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/>
    <p:restoredTop sz="94694"/>
  </p:normalViewPr>
  <p:slideViewPr>
    <p:cSldViewPr snapToGrid="0">
      <p:cViewPr varScale="1">
        <p:scale>
          <a:sx n="129" d="100"/>
          <a:sy n="129" d="100"/>
        </p:scale>
        <p:origin x="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2B20C-36DD-2C19-1A23-6E62AD88D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8C2A-FBC2-F826-4E47-515ACF0AA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A843-2E0F-4143-82E9-3671A2E63393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194-4F99-1E70-3E5D-BB45145B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F607-5982-1F4E-92A4-A3BDA7B57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0F49-0132-794E-B410-7BFB28AC3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8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3F9-D761-99F5-582F-15047F053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265B-0FBC-7C83-D389-3BB4BB07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0A80-99F8-167A-A913-4BE8B15C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3CC7-6C3F-F29E-2E54-0CFAF53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7D74-D9F5-ECF3-3F6E-28B2ECD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5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E4B-4EE3-79A2-59F4-ECAE0E2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9DD4C-16A6-46B2-8353-F1522890F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C712-94C6-99EA-CA3C-C1A57DF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8B16-2B6C-E23B-0D5E-3E8C55B7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8F3F-530A-F6E0-4AA4-9FCC23CD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94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F7A7-6092-0E8D-D13D-A6C62CDB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BBC40-AF53-5932-E158-5C715BBA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0363-5F09-C2A7-8B1D-F227DAF7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13A1-9956-5D6E-F866-9B96CA83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F5EB-CC3C-6E4A-76FE-70E49442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0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B2C7-D0B7-3462-0EE7-3AE58AD1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8" y="601475"/>
            <a:ext cx="7772403" cy="5655050"/>
          </a:xfrm>
          <a:solidFill>
            <a:srgbClr val="303030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1200"/>
            </a:lvl1pPr>
            <a:lvl2pPr marL="203400" indent="0">
              <a:buFont typeface="+mj-lt"/>
              <a:buNone/>
              <a:defRPr sz="1200"/>
            </a:lvl2pPr>
            <a:lvl3pPr marL="383400" indent="0">
              <a:buFont typeface="+mj-lt"/>
              <a:buNone/>
              <a:defRPr sz="1200"/>
            </a:lvl3pPr>
            <a:lvl4pPr marL="563400" indent="0">
              <a:buFont typeface="+mj-lt"/>
              <a:buNone/>
              <a:defRPr sz="1200"/>
            </a:lvl4pPr>
            <a:lvl5pPr marL="743400" indent="0">
              <a:buFont typeface="+mj-lt"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6BC9-5B0F-BE1B-8458-884A208E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8" y="6357600"/>
            <a:ext cx="27432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2023-11-04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1C93-D4F0-E692-5F9C-2E1182D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9" y="6357600"/>
            <a:ext cx="41148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4862-16CD-4A62-CFF2-0080CA1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57600"/>
            <a:ext cx="7200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2827BB-B147-91A8-A11D-86710417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1475"/>
            <a:ext cx="2743200" cy="5655050"/>
          </a:xfrm>
          <a:solidFill>
            <a:schemeClr val="bg1">
              <a:lumMod val="85000"/>
            </a:schemeClr>
          </a:solidFill>
          <a:ln w="25400">
            <a:noFill/>
          </a:ln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29C-9EC1-B4DF-6AA1-3C33BB03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5EC7-7790-2323-1022-8215E41A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4F5D-D314-BB1C-31ED-30D6E371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EF38-59D6-A47C-0498-AA19A57D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0377-3617-7F2B-EC9C-6EE4BAD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6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D286-86DA-3C20-9DA6-B70B167B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0925"/>
            <a:ext cx="2743198" cy="1833813"/>
          </a:xfrm>
          <a:solidFill>
            <a:schemeClr val="bg1">
              <a:lumMod val="85000"/>
            </a:schemeClr>
          </a:solidFill>
          <a:ln w="25400">
            <a:noFill/>
          </a:ln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68E3-1E58-A8AA-52B1-F8A5DD7A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35289"/>
            <a:ext cx="2743199" cy="3821235"/>
          </a:xfrm>
          <a:solidFill>
            <a:schemeClr val="bg1">
              <a:lumMod val="85000"/>
            </a:schemeClr>
          </a:solidFill>
          <a:ln w="25400">
            <a:noFill/>
          </a:ln>
        </p:spPr>
        <p:txBody>
          <a:bodyPr anchor="t"/>
          <a:lstStyle>
            <a:lvl1pPr indent="-156600">
              <a:defRPr sz="2000"/>
            </a:lvl1pPr>
            <a:lvl2pPr marL="361800" indent="-156600">
              <a:defRPr sz="1800"/>
            </a:lvl2pPr>
            <a:lvl3pPr marL="540000" indent="-156600">
              <a:defRPr sz="1600"/>
            </a:lvl3pPr>
            <a:lvl4pPr marL="720000" indent="-156600">
              <a:defRPr sz="14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39CD7-8F7A-4839-08CA-88ABDA5C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1398" y="601475"/>
            <a:ext cx="7772400" cy="5655600"/>
          </a:xfrm>
          <a:solidFill>
            <a:srgbClr val="303030"/>
          </a:solidFill>
          <a:ln w="25400">
            <a:noFill/>
          </a:ln>
        </p:spPr>
        <p:txBody>
          <a:bodyPr anchor="ctr">
            <a:normAutofit/>
          </a:bodyPr>
          <a:lstStyle>
            <a:lvl1pPr indent="-156600">
              <a:defRPr sz="1200"/>
            </a:lvl1pPr>
            <a:lvl2pPr marL="361800" indent="-156600">
              <a:defRPr sz="1200"/>
            </a:lvl2pPr>
            <a:lvl3pPr marL="540000" indent="-156600">
              <a:defRPr sz="1200"/>
            </a:lvl3pPr>
            <a:lvl4pPr marL="720000" indent="-156600">
              <a:defRPr sz="12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9EA5-77E4-7FD8-EC61-65F0A85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7" y="63567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2023-11-04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789C-E1AB-E19E-DF49-46E89AA0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8" y="635679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7ADF-1A97-A225-C3E4-89B3399F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798" y="6356790"/>
            <a:ext cx="72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9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5BC3-3E43-2C27-EB2A-1CBD1F51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5C75-F7CE-9FB7-0935-38472B71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F2D6-EE67-DC43-C741-37BF8048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2181D-6F47-1C8A-7597-280CAC9C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F172-1D14-1BC9-9AC9-B2964F4C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DAC39-D230-F454-96DF-C157490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98BC2-FA26-80C0-B25A-C95B2092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42E2A-22FC-C20E-76EA-5589F6A5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8124-9E0F-83FE-D119-2063FF79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205A-A8B6-D2D1-E85F-736CD3F3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50168-E59E-2D05-853A-34E9936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003A-7F7D-6C53-9311-9DDC88A4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4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E7AF7-8501-0D83-0D14-2836DBC7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AB9B8-5ABD-CF08-968E-6EF4B93E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5D44-54BA-230D-CBBC-BD35151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629-4976-64D0-36B8-CE03B65D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00A7-3135-E62B-5AB1-82EBB212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9C6FB-F7A8-CE39-3885-5EC1FA91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8C070-48B9-EE7E-B4CD-4BD75660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8F8B4-6389-2EBB-FA94-631DF381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3BCC-8848-B5B3-6BE0-87A11FC1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9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994E-1EC4-9DF6-2300-4BE6EB7F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A2AF2-5E78-45AF-52E5-6AA2DF390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81400" y="457200"/>
            <a:ext cx="7773988" cy="5794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9D297-ABB4-7398-0DB5-7310625E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741612" cy="41941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3EAA-CE9F-6465-B992-0F2A001B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329D-023A-ECAC-C711-3D8DAF8D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994" y="6349221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24B7A-C194-0DAE-1AB6-5A09D63C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49222"/>
            <a:ext cx="720000" cy="365125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3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A7EE4-3F5C-7054-8469-777F802A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A3A1-11B9-2126-6F5A-D6145F7A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B3EB-DA04-9050-1E31-1F9C9355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88BB-1D70-F597-12CF-6564D6B8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8A7C-ADCF-245A-3925-7D65240E3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3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9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7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FD10-67EE-FCD7-D07D-00B57D1B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C68AC-A2E8-827F-E0F7-F080DF6F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03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Stothard</dc:creator>
  <cp:lastModifiedBy>Paul Stothard</cp:lastModifiedBy>
  <cp:revision>38</cp:revision>
  <dcterms:created xsi:type="dcterms:W3CDTF">2023-11-03T21:41:36Z</dcterms:created>
  <dcterms:modified xsi:type="dcterms:W3CDTF">2023-11-05T04:37:44Z</dcterms:modified>
</cp:coreProperties>
</file>