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94"/>
  </p:normalViewPr>
  <p:slideViewPr>
    <p:cSldViewPr snapToGrid="0">
      <p:cViewPr varScale="1">
        <p:scale>
          <a:sx n="129" d="100"/>
          <a:sy n="129" d="100"/>
        </p:scale>
        <p:origin x="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2C7-D0B7-3462-0EE7-3AE58AD1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601475"/>
            <a:ext cx="7772403" cy="5655050"/>
          </a:xfrm>
        </p:spPr>
        <p:txBody>
          <a:bodyPr anchor="ctr"/>
          <a:lstStyle>
            <a:lvl1pPr marL="0" indent="0">
              <a:buFont typeface="+mj-lt"/>
              <a:buNone/>
              <a:defRPr/>
            </a:lvl1pPr>
            <a:lvl2pPr marL="203400" indent="0">
              <a:buFont typeface="+mj-lt"/>
              <a:buNone/>
              <a:defRPr sz="2000"/>
            </a:lvl2pPr>
            <a:lvl3pPr marL="383400" indent="0">
              <a:buFont typeface="+mj-lt"/>
              <a:buNone/>
              <a:defRPr sz="1800"/>
            </a:lvl3pPr>
            <a:lvl4pPr marL="563400" indent="0">
              <a:buFont typeface="+mj-lt"/>
              <a:buNone/>
              <a:defRPr sz="1600"/>
            </a:lvl4pPr>
            <a:lvl5pPr marL="743400" indent="0">
              <a:buFont typeface="+mj-lt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357600"/>
            <a:ext cx="2743200" cy="363600"/>
          </a:xfrm>
        </p:spPr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7600"/>
            <a:ext cx="4114800" cy="3636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57600"/>
            <a:ext cx="720000" cy="363600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475"/>
            <a:ext cx="2743200" cy="5655050"/>
          </a:xfrm>
          <a:noFill/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925"/>
            <a:ext cx="2743198" cy="1833813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35289"/>
            <a:ext cx="2743199" cy="3821235"/>
          </a:xfrm>
        </p:spPr>
        <p:txBody>
          <a:bodyPr anchor="t"/>
          <a:lstStyle>
            <a:lvl1pPr indent="-156600">
              <a:defRPr sz="2000"/>
            </a:lvl1pPr>
            <a:lvl2pPr marL="361800" indent="-156600">
              <a:defRPr sz="1800"/>
            </a:lvl2pPr>
            <a:lvl3pPr marL="540000" indent="-156600">
              <a:defRPr sz="1600"/>
            </a:lvl3pPr>
            <a:lvl4pPr marL="720000" indent="-156600">
              <a:defRPr sz="14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8" y="601475"/>
            <a:ext cx="7772400" cy="5655600"/>
          </a:xfrm>
        </p:spPr>
        <p:txBody>
          <a:bodyPr anchor="ctr"/>
          <a:lstStyle>
            <a:lvl1pPr indent="-156600">
              <a:defRPr/>
            </a:lvl1pPr>
            <a:lvl2pPr marL="361800" indent="-156600">
              <a:defRPr/>
            </a:lvl2pPr>
            <a:lvl3pPr marL="540000" indent="-156600">
              <a:defRPr/>
            </a:lvl3pPr>
            <a:lvl4pPr marL="720000" indent="-156600">
              <a:defRPr/>
            </a:lvl4pPr>
            <a:lvl5pPr marL="900000" indent="-156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7" y="6356792"/>
            <a:ext cx="2743200" cy="365125"/>
          </a:xfrm>
        </p:spPr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8" y="635679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798" y="6356790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81400" y="457200"/>
            <a:ext cx="77739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41612" cy="41941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994" y="634922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30</cp:revision>
  <dcterms:created xsi:type="dcterms:W3CDTF">2023-11-03T21:41:36Z</dcterms:created>
  <dcterms:modified xsi:type="dcterms:W3CDTF">2023-11-10T20:03:28Z</dcterms:modified>
</cp:coreProperties>
</file>