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66"/>
    <p:restoredTop sz="94694"/>
  </p:normalViewPr>
  <p:slideViewPr>
    <p:cSldViewPr snapToGrid="0">
      <p:cViewPr varScale="1">
        <p:scale>
          <a:sx n="126" d="100"/>
          <a:sy n="126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noFill/>
          <a:ln w="25400">
            <a:noFill/>
          </a:ln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noFill/>
          <a:ln w="25400">
            <a:noFill/>
          </a:ln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noFill/>
          <a:ln w="25400">
            <a:noFill/>
          </a:ln>
        </p:spPr>
        <p:txBody>
          <a:bodyPr anchor="t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solidFill>
            <a:srgbClr val="303030"/>
          </a:solidFill>
          <a:ln w="25400">
            <a:noFill/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2023-11-10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40</cp:revision>
  <dcterms:created xsi:type="dcterms:W3CDTF">2023-11-03T21:41:36Z</dcterms:created>
  <dcterms:modified xsi:type="dcterms:W3CDTF">2023-11-10T20:06:53Z</dcterms:modified>
</cp:coreProperties>
</file>