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C2B20C-36DD-2C19-1A23-6E62AD88D9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38C2A-FBC2-F826-4E47-515ACF0AAD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AA843-2E0F-4143-82E9-3671A2E63393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F3194-4F99-1E70-3E5D-BB45145B5E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5F607-5982-1F4E-92A4-A3BDA7B576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60F49-0132-794E-B410-7BFB28AC3F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4789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21FC6-E3A7-4B06-F197-D06280430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0EF6A-7209-3265-ED15-A7BA3244A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CA705-06DB-9B3F-56F1-B2DB114E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EE0E2-9D68-5D7F-78B0-4EE624B7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BA8F7-1421-4DE4-8F8A-9D7EF2EAE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803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CCA3-1815-3C91-1C9F-775A1870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F98E6-2B2F-1BA3-8301-C540DA046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BA0-9C08-5A37-A8F6-B28A3256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C6827-2B24-1A2B-8DFB-9DB6A5C51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864BF-1E33-2F26-20E0-31791284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617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470457-456C-0734-40FF-128ACD151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AEE30-03C3-ACB5-55CF-5F82BD9D3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E69FB-D4FA-CE2C-4CEC-244246B5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7E3AB-718F-75CB-4C03-F851093F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3030E-E5A5-2FA8-797A-31969BE8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672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CE92-8378-7540-8D4A-8D111692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2B01C-F3A1-2B05-C811-1440B14EBD0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F8D3D-523C-415B-969E-2BABE38B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F4010-B399-0744-6276-1A0896DD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F22C0-E988-5263-AFC9-FC54ABF2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434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1C712-6110-2886-2DCD-9EAEDFC44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C6D4A-CDC2-7F0C-9BD4-DEF8E9390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BA686-02F3-FF88-B657-3442B1B18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B74DD-04F0-920A-5526-5684FC86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D9822-5FD4-B8D3-664D-ACA7C3BA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46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64C08-03DF-B9AC-09A2-8B5A58AB7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7BBB4-0AD8-781A-DC6B-E6619B8CF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002F1-32E9-2EB4-0CE2-18A2EEAFC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06D1C-FC7E-ACE8-E5B7-3B0FD373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79345-B782-2A42-DCCD-CC10466C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67771-2A65-9948-B35C-DF703748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291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E3F01-21F9-1EF2-92B2-DCEA2A85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A54AD-AEC2-4C37-EF8C-81A3BB5E5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36D8F-53D5-5246-A5DB-77F722E69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71E95-BA51-5ED7-878B-05414C7F0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37AD9B-812F-7D05-5297-0E1E8C1AF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4F2CE6-ACE8-A512-239E-76B91DC9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9F597-49E8-556A-9472-4431A56E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08B1DD-53F4-D377-FF12-D6328B8E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071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F652-D13A-6316-8E47-AE023FD6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88C3A2-1719-35B1-2802-B13E574B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D862A-1DD9-5E1E-A563-16892A29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45E67-E96E-93FC-5420-0757CB367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34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044F9F-5A65-9836-4C12-0F9E1C08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DA626-FF02-A156-3E8F-C83E12282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AEB6D-FB52-316E-E766-178F3BEC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753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3F559-8031-02E6-9F02-E04BA590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15091-4B16-94E9-0A26-7C9F2903E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4DBD2-F24A-21D9-2A72-0C35A881C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A87E4-B67E-9A21-FED6-C4BB6F58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6C859-3D95-5FAC-8788-C2DA7C24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B50D3-FA80-742F-9E53-4D46533C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856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6896-1CF4-B13B-65F7-30A51E59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F746D3-E40E-0825-CA01-806BFBD20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E8F5A-4224-A296-3A66-78FC57971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3EEB6-B78D-CF4E-5DC9-5CC144097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4AE4C-70F8-AE2B-3A07-AE670AAFB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7ADF5-A49C-1B76-6259-52EB8377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852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55E067-023A-E7C2-9231-E3990CD0F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29F52-57C4-DC67-CAC0-183AC869E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0A4B4-A81B-5A8B-7ED7-2E70BB3C84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0F1D1-6C19-4F4B-92BA-F04860C94A09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D37BD-1235-229E-CEB6-6A74C4516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FC372-4AEB-EC36-F898-36C3A4464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839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2A2F-AE8F-1E91-6ACE-7BB9B7BDC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6A761-46B2-97A5-F923-FB5C03C161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4461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1D0E2-CC8C-F424-31BF-90453D2C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E7B1-F4C5-86B1-02BC-C0F5A9E6A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Item</a:t>
            </a:r>
          </a:p>
          <a:p>
            <a:pPr lvl="1"/>
            <a:r>
              <a:rPr lang="en-CA" dirty="0"/>
              <a:t>Item</a:t>
            </a:r>
          </a:p>
          <a:p>
            <a:pPr lvl="2"/>
            <a:r>
              <a:rPr lang="en-CA" dirty="0"/>
              <a:t>Item</a:t>
            </a:r>
          </a:p>
          <a:p>
            <a:pPr lvl="3"/>
            <a:r>
              <a:rPr lang="en-CA" dirty="0"/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79163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9E62F-D6D9-7A95-468B-47082C12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E24FC-BA83-6C73-6BA4-4E00644E60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74374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B855-515E-605A-F009-D0A9D3C8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71DA1-0A91-97EE-8F30-85239F02B0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Item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E271A-4AC2-FAA4-00B0-E9B8BF8AD8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16169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232F2-42E4-A1E8-4D84-5796D0DE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341CC-3B6F-92CE-72BC-CC2BA514A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Comparison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89739-0B4E-8B65-195D-775AB43135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Item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56301D-3822-21E4-845B-0F4D48D26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Comparison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942DC-F7DF-BCB2-28F3-47E4E058929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/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539889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6987-34F2-F991-6DF9-660B38D3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94199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8318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4608-317F-8543-8703-B0D403A0A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12D36-3D83-23C0-80C1-3F1E48439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Item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3D28F-9DC5-B5BA-BBC6-4C1125E85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94723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F18B5-40CE-AE1E-9909-5B927DD6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F157E0-B0A0-835B-4127-2D49CA8D6EF7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15C79-6572-3576-85B9-2073F4F06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98982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</Words>
  <Application>Microsoft Macintosh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Title</vt:lpstr>
      <vt:lpstr>Title</vt:lpstr>
      <vt:lpstr>Section</vt:lpstr>
      <vt:lpstr>Title</vt:lpstr>
      <vt:lpstr>Title</vt:lpstr>
      <vt:lpstr>Title</vt:lpstr>
      <vt:lpstr>PowerPoint Presentation</vt:lpstr>
      <vt:lpstr>Title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Paul Stothard</dc:creator>
  <cp:lastModifiedBy>Paul Stothard</cp:lastModifiedBy>
  <cp:revision>2</cp:revision>
  <dcterms:created xsi:type="dcterms:W3CDTF">2023-11-03T21:41:36Z</dcterms:created>
  <dcterms:modified xsi:type="dcterms:W3CDTF">2023-11-03T22:36:20Z</dcterms:modified>
</cp:coreProperties>
</file>