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handoutMasterIdLst>
    <p:handoutMasterId r:id="rId3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69"/>
    <p:restoredTop sz="94694"/>
  </p:normalViewPr>
  <p:slideViewPr>
    <p:cSldViewPr snapToGrid="0">
      <p:cViewPr varScale="1">
        <p:scale>
          <a:sx n="113" d="100"/>
          <a:sy n="113" d="100"/>
        </p:scale>
        <p:origin x="20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C2B20C-36DD-2C19-1A23-6E62AD88D93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638C2A-FBC2-F826-4E47-515ACF0AAD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AA843-2E0F-4143-82E9-3671A2E63393}" type="datetimeFigureOut">
              <a:rPr lang="en-CA" smtClean="0"/>
              <a:t>2023-11-04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AF3194-4F99-1E70-3E5D-BB45145B5E9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95F607-5982-1F4E-92A4-A3BDA7B576C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60F49-0132-794E-B410-7BFB28AC3F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47892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883F9-D761-99F5-582F-15047F053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74265B-0FBC-7C83-D389-3BB4BB07EF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80A80-99F8-167A-A913-4BE8B15C0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F1D1-6C19-4F4B-92BA-F04860C94A09}" type="datetimeFigureOut">
              <a:rPr lang="en-CA" smtClean="0"/>
              <a:t>2023-11-04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E3CC7-6C3F-F29E-2E54-0CFAF531B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07D74-D9F5-ECF3-3F6E-28B2ECDC2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31C1-D099-4540-874C-17240FB73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8514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79E4B-4EE3-79A2-59F4-ECAE0E222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E9DD4C-16A6-46B2-8353-F1522890F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3C712-94C6-99EA-CA3C-C1A57DFBD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F1D1-6C19-4F4B-92BA-F04860C94A09}" type="datetimeFigureOut">
              <a:rPr lang="en-CA" smtClean="0"/>
              <a:t>2023-11-04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A8B16-2B6C-E23B-0D5E-3E8C55B7B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C8F3F-530A-F6E0-4AA4-9FCC23CD7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31C1-D099-4540-874C-17240FB73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4947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AF7A7-6092-0E8D-D13D-A6C62CDBC2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BBC40-AF53-5932-E158-5C715BBA5C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30363-5F09-C2A7-8B1D-F227DAF72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F1D1-6C19-4F4B-92BA-F04860C94A09}" type="datetimeFigureOut">
              <a:rPr lang="en-CA" smtClean="0"/>
              <a:t>2023-11-04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713A1-9956-5D6E-F866-9B96CA838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EF5EB-CC3C-6E4A-76FE-70E494424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31C1-D099-4540-874C-17240FB73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1066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7B2C7-D0B7-3462-0EE7-3AE58AD1A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1398" y="601475"/>
            <a:ext cx="7772403" cy="5655050"/>
          </a:xfrm>
          <a:solidFill>
            <a:srgbClr val="303030"/>
          </a:solidFill>
          <a:ln w="25400">
            <a:noFill/>
          </a:ln>
        </p:spPr>
        <p:txBody>
          <a:bodyPr anchor="ctr">
            <a:normAutofit/>
          </a:bodyPr>
          <a:lstStyle>
            <a:lvl1pPr marL="0" indent="0">
              <a:buFont typeface="+mj-lt"/>
              <a:buNone/>
              <a:defRPr sz="1200"/>
            </a:lvl1pPr>
            <a:lvl2pPr marL="203400" indent="0">
              <a:buFont typeface="+mj-lt"/>
              <a:buNone/>
              <a:defRPr sz="1200"/>
            </a:lvl2pPr>
            <a:lvl3pPr marL="383400" indent="0">
              <a:buFont typeface="+mj-lt"/>
              <a:buNone/>
              <a:defRPr sz="1200"/>
            </a:lvl3pPr>
            <a:lvl4pPr marL="563400" indent="0">
              <a:buFont typeface="+mj-lt"/>
              <a:buNone/>
              <a:defRPr sz="1200"/>
            </a:lvl4pPr>
            <a:lvl5pPr marL="743400" indent="0">
              <a:buFont typeface="+mj-lt"/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36BC9-5B0F-BE1B-8458-884A208E89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198" y="6357600"/>
            <a:ext cx="2743200" cy="363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220F1D1-6C19-4F4B-92BA-F04860C94A09}" type="datetimeFigureOut">
              <a:rPr lang="en-CA" smtClean="0"/>
              <a:pPr/>
              <a:t>2023-11-04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21C93-D4F0-E692-5F9C-2E1182D81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10199" y="6357600"/>
            <a:ext cx="4114800" cy="363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14862-16CD-4A62-CFF2-0080CA17F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3800" y="6357600"/>
            <a:ext cx="720000" cy="363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1C531C1-D099-4540-874C-17240FB731D1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2827BB-B147-91A8-A11D-867104175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01475"/>
            <a:ext cx="2743200" cy="5655050"/>
          </a:xfrm>
          <a:solidFill>
            <a:schemeClr val="bg1">
              <a:lumMod val="85000"/>
            </a:schemeClr>
          </a:solidFill>
          <a:ln w="25400">
            <a:noFill/>
          </a:ln>
        </p:spPr>
        <p:txBody>
          <a:bodyPr>
            <a:norm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24129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6229C-9EC1-B4DF-6AA1-3C33BB039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A5EC7-7790-2323-1022-8215E41AF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64F5D-D314-BB1C-31ED-30D6E3710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F1D1-6C19-4F4B-92BA-F04860C94A09}" type="datetimeFigureOut">
              <a:rPr lang="en-CA" smtClean="0"/>
              <a:t>2023-11-04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7EF38-59D6-A47C-0498-AA19A57D0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E0377-3617-7F2B-EC9C-6EE4BAD2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31C1-D099-4540-874C-17240FB73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0619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BD286-86DA-3C20-9DA6-B70B167BC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00925"/>
            <a:ext cx="2743198" cy="1833813"/>
          </a:xfrm>
          <a:solidFill>
            <a:schemeClr val="bg1">
              <a:lumMod val="85000"/>
            </a:schemeClr>
          </a:solidFill>
          <a:ln w="25400">
            <a:noFill/>
          </a:ln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068E3-1E58-A8AA-52B1-F8A5DD7A9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2435289"/>
            <a:ext cx="2743199" cy="3821235"/>
          </a:xfrm>
          <a:solidFill>
            <a:schemeClr val="bg1">
              <a:lumMod val="85000"/>
            </a:schemeClr>
          </a:solidFill>
          <a:ln w="25400">
            <a:noFill/>
          </a:ln>
        </p:spPr>
        <p:txBody>
          <a:bodyPr anchor="ctr"/>
          <a:lstStyle>
            <a:lvl1pPr indent="-156600">
              <a:defRPr sz="2000"/>
            </a:lvl1pPr>
            <a:lvl2pPr marL="361800" indent="-156600">
              <a:defRPr sz="1800"/>
            </a:lvl2pPr>
            <a:lvl3pPr marL="540000" indent="-156600">
              <a:defRPr sz="1600"/>
            </a:lvl3pPr>
            <a:lvl4pPr marL="720000" indent="-156600">
              <a:defRPr sz="1400"/>
            </a:lvl4pPr>
            <a:lvl5pPr marL="900000" indent="-156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939CD7-8F7A-4839-08CA-88ABDA5C3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81398" y="601475"/>
            <a:ext cx="7772400" cy="5655600"/>
          </a:xfrm>
          <a:solidFill>
            <a:srgbClr val="303030"/>
          </a:solidFill>
          <a:ln w="25400">
            <a:noFill/>
          </a:ln>
        </p:spPr>
        <p:txBody>
          <a:bodyPr anchor="ctr">
            <a:normAutofit/>
          </a:bodyPr>
          <a:lstStyle>
            <a:lvl1pPr indent="-156600">
              <a:defRPr sz="1200"/>
            </a:lvl1pPr>
            <a:lvl2pPr marL="361800" indent="-156600">
              <a:defRPr sz="1200"/>
            </a:lvl2pPr>
            <a:lvl3pPr marL="540000" indent="-156600">
              <a:defRPr sz="1200"/>
            </a:lvl3pPr>
            <a:lvl4pPr marL="720000" indent="-156600">
              <a:defRPr sz="1200"/>
            </a:lvl4pPr>
            <a:lvl5pPr marL="900000" indent="-156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59EA5-77E4-7FD8-EC61-65F0A85822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197" y="6356792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220F1D1-6C19-4F4B-92BA-F04860C94A09}" type="datetimeFigureOut">
              <a:rPr lang="en-CA" smtClean="0"/>
              <a:pPr/>
              <a:t>2023-11-04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E4789C-E1AB-E19E-DF49-46E89AA06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10198" y="6356791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77ADF-1A97-A225-C3E4-89B3399F1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3798" y="6356790"/>
            <a:ext cx="720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1C531C1-D099-4540-874C-17240FB731D1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0995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95BC3-3E43-2C27-EB2A-1CBD1F516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65C75-F7CE-9FB7-0935-38472B711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B3F2D6-EE67-DC43-C741-37BF8048F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52181D-6F47-1C8A-7597-280CAC9CF3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38F172-1D14-1BC9-9AC9-B2964F4C0A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BDAC39-D230-F454-96DF-C157490D2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F1D1-6C19-4F4B-92BA-F04860C94A09}" type="datetimeFigureOut">
              <a:rPr lang="en-CA" smtClean="0"/>
              <a:t>2023-11-04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C98BC2-FA26-80C0-B25A-C95B20928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B42E2A-22FC-C20E-76EA-5589F6A5E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31C1-D099-4540-874C-17240FB73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180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08124-9E0F-83FE-D119-2063FF794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E9205A-A8B6-D2D1-E85F-736CD3F3E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F1D1-6C19-4F4B-92BA-F04860C94A09}" type="datetimeFigureOut">
              <a:rPr lang="en-CA" smtClean="0"/>
              <a:t>2023-11-04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A50168-E59E-2D05-853A-34E993623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45003A-7F7D-6C53-9311-9DDC88A44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31C1-D099-4540-874C-17240FB73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9449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1E7AF7-8501-0D83-0D14-2836DBC70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F1D1-6C19-4F4B-92BA-F04860C94A09}" type="datetimeFigureOut">
              <a:rPr lang="en-CA" smtClean="0"/>
              <a:t>2023-11-04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6AB9B8-5ABD-CF08-968E-6EF4B93EA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7C5D44-54BA-230D-CBBC-BD3515146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31C1-D099-4540-874C-17240FB73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718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6C629-4976-64D0-36B8-CE03B65DC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D00A7-3135-E62B-5AB1-82EBB2123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09C6FB-F7A8-CE39-3885-5EC1FA91B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68C070-48B9-EE7E-B4CD-4BD756600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F1D1-6C19-4F4B-92BA-F04860C94A09}" type="datetimeFigureOut">
              <a:rPr lang="en-CA" smtClean="0"/>
              <a:t>2023-11-04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8F8B4-6389-2EBB-FA94-631DF381A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6D3BCC-8848-B5B3-6BE0-87A11FC19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31C1-D099-4540-874C-17240FB73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6920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5994E-1EC4-9DF6-2300-4BE6EB7F7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274161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AA2AF2-5E78-45AF-52E5-6AA2DF3900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581400" y="457200"/>
            <a:ext cx="7773988" cy="579431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D9D297-ABB4-7398-0DB5-7310625EB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2741612" cy="41941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F3EAA-CE9F-6465-B992-0F2A001B3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F1D1-6C19-4F4B-92BA-F04860C94A09}" type="datetimeFigureOut">
              <a:rPr lang="en-CA" smtClean="0"/>
              <a:t>2023-11-04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C329D-023A-ECAC-C711-3D8DAF8DC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10994" y="6349221"/>
            <a:ext cx="4114800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24B7A-C194-0DAE-1AB6-5A09D63C0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3800" y="6349222"/>
            <a:ext cx="720000" cy="365125"/>
          </a:xfrm>
        </p:spPr>
        <p:txBody>
          <a:bodyPr/>
          <a:lstStyle/>
          <a:p>
            <a:fld id="{A1C531C1-D099-4540-874C-17240FB73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7334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9A7EE4-3F5C-7054-8469-777F802A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4A3A1-11B9-2126-6F5A-D6145F7A4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8B3EB-DA04-9050-1E31-1F9C935577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0F1D1-6C19-4F4B-92BA-F04860C94A09}" type="datetimeFigureOut">
              <a:rPr lang="en-CA" smtClean="0"/>
              <a:t>2023-11-04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C88BB-1D70-F597-12CF-6564D6B830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D8A7C-ADCF-245A-3925-7D65240E36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531C1-D099-4540-874C-17240FB73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3136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31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311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491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671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DFD10-67EE-FCD7-D07D-00B57D1BD9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8C68AC-A2E8-827F-E0F7-F080DF6F10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903068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Paul Stothard</dc:creator>
  <cp:lastModifiedBy>Paul Stothard</cp:lastModifiedBy>
  <cp:revision>37</cp:revision>
  <dcterms:created xsi:type="dcterms:W3CDTF">2023-11-03T21:41:36Z</dcterms:created>
  <dcterms:modified xsi:type="dcterms:W3CDTF">2023-11-05T04:13:51Z</dcterms:modified>
</cp:coreProperties>
</file>