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257"/>
    <p:restoredTop sz="94608"/>
  </p:normalViewPr>
  <p:slideViewPr>
    <p:cSldViewPr snapToGrid="0">
      <p:cViewPr varScale="1">
        <p:scale>
          <a:sx n="118" d="100"/>
          <a:sy n="118" d="100"/>
        </p:scale>
        <p:origin x="216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6357600"/>
            <a:ext cx="2743200" cy="363600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2024-02-25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7600"/>
            <a:ext cx="4114800" cy="363600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7600"/>
            <a:ext cx="720000" cy="363600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01475"/>
            <a:ext cx="3678600" cy="5655050"/>
          </a:xfrm>
          <a:solidFill>
            <a:srgbClr val="3F3F3F"/>
          </a:solidFill>
          <a:ln w="25400">
            <a:noFill/>
          </a:ln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0B980D0-AE61-146A-0534-557CD8A70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599" y="601475"/>
            <a:ext cx="7841401" cy="5655600"/>
          </a:xfrm>
          <a:prstGeom prst="roundRect">
            <a:avLst>
              <a:gd name="adj" fmla="val 3020"/>
            </a:avLst>
          </a:prstGeom>
          <a:solidFill>
            <a:srgbClr val="3F3F3F"/>
          </a:solidFill>
          <a:ln w="127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indent="-156600">
              <a:defRPr sz="1200"/>
            </a:lvl1pPr>
            <a:lvl2pPr marL="361800" indent="-156600">
              <a:defRPr sz="1200"/>
            </a:lvl2pPr>
            <a:lvl3pPr marL="540000" indent="-156600">
              <a:defRPr sz="1200"/>
            </a:lvl3pPr>
            <a:lvl4pPr marL="720000" indent="-156600">
              <a:defRPr sz="12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600925"/>
            <a:ext cx="3693321" cy="1833813"/>
          </a:xfrm>
          <a:solidFill>
            <a:srgbClr val="3F3F3F"/>
          </a:solidFill>
          <a:ln w="25400">
            <a:noFill/>
          </a:ln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435289"/>
            <a:ext cx="3693322" cy="3821235"/>
          </a:xfrm>
          <a:solidFill>
            <a:srgbClr val="3F3F3F"/>
          </a:solidFill>
          <a:ln w="25400">
            <a:noFill/>
          </a:ln>
        </p:spPr>
        <p:txBody>
          <a:bodyPr anchor="t"/>
          <a:lstStyle>
            <a:lvl1pPr indent="-156600">
              <a:defRPr sz="2000">
                <a:solidFill>
                  <a:schemeClr val="bg1"/>
                </a:solidFill>
              </a:defRPr>
            </a:lvl1pPr>
            <a:lvl2pPr marL="361800" indent="-156600">
              <a:defRPr sz="1800">
                <a:solidFill>
                  <a:schemeClr val="bg1"/>
                </a:solidFill>
              </a:defRPr>
            </a:lvl2pPr>
            <a:lvl3pPr marL="540000" indent="-156600">
              <a:defRPr sz="1600">
                <a:solidFill>
                  <a:schemeClr val="bg1"/>
                </a:solidFill>
              </a:defRPr>
            </a:lvl3pPr>
            <a:lvl4pPr marL="720000" indent="-156600">
              <a:defRPr sz="1400">
                <a:solidFill>
                  <a:schemeClr val="bg1"/>
                </a:solidFill>
              </a:defRPr>
            </a:lvl4pPr>
            <a:lvl5pPr marL="900000" indent="-156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599" y="601475"/>
            <a:ext cx="7841401" cy="5655600"/>
          </a:xfrm>
          <a:prstGeom prst="roundRect">
            <a:avLst>
              <a:gd name="adj" fmla="val 3020"/>
            </a:avLst>
          </a:prstGeom>
          <a:solidFill>
            <a:srgbClr val="3F3F3F"/>
          </a:solidFill>
          <a:ln w="127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indent="-156600">
              <a:defRPr sz="1200"/>
            </a:lvl1pPr>
            <a:lvl2pPr marL="361800" indent="-156600">
              <a:defRPr sz="1200"/>
            </a:lvl2pPr>
            <a:lvl3pPr marL="540000" indent="-156600">
              <a:defRPr sz="1200"/>
            </a:lvl3pPr>
            <a:lvl4pPr marL="720000" indent="-156600">
              <a:defRPr sz="12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0000" y="6356788"/>
            <a:ext cx="2743200" cy="365125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2024-02-25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89"/>
            <a:ext cx="4114800" cy="365125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356787"/>
            <a:ext cx="720000" cy="365125"/>
          </a:xfrm>
          <a:solidFill>
            <a:srgbClr val="3F3F3F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1" y="457200"/>
            <a:ext cx="7316788" cy="5411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198812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1314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311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4914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671400" marR="0" lvl="4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38600" y="457200"/>
            <a:ext cx="73167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198811" cy="419411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1314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311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49140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671400" marR="0" lvl="4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922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2024-02-25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58</cp:revision>
  <dcterms:created xsi:type="dcterms:W3CDTF">2023-11-03T21:41:36Z</dcterms:created>
  <dcterms:modified xsi:type="dcterms:W3CDTF">2024-02-26T01:01:41Z</dcterms:modified>
</cp:coreProperties>
</file>