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311" r:id="rId4"/>
    <p:sldId id="259" r:id="rId5"/>
    <p:sldId id="260" r:id="rId6"/>
    <p:sldId id="261" r:id="rId7"/>
    <p:sldId id="304" r:id="rId8"/>
    <p:sldId id="305" r:id="rId9"/>
    <p:sldId id="306" r:id="rId10"/>
    <p:sldId id="313" r:id="rId11"/>
    <p:sldId id="307" r:id="rId12"/>
    <p:sldId id="308" r:id="rId13"/>
    <p:sldId id="310" r:id="rId14"/>
    <p:sldId id="312"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lbert Sans Light"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Sora" panose="020B0604020202020204" charset="0"/>
      <p:regular r:id="rId29"/>
      <p:bold r:id="rId30"/>
    </p:embeddedFont>
    <p:embeddedFont>
      <p:font typeface="Sora ExtraBold"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55873-B347-424F-9C31-AD01B357D4C8}" v="112" dt="2025-06-25T07:11:37.945"/>
  </p1510:revLst>
</p1510:revInfo>
</file>

<file path=ppt/tableStyles.xml><?xml version="1.0" encoding="utf-8"?>
<a:tblStyleLst xmlns:a="http://schemas.openxmlformats.org/drawingml/2006/main" def="{123E96E1-D2F0-47EE-97B9-3F126F36FF9B}">
  <a:tblStyle styleId="{123E96E1-D2F0-47EE-97B9-3F126F36FF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84F960-D860-4478-9F9C-58B5BC1654D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 sree" userId="13dbf522cc2314c9" providerId="LiveId" clId="{93E55873-B347-424F-9C31-AD01B357D4C8}"/>
    <pc:docChg chg="undo custSel addSld delSld modSld delMainMaster">
      <pc:chgData name="hima sree" userId="13dbf522cc2314c9" providerId="LiveId" clId="{93E55873-B347-424F-9C31-AD01B357D4C8}" dt="2025-06-25T07:11:59.968" v="1343" actId="14100"/>
      <pc:docMkLst>
        <pc:docMk/>
      </pc:docMkLst>
      <pc:sldChg chg="modSp mod">
        <pc:chgData name="hima sree" userId="13dbf522cc2314c9" providerId="LiveId" clId="{93E55873-B347-424F-9C31-AD01B357D4C8}" dt="2025-06-25T01:49:16.192" v="918" actId="20577"/>
        <pc:sldMkLst>
          <pc:docMk/>
          <pc:sldMk cId="0" sldId="256"/>
        </pc:sldMkLst>
        <pc:spChg chg="mod">
          <ac:chgData name="hima sree" userId="13dbf522cc2314c9" providerId="LiveId" clId="{93E55873-B347-424F-9C31-AD01B357D4C8}" dt="2025-06-25T01:49:16.192" v="918" actId="20577"/>
          <ac:spMkLst>
            <pc:docMk/>
            <pc:sldMk cId="0" sldId="256"/>
            <ac:spMk id="6" creationId="{53DC5AE0-757F-86AA-76FE-ABC2C78BC1B4}"/>
          </ac:spMkLst>
        </pc:spChg>
      </pc:sldChg>
      <pc:sldChg chg="modSp mod">
        <pc:chgData name="hima sree" userId="13dbf522cc2314c9" providerId="LiveId" clId="{93E55873-B347-424F-9C31-AD01B357D4C8}" dt="2025-06-25T01:48:36.637" v="903" actId="255"/>
        <pc:sldMkLst>
          <pc:docMk/>
          <pc:sldMk cId="0" sldId="257"/>
        </pc:sldMkLst>
        <pc:spChg chg="mod">
          <ac:chgData name="hima sree" userId="13dbf522cc2314c9" providerId="LiveId" clId="{93E55873-B347-424F-9C31-AD01B357D4C8}" dt="2025-06-25T00:48:12.787" v="72" actId="14100"/>
          <ac:spMkLst>
            <pc:docMk/>
            <pc:sldMk cId="0" sldId="257"/>
            <ac:spMk id="2153" creationId="{00000000-0000-0000-0000-000000000000}"/>
          </ac:spMkLst>
        </pc:spChg>
        <pc:spChg chg="mod">
          <ac:chgData name="hima sree" userId="13dbf522cc2314c9" providerId="LiveId" clId="{93E55873-B347-424F-9C31-AD01B357D4C8}" dt="2025-06-25T01:48:36.637" v="903" actId="255"/>
          <ac:spMkLst>
            <pc:docMk/>
            <pc:sldMk cId="0" sldId="257"/>
            <ac:spMk id="2154" creationId="{00000000-0000-0000-0000-000000000000}"/>
          </ac:spMkLst>
        </pc:spChg>
        <pc:spChg chg="mod">
          <ac:chgData name="hima sree" userId="13dbf522cc2314c9" providerId="LiveId" clId="{93E55873-B347-424F-9C31-AD01B357D4C8}" dt="2025-06-25T00:41:35.166" v="2" actId="20577"/>
          <ac:spMkLst>
            <pc:docMk/>
            <pc:sldMk cId="0" sldId="257"/>
            <ac:spMk id="2155" creationId="{00000000-0000-0000-0000-000000000000}"/>
          </ac:spMkLst>
        </pc:spChg>
        <pc:spChg chg="mod">
          <ac:chgData name="hima sree" userId="13dbf522cc2314c9" providerId="LiveId" clId="{93E55873-B347-424F-9C31-AD01B357D4C8}" dt="2025-06-25T00:41:41.087" v="3" actId="20577"/>
          <ac:spMkLst>
            <pc:docMk/>
            <pc:sldMk cId="0" sldId="257"/>
            <ac:spMk id="2156" creationId="{00000000-0000-0000-0000-000000000000}"/>
          </ac:spMkLst>
        </pc:spChg>
      </pc:sldChg>
      <pc:sldChg chg="modSp del mod">
        <pc:chgData name="hima sree" userId="13dbf522cc2314c9" providerId="LiveId" clId="{93E55873-B347-424F-9C31-AD01B357D4C8}" dt="2025-06-25T00:45:48.386" v="39" actId="2696"/>
        <pc:sldMkLst>
          <pc:docMk/>
          <pc:sldMk cId="0" sldId="258"/>
        </pc:sldMkLst>
        <pc:spChg chg="mod">
          <ac:chgData name="hima sree" userId="13dbf522cc2314c9" providerId="LiveId" clId="{93E55873-B347-424F-9C31-AD01B357D4C8}" dt="2025-06-25T00:45:18.310" v="36" actId="20577"/>
          <ac:spMkLst>
            <pc:docMk/>
            <pc:sldMk cId="0" sldId="258"/>
            <ac:spMk id="2162" creationId="{00000000-0000-0000-0000-000000000000}"/>
          </ac:spMkLst>
        </pc:spChg>
        <pc:spChg chg="mod">
          <ac:chgData name="hima sree" userId="13dbf522cc2314c9" providerId="LiveId" clId="{93E55873-B347-424F-9C31-AD01B357D4C8}" dt="2025-06-25T00:45:22.837" v="37" actId="20577"/>
          <ac:spMkLst>
            <pc:docMk/>
            <pc:sldMk cId="0" sldId="258"/>
            <ac:spMk id="2163" creationId="{00000000-0000-0000-0000-000000000000}"/>
          </ac:spMkLst>
        </pc:spChg>
        <pc:spChg chg="mod">
          <ac:chgData name="hima sree" userId="13dbf522cc2314c9" providerId="LiveId" clId="{93E55873-B347-424F-9C31-AD01B357D4C8}" dt="2025-06-25T00:45:39.518" v="38" actId="6549"/>
          <ac:spMkLst>
            <pc:docMk/>
            <pc:sldMk cId="0" sldId="258"/>
            <ac:spMk id="2169" creationId="{00000000-0000-0000-0000-000000000000}"/>
          </ac:spMkLst>
        </pc:spChg>
      </pc:sldChg>
      <pc:sldChg chg="addSp delSp modSp mod">
        <pc:chgData name="hima sree" userId="13dbf522cc2314c9" providerId="LiveId" clId="{93E55873-B347-424F-9C31-AD01B357D4C8}" dt="2025-06-25T01:47:50.492" v="899" actId="2710"/>
        <pc:sldMkLst>
          <pc:docMk/>
          <pc:sldMk cId="0" sldId="259"/>
        </pc:sldMkLst>
        <pc:spChg chg="add del mod">
          <ac:chgData name="hima sree" userId="13dbf522cc2314c9" providerId="LiveId" clId="{93E55873-B347-424F-9C31-AD01B357D4C8}" dt="2025-06-25T01:47:05.893" v="895"/>
          <ac:spMkLst>
            <pc:docMk/>
            <pc:sldMk cId="0" sldId="259"/>
            <ac:spMk id="2" creationId="{9ABCE278-327E-651C-A56B-10B94BDB4DFB}"/>
          </ac:spMkLst>
        </pc:spChg>
        <pc:spChg chg="add mod">
          <ac:chgData name="hima sree" userId="13dbf522cc2314c9" providerId="LiveId" clId="{93E55873-B347-424F-9C31-AD01B357D4C8}" dt="2025-06-25T01:47:50.492" v="899" actId="2710"/>
          <ac:spMkLst>
            <pc:docMk/>
            <pc:sldMk cId="0" sldId="259"/>
            <ac:spMk id="3" creationId="{21788DDF-87B3-6CE3-4F7C-BECC40C342DC}"/>
          </ac:spMkLst>
        </pc:spChg>
        <pc:spChg chg="mod">
          <ac:chgData name="hima sree" userId="13dbf522cc2314c9" providerId="LiveId" clId="{93E55873-B347-424F-9C31-AD01B357D4C8}" dt="2025-06-25T00:47:56.550" v="71" actId="1076"/>
          <ac:spMkLst>
            <pc:docMk/>
            <pc:sldMk cId="0" sldId="259"/>
            <ac:spMk id="2179" creationId="{00000000-0000-0000-0000-000000000000}"/>
          </ac:spMkLst>
        </pc:spChg>
        <pc:spChg chg="del mod">
          <ac:chgData name="hima sree" userId="13dbf522cc2314c9" providerId="LiveId" clId="{93E55873-B347-424F-9C31-AD01B357D4C8}" dt="2025-06-25T00:46:33.844" v="43" actId="478"/>
          <ac:spMkLst>
            <pc:docMk/>
            <pc:sldMk cId="0" sldId="259"/>
            <ac:spMk id="2180" creationId="{00000000-0000-0000-0000-000000000000}"/>
          </ac:spMkLst>
        </pc:spChg>
      </pc:sldChg>
      <pc:sldChg chg="addSp delSp modSp mod setBg">
        <pc:chgData name="hima sree" userId="13dbf522cc2314c9" providerId="LiveId" clId="{93E55873-B347-424F-9C31-AD01B357D4C8}" dt="2025-06-25T02:18:24.247" v="1312" actId="1076"/>
        <pc:sldMkLst>
          <pc:docMk/>
          <pc:sldMk cId="0" sldId="260"/>
        </pc:sldMkLst>
        <pc:spChg chg="add del mod">
          <ac:chgData name="hima sree" userId="13dbf522cc2314c9" providerId="LiveId" clId="{93E55873-B347-424F-9C31-AD01B357D4C8}" dt="2025-06-25T00:49:12.857" v="76" actId="931"/>
          <ac:spMkLst>
            <pc:docMk/>
            <pc:sldMk cId="0" sldId="260"/>
            <ac:spMk id="3" creationId="{8A969626-F754-A9A2-088C-3491E73D200E}"/>
          </ac:spMkLst>
        </pc:spChg>
        <pc:spChg chg="add del mod">
          <ac:chgData name="hima sree" userId="13dbf522cc2314c9" providerId="LiveId" clId="{93E55873-B347-424F-9C31-AD01B357D4C8}" dt="2025-06-25T00:51:59.724" v="240" actId="931"/>
          <ac:spMkLst>
            <pc:docMk/>
            <pc:sldMk cId="0" sldId="260"/>
            <ac:spMk id="7" creationId="{668F76C1-B3C5-9D40-BA92-9F7E805C4FB0}"/>
          </ac:spMkLst>
        </pc:spChg>
        <pc:spChg chg="add mod">
          <ac:chgData name="hima sree" userId="13dbf522cc2314c9" providerId="LiveId" clId="{93E55873-B347-424F-9C31-AD01B357D4C8}" dt="2025-06-25T02:18:24.247" v="1312" actId="1076"/>
          <ac:spMkLst>
            <pc:docMk/>
            <pc:sldMk cId="0" sldId="260"/>
            <ac:spMk id="10" creationId="{19AC4DC6-B2FA-1474-0057-67265C2F0207}"/>
          </ac:spMkLst>
        </pc:spChg>
        <pc:spChg chg="add mod">
          <ac:chgData name="hima sree" userId="13dbf522cc2314c9" providerId="LiveId" clId="{93E55873-B347-424F-9C31-AD01B357D4C8}" dt="2025-06-25T02:18:17.044" v="1311" actId="2710"/>
          <ac:spMkLst>
            <pc:docMk/>
            <pc:sldMk cId="0" sldId="260"/>
            <ac:spMk id="11" creationId="{0D23C902-DC5F-1F84-E57D-D8BF2491ACC3}"/>
          </ac:spMkLst>
        </pc:spChg>
        <pc:spChg chg="add del mod">
          <ac:chgData name="hima sree" userId="13dbf522cc2314c9" providerId="LiveId" clId="{93E55873-B347-424F-9C31-AD01B357D4C8}" dt="2025-06-25T01:02:25.923" v="390"/>
          <ac:spMkLst>
            <pc:docMk/>
            <pc:sldMk cId="0" sldId="260"/>
            <ac:spMk id="12" creationId="{79597B63-530B-35C1-DE1A-6771381F0037}"/>
          </ac:spMkLst>
        </pc:spChg>
        <pc:spChg chg="add del mod">
          <ac:chgData name="hima sree" userId="13dbf522cc2314c9" providerId="LiveId" clId="{93E55873-B347-424F-9C31-AD01B357D4C8}" dt="2025-06-25T01:03:30.801" v="413" actId="478"/>
          <ac:spMkLst>
            <pc:docMk/>
            <pc:sldMk cId="0" sldId="260"/>
            <ac:spMk id="13" creationId="{D5817755-4DC0-7174-B1E6-165B47B8FE1A}"/>
          </ac:spMkLst>
        </pc:spChg>
        <pc:spChg chg="mod">
          <ac:chgData name="hima sree" userId="13dbf522cc2314c9" providerId="LiveId" clId="{93E55873-B347-424F-9C31-AD01B357D4C8}" dt="2025-06-25T00:55:12.824" v="303" actId="20577"/>
          <ac:spMkLst>
            <pc:docMk/>
            <pc:sldMk cId="0" sldId="260"/>
            <ac:spMk id="2332" creationId="{00000000-0000-0000-0000-000000000000}"/>
          </ac:spMkLst>
        </pc:spChg>
        <pc:spChg chg="del mod">
          <ac:chgData name="hima sree" userId="13dbf522cc2314c9" providerId="LiveId" clId="{93E55873-B347-424F-9C31-AD01B357D4C8}" dt="2025-06-25T01:00:42.672" v="350"/>
          <ac:spMkLst>
            <pc:docMk/>
            <pc:sldMk cId="0" sldId="260"/>
            <ac:spMk id="2333" creationId="{00000000-0000-0000-0000-000000000000}"/>
          </ac:spMkLst>
        </pc:spChg>
        <pc:picChg chg="add del mod modCrop">
          <ac:chgData name="hima sree" userId="13dbf522cc2314c9" providerId="LiveId" clId="{93E55873-B347-424F-9C31-AD01B357D4C8}" dt="2025-06-25T00:51:39.603" v="239" actId="478"/>
          <ac:picMkLst>
            <pc:docMk/>
            <pc:sldMk cId="0" sldId="260"/>
            <ac:picMk id="5" creationId="{518C14D1-826D-1859-D6F3-8AFB380A3256}"/>
          </ac:picMkLst>
        </pc:picChg>
        <pc:picChg chg="add mod">
          <ac:chgData name="hima sree" userId="13dbf522cc2314c9" providerId="LiveId" clId="{93E55873-B347-424F-9C31-AD01B357D4C8}" dt="2025-06-25T00:52:26.043" v="244" actId="14100"/>
          <ac:picMkLst>
            <pc:docMk/>
            <pc:sldMk cId="0" sldId="260"/>
            <ac:picMk id="9" creationId="{9A6F3D19-771D-4329-614E-7E3BEBD41251}"/>
          </ac:picMkLst>
        </pc:picChg>
        <pc:picChg chg="del">
          <ac:chgData name="hima sree" userId="13dbf522cc2314c9" providerId="LiveId" clId="{93E55873-B347-424F-9C31-AD01B357D4C8}" dt="2025-06-25T00:48:42.066" v="75" actId="478"/>
          <ac:picMkLst>
            <pc:docMk/>
            <pc:sldMk cId="0" sldId="260"/>
            <ac:picMk id="2334" creationId="{00000000-0000-0000-0000-000000000000}"/>
          </ac:picMkLst>
        </pc:picChg>
      </pc:sldChg>
      <pc:sldChg chg="modSp mod">
        <pc:chgData name="hima sree" userId="13dbf522cc2314c9" providerId="LiveId" clId="{93E55873-B347-424F-9C31-AD01B357D4C8}" dt="2025-06-25T01:12:06.501" v="589" actId="1076"/>
        <pc:sldMkLst>
          <pc:docMk/>
          <pc:sldMk cId="0" sldId="261"/>
        </pc:sldMkLst>
        <pc:spChg chg="mod">
          <ac:chgData name="hima sree" userId="13dbf522cc2314c9" providerId="LiveId" clId="{93E55873-B347-424F-9C31-AD01B357D4C8}" dt="2025-06-25T01:08:38.965" v="579" actId="20577"/>
          <ac:spMkLst>
            <pc:docMk/>
            <pc:sldMk cId="0" sldId="261"/>
            <ac:spMk id="2339" creationId="{00000000-0000-0000-0000-000000000000}"/>
          </ac:spMkLst>
        </pc:spChg>
        <pc:spChg chg="mod">
          <ac:chgData name="hima sree" userId="13dbf522cc2314c9" providerId="LiveId" clId="{93E55873-B347-424F-9C31-AD01B357D4C8}" dt="2025-06-25T01:10:43.036" v="585" actId="255"/>
          <ac:spMkLst>
            <pc:docMk/>
            <pc:sldMk cId="0" sldId="261"/>
            <ac:spMk id="2340" creationId="{00000000-0000-0000-0000-000000000000}"/>
          </ac:spMkLst>
        </pc:spChg>
        <pc:spChg chg="mod">
          <ac:chgData name="hima sree" userId="13dbf522cc2314c9" providerId="LiveId" clId="{93E55873-B347-424F-9C31-AD01B357D4C8}" dt="2025-06-25T01:10:08.958" v="583"/>
          <ac:spMkLst>
            <pc:docMk/>
            <pc:sldMk cId="0" sldId="261"/>
            <ac:spMk id="2341" creationId="{00000000-0000-0000-0000-000000000000}"/>
          </ac:spMkLst>
        </pc:spChg>
        <pc:spChg chg="mod">
          <ac:chgData name="hima sree" userId="13dbf522cc2314c9" providerId="LiveId" clId="{93E55873-B347-424F-9C31-AD01B357D4C8}" dt="2025-06-25T01:11:28.251" v="586"/>
          <ac:spMkLst>
            <pc:docMk/>
            <pc:sldMk cId="0" sldId="261"/>
            <ac:spMk id="2342" creationId="{00000000-0000-0000-0000-000000000000}"/>
          </ac:spMkLst>
        </pc:spChg>
        <pc:spChg chg="mod">
          <ac:chgData name="hima sree" userId="13dbf522cc2314c9" providerId="LiveId" clId="{93E55873-B347-424F-9C31-AD01B357D4C8}" dt="2025-06-25T01:12:00.737" v="588" actId="255"/>
          <ac:spMkLst>
            <pc:docMk/>
            <pc:sldMk cId="0" sldId="261"/>
            <ac:spMk id="2343" creationId="{00000000-0000-0000-0000-000000000000}"/>
          </ac:spMkLst>
        </pc:spChg>
        <pc:spChg chg="mod">
          <ac:chgData name="hima sree" userId="13dbf522cc2314c9" providerId="LiveId" clId="{93E55873-B347-424F-9C31-AD01B357D4C8}" dt="2025-06-25T01:12:06.501" v="589" actId="1076"/>
          <ac:spMkLst>
            <pc:docMk/>
            <pc:sldMk cId="0" sldId="261"/>
            <ac:spMk id="2344" creationId="{00000000-0000-0000-0000-000000000000}"/>
          </ac:spMkLst>
        </pc:spChg>
        <pc:grpChg chg="mod">
          <ac:chgData name="hima sree" userId="13dbf522cc2314c9" providerId="LiveId" clId="{93E55873-B347-424F-9C31-AD01B357D4C8}" dt="2025-06-25T01:09:54.022" v="581" actId="1076"/>
          <ac:grpSpMkLst>
            <pc:docMk/>
            <pc:sldMk cId="0" sldId="261"/>
            <ac:grpSpMk id="2345" creationId="{00000000-0000-0000-0000-000000000000}"/>
          </ac:grpSpMkLst>
        </pc:grpChg>
      </pc:sldChg>
      <pc:sldChg chg="addSp delSp modSp del mod">
        <pc:chgData name="hima sree" userId="13dbf522cc2314c9" providerId="LiveId" clId="{93E55873-B347-424F-9C31-AD01B357D4C8}" dt="2025-06-25T01:30:06.881" v="732" actId="47"/>
        <pc:sldMkLst>
          <pc:docMk/>
          <pc:sldMk cId="0" sldId="262"/>
        </pc:sldMkLst>
        <pc:spChg chg="add mod">
          <ac:chgData name="hima sree" userId="13dbf522cc2314c9" providerId="LiveId" clId="{93E55873-B347-424F-9C31-AD01B357D4C8}" dt="2025-06-25T01:29:58.367" v="731" actId="478"/>
          <ac:spMkLst>
            <pc:docMk/>
            <pc:sldMk cId="0" sldId="262"/>
            <ac:spMk id="3" creationId="{A142970F-C418-8AC2-7F20-8C52B3E90189}"/>
          </ac:spMkLst>
        </pc:spChg>
        <pc:spChg chg="add mod">
          <ac:chgData name="hima sree" userId="13dbf522cc2314c9" providerId="LiveId" clId="{93E55873-B347-424F-9C31-AD01B357D4C8}" dt="2025-06-25T01:29:58.367" v="731" actId="478"/>
          <ac:spMkLst>
            <pc:docMk/>
            <pc:sldMk cId="0" sldId="262"/>
            <ac:spMk id="5" creationId="{C862D1AF-16FA-55F6-9037-FCB7E4406CD3}"/>
          </ac:spMkLst>
        </pc:spChg>
        <pc:spChg chg="del">
          <ac:chgData name="hima sree" userId="13dbf522cc2314c9" providerId="LiveId" clId="{93E55873-B347-424F-9C31-AD01B357D4C8}" dt="2025-06-25T01:29:58.367" v="731" actId="478"/>
          <ac:spMkLst>
            <pc:docMk/>
            <pc:sldMk cId="0" sldId="262"/>
            <ac:spMk id="2355" creationId="{00000000-0000-0000-0000-000000000000}"/>
          </ac:spMkLst>
        </pc:spChg>
        <pc:spChg chg="del">
          <ac:chgData name="hima sree" userId="13dbf522cc2314c9" providerId="LiveId" clId="{93E55873-B347-424F-9C31-AD01B357D4C8}" dt="2025-06-25T01:29:58.367" v="731" actId="478"/>
          <ac:spMkLst>
            <pc:docMk/>
            <pc:sldMk cId="0" sldId="262"/>
            <ac:spMk id="2359" creationId="{00000000-0000-0000-0000-000000000000}"/>
          </ac:spMkLst>
        </pc:spChg>
      </pc:sldChg>
      <pc:sldChg chg="del">
        <pc:chgData name="hima sree" userId="13dbf522cc2314c9" providerId="LiveId" clId="{93E55873-B347-424F-9C31-AD01B357D4C8}" dt="2025-06-25T01:41:51.383" v="866" actId="47"/>
        <pc:sldMkLst>
          <pc:docMk/>
          <pc:sldMk cId="0" sldId="263"/>
        </pc:sldMkLst>
      </pc:sldChg>
      <pc:sldChg chg="del">
        <pc:chgData name="hima sree" userId="13dbf522cc2314c9" providerId="LiveId" clId="{93E55873-B347-424F-9C31-AD01B357D4C8}" dt="2025-06-25T01:43:09.386" v="872" actId="47"/>
        <pc:sldMkLst>
          <pc:docMk/>
          <pc:sldMk cId="0" sldId="264"/>
        </pc:sldMkLst>
      </pc:sldChg>
      <pc:sldChg chg="del">
        <pc:chgData name="hima sree" userId="13dbf522cc2314c9" providerId="LiveId" clId="{93E55873-B347-424F-9C31-AD01B357D4C8}" dt="2025-06-25T02:12:19.329" v="1221" actId="47"/>
        <pc:sldMkLst>
          <pc:docMk/>
          <pc:sldMk cId="0" sldId="265"/>
        </pc:sldMkLst>
      </pc:sldChg>
      <pc:sldChg chg="del">
        <pc:chgData name="hima sree" userId="13dbf522cc2314c9" providerId="LiveId" clId="{93E55873-B347-424F-9C31-AD01B357D4C8}" dt="2025-06-25T02:12:21.473" v="1222" actId="47"/>
        <pc:sldMkLst>
          <pc:docMk/>
          <pc:sldMk cId="0" sldId="266"/>
        </pc:sldMkLst>
      </pc:sldChg>
      <pc:sldChg chg="del">
        <pc:chgData name="hima sree" userId="13dbf522cc2314c9" providerId="LiveId" clId="{93E55873-B347-424F-9C31-AD01B357D4C8}" dt="2025-06-25T02:12:23.500" v="1223" actId="47"/>
        <pc:sldMkLst>
          <pc:docMk/>
          <pc:sldMk cId="0" sldId="267"/>
        </pc:sldMkLst>
      </pc:sldChg>
      <pc:sldChg chg="del">
        <pc:chgData name="hima sree" userId="13dbf522cc2314c9" providerId="LiveId" clId="{93E55873-B347-424F-9C31-AD01B357D4C8}" dt="2025-06-25T02:12:24.666" v="1224" actId="47"/>
        <pc:sldMkLst>
          <pc:docMk/>
          <pc:sldMk cId="0" sldId="268"/>
        </pc:sldMkLst>
      </pc:sldChg>
      <pc:sldChg chg="del">
        <pc:chgData name="hima sree" userId="13dbf522cc2314c9" providerId="LiveId" clId="{93E55873-B347-424F-9C31-AD01B357D4C8}" dt="2025-06-25T02:12:26.760" v="1225" actId="47"/>
        <pc:sldMkLst>
          <pc:docMk/>
          <pc:sldMk cId="0" sldId="269"/>
        </pc:sldMkLst>
      </pc:sldChg>
      <pc:sldChg chg="del">
        <pc:chgData name="hima sree" userId="13dbf522cc2314c9" providerId="LiveId" clId="{93E55873-B347-424F-9C31-AD01B357D4C8}" dt="2025-06-25T02:12:29.469" v="1226" actId="47"/>
        <pc:sldMkLst>
          <pc:docMk/>
          <pc:sldMk cId="0" sldId="270"/>
        </pc:sldMkLst>
      </pc:sldChg>
      <pc:sldChg chg="del">
        <pc:chgData name="hima sree" userId="13dbf522cc2314c9" providerId="LiveId" clId="{93E55873-B347-424F-9C31-AD01B357D4C8}" dt="2025-06-25T02:12:30.871" v="1227" actId="47"/>
        <pc:sldMkLst>
          <pc:docMk/>
          <pc:sldMk cId="0" sldId="271"/>
        </pc:sldMkLst>
      </pc:sldChg>
      <pc:sldChg chg="del">
        <pc:chgData name="hima sree" userId="13dbf522cc2314c9" providerId="LiveId" clId="{93E55873-B347-424F-9C31-AD01B357D4C8}" dt="2025-06-25T02:12:32.642" v="1228" actId="47"/>
        <pc:sldMkLst>
          <pc:docMk/>
          <pc:sldMk cId="0" sldId="272"/>
        </pc:sldMkLst>
      </pc:sldChg>
      <pc:sldChg chg="del">
        <pc:chgData name="hima sree" userId="13dbf522cc2314c9" providerId="LiveId" clId="{93E55873-B347-424F-9C31-AD01B357D4C8}" dt="2025-06-25T02:12:34.441" v="1229" actId="47"/>
        <pc:sldMkLst>
          <pc:docMk/>
          <pc:sldMk cId="0" sldId="273"/>
        </pc:sldMkLst>
      </pc:sldChg>
      <pc:sldChg chg="del">
        <pc:chgData name="hima sree" userId="13dbf522cc2314c9" providerId="LiveId" clId="{93E55873-B347-424F-9C31-AD01B357D4C8}" dt="2025-06-25T02:12:35.705" v="1230" actId="47"/>
        <pc:sldMkLst>
          <pc:docMk/>
          <pc:sldMk cId="0" sldId="274"/>
        </pc:sldMkLst>
      </pc:sldChg>
      <pc:sldChg chg="del">
        <pc:chgData name="hima sree" userId="13dbf522cc2314c9" providerId="LiveId" clId="{93E55873-B347-424F-9C31-AD01B357D4C8}" dt="2025-06-25T02:12:47.190" v="1231" actId="47"/>
        <pc:sldMkLst>
          <pc:docMk/>
          <pc:sldMk cId="0" sldId="275"/>
        </pc:sldMkLst>
      </pc:sldChg>
      <pc:sldChg chg="del">
        <pc:chgData name="hima sree" userId="13dbf522cc2314c9" providerId="LiveId" clId="{93E55873-B347-424F-9C31-AD01B357D4C8}" dt="2025-06-25T02:12:47.922" v="1232" actId="47"/>
        <pc:sldMkLst>
          <pc:docMk/>
          <pc:sldMk cId="0" sldId="276"/>
        </pc:sldMkLst>
      </pc:sldChg>
      <pc:sldChg chg="del">
        <pc:chgData name="hima sree" userId="13dbf522cc2314c9" providerId="LiveId" clId="{93E55873-B347-424F-9C31-AD01B357D4C8}" dt="2025-06-25T02:12:48.477" v="1233" actId="47"/>
        <pc:sldMkLst>
          <pc:docMk/>
          <pc:sldMk cId="0" sldId="277"/>
        </pc:sldMkLst>
      </pc:sldChg>
      <pc:sldChg chg="del">
        <pc:chgData name="hima sree" userId="13dbf522cc2314c9" providerId="LiveId" clId="{93E55873-B347-424F-9C31-AD01B357D4C8}" dt="2025-06-25T02:12:49.091" v="1234" actId="47"/>
        <pc:sldMkLst>
          <pc:docMk/>
          <pc:sldMk cId="0" sldId="278"/>
        </pc:sldMkLst>
      </pc:sldChg>
      <pc:sldChg chg="del">
        <pc:chgData name="hima sree" userId="13dbf522cc2314c9" providerId="LiveId" clId="{93E55873-B347-424F-9C31-AD01B357D4C8}" dt="2025-06-25T02:12:49.660" v="1235" actId="47"/>
        <pc:sldMkLst>
          <pc:docMk/>
          <pc:sldMk cId="0" sldId="279"/>
        </pc:sldMkLst>
      </pc:sldChg>
      <pc:sldChg chg="del">
        <pc:chgData name="hima sree" userId="13dbf522cc2314c9" providerId="LiveId" clId="{93E55873-B347-424F-9C31-AD01B357D4C8}" dt="2025-06-25T02:12:50.197" v="1236" actId="47"/>
        <pc:sldMkLst>
          <pc:docMk/>
          <pc:sldMk cId="0" sldId="280"/>
        </pc:sldMkLst>
      </pc:sldChg>
      <pc:sldChg chg="del">
        <pc:chgData name="hima sree" userId="13dbf522cc2314c9" providerId="LiveId" clId="{93E55873-B347-424F-9C31-AD01B357D4C8}" dt="2025-06-25T02:12:50.783" v="1237" actId="47"/>
        <pc:sldMkLst>
          <pc:docMk/>
          <pc:sldMk cId="0" sldId="281"/>
        </pc:sldMkLst>
      </pc:sldChg>
      <pc:sldChg chg="del">
        <pc:chgData name="hima sree" userId="13dbf522cc2314c9" providerId="LiveId" clId="{93E55873-B347-424F-9C31-AD01B357D4C8}" dt="2025-06-25T02:12:51.293" v="1238" actId="47"/>
        <pc:sldMkLst>
          <pc:docMk/>
          <pc:sldMk cId="0" sldId="282"/>
        </pc:sldMkLst>
      </pc:sldChg>
      <pc:sldChg chg="del">
        <pc:chgData name="hima sree" userId="13dbf522cc2314c9" providerId="LiveId" clId="{93E55873-B347-424F-9C31-AD01B357D4C8}" dt="2025-06-25T02:12:51.966" v="1239" actId="47"/>
        <pc:sldMkLst>
          <pc:docMk/>
          <pc:sldMk cId="0" sldId="283"/>
        </pc:sldMkLst>
      </pc:sldChg>
      <pc:sldChg chg="del">
        <pc:chgData name="hima sree" userId="13dbf522cc2314c9" providerId="LiveId" clId="{93E55873-B347-424F-9C31-AD01B357D4C8}" dt="2025-06-25T02:12:52.711" v="1240" actId="47"/>
        <pc:sldMkLst>
          <pc:docMk/>
          <pc:sldMk cId="0" sldId="284"/>
        </pc:sldMkLst>
      </pc:sldChg>
      <pc:sldChg chg="del">
        <pc:chgData name="hima sree" userId="13dbf522cc2314c9" providerId="LiveId" clId="{93E55873-B347-424F-9C31-AD01B357D4C8}" dt="2025-06-25T02:12:53.754" v="1241" actId="47"/>
        <pc:sldMkLst>
          <pc:docMk/>
          <pc:sldMk cId="0" sldId="285"/>
        </pc:sldMkLst>
      </pc:sldChg>
      <pc:sldChg chg="del">
        <pc:chgData name="hima sree" userId="13dbf522cc2314c9" providerId="LiveId" clId="{93E55873-B347-424F-9C31-AD01B357D4C8}" dt="2025-06-25T02:12:54.321" v="1242" actId="47"/>
        <pc:sldMkLst>
          <pc:docMk/>
          <pc:sldMk cId="0" sldId="286"/>
        </pc:sldMkLst>
      </pc:sldChg>
      <pc:sldChg chg="del">
        <pc:chgData name="hima sree" userId="13dbf522cc2314c9" providerId="LiveId" clId="{93E55873-B347-424F-9C31-AD01B357D4C8}" dt="2025-06-25T02:12:55.003" v="1243" actId="47"/>
        <pc:sldMkLst>
          <pc:docMk/>
          <pc:sldMk cId="0" sldId="287"/>
        </pc:sldMkLst>
      </pc:sldChg>
      <pc:sldChg chg="del">
        <pc:chgData name="hima sree" userId="13dbf522cc2314c9" providerId="LiveId" clId="{93E55873-B347-424F-9C31-AD01B357D4C8}" dt="2025-06-25T02:12:55.652" v="1244" actId="47"/>
        <pc:sldMkLst>
          <pc:docMk/>
          <pc:sldMk cId="0" sldId="288"/>
        </pc:sldMkLst>
      </pc:sldChg>
      <pc:sldChg chg="del">
        <pc:chgData name="hima sree" userId="13dbf522cc2314c9" providerId="LiveId" clId="{93E55873-B347-424F-9C31-AD01B357D4C8}" dt="2025-06-25T02:12:56.440" v="1245" actId="47"/>
        <pc:sldMkLst>
          <pc:docMk/>
          <pc:sldMk cId="0" sldId="289"/>
        </pc:sldMkLst>
      </pc:sldChg>
      <pc:sldChg chg="del">
        <pc:chgData name="hima sree" userId="13dbf522cc2314c9" providerId="LiveId" clId="{93E55873-B347-424F-9C31-AD01B357D4C8}" dt="2025-06-25T02:12:56.945" v="1246" actId="47"/>
        <pc:sldMkLst>
          <pc:docMk/>
          <pc:sldMk cId="0" sldId="290"/>
        </pc:sldMkLst>
      </pc:sldChg>
      <pc:sldChg chg="del">
        <pc:chgData name="hima sree" userId="13dbf522cc2314c9" providerId="LiveId" clId="{93E55873-B347-424F-9C31-AD01B357D4C8}" dt="2025-06-25T02:12:57.609" v="1247" actId="47"/>
        <pc:sldMkLst>
          <pc:docMk/>
          <pc:sldMk cId="0" sldId="291"/>
        </pc:sldMkLst>
      </pc:sldChg>
      <pc:sldChg chg="del">
        <pc:chgData name="hima sree" userId="13dbf522cc2314c9" providerId="LiveId" clId="{93E55873-B347-424F-9C31-AD01B357D4C8}" dt="2025-06-25T02:12:58.130" v="1248" actId="47"/>
        <pc:sldMkLst>
          <pc:docMk/>
          <pc:sldMk cId="0" sldId="292"/>
        </pc:sldMkLst>
      </pc:sldChg>
      <pc:sldChg chg="del">
        <pc:chgData name="hima sree" userId="13dbf522cc2314c9" providerId="LiveId" clId="{93E55873-B347-424F-9C31-AD01B357D4C8}" dt="2025-06-25T02:12:58.714" v="1249" actId="47"/>
        <pc:sldMkLst>
          <pc:docMk/>
          <pc:sldMk cId="0" sldId="293"/>
        </pc:sldMkLst>
      </pc:sldChg>
      <pc:sldChg chg="del">
        <pc:chgData name="hima sree" userId="13dbf522cc2314c9" providerId="LiveId" clId="{93E55873-B347-424F-9C31-AD01B357D4C8}" dt="2025-06-25T02:12:59.219" v="1250" actId="47"/>
        <pc:sldMkLst>
          <pc:docMk/>
          <pc:sldMk cId="0" sldId="294"/>
        </pc:sldMkLst>
      </pc:sldChg>
      <pc:sldChg chg="del">
        <pc:chgData name="hima sree" userId="13dbf522cc2314c9" providerId="LiveId" clId="{93E55873-B347-424F-9C31-AD01B357D4C8}" dt="2025-06-25T02:12:59.819" v="1251" actId="47"/>
        <pc:sldMkLst>
          <pc:docMk/>
          <pc:sldMk cId="0" sldId="295"/>
        </pc:sldMkLst>
      </pc:sldChg>
      <pc:sldChg chg="del">
        <pc:chgData name="hima sree" userId="13dbf522cc2314c9" providerId="LiveId" clId="{93E55873-B347-424F-9C31-AD01B357D4C8}" dt="2025-06-25T02:13:00.184" v="1252" actId="47"/>
        <pc:sldMkLst>
          <pc:docMk/>
          <pc:sldMk cId="0" sldId="296"/>
        </pc:sldMkLst>
      </pc:sldChg>
      <pc:sldChg chg="del">
        <pc:chgData name="hima sree" userId="13dbf522cc2314c9" providerId="LiveId" clId="{93E55873-B347-424F-9C31-AD01B357D4C8}" dt="2025-06-25T02:13:00.711" v="1253" actId="47"/>
        <pc:sldMkLst>
          <pc:docMk/>
          <pc:sldMk cId="0" sldId="297"/>
        </pc:sldMkLst>
      </pc:sldChg>
      <pc:sldChg chg="del">
        <pc:chgData name="hima sree" userId="13dbf522cc2314c9" providerId="LiveId" clId="{93E55873-B347-424F-9C31-AD01B357D4C8}" dt="2025-06-25T02:13:01.247" v="1254" actId="47"/>
        <pc:sldMkLst>
          <pc:docMk/>
          <pc:sldMk cId="0" sldId="298"/>
        </pc:sldMkLst>
      </pc:sldChg>
      <pc:sldChg chg="del">
        <pc:chgData name="hima sree" userId="13dbf522cc2314c9" providerId="LiveId" clId="{93E55873-B347-424F-9C31-AD01B357D4C8}" dt="2025-06-25T02:13:01.699" v="1255" actId="47"/>
        <pc:sldMkLst>
          <pc:docMk/>
          <pc:sldMk cId="0" sldId="299"/>
        </pc:sldMkLst>
      </pc:sldChg>
      <pc:sldChg chg="del">
        <pc:chgData name="hima sree" userId="13dbf522cc2314c9" providerId="LiveId" clId="{93E55873-B347-424F-9C31-AD01B357D4C8}" dt="2025-06-25T02:13:02.217" v="1256" actId="47"/>
        <pc:sldMkLst>
          <pc:docMk/>
          <pc:sldMk cId="0" sldId="300"/>
        </pc:sldMkLst>
      </pc:sldChg>
      <pc:sldChg chg="del">
        <pc:chgData name="hima sree" userId="13dbf522cc2314c9" providerId="LiveId" clId="{93E55873-B347-424F-9C31-AD01B357D4C8}" dt="2025-06-25T02:13:02.934" v="1257" actId="47"/>
        <pc:sldMkLst>
          <pc:docMk/>
          <pc:sldMk cId="0" sldId="301"/>
        </pc:sldMkLst>
      </pc:sldChg>
      <pc:sldChg chg="del">
        <pc:chgData name="hima sree" userId="13dbf522cc2314c9" providerId="LiveId" clId="{93E55873-B347-424F-9C31-AD01B357D4C8}" dt="2025-06-25T02:13:03.425" v="1258" actId="47"/>
        <pc:sldMkLst>
          <pc:docMk/>
          <pc:sldMk cId="0" sldId="302"/>
        </pc:sldMkLst>
      </pc:sldChg>
      <pc:sldChg chg="del">
        <pc:chgData name="hima sree" userId="13dbf522cc2314c9" providerId="LiveId" clId="{93E55873-B347-424F-9C31-AD01B357D4C8}" dt="2025-06-25T02:13:03.867" v="1259" actId="47"/>
        <pc:sldMkLst>
          <pc:docMk/>
          <pc:sldMk cId="0" sldId="303"/>
        </pc:sldMkLst>
      </pc:sldChg>
      <pc:sldChg chg="addSp delSp modSp new mod">
        <pc:chgData name="hima sree" userId="13dbf522cc2314c9" providerId="LiveId" clId="{93E55873-B347-424F-9C31-AD01B357D4C8}" dt="2025-06-25T01:29:16.432" v="730" actId="2711"/>
        <pc:sldMkLst>
          <pc:docMk/>
          <pc:sldMk cId="3948485028" sldId="304"/>
        </pc:sldMkLst>
        <pc:spChg chg="del mod">
          <ac:chgData name="hima sree" userId="13dbf522cc2314c9" providerId="LiveId" clId="{93E55873-B347-424F-9C31-AD01B357D4C8}" dt="2025-06-25T01:19:54.670" v="619" actId="478"/>
          <ac:spMkLst>
            <pc:docMk/>
            <pc:sldMk cId="3948485028" sldId="304"/>
            <ac:spMk id="2" creationId="{796A4198-BE43-0ABA-A321-AC9B413691DF}"/>
          </ac:spMkLst>
        </pc:spChg>
        <pc:spChg chg="mod">
          <ac:chgData name="hima sree" userId="13dbf522cc2314c9" providerId="LiveId" clId="{93E55873-B347-424F-9C31-AD01B357D4C8}" dt="2025-06-25T01:28:38.784" v="726" actId="1076"/>
          <ac:spMkLst>
            <pc:docMk/>
            <pc:sldMk cId="3948485028" sldId="304"/>
            <ac:spMk id="3" creationId="{26D87DCA-79C8-D453-3CAA-26D930996A3C}"/>
          </ac:spMkLst>
        </pc:spChg>
        <pc:spChg chg="del mod">
          <ac:chgData name="hima sree" userId="13dbf522cc2314c9" providerId="LiveId" clId="{93E55873-B347-424F-9C31-AD01B357D4C8}" dt="2025-06-25T01:24:58.409" v="685"/>
          <ac:spMkLst>
            <pc:docMk/>
            <pc:sldMk cId="3948485028" sldId="304"/>
            <ac:spMk id="4" creationId="{1E0456A9-7121-378E-2BBC-AE3196A796A5}"/>
          </ac:spMkLst>
        </pc:spChg>
        <pc:spChg chg="mod">
          <ac:chgData name="hima sree" userId="13dbf522cc2314c9" providerId="LiveId" clId="{93E55873-B347-424F-9C31-AD01B357D4C8}" dt="2025-06-25T01:29:16.432" v="730" actId="2711"/>
          <ac:spMkLst>
            <pc:docMk/>
            <pc:sldMk cId="3948485028" sldId="304"/>
            <ac:spMk id="5" creationId="{CBC6422A-ADFA-07F2-1243-6E9F28E52347}"/>
          </ac:spMkLst>
        </pc:spChg>
        <pc:spChg chg="mod">
          <ac:chgData name="hima sree" userId="13dbf522cc2314c9" providerId="LiveId" clId="{93E55873-B347-424F-9C31-AD01B357D4C8}" dt="2025-06-25T01:13:20.211" v="591"/>
          <ac:spMkLst>
            <pc:docMk/>
            <pc:sldMk cId="3948485028" sldId="304"/>
            <ac:spMk id="6" creationId="{A1BBECB5-4FF1-89EE-3A58-28B45A962E35}"/>
          </ac:spMkLst>
        </pc:spChg>
        <pc:spChg chg="mod">
          <ac:chgData name="hima sree" userId="13dbf522cc2314c9" providerId="LiveId" clId="{93E55873-B347-424F-9C31-AD01B357D4C8}" dt="2025-06-25T01:15:04.415" v="597" actId="208"/>
          <ac:spMkLst>
            <pc:docMk/>
            <pc:sldMk cId="3948485028" sldId="304"/>
            <ac:spMk id="8" creationId="{69EAD017-58D1-52DF-9652-D020094B55A9}"/>
          </ac:spMkLst>
        </pc:spChg>
        <pc:spChg chg="mod">
          <ac:chgData name="hima sree" userId="13dbf522cc2314c9" providerId="LiveId" clId="{93E55873-B347-424F-9C31-AD01B357D4C8}" dt="2025-06-25T01:15:04.415" v="597" actId="208"/>
          <ac:spMkLst>
            <pc:docMk/>
            <pc:sldMk cId="3948485028" sldId="304"/>
            <ac:spMk id="9" creationId="{61458F7A-54B1-EC33-6CA5-63E63FFB5E5A}"/>
          </ac:spMkLst>
        </pc:spChg>
        <pc:spChg chg="mod">
          <ac:chgData name="hima sree" userId="13dbf522cc2314c9" providerId="LiveId" clId="{93E55873-B347-424F-9C31-AD01B357D4C8}" dt="2025-06-25T01:15:04.415" v="597" actId="208"/>
          <ac:spMkLst>
            <pc:docMk/>
            <pc:sldMk cId="3948485028" sldId="304"/>
            <ac:spMk id="10" creationId="{EE06DE5D-F529-807C-C83A-A59C9DA193B9}"/>
          </ac:spMkLst>
        </pc:spChg>
        <pc:spChg chg="mod">
          <ac:chgData name="hima sree" userId="13dbf522cc2314c9" providerId="LiveId" clId="{93E55873-B347-424F-9C31-AD01B357D4C8}" dt="2025-06-25T01:15:04.415" v="597" actId="208"/>
          <ac:spMkLst>
            <pc:docMk/>
            <pc:sldMk cId="3948485028" sldId="304"/>
            <ac:spMk id="11" creationId="{49723A13-5510-83B4-AC8A-1C6E0718C9A3}"/>
          </ac:spMkLst>
        </pc:spChg>
        <pc:spChg chg="mod">
          <ac:chgData name="hima sree" userId="13dbf522cc2314c9" providerId="LiveId" clId="{93E55873-B347-424F-9C31-AD01B357D4C8}" dt="2025-06-25T01:16:44.401" v="598"/>
          <ac:spMkLst>
            <pc:docMk/>
            <pc:sldMk cId="3948485028" sldId="304"/>
            <ac:spMk id="13" creationId="{C286E46A-246A-A56F-9B8F-8E97D3295490}"/>
          </ac:spMkLst>
        </pc:spChg>
        <pc:spChg chg="mod">
          <ac:chgData name="hima sree" userId="13dbf522cc2314c9" providerId="LiveId" clId="{93E55873-B347-424F-9C31-AD01B357D4C8}" dt="2025-06-25T01:17:06.053" v="600" actId="208"/>
          <ac:spMkLst>
            <pc:docMk/>
            <pc:sldMk cId="3948485028" sldId="304"/>
            <ac:spMk id="14" creationId="{A9EFD75D-AA1B-BAB5-8245-4B69A10CB1AE}"/>
          </ac:spMkLst>
        </pc:spChg>
        <pc:spChg chg="mod">
          <ac:chgData name="hima sree" userId="13dbf522cc2314c9" providerId="LiveId" clId="{93E55873-B347-424F-9C31-AD01B357D4C8}" dt="2025-06-25T01:16:44.401" v="598"/>
          <ac:spMkLst>
            <pc:docMk/>
            <pc:sldMk cId="3948485028" sldId="304"/>
            <ac:spMk id="15" creationId="{47B07649-1A8C-6636-69AE-F90DBC916C92}"/>
          </ac:spMkLst>
        </pc:spChg>
        <pc:spChg chg="add del mod">
          <ac:chgData name="hima sree" userId="13dbf522cc2314c9" providerId="LiveId" clId="{93E55873-B347-424F-9C31-AD01B357D4C8}" dt="2025-06-25T01:18:31.934" v="607" actId="478"/>
          <ac:spMkLst>
            <pc:docMk/>
            <pc:sldMk cId="3948485028" sldId="304"/>
            <ac:spMk id="16" creationId="{A53C3AF2-53C9-110B-EF74-C5345E511E1E}"/>
          </ac:spMkLst>
        </pc:spChg>
        <pc:spChg chg="add del mod">
          <ac:chgData name="hima sree" userId="13dbf522cc2314c9" providerId="LiveId" clId="{93E55873-B347-424F-9C31-AD01B357D4C8}" dt="2025-06-25T01:21:59.727" v="633" actId="478"/>
          <ac:spMkLst>
            <pc:docMk/>
            <pc:sldMk cId="3948485028" sldId="304"/>
            <ac:spMk id="18" creationId="{8B4B6504-26D7-ADF0-FCE0-19D7754EE418}"/>
          </ac:spMkLst>
        </pc:spChg>
        <pc:spChg chg="add mod">
          <ac:chgData name="hima sree" userId="13dbf522cc2314c9" providerId="LiveId" clId="{93E55873-B347-424F-9C31-AD01B357D4C8}" dt="2025-06-25T01:27:13.889" v="721" actId="20577"/>
          <ac:spMkLst>
            <pc:docMk/>
            <pc:sldMk cId="3948485028" sldId="304"/>
            <ac:spMk id="20" creationId="{3C52537F-1D14-CA34-A532-FF503EBC225C}"/>
          </ac:spMkLst>
        </pc:spChg>
        <pc:spChg chg="add mod">
          <ac:chgData name="hima sree" userId="13dbf522cc2314c9" providerId="LiveId" clId="{93E55873-B347-424F-9C31-AD01B357D4C8}" dt="2025-06-25T01:26:03.804" v="699" actId="1076"/>
          <ac:spMkLst>
            <pc:docMk/>
            <pc:sldMk cId="3948485028" sldId="304"/>
            <ac:spMk id="21" creationId="{26634180-AC36-AD5D-3869-F8FBF7433995}"/>
          </ac:spMkLst>
        </pc:spChg>
        <pc:grpChg chg="add mod">
          <ac:chgData name="hima sree" userId="13dbf522cc2314c9" providerId="LiveId" clId="{93E55873-B347-424F-9C31-AD01B357D4C8}" dt="2025-06-25T01:19:22.970" v="613" actId="1076"/>
          <ac:grpSpMkLst>
            <pc:docMk/>
            <pc:sldMk cId="3948485028" sldId="304"/>
            <ac:grpSpMk id="7" creationId="{6B68426C-ECD7-ECE1-E5F2-A7CA0FCCFDAE}"/>
          </ac:grpSpMkLst>
        </pc:grpChg>
        <pc:grpChg chg="add mod">
          <ac:chgData name="hima sree" userId="13dbf522cc2314c9" providerId="LiveId" clId="{93E55873-B347-424F-9C31-AD01B357D4C8}" dt="2025-06-25T01:19:35.703" v="615" actId="1076"/>
          <ac:grpSpMkLst>
            <pc:docMk/>
            <pc:sldMk cId="3948485028" sldId="304"/>
            <ac:grpSpMk id="12" creationId="{2637FF0F-7CB7-3330-F90C-A2FEAEC6F736}"/>
          </ac:grpSpMkLst>
        </pc:grpChg>
      </pc:sldChg>
      <pc:sldChg chg="addSp modSp new mod">
        <pc:chgData name="hima sree" userId="13dbf522cc2314c9" providerId="LiveId" clId="{93E55873-B347-424F-9C31-AD01B357D4C8}" dt="2025-06-25T07:10:17.287" v="1317" actId="1076"/>
        <pc:sldMkLst>
          <pc:docMk/>
          <pc:sldMk cId="963702771" sldId="305"/>
        </pc:sldMkLst>
        <pc:spChg chg="mod">
          <ac:chgData name="hima sree" userId="13dbf522cc2314c9" providerId="LiveId" clId="{93E55873-B347-424F-9C31-AD01B357D4C8}" dt="2025-06-25T01:30:56.005" v="776" actId="14100"/>
          <ac:spMkLst>
            <pc:docMk/>
            <pc:sldMk cId="963702771" sldId="305"/>
            <ac:spMk id="2" creationId="{9A0C5E09-2714-7497-9D52-4D36B0404DC6}"/>
          </ac:spMkLst>
        </pc:spChg>
        <pc:picChg chg="add mod">
          <ac:chgData name="hima sree" userId="13dbf522cc2314c9" providerId="LiveId" clId="{93E55873-B347-424F-9C31-AD01B357D4C8}" dt="2025-06-25T07:10:17.287" v="1317" actId="1076"/>
          <ac:picMkLst>
            <pc:docMk/>
            <pc:sldMk cId="963702771" sldId="305"/>
            <ac:picMk id="5" creationId="{DDE67259-BB61-0C41-8F57-4305D611285C}"/>
          </ac:picMkLst>
        </pc:picChg>
      </pc:sldChg>
      <pc:sldChg chg="new del">
        <pc:chgData name="hima sree" userId="13dbf522cc2314c9" providerId="LiveId" clId="{93E55873-B347-424F-9C31-AD01B357D4C8}" dt="2025-06-25T01:30:18.048" v="734" actId="47"/>
        <pc:sldMkLst>
          <pc:docMk/>
          <pc:sldMk cId="2881962517" sldId="305"/>
        </pc:sldMkLst>
      </pc:sldChg>
      <pc:sldChg chg="addSp modSp new mod">
        <pc:chgData name="hima sree" userId="13dbf522cc2314c9" providerId="LiveId" clId="{93E55873-B347-424F-9C31-AD01B357D4C8}" dt="2025-06-25T07:10:58.582" v="1322" actId="1076"/>
        <pc:sldMkLst>
          <pc:docMk/>
          <pc:sldMk cId="477201949" sldId="306"/>
        </pc:sldMkLst>
        <pc:spChg chg="mod">
          <ac:chgData name="hima sree" userId="13dbf522cc2314c9" providerId="LiveId" clId="{93E55873-B347-424F-9C31-AD01B357D4C8}" dt="2025-06-25T02:18:59.994" v="1313" actId="14100"/>
          <ac:spMkLst>
            <pc:docMk/>
            <pc:sldMk cId="477201949" sldId="306"/>
            <ac:spMk id="2" creationId="{DAB6B98E-E3E7-27AA-5CCE-EDA9DD7AE377}"/>
          </ac:spMkLst>
        </pc:spChg>
        <pc:picChg chg="add mod">
          <ac:chgData name="hima sree" userId="13dbf522cc2314c9" providerId="LiveId" clId="{93E55873-B347-424F-9C31-AD01B357D4C8}" dt="2025-06-25T07:10:58.582" v="1322" actId="1076"/>
          <ac:picMkLst>
            <pc:docMk/>
            <pc:sldMk cId="477201949" sldId="306"/>
            <ac:picMk id="5" creationId="{A0804E95-6941-537D-A0DA-A03450E1ED55}"/>
          </ac:picMkLst>
        </pc:picChg>
      </pc:sldChg>
      <pc:sldChg chg="modSp new mod">
        <pc:chgData name="hima sree" userId="13dbf522cc2314c9" providerId="LiveId" clId="{93E55873-B347-424F-9C31-AD01B357D4C8}" dt="2025-06-25T02:16:32.486" v="1277" actId="255"/>
        <pc:sldMkLst>
          <pc:docMk/>
          <pc:sldMk cId="1880744662" sldId="307"/>
        </pc:sldMkLst>
        <pc:spChg chg="mod">
          <ac:chgData name="hima sree" userId="13dbf522cc2314c9" providerId="LiveId" clId="{93E55873-B347-424F-9C31-AD01B357D4C8}" dt="2025-06-25T01:35:13.737" v="835"/>
          <ac:spMkLst>
            <pc:docMk/>
            <pc:sldMk cId="1880744662" sldId="307"/>
            <ac:spMk id="2" creationId="{611347C3-403A-1124-F25D-8B07C907F8C3}"/>
          </ac:spMkLst>
        </pc:spChg>
        <pc:spChg chg="mod">
          <ac:chgData name="hima sree" userId="13dbf522cc2314c9" providerId="LiveId" clId="{93E55873-B347-424F-9C31-AD01B357D4C8}" dt="2025-06-25T02:16:32.486" v="1277" actId="255"/>
          <ac:spMkLst>
            <pc:docMk/>
            <pc:sldMk cId="1880744662" sldId="307"/>
            <ac:spMk id="3" creationId="{EBFE9B3B-F57B-846A-DB9B-1C06D41E13F6}"/>
          </ac:spMkLst>
        </pc:spChg>
      </pc:sldChg>
      <pc:sldChg chg="new del">
        <pc:chgData name="hima sree" userId="13dbf522cc2314c9" providerId="LiveId" clId="{93E55873-B347-424F-9C31-AD01B357D4C8}" dt="2025-06-25T01:31:50.470" v="795" actId="47"/>
        <pc:sldMkLst>
          <pc:docMk/>
          <pc:sldMk cId="3025220354" sldId="307"/>
        </pc:sldMkLst>
      </pc:sldChg>
      <pc:sldChg chg="addSp delSp modSp new mod">
        <pc:chgData name="hima sree" userId="13dbf522cc2314c9" providerId="LiveId" clId="{93E55873-B347-424F-9C31-AD01B357D4C8}" dt="2025-06-25T02:16:12.212" v="1275" actId="1076"/>
        <pc:sldMkLst>
          <pc:docMk/>
          <pc:sldMk cId="3194895021" sldId="308"/>
        </pc:sldMkLst>
        <pc:spChg chg="mod">
          <ac:chgData name="hima sree" userId="13dbf522cc2314c9" providerId="LiveId" clId="{93E55873-B347-424F-9C31-AD01B357D4C8}" dt="2025-06-25T02:16:12.212" v="1275" actId="1076"/>
          <ac:spMkLst>
            <pc:docMk/>
            <pc:sldMk cId="3194895021" sldId="308"/>
            <ac:spMk id="2" creationId="{10C12B53-0F0A-3293-34A9-2BE96E77638C}"/>
          </ac:spMkLst>
        </pc:spChg>
        <pc:spChg chg="del">
          <ac:chgData name="hima sree" userId="13dbf522cc2314c9" providerId="LiveId" clId="{93E55873-B347-424F-9C31-AD01B357D4C8}" dt="2025-06-25T01:39:42.081" v="859"/>
          <ac:spMkLst>
            <pc:docMk/>
            <pc:sldMk cId="3194895021" sldId="308"/>
            <ac:spMk id="3" creationId="{6C2C848A-6BF3-A71E-7DAB-F945B265186E}"/>
          </ac:spMkLst>
        </pc:spChg>
        <pc:spChg chg="add mod">
          <ac:chgData name="hima sree" userId="13dbf522cc2314c9" providerId="LiveId" clId="{93E55873-B347-424F-9C31-AD01B357D4C8}" dt="2025-06-25T02:15:58.287" v="1274" actId="255"/>
          <ac:spMkLst>
            <pc:docMk/>
            <pc:sldMk cId="3194895021" sldId="308"/>
            <ac:spMk id="4" creationId="{1BE87EF0-8468-ED9E-DBF7-9D3F14ED9E79}"/>
          </ac:spMkLst>
        </pc:spChg>
        <pc:inkChg chg="add del">
          <ac:chgData name="hima sree" userId="13dbf522cc2314c9" providerId="LiveId" clId="{93E55873-B347-424F-9C31-AD01B357D4C8}" dt="2025-06-25T02:14:21.734" v="1267" actId="9405"/>
          <ac:inkMkLst>
            <pc:docMk/>
            <pc:sldMk cId="3194895021" sldId="308"/>
            <ac:inkMk id="5" creationId="{3EFD0194-BBD0-E850-9DFA-6DB6CB72D1D0}"/>
          </ac:inkMkLst>
        </pc:inkChg>
        <pc:inkChg chg="add del">
          <ac:chgData name="hima sree" userId="13dbf522cc2314c9" providerId="LiveId" clId="{93E55873-B347-424F-9C31-AD01B357D4C8}" dt="2025-06-25T02:14:21.359" v="1266" actId="9405"/>
          <ac:inkMkLst>
            <pc:docMk/>
            <pc:sldMk cId="3194895021" sldId="308"/>
            <ac:inkMk id="6" creationId="{983EAC78-21F5-10DF-FF63-2FCA253EFC59}"/>
          </ac:inkMkLst>
        </pc:inkChg>
        <pc:inkChg chg="add del">
          <ac:chgData name="hima sree" userId="13dbf522cc2314c9" providerId="LiveId" clId="{93E55873-B347-424F-9C31-AD01B357D4C8}" dt="2025-06-25T02:14:20.949" v="1265" actId="9405"/>
          <ac:inkMkLst>
            <pc:docMk/>
            <pc:sldMk cId="3194895021" sldId="308"/>
            <ac:inkMk id="7" creationId="{BBC3AAE6-748B-1F2B-7082-E8447B0B9783}"/>
          </ac:inkMkLst>
        </pc:inkChg>
        <pc:inkChg chg="add">
          <ac:chgData name="hima sree" userId="13dbf522cc2314c9" providerId="LiveId" clId="{93E55873-B347-424F-9C31-AD01B357D4C8}" dt="2025-06-25T02:14:18.082" v="1263"/>
          <ac:inkMkLst>
            <pc:docMk/>
            <pc:sldMk cId="3194895021" sldId="308"/>
            <ac:inkMk id="8" creationId="{D862810C-4A7C-A8F8-4011-ABBB4DAE3902}"/>
          </ac:inkMkLst>
        </pc:inkChg>
      </pc:sldChg>
      <pc:sldChg chg="new del">
        <pc:chgData name="hima sree" userId="13dbf522cc2314c9" providerId="LiveId" clId="{93E55873-B347-424F-9C31-AD01B357D4C8}" dt="2025-06-25T01:42:00.354" v="867" actId="47"/>
        <pc:sldMkLst>
          <pc:docMk/>
          <pc:sldMk cId="1776898840" sldId="309"/>
        </pc:sldMkLst>
      </pc:sldChg>
      <pc:sldChg chg="modSp new del mod">
        <pc:chgData name="hima sree" userId="13dbf522cc2314c9" providerId="LiveId" clId="{93E55873-B347-424F-9C31-AD01B357D4C8}" dt="2025-06-25T01:55:22.492" v="1136" actId="47"/>
        <pc:sldMkLst>
          <pc:docMk/>
          <pc:sldMk cId="3521599399" sldId="309"/>
        </pc:sldMkLst>
        <pc:spChg chg="mod">
          <ac:chgData name="hima sree" userId="13dbf522cc2314c9" providerId="LiveId" clId="{93E55873-B347-424F-9C31-AD01B357D4C8}" dt="2025-06-25T01:55:16.875" v="1135" actId="20577"/>
          <ac:spMkLst>
            <pc:docMk/>
            <pc:sldMk cId="3521599399" sldId="309"/>
            <ac:spMk id="3" creationId="{183CEC46-FAF2-EDA5-5E60-E2B109C97DE3}"/>
          </ac:spMkLst>
        </pc:spChg>
      </pc:sldChg>
      <pc:sldChg chg="modSp new mod">
        <pc:chgData name="hima sree" userId="13dbf522cc2314c9" providerId="LiveId" clId="{93E55873-B347-424F-9C31-AD01B357D4C8}" dt="2025-06-25T02:16:45.815" v="1278" actId="255"/>
        <pc:sldMkLst>
          <pc:docMk/>
          <pc:sldMk cId="2595304016" sldId="310"/>
        </pc:sldMkLst>
        <pc:spChg chg="mod">
          <ac:chgData name="hima sree" userId="13dbf522cc2314c9" providerId="LiveId" clId="{93E55873-B347-424F-9C31-AD01B357D4C8}" dt="2025-06-25T01:43:51.245" v="882" actId="14100"/>
          <ac:spMkLst>
            <pc:docMk/>
            <pc:sldMk cId="2595304016" sldId="310"/>
            <ac:spMk id="2" creationId="{FAB5531E-72DB-6708-6588-273FB61950A1}"/>
          </ac:spMkLst>
        </pc:spChg>
        <pc:spChg chg="mod">
          <ac:chgData name="hima sree" userId="13dbf522cc2314c9" providerId="LiveId" clId="{93E55873-B347-424F-9C31-AD01B357D4C8}" dt="2025-06-25T02:16:45.815" v="1278" actId="255"/>
          <ac:spMkLst>
            <pc:docMk/>
            <pc:sldMk cId="2595304016" sldId="310"/>
            <ac:spMk id="3" creationId="{69554E8E-E657-ABB1-C38E-952150D5E026}"/>
          </ac:spMkLst>
        </pc:spChg>
      </pc:sldChg>
      <pc:sldChg chg="modSp new mod">
        <pc:chgData name="hima sree" userId="13dbf522cc2314c9" providerId="LiveId" clId="{93E55873-B347-424F-9C31-AD01B357D4C8}" dt="2025-06-25T01:52:46.168" v="1093" actId="255"/>
        <pc:sldMkLst>
          <pc:docMk/>
          <pc:sldMk cId="1298555835" sldId="311"/>
        </pc:sldMkLst>
        <pc:spChg chg="mod">
          <ac:chgData name="hima sree" userId="13dbf522cc2314c9" providerId="LiveId" clId="{93E55873-B347-424F-9C31-AD01B357D4C8}" dt="2025-06-25T01:49:00.861" v="913" actId="14100"/>
          <ac:spMkLst>
            <pc:docMk/>
            <pc:sldMk cId="1298555835" sldId="311"/>
            <ac:spMk id="2" creationId="{79B72B51-6B7C-6173-C3A4-93F969701A9C}"/>
          </ac:spMkLst>
        </pc:spChg>
        <pc:spChg chg="mod">
          <ac:chgData name="hima sree" userId="13dbf522cc2314c9" providerId="LiveId" clId="{93E55873-B347-424F-9C31-AD01B357D4C8}" dt="2025-06-25T01:52:46.168" v="1093" actId="255"/>
          <ac:spMkLst>
            <pc:docMk/>
            <pc:sldMk cId="1298555835" sldId="311"/>
            <ac:spMk id="3" creationId="{E9DE5861-999F-FDE0-4127-AB5507E3B0D5}"/>
          </ac:spMkLst>
        </pc:spChg>
      </pc:sldChg>
      <pc:sldChg chg="new del">
        <pc:chgData name="hima sree" userId="13dbf522cc2314c9" providerId="LiveId" clId="{93E55873-B347-424F-9C31-AD01B357D4C8}" dt="2025-06-25T01:48:17.413" v="901" actId="47"/>
        <pc:sldMkLst>
          <pc:docMk/>
          <pc:sldMk cId="3445693543" sldId="311"/>
        </pc:sldMkLst>
      </pc:sldChg>
      <pc:sldChg chg="addSp delSp modSp new mod">
        <pc:chgData name="hima sree" userId="13dbf522cc2314c9" providerId="LiveId" clId="{93E55873-B347-424F-9C31-AD01B357D4C8}" dt="2025-06-25T02:11:54.192" v="1220"/>
        <pc:sldMkLst>
          <pc:docMk/>
          <pc:sldMk cId="2506271747" sldId="312"/>
        </pc:sldMkLst>
        <pc:spChg chg="mod">
          <ac:chgData name="hima sree" userId="13dbf522cc2314c9" providerId="LiveId" clId="{93E55873-B347-424F-9C31-AD01B357D4C8}" dt="2025-06-25T02:10:19.343" v="1217" actId="1440"/>
          <ac:spMkLst>
            <pc:docMk/>
            <pc:sldMk cId="2506271747" sldId="312"/>
            <ac:spMk id="2" creationId="{9092F723-A8CC-BBBF-5F5C-9E9F856F1499}"/>
          </ac:spMkLst>
        </pc:spChg>
        <pc:spChg chg="add del mod">
          <ac:chgData name="hima sree" userId="13dbf522cc2314c9" providerId="LiveId" clId="{93E55873-B347-424F-9C31-AD01B357D4C8}" dt="2025-06-25T02:00:27.024" v="1172"/>
          <ac:spMkLst>
            <pc:docMk/>
            <pc:sldMk cId="2506271747" sldId="312"/>
            <ac:spMk id="3" creationId="{3BBA5F41-677E-D1A5-DA0C-A0B08027CE23}"/>
          </ac:spMkLst>
        </pc:spChg>
        <pc:spChg chg="add del mod">
          <ac:chgData name="hima sree" userId="13dbf522cc2314c9" providerId="LiveId" clId="{93E55873-B347-424F-9C31-AD01B357D4C8}" dt="2025-06-25T02:00:27.024" v="1170"/>
          <ac:spMkLst>
            <pc:docMk/>
            <pc:sldMk cId="2506271747" sldId="312"/>
            <ac:spMk id="4" creationId="{475CA497-6489-37DA-6FE8-B4F90ADD7B57}"/>
          </ac:spMkLst>
        </pc:spChg>
        <pc:spChg chg="add del mod">
          <ac:chgData name="hima sree" userId="13dbf522cc2314c9" providerId="LiveId" clId="{93E55873-B347-424F-9C31-AD01B357D4C8}" dt="2025-06-25T02:00:27.024" v="1174"/>
          <ac:spMkLst>
            <pc:docMk/>
            <pc:sldMk cId="2506271747" sldId="312"/>
            <ac:spMk id="6" creationId="{F2E98511-C4FD-6D80-27AB-EA8187EA9712}"/>
          </ac:spMkLst>
        </pc:spChg>
        <pc:picChg chg="add del mod">
          <ac:chgData name="hima sree" userId="13dbf522cc2314c9" providerId="LiveId" clId="{93E55873-B347-424F-9C31-AD01B357D4C8}" dt="2025-06-25T02:08:59.953" v="1212" actId="478"/>
          <ac:picMkLst>
            <pc:docMk/>
            <pc:sldMk cId="2506271747" sldId="312"/>
            <ac:picMk id="5122" creationId="{1349A04F-1F15-CADA-515B-93C7236AD92B}"/>
          </ac:picMkLst>
        </pc:picChg>
        <pc:picChg chg="add mod">
          <ac:chgData name="hima sree" userId="13dbf522cc2314c9" providerId="LiveId" clId="{93E55873-B347-424F-9C31-AD01B357D4C8}" dt="2025-06-25T02:11:02.686" v="1218"/>
          <ac:picMkLst>
            <pc:docMk/>
            <pc:sldMk cId="2506271747" sldId="312"/>
            <ac:picMk id="5124" creationId="{9065A297-5714-0EF8-B0A6-29FD36F11ACF}"/>
          </ac:picMkLst>
        </pc:picChg>
        <pc:inkChg chg="add del">
          <ac:chgData name="hima sree" userId="13dbf522cc2314c9" providerId="LiveId" clId="{93E55873-B347-424F-9C31-AD01B357D4C8}" dt="2025-06-25T02:11:54.192" v="1220"/>
          <ac:inkMkLst>
            <pc:docMk/>
            <pc:sldMk cId="2506271747" sldId="312"/>
            <ac:inkMk id="7" creationId="{D1A07B1F-D7DC-0AB4-E924-44A0D74220C5}"/>
          </ac:inkMkLst>
        </pc:inkChg>
        <pc:inkChg chg="add">
          <ac:chgData name="hima sree" userId="13dbf522cc2314c9" providerId="LiveId" clId="{93E55873-B347-424F-9C31-AD01B357D4C8}" dt="2025-06-25T02:11:54.192" v="1220"/>
          <ac:inkMkLst>
            <pc:docMk/>
            <pc:sldMk cId="2506271747" sldId="312"/>
            <ac:inkMk id="8" creationId="{CF6AA081-E973-4109-047C-4ECEA8807977}"/>
          </ac:inkMkLst>
        </pc:inkChg>
      </pc:sldChg>
      <pc:sldChg chg="addSp modSp new mod">
        <pc:chgData name="hima sree" userId="13dbf522cc2314c9" providerId="LiveId" clId="{93E55873-B347-424F-9C31-AD01B357D4C8}" dt="2025-06-25T07:11:59.968" v="1343" actId="14100"/>
        <pc:sldMkLst>
          <pc:docMk/>
          <pc:sldMk cId="3819029100" sldId="313"/>
        </pc:sldMkLst>
        <pc:spChg chg="mod">
          <ac:chgData name="hima sree" userId="13dbf522cc2314c9" providerId="LiveId" clId="{93E55873-B347-424F-9C31-AD01B357D4C8}" dt="2025-06-25T07:11:59.968" v="1343" actId="14100"/>
          <ac:spMkLst>
            <pc:docMk/>
            <pc:sldMk cId="3819029100" sldId="313"/>
            <ac:spMk id="2" creationId="{CAE10EAA-70BB-2EAE-9FDB-93D32D14E933}"/>
          </ac:spMkLst>
        </pc:spChg>
        <pc:picChg chg="add mod">
          <ac:chgData name="hima sree" userId="13dbf522cc2314c9" providerId="LiveId" clId="{93E55873-B347-424F-9C31-AD01B357D4C8}" dt="2025-06-25T07:11:46.724" v="1327" actId="1076"/>
          <ac:picMkLst>
            <pc:docMk/>
            <pc:sldMk cId="3819029100" sldId="313"/>
            <ac:picMk id="5" creationId="{AAC4D1A4-EEF3-F24A-1CF9-397F42CF6256}"/>
          </ac:picMkLst>
        </pc:picChg>
      </pc:sldChg>
      <pc:sldMasterChg chg="delSldLayout">
        <pc:chgData name="hima sree" userId="13dbf522cc2314c9" providerId="LiveId" clId="{93E55873-B347-424F-9C31-AD01B357D4C8}" dt="2025-06-25T02:12:48.477" v="1233" actId="47"/>
        <pc:sldMasterMkLst>
          <pc:docMk/>
          <pc:sldMasterMk cId="0" sldId="2147483678"/>
        </pc:sldMasterMkLst>
        <pc:sldLayoutChg chg="del">
          <pc:chgData name="hima sree" userId="13dbf522cc2314c9" providerId="LiveId" clId="{93E55873-B347-424F-9C31-AD01B357D4C8}" dt="2025-06-25T02:12:23.500" v="1223" actId="47"/>
          <pc:sldLayoutMkLst>
            <pc:docMk/>
            <pc:sldMasterMk cId="0" sldId="2147483678"/>
            <pc:sldLayoutMk cId="0" sldId="2147483652"/>
          </pc:sldLayoutMkLst>
        </pc:sldLayoutChg>
        <pc:sldLayoutChg chg="del">
          <pc:chgData name="hima sree" userId="13dbf522cc2314c9" providerId="LiveId" clId="{93E55873-B347-424F-9C31-AD01B357D4C8}" dt="2025-06-25T00:45:48.386" v="39" actId="2696"/>
          <pc:sldLayoutMkLst>
            <pc:docMk/>
            <pc:sldMasterMk cId="0" sldId="2147483678"/>
            <pc:sldLayoutMk cId="0" sldId="2147483659"/>
          </pc:sldLayoutMkLst>
        </pc:sldLayoutChg>
        <pc:sldLayoutChg chg="del">
          <pc:chgData name="hima sree" userId="13dbf522cc2314c9" providerId="LiveId" clId="{93E55873-B347-424F-9C31-AD01B357D4C8}" dt="2025-06-25T02:12:19.329" v="1221" actId="47"/>
          <pc:sldLayoutMkLst>
            <pc:docMk/>
            <pc:sldMasterMk cId="0" sldId="2147483678"/>
            <pc:sldLayoutMk cId="0" sldId="2147483660"/>
          </pc:sldLayoutMkLst>
        </pc:sldLayoutChg>
        <pc:sldLayoutChg chg="del">
          <pc:chgData name="hima sree" userId="13dbf522cc2314c9" providerId="LiveId" clId="{93E55873-B347-424F-9C31-AD01B357D4C8}" dt="2025-06-25T02:12:32.642" v="1228" actId="47"/>
          <pc:sldLayoutMkLst>
            <pc:docMk/>
            <pc:sldMasterMk cId="0" sldId="2147483678"/>
            <pc:sldLayoutMk cId="0" sldId="2147483661"/>
          </pc:sldLayoutMkLst>
        </pc:sldLayoutChg>
        <pc:sldLayoutChg chg="del">
          <pc:chgData name="hima sree" userId="13dbf522cc2314c9" providerId="LiveId" clId="{93E55873-B347-424F-9C31-AD01B357D4C8}" dt="2025-06-25T02:12:48.477" v="1233" actId="47"/>
          <pc:sldLayoutMkLst>
            <pc:docMk/>
            <pc:sldMasterMk cId="0" sldId="2147483678"/>
            <pc:sldLayoutMk cId="0" sldId="2147483662"/>
          </pc:sldLayoutMkLst>
        </pc:sldLayoutChg>
        <pc:sldLayoutChg chg="del">
          <pc:chgData name="hima sree" userId="13dbf522cc2314c9" providerId="LiveId" clId="{93E55873-B347-424F-9C31-AD01B357D4C8}" dt="2025-06-25T01:30:06.881" v="732" actId="47"/>
          <pc:sldLayoutMkLst>
            <pc:docMk/>
            <pc:sldMasterMk cId="0" sldId="2147483678"/>
            <pc:sldLayoutMk cId="0" sldId="2147483664"/>
          </pc:sldLayoutMkLst>
        </pc:sldLayoutChg>
        <pc:sldLayoutChg chg="del">
          <pc:chgData name="hima sree" userId="13dbf522cc2314c9" providerId="LiveId" clId="{93E55873-B347-424F-9C31-AD01B357D4C8}" dt="2025-06-25T02:12:34.441" v="1229" actId="47"/>
          <pc:sldLayoutMkLst>
            <pc:docMk/>
            <pc:sldMasterMk cId="0" sldId="2147483678"/>
            <pc:sldLayoutMk cId="0" sldId="2147483665"/>
          </pc:sldLayoutMkLst>
        </pc:sldLayoutChg>
        <pc:sldLayoutChg chg="del">
          <pc:chgData name="hima sree" userId="13dbf522cc2314c9" providerId="LiveId" clId="{93E55873-B347-424F-9C31-AD01B357D4C8}" dt="2025-06-25T01:43:09.386" v="872" actId="47"/>
          <pc:sldLayoutMkLst>
            <pc:docMk/>
            <pc:sldMasterMk cId="0" sldId="2147483678"/>
            <pc:sldLayoutMk cId="0" sldId="2147483666"/>
          </pc:sldLayoutMkLst>
        </pc:sldLayoutChg>
        <pc:sldLayoutChg chg="del">
          <pc:chgData name="hima sree" userId="13dbf522cc2314c9" providerId="LiveId" clId="{93E55873-B347-424F-9C31-AD01B357D4C8}" dt="2025-06-25T01:41:51.383" v="866" actId="47"/>
          <pc:sldLayoutMkLst>
            <pc:docMk/>
            <pc:sldMasterMk cId="0" sldId="2147483678"/>
            <pc:sldLayoutMk cId="0" sldId="2147483667"/>
          </pc:sldLayoutMkLst>
        </pc:sldLayoutChg>
        <pc:sldLayoutChg chg="del">
          <pc:chgData name="hima sree" userId="13dbf522cc2314c9" providerId="LiveId" clId="{93E55873-B347-424F-9C31-AD01B357D4C8}" dt="2025-06-25T02:12:21.473" v="1222" actId="47"/>
          <pc:sldLayoutMkLst>
            <pc:docMk/>
            <pc:sldMasterMk cId="0" sldId="2147483678"/>
            <pc:sldLayoutMk cId="0" sldId="2147483668"/>
          </pc:sldLayoutMkLst>
        </pc:sldLayoutChg>
        <pc:sldLayoutChg chg="del">
          <pc:chgData name="hima sree" userId="13dbf522cc2314c9" providerId="LiveId" clId="{93E55873-B347-424F-9C31-AD01B357D4C8}" dt="2025-06-25T02:12:35.705" v="1230" actId="47"/>
          <pc:sldLayoutMkLst>
            <pc:docMk/>
            <pc:sldMasterMk cId="0" sldId="2147483678"/>
            <pc:sldLayoutMk cId="0" sldId="2147483669"/>
          </pc:sldLayoutMkLst>
        </pc:sldLayoutChg>
        <pc:sldLayoutChg chg="del">
          <pc:chgData name="hima sree" userId="13dbf522cc2314c9" providerId="LiveId" clId="{93E55873-B347-424F-9C31-AD01B357D4C8}" dt="2025-06-25T02:12:47.922" v="1232" actId="47"/>
          <pc:sldLayoutMkLst>
            <pc:docMk/>
            <pc:sldMasterMk cId="0" sldId="2147483678"/>
            <pc:sldLayoutMk cId="0" sldId="2147483670"/>
          </pc:sldLayoutMkLst>
        </pc:sldLayoutChg>
        <pc:sldLayoutChg chg="del">
          <pc:chgData name="hima sree" userId="13dbf522cc2314c9" providerId="LiveId" clId="{93E55873-B347-424F-9C31-AD01B357D4C8}" dt="2025-06-25T02:12:30.871" v="1227" actId="47"/>
          <pc:sldLayoutMkLst>
            <pc:docMk/>
            <pc:sldMasterMk cId="0" sldId="2147483678"/>
            <pc:sldLayoutMk cId="0" sldId="2147483671"/>
          </pc:sldLayoutMkLst>
        </pc:sldLayoutChg>
        <pc:sldLayoutChg chg="del">
          <pc:chgData name="hima sree" userId="13dbf522cc2314c9" providerId="LiveId" clId="{93E55873-B347-424F-9C31-AD01B357D4C8}" dt="2025-06-25T02:12:47.190" v="1231" actId="47"/>
          <pc:sldLayoutMkLst>
            <pc:docMk/>
            <pc:sldMasterMk cId="0" sldId="2147483678"/>
            <pc:sldLayoutMk cId="0" sldId="2147483672"/>
          </pc:sldLayoutMkLst>
        </pc:sldLayoutChg>
      </pc:sldMasterChg>
      <pc:sldMasterChg chg="del delSldLayout">
        <pc:chgData name="hima sree" userId="13dbf522cc2314c9" providerId="LiveId" clId="{93E55873-B347-424F-9C31-AD01B357D4C8}" dt="2025-06-25T02:13:03.867" v="1259" actId="47"/>
        <pc:sldMasterMkLst>
          <pc:docMk/>
          <pc:sldMasterMk cId="0" sldId="2147483679"/>
        </pc:sldMasterMkLst>
        <pc:sldLayoutChg chg="del">
          <pc:chgData name="hima sree" userId="13dbf522cc2314c9" providerId="LiveId" clId="{93E55873-B347-424F-9C31-AD01B357D4C8}" dt="2025-06-25T02:13:03.867" v="1259" actId="47"/>
          <pc:sldLayoutMkLst>
            <pc:docMk/>
            <pc:sldMasterMk cId="0" sldId="2147483679"/>
            <pc:sldLayoutMk cId="0" sldId="2147483675"/>
          </pc:sldLayoutMkLst>
        </pc:sldLayoutChg>
        <pc:sldLayoutChg chg="del">
          <pc:chgData name="hima sree" userId="13dbf522cc2314c9" providerId="LiveId" clId="{93E55873-B347-424F-9C31-AD01B357D4C8}" dt="2025-06-25T02:13:03.425" v="1258" actId="47"/>
          <pc:sldLayoutMkLst>
            <pc:docMk/>
            <pc:sldMasterMk cId="0" sldId="2147483679"/>
            <pc:sldLayoutMk cId="0" sldId="2147483676"/>
          </pc:sldLayoutMkLst>
        </pc:sldLayoutChg>
        <pc:sldLayoutChg chg="del">
          <pc:chgData name="hima sree" userId="13dbf522cc2314c9" providerId="LiveId" clId="{93E55873-B347-424F-9C31-AD01B357D4C8}" dt="2025-06-25T02:12:58.714" v="1249" actId="47"/>
          <pc:sldLayoutMkLst>
            <pc:docMk/>
            <pc:sldMasterMk cId="0" sldId="2147483679"/>
            <pc:sldLayoutMk cId="0" sldId="214748367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5T02:11:54.193"/>
    </inkml:context>
    <inkml:brush xml:id="br0">
      <inkml:brushProperty name="width" value="0.3" units="cm"/>
      <inkml:brushProperty name="height" value="0.6" units="cm"/>
      <inkml:brushProperty name="color" value="#4DC33D"/>
      <inkml:brushProperty name="tip" value="rectangle"/>
      <inkml:brushProperty name="rasterOp" value="maskPen"/>
      <inkml:brushProperty name="ignorePressure" value="1"/>
    </inkml:brush>
  </inkml:definitions>
  <inkml:trace contextRef="#ctx0" brushRef="#br0">5885 86 0,'-5884'-85'0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2984c696a3b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2984c696a3b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6748" y="-294151"/>
            <a:ext cx="11664272" cy="7050676"/>
            <a:chOff x="-676748" y="-294151"/>
            <a:chExt cx="11664272" cy="7050676"/>
          </a:xfrm>
        </p:grpSpPr>
        <p:sp>
          <p:nvSpPr>
            <p:cNvPr id="10" name="Google Shape;10;p2"/>
            <p:cNvSpPr/>
            <p:nvPr/>
          </p:nvSpPr>
          <p:spPr>
            <a:xfrm rot="10800000">
              <a:off x="-676748" y="-29415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6880450" y="3746475"/>
              <a:ext cx="4107074"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 name="Google Shape;12;p2"/>
          <p:cNvSpPr/>
          <p:nvPr/>
        </p:nvSpPr>
        <p:spPr>
          <a:xfrm>
            <a:off x="226626"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9037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457889"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 name="Google Shape;15;p2"/>
          <p:cNvGrpSpPr/>
          <p:nvPr/>
        </p:nvGrpSpPr>
        <p:grpSpPr>
          <a:xfrm>
            <a:off x="-360866" y="2977733"/>
            <a:ext cx="2254809" cy="2049517"/>
            <a:chOff x="-360866" y="2977733"/>
            <a:chExt cx="2254809" cy="2049517"/>
          </a:xfrm>
        </p:grpSpPr>
        <p:grpSp>
          <p:nvGrpSpPr>
            <p:cNvPr id="16" name="Google Shape;16;p2"/>
            <p:cNvGrpSpPr/>
            <p:nvPr/>
          </p:nvGrpSpPr>
          <p:grpSpPr>
            <a:xfrm>
              <a:off x="-360866" y="2977733"/>
              <a:ext cx="1391759" cy="1585839"/>
              <a:chOff x="-360886" y="2870836"/>
              <a:chExt cx="1448843" cy="1650884"/>
            </a:xfrm>
          </p:grpSpPr>
          <p:sp>
            <p:nvSpPr>
              <p:cNvPr id="17" name="Google Shape;17;p2"/>
              <p:cNvSpPr/>
              <p:nvPr/>
            </p:nvSpPr>
            <p:spPr>
              <a:xfrm>
                <a:off x="-360886" y="2870836"/>
                <a:ext cx="1448843" cy="1238828"/>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11128" y="2999327"/>
                <a:ext cx="1158189"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 name="Google Shape;23;p2"/>
              <p:cNvGrpSpPr/>
              <p:nvPr/>
            </p:nvGrpSpPr>
            <p:grpSpPr>
              <a:xfrm>
                <a:off x="198270" y="3584181"/>
                <a:ext cx="432438" cy="937539"/>
                <a:chOff x="198270" y="3584181"/>
                <a:chExt cx="432438" cy="937539"/>
              </a:xfrm>
            </p:grpSpPr>
            <p:sp>
              <p:nvSpPr>
                <p:cNvPr id="24" name="Google Shape;24;p2"/>
                <p:cNvSpPr/>
                <p:nvPr/>
              </p:nvSpPr>
              <p:spPr>
                <a:xfrm>
                  <a:off x="269161" y="3959905"/>
                  <a:ext cx="147986" cy="320784"/>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 name="Google Shape;35;p2"/>
            <p:cNvGrpSpPr/>
            <p:nvPr/>
          </p:nvGrpSpPr>
          <p:grpSpPr>
            <a:xfrm>
              <a:off x="1097125" y="4014150"/>
              <a:ext cx="796818" cy="1013100"/>
              <a:chOff x="1156906" y="3949763"/>
              <a:chExt cx="829500" cy="1054653"/>
            </a:xfrm>
          </p:grpSpPr>
          <p:sp>
            <p:nvSpPr>
              <p:cNvPr id="36" name="Google Shape;36;p2"/>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41;p2"/>
              <p:cNvGrpSpPr/>
              <p:nvPr/>
            </p:nvGrpSpPr>
            <p:grpSpPr>
              <a:xfrm>
                <a:off x="1394143" y="4263657"/>
                <a:ext cx="341330" cy="740759"/>
                <a:chOff x="1394143" y="4263657"/>
                <a:chExt cx="341330" cy="740759"/>
              </a:xfrm>
            </p:grpSpPr>
            <p:sp>
              <p:nvSpPr>
                <p:cNvPr id="42" name="Google Shape;42;p2"/>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54" name="Google Shape;54;p2"/>
          <p:cNvGrpSpPr/>
          <p:nvPr/>
        </p:nvGrpSpPr>
        <p:grpSpPr>
          <a:xfrm>
            <a:off x="-318540" y="4321894"/>
            <a:ext cx="3948132" cy="1357518"/>
            <a:chOff x="-318540" y="4321894"/>
            <a:chExt cx="3948132" cy="1357518"/>
          </a:xfrm>
        </p:grpSpPr>
        <p:grpSp>
          <p:nvGrpSpPr>
            <p:cNvPr id="55" name="Google Shape;55;p2"/>
            <p:cNvGrpSpPr/>
            <p:nvPr/>
          </p:nvGrpSpPr>
          <p:grpSpPr>
            <a:xfrm>
              <a:off x="370843" y="4846096"/>
              <a:ext cx="3258750" cy="833316"/>
              <a:chOff x="3616175" y="871400"/>
              <a:chExt cx="4165601" cy="1065213"/>
            </a:xfrm>
          </p:grpSpPr>
          <p:sp>
            <p:nvSpPr>
              <p:cNvPr id="56" name="Google Shape;56;p2"/>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 name="Google Shape;64;p2"/>
            <p:cNvGrpSpPr/>
            <p:nvPr/>
          </p:nvGrpSpPr>
          <p:grpSpPr>
            <a:xfrm flipH="1">
              <a:off x="-318540" y="4321894"/>
              <a:ext cx="2549663" cy="1266847"/>
              <a:chOff x="-666900" y="57013"/>
              <a:chExt cx="3802063" cy="1889125"/>
            </a:xfrm>
          </p:grpSpPr>
          <p:sp>
            <p:nvSpPr>
              <p:cNvPr id="65" name="Google Shape;65;p2"/>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598095" y="777414"/>
            <a:ext cx="10055743" cy="4719162"/>
            <a:chOff x="-598095" y="777414"/>
            <a:chExt cx="10055743" cy="4719162"/>
          </a:xfrm>
        </p:grpSpPr>
        <p:grpSp>
          <p:nvGrpSpPr>
            <p:cNvPr id="79" name="Google Shape;79;p2"/>
            <p:cNvGrpSpPr/>
            <p:nvPr/>
          </p:nvGrpSpPr>
          <p:grpSpPr>
            <a:xfrm rot="-7015734">
              <a:off x="-404867" y="942103"/>
              <a:ext cx="1019211" cy="1058898"/>
              <a:chOff x="2854563" y="128001"/>
              <a:chExt cx="1019176" cy="1058861"/>
            </a:xfrm>
          </p:grpSpPr>
          <p:sp>
            <p:nvSpPr>
              <p:cNvPr id="80" name="Google Shape;80;p2"/>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2"/>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a:off x="7908219" y="777414"/>
              <a:ext cx="1549429" cy="1269622"/>
              <a:chOff x="4124038" y="1074739"/>
              <a:chExt cx="1406526" cy="1152525"/>
            </a:xfrm>
          </p:grpSpPr>
          <p:sp>
            <p:nvSpPr>
              <p:cNvPr id="87" name="Google Shape;87;p2"/>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2"/>
            <p:cNvGrpSpPr/>
            <p:nvPr/>
          </p:nvGrpSpPr>
          <p:grpSpPr>
            <a:xfrm>
              <a:off x="5291076" y="4450713"/>
              <a:ext cx="1032888" cy="1045863"/>
              <a:chOff x="1328851" y="2829038"/>
              <a:chExt cx="1032888" cy="1045863"/>
            </a:xfrm>
          </p:grpSpPr>
          <p:grpSp>
            <p:nvGrpSpPr>
              <p:cNvPr id="98" name="Google Shape;98;p2"/>
              <p:cNvGrpSpPr/>
              <p:nvPr/>
            </p:nvGrpSpPr>
            <p:grpSpPr>
              <a:xfrm>
                <a:off x="1436226" y="3128776"/>
                <a:ext cx="925513" cy="746125"/>
                <a:chOff x="1436226" y="3128776"/>
                <a:chExt cx="925513" cy="746125"/>
              </a:xfrm>
            </p:grpSpPr>
            <p:sp>
              <p:nvSpPr>
                <p:cNvPr id="99" name="Google Shape;99;p2"/>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1328851" y="2829038"/>
                <a:ext cx="681038" cy="977901"/>
                <a:chOff x="874251" y="2777938"/>
                <a:chExt cx="681038" cy="977901"/>
              </a:xfrm>
            </p:grpSpPr>
            <p:sp>
              <p:nvSpPr>
                <p:cNvPr id="102" name="Google Shape;102;p2"/>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4" name="Google Shape;104;p2"/>
          <p:cNvGrpSpPr/>
          <p:nvPr/>
        </p:nvGrpSpPr>
        <p:grpSpPr>
          <a:xfrm>
            <a:off x="487691" y="340801"/>
            <a:ext cx="8368975" cy="4314312"/>
            <a:chOff x="487691" y="340801"/>
            <a:chExt cx="8368975" cy="4314312"/>
          </a:xfrm>
        </p:grpSpPr>
        <p:sp>
          <p:nvSpPr>
            <p:cNvPr id="105" name="Google Shape;105;p2"/>
            <p:cNvSpPr/>
            <p:nvPr/>
          </p:nvSpPr>
          <p:spPr>
            <a:xfrm>
              <a:off x="8671641" y="40638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rot="-6395783">
              <a:off x="2423295" y="4173480"/>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rot="10229135">
              <a:off x="6632366" y="44351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rot="10229135">
              <a:off x="5661666" y="354676"/>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rot="9900703">
              <a:off x="511191" y="24687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 name="Google Shape;110;p2"/>
          <p:cNvSpPr txBox="1">
            <a:spLocks noGrp="1"/>
          </p:cNvSpPr>
          <p:nvPr>
            <p:ph type="ctrTitle"/>
          </p:nvPr>
        </p:nvSpPr>
        <p:spPr>
          <a:xfrm>
            <a:off x="1372550" y="1510025"/>
            <a:ext cx="6399000" cy="1299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7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1" name="Google Shape;111;p2"/>
          <p:cNvSpPr txBox="1">
            <a:spLocks noGrp="1"/>
          </p:cNvSpPr>
          <p:nvPr>
            <p:ph type="subTitle" idx="1"/>
          </p:nvPr>
        </p:nvSpPr>
        <p:spPr>
          <a:xfrm>
            <a:off x="1372449" y="2733774"/>
            <a:ext cx="6399000" cy="3456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2" name="Google Shape;112;p2"/>
          <p:cNvGrpSpPr/>
          <p:nvPr/>
        </p:nvGrpSpPr>
        <p:grpSpPr>
          <a:xfrm rot="-5400000">
            <a:off x="2003260" y="214862"/>
            <a:ext cx="485082" cy="606631"/>
            <a:chOff x="7164101" y="1562101"/>
            <a:chExt cx="1330450" cy="1663825"/>
          </a:xfrm>
        </p:grpSpPr>
        <p:sp>
          <p:nvSpPr>
            <p:cNvPr id="113" name="Google Shape;113;p2"/>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2"/>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2"/>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2"/>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2"/>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2"/>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2"/>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2"/>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2"/>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2"/>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8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10"/>
        <p:cNvGrpSpPr/>
        <p:nvPr/>
      </p:nvGrpSpPr>
      <p:grpSpPr>
        <a:xfrm>
          <a:off x="0" y="0"/>
          <a:ext cx="0" cy="0"/>
          <a:chOff x="0" y="0"/>
          <a:chExt cx="0" cy="0"/>
        </a:xfrm>
      </p:grpSpPr>
      <p:grpSp>
        <p:nvGrpSpPr>
          <p:cNvPr id="1111" name="Google Shape;1111;p17"/>
          <p:cNvGrpSpPr/>
          <p:nvPr/>
        </p:nvGrpSpPr>
        <p:grpSpPr>
          <a:xfrm>
            <a:off x="7693900" y="2797150"/>
            <a:ext cx="1023936" cy="1811349"/>
            <a:chOff x="7693900" y="2797150"/>
            <a:chExt cx="1023936" cy="1811349"/>
          </a:xfrm>
        </p:grpSpPr>
        <p:grpSp>
          <p:nvGrpSpPr>
            <p:cNvPr id="1112" name="Google Shape;1112;p17"/>
            <p:cNvGrpSpPr/>
            <p:nvPr/>
          </p:nvGrpSpPr>
          <p:grpSpPr>
            <a:xfrm flipH="1">
              <a:off x="8177926" y="2797150"/>
              <a:ext cx="539910" cy="1628625"/>
              <a:chOff x="8047400" y="2554475"/>
              <a:chExt cx="539910" cy="1628625"/>
            </a:xfrm>
          </p:grpSpPr>
          <p:sp>
            <p:nvSpPr>
              <p:cNvPr id="1113" name="Google Shape;1113;p17"/>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7"/>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5" name="Google Shape;1115;p17"/>
            <p:cNvGrpSpPr/>
            <p:nvPr/>
          </p:nvGrpSpPr>
          <p:grpSpPr>
            <a:xfrm flipH="1">
              <a:off x="7693900" y="3275958"/>
              <a:ext cx="441754" cy="1332541"/>
              <a:chOff x="7543750" y="2554475"/>
              <a:chExt cx="539910" cy="1628625"/>
            </a:xfrm>
          </p:grpSpPr>
          <p:sp>
            <p:nvSpPr>
              <p:cNvPr id="1116" name="Google Shape;1116;p17"/>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17"/>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18" name="Google Shape;1118;p17"/>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9" name="Google Shape;1119;p17"/>
          <p:cNvSpPr txBox="1">
            <a:spLocks noGrp="1"/>
          </p:cNvSpPr>
          <p:nvPr>
            <p:ph type="subTitle" idx="1"/>
          </p:nvPr>
        </p:nvSpPr>
        <p:spPr>
          <a:xfrm>
            <a:off x="1876100" y="1017725"/>
            <a:ext cx="5391900" cy="35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rial"/>
              <a:buChar char="●"/>
              <a:defRPr>
                <a:latin typeface="Albert Sans"/>
                <a:ea typeface="Albert Sans"/>
                <a:cs typeface="Albert Sans"/>
                <a:sym typeface="Albert Sans"/>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grpSp>
        <p:nvGrpSpPr>
          <p:cNvPr id="1120" name="Google Shape;1120;p17"/>
          <p:cNvGrpSpPr/>
          <p:nvPr/>
        </p:nvGrpSpPr>
        <p:grpSpPr>
          <a:xfrm>
            <a:off x="-1896498" y="-1138525"/>
            <a:ext cx="13381923" cy="7622707"/>
            <a:chOff x="-1896498" y="-1138525"/>
            <a:chExt cx="13381923" cy="7622707"/>
          </a:xfrm>
        </p:grpSpPr>
        <p:sp>
          <p:nvSpPr>
            <p:cNvPr id="1121" name="Google Shape;1121;p17"/>
            <p:cNvSpPr/>
            <p:nvPr/>
          </p:nvSpPr>
          <p:spPr>
            <a:xfrm rot="1708254">
              <a:off x="7756667" y="3382165"/>
              <a:ext cx="3346513" cy="245266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7"/>
            <p:cNvSpPr/>
            <p:nvPr/>
          </p:nvSpPr>
          <p:spPr>
            <a:xfrm rot="8991455">
              <a:off x="-1499016" y="-450367"/>
              <a:ext cx="3414760" cy="25026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3" name="Google Shape;1123;p17"/>
          <p:cNvGrpSpPr/>
          <p:nvPr/>
        </p:nvGrpSpPr>
        <p:grpSpPr>
          <a:xfrm>
            <a:off x="5881431" y="4383763"/>
            <a:ext cx="4543005" cy="1841860"/>
            <a:chOff x="3616175" y="871400"/>
            <a:chExt cx="4165601" cy="1065213"/>
          </a:xfrm>
        </p:grpSpPr>
        <p:sp>
          <p:nvSpPr>
            <p:cNvPr id="1124" name="Google Shape;1124;p17"/>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7"/>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7"/>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7"/>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7"/>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7"/>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7"/>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7"/>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2" name="Google Shape;1132;p17"/>
          <p:cNvGrpSpPr/>
          <p:nvPr/>
        </p:nvGrpSpPr>
        <p:grpSpPr>
          <a:xfrm>
            <a:off x="889326" y="1515315"/>
            <a:ext cx="7828505" cy="2717719"/>
            <a:chOff x="889326" y="1515315"/>
            <a:chExt cx="7828505" cy="2717719"/>
          </a:xfrm>
        </p:grpSpPr>
        <p:sp>
          <p:nvSpPr>
            <p:cNvPr id="1133" name="Google Shape;1133;p17"/>
            <p:cNvSpPr/>
            <p:nvPr/>
          </p:nvSpPr>
          <p:spPr>
            <a:xfrm rot="-6395770">
              <a:off x="912046" y="1925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7"/>
            <p:cNvSpPr/>
            <p:nvPr/>
          </p:nvSpPr>
          <p:spPr>
            <a:xfrm rot="9374665">
              <a:off x="8565670" y="15351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7"/>
            <p:cNvSpPr/>
            <p:nvPr/>
          </p:nvSpPr>
          <p:spPr>
            <a:xfrm rot="7372728">
              <a:off x="6975095" y="40683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17"/>
          <p:cNvGrpSpPr/>
          <p:nvPr/>
        </p:nvGrpSpPr>
        <p:grpSpPr>
          <a:xfrm>
            <a:off x="648510" y="332207"/>
            <a:ext cx="1395515" cy="4514640"/>
            <a:chOff x="648510" y="332207"/>
            <a:chExt cx="1395515" cy="4514640"/>
          </a:xfrm>
        </p:grpSpPr>
        <p:grpSp>
          <p:nvGrpSpPr>
            <p:cNvPr id="1137" name="Google Shape;1137;p17"/>
            <p:cNvGrpSpPr/>
            <p:nvPr/>
          </p:nvGrpSpPr>
          <p:grpSpPr>
            <a:xfrm>
              <a:off x="648510" y="4684532"/>
              <a:ext cx="414990" cy="162315"/>
              <a:chOff x="2449035" y="2357907"/>
              <a:chExt cx="414990" cy="162315"/>
            </a:xfrm>
          </p:grpSpPr>
          <p:sp>
            <p:nvSpPr>
              <p:cNvPr id="1138" name="Google Shape;1138;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6" name="Google Shape;1146;p17"/>
            <p:cNvGrpSpPr/>
            <p:nvPr/>
          </p:nvGrpSpPr>
          <p:grpSpPr>
            <a:xfrm>
              <a:off x="1629035" y="332207"/>
              <a:ext cx="414990" cy="162315"/>
              <a:chOff x="2449035" y="2357907"/>
              <a:chExt cx="414990" cy="162315"/>
            </a:xfrm>
          </p:grpSpPr>
          <p:sp>
            <p:nvSpPr>
              <p:cNvPr id="1147" name="Google Shape;1147;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55" name="Google Shape;1155;p17"/>
          <p:cNvGrpSpPr/>
          <p:nvPr/>
        </p:nvGrpSpPr>
        <p:grpSpPr>
          <a:xfrm>
            <a:off x="1" y="483907"/>
            <a:ext cx="1200917" cy="2087846"/>
            <a:chOff x="1" y="483907"/>
            <a:chExt cx="1200917" cy="2087846"/>
          </a:xfrm>
        </p:grpSpPr>
        <p:grpSp>
          <p:nvGrpSpPr>
            <p:cNvPr id="1156" name="Google Shape;1156;p17"/>
            <p:cNvGrpSpPr/>
            <p:nvPr/>
          </p:nvGrpSpPr>
          <p:grpSpPr>
            <a:xfrm rot="2052966">
              <a:off x="583160" y="548917"/>
              <a:ext cx="421583" cy="618477"/>
              <a:chOff x="455088" y="2585188"/>
              <a:chExt cx="866775" cy="1271587"/>
            </a:xfrm>
          </p:grpSpPr>
          <p:sp>
            <p:nvSpPr>
              <p:cNvPr id="1157" name="Google Shape;1157;p17"/>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17"/>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17"/>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17"/>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1" name="Google Shape;1161;p17"/>
            <p:cNvGrpSpPr/>
            <p:nvPr/>
          </p:nvGrpSpPr>
          <p:grpSpPr>
            <a:xfrm rot="-1141536">
              <a:off x="183729" y="1203645"/>
              <a:ext cx="833462" cy="1266861"/>
              <a:chOff x="2591863" y="1039725"/>
              <a:chExt cx="833438" cy="1266825"/>
            </a:xfrm>
          </p:grpSpPr>
          <p:sp>
            <p:nvSpPr>
              <p:cNvPr id="1162" name="Google Shape;1162;p17"/>
              <p:cNvSpPr/>
              <p:nvPr/>
            </p:nvSpPr>
            <p:spPr>
              <a:xfrm>
                <a:off x="2823625" y="1456075"/>
                <a:ext cx="132600" cy="13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63" name="Google Shape;1163;p17"/>
              <p:cNvSpPr/>
              <p:nvPr/>
            </p:nvSpPr>
            <p:spPr>
              <a:xfrm>
                <a:off x="2852213" y="1525500"/>
                <a:ext cx="65088" cy="781050"/>
              </a:xfrm>
              <a:custGeom>
                <a:avLst/>
                <a:gdLst/>
                <a:ahLst/>
                <a:cxnLst/>
                <a:rect l="l" t="t" r="r" b="b"/>
                <a:pathLst>
                  <a:path w="17" h="207" extrusionOk="0">
                    <a:moveTo>
                      <a:pt x="12" y="2"/>
                    </a:moveTo>
                    <a:cubicBezTo>
                      <a:pt x="12" y="1"/>
                      <a:pt x="12" y="1"/>
                      <a:pt x="12" y="0"/>
                    </a:cubicBezTo>
                    <a:cubicBezTo>
                      <a:pt x="9" y="1"/>
                      <a:pt x="7" y="1"/>
                      <a:pt x="4" y="0"/>
                    </a:cubicBezTo>
                    <a:cubicBezTo>
                      <a:pt x="0" y="207"/>
                      <a:pt x="0" y="207"/>
                      <a:pt x="0" y="207"/>
                    </a:cubicBezTo>
                    <a:cubicBezTo>
                      <a:pt x="17" y="207"/>
                      <a:pt x="17" y="207"/>
                      <a:pt x="17" y="207"/>
                    </a:cubicBezTo>
                    <a:lnTo>
                      <a:pt x="12" y="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17"/>
              <p:cNvSpPr/>
              <p:nvPr/>
            </p:nvSpPr>
            <p:spPr>
              <a:xfrm>
                <a:off x="2909363" y="1469938"/>
                <a:ext cx="515938" cy="127000"/>
              </a:xfrm>
              <a:custGeom>
                <a:avLst/>
                <a:gdLst/>
                <a:ahLst/>
                <a:cxnLst/>
                <a:rect l="l" t="t" r="r" b="b"/>
                <a:pathLst>
                  <a:path w="137" h="34" extrusionOk="0">
                    <a:moveTo>
                      <a:pt x="0" y="11"/>
                    </a:moveTo>
                    <a:cubicBezTo>
                      <a:pt x="1" y="12"/>
                      <a:pt x="2" y="13"/>
                      <a:pt x="1" y="15"/>
                    </a:cubicBezTo>
                    <a:cubicBezTo>
                      <a:pt x="1" y="16"/>
                      <a:pt x="1" y="16"/>
                      <a:pt x="1" y="17"/>
                    </a:cubicBezTo>
                    <a:cubicBezTo>
                      <a:pt x="3" y="18"/>
                      <a:pt x="6" y="19"/>
                      <a:pt x="9" y="20"/>
                    </a:cubicBezTo>
                    <a:cubicBezTo>
                      <a:pt x="20" y="25"/>
                      <a:pt x="40" y="31"/>
                      <a:pt x="65" y="32"/>
                    </a:cubicBezTo>
                    <a:cubicBezTo>
                      <a:pt x="98" y="34"/>
                      <a:pt x="137" y="21"/>
                      <a:pt x="137" y="21"/>
                    </a:cubicBezTo>
                    <a:cubicBezTo>
                      <a:pt x="137" y="21"/>
                      <a:pt x="106" y="6"/>
                      <a:pt x="64" y="2"/>
                    </a:cubicBezTo>
                    <a:cubicBezTo>
                      <a:pt x="40" y="0"/>
                      <a:pt x="20" y="4"/>
                      <a:pt x="8" y="8"/>
                    </a:cubicBezTo>
                    <a:cubicBezTo>
                      <a:pt x="5" y="9"/>
                      <a:pt x="2" y="10"/>
                      <a:pt x="0" y="1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5" name="Google Shape;1165;p17"/>
              <p:cNvSpPr/>
              <p:nvPr/>
            </p:nvSpPr>
            <p:spPr>
              <a:xfrm>
                <a:off x="2591863" y="1536613"/>
                <a:ext cx="295275" cy="434975"/>
              </a:xfrm>
              <a:custGeom>
                <a:avLst/>
                <a:gdLst/>
                <a:ahLst/>
                <a:cxnLst/>
                <a:rect l="l" t="t" r="r" b="b"/>
                <a:pathLst>
                  <a:path w="78" h="115" extrusionOk="0">
                    <a:moveTo>
                      <a:pt x="72" y="0"/>
                    </a:moveTo>
                    <a:cubicBezTo>
                      <a:pt x="70" y="1"/>
                      <a:pt x="68" y="2"/>
                      <a:pt x="66" y="4"/>
                    </a:cubicBezTo>
                    <a:cubicBezTo>
                      <a:pt x="65" y="5"/>
                      <a:pt x="65" y="5"/>
                      <a:pt x="64" y="5"/>
                    </a:cubicBezTo>
                    <a:cubicBezTo>
                      <a:pt x="54" y="13"/>
                      <a:pt x="40" y="27"/>
                      <a:pt x="27" y="47"/>
                    </a:cubicBezTo>
                    <a:cubicBezTo>
                      <a:pt x="9" y="75"/>
                      <a:pt x="0" y="115"/>
                      <a:pt x="0" y="115"/>
                    </a:cubicBezTo>
                    <a:cubicBezTo>
                      <a:pt x="0" y="115"/>
                      <a:pt x="30" y="96"/>
                      <a:pt x="54" y="61"/>
                    </a:cubicBezTo>
                    <a:cubicBezTo>
                      <a:pt x="67" y="42"/>
                      <a:pt x="73" y="24"/>
                      <a:pt x="76" y="11"/>
                    </a:cubicBezTo>
                    <a:cubicBezTo>
                      <a:pt x="77" y="8"/>
                      <a:pt x="77" y="6"/>
                      <a:pt x="78" y="3"/>
                    </a:cubicBezTo>
                    <a:cubicBezTo>
                      <a:pt x="75" y="3"/>
                      <a:pt x="73" y="2"/>
                      <a:pt x="7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6" name="Google Shape;1166;p17"/>
              <p:cNvSpPr/>
              <p:nvPr/>
            </p:nvSpPr>
            <p:spPr>
              <a:xfrm>
                <a:off x="2649013" y="1039725"/>
                <a:ext cx="238125" cy="466725"/>
              </a:xfrm>
              <a:custGeom>
                <a:avLst/>
                <a:gdLst/>
                <a:ahLst/>
                <a:cxnLst/>
                <a:rect l="l" t="t" r="r" b="b"/>
                <a:pathLst>
                  <a:path w="63" h="124" extrusionOk="0">
                    <a:moveTo>
                      <a:pt x="63" y="122"/>
                    </a:moveTo>
                    <a:cubicBezTo>
                      <a:pt x="63" y="119"/>
                      <a:pt x="63" y="117"/>
                      <a:pt x="62" y="113"/>
                    </a:cubicBezTo>
                    <a:cubicBezTo>
                      <a:pt x="61" y="101"/>
                      <a:pt x="57" y="81"/>
                      <a:pt x="45" y="57"/>
                    </a:cubicBezTo>
                    <a:cubicBezTo>
                      <a:pt x="30" y="28"/>
                      <a:pt x="0" y="0"/>
                      <a:pt x="0" y="0"/>
                    </a:cubicBezTo>
                    <a:cubicBezTo>
                      <a:pt x="0" y="0"/>
                      <a:pt x="2" y="36"/>
                      <a:pt x="19" y="74"/>
                    </a:cubicBezTo>
                    <a:cubicBezTo>
                      <a:pt x="29" y="95"/>
                      <a:pt x="43" y="110"/>
                      <a:pt x="52" y="119"/>
                    </a:cubicBezTo>
                    <a:cubicBezTo>
                      <a:pt x="54" y="121"/>
                      <a:pt x="56" y="123"/>
                      <a:pt x="58" y="124"/>
                    </a:cubicBezTo>
                    <a:cubicBezTo>
                      <a:pt x="59" y="123"/>
                      <a:pt x="61" y="122"/>
                      <a:pt x="63" y="12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7" name="Google Shape;1167;p17"/>
              <p:cNvSpPr/>
              <p:nvPr/>
            </p:nvSpPr>
            <p:spPr>
              <a:xfrm>
                <a:off x="2857525" y="1489975"/>
                <a:ext cx="64800" cy="6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168" name="Google Shape;1168;p17"/>
          <p:cNvGrpSpPr/>
          <p:nvPr/>
        </p:nvGrpSpPr>
        <p:grpSpPr>
          <a:xfrm>
            <a:off x="-566144" y="-106538"/>
            <a:ext cx="10056959" cy="3325687"/>
            <a:chOff x="-566144" y="-106538"/>
            <a:chExt cx="10056959" cy="3325687"/>
          </a:xfrm>
        </p:grpSpPr>
        <p:grpSp>
          <p:nvGrpSpPr>
            <p:cNvPr id="1169" name="Google Shape;1169;p17"/>
            <p:cNvGrpSpPr/>
            <p:nvPr/>
          </p:nvGrpSpPr>
          <p:grpSpPr>
            <a:xfrm rot="9966536">
              <a:off x="8352615" y="280385"/>
              <a:ext cx="1028255" cy="1041172"/>
              <a:chOff x="1328851" y="2829038"/>
              <a:chExt cx="1032888" cy="1045863"/>
            </a:xfrm>
          </p:grpSpPr>
          <p:grpSp>
            <p:nvGrpSpPr>
              <p:cNvPr id="1170" name="Google Shape;1170;p17"/>
              <p:cNvGrpSpPr/>
              <p:nvPr/>
            </p:nvGrpSpPr>
            <p:grpSpPr>
              <a:xfrm>
                <a:off x="1436226" y="3128776"/>
                <a:ext cx="925513" cy="746125"/>
                <a:chOff x="1436226" y="3128776"/>
                <a:chExt cx="925513" cy="746125"/>
              </a:xfrm>
            </p:grpSpPr>
            <p:sp>
              <p:nvSpPr>
                <p:cNvPr id="1171" name="Google Shape;1171;p1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1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3" name="Google Shape;1173;p17"/>
              <p:cNvGrpSpPr/>
              <p:nvPr/>
            </p:nvGrpSpPr>
            <p:grpSpPr>
              <a:xfrm>
                <a:off x="1328851" y="2829038"/>
                <a:ext cx="681038" cy="977901"/>
                <a:chOff x="874251" y="2777938"/>
                <a:chExt cx="681038" cy="977901"/>
              </a:xfrm>
            </p:grpSpPr>
            <p:sp>
              <p:nvSpPr>
                <p:cNvPr id="1174" name="Google Shape;1174;p1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1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76" name="Google Shape;1176;p17"/>
            <p:cNvGrpSpPr/>
            <p:nvPr/>
          </p:nvGrpSpPr>
          <p:grpSpPr>
            <a:xfrm rot="-6001443">
              <a:off x="8182797" y="-489997"/>
              <a:ext cx="492208" cy="1515427"/>
              <a:chOff x="6208426" y="385764"/>
              <a:chExt cx="681038" cy="2097087"/>
            </a:xfrm>
          </p:grpSpPr>
          <p:sp>
            <p:nvSpPr>
              <p:cNvPr id="1177" name="Google Shape;1177;p1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1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1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1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1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1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1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1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8" name="Google Shape;1188;p17"/>
            <p:cNvSpPr/>
            <p:nvPr/>
          </p:nvSpPr>
          <p:spPr>
            <a:xfrm rot="7779469">
              <a:off x="-234472" y="2088974"/>
              <a:ext cx="551293" cy="1120702"/>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47"/>
        <p:cNvGrpSpPr/>
        <p:nvPr/>
      </p:nvGrpSpPr>
      <p:grpSpPr>
        <a:xfrm>
          <a:off x="0" y="0"/>
          <a:ext cx="0" cy="0"/>
          <a:chOff x="0" y="0"/>
          <a:chExt cx="0" cy="0"/>
        </a:xfrm>
      </p:grpSpPr>
      <p:grpSp>
        <p:nvGrpSpPr>
          <p:cNvPr id="1848" name="Google Shape;1848;p27"/>
          <p:cNvGrpSpPr/>
          <p:nvPr/>
        </p:nvGrpSpPr>
        <p:grpSpPr>
          <a:xfrm>
            <a:off x="-853356" y="-978511"/>
            <a:ext cx="10490072" cy="7121921"/>
            <a:chOff x="-853356" y="-978511"/>
            <a:chExt cx="10490072" cy="7121921"/>
          </a:xfrm>
        </p:grpSpPr>
        <p:sp>
          <p:nvSpPr>
            <p:cNvPr id="1849" name="Google Shape;1849;p27"/>
            <p:cNvSpPr/>
            <p:nvPr/>
          </p:nvSpPr>
          <p:spPr>
            <a:xfrm rot="9286529" flipH="1">
              <a:off x="7416186"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27"/>
            <p:cNvSpPr/>
            <p:nvPr/>
          </p:nvSpPr>
          <p:spPr>
            <a:xfrm rot="-597910" flipH="1">
              <a:off x="-722318"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1" name="Google Shape;1851;p27"/>
          <p:cNvGrpSpPr/>
          <p:nvPr/>
        </p:nvGrpSpPr>
        <p:grpSpPr>
          <a:xfrm>
            <a:off x="377636" y="1140365"/>
            <a:ext cx="8507280" cy="3369532"/>
            <a:chOff x="377636" y="1140365"/>
            <a:chExt cx="8507280" cy="3369532"/>
          </a:xfrm>
        </p:grpSpPr>
        <p:sp>
          <p:nvSpPr>
            <p:cNvPr id="1852" name="Google Shape;1852;p27"/>
            <p:cNvSpPr/>
            <p:nvPr/>
          </p:nvSpPr>
          <p:spPr>
            <a:xfrm rot="6395770" flipH="1">
              <a:off x="2201181" y="43560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27"/>
            <p:cNvSpPr/>
            <p:nvPr/>
          </p:nvSpPr>
          <p:spPr>
            <a:xfrm rot="-9374665" flipH="1">
              <a:off x="8732756" y="116022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27"/>
            <p:cNvSpPr/>
            <p:nvPr/>
          </p:nvSpPr>
          <p:spPr>
            <a:xfrm rot="-3065476" flipH="1">
              <a:off x="409481" y="193912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5" name="Google Shape;1855;p27"/>
          <p:cNvGrpSpPr/>
          <p:nvPr/>
        </p:nvGrpSpPr>
        <p:grpSpPr>
          <a:xfrm>
            <a:off x="474785" y="382607"/>
            <a:ext cx="7139065" cy="4504915"/>
            <a:chOff x="474785" y="382607"/>
            <a:chExt cx="7139065" cy="4504915"/>
          </a:xfrm>
        </p:grpSpPr>
        <p:grpSp>
          <p:nvGrpSpPr>
            <p:cNvPr id="1856" name="Google Shape;1856;p27"/>
            <p:cNvGrpSpPr/>
            <p:nvPr/>
          </p:nvGrpSpPr>
          <p:grpSpPr>
            <a:xfrm flipH="1">
              <a:off x="7198860" y="4725207"/>
              <a:ext cx="414990" cy="162315"/>
              <a:chOff x="2449035" y="2357907"/>
              <a:chExt cx="414990" cy="162315"/>
            </a:xfrm>
          </p:grpSpPr>
          <p:sp>
            <p:nvSpPr>
              <p:cNvPr id="1857" name="Google Shape;1857;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5" name="Google Shape;1865;p27"/>
            <p:cNvGrpSpPr/>
            <p:nvPr/>
          </p:nvGrpSpPr>
          <p:grpSpPr>
            <a:xfrm flipH="1">
              <a:off x="474785" y="382607"/>
              <a:ext cx="414990" cy="162315"/>
              <a:chOff x="2449035" y="2357907"/>
              <a:chExt cx="414990" cy="162315"/>
            </a:xfrm>
          </p:grpSpPr>
          <p:sp>
            <p:nvSpPr>
              <p:cNvPr id="1866" name="Google Shape;1866;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4" name="Google Shape;1874;p27"/>
          <p:cNvGrpSpPr/>
          <p:nvPr/>
        </p:nvGrpSpPr>
        <p:grpSpPr>
          <a:xfrm>
            <a:off x="903343" y="-499525"/>
            <a:ext cx="8940968" cy="6142528"/>
            <a:chOff x="820918" y="-620437"/>
            <a:chExt cx="8940968" cy="6142528"/>
          </a:xfrm>
        </p:grpSpPr>
        <p:grpSp>
          <p:nvGrpSpPr>
            <p:cNvPr id="1875" name="Google Shape;1875;p27"/>
            <p:cNvGrpSpPr/>
            <p:nvPr/>
          </p:nvGrpSpPr>
          <p:grpSpPr>
            <a:xfrm flipH="1">
              <a:off x="820918" y="4480899"/>
              <a:ext cx="1270515" cy="1041191"/>
              <a:chOff x="2208951" y="3779189"/>
              <a:chExt cx="1406526" cy="1152525"/>
            </a:xfrm>
          </p:grpSpPr>
          <p:sp>
            <p:nvSpPr>
              <p:cNvPr id="1876" name="Google Shape;1876;p2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2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2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2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2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2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2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2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2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2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6" name="Google Shape;1886;p27"/>
            <p:cNvGrpSpPr/>
            <p:nvPr/>
          </p:nvGrpSpPr>
          <p:grpSpPr>
            <a:xfrm rot="2382568" flipH="1">
              <a:off x="7419547" y="-417005"/>
              <a:ext cx="1019184" cy="1058870"/>
              <a:chOff x="2854563" y="128001"/>
              <a:chExt cx="1019176" cy="1058861"/>
            </a:xfrm>
          </p:grpSpPr>
          <p:sp>
            <p:nvSpPr>
              <p:cNvPr id="1887" name="Google Shape;1887;p2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2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2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2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2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2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3" name="Google Shape;1893;p27"/>
            <p:cNvSpPr/>
            <p:nvPr/>
          </p:nvSpPr>
          <p:spPr>
            <a:xfrm rot="-8100000">
              <a:off x="8700775" y="-393531"/>
              <a:ext cx="674887" cy="1371956"/>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4" name="Google Shape;1894;p27"/>
          <p:cNvGrpSpPr/>
          <p:nvPr/>
        </p:nvGrpSpPr>
        <p:grpSpPr>
          <a:xfrm>
            <a:off x="-584736" y="3297272"/>
            <a:ext cx="2346692" cy="1629919"/>
            <a:chOff x="-584736" y="3297272"/>
            <a:chExt cx="2346692" cy="1629919"/>
          </a:xfrm>
        </p:grpSpPr>
        <p:grpSp>
          <p:nvGrpSpPr>
            <p:cNvPr id="1895" name="Google Shape;1895;p27"/>
            <p:cNvGrpSpPr/>
            <p:nvPr/>
          </p:nvGrpSpPr>
          <p:grpSpPr>
            <a:xfrm>
              <a:off x="715096" y="3864735"/>
              <a:ext cx="1046860" cy="934229"/>
              <a:chOff x="-23829" y="4069760"/>
              <a:chExt cx="1046860" cy="934229"/>
            </a:xfrm>
          </p:grpSpPr>
          <p:grpSp>
            <p:nvGrpSpPr>
              <p:cNvPr id="1896" name="Google Shape;1896;p27"/>
              <p:cNvGrpSpPr/>
              <p:nvPr/>
            </p:nvGrpSpPr>
            <p:grpSpPr>
              <a:xfrm flipH="1">
                <a:off x="432596" y="4069760"/>
                <a:ext cx="590435" cy="411146"/>
                <a:chOff x="6434488" y="648488"/>
                <a:chExt cx="998537" cy="695325"/>
              </a:xfrm>
            </p:grpSpPr>
            <p:sp>
              <p:nvSpPr>
                <p:cNvPr id="1897" name="Google Shape;1897;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27"/>
              <p:cNvGrpSpPr/>
              <p:nvPr/>
            </p:nvGrpSpPr>
            <p:grpSpPr>
              <a:xfrm rot="8100000" flipH="1">
                <a:off x="17570" y="4610575"/>
                <a:ext cx="415029" cy="289003"/>
                <a:chOff x="6434488" y="648488"/>
                <a:chExt cx="998537" cy="695325"/>
              </a:xfrm>
            </p:grpSpPr>
            <p:sp>
              <p:nvSpPr>
                <p:cNvPr id="1903" name="Google Shape;1903;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08" name="Google Shape;1908;p27"/>
            <p:cNvGrpSpPr/>
            <p:nvPr/>
          </p:nvGrpSpPr>
          <p:grpSpPr>
            <a:xfrm rot="9384547">
              <a:off x="-415486" y="3538450"/>
              <a:ext cx="1444924" cy="1147562"/>
              <a:chOff x="5100350" y="1932124"/>
              <a:chExt cx="1926901" cy="1530350"/>
            </a:xfrm>
          </p:grpSpPr>
          <p:sp>
            <p:nvSpPr>
              <p:cNvPr id="1909" name="Google Shape;1909;p27"/>
              <p:cNvSpPr/>
              <p:nvPr/>
            </p:nvSpPr>
            <p:spPr>
              <a:xfrm>
                <a:off x="5443842" y="3169249"/>
                <a:ext cx="351869" cy="293225"/>
              </a:xfrm>
              <a:custGeom>
                <a:avLst/>
                <a:gdLst/>
                <a:ahLst/>
                <a:cxnLst/>
                <a:rect l="l" t="t" r="r" b="b"/>
                <a:pathLst>
                  <a:path w="126" h="105" extrusionOk="0">
                    <a:moveTo>
                      <a:pt x="0" y="72"/>
                    </a:moveTo>
                    <a:lnTo>
                      <a:pt x="24" y="105"/>
                    </a:lnTo>
                    <a:lnTo>
                      <a:pt x="126" y="34"/>
                    </a:lnTo>
                    <a:lnTo>
                      <a:pt x="102" y="0"/>
                    </a:lnTo>
                    <a:lnTo>
                      <a:pt x="0" y="7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27"/>
              <p:cNvSpPr/>
              <p:nvPr/>
            </p:nvSpPr>
            <p:spPr>
              <a:xfrm>
                <a:off x="5100350" y="2672165"/>
                <a:ext cx="343492" cy="290431"/>
              </a:xfrm>
              <a:custGeom>
                <a:avLst/>
                <a:gdLst/>
                <a:ahLst/>
                <a:cxnLst/>
                <a:rect l="l" t="t" r="r" b="b"/>
                <a:pathLst>
                  <a:path w="123" h="104" extrusionOk="0">
                    <a:moveTo>
                      <a:pt x="0" y="71"/>
                    </a:moveTo>
                    <a:lnTo>
                      <a:pt x="21" y="104"/>
                    </a:lnTo>
                    <a:lnTo>
                      <a:pt x="123" y="33"/>
                    </a:lnTo>
                    <a:lnTo>
                      <a:pt x="102" y="0"/>
                    </a:lnTo>
                    <a:lnTo>
                      <a:pt x="0"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27"/>
              <p:cNvSpPr/>
              <p:nvPr/>
            </p:nvSpPr>
            <p:spPr>
              <a:xfrm>
                <a:off x="5290247" y="2286785"/>
                <a:ext cx="949486" cy="1089118"/>
              </a:xfrm>
              <a:custGeom>
                <a:avLst/>
                <a:gdLst/>
                <a:ahLst/>
                <a:cxnLst/>
                <a:rect l="l" t="t" r="r" b="b"/>
                <a:pathLst>
                  <a:path w="143" h="164" extrusionOk="0">
                    <a:moveTo>
                      <a:pt x="96" y="162"/>
                    </a:moveTo>
                    <a:cubicBezTo>
                      <a:pt x="123" y="143"/>
                      <a:pt x="123" y="143"/>
                      <a:pt x="123" y="143"/>
                    </a:cubicBezTo>
                    <a:cubicBezTo>
                      <a:pt x="139" y="132"/>
                      <a:pt x="143" y="109"/>
                      <a:pt x="132" y="93"/>
                    </a:cubicBezTo>
                    <a:cubicBezTo>
                      <a:pt x="81" y="20"/>
                      <a:pt x="81" y="20"/>
                      <a:pt x="81" y="20"/>
                    </a:cubicBezTo>
                    <a:cubicBezTo>
                      <a:pt x="70" y="4"/>
                      <a:pt x="47" y="0"/>
                      <a:pt x="31" y="12"/>
                    </a:cubicBezTo>
                    <a:cubicBezTo>
                      <a:pt x="4" y="30"/>
                      <a:pt x="4" y="30"/>
                      <a:pt x="4" y="30"/>
                    </a:cubicBezTo>
                    <a:cubicBezTo>
                      <a:pt x="0" y="33"/>
                      <a:pt x="0" y="38"/>
                      <a:pt x="2" y="41"/>
                    </a:cubicBezTo>
                    <a:cubicBezTo>
                      <a:pt x="85" y="160"/>
                      <a:pt x="85" y="160"/>
                      <a:pt x="85" y="160"/>
                    </a:cubicBezTo>
                    <a:cubicBezTo>
                      <a:pt x="88" y="163"/>
                      <a:pt x="92" y="164"/>
                      <a:pt x="96" y="16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27"/>
              <p:cNvSpPr/>
              <p:nvPr/>
            </p:nvSpPr>
            <p:spPr>
              <a:xfrm>
                <a:off x="5795710" y="2797833"/>
                <a:ext cx="178727" cy="385380"/>
              </a:xfrm>
              <a:custGeom>
                <a:avLst/>
                <a:gdLst/>
                <a:ahLst/>
                <a:cxnLst/>
                <a:rect l="l" t="t" r="r" b="b"/>
                <a:pathLst>
                  <a:path w="27" h="58" extrusionOk="0">
                    <a:moveTo>
                      <a:pt x="14" y="0"/>
                    </a:moveTo>
                    <a:cubicBezTo>
                      <a:pt x="15" y="1"/>
                      <a:pt x="17" y="2"/>
                      <a:pt x="18" y="4"/>
                    </a:cubicBezTo>
                    <a:cubicBezTo>
                      <a:pt x="19" y="5"/>
                      <a:pt x="20" y="6"/>
                      <a:pt x="21" y="7"/>
                    </a:cubicBezTo>
                    <a:cubicBezTo>
                      <a:pt x="22" y="10"/>
                      <a:pt x="24" y="12"/>
                      <a:pt x="25" y="15"/>
                    </a:cubicBezTo>
                    <a:cubicBezTo>
                      <a:pt x="27" y="19"/>
                      <a:pt x="27" y="24"/>
                      <a:pt x="27" y="29"/>
                    </a:cubicBezTo>
                    <a:cubicBezTo>
                      <a:pt x="27" y="34"/>
                      <a:pt x="27" y="39"/>
                      <a:pt x="24" y="44"/>
                    </a:cubicBezTo>
                    <a:cubicBezTo>
                      <a:pt x="23" y="46"/>
                      <a:pt x="22" y="48"/>
                      <a:pt x="20" y="51"/>
                    </a:cubicBezTo>
                    <a:cubicBezTo>
                      <a:pt x="19" y="52"/>
                      <a:pt x="18" y="53"/>
                      <a:pt x="17" y="54"/>
                    </a:cubicBezTo>
                    <a:cubicBezTo>
                      <a:pt x="16" y="56"/>
                      <a:pt x="15" y="57"/>
                      <a:pt x="13" y="58"/>
                    </a:cubicBezTo>
                    <a:cubicBezTo>
                      <a:pt x="12" y="57"/>
                      <a:pt x="11" y="56"/>
                      <a:pt x="10" y="54"/>
                    </a:cubicBezTo>
                    <a:cubicBezTo>
                      <a:pt x="8" y="53"/>
                      <a:pt x="8" y="52"/>
                      <a:pt x="7" y="51"/>
                    </a:cubicBezTo>
                    <a:cubicBezTo>
                      <a:pt x="5" y="48"/>
                      <a:pt x="4" y="46"/>
                      <a:pt x="3" y="43"/>
                    </a:cubicBezTo>
                    <a:cubicBezTo>
                      <a:pt x="1" y="39"/>
                      <a:pt x="0" y="34"/>
                      <a:pt x="0" y="29"/>
                    </a:cubicBezTo>
                    <a:cubicBezTo>
                      <a:pt x="0" y="24"/>
                      <a:pt x="1" y="19"/>
                      <a:pt x="3" y="14"/>
                    </a:cubicBezTo>
                    <a:cubicBezTo>
                      <a:pt x="4" y="12"/>
                      <a:pt x="5" y="10"/>
                      <a:pt x="7" y="7"/>
                    </a:cubicBezTo>
                    <a:cubicBezTo>
                      <a:pt x="8" y="6"/>
                      <a:pt x="9" y="5"/>
                      <a:pt x="10" y="4"/>
                    </a:cubicBezTo>
                    <a:cubicBezTo>
                      <a:pt x="11" y="2"/>
                      <a:pt x="12" y="1"/>
                      <a:pt x="14"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27"/>
              <p:cNvSpPr/>
              <p:nvPr/>
            </p:nvSpPr>
            <p:spPr>
              <a:xfrm>
                <a:off x="5468974" y="2552084"/>
                <a:ext cx="360247" cy="206653"/>
              </a:xfrm>
              <a:custGeom>
                <a:avLst/>
                <a:gdLst/>
                <a:ahLst/>
                <a:cxnLst/>
                <a:rect l="l" t="t" r="r" b="b"/>
                <a:pathLst>
                  <a:path w="54" h="31" extrusionOk="0">
                    <a:moveTo>
                      <a:pt x="54" y="25"/>
                    </a:moveTo>
                    <a:cubicBezTo>
                      <a:pt x="54" y="23"/>
                      <a:pt x="53" y="22"/>
                      <a:pt x="52" y="20"/>
                    </a:cubicBezTo>
                    <a:cubicBezTo>
                      <a:pt x="52" y="19"/>
                      <a:pt x="51" y="17"/>
                      <a:pt x="50" y="16"/>
                    </a:cubicBezTo>
                    <a:cubicBezTo>
                      <a:pt x="48" y="14"/>
                      <a:pt x="46" y="12"/>
                      <a:pt x="44" y="10"/>
                    </a:cubicBezTo>
                    <a:cubicBezTo>
                      <a:pt x="41" y="6"/>
                      <a:pt x="36" y="4"/>
                      <a:pt x="32" y="2"/>
                    </a:cubicBezTo>
                    <a:cubicBezTo>
                      <a:pt x="27" y="1"/>
                      <a:pt x="22" y="0"/>
                      <a:pt x="17" y="0"/>
                    </a:cubicBezTo>
                    <a:cubicBezTo>
                      <a:pt x="15" y="0"/>
                      <a:pt x="12" y="1"/>
                      <a:pt x="9" y="2"/>
                    </a:cubicBezTo>
                    <a:cubicBezTo>
                      <a:pt x="8" y="2"/>
                      <a:pt x="6" y="2"/>
                      <a:pt x="5" y="3"/>
                    </a:cubicBezTo>
                    <a:cubicBezTo>
                      <a:pt x="3" y="4"/>
                      <a:pt x="2" y="5"/>
                      <a:pt x="0" y="6"/>
                    </a:cubicBezTo>
                    <a:cubicBezTo>
                      <a:pt x="1" y="7"/>
                      <a:pt x="1" y="9"/>
                      <a:pt x="2" y="10"/>
                    </a:cubicBezTo>
                    <a:cubicBezTo>
                      <a:pt x="3" y="12"/>
                      <a:pt x="4" y="13"/>
                      <a:pt x="4" y="14"/>
                    </a:cubicBezTo>
                    <a:cubicBezTo>
                      <a:pt x="6" y="17"/>
                      <a:pt x="8" y="19"/>
                      <a:pt x="10" y="21"/>
                    </a:cubicBezTo>
                    <a:cubicBezTo>
                      <a:pt x="14" y="24"/>
                      <a:pt x="18" y="27"/>
                      <a:pt x="23" y="28"/>
                    </a:cubicBezTo>
                    <a:cubicBezTo>
                      <a:pt x="27" y="30"/>
                      <a:pt x="32" y="31"/>
                      <a:pt x="37" y="30"/>
                    </a:cubicBezTo>
                    <a:cubicBezTo>
                      <a:pt x="40" y="30"/>
                      <a:pt x="43" y="30"/>
                      <a:pt x="45" y="29"/>
                    </a:cubicBezTo>
                    <a:cubicBezTo>
                      <a:pt x="47" y="29"/>
                      <a:pt x="48" y="28"/>
                      <a:pt x="50" y="27"/>
                    </a:cubicBezTo>
                    <a:cubicBezTo>
                      <a:pt x="51" y="27"/>
                      <a:pt x="53" y="26"/>
                      <a:pt x="54" y="2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27"/>
              <p:cNvSpPr/>
              <p:nvPr/>
            </p:nvSpPr>
            <p:spPr>
              <a:xfrm>
                <a:off x="6264868" y="2465512"/>
                <a:ext cx="259713" cy="544560"/>
              </a:xfrm>
              <a:custGeom>
                <a:avLst/>
                <a:gdLst/>
                <a:ahLst/>
                <a:cxnLst/>
                <a:rect l="l" t="t" r="r" b="b"/>
                <a:pathLst>
                  <a:path w="39" h="82" extrusionOk="0">
                    <a:moveTo>
                      <a:pt x="19" y="0"/>
                    </a:moveTo>
                    <a:cubicBezTo>
                      <a:pt x="22" y="2"/>
                      <a:pt x="23" y="3"/>
                      <a:pt x="25" y="5"/>
                    </a:cubicBezTo>
                    <a:cubicBezTo>
                      <a:pt x="26" y="7"/>
                      <a:pt x="28" y="9"/>
                      <a:pt x="29" y="10"/>
                    </a:cubicBezTo>
                    <a:cubicBezTo>
                      <a:pt x="31" y="14"/>
                      <a:pt x="33" y="17"/>
                      <a:pt x="35" y="20"/>
                    </a:cubicBezTo>
                    <a:cubicBezTo>
                      <a:pt x="38" y="27"/>
                      <a:pt x="39" y="34"/>
                      <a:pt x="39" y="41"/>
                    </a:cubicBezTo>
                    <a:cubicBezTo>
                      <a:pt x="39" y="48"/>
                      <a:pt x="37" y="55"/>
                      <a:pt x="34" y="61"/>
                    </a:cubicBezTo>
                    <a:cubicBezTo>
                      <a:pt x="33" y="65"/>
                      <a:pt x="31" y="68"/>
                      <a:pt x="29" y="72"/>
                    </a:cubicBezTo>
                    <a:cubicBezTo>
                      <a:pt x="27" y="73"/>
                      <a:pt x="26" y="75"/>
                      <a:pt x="24" y="77"/>
                    </a:cubicBezTo>
                    <a:cubicBezTo>
                      <a:pt x="23" y="78"/>
                      <a:pt x="21" y="80"/>
                      <a:pt x="19" y="82"/>
                    </a:cubicBezTo>
                    <a:cubicBezTo>
                      <a:pt x="17" y="80"/>
                      <a:pt x="15" y="78"/>
                      <a:pt x="13" y="77"/>
                    </a:cubicBezTo>
                    <a:cubicBezTo>
                      <a:pt x="12" y="75"/>
                      <a:pt x="11" y="73"/>
                      <a:pt x="9" y="71"/>
                    </a:cubicBezTo>
                    <a:cubicBezTo>
                      <a:pt x="7" y="68"/>
                      <a:pt x="5" y="65"/>
                      <a:pt x="4" y="61"/>
                    </a:cubicBezTo>
                    <a:cubicBezTo>
                      <a:pt x="1" y="54"/>
                      <a:pt x="0" y="48"/>
                      <a:pt x="0" y="41"/>
                    </a:cubicBezTo>
                    <a:cubicBezTo>
                      <a:pt x="0" y="34"/>
                      <a:pt x="1" y="27"/>
                      <a:pt x="4" y="20"/>
                    </a:cubicBezTo>
                    <a:cubicBezTo>
                      <a:pt x="5" y="17"/>
                      <a:pt x="7" y="13"/>
                      <a:pt x="10" y="10"/>
                    </a:cubicBezTo>
                    <a:cubicBezTo>
                      <a:pt x="11" y="8"/>
                      <a:pt x="12" y="7"/>
                      <a:pt x="14" y="5"/>
                    </a:cubicBezTo>
                    <a:cubicBezTo>
                      <a:pt x="16" y="3"/>
                      <a:pt x="17" y="2"/>
                      <a:pt x="1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27"/>
              <p:cNvSpPr/>
              <p:nvPr/>
            </p:nvSpPr>
            <p:spPr>
              <a:xfrm>
                <a:off x="5820843" y="2124813"/>
                <a:ext cx="511048" cy="287640"/>
              </a:xfrm>
              <a:custGeom>
                <a:avLst/>
                <a:gdLst/>
                <a:ahLst/>
                <a:cxnLst/>
                <a:rect l="l" t="t" r="r" b="b"/>
                <a:pathLst>
                  <a:path w="77" h="43" extrusionOk="0">
                    <a:moveTo>
                      <a:pt x="77" y="35"/>
                    </a:moveTo>
                    <a:cubicBezTo>
                      <a:pt x="76" y="33"/>
                      <a:pt x="75" y="30"/>
                      <a:pt x="74" y="28"/>
                    </a:cubicBezTo>
                    <a:cubicBezTo>
                      <a:pt x="73" y="26"/>
                      <a:pt x="71" y="24"/>
                      <a:pt x="70" y="23"/>
                    </a:cubicBezTo>
                    <a:cubicBezTo>
                      <a:pt x="68" y="19"/>
                      <a:pt x="65" y="16"/>
                      <a:pt x="63" y="14"/>
                    </a:cubicBezTo>
                    <a:cubicBezTo>
                      <a:pt x="57" y="9"/>
                      <a:pt x="51" y="5"/>
                      <a:pt x="45" y="3"/>
                    </a:cubicBezTo>
                    <a:cubicBezTo>
                      <a:pt x="38" y="1"/>
                      <a:pt x="31" y="0"/>
                      <a:pt x="24" y="0"/>
                    </a:cubicBezTo>
                    <a:cubicBezTo>
                      <a:pt x="20" y="0"/>
                      <a:pt x="17" y="1"/>
                      <a:pt x="12" y="2"/>
                    </a:cubicBezTo>
                    <a:cubicBezTo>
                      <a:pt x="10" y="3"/>
                      <a:pt x="8" y="3"/>
                      <a:pt x="6" y="4"/>
                    </a:cubicBezTo>
                    <a:cubicBezTo>
                      <a:pt x="4" y="5"/>
                      <a:pt x="2" y="6"/>
                      <a:pt x="0" y="8"/>
                    </a:cubicBezTo>
                    <a:cubicBezTo>
                      <a:pt x="1" y="10"/>
                      <a:pt x="2" y="12"/>
                      <a:pt x="3" y="14"/>
                    </a:cubicBezTo>
                    <a:cubicBezTo>
                      <a:pt x="4" y="16"/>
                      <a:pt x="5" y="18"/>
                      <a:pt x="6" y="20"/>
                    </a:cubicBezTo>
                    <a:cubicBezTo>
                      <a:pt x="8" y="23"/>
                      <a:pt x="11" y="26"/>
                      <a:pt x="14" y="29"/>
                    </a:cubicBezTo>
                    <a:cubicBezTo>
                      <a:pt x="19" y="34"/>
                      <a:pt x="25" y="37"/>
                      <a:pt x="32" y="40"/>
                    </a:cubicBezTo>
                    <a:cubicBezTo>
                      <a:pt x="38" y="42"/>
                      <a:pt x="45" y="43"/>
                      <a:pt x="52" y="43"/>
                    </a:cubicBezTo>
                    <a:cubicBezTo>
                      <a:pt x="56" y="42"/>
                      <a:pt x="60" y="42"/>
                      <a:pt x="64" y="41"/>
                    </a:cubicBezTo>
                    <a:cubicBezTo>
                      <a:pt x="66" y="40"/>
                      <a:pt x="68" y="39"/>
                      <a:pt x="70" y="39"/>
                    </a:cubicBezTo>
                    <a:cubicBezTo>
                      <a:pt x="72" y="38"/>
                      <a:pt x="74" y="37"/>
                      <a:pt x="77" y="3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27"/>
              <p:cNvSpPr/>
              <p:nvPr/>
            </p:nvSpPr>
            <p:spPr>
              <a:xfrm>
                <a:off x="5689591" y="1932124"/>
                <a:ext cx="1337660" cy="952281"/>
              </a:xfrm>
              <a:custGeom>
                <a:avLst/>
                <a:gdLst/>
                <a:ahLst/>
                <a:cxnLst/>
                <a:rect l="l" t="t" r="r" b="b"/>
                <a:pathLst>
                  <a:path w="202" h="143" extrusionOk="0">
                    <a:moveTo>
                      <a:pt x="199" y="1"/>
                    </a:moveTo>
                    <a:cubicBezTo>
                      <a:pt x="198" y="2"/>
                      <a:pt x="196" y="4"/>
                      <a:pt x="194" y="5"/>
                    </a:cubicBezTo>
                    <a:cubicBezTo>
                      <a:pt x="189" y="8"/>
                      <a:pt x="184" y="12"/>
                      <a:pt x="180" y="15"/>
                    </a:cubicBezTo>
                    <a:cubicBezTo>
                      <a:pt x="173" y="20"/>
                      <a:pt x="165" y="25"/>
                      <a:pt x="158" y="30"/>
                    </a:cubicBezTo>
                    <a:cubicBezTo>
                      <a:pt x="150" y="36"/>
                      <a:pt x="141" y="42"/>
                      <a:pt x="132" y="48"/>
                    </a:cubicBezTo>
                    <a:cubicBezTo>
                      <a:pt x="123" y="55"/>
                      <a:pt x="113" y="61"/>
                      <a:pt x="104" y="68"/>
                    </a:cubicBezTo>
                    <a:cubicBezTo>
                      <a:pt x="94" y="75"/>
                      <a:pt x="85" y="81"/>
                      <a:pt x="75" y="88"/>
                    </a:cubicBezTo>
                    <a:cubicBezTo>
                      <a:pt x="66" y="94"/>
                      <a:pt x="57" y="101"/>
                      <a:pt x="48" y="107"/>
                    </a:cubicBezTo>
                    <a:cubicBezTo>
                      <a:pt x="41" y="112"/>
                      <a:pt x="33" y="117"/>
                      <a:pt x="26" y="123"/>
                    </a:cubicBezTo>
                    <a:cubicBezTo>
                      <a:pt x="20" y="126"/>
                      <a:pt x="15" y="130"/>
                      <a:pt x="9" y="134"/>
                    </a:cubicBezTo>
                    <a:cubicBezTo>
                      <a:pt x="7" y="136"/>
                      <a:pt x="4" y="138"/>
                      <a:pt x="2" y="139"/>
                    </a:cubicBezTo>
                    <a:cubicBezTo>
                      <a:pt x="1" y="140"/>
                      <a:pt x="1" y="140"/>
                      <a:pt x="1" y="140"/>
                    </a:cubicBezTo>
                    <a:cubicBezTo>
                      <a:pt x="0" y="140"/>
                      <a:pt x="1" y="143"/>
                      <a:pt x="2" y="142"/>
                    </a:cubicBezTo>
                    <a:cubicBezTo>
                      <a:pt x="4" y="140"/>
                      <a:pt x="6" y="139"/>
                      <a:pt x="8" y="138"/>
                    </a:cubicBezTo>
                    <a:cubicBezTo>
                      <a:pt x="13" y="135"/>
                      <a:pt x="17" y="131"/>
                      <a:pt x="22" y="128"/>
                    </a:cubicBezTo>
                    <a:cubicBezTo>
                      <a:pt x="29" y="123"/>
                      <a:pt x="36" y="118"/>
                      <a:pt x="43" y="113"/>
                    </a:cubicBezTo>
                    <a:cubicBezTo>
                      <a:pt x="52" y="107"/>
                      <a:pt x="61" y="101"/>
                      <a:pt x="69" y="95"/>
                    </a:cubicBezTo>
                    <a:cubicBezTo>
                      <a:pt x="79" y="88"/>
                      <a:pt x="88" y="82"/>
                      <a:pt x="98" y="75"/>
                    </a:cubicBezTo>
                    <a:cubicBezTo>
                      <a:pt x="108" y="68"/>
                      <a:pt x="117" y="61"/>
                      <a:pt x="127" y="55"/>
                    </a:cubicBezTo>
                    <a:cubicBezTo>
                      <a:pt x="136" y="48"/>
                      <a:pt x="145" y="42"/>
                      <a:pt x="154" y="36"/>
                    </a:cubicBezTo>
                    <a:cubicBezTo>
                      <a:pt x="161" y="31"/>
                      <a:pt x="169" y="25"/>
                      <a:pt x="176" y="20"/>
                    </a:cubicBezTo>
                    <a:cubicBezTo>
                      <a:pt x="182" y="16"/>
                      <a:pt x="187" y="13"/>
                      <a:pt x="192" y="9"/>
                    </a:cubicBezTo>
                    <a:cubicBezTo>
                      <a:pt x="195" y="7"/>
                      <a:pt x="198" y="5"/>
                      <a:pt x="200" y="3"/>
                    </a:cubicBezTo>
                    <a:cubicBezTo>
                      <a:pt x="201" y="3"/>
                      <a:pt x="201" y="3"/>
                      <a:pt x="201" y="3"/>
                    </a:cubicBezTo>
                    <a:cubicBezTo>
                      <a:pt x="202" y="2"/>
                      <a:pt x="201" y="0"/>
                      <a:pt x="199"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27"/>
              <p:cNvSpPr/>
              <p:nvPr/>
            </p:nvSpPr>
            <p:spPr>
              <a:xfrm>
                <a:off x="5873903" y="2730811"/>
                <a:ext cx="19549" cy="245750"/>
              </a:xfrm>
              <a:custGeom>
                <a:avLst/>
                <a:gdLst/>
                <a:ahLst/>
                <a:cxnLst/>
                <a:rect l="l" t="t" r="r" b="b"/>
                <a:pathLst>
                  <a:path w="3" h="37" extrusionOk="0">
                    <a:moveTo>
                      <a:pt x="1" y="1"/>
                    </a:moveTo>
                    <a:cubicBezTo>
                      <a:pt x="1" y="11"/>
                      <a:pt x="1" y="21"/>
                      <a:pt x="0" y="31"/>
                    </a:cubicBezTo>
                    <a:cubicBezTo>
                      <a:pt x="0" y="32"/>
                      <a:pt x="0" y="34"/>
                      <a:pt x="0" y="35"/>
                    </a:cubicBezTo>
                    <a:cubicBezTo>
                      <a:pt x="0" y="37"/>
                      <a:pt x="3" y="37"/>
                      <a:pt x="3" y="35"/>
                    </a:cubicBezTo>
                    <a:cubicBezTo>
                      <a:pt x="3" y="25"/>
                      <a:pt x="3" y="15"/>
                      <a:pt x="3" y="5"/>
                    </a:cubicBezTo>
                    <a:cubicBezTo>
                      <a:pt x="3" y="4"/>
                      <a:pt x="3" y="3"/>
                      <a:pt x="3" y="1"/>
                    </a:cubicBezTo>
                    <a:cubicBezTo>
                      <a:pt x="3" y="0"/>
                      <a:pt x="1" y="0"/>
                      <a:pt x="1"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27"/>
              <p:cNvSpPr/>
              <p:nvPr/>
            </p:nvSpPr>
            <p:spPr>
              <a:xfrm>
                <a:off x="5661665" y="2652617"/>
                <a:ext cx="231787" cy="97742"/>
              </a:xfrm>
              <a:custGeom>
                <a:avLst/>
                <a:gdLst/>
                <a:ahLst/>
                <a:cxnLst/>
                <a:rect l="l" t="t" r="r" b="b"/>
                <a:pathLst>
                  <a:path w="35" h="15" extrusionOk="0">
                    <a:moveTo>
                      <a:pt x="34" y="12"/>
                    </a:moveTo>
                    <a:cubicBezTo>
                      <a:pt x="25" y="9"/>
                      <a:pt x="15" y="5"/>
                      <a:pt x="6" y="2"/>
                    </a:cubicBezTo>
                    <a:cubicBezTo>
                      <a:pt x="5" y="2"/>
                      <a:pt x="4" y="1"/>
                      <a:pt x="2" y="1"/>
                    </a:cubicBezTo>
                    <a:cubicBezTo>
                      <a:pt x="1" y="0"/>
                      <a:pt x="0" y="2"/>
                      <a:pt x="2" y="3"/>
                    </a:cubicBezTo>
                    <a:cubicBezTo>
                      <a:pt x="11" y="6"/>
                      <a:pt x="20" y="9"/>
                      <a:pt x="29" y="13"/>
                    </a:cubicBezTo>
                    <a:cubicBezTo>
                      <a:pt x="31" y="13"/>
                      <a:pt x="32" y="14"/>
                      <a:pt x="33" y="14"/>
                    </a:cubicBezTo>
                    <a:cubicBezTo>
                      <a:pt x="35" y="15"/>
                      <a:pt x="35" y="13"/>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27"/>
              <p:cNvSpPr/>
              <p:nvPr/>
            </p:nvSpPr>
            <p:spPr>
              <a:xfrm>
                <a:off x="6384949" y="2373357"/>
                <a:ext cx="13964" cy="245750"/>
              </a:xfrm>
              <a:custGeom>
                <a:avLst/>
                <a:gdLst/>
                <a:ahLst/>
                <a:cxnLst/>
                <a:rect l="l" t="t" r="r" b="b"/>
                <a:pathLst>
                  <a:path w="2" h="37" extrusionOk="0">
                    <a:moveTo>
                      <a:pt x="0" y="2"/>
                    </a:moveTo>
                    <a:cubicBezTo>
                      <a:pt x="0" y="12"/>
                      <a:pt x="0" y="22"/>
                      <a:pt x="0" y="31"/>
                    </a:cubicBezTo>
                    <a:cubicBezTo>
                      <a:pt x="0" y="33"/>
                      <a:pt x="0" y="34"/>
                      <a:pt x="0" y="36"/>
                    </a:cubicBezTo>
                    <a:cubicBezTo>
                      <a:pt x="0" y="37"/>
                      <a:pt x="2" y="37"/>
                      <a:pt x="2" y="36"/>
                    </a:cubicBezTo>
                    <a:cubicBezTo>
                      <a:pt x="2" y="26"/>
                      <a:pt x="2" y="16"/>
                      <a:pt x="2" y="6"/>
                    </a:cubicBezTo>
                    <a:cubicBezTo>
                      <a:pt x="2" y="5"/>
                      <a:pt x="2" y="3"/>
                      <a:pt x="2" y="2"/>
                    </a:cubicBezTo>
                    <a:cubicBezTo>
                      <a:pt x="2" y="0"/>
                      <a:pt x="0" y="0"/>
                      <a:pt x="0" y="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27"/>
              <p:cNvSpPr/>
              <p:nvPr/>
            </p:nvSpPr>
            <p:spPr>
              <a:xfrm>
                <a:off x="6167126" y="2297955"/>
                <a:ext cx="237372" cy="94949"/>
              </a:xfrm>
              <a:custGeom>
                <a:avLst/>
                <a:gdLst/>
                <a:ahLst/>
                <a:cxnLst/>
                <a:rect l="l" t="t" r="r" b="b"/>
                <a:pathLst>
                  <a:path w="36" h="14" extrusionOk="0">
                    <a:moveTo>
                      <a:pt x="34" y="12"/>
                    </a:moveTo>
                    <a:cubicBezTo>
                      <a:pt x="25" y="8"/>
                      <a:pt x="16" y="5"/>
                      <a:pt x="6" y="2"/>
                    </a:cubicBezTo>
                    <a:cubicBezTo>
                      <a:pt x="5" y="1"/>
                      <a:pt x="4" y="1"/>
                      <a:pt x="2" y="0"/>
                    </a:cubicBezTo>
                    <a:cubicBezTo>
                      <a:pt x="1" y="0"/>
                      <a:pt x="0" y="2"/>
                      <a:pt x="2" y="2"/>
                    </a:cubicBezTo>
                    <a:cubicBezTo>
                      <a:pt x="11" y="6"/>
                      <a:pt x="20" y="9"/>
                      <a:pt x="30" y="12"/>
                    </a:cubicBezTo>
                    <a:cubicBezTo>
                      <a:pt x="31" y="13"/>
                      <a:pt x="32" y="13"/>
                      <a:pt x="34" y="14"/>
                    </a:cubicBezTo>
                    <a:cubicBezTo>
                      <a:pt x="35" y="14"/>
                      <a:pt x="36" y="12"/>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21"/>
        <p:cNvGrpSpPr/>
        <p:nvPr/>
      </p:nvGrpSpPr>
      <p:grpSpPr>
        <a:xfrm>
          <a:off x="0" y="0"/>
          <a:ext cx="0" cy="0"/>
          <a:chOff x="0" y="0"/>
          <a:chExt cx="0" cy="0"/>
        </a:xfrm>
      </p:grpSpPr>
      <p:grpSp>
        <p:nvGrpSpPr>
          <p:cNvPr id="1922" name="Google Shape;1922;p28"/>
          <p:cNvGrpSpPr/>
          <p:nvPr/>
        </p:nvGrpSpPr>
        <p:grpSpPr>
          <a:xfrm>
            <a:off x="977300" y="3514863"/>
            <a:ext cx="1161648" cy="1628625"/>
            <a:chOff x="977300" y="3514863"/>
            <a:chExt cx="1161648" cy="1628625"/>
          </a:xfrm>
        </p:grpSpPr>
        <p:grpSp>
          <p:nvGrpSpPr>
            <p:cNvPr id="1923" name="Google Shape;1923;p28"/>
            <p:cNvGrpSpPr/>
            <p:nvPr/>
          </p:nvGrpSpPr>
          <p:grpSpPr>
            <a:xfrm>
              <a:off x="977300" y="3514863"/>
              <a:ext cx="539910" cy="1628625"/>
              <a:chOff x="8047400" y="2554475"/>
              <a:chExt cx="539910" cy="1628625"/>
            </a:xfrm>
          </p:grpSpPr>
          <p:sp>
            <p:nvSpPr>
              <p:cNvPr id="1924" name="Google Shape;1924;p28"/>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28"/>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28"/>
            <p:cNvGrpSpPr/>
            <p:nvPr/>
          </p:nvGrpSpPr>
          <p:grpSpPr>
            <a:xfrm>
              <a:off x="1697195" y="3514883"/>
              <a:ext cx="441754" cy="1332541"/>
              <a:chOff x="7543750" y="2554475"/>
              <a:chExt cx="539910" cy="1628625"/>
            </a:xfrm>
          </p:grpSpPr>
          <p:sp>
            <p:nvSpPr>
              <p:cNvPr id="1927" name="Google Shape;1927;p28"/>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28"/>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29" name="Google Shape;1929;p28"/>
          <p:cNvGrpSpPr/>
          <p:nvPr/>
        </p:nvGrpSpPr>
        <p:grpSpPr>
          <a:xfrm>
            <a:off x="-1782190" y="-2020701"/>
            <a:ext cx="13016954" cy="7654720"/>
            <a:chOff x="-1782190" y="-2020701"/>
            <a:chExt cx="13016954" cy="7654720"/>
          </a:xfrm>
        </p:grpSpPr>
        <p:sp>
          <p:nvSpPr>
            <p:cNvPr id="1930" name="Google Shape;1930;p28"/>
            <p:cNvSpPr/>
            <p:nvPr/>
          </p:nvSpPr>
          <p:spPr>
            <a:xfrm rot="7896899">
              <a:off x="-1481194" y="2841608"/>
              <a:ext cx="2838910" cy="208061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28"/>
            <p:cNvSpPr/>
            <p:nvPr/>
          </p:nvSpPr>
          <p:spPr>
            <a:xfrm rot="-7200479">
              <a:off x="7175473" y="-1070716"/>
              <a:ext cx="3803009" cy="27872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2" name="Google Shape;1932;p28"/>
          <p:cNvGrpSpPr/>
          <p:nvPr/>
        </p:nvGrpSpPr>
        <p:grpSpPr>
          <a:xfrm>
            <a:off x="-989622" y="4198970"/>
            <a:ext cx="4508458" cy="1702115"/>
            <a:chOff x="-989622" y="4198970"/>
            <a:chExt cx="4508458" cy="1702115"/>
          </a:xfrm>
        </p:grpSpPr>
        <p:grpSp>
          <p:nvGrpSpPr>
            <p:cNvPr id="1933" name="Google Shape;1933;p28"/>
            <p:cNvGrpSpPr/>
            <p:nvPr/>
          </p:nvGrpSpPr>
          <p:grpSpPr>
            <a:xfrm>
              <a:off x="805364" y="4800933"/>
              <a:ext cx="2713473" cy="1100152"/>
              <a:chOff x="3616175" y="871400"/>
              <a:chExt cx="4165601" cy="1065213"/>
            </a:xfrm>
          </p:grpSpPr>
          <p:sp>
            <p:nvSpPr>
              <p:cNvPr id="1934" name="Google Shape;1934;p28"/>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28"/>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28"/>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28"/>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28"/>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28"/>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28"/>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28"/>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2" name="Google Shape;1942;p28"/>
            <p:cNvGrpSpPr/>
            <p:nvPr/>
          </p:nvGrpSpPr>
          <p:grpSpPr>
            <a:xfrm flipH="1">
              <a:off x="-989622" y="4198970"/>
              <a:ext cx="2943937" cy="1462750"/>
              <a:chOff x="-666900" y="57013"/>
              <a:chExt cx="3802063" cy="1889125"/>
            </a:xfrm>
          </p:grpSpPr>
          <p:sp>
            <p:nvSpPr>
              <p:cNvPr id="1943" name="Google Shape;1943;p28"/>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28"/>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28"/>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28"/>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28"/>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28"/>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28"/>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28"/>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28"/>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28"/>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28"/>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28"/>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28"/>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56" name="Google Shape;1956;p28"/>
          <p:cNvGrpSpPr/>
          <p:nvPr/>
        </p:nvGrpSpPr>
        <p:grpSpPr>
          <a:xfrm>
            <a:off x="3170724" y="432587"/>
            <a:ext cx="3981553" cy="4349885"/>
            <a:chOff x="3170724" y="432587"/>
            <a:chExt cx="3981553" cy="4349885"/>
          </a:xfrm>
        </p:grpSpPr>
        <p:grpSp>
          <p:nvGrpSpPr>
            <p:cNvPr id="1957" name="Google Shape;1957;p28"/>
            <p:cNvGrpSpPr/>
            <p:nvPr/>
          </p:nvGrpSpPr>
          <p:grpSpPr>
            <a:xfrm rot="-5400000">
              <a:off x="3225314" y="4292159"/>
              <a:ext cx="435722" cy="544903"/>
              <a:chOff x="7164101" y="1562101"/>
              <a:chExt cx="1330450" cy="1663825"/>
            </a:xfrm>
          </p:grpSpPr>
          <p:sp>
            <p:nvSpPr>
              <p:cNvPr id="1958" name="Google Shape;1958;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0" name="Google Shape;1970;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971;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6" name="Google Shape;1976;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7" name="Google Shape;1977;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8" name="Google Shape;1978;p28"/>
            <p:cNvGrpSpPr/>
            <p:nvPr/>
          </p:nvGrpSpPr>
          <p:grpSpPr>
            <a:xfrm rot="-5400000">
              <a:off x="6661964" y="377997"/>
              <a:ext cx="435722" cy="544903"/>
              <a:chOff x="7164101" y="1562101"/>
              <a:chExt cx="1330450" cy="1663825"/>
            </a:xfrm>
          </p:grpSpPr>
          <p:sp>
            <p:nvSpPr>
              <p:cNvPr id="1979" name="Google Shape;1979;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2" name="Google Shape;1982;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3" name="Google Shape;1983;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99" name="Google Shape;1999;p28"/>
          <p:cNvGrpSpPr/>
          <p:nvPr/>
        </p:nvGrpSpPr>
        <p:grpSpPr>
          <a:xfrm>
            <a:off x="7549617" y="116163"/>
            <a:ext cx="1730894" cy="2034386"/>
            <a:chOff x="7549617" y="116163"/>
            <a:chExt cx="1730894" cy="2034386"/>
          </a:xfrm>
        </p:grpSpPr>
        <p:grpSp>
          <p:nvGrpSpPr>
            <p:cNvPr id="2000" name="Google Shape;2000;p28"/>
            <p:cNvGrpSpPr/>
            <p:nvPr/>
          </p:nvGrpSpPr>
          <p:grpSpPr>
            <a:xfrm rot="929809">
              <a:off x="7621609" y="857137"/>
              <a:ext cx="870000" cy="657263"/>
              <a:chOff x="3379263" y="1707450"/>
              <a:chExt cx="869951" cy="657226"/>
            </a:xfrm>
          </p:grpSpPr>
          <p:sp>
            <p:nvSpPr>
              <p:cNvPr id="2001" name="Google Shape;2001;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28"/>
            <p:cNvGrpSpPr/>
            <p:nvPr/>
          </p:nvGrpSpPr>
          <p:grpSpPr>
            <a:xfrm rot="-1437645">
              <a:off x="8426792" y="165909"/>
              <a:ext cx="401627" cy="738169"/>
              <a:chOff x="4309613" y="1820825"/>
              <a:chExt cx="401638" cy="738188"/>
            </a:xfrm>
          </p:grpSpPr>
          <p:sp>
            <p:nvSpPr>
              <p:cNvPr id="2011" name="Google Shape;2011;p28"/>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28"/>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28"/>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4" name="Google Shape;2014;p28"/>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28"/>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6" name="Google Shape;2016;p28"/>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7" name="Google Shape;2017;p28"/>
            <p:cNvGrpSpPr/>
            <p:nvPr/>
          </p:nvGrpSpPr>
          <p:grpSpPr>
            <a:xfrm rot="-2191700">
              <a:off x="8636024" y="1590573"/>
              <a:ext cx="572055" cy="432173"/>
              <a:chOff x="3379263" y="1707450"/>
              <a:chExt cx="869951" cy="657226"/>
            </a:xfrm>
          </p:grpSpPr>
          <p:sp>
            <p:nvSpPr>
              <p:cNvPr id="2018" name="Google Shape;2018;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9" name="Google Shape;2019;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0" name="Google Shape;2020;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1" name="Google Shape;2021;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5" name="Google Shape;2025;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6" name="Google Shape;2026;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27" name="Google Shape;2027;p28"/>
          <p:cNvGrpSpPr/>
          <p:nvPr/>
        </p:nvGrpSpPr>
        <p:grpSpPr>
          <a:xfrm>
            <a:off x="-779695" y="-569624"/>
            <a:ext cx="2296898" cy="5179973"/>
            <a:chOff x="-779695" y="-569624"/>
            <a:chExt cx="2296898" cy="5179973"/>
          </a:xfrm>
        </p:grpSpPr>
        <p:sp>
          <p:nvSpPr>
            <p:cNvPr id="2028" name="Google Shape;2028;p28"/>
            <p:cNvSpPr/>
            <p:nvPr/>
          </p:nvSpPr>
          <p:spPr>
            <a:xfrm rot="7499209">
              <a:off x="365968" y="-586673"/>
              <a:ext cx="710883" cy="1445137"/>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9" name="Google Shape;2029;p28"/>
            <p:cNvGrpSpPr/>
            <p:nvPr/>
          </p:nvGrpSpPr>
          <p:grpSpPr>
            <a:xfrm rot="-9795674">
              <a:off x="-643529" y="72645"/>
              <a:ext cx="1406485" cy="1152492"/>
              <a:chOff x="2208951" y="3779189"/>
              <a:chExt cx="1406526" cy="1152525"/>
            </a:xfrm>
          </p:grpSpPr>
          <p:sp>
            <p:nvSpPr>
              <p:cNvPr id="2030" name="Google Shape;2030;p2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2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2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2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2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2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2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2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2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2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28"/>
            <p:cNvGrpSpPr/>
            <p:nvPr/>
          </p:nvGrpSpPr>
          <p:grpSpPr>
            <a:xfrm>
              <a:off x="-110225" y="3751974"/>
              <a:ext cx="907519" cy="858375"/>
              <a:chOff x="2503897" y="3146050"/>
              <a:chExt cx="558783" cy="528556"/>
            </a:xfrm>
          </p:grpSpPr>
          <p:sp>
            <p:nvSpPr>
              <p:cNvPr id="2041" name="Google Shape;2041;p28"/>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28"/>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28"/>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28"/>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28"/>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28"/>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28"/>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8" name="Google Shape;2048;p28"/>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9" name="Google Shape;2049;p28"/>
          <p:cNvGrpSpPr/>
          <p:nvPr/>
        </p:nvGrpSpPr>
        <p:grpSpPr>
          <a:xfrm>
            <a:off x="630365" y="400951"/>
            <a:ext cx="7757582" cy="4381515"/>
            <a:chOff x="630365" y="400951"/>
            <a:chExt cx="7757582" cy="4381515"/>
          </a:xfrm>
        </p:grpSpPr>
        <p:sp>
          <p:nvSpPr>
            <p:cNvPr id="2050" name="Google Shape;2050;p28"/>
            <p:cNvSpPr/>
            <p:nvPr/>
          </p:nvSpPr>
          <p:spPr>
            <a:xfrm rot="-3723361">
              <a:off x="672229" y="30800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28"/>
            <p:cNvSpPr/>
            <p:nvPr/>
          </p:nvSpPr>
          <p:spPr>
            <a:xfrm rot="-7109889">
              <a:off x="8160741" y="45489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28"/>
            <p:cNvSpPr/>
            <p:nvPr/>
          </p:nvSpPr>
          <p:spPr>
            <a:xfrm rot="9157501">
              <a:off x="7417591" y="43195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grpSp>
        <p:nvGrpSpPr>
          <p:cNvPr id="134" name="Google Shape;134;p3"/>
          <p:cNvGrpSpPr/>
          <p:nvPr/>
        </p:nvGrpSpPr>
        <p:grpSpPr>
          <a:xfrm>
            <a:off x="-1311026" y="-173914"/>
            <a:ext cx="14081785" cy="8880589"/>
            <a:chOff x="-1311026" y="-173914"/>
            <a:chExt cx="14081785" cy="8880589"/>
          </a:xfrm>
        </p:grpSpPr>
        <p:sp>
          <p:nvSpPr>
            <p:cNvPr id="135" name="Google Shape;135;p3"/>
            <p:cNvSpPr/>
            <p:nvPr/>
          </p:nvSpPr>
          <p:spPr>
            <a:xfrm rot="1376386">
              <a:off x="6743968" y="2437494"/>
              <a:ext cx="5462581" cy="40035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3"/>
            <p:cNvSpPr/>
            <p:nvPr/>
          </p:nvSpPr>
          <p:spPr>
            <a:xfrm rot="2699993">
              <a:off x="-754339" y="3869132"/>
              <a:ext cx="4940698" cy="3621037"/>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rot="10800000">
              <a:off x="-795435" y="-173914"/>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 name="Google Shape;138;p3"/>
          <p:cNvSpPr txBox="1">
            <a:spLocks noGrp="1"/>
          </p:cNvSpPr>
          <p:nvPr>
            <p:ph type="title"/>
          </p:nvPr>
        </p:nvSpPr>
        <p:spPr>
          <a:xfrm>
            <a:off x="1574575" y="2250988"/>
            <a:ext cx="59949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7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9" name="Google Shape;139;p3"/>
          <p:cNvSpPr txBox="1">
            <a:spLocks noGrp="1"/>
          </p:cNvSpPr>
          <p:nvPr>
            <p:ph type="title" idx="2" hasCustomPrompt="1"/>
          </p:nvPr>
        </p:nvSpPr>
        <p:spPr>
          <a:xfrm>
            <a:off x="4019600" y="1436788"/>
            <a:ext cx="1105200" cy="73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40" name="Google Shape;140;p3"/>
          <p:cNvGrpSpPr/>
          <p:nvPr/>
        </p:nvGrpSpPr>
        <p:grpSpPr>
          <a:xfrm>
            <a:off x="-234569" y="336184"/>
            <a:ext cx="9816938" cy="5755669"/>
            <a:chOff x="-234569" y="336184"/>
            <a:chExt cx="9816938" cy="5755669"/>
          </a:xfrm>
        </p:grpSpPr>
        <p:grpSp>
          <p:nvGrpSpPr>
            <p:cNvPr id="141" name="Google Shape;141;p3"/>
            <p:cNvGrpSpPr/>
            <p:nvPr/>
          </p:nvGrpSpPr>
          <p:grpSpPr>
            <a:xfrm rot="-726925" flipH="1">
              <a:off x="132765" y="3889226"/>
              <a:ext cx="699269" cy="2153225"/>
              <a:chOff x="6208426" y="385764"/>
              <a:chExt cx="681038" cy="2097087"/>
            </a:xfrm>
          </p:grpSpPr>
          <p:sp>
            <p:nvSpPr>
              <p:cNvPr id="142" name="Google Shape;142;p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 name="Google Shape;153;p3"/>
            <p:cNvGrpSpPr/>
            <p:nvPr/>
          </p:nvGrpSpPr>
          <p:grpSpPr>
            <a:xfrm rot="-6576223">
              <a:off x="395316" y="4436425"/>
              <a:ext cx="1019137" cy="1058821"/>
              <a:chOff x="2854563" y="128001"/>
              <a:chExt cx="1019176" cy="1058861"/>
            </a:xfrm>
          </p:grpSpPr>
          <p:sp>
            <p:nvSpPr>
              <p:cNvPr id="154" name="Google Shape;154;p3"/>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3"/>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3"/>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3"/>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3"/>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 name="Google Shape;160;p3"/>
            <p:cNvGrpSpPr/>
            <p:nvPr/>
          </p:nvGrpSpPr>
          <p:grpSpPr>
            <a:xfrm rot="10376763">
              <a:off x="8489207" y="395645"/>
              <a:ext cx="1032856" cy="1045830"/>
              <a:chOff x="1328851" y="2829038"/>
              <a:chExt cx="1032888" cy="1045863"/>
            </a:xfrm>
          </p:grpSpPr>
          <p:grpSp>
            <p:nvGrpSpPr>
              <p:cNvPr id="161" name="Google Shape;161;p3"/>
              <p:cNvGrpSpPr/>
              <p:nvPr/>
            </p:nvGrpSpPr>
            <p:grpSpPr>
              <a:xfrm>
                <a:off x="1436226" y="3128776"/>
                <a:ext cx="925513" cy="746125"/>
                <a:chOff x="1436226" y="3128776"/>
                <a:chExt cx="925513" cy="746125"/>
              </a:xfrm>
            </p:grpSpPr>
            <p:sp>
              <p:nvSpPr>
                <p:cNvPr id="162" name="Google Shape;162;p3"/>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3"/>
              <p:cNvGrpSpPr/>
              <p:nvPr/>
            </p:nvGrpSpPr>
            <p:grpSpPr>
              <a:xfrm>
                <a:off x="1328851" y="2829038"/>
                <a:ext cx="681038" cy="977901"/>
                <a:chOff x="874251" y="2777938"/>
                <a:chExt cx="681038" cy="977901"/>
              </a:xfrm>
            </p:grpSpPr>
            <p:sp>
              <p:nvSpPr>
                <p:cNvPr id="165" name="Google Shape;165;p3"/>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3"/>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7" name="Google Shape;167;p3"/>
            <p:cNvGrpSpPr/>
            <p:nvPr/>
          </p:nvGrpSpPr>
          <p:grpSpPr>
            <a:xfrm rot="5400000">
              <a:off x="-361569" y="1292234"/>
              <a:ext cx="1406526" cy="1152525"/>
              <a:chOff x="2208951" y="3779189"/>
              <a:chExt cx="1406526" cy="1152525"/>
            </a:xfrm>
          </p:grpSpPr>
          <p:sp>
            <p:nvSpPr>
              <p:cNvPr id="168" name="Google Shape;168;p3"/>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3"/>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 name="Google Shape;178;p3"/>
          <p:cNvGrpSpPr/>
          <p:nvPr/>
        </p:nvGrpSpPr>
        <p:grpSpPr>
          <a:xfrm>
            <a:off x="779722" y="336163"/>
            <a:ext cx="7865728" cy="4421552"/>
            <a:chOff x="779722" y="336163"/>
            <a:chExt cx="7865728" cy="4421552"/>
          </a:xfrm>
        </p:grpSpPr>
        <p:sp>
          <p:nvSpPr>
            <p:cNvPr id="179" name="Google Shape;179;p3"/>
            <p:cNvSpPr/>
            <p:nvPr/>
          </p:nvSpPr>
          <p:spPr>
            <a:xfrm rot="6335869">
              <a:off x="6099116" y="468225"/>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3"/>
            <p:cNvSpPr/>
            <p:nvPr/>
          </p:nvSpPr>
          <p:spPr>
            <a:xfrm rot="-6395795">
              <a:off x="812379" y="28984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3"/>
            <p:cNvSpPr/>
            <p:nvPr/>
          </p:nvSpPr>
          <p:spPr>
            <a:xfrm rot="10229135">
              <a:off x="8444666" y="350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3"/>
            <p:cNvSpPr/>
            <p:nvPr/>
          </p:nvSpPr>
          <p:spPr>
            <a:xfrm rot="-7109889">
              <a:off x="4569766"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3"/>
            <p:cNvSpPr/>
            <p:nvPr/>
          </p:nvSpPr>
          <p:spPr>
            <a:xfrm rot="9900703">
              <a:off x="2104891"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86" name="Google Shape;186;p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187" name="Google Shape;187;p4"/>
          <p:cNvGrpSpPr/>
          <p:nvPr/>
        </p:nvGrpSpPr>
        <p:grpSpPr>
          <a:xfrm>
            <a:off x="-853356" y="-978511"/>
            <a:ext cx="10490072" cy="7121921"/>
            <a:chOff x="-853356" y="-978511"/>
            <a:chExt cx="10490072" cy="7121921"/>
          </a:xfrm>
        </p:grpSpPr>
        <p:sp>
          <p:nvSpPr>
            <p:cNvPr id="188" name="Google Shape;188;p4"/>
            <p:cNvSpPr/>
            <p:nvPr/>
          </p:nvSpPr>
          <p:spPr>
            <a:xfrm rot="-9286529">
              <a:off x="-636024"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4"/>
            <p:cNvSpPr/>
            <p:nvPr/>
          </p:nvSpPr>
          <p:spPr>
            <a:xfrm rot="597910">
              <a:off x="7160212"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4"/>
          <p:cNvGrpSpPr/>
          <p:nvPr/>
        </p:nvGrpSpPr>
        <p:grpSpPr>
          <a:xfrm>
            <a:off x="417995" y="947940"/>
            <a:ext cx="8353230" cy="3409557"/>
            <a:chOff x="417995" y="947940"/>
            <a:chExt cx="8353230" cy="3409557"/>
          </a:xfrm>
        </p:grpSpPr>
        <p:sp>
          <p:nvSpPr>
            <p:cNvPr id="191" name="Google Shape;191;p4"/>
            <p:cNvSpPr/>
            <p:nvPr/>
          </p:nvSpPr>
          <p:spPr>
            <a:xfrm rot="-6395770">
              <a:off x="7444046" y="4203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4"/>
            <p:cNvSpPr/>
            <p:nvPr/>
          </p:nvSpPr>
          <p:spPr>
            <a:xfrm rot="9374665">
              <a:off x="441420" y="9677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4"/>
            <p:cNvSpPr/>
            <p:nvPr/>
          </p:nvSpPr>
          <p:spPr>
            <a:xfrm rot="3065476">
              <a:off x="8610645" y="40268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4"/>
          <p:cNvGrpSpPr/>
          <p:nvPr/>
        </p:nvGrpSpPr>
        <p:grpSpPr>
          <a:xfrm>
            <a:off x="1169510" y="535007"/>
            <a:ext cx="7596265" cy="4352515"/>
            <a:chOff x="1169510" y="535007"/>
            <a:chExt cx="7596265" cy="4352515"/>
          </a:xfrm>
        </p:grpSpPr>
        <p:grpSp>
          <p:nvGrpSpPr>
            <p:cNvPr id="195" name="Google Shape;195;p4"/>
            <p:cNvGrpSpPr/>
            <p:nvPr/>
          </p:nvGrpSpPr>
          <p:grpSpPr>
            <a:xfrm>
              <a:off x="1169510" y="4725207"/>
              <a:ext cx="414990" cy="162315"/>
              <a:chOff x="2449035" y="2357907"/>
              <a:chExt cx="414990" cy="162315"/>
            </a:xfrm>
          </p:grpSpPr>
          <p:sp>
            <p:nvSpPr>
              <p:cNvPr id="196" name="Google Shape;196;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204;p4"/>
            <p:cNvGrpSpPr/>
            <p:nvPr/>
          </p:nvGrpSpPr>
          <p:grpSpPr>
            <a:xfrm>
              <a:off x="8350785" y="535007"/>
              <a:ext cx="414990" cy="162315"/>
              <a:chOff x="2449035" y="2357907"/>
              <a:chExt cx="414990" cy="162315"/>
            </a:xfrm>
          </p:grpSpPr>
          <p:sp>
            <p:nvSpPr>
              <p:cNvPr id="205" name="Google Shape;205;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3" name="Google Shape;213;p4"/>
          <p:cNvGrpSpPr/>
          <p:nvPr/>
        </p:nvGrpSpPr>
        <p:grpSpPr>
          <a:xfrm>
            <a:off x="284867" y="-620450"/>
            <a:ext cx="8065900" cy="6167815"/>
            <a:chOff x="284867" y="-620450"/>
            <a:chExt cx="8065900" cy="6167815"/>
          </a:xfrm>
        </p:grpSpPr>
        <p:grpSp>
          <p:nvGrpSpPr>
            <p:cNvPr id="214" name="Google Shape;214;p4"/>
            <p:cNvGrpSpPr/>
            <p:nvPr/>
          </p:nvGrpSpPr>
          <p:grpSpPr>
            <a:xfrm>
              <a:off x="7080252" y="4506174"/>
              <a:ext cx="1270515" cy="1041191"/>
              <a:chOff x="2208951" y="3779189"/>
              <a:chExt cx="1406526" cy="1152525"/>
            </a:xfrm>
          </p:grpSpPr>
          <p:sp>
            <p:nvSpPr>
              <p:cNvPr id="215" name="Google Shape;215;p4"/>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4"/>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4"/>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4"/>
            <p:cNvGrpSpPr/>
            <p:nvPr/>
          </p:nvGrpSpPr>
          <p:grpSpPr>
            <a:xfrm rot="-2382568">
              <a:off x="505555" y="-417018"/>
              <a:ext cx="1019184" cy="1058870"/>
              <a:chOff x="2854563" y="128001"/>
              <a:chExt cx="1019176" cy="1058861"/>
            </a:xfrm>
          </p:grpSpPr>
          <p:sp>
            <p:nvSpPr>
              <p:cNvPr id="226" name="Google Shape;226;p4"/>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2" name="Google Shape;232;p4"/>
          <p:cNvGrpSpPr/>
          <p:nvPr/>
        </p:nvGrpSpPr>
        <p:grpSpPr>
          <a:xfrm>
            <a:off x="7760330" y="4069760"/>
            <a:ext cx="1046860" cy="934229"/>
            <a:chOff x="7760330" y="4069760"/>
            <a:chExt cx="1046860" cy="934229"/>
          </a:xfrm>
        </p:grpSpPr>
        <p:grpSp>
          <p:nvGrpSpPr>
            <p:cNvPr id="233" name="Google Shape;233;p4"/>
            <p:cNvGrpSpPr/>
            <p:nvPr/>
          </p:nvGrpSpPr>
          <p:grpSpPr>
            <a:xfrm>
              <a:off x="7760330" y="4069760"/>
              <a:ext cx="590435" cy="411146"/>
              <a:chOff x="6434488" y="648488"/>
              <a:chExt cx="998537" cy="695325"/>
            </a:xfrm>
          </p:grpSpPr>
          <p:sp>
            <p:nvSpPr>
              <p:cNvPr id="234" name="Google Shape;234;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4"/>
            <p:cNvGrpSpPr/>
            <p:nvPr/>
          </p:nvGrpSpPr>
          <p:grpSpPr>
            <a:xfrm rot="-8100000">
              <a:off x="8350762" y="4610575"/>
              <a:ext cx="415029" cy="289003"/>
              <a:chOff x="6434488" y="648488"/>
              <a:chExt cx="998537" cy="695325"/>
            </a:xfrm>
          </p:grpSpPr>
          <p:sp>
            <p:nvSpPr>
              <p:cNvPr id="240" name="Google Shape;240;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5"/>
        <p:cNvGrpSpPr/>
        <p:nvPr/>
      </p:nvGrpSpPr>
      <p:grpSpPr>
        <a:xfrm>
          <a:off x="0" y="0"/>
          <a:ext cx="0" cy="0"/>
          <a:chOff x="0" y="0"/>
          <a:chExt cx="0" cy="0"/>
        </a:xfrm>
      </p:grpSpPr>
      <p:sp>
        <p:nvSpPr>
          <p:cNvPr id="246" name="Google Shape;246;p5"/>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7" name="Google Shape;247;p5"/>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8" name="Google Shape;248;p5"/>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9" name="Google Shape;249;p5"/>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1" name="Google Shape;251;p5"/>
          <p:cNvGrpSpPr/>
          <p:nvPr/>
        </p:nvGrpSpPr>
        <p:grpSpPr>
          <a:xfrm>
            <a:off x="351088" y="1453520"/>
            <a:ext cx="8425018" cy="2752427"/>
            <a:chOff x="351088" y="1453520"/>
            <a:chExt cx="8425018" cy="2752427"/>
          </a:xfrm>
        </p:grpSpPr>
        <p:sp>
          <p:nvSpPr>
            <p:cNvPr id="252" name="Google Shape;252;p5"/>
            <p:cNvSpPr/>
            <p:nvPr/>
          </p:nvSpPr>
          <p:spPr>
            <a:xfrm rot="-6395770">
              <a:off x="1313496" y="40520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5"/>
            <p:cNvSpPr/>
            <p:nvPr/>
          </p:nvSpPr>
          <p:spPr>
            <a:xfrm rot="9374665">
              <a:off x="8623945" y="19703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rot="3065476">
              <a:off x="382933" y="1476945"/>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5"/>
          <p:cNvGrpSpPr/>
          <p:nvPr/>
        </p:nvGrpSpPr>
        <p:grpSpPr>
          <a:xfrm>
            <a:off x="557735" y="571232"/>
            <a:ext cx="2016365" cy="4199590"/>
            <a:chOff x="557735" y="571232"/>
            <a:chExt cx="2016365" cy="4199590"/>
          </a:xfrm>
        </p:grpSpPr>
        <p:grpSp>
          <p:nvGrpSpPr>
            <p:cNvPr id="256" name="Google Shape;256;p5"/>
            <p:cNvGrpSpPr/>
            <p:nvPr/>
          </p:nvGrpSpPr>
          <p:grpSpPr>
            <a:xfrm>
              <a:off x="2159110" y="4608507"/>
              <a:ext cx="414990" cy="162315"/>
              <a:chOff x="2449035" y="2357907"/>
              <a:chExt cx="414990" cy="162315"/>
            </a:xfrm>
          </p:grpSpPr>
          <p:sp>
            <p:nvSpPr>
              <p:cNvPr id="257" name="Google Shape;257;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5" name="Google Shape;265;p5"/>
            <p:cNvGrpSpPr/>
            <p:nvPr/>
          </p:nvGrpSpPr>
          <p:grpSpPr>
            <a:xfrm>
              <a:off x="557735" y="571232"/>
              <a:ext cx="414990" cy="162315"/>
              <a:chOff x="2449035" y="2357907"/>
              <a:chExt cx="414990" cy="162315"/>
            </a:xfrm>
          </p:grpSpPr>
          <p:sp>
            <p:nvSpPr>
              <p:cNvPr id="266" name="Google Shape;266;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4" name="Google Shape;274;p5"/>
          <p:cNvGrpSpPr/>
          <p:nvPr/>
        </p:nvGrpSpPr>
        <p:grpSpPr>
          <a:xfrm>
            <a:off x="-1445103" y="-845263"/>
            <a:ext cx="10974253" cy="8414990"/>
            <a:chOff x="-1445103" y="-845263"/>
            <a:chExt cx="10974253" cy="8414990"/>
          </a:xfrm>
        </p:grpSpPr>
        <p:sp>
          <p:nvSpPr>
            <p:cNvPr id="275" name="Google Shape;275;p5"/>
            <p:cNvSpPr/>
            <p:nvPr/>
          </p:nvSpPr>
          <p:spPr>
            <a:xfrm rot="-5400000">
              <a:off x="7793475" y="-577738"/>
              <a:ext cx="2003201"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5"/>
            <p:cNvSpPr/>
            <p:nvPr/>
          </p:nvSpPr>
          <p:spPr>
            <a:xfrm rot="2917493">
              <a:off x="-1079245" y="4156972"/>
              <a:ext cx="3468734" cy="254220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5"/>
          <p:cNvGrpSpPr/>
          <p:nvPr/>
        </p:nvGrpSpPr>
        <p:grpSpPr>
          <a:xfrm>
            <a:off x="-504729" y="-139648"/>
            <a:ext cx="10033883" cy="4677193"/>
            <a:chOff x="-504729" y="-139648"/>
            <a:chExt cx="10033883" cy="4677193"/>
          </a:xfrm>
        </p:grpSpPr>
        <p:grpSp>
          <p:nvGrpSpPr>
            <p:cNvPr id="278" name="Google Shape;278;p5"/>
            <p:cNvGrpSpPr/>
            <p:nvPr/>
          </p:nvGrpSpPr>
          <p:grpSpPr>
            <a:xfrm rot="-5134743">
              <a:off x="8239994" y="513035"/>
              <a:ext cx="1361207" cy="1115505"/>
              <a:chOff x="4124038" y="1074739"/>
              <a:chExt cx="1406526" cy="1152525"/>
            </a:xfrm>
          </p:grpSpPr>
          <p:sp>
            <p:nvSpPr>
              <p:cNvPr id="279" name="Google Shape;279;p5"/>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5"/>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5"/>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5"/>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5"/>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5"/>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5"/>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9" name="Google Shape;289;p5"/>
            <p:cNvSpPr/>
            <p:nvPr/>
          </p:nvSpPr>
          <p:spPr>
            <a:xfrm rot="-5400000">
              <a:off x="7827100" y="-506776"/>
              <a:ext cx="710883" cy="1445138"/>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5"/>
            <p:cNvSpPr/>
            <p:nvPr/>
          </p:nvSpPr>
          <p:spPr>
            <a:xfrm rot="1517328">
              <a:off x="-281676" y="3172689"/>
              <a:ext cx="867530" cy="1238925"/>
            </a:xfrm>
            <a:custGeom>
              <a:avLst/>
              <a:gdLst/>
              <a:ahLst/>
              <a:cxnLst/>
              <a:rect l="l" t="t" r="r" b="b"/>
              <a:pathLst>
                <a:path w="132" h="188" extrusionOk="0">
                  <a:moveTo>
                    <a:pt x="87" y="52"/>
                  </a:moveTo>
                  <a:cubicBezTo>
                    <a:pt x="87" y="51"/>
                    <a:pt x="87" y="51"/>
                    <a:pt x="87" y="51"/>
                  </a:cubicBezTo>
                  <a:cubicBezTo>
                    <a:pt x="86" y="49"/>
                    <a:pt x="86" y="47"/>
                    <a:pt x="86" y="46"/>
                  </a:cubicBezTo>
                  <a:cubicBezTo>
                    <a:pt x="86" y="46"/>
                    <a:pt x="86" y="46"/>
                    <a:pt x="86" y="46"/>
                  </a:cubicBezTo>
                  <a:cubicBezTo>
                    <a:pt x="85" y="38"/>
                    <a:pt x="86" y="29"/>
                    <a:pt x="90" y="22"/>
                  </a:cubicBezTo>
                  <a:cubicBezTo>
                    <a:pt x="93" y="14"/>
                    <a:pt x="99" y="8"/>
                    <a:pt x="104" y="2"/>
                  </a:cubicBezTo>
                  <a:cubicBezTo>
                    <a:pt x="104" y="1"/>
                    <a:pt x="105" y="0"/>
                    <a:pt x="107" y="2"/>
                  </a:cubicBezTo>
                  <a:cubicBezTo>
                    <a:pt x="108" y="3"/>
                    <a:pt x="108" y="5"/>
                    <a:pt x="109" y="7"/>
                  </a:cubicBezTo>
                  <a:cubicBezTo>
                    <a:pt x="109" y="7"/>
                    <a:pt x="109" y="8"/>
                    <a:pt x="109" y="9"/>
                  </a:cubicBezTo>
                  <a:cubicBezTo>
                    <a:pt x="110" y="17"/>
                    <a:pt x="110" y="26"/>
                    <a:pt x="106" y="33"/>
                  </a:cubicBezTo>
                  <a:cubicBezTo>
                    <a:pt x="102" y="42"/>
                    <a:pt x="95" y="49"/>
                    <a:pt x="89" y="56"/>
                  </a:cubicBezTo>
                  <a:cubicBezTo>
                    <a:pt x="88" y="56"/>
                    <a:pt x="88" y="56"/>
                    <a:pt x="88" y="56"/>
                  </a:cubicBezTo>
                  <a:cubicBezTo>
                    <a:pt x="88" y="57"/>
                    <a:pt x="88" y="57"/>
                    <a:pt x="88" y="57"/>
                  </a:cubicBezTo>
                  <a:cubicBezTo>
                    <a:pt x="87" y="58"/>
                    <a:pt x="86" y="60"/>
                    <a:pt x="85" y="61"/>
                  </a:cubicBezTo>
                  <a:cubicBezTo>
                    <a:pt x="95" y="53"/>
                    <a:pt x="108" y="48"/>
                    <a:pt x="120" y="47"/>
                  </a:cubicBezTo>
                  <a:cubicBezTo>
                    <a:pt x="123" y="47"/>
                    <a:pt x="127" y="48"/>
                    <a:pt x="130" y="49"/>
                  </a:cubicBezTo>
                  <a:cubicBezTo>
                    <a:pt x="130" y="49"/>
                    <a:pt x="130" y="49"/>
                    <a:pt x="130" y="49"/>
                  </a:cubicBezTo>
                  <a:cubicBezTo>
                    <a:pt x="130" y="50"/>
                    <a:pt x="130" y="50"/>
                    <a:pt x="130" y="50"/>
                  </a:cubicBezTo>
                  <a:cubicBezTo>
                    <a:pt x="131" y="50"/>
                    <a:pt x="132" y="50"/>
                    <a:pt x="131" y="52"/>
                  </a:cubicBezTo>
                  <a:cubicBezTo>
                    <a:pt x="130" y="54"/>
                    <a:pt x="127" y="56"/>
                    <a:pt x="124" y="58"/>
                  </a:cubicBezTo>
                  <a:cubicBezTo>
                    <a:pt x="124" y="58"/>
                    <a:pt x="122" y="60"/>
                    <a:pt x="120" y="61"/>
                  </a:cubicBezTo>
                  <a:cubicBezTo>
                    <a:pt x="112" y="67"/>
                    <a:pt x="102" y="70"/>
                    <a:pt x="92" y="69"/>
                  </a:cubicBezTo>
                  <a:cubicBezTo>
                    <a:pt x="88" y="69"/>
                    <a:pt x="85" y="68"/>
                    <a:pt x="82" y="66"/>
                  </a:cubicBezTo>
                  <a:cubicBezTo>
                    <a:pt x="77" y="74"/>
                    <a:pt x="72" y="80"/>
                    <a:pt x="67" y="87"/>
                  </a:cubicBezTo>
                  <a:cubicBezTo>
                    <a:pt x="78" y="81"/>
                    <a:pt x="93" y="78"/>
                    <a:pt x="105" y="81"/>
                  </a:cubicBezTo>
                  <a:cubicBezTo>
                    <a:pt x="108" y="82"/>
                    <a:pt x="112" y="83"/>
                    <a:pt x="114" y="85"/>
                  </a:cubicBezTo>
                  <a:cubicBezTo>
                    <a:pt x="114" y="85"/>
                    <a:pt x="114" y="85"/>
                    <a:pt x="114" y="85"/>
                  </a:cubicBezTo>
                  <a:cubicBezTo>
                    <a:pt x="115" y="85"/>
                    <a:pt x="115" y="85"/>
                    <a:pt x="115" y="85"/>
                  </a:cubicBezTo>
                  <a:cubicBezTo>
                    <a:pt x="115" y="85"/>
                    <a:pt x="115" y="85"/>
                    <a:pt x="115" y="86"/>
                  </a:cubicBezTo>
                  <a:cubicBezTo>
                    <a:pt x="115" y="86"/>
                    <a:pt x="115" y="86"/>
                    <a:pt x="115" y="86"/>
                  </a:cubicBezTo>
                  <a:cubicBezTo>
                    <a:pt x="116" y="86"/>
                    <a:pt x="116" y="87"/>
                    <a:pt x="115" y="88"/>
                  </a:cubicBezTo>
                  <a:cubicBezTo>
                    <a:pt x="113" y="91"/>
                    <a:pt x="109" y="92"/>
                    <a:pt x="106" y="94"/>
                  </a:cubicBezTo>
                  <a:cubicBezTo>
                    <a:pt x="98" y="99"/>
                    <a:pt x="90" y="101"/>
                    <a:pt x="82" y="101"/>
                  </a:cubicBezTo>
                  <a:cubicBezTo>
                    <a:pt x="75" y="101"/>
                    <a:pt x="69" y="98"/>
                    <a:pt x="64" y="94"/>
                  </a:cubicBezTo>
                  <a:cubicBezTo>
                    <a:pt x="63" y="94"/>
                    <a:pt x="63" y="93"/>
                    <a:pt x="63" y="93"/>
                  </a:cubicBezTo>
                  <a:cubicBezTo>
                    <a:pt x="62" y="94"/>
                    <a:pt x="62" y="94"/>
                    <a:pt x="61" y="95"/>
                  </a:cubicBezTo>
                  <a:cubicBezTo>
                    <a:pt x="55" y="103"/>
                    <a:pt x="50" y="112"/>
                    <a:pt x="46" y="122"/>
                  </a:cubicBezTo>
                  <a:cubicBezTo>
                    <a:pt x="47" y="121"/>
                    <a:pt x="48" y="121"/>
                    <a:pt x="49" y="120"/>
                  </a:cubicBezTo>
                  <a:cubicBezTo>
                    <a:pt x="59" y="115"/>
                    <a:pt x="71" y="113"/>
                    <a:pt x="83" y="115"/>
                  </a:cubicBezTo>
                  <a:cubicBezTo>
                    <a:pt x="87" y="116"/>
                    <a:pt x="92" y="118"/>
                    <a:pt x="95" y="121"/>
                  </a:cubicBezTo>
                  <a:cubicBezTo>
                    <a:pt x="96" y="121"/>
                    <a:pt x="96" y="121"/>
                    <a:pt x="96" y="121"/>
                  </a:cubicBezTo>
                  <a:cubicBezTo>
                    <a:pt x="96" y="122"/>
                    <a:pt x="97" y="123"/>
                    <a:pt x="97" y="123"/>
                  </a:cubicBezTo>
                  <a:cubicBezTo>
                    <a:pt x="97" y="125"/>
                    <a:pt x="98" y="124"/>
                    <a:pt x="96" y="125"/>
                  </a:cubicBezTo>
                  <a:cubicBezTo>
                    <a:pt x="86" y="132"/>
                    <a:pt x="73" y="135"/>
                    <a:pt x="60" y="134"/>
                  </a:cubicBezTo>
                  <a:cubicBezTo>
                    <a:pt x="54" y="134"/>
                    <a:pt x="49" y="131"/>
                    <a:pt x="45" y="127"/>
                  </a:cubicBezTo>
                  <a:cubicBezTo>
                    <a:pt x="44" y="127"/>
                    <a:pt x="44" y="127"/>
                    <a:pt x="44" y="126"/>
                  </a:cubicBezTo>
                  <a:cubicBezTo>
                    <a:pt x="40" y="134"/>
                    <a:pt x="38" y="142"/>
                    <a:pt x="36" y="150"/>
                  </a:cubicBezTo>
                  <a:cubicBezTo>
                    <a:pt x="34" y="160"/>
                    <a:pt x="34" y="170"/>
                    <a:pt x="35" y="180"/>
                  </a:cubicBezTo>
                  <a:cubicBezTo>
                    <a:pt x="35" y="182"/>
                    <a:pt x="35" y="184"/>
                    <a:pt x="36" y="187"/>
                  </a:cubicBezTo>
                  <a:cubicBezTo>
                    <a:pt x="35" y="188"/>
                    <a:pt x="35" y="188"/>
                    <a:pt x="35" y="188"/>
                  </a:cubicBezTo>
                  <a:cubicBezTo>
                    <a:pt x="35" y="188"/>
                    <a:pt x="35" y="188"/>
                    <a:pt x="35" y="188"/>
                  </a:cubicBezTo>
                  <a:cubicBezTo>
                    <a:pt x="34" y="187"/>
                    <a:pt x="34" y="187"/>
                    <a:pt x="34" y="187"/>
                  </a:cubicBezTo>
                  <a:cubicBezTo>
                    <a:pt x="34" y="185"/>
                    <a:pt x="33" y="183"/>
                    <a:pt x="33" y="181"/>
                  </a:cubicBezTo>
                  <a:cubicBezTo>
                    <a:pt x="33" y="180"/>
                    <a:pt x="33" y="180"/>
                    <a:pt x="33" y="180"/>
                  </a:cubicBezTo>
                  <a:cubicBezTo>
                    <a:pt x="31" y="166"/>
                    <a:pt x="32" y="151"/>
                    <a:pt x="36" y="138"/>
                  </a:cubicBezTo>
                  <a:cubicBezTo>
                    <a:pt x="36" y="137"/>
                    <a:pt x="37" y="137"/>
                    <a:pt x="37" y="137"/>
                  </a:cubicBezTo>
                  <a:cubicBezTo>
                    <a:pt x="21" y="138"/>
                    <a:pt x="6" y="126"/>
                    <a:pt x="2" y="111"/>
                  </a:cubicBezTo>
                  <a:cubicBezTo>
                    <a:pt x="2" y="108"/>
                    <a:pt x="1" y="104"/>
                    <a:pt x="1" y="101"/>
                  </a:cubicBezTo>
                  <a:cubicBezTo>
                    <a:pt x="0" y="100"/>
                    <a:pt x="3" y="99"/>
                    <a:pt x="5" y="99"/>
                  </a:cubicBezTo>
                  <a:cubicBezTo>
                    <a:pt x="10" y="99"/>
                    <a:pt x="15" y="101"/>
                    <a:pt x="19" y="104"/>
                  </a:cubicBezTo>
                  <a:cubicBezTo>
                    <a:pt x="25" y="107"/>
                    <a:pt x="30" y="111"/>
                    <a:pt x="32" y="117"/>
                  </a:cubicBezTo>
                  <a:cubicBezTo>
                    <a:pt x="35" y="122"/>
                    <a:pt x="36" y="128"/>
                    <a:pt x="38" y="133"/>
                  </a:cubicBezTo>
                  <a:cubicBezTo>
                    <a:pt x="41" y="123"/>
                    <a:pt x="46" y="114"/>
                    <a:pt x="51" y="106"/>
                  </a:cubicBezTo>
                  <a:cubicBezTo>
                    <a:pt x="47" y="106"/>
                    <a:pt x="43" y="105"/>
                    <a:pt x="40" y="103"/>
                  </a:cubicBezTo>
                  <a:cubicBezTo>
                    <a:pt x="27" y="95"/>
                    <a:pt x="22" y="78"/>
                    <a:pt x="23" y="67"/>
                  </a:cubicBezTo>
                  <a:cubicBezTo>
                    <a:pt x="23" y="66"/>
                    <a:pt x="23" y="61"/>
                    <a:pt x="27" y="61"/>
                  </a:cubicBezTo>
                  <a:cubicBezTo>
                    <a:pt x="29" y="62"/>
                    <a:pt x="31" y="64"/>
                    <a:pt x="34" y="66"/>
                  </a:cubicBezTo>
                  <a:cubicBezTo>
                    <a:pt x="41" y="73"/>
                    <a:pt x="48" y="80"/>
                    <a:pt x="52" y="89"/>
                  </a:cubicBezTo>
                  <a:cubicBezTo>
                    <a:pt x="53" y="93"/>
                    <a:pt x="54" y="98"/>
                    <a:pt x="53" y="103"/>
                  </a:cubicBezTo>
                  <a:cubicBezTo>
                    <a:pt x="60" y="93"/>
                    <a:pt x="67" y="83"/>
                    <a:pt x="74" y="73"/>
                  </a:cubicBezTo>
                  <a:cubicBezTo>
                    <a:pt x="73" y="73"/>
                    <a:pt x="72" y="73"/>
                    <a:pt x="71" y="73"/>
                  </a:cubicBezTo>
                  <a:cubicBezTo>
                    <a:pt x="57" y="69"/>
                    <a:pt x="49" y="52"/>
                    <a:pt x="53" y="38"/>
                  </a:cubicBezTo>
                  <a:cubicBezTo>
                    <a:pt x="54" y="35"/>
                    <a:pt x="56" y="30"/>
                    <a:pt x="58" y="33"/>
                  </a:cubicBezTo>
                  <a:cubicBezTo>
                    <a:pt x="62" y="37"/>
                    <a:pt x="65" y="42"/>
                    <a:pt x="68" y="46"/>
                  </a:cubicBezTo>
                  <a:cubicBezTo>
                    <a:pt x="72" y="51"/>
                    <a:pt x="74" y="56"/>
                    <a:pt x="76" y="62"/>
                  </a:cubicBezTo>
                  <a:cubicBezTo>
                    <a:pt x="76" y="65"/>
                    <a:pt x="76" y="67"/>
                    <a:pt x="76" y="69"/>
                  </a:cubicBezTo>
                  <a:cubicBezTo>
                    <a:pt x="76" y="69"/>
                    <a:pt x="77" y="69"/>
                    <a:pt x="77" y="69"/>
                  </a:cubicBezTo>
                  <a:cubicBezTo>
                    <a:pt x="80" y="63"/>
                    <a:pt x="84" y="58"/>
                    <a:pt x="87" y="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5"/>
          <p:cNvGrpSpPr/>
          <p:nvPr/>
        </p:nvGrpSpPr>
        <p:grpSpPr>
          <a:xfrm>
            <a:off x="308010" y="3852097"/>
            <a:ext cx="1577522" cy="923882"/>
            <a:chOff x="308010" y="3852097"/>
            <a:chExt cx="1577522" cy="923882"/>
          </a:xfrm>
        </p:grpSpPr>
        <p:grpSp>
          <p:nvGrpSpPr>
            <p:cNvPr id="292" name="Google Shape;292;p5"/>
            <p:cNvGrpSpPr/>
            <p:nvPr/>
          </p:nvGrpSpPr>
          <p:grpSpPr>
            <a:xfrm>
              <a:off x="1431885" y="4221858"/>
              <a:ext cx="453647" cy="504975"/>
              <a:chOff x="5474606" y="2773221"/>
              <a:chExt cx="501989" cy="558786"/>
            </a:xfrm>
          </p:grpSpPr>
          <p:sp>
            <p:nvSpPr>
              <p:cNvPr id="293" name="Google Shape;293;p5"/>
              <p:cNvSpPr/>
              <p:nvPr/>
            </p:nvSpPr>
            <p:spPr>
              <a:xfrm>
                <a:off x="5474606" y="3115821"/>
                <a:ext cx="181375" cy="216186"/>
              </a:xfrm>
              <a:custGeom>
                <a:avLst/>
                <a:gdLst/>
                <a:ahLst/>
                <a:cxnLst/>
                <a:rect l="l" t="t" r="r" b="b"/>
                <a:pathLst>
                  <a:path w="42" h="50" extrusionOk="0">
                    <a:moveTo>
                      <a:pt x="40" y="1"/>
                    </a:moveTo>
                    <a:cubicBezTo>
                      <a:pt x="38" y="0"/>
                      <a:pt x="36" y="0"/>
                      <a:pt x="34" y="2"/>
                    </a:cubicBezTo>
                    <a:cubicBezTo>
                      <a:pt x="1" y="43"/>
                      <a:pt x="1" y="43"/>
                      <a:pt x="1" y="43"/>
                    </a:cubicBezTo>
                    <a:cubicBezTo>
                      <a:pt x="0" y="45"/>
                      <a:pt x="0" y="47"/>
                      <a:pt x="2" y="49"/>
                    </a:cubicBezTo>
                    <a:cubicBezTo>
                      <a:pt x="4" y="50"/>
                      <a:pt x="6" y="50"/>
                      <a:pt x="8" y="48"/>
                    </a:cubicBezTo>
                    <a:cubicBezTo>
                      <a:pt x="41" y="7"/>
                      <a:pt x="41" y="7"/>
                      <a:pt x="41" y="7"/>
                    </a:cubicBezTo>
                    <a:cubicBezTo>
                      <a:pt x="42" y="5"/>
                      <a:pt x="42" y="3"/>
                      <a:pt x="4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5"/>
              <p:cNvSpPr/>
              <p:nvPr/>
            </p:nvSpPr>
            <p:spPr>
              <a:xfrm>
                <a:off x="5474606" y="2812611"/>
                <a:ext cx="471760" cy="484587"/>
              </a:xfrm>
              <a:custGeom>
                <a:avLst/>
                <a:gdLst/>
                <a:ahLst/>
                <a:cxnLst/>
                <a:rect l="l" t="t" r="r" b="b"/>
                <a:pathLst>
                  <a:path w="109" h="112" extrusionOk="0">
                    <a:moveTo>
                      <a:pt x="21" y="95"/>
                    </a:moveTo>
                    <a:cubicBezTo>
                      <a:pt x="42" y="112"/>
                      <a:pt x="76" y="87"/>
                      <a:pt x="109" y="47"/>
                    </a:cubicBezTo>
                    <a:cubicBezTo>
                      <a:pt x="51" y="0"/>
                      <a:pt x="51" y="0"/>
                      <a:pt x="51" y="0"/>
                    </a:cubicBezTo>
                    <a:cubicBezTo>
                      <a:pt x="19" y="41"/>
                      <a:pt x="0" y="78"/>
                      <a:pt x="21" y="9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5665142" y="2773221"/>
                <a:ext cx="311453" cy="264736"/>
              </a:xfrm>
              <a:custGeom>
                <a:avLst/>
                <a:gdLst/>
                <a:ahLst/>
                <a:cxnLst/>
                <a:rect l="l" t="t" r="r" b="b"/>
                <a:pathLst>
                  <a:path w="72" h="61" extrusionOk="0">
                    <a:moveTo>
                      <a:pt x="70" y="52"/>
                    </a:moveTo>
                    <a:cubicBezTo>
                      <a:pt x="8" y="2"/>
                      <a:pt x="8" y="2"/>
                      <a:pt x="8" y="2"/>
                    </a:cubicBezTo>
                    <a:cubicBezTo>
                      <a:pt x="6" y="0"/>
                      <a:pt x="4" y="1"/>
                      <a:pt x="2" y="3"/>
                    </a:cubicBezTo>
                    <a:cubicBezTo>
                      <a:pt x="0" y="5"/>
                      <a:pt x="0" y="8"/>
                      <a:pt x="2" y="9"/>
                    </a:cubicBezTo>
                    <a:cubicBezTo>
                      <a:pt x="64" y="60"/>
                      <a:pt x="64" y="60"/>
                      <a:pt x="64" y="60"/>
                    </a:cubicBezTo>
                    <a:cubicBezTo>
                      <a:pt x="66" y="61"/>
                      <a:pt x="68" y="60"/>
                      <a:pt x="70" y="58"/>
                    </a:cubicBezTo>
                    <a:cubicBezTo>
                      <a:pt x="72" y="56"/>
                      <a:pt x="72" y="53"/>
                      <a:pt x="70" y="5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5"/>
              <p:cNvSpPr/>
              <p:nvPr/>
            </p:nvSpPr>
            <p:spPr>
              <a:xfrm>
                <a:off x="5703616" y="2855665"/>
                <a:ext cx="229926" cy="182293"/>
              </a:xfrm>
              <a:custGeom>
                <a:avLst/>
                <a:gdLst/>
                <a:ahLst/>
                <a:cxnLst/>
                <a:rect l="l" t="t" r="r" b="b"/>
                <a:pathLst>
                  <a:path w="53" h="42" extrusionOk="0">
                    <a:moveTo>
                      <a:pt x="53" y="41"/>
                    </a:moveTo>
                    <a:cubicBezTo>
                      <a:pt x="46" y="35"/>
                      <a:pt x="39" y="30"/>
                      <a:pt x="33" y="25"/>
                    </a:cubicBezTo>
                    <a:cubicBezTo>
                      <a:pt x="26" y="20"/>
                      <a:pt x="19" y="14"/>
                      <a:pt x="13" y="9"/>
                    </a:cubicBezTo>
                    <a:cubicBezTo>
                      <a:pt x="9" y="6"/>
                      <a:pt x="5" y="3"/>
                      <a:pt x="1" y="0"/>
                    </a:cubicBezTo>
                    <a:cubicBezTo>
                      <a:pt x="1" y="0"/>
                      <a:pt x="0" y="0"/>
                      <a:pt x="1" y="1"/>
                    </a:cubicBezTo>
                    <a:cubicBezTo>
                      <a:pt x="8" y="6"/>
                      <a:pt x="14" y="11"/>
                      <a:pt x="21" y="17"/>
                    </a:cubicBezTo>
                    <a:cubicBezTo>
                      <a:pt x="28" y="22"/>
                      <a:pt x="34" y="27"/>
                      <a:pt x="41" y="33"/>
                    </a:cubicBezTo>
                    <a:cubicBezTo>
                      <a:pt x="45" y="36"/>
                      <a:pt x="49" y="38"/>
                      <a:pt x="52" y="41"/>
                    </a:cubicBezTo>
                    <a:cubicBezTo>
                      <a:pt x="53" y="42"/>
                      <a:pt x="53" y="41"/>
                      <a:pt x="53" y="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5"/>
              <p:cNvSpPr/>
              <p:nvPr/>
            </p:nvSpPr>
            <p:spPr>
              <a:xfrm>
                <a:off x="5547889" y="3050782"/>
                <a:ext cx="195116" cy="151147"/>
              </a:xfrm>
              <a:custGeom>
                <a:avLst/>
                <a:gdLst/>
                <a:ahLst/>
                <a:cxnLst/>
                <a:rect l="l" t="t" r="r" b="b"/>
                <a:pathLst>
                  <a:path w="45" h="35" extrusionOk="0">
                    <a:moveTo>
                      <a:pt x="44" y="34"/>
                    </a:moveTo>
                    <a:cubicBezTo>
                      <a:pt x="37" y="32"/>
                      <a:pt x="31" y="28"/>
                      <a:pt x="25" y="24"/>
                    </a:cubicBezTo>
                    <a:cubicBezTo>
                      <a:pt x="19" y="20"/>
                      <a:pt x="13" y="15"/>
                      <a:pt x="9" y="10"/>
                    </a:cubicBezTo>
                    <a:cubicBezTo>
                      <a:pt x="6" y="7"/>
                      <a:pt x="3" y="4"/>
                      <a:pt x="1" y="0"/>
                    </a:cubicBezTo>
                    <a:cubicBezTo>
                      <a:pt x="1" y="0"/>
                      <a:pt x="0" y="0"/>
                      <a:pt x="0" y="0"/>
                    </a:cubicBezTo>
                    <a:cubicBezTo>
                      <a:pt x="4" y="7"/>
                      <a:pt x="9" y="12"/>
                      <a:pt x="15" y="17"/>
                    </a:cubicBezTo>
                    <a:cubicBezTo>
                      <a:pt x="20" y="22"/>
                      <a:pt x="26" y="26"/>
                      <a:pt x="33" y="30"/>
                    </a:cubicBezTo>
                    <a:cubicBezTo>
                      <a:pt x="36" y="32"/>
                      <a:pt x="40" y="34"/>
                      <a:pt x="44" y="35"/>
                    </a:cubicBezTo>
                    <a:cubicBezTo>
                      <a:pt x="44" y="35"/>
                      <a:pt x="45" y="35"/>
                      <a:pt x="44" y="3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5"/>
              <p:cNvSpPr/>
              <p:nvPr/>
            </p:nvSpPr>
            <p:spPr>
              <a:xfrm>
                <a:off x="5557050" y="3011392"/>
                <a:ext cx="220765" cy="173132"/>
              </a:xfrm>
              <a:custGeom>
                <a:avLst/>
                <a:gdLst/>
                <a:ahLst/>
                <a:cxnLst/>
                <a:rect l="l" t="t" r="r" b="b"/>
                <a:pathLst>
                  <a:path w="51" h="40" extrusionOk="0">
                    <a:moveTo>
                      <a:pt x="50" y="39"/>
                    </a:moveTo>
                    <a:cubicBezTo>
                      <a:pt x="43" y="35"/>
                      <a:pt x="35" y="32"/>
                      <a:pt x="29" y="27"/>
                    </a:cubicBezTo>
                    <a:cubicBezTo>
                      <a:pt x="22" y="22"/>
                      <a:pt x="16" y="17"/>
                      <a:pt x="10" y="11"/>
                    </a:cubicBezTo>
                    <a:cubicBezTo>
                      <a:pt x="7" y="8"/>
                      <a:pt x="4" y="4"/>
                      <a:pt x="1" y="0"/>
                    </a:cubicBezTo>
                    <a:cubicBezTo>
                      <a:pt x="1" y="0"/>
                      <a:pt x="0" y="1"/>
                      <a:pt x="1" y="1"/>
                    </a:cubicBezTo>
                    <a:cubicBezTo>
                      <a:pt x="5" y="8"/>
                      <a:pt x="11" y="14"/>
                      <a:pt x="17" y="19"/>
                    </a:cubicBezTo>
                    <a:cubicBezTo>
                      <a:pt x="23" y="25"/>
                      <a:pt x="30" y="29"/>
                      <a:pt x="37" y="33"/>
                    </a:cubicBezTo>
                    <a:cubicBezTo>
                      <a:pt x="42" y="36"/>
                      <a:pt x="46" y="38"/>
                      <a:pt x="50" y="39"/>
                    </a:cubicBezTo>
                    <a:cubicBezTo>
                      <a:pt x="51" y="40"/>
                      <a:pt x="51" y="39"/>
                      <a:pt x="50" y="3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5"/>
              <p:cNvSpPr/>
              <p:nvPr/>
            </p:nvSpPr>
            <p:spPr>
              <a:xfrm>
                <a:off x="5643157" y="2876734"/>
                <a:ext cx="255575" cy="204278"/>
              </a:xfrm>
              <a:custGeom>
                <a:avLst/>
                <a:gdLst/>
                <a:ahLst/>
                <a:cxnLst/>
                <a:rect l="l" t="t" r="r" b="b"/>
                <a:pathLst>
                  <a:path w="59" h="47" extrusionOk="0">
                    <a:moveTo>
                      <a:pt x="59" y="46"/>
                    </a:moveTo>
                    <a:cubicBezTo>
                      <a:pt x="50" y="42"/>
                      <a:pt x="41" y="37"/>
                      <a:pt x="33" y="32"/>
                    </a:cubicBezTo>
                    <a:cubicBezTo>
                      <a:pt x="25" y="27"/>
                      <a:pt x="18" y="20"/>
                      <a:pt x="11" y="13"/>
                    </a:cubicBezTo>
                    <a:cubicBezTo>
                      <a:pt x="7" y="9"/>
                      <a:pt x="4" y="5"/>
                      <a:pt x="1" y="1"/>
                    </a:cubicBezTo>
                    <a:cubicBezTo>
                      <a:pt x="0" y="0"/>
                      <a:pt x="0" y="1"/>
                      <a:pt x="0" y="1"/>
                    </a:cubicBezTo>
                    <a:cubicBezTo>
                      <a:pt x="6" y="9"/>
                      <a:pt x="12" y="16"/>
                      <a:pt x="20" y="23"/>
                    </a:cubicBezTo>
                    <a:cubicBezTo>
                      <a:pt x="27" y="29"/>
                      <a:pt x="35" y="35"/>
                      <a:pt x="44" y="39"/>
                    </a:cubicBezTo>
                    <a:cubicBezTo>
                      <a:pt x="48" y="42"/>
                      <a:pt x="53" y="44"/>
                      <a:pt x="59" y="46"/>
                    </a:cubicBezTo>
                    <a:cubicBezTo>
                      <a:pt x="59" y="47"/>
                      <a:pt x="59" y="46"/>
                      <a:pt x="59" y="4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5"/>
              <p:cNvSpPr/>
              <p:nvPr/>
            </p:nvSpPr>
            <p:spPr>
              <a:xfrm>
                <a:off x="5487431" y="3279792"/>
                <a:ext cx="38474" cy="31145"/>
              </a:xfrm>
              <a:custGeom>
                <a:avLst/>
                <a:gdLst/>
                <a:ahLst/>
                <a:cxnLst/>
                <a:rect l="l" t="t" r="r" b="b"/>
                <a:pathLst>
                  <a:path w="9" h="7" extrusionOk="0">
                    <a:moveTo>
                      <a:pt x="8" y="6"/>
                    </a:moveTo>
                    <a:cubicBezTo>
                      <a:pt x="6" y="4"/>
                      <a:pt x="4" y="2"/>
                      <a:pt x="1" y="0"/>
                    </a:cubicBezTo>
                    <a:cubicBezTo>
                      <a:pt x="1" y="0"/>
                      <a:pt x="0" y="1"/>
                      <a:pt x="1" y="1"/>
                    </a:cubicBezTo>
                    <a:cubicBezTo>
                      <a:pt x="3" y="3"/>
                      <a:pt x="5" y="5"/>
                      <a:pt x="8" y="7"/>
                    </a:cubicBezTo>
                    <a:cubicBezTo>
                      <a:pt x="8" y="7"/>
                      <a:pt x="9" y="6"/>
                      <a:pt x="8"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5"/>
              <p:cNvSpPr/>
              <p:nvPr/>
            </p:nvSpPr>
            <p:spPr>
              <a:xfrm>
                <a:off x="5495676" y="3266968"/>
                <a:ext cx="39390" cy="30230"/>
              </a:xfrm>
              <a:custGeom>
                <a:avLst/>
                <a:gdLst/>
                <a:ahLst/>
                <a:cxnLst/>
                <a:rect l="l" t="t" r="r" b="b"/>
                <a:pathLst>
                  <a:path w="9" h="7" extrusionOk="0">
                    <a:moveTo>
                      <a:pt x="9" y="6"/>
                    </a:moveTo>
                    <a:cubicBezTo>
                      <a:pt x="6" y="4"/>
                      <a:pt x="4" y="2"/>
                      <a:pt x="2" y="1"/>
                    </a:cubicBezTo>
                    <a:cubicBezTo>
                      <a:pt x="1" y="0"/>
                      <a:pt x="0" y="1"/>
                      <a:pt x="1" y="1"/>
                    </a:cubicBezTo>
                    <a:cubicBezTo>
                      <a:pt x="8" y="7"/>
                      <a:pt x="8" y="7"/>
                      <a:pt x="8" y="7"/>
                    </a:cubicBezTo>
                    <a:cubicBezTo>
                      <a:pt x="9" y="7"/>
                      <a:pt x="9" y="7"/>
                      <a:pt x="9"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5"/>
            <p:cNvGrpSpPr/>
            <p:nvPr/>
          </p:nvGrpSpPr>
          <p:grpSpPr>
            <a:xfrm rot="-1593649">
              <a:off x="452535" y="3928848"/>
              <a:ext cx="525127" cy="770379"/>
              <a:chOff x="455088" y="2585188"/>
              <a:chExt cx="866775" cy="1271587"/>
            </a:xfrm>
          </p:grpSpPr>
          <p:sp>
            <p:nvSpPr>
              <p:cNvPr id="303" name="Google Shape;303;p5"/>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5"/>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5"/>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5"/>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4"/>
        <p:cNvGrpSpPr/>
        <p:nvPr/>
      </p:nvGrpSpPr>
      <p:grpSpPr>
        <a:xfrm>
          <a:off x="0" y="0"/>
          <a:ext cx="0" cy="0"/>
          <a:chOff x="0" y="0"/>
          <a:chExt cx="0" cy="0"/>
        </a:xfrm>
      </p:grpSpPr>
      <p:grpSp>
        <p:nvGrpSpPr>
          <p:cNvPr id="365" name="Google Shape;365;p7"/>
          <p:cNvGrpSpPr/>
          <p:nvPr/>
        </p:nvGrpSpPr>
        <p:grpSpPr>
          <a:xfrm>
            <a:off x="5950329" y="-3121247"/>
            <a:ext cx="3765210" cy="9263807"/>
            <a:chOff x="5950329" y="-3121247"/>
            <a:chExt cx="3765210" cy="9263807"/>
          </a:xfrm>
        </p:grpSpPr>
        <p:sp>
          <p:nvSpPr>
            <p:cNvPr id="366" name="Google Shape;366;p7"/>
            <p:cNvSpPr/>
            <p:nvPr/>
          </p:nvSpPr>
          <p:spPr>
            <a:xfrm rot="-5400000" flipH="1">
              <a:off x="6833677" y="3260698"/>
              <a:ext cx="3326050" cy="24376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7"/>
            <p:cNvSpPr/>
            <p:nvPr/>
          </p:nvSpPr>
          <p:spPr>
            <a:xfrm rot="-6066323">
              <a:off x="5769175" y="-2321299"/>
              <a:ext cx="4107074" cy="301004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368;p7"/>
          <p:cNvGrpSpPr/>
          <p:nvPr/>
        </p:nvGrpSpPr>
        <p:grpSpPr>
          <a:xfrm>
            <a:off x="366858" y="-618371"/>
            <a:ext cx="8652099" cy="6592844"/>
            <a:chOff x="366858" y="-618371"/>
            <a:chExt cx="8652099" cy="6592844"/>
          </a:xfrm>
        </p:grpSpPr>
        <p:grpSp>
          <p:nvGrpSpPr>
            <p:cNvPr id="369" name="Google Shape;369;p7"/>
            <p:cNvGrpSpPr/>
            <p:nvPr/>
          </p:nvGrpSpPr>
          <p:grpSpPr>
            <a:xfrm rot="9812552" flipH="1">
              <a:off x="8403891" y="-584269"/>
              <a:ext cx="434388" cy="1337648"/>
              <a:chOff x="6208426" y="385764"/>
              <a:chExt cx="681038" cy="2097087"/>
            </a:xfrm>
          </p:grpSpPr>
          <p:sp>
            <p:nvSpPr>
              <p:cNvPr id="370" name="Google Shape;370;p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7"/>
            <p:cNvGrpSpPr/>
            <p:nvPr/>
          </p:nvGrpSpPr>
          <p:grpSpPr>
            <a:xfrm rot="3465465">
              <a:off x="7734087" y="-296741"/>
              <a:ext cx="1019176" cy="1058861"/>
              <a:chOff x="2854563" y="128001"/>
              <a:chExt cx="1019176" cy="1058861"/>
            </a:xfrm>
          </p:grpSpPr>
          <p:sp>
            <p:nvSpPr>
              <p:cNvPr id="382" name="Google Shape;382;p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8" name="Google Shape;388;p7"/>
            <p:cNvGrpSpPr/>
            <p:nvPr/>
          </p:nvGrpSpPr>
          <p:grpSpPr>
            <a:xfrm rot="-307059">
              <a:off x="411445" y="4451823"/>
              <a:ext cx="1032874" cy="1045848"/>
              <a:chOff x="1328851" y="2829038"/>
              <a:chExt cx="1032888" cy="1045863"/>
            </a:xfrm>
          </p:grpSpPr>
          <p:grpSp>
            <p:nvGrpSpPr>
              <p:cNvPr id="389" name="Google Shape;389;p7"/>
              <p:cNvGrpSpPr/>
              <p:nvPr/>
            </p:nvGrpSpPr>
            <p:grpSpPr>
              <a:xfrm>
                <a:off x="1436226" y="3128776"/>
                <a:ext cx="925513" cy="746125"/>
                <a:chOff x="1436226" y="3128776"/>
                <a:chExt cx="925513" cy="746125"/>
              </a:xfrm>
            </p:grpSpPr>
            <p:sp>
              <p:nvSpPr>
                <p:cNvPr id="390" name="Google Shape;390;p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7"/>
              <p:cNvGrpSpPr/>
              <p:nvPr/>
            </p:nvGrpSpPr>
            <p:grpSpPr>
              <a:xfrm>
                <a:off x="1328851" y="2829038"/>
                <a:ext cx="681038" cy="977901"/>
                <a:chOff x="874251" y="2777938"/>
                <a:chExt cx="681038" cy="977901"/>
              </a:xfrm>
            </p:grpSpPr>
            <p:sp>
              <p:nvSpPr>
                <p:cNvPr id="393" name="Google Shape;393;p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5" name="Google Shape;395;p7"/>
            <p:cNvGrpSpPr/>
            <p:nvPr/>
          </p:nvGrpSpPr>
          <p:grpSpPr>
            <a:xfrm rot="855515">
              <a:off x="6138349" y="4666480"/>
              <a:ext cx="1406534" cy="1152532"/>
              <a:chOff x="2208951" y="3779189"/>
              <a:chExt cx="1406526" cy="1152525"/>
            </a:xfrm>
          </p:grpSpPr>
          <p:sp>
            <p:nvSpPr>
              <p:cNvPr id="396" name="Google Shape;396;p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06" name="Google Shape;406;p7"/>
          <p:cNvGrpSpPr/>
          <p:nvPr/>
        </p:nvGrpSpPr>
        <p:grpSpPr>
          <a:xfrm>
            <a:off x="366860" y="164617"/>
            <a:ext cx="7902098" cy="4256886"/>
            <a:chOff x="366860" y="164617"/>
            <a:chExt cx="7902098" cy="4256886"/>
          </a:xfrm>
        </p:grpSpPr>
        <p:sp>
          <p:nvSpPr>
            <p:cNvPr id="407" name="Google Shape;407;p7"/>
            <p:cNvSpPr/>
            <p:nvPr/>
          </p:nvSpPr>
          <p:spPr>
            <a:xfrm rot="6335869">
              <a:off x="8052328" y="39523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7"/>
            <p:cNvSpPr/>
            <p:nvPr/>
          </p:nvSpPr>
          <p:spPr>
            <a:xfrm rot="-6395795">
              <a:off x="8006979" y="8025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7"/>
            <p:cNvSpPr/>
            <p:nvPr/>
          </p:nvSpPr>
          <p:spPr>
            <a:xfrm rot="-7109889">
              <a:off x="409041" y="418800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7"/>
            <p:cNvSpPr/>
            <p:nvPr/>
          </p:nvSpPr>
          <p:spPr>
            <a:xfrm rot="9900703">
              <a:off x="5334591" y="185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1" name="Google Shape;411;p7"/>
          <p:cNvGrpSpPr/>
          <p:nvPr/>
        </p:nvGrpSpPr>
        <p:grpSpPr>
          <a:xfrm>
            <a:off x="8221410" y="2361195"/>
            <a:ext cx="414990" cy="162315"/>
            <a:chOff x="2449035" y="2357907"/>
            <a:chExt cx="414990" cy="162315"/>
          </a:xfrm>
        </p:grpSpPr>
        <p:sp>
          <p:nvSpPr>
            <p:cNvPr id="412" name="Google Shape;412;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7"/>
          <p:cNvGrpSpPr/>
          <p:nvPr/>
        </p:nvGrpSpPr>
        <p:grpSpPr>
          <a:xfrm>
            <a:off x="221260" y="1278870"/>
            <a:ext cx="414990" cy="162315"/>
            <a:chOff x="2449035" y="2357907"/>
            <a:chExt cx="414990" cy="162315"/>
          </a:xfrm>
        </p:grpSpPr>
        <p:sp>
          <p:nvSpPr>
            <p:cNvPr id="421" name="Google Shape;421;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9" name="Google Shape;429;p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30" name="Google Shape;430;p7"/>
          <p:cNvSpPr txBox="1">
            <a:spLocks noGrp="1"/>
          </p:cNvSpPr>
          <p:nvPr>
            <p:ph type="body" idx="1"/>
          </p:nvPr>
        </p:nvSpPr>
        <p:spPr>
          <a:xfrm>
            <a:off x="1063950" y="1163062"/>
            <a:ext cx="3963000" cy="313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Albert Sans Light"/>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2pPr>
            <a:lvl3pPr marL="1371600" lvl="2"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3pPr>
            <a:lvl4pPr marL="1828800" lvl="3"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4pPr>
            <a:lvl5pPr marL="2286000" lvl="4"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5pPr>
            <a:lvl6pPr marL="2743200" lvl="5"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6pPr>
            <a:lvl7pPr marL="3200400" lvl="6"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7pPr>
            <a:lvl8pPr marL="3657600" lvl="7"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8pPr>
            <a:lvl9pPr marL="4114800" lvl="8"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9pPr>
          </a:lstStyle>
          <a:p>
            <a:endParaRPr/>
          </a:p>
        </p:txBody>
      </p:sp>
      <p:sp>
        <p:nvSpPr>
          <p:cNvPr id="431" name="Google Shape;431;p7"/>
          <p:cNvSpPr>
            <a:spLocks noGrp="1"/>
          </p:cNvSpPr>
          <p:nvPr>
            <p:ph type="pic" idx="2"/>
          </p:nvPr>
        </p:nvSpPr>
        <p:spPr>
          <a:xfrm flipH="1">
            <a:off x="5311050" y="982125"/>
            <a:ext cx="2354100" cy="3326100"/>
          </a:xfrm>
          <a:prstGeom prst="roundRect">
            <a:avLst>
              <a:gd name="adj" fmla="val 16667"/>
            </a:avLst>
          </a:prstGeom>
          <a:noFill/>
          <a:ln>
            <a:noFill/>
          </a:ln>
        </p:spPr>
      </p:sp>
      <p:grpSp>
        <p:nvGrpSpPr>
          <p:cNvPr id="432" name="Google Shape;432;p7"/>
          <p:cNvGrpSpPr/>
          <p:nvPr/>
        </p:nvGrpSpPr>
        <p:grpSpPr>
          <a:xfrm>
            <a:off x="7886349" y="3130360"/>
            <a:ext cx="837773" cy="2133438"/>
            <a:chOff x="7886349" y="3130360"/>
            <a:chExt cx="837773" cy="2133438"/>
          </a:xfrm>
        </p:grpSpPr>
        <p:grpSp>
          <p:nvGrpSpPr>
            <p:cNvPr id="433" name="Google Shape;433;p7"/>
            <p:cNvGrpSpPr/>
            <p:nvPr/>
          </p:nvGrpSpPr>
          <p:grpSpPr>
            <a:xfrm>
              <a:off x="8133680" y="3130360"/>
              <a:ext cx="590435" cy="411146"/>
              <a:chOff x="6434488" y="648488"/>
              <a:chExt cx="998537" cy="695325"/>
            </a:xfrm>
          </p:grpSpPr>
          <p:sp>
            <p:nvSpPr>
              <p:cNvPr id="434" name="Google Shape;434;p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9" name="Google Shape;439;p7"/>
            <p:cNvGrpSpPr/>
            <p:nvPr/>
          </p:nvGrpSpPr>
          <p:grpSpPr>
            <a:xfrm rot="188425">
              <a:off x="7915190" y="4168910"/>
              <a:ext cx="780090" cy="1074326"/>
              <a:chOff x="514020" y="2281230"/>
              <a:chExt cx="806334" cy="1110469"/>
            </a:xfrm>
          </p:grpSpPr>
          <p:sp>
            <p:nvSpPr>
              <p:cNvPr id="440" name="Google Shape;440;p7"/>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7"/>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7"/>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7"/>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7"/>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7"/>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7"/>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7"/>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7"/>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7"/>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7"/>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7"/>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7"/>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3" name="Google Shape;453;p7"/>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454" name="Google Shape;454;p7"/>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455" name="Google Shape;455;p7"/>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6" name="Google Shape;456;p7"/>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457" name="Google Shape;457;p7"/>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458" name="Google Shape;458;p7"/>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9" name="Google Shape;459;p7"/>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0"/>
        <p:cNvGrpSpPr/>
        <p:nvPr/>
      </p:nvGrpSpPr>
      <p:grpSpPr>
        <a:xfrm>
          <a:off x="0" y="0"/>
          <a:ext cx="0" cy="0"/>
          <a:chOff x="0" y="0"/>
          <a:chExt cx="0" cy="0"/>
        </a:xfrm>
      </p:grpSpPr>
      <p:grpSp>
        <p:nvGrpSpPr>
          <p:cNvPr id="461" name="Google Shape;461;p8"/>
          <p:cNvGrpSpPr/>
          <p:nvPr/>
        </p:nvGrpSpPr>
        <p:grpSpPr>
          <a:xfrm>
            <a:off x="8093725" y="383253"/>
            <a:ext cx="1759021" cy="4455539"/>
            <a:chOff x="8093725" y="383253"/>
            <a:chExt cx="1759021" cy="4455539"/>
          </a:xfrm>
        </p:grpSpPr>
        <p:grpSp>
          <p:nvGrpSpPr>
            <p:cNvPr id="462" name="Google Shape;462;p8"/>
            <p:cNvGrpSpPr/>
            <p:nvPr/>
          </p:nvGrpSpPr>
          <p:grpSpPr>
            <a:xfrm rot="1991532">
              <a:off x="8400887" y="3534768"/>
              <a:ext cx="1270487" cy="1041213"/>
              <a:chOff x="2208951" y="3779189"/>
              <a:chExt cx="1406526" cy="1152525"/>
            </a:xfrm>
          </p:grpSpPr>
          <p:sp>
            <p:nvSpPr>
              <p:cNvPr id="463" name="Google Shape;463;p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3" name="Google Shape;473;p8"/>
            <p:cNvGrpSpPr/>
            <p:nvPr/>
          </p:nvGrpSpPr>
          <p:grpSpPr>
            <a:xfrm rot="-9924780">
              <a:off x="8718166" y="576036"/>
              <a:ext cx="537854" cy="1656188"/>
              <a:chOff x="6208426" y="385764"/>
              <a:chExt cx="681038" cy="2097087"/>
            </a:xfrm>
          </p:grpSpPr>
          <p:sp>
            <p:nvSpPr>
              <p:cNvPr id="474" name="Google Shape;474;p8"/>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8"/>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8"/>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8"/>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8"/>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8"/>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8"/>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8"/>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8"/>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8"/>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8"/>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5" name="Google Shape;485;p8"/>
            <p:cNvGrpSpPr/>
            <p:nvPr/>
          </p:nvGrpSpPr>
          <p:grpSpPr>
            <a:xfrm rot="5185574">
              <a:off x="8150171" y="396767"/>
              <a:ext cx="1136348" cy="1180702"/>
              <a:chOff x="2854563" y="128001"/>
              <a:chExt cx="1019176" cy="1058861"/>
            </a:xfrm>
          </p:grpSpPr>
          <p:sp>
            <p:nvSpPr>
              <p:cNvPr id="486" name="Google Shape;486;p8"/>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8"/>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8"/>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8"/>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8"/>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8"/>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92" name="Google Shape;492;p8"/>
          <p:cNvSpPr/>
          <p:nvPr/>
        </p:nvSpPr>
        <p:spPr>
          <a:xfrm rot="7657442">
            <a:off x="255124" y="-2845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8"/>
          <p:cNvSpPr txBox="1">
            <a:spLocks noGrp="1"/>
          </p:cNvSpPr>
          <p:nvPr>
            <p:ph type="title"/>
          </p:nvPr>
        </p:nvSpPr>
        <p:spPr>
          <a:xfrm>
            <a:off x="1863000" y="1232200"/>
            <a:ext cx="5418000" cy="15771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4400" b="0">
                <a:latin typeface="Sora ExtraBold"/>
                <a:ea typeface="Sora ExtraBold"/>
                <a:cs typeface="Sora ExtraBold"/>
                <a:sym typeface="Sora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494" name="Google Shape;494;p8"/>
          <p:cNvGrpSpPr/>
          <p:nvPr/>
        </p:nvGrpSpPr>
        <p:grpSpPr>
          <a:xfrm>
            <a:off x="-1492499" y="-739027"/>
            <a:ext cx="12246313" cy="8345461"/>
            <a:chOff x="-1492499" y="-739027"/>
            <a:chExt cx="12246313" cy="8345461"/>
          </a:xfrm>
        </p:grpSpPr>
        <p:sp>
          <p:nvSpPr>
            <p:cNvPr id="495" name="Google Shape;495;p8"/>
            <p:cNvSpPr/>
            <p:nvPr/>
          </p:nvSpPr>
          <p:spPr>
            <a:xfrm rot="8880684">
              <a:off x="-1171705" y="-171193"/>
              <a:ext cx="2713912" cy="1989008"/>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8"/>
            <p:cNvSpPr/>
            <p:nvPr/>
          </p:nvSpPr>
          <p:spPr>
            <a:xfrm rot="2509349">
              <a:off x="6544734" y="3940055"/>
              <a:ext cx="3768310" cy="276181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 name="Google Shape;497;p8"/>
          <p:cNvGrpSpPr/>
          <p:nvPr/>
        </p:nvGrpSpPr>
        <p:grpSpPr>
          <a:xfrm>
            <a:off x="176813" y="1232211"/>
            <a:ext cx="8098672" cy="3197430"/>
            <a:chOff x="176813" y="1232211"/>
            <a:chExt cx="8098672" cy="3197430"/>
          </a:xfrm>
        </p:grpSpPr>
        <p:sp>
          <p:nvSpPr>
            <p:cNvPr id="498" name="Google Shape;498;p8"/>
            <p:cNvSpPr/>
            <p:nvPr/>
          </p:nvSpPr>
          <p:spPr>
            <a:xfrm rot="-6395795">
              <a:off x="8057804"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8"/>
            <p:cNvSpPr/>
            <p:nvPr/>
          </p:nvSpPr>
          <p:spPr>
            <a:xfrm rot="-7109889">
              <a:off x="3175716" y="41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8"/>
            <p:cNvSpPr/>
            <p:nvPr/>
          </p:nvSpPr>
          <p:spPr>
            <a:xfrm rot="1954993">
              <a:off x="217741" y="1265813"/>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1"/>
        <p:cNvGrpSpPr/>
        <p:nvPr/>
      </p:nvGrpSpPr>
      <p:grpSpPr>
        <a:xfrm>
          <a:off x="0" y="0"/>
          <a:ext cx="0" cy="0"/>
          <a:chOff x="0" y="0"/>
          <a:chExt cx="0" cy="0"/>
        </a:xfrm>
      </p:grpSpPr>
      <p:sp>
        <p:nvSpPr>
          <p:cNvPr id="502" name="Google Shape;502;p9"/>
          <p:cNvSpPr txBox="1">
            <a:spLocks noGrp="1"/>
          </p:cNvSpPr>
          <p:nvPr>
            <p:ph type="title"/>
          </p:nvPr>
        </p:nvSpPr>
        <p:spPr>
          <a:xfrm>
            <a:off x="1236175" y="1025525"/>
            <a:ext cx="5197800" cy="841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6000"/>
              <a:buNone/>
              <a:defRPr sz="4400" b="0">
                <a:latin typeface="Sora ExtraBold"/>
                <a:ea typeface="Sora ExtraBold"/>
                <a:cs typeface="Sora ExtraBold"/>
                <a:sym typeface="Sora ExtraBold"/>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03" name="Google Shape;503;p9"/>
          <p:cNvSpPr txBox="1">
            <a:spLocks noGrp="1"/>
          </p:cNvSpPr>
          <p:nvPr>
            <p:ph type="subTitle" idx="1"/>
          </p:nvPr>
        </p:nvSpPr>
        <p:spPr>
          <a:xfrm>
            <a:off x="1236231" y="1901025"/>
            <a:ext cx="5197800" cy="7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lbert Sans"/>
              <a:buNone/>
              <a:defRPr sz="1400">
                <a:latin typeface="Albert Sans"/>
                <a:ea typeface="Albert Sans"/>
                <a:cs typeface="Albert Sans"/>
                <a:sym typeface="Albert Sans"/>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504" name="Google Shape;504;p9"/>
          <p:cNvGrpSpPr/>
          <p:nvPr/>
        </p:nvGrpSpPr>
        <p:grpSpPr>
          <a:xfrm>
            <a:off x="7398320" y="2908162"/>
            <a:ext cx="1677770" cy="1971806"/>
            <a:chOff x="7398320" y="2908162"/>
            <a:chExt cx="1677770" cy="1971806"/>
          </a:xfrm>
        </p:grpSpPr>
        <p:grpSp>
          <p:nvGrpSpPr>
            <p:cNvPr id="505" name="Google Shape;505;p9"/>
            <p:cNvGrpSpPr/>
            <p:nvPr/>
          </p:nvGrpSpPr>
          <p:grpSpPr>
            <a:xfrm flipH="1">
              <a:off x="7398320" y="3599217"/>
              <a:ext cx="424585" cy="1280751"/>
              <a:chOff x="8047400" y="2554475"/>
              <a:chExt cx="539910" cy="1628625"/>
            </a:xfrm>
          </p:grpSpPr>
          <p:sp>
            <p:nvSpPr>
              <p:cNvPr id="506" name="Google Shape;506;p9"/>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9"/>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9"/>
            <p:cNvGrpSpPr/>
            <p:nvPr/>
          </p:nvGrpSpPr>
          <p:grpSpPr>
            <a:xfrm flipH="1">
              <a:off x="7781694" y="2908162"/>
              <a:ext cx="1294396" cy="1521490"/>
              <a:chOff x="4768164" y="2305261"/>
              <a:chExt cx="1448842" cy="1703034"/>
            </a:xfrm>
          </p:grpSpPr>
          <p:sp>
            <p:nvSpPr>
              <p:cNvPr id="509" name="Google Shape;509;p9"/>
              <p:cNvSpPr/>
              <p:nvPr/>
            </p:nvSpPr>
            <p:spPr>
              <a:xfrm>
                <a:off x="4768164"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917922" y="243375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306200" y="269771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073841" y="289973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150964" y="318151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5276810"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5398211"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5479736"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5374286"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5355676"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5541766"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5596707"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5648990"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5713678"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5539994"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5606455"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5654307"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5384033"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5327320"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28" name="Google Shape;528;p9"/>
          <p:cNvGrpSpPr/>
          <p:nvPr/>
        </p:nvGrpSpPr>
        <p:grpSpPr>
          <a:xfrm>
            <a:off x="-784359" y="-1983475"/>
            <a:ext cx="11590233" cy="9590395"/>
            <a:chOff x="-784359" y="-1983475"/>
            <a:chExt cx="11590233" cy="9590395"/>
          </a:xfrm>
        </p:grpSpPr>
        <p:sp>
          <p:nvSpPr>
            <p:cNvPr id="529" name="Google Shape;529;p9"/>
            <p:cNvSpPr/>
            <p:nvPr/>
          </p:nvSpPr>
          <p:spPr>
            <a:xfrm rot="-8880687" flipH="1">
              <a:off x="6752049" y="-1224952"/>
              <a:ext cx="3625300" cy="26569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rot="750676" flipH="1">
              <a:off x="-529955" y="4469730"/>
              <a:ext cx="3768310" cy="276181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9"/>
          <p:cNvGrpSpPr/>
          <p:nvPr/>
        </p:nvGrpSpPr>
        <p:grpSpPr>
          <a:xfrm flipH="1">
            <a:off x="6842210" y="4317119"/>
            <a:ext cx="4058546" cy="1645541"/>
            <a:chOff x="3616175" y="871400"/>
            <a:chExt cx="4165601" cy="1065213"/>
          </a:xfrm>
        </p:grpSpPr>
        <p:sp>
          <p:nvSpPr>
            <p:cNvPr id="532" name="Google Shape;532;p9"/>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0" name="Google Shape;540;p9"/>
          <p:cNvSpPr/>
          <p:nvPr/>
        </p:nvSpPr>
        <p:spPr>
          <a:xfrm rot="-1954993" flipH="1">
            <a:off x="7814599" y="10591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1" name="Google Shape;541;p9"/>
          <p:cNvGrpSpPr/>
          <p:nvPr/>
        </p:nvGrpSpPr>
        <p:grpSpPr>
          <a:xfrm>
            <a:off x="6842200" y="-52304"/>
            <a:ext cx="2966743" cy="2624058"/>
            <a:chOff x="6842200" y="-52304"/>
            <a:chExt cx="2966743" cy="2624058"/>
          </a:xfrm>
        </p:grpSpPr>
        <p:grpSp>
          <p:nvGrpSpPr>
            <p:cNvPr id="542" name="Google Shape;542;p9"/>
            <p:cNvGrpSpPr/>
            <p:nvPr/>
          </p:nvGrpSpPr>
          <p:grpSpPr>
            <a:xfrm rot="-1853345">
              <a:off x="8438226" y="830623"/>
              <a:ext cx="1036720" cy="1587607"/>
              <a:chOff x="3410214" y="2158650"/>
              <a:chExt cx="1036675" cy="1587538"/>
            </a:xfrm>
          </p:grpSpPr>
          <p:sp>
            <p:nvSpPr>
              <p:cNvPr id="543" name="Google Shape;543;p9"/>
              <p:cNvSpPr/>
              <p:nvPr/>
            </p:nvSpPr>
            <p:spPr>
              <a:xfrm>
                <a:off x="3456250" y="2536475"/>
                <a:ext cx="930275" cy="131763"/>
              </a:xfrm>
              <a:custGeom>
                <a:avLst/>
                <a:gdLst/>
                <a:ahLst/>
                <a:cxnLst/>
                <a:rect l="l" t="t" r="r" b="b"/>
                <a:pathLst>
                  <a:path w="586" h="83" extrusionOk="0">
                    <a:moveTo>
                      <a:pt x="557" y="83"/>
                    </a:moveTo>
                    <a:lnTo>
                      <a:pt x="38" y="83"/>
                    </a:lnTo>
                    <a:lnTo>
                      <a:pt x="0" y="0"/>
                    </a:lnTo>
                    <a:lnTo>
                      <a:pt x="586" y="0"/>
                    </a:lnTo>
                    <a:lnTo>
                      <a:pt x="557" y="8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9"/>
              <p:cNvSpPr/>
              <p:nvPr/>
            </p:nvSpPr>
            <p:spPr>
              <a:xfrm>
                <a:off x="3494350" y="2463450"/>
                <a:ext cx="858838" cy="1233488"/>
              </a:xfrm>
              <a:custGeom>
                <a:avLst/>
                <a:gdLst/>
                <a:ahLst/>
                <a:cxnLst/>
                <a:rect l="l" t="t" r="r" b="b"/>
                <a:pathLst>
                  <a:path w="541" h="777" extrusionOk="0">
                    <a:moveTo>
                      <a:pt x="512" y="777"/>
                    </a:moveTo>
                    <a:lnTo>
                      <a:pt x="118" y="777"/>
                    </a:lnTo>
                    <a:lnTo>
                      <a:pt x="0" y="0"/>
                    </a:lnTo>
                    <a:lnTo>
                      <a:pt x="541" y="0"/>
                    </a:lnTo>
                    <a:lnTo>
                      <a:pt x="512" y="77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9"/>
              <p:cNvSpPr/>
              <p:nvPr/>
            </p:nvSpPr>
            <p:spPr>
              <a:xfrm>
                <a:off x="4175389" y="3474688"/>
                <a:ext cx="271500" cy="271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9"/>
              <p:cNvSpPr/>
              <p:nvPr/>
            </p:nvSpPr>
            <p:spPr>
              <a:xfrm>
                <a:off x="4235714" y="3535013"/>
                <a:ext cx="150900" cy="1509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9"/>
              <p:cNvSpPr/>
              <p:nvPr/>
            </p:nvSpPr>
            <p:spPr>
              <a:xfrm>
                <a:off x="3764226" y="3595338"/>
                <a:ext cx="204788" cy="150813"/>
              </a:xfrm>
              <a:custGeom>
                <a:avLst/>
                <a:gdLst/>
                <a:ahLst/>
                <a:cxnLst/>
                <a:rect l="l" t="t" r="r" b="b"/>
                <a:pathLst>
                  <a:path w="129" h="95" extrusionOk="0">
                    <a:moveTo>
                      <a:pt x="129" y="95"/>
                    </a:moveTo>
                    <a:lnTo>
                      <a:pt x="0" y="95"/>
                    </a:lnTo>
                    <a:lnTo>
                      <a:pt x="0" y="10"/>
                    </a:lnTo>
                    <a:lnTo>
                      <a:pt x="129" y="0"/>
                    </a:lnTo>
                    <a:lnTo>
                      <a:pt x="129" y="9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3757876" y="2536475"/>
                <a:ext cx="303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4059501" y="2536475"/>
                <a:ext cx="285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3818200" y="2739675"/>
                <a:ext cx="165100" cy="142875"/>
              </a:xfrm>
              <a:custGeom>
                <a:avLst/>
                <a:gdLst/>
                <a:ahLst/>
                <a:cxnLst/>
                <a:rect l="l" t="t" r="r" b="b"/>
                <a:pathLst>
                  <a:path w="44" h="38" extrusionOk="0">
                    <a:moveTo>
                      <a:pt x="44" y="0"/>
                    </a:moveTo>
                    <a:cubicBezTo>
                      <a:pt x="22" y="38"/>
                      <a:pt x="22" y="38"/>
                      <a:pt x="22" y="38"/>
                    </a:cubicBezTo>
                    <a:cubicBezTo>
                      <a:pt x="0" y="26"/>
                      <a:pt x="0" y="26"/>
                      <a:pt x="0" y="26"/>
                    </a:cubicBezTo>
                    <a:cubicBezTo>
                      <a:pt x="12" y="5"/>
                      <a:pt x="12" y="5"/>
                      <a:pt x="12" y="5"/>
                    </a:cubicBezTo>
                    <a:cubicBezTo>
                      <a:pt x="14" y="2"/>
                      <a:pt x="16" y="0"/>
                      <a:pt x="19" y="0"/>
                    </a:cubicBezTo>
                    <a:cubicBezTo>
                      <a:pt x="22" y="0"/>
                      <a:pt x="44" y="0"/>
                      <a:pt x="44"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3870589" y="2734913"/>
                <a:ext cx="214313" cy="136525"/>
              </a:xfrm>
              <a:custGeom>
                <a:avLst/>
                <a:gdLst/>
                <a:ahLst/>
                <a:cxnLst/>
                <a:rect l="l" t="t" r="r" b="b"/>
                <a:pathLst>
                  <a:path w="57" h="36" extrusionOk="0">
                    <a:moveTo>
                      <a:pt x="46" y="19"/>
                    </a:moveTo>
                    <a:cubicBezTo>
                      <a:pt x="45" y="16"/>
                      <a:pt x="40" y="8"/>
                      <a:pt x="38" y="5"/>
                    </a:cubicBezTo>
                    <a:cubicBezTo>
                      <a:pt x="36" y="1"/>
                      <a:pt x="34" y="1"/>
                      <a:pt x="30" y="1"/>
                    </a:cubicBezTo>
                    <a:cubicBezTo>
                      <a:pt x="30" y="1"/>
                      <a:pt x="9" y="1"/>
                      <a:pt x="5" y="1"/>
                    </a:cubicBezTo>
                    <a:cubicBezTo>
                      <a:pt x="2" y="1"/>
                      <a:pt x="0" y="3"/>
                      <a:pt x="0" y="3"/>
                    </a:cubicBezTo>
                    <a:cubicBezTo>
                      <a:pt x="2" y="1"/>
                      <a:pt x="9" y="0"/>
                      <a:pt x="12" y="5"/>
                    </a:cubicBezTo>
                    <a:cubicBezTo>
                      <a:pt x="14" y="8"/>
                      <a:pt x="25" y="29"/>
                      <a:pt x="26" y="30"/>
                    </a:cubicBezTo>
                    <a:cubicBezTo>
                      <a:pt x="16" y="36"/>
                      <a:pt x="16" y="36"/>
                      <a:pt x="16" y="36"/>
                    </a:cubicBezTo>
                    <a:cubicBezTo>
                      <a:pt x="43" y="36"/>
                      <a:pt x="43" y="36"/>
                      <a:pt x="43" y="36"/>
                    </a:cubicBezTo>
                    <a:cubicBezTo>
                      <a:pt x="57" y="13"/>
                      <a:pt x="57" y="13"/>
                      <a:pt x="57" y="13"/>
                    </a:cubicBezTo>
                    <a:lnTo>
                      <a:pt x="46" y="1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3994414" y="2863500"/>
                <a:ext cx="139700" cy="192088"/>
              </a:xfrm>
              <a:custGeom>
                <a:avLst/>
                <a:gdLst/>
                <a:ahLst/>
                <a:cxnLst/>
                <a:rect l="l" t="t" r="r" b="b"/>
                <a:pathLst>
                  <a:path w="37" h="51" extrusionOk="0">
                    <a:moveTo>
                      <a:pt x="23" y="51"/>
                    </a:moveTo>
                    <a:cubicBezTo>
                      <a:pt x="0" y="13"/>
                      <a:pt x="0" y="13"/>
                      <a:pt x="0" y="13"/>
                    </a:cubicBezTo>
                    <a:cubicBezTo>
                      <a:pt x="22" y="0"/>
                      <a:pt x="22" y="0"/>
                      <a:pt x="22" y="0"/>
                    </a:cubicBezTo>
                    <a:cubicBezTo>
                      <a:pt x="35" y="21"/>
                      <a:pt x="35" y="21"/>
                      <a:pt x="35" y="21"/>
                    </a:cubicBezTo>
                    <a:cubicBezTo>
                      <a:pt x="36" y="24"/>
                      <a:pt x="37" y="28"/>
                      <a:pt x="35" y="30"/>
                    </a:cubicBezTo>
                    <a:cubicBezTo>
                      <a:pt x="34" y="32"/>
                      <a:pt x="23" y="51"/>
                      <a:pt x="23" y="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3942026" y="2946050"/>
                <a:ext cx="192088" cy="177800"/>
              </a:xfrm>
              <a:custGeom>
                <a:avLst/>
                <a:gdLst/>
                <a:ahLst/>
                <a:cxnLst/>
                <a:rect l="l" t="t" r="r" b="b"/>
                <a:pathLst>
                  <a:path w="51" h="47" extrusionOk="0">
                    <a:moveTo>
                      <a:pt x="13" y="35"/>
                    </a:moveTo>
                    <a:cubicBezTo>
                      <a:pt x="16" y="35"/>
                      <a:pt x="26" y="35"/>
                      <a:pt x="29" y="35"/>
                    </a:cubicBezTo>
                    <a:cubicBezTo>
                      <a:pt x="34" y="35"/>
                      <a:pt x="35" y="33"/>
                      <a:pt x="37" y="29"/>
                    </a:cubicBezTo>
                    <a:cubicBezTo>
                      <a:pt x="37" y="29"/>
                      <a:pt x="47" y="11"/>
                      <a:pt x="49" y="8"/>
                    </a:cubicBezTo>
                    <a:cubicBezTo>
                      <a:pt x="51" y="5"/>
                      <a:pt x="50" y="3"/>
                      <a:pt x="50" y="3"/>
                    </a:cubicBezTo>
                    <a:cubicBezTo>
                      <a:pt x="50" y="5"/>
                      <a:pt x="48" y="11"/>
                      <a:pt x="42" y="11"/>
                    </a:cubicBezTo>
                    <a:cubicBezTo>
                      <a:pt x="38" y="12"/>
                      <a:pt x="15" y="12"/>
                      <a:pt x="13" y="12"/>
                    </a:cubicBezTo>
                    <a:cubicBezTo>
                      <a:pt x="13" y="0"/>
                      <a:pt x="13" y="0"/>
                      <a:pt x="13" y="0"/>
                    </a:cubicBezTo>
                    <a:cubicBezTo>
                      <a:pt x="0" y="24"/>
                      <a:pt x="0" y="24"/>
                      <a:pt x="0" y="24"/>
                    </a:cubicBezTo>
                    <a:cubicBezTo>
                      <a:pt x="13" y="47"/>
                      <a:pt x="13" y="47"/>
                      <a:pt x="13" y="47"/>
                    </a:cubicBezTo>
                    <a:lnTo>
                      <a:pt x="13" y="3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3757875" y="2992088"/>
                <a:ext cx="165100" cy="98425"/>
              </a:xfrm>
              <a:custGeom>
                <a:avLst/>
                <a:gdLst/>
                <a:ahLst/>
                <a:cxnLst/>
                <a:rect l="l" t="t" r="r" b="b"/>
                <a:pathLst>
                  <a:path w="44" h="26" extrusionOk="0">
                    <a:moveTo>
                      <a:pt x="0" y="0"/>
                    </a:moveTo>
                    <a:cubicBezTo>
                      <a:pt x="44" y="0"/>
                      <a:pt x="44" y="0"/>
                      <a:pt x="44" y="0"/>
                    </a:cubicBezTo>
                    <a:cubicBezTo>
                      <a:pt x="44" y="26"/>
                      <a:pt x="44" y="26"/>
                      <a:pt x="44" y="26"/>
                    </a:cubicBezTo>
                    <a:cubicBezTo>
                      <a:pt x="20" y="26"/>
                      <a:pt x="20" y="26"/>
                      <a:pt x="20" y="26"/>
                    </a:cubicBezTo>
                    <a:cubicBezTo>
                      <a:pt x="17" y="26"/>
                      <a:pt x="14" y="24"/>
                      <a:pt x="12" y="22"/>
                    </a:cubicBezTo>
                    <a:cubicBezTo>
                      <a:pt x="11" y="19"/>
                      <a:pt x="0" y="0"/>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9"/>
              <p:cNvSpPr/>
              <p:nvPr/>
            </p:nvSpPr>
            <p:spPr>
              <a:xfrm>
                <a:off x="3746764" y="2882550"/>
                <a:ext cx="153988" cy="203200"/>
              </a:xfrm>
              <a:custGeom>
                <a:avLst/>
                <a:gdLst/>
                <a:ahLst/>
                <a:cxnLst/>
                <a:rect l="l" t="t" r="r" b="b"/>
                <a:pathLst>
                  <a:path w="41" h="54" extrusionOk="0">
                    <a:moveTo>
                      <a:pt x="10" y="6"/>
                    </a:moveTo>
                    <a:cubicBezTo>
                      <a:pt x="9" y="8"/>
                      <a:pt x="4" y="17"/>
                      <a:pt x="2" y="20"/>
                    </a:cubicBezTo>
                    <a:cubicBezTo>
                      <a:pt x="0" y="24"/>
                      <a:pt x="1" y="25"/>
                      <a:pt x="3" y="29"/>
                    </a:cubicBezTo>
                    <a:cubicBezTo>
                      <a:pt x="3" y="29"/>
                      <a:pt x="14" y="48"/>
                      <a:pt x="15" y="51"/>
                    </a:cubicBezTo>
                    <a:cubicBezTo>
                      <a:pt x="17" y="54"/>
                      <a:pt x="19" y="54"/>
                      <a:pt x="19" y="54"/>
                    </a:cubicBezTo>
                    <a:cubicBezTo>
                      <a:pt x="17" y="53"/>
                      <a:pt x="13" y="48"/>
                      <a:pt x="16" y="43"/>
                    </a:cubicBezTo>
                    <a:cubicBezTo>
                      <a:pt x="18" y="40"/>
                      <a:pt x="30" y="19"/>
                      <a:pt x="31" y="18"/>
                    </a:cubicBezTo>
                    <a:cubicBezTo>
                      <a:pt x="41" y="24"/>
                      <a:pt x="41" y="24"/>
                      <a:pt x="41" y="24"/>
                    </a:cubicBezTo>
                    <a:cubicBezTo>
                      <a:pt x="27" y="0"/>
                      <a:pt x="27" y="0"/>
                      <a:pt x="27" y="0"/>
                    </a:cubicBezTo>
                    <a:cubicBezTo>
                      <a:pt x="0" y="0"/>
                      <a:pt x="0" y="0"/>
                      <a:pt x="0" y="0"/>
                    </a:cubicBezTo>
                    <a:lnTo>
                      <a:pt x="10" y="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9"/>
              <p:cNvSpPr/>
              <p:nvPr/>
            </p:nvSpPr>
            <p:spPr>
              <a:xfrm>
                <a:off x="3494350" y="2158650"/>
                <a:ext cx="858838" cy="211138"/>
              </a:xfrm>
              <a:custGeom>
                <a:avLst/>
                <a:gdLst/>
                <a:ahLst/>
                <a:cxnLst/>
                <a:rect l="l" t="t" r="r" b="b"/>
                <a:pathLst>
                  <a:path w="541" h="133" extrusionOk="0">
                    <a:moveTo>
                      <a:pt x="541" y="133"/>
                    </a:moveTo>
                    <a:lnTo>
                      <a:pt x="0" y="133"/>
                    </a:lnTo>
                    <a:lnTo>
                      <a:pt x="28" y="0"/>
                    </a:lnTo>
                    <a:lnTo>
                      <a:pt x="512" y="0"/>
                    </a:lnTo>
                    <a:lnTo>
                      <a:pt x="541" y="13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3410214" y="2325338"/>
                <a:ext cx="1020900" cy="211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9"/>
            <p:cNvGrpSpPr/>
            <p:nvPr/>
          </p:nvGrpSpPr>
          <p:grpSpPr>
            <a:xfrm>
              <a:off x="7311475" y="-52304"/>
              <a:ext cx="533518" cy="371512"/>
              <a:chOff x="6434488" y="648488"/>
              <a:chExt cx="998537" cy="695325"/>
            </a:xfrm>
          </p:grpSpPr>
          <p:sp>
            <p:nvSpPr>
              <p:cNvPr id="559" name="Google Shape;559;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9"/>
            <p:cNvGrpSpPr/>
            <p:nvPr/>
          </p:nvGrpSpPr>
          <p:grpSpPr>
            <a:xfrm rot="-8100000">
              <a:off x="7811076" y="442974"/>
              <a:ext cx="375066" cy="261175"/>
              <a:chOff x="6434488" y="648488"/>
              <a:chExt cx="998537" cy="695325"/>
            </a:xfrm>
          </p:grpSpPr>
          <p:sp>
            <p:nvSpPr>
              <p:cNvPr id="565" name="Google Shape;565;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9"/>
            <p:cNvGrpSpPr/>
            <p:nvPr/>
          </p:nvGrpSpPr>
          <p:grpSpPr>
            <a:xfrm>
              <a:off x="6842200" y="389853"/>
              <a:ext cx="593462" cy="817305"/>
              <a:chOff x="514020" y="2281230"/>
              <a:chExt cx="806334" cy="1110469"/>
            </a:xfrm>
          </p:grpSpPr>
          <p:sp>
            <p:nvSpPr>
              <p:cNvPr id="571" name="Google Shape;571;p9"/>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9"/>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9"/>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9"/>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9"/>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9"/>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9"/>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9"/>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9"/>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9"/>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9"/>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9"/>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84" name="Google Shape;584;p9"/>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585" name="Google Shape;585;p9"/>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586" name="Google Shape;586;p9"/>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87" name="Google Shape;587;p9"/>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588" name="Google Shape;588;p9"/>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589" name="Google Shape;589;p9"/>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0" name="Google Shape;590;p9"/>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grpSp>
        <p:nvGrpSpPr>
          <p:cNvPr id="591" name="Google Shape;591;p9"/>
          <p:cNvGrpSpPr/>
          <p:nvPr/>
        </p:nvGrpSpPr>
        <p:grpSpPr>
          <a:xfrm>
            <a:off x="-658233" y="348628"/>
            <a:ext cx="2342095" cy="5136371"/>
            <a:chOff x="-658233" y="348628"/>
            <a:chExt cx="2342095" cy="5136371"/>
          </a:xfrm>
        </p:grpSpPr>
        <p:grpSp>
          <p:nvGrpSpPr>
            <p:cNvPr id="592" name="Google Shape;592;p9"/>
            <p:cNvGrpSpPr/>
            <p:nvPr/>
          </p:nvGrpSpPr>
          <p:grpSpPr>
            <a:xfrm rot="-1109587" flipH="1">
              <a:off x="-525877" y="3664109"/>
              <a:ext cx="1270433" cy="1041264"/>
              <a:chOff x="2208951" y="3779189"/>
              <a:chExt cx="1406526" cy="1152525"/>
            </a:xfrm>
          </p:grpSpPr>
          <p:sp>
            <p:nvSpPr>
              <p:cNvPr id="593" name="Google Shape;593;p9"/>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9"/>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9"/>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9"/>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9"/>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9"/>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9"/>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9"/>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9"/>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9"/>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3" name="Google Shape;603;p9"/>
            <p:cNvSpPr/>
            <p:nvPr/>
          </p:nvSpPr>
          <p:spPr>
            <a:xfrm rot="1467831" flipH="1">
              <a:off x="574369" y="3752525"/>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4" name="Google Shape;604;p9"/>
            <p:cNvGrpSpPr/>
            <p:nvPr/>
          </p:nvGrpSpPr>
          <p:grpSpPr>
            <a:xfrm rot="10338642">
              <a:off x="-491460" y="437543"/>
              <a:ext cx="1406514" cy="1152516"/>
              <a:chOff x="4124038" y="1074739"/>
              <a:chExt cx="1406526" cy="1152525"/>
            </a:xfrm>
          </p:grpSpPr>
          <p:sp>
            <p:nvSpPr>
              <p:cNvPr id="605" name="Google Shape;605;p9"/>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9"/>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9"/>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9"/>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9"/>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9"/>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9"/>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9"/>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9"/>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9"/>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15" name="Google Shape;615;p9"/>
          <p:cNvGrpSpPr/>
          <p:nvPr/>
        </p:nvGrpSpPr>
        <p:grpSpPr>
          <a:xfrm rot="-2416947">
            <a:off x="-43989" y="-372921"/>
            <a:ext cx="1019087" cy="1058769"/>
            <a:chOff x="2854563" y="128001"/>
            <a:chExt cx="1019176" cy="1058861"/>
          </a:xfrm>
        </p:grpSpPr>
        <p:sp>
          <p:nvSpPr>
            <p:cNvPr id="616" name="Google Shape;616;p9"/>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9"/>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9"/>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9"/>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9"/>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9"/>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9"/>
          <p:cNvGrpSpPr/>
          <p:nvPr/>
        </p:nvGrpSpPr>
        <p:grpSpPr>
          <a:xfrm>
            <a:off x="1942749" y="410999"/>
            <a:ext cx="5051853" cy="4494247"/>
            <a:chOff x="1942749" y="410999"/>
            <a:chExt cx="5051853" cy="4494247"/>
          </a:xfrm>
        </p:grpSpPr>
        <p:grpSp>
          <p:nvGrpSpPr>
            <p:cNvPr id="623" name="Google Shape;623;p9"/>
            <p:cNvGrpSpPr/>
            <p:nvPr/>
          </p:nvGrpSpPr>
          <p:grpSpPr>
            <a:xfrm rot="5400000">
              <a:off x="1997339" y="356409"/>
              <a:ext cx="435722" cy="544903"/>
              <a:chOff x="7164101" y="1562101"/>
              <a:chExt cx="1330450" cy="1663825"/>
            </a:xfrm>
          </p:grpSpPr>
          <p:sp>
            <p:nvSpPr>
              <p:cNvPr id="624" name="Google Shape;624;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9"/>
            <p:cNvGrpSpPr/>
            <p:nvPr/>
          </p:nvGrpSpPr>
          <p:grpSpPr>
            <a:xfrm rot="5400000">
              <a:off x="6504289" y="4414934"/>
              <a:ext cx="435722" cy="544903"/>
              <a:chOff x="7164101" y="1562101"/>
              <a:chExt cx="1330450" cy="1663825"/>
            </a:xfrm>
          </p:grpSpPr>
          <p:sp>
            <p:nvSpPr>
              <p:cNvPr id="645" name="Google Shape;645;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5" name="Google Shape;665;p9"/>
          <p:cNvGrpSpPr/>
          <p:nvPr/>
        </p:nvGrpSpPr>
        <p:grpSpPr>
          <a:xfrm>
            <a:off x="1072429" y="589387"/>
            <a:ext cx="6709275" cy="4384121"/>
            <a:chOff x="1072429" y="589387"/>
            <a:chExt cx="6709275" cy="4384121"/>
          </a:xfrm>
        </p:grpSpPr>
        <p:sp>
          <p:nvSpPr>
            <p:cNvPr id="666" name="Google Shape;666;p9"/>
            <p:cNvSpPr/>
            <p:nvPr/>
          </p:nvSpPr>
          <p:spPr>
            <a:xfrm rot="6395795" flipH="1">
              <a:off x="1105086" y="6044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9"/>
            <p:cNvSpPr/>
            <p:nvPr/>
          </p:nvSpPr>
          <p:spPr>
            <a:xfrm rot="7109889" flipH="1">
              <a:off x="7554498"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9"/>
            <p:cNvSpPr/>
            <p:nvPr/>
          </p:nvSpPr>
          <p:spPr>
            <a:xfrm rot="-6395795">
              <a:off x="4728204" y="45054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9"/>
            <p:cNvSpPr/>
            <p:nvPr/>
          </p:nvSpPr>
          <p:spPr>
            <a:xfrm rot="9900703">
              <a:off x="1897241" y="47470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0"/>
        <p:cNvGrpSpPr/>
        <p:nvPr/>
      </p:nvGrpSpPr>
      <p:grpSpPr>
        <a:xfrm>
          <a:off x="0" y="0"/>
          <a:ext cx="0" cy="0"/>
          <a:chOff x="0" y="0"/>
          <a:chExt cx="0" cy="0"/>
        </a:xfrm>
      </p:grpSpPr>
      <p:sp>
        <p:nvSpPr>
          <p:cNvPr id="671" name="Google Shape;671;p10"/>
          <p:cNvSpPr>
            <a:spLocks noGrp="1"/>
          </p:cNvSpPr>
          <p:nvPr>
            <p:ph type="pic" idx="2"/>
          </p:nvPr>
        </p:nvSpPr>
        <p:spPr>
          <a:xfrm>
            <a:off x="0" y="0"/>
            <a:ext cx="9144000" cy="5143500"/>
          </a:xfrm>
          <a:prstGeom prst="rect">
            <a:avLst/>
          </a:prstGeom>
          <a:noFill/>
          <a:ln>
            <a:noFill/>
          </a:ln>
        </p:spPr>
      </p:sp>
      <p:sp>
        <p:nvSpPr>
          <p:cNvPr id="672" name="Google Shape;672;p10"/>
          <p:cNvSpPr txBox="1">
            <a:spLocks noGrp="1"/>
          </p:cNvSpPr>
          <p:nvPr>
            <p:ph type="title"/>
          </p:nvPr>
        </p:nvSpPr>
        <p:spPr>
          <a:xfrm>
            <a:off x="720000" y="3859100"/>
            <a:ext cx="7704000" cy="749400"/>
          </a:xfrm>
          <a:prstGeom prst="rect">
            <a:avLst/>
          </a:prstGeom>
          <a:solidFill>
            <a:schemeClr val="dk2"/>
          </a:solidFill>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3"/>
        <p:cNvGrpSpPr/>
        <p:nvPr/>
      </p:nvGrpSpPr>
      <p:grpSpPr>
        <a:xfrm>
          <a:off x="0" y="0"/>
          <a:ext cx="0" cy="0"/>
          <a:chOff x="0" y="0"/>
          <a:chExt cx="0" cy="0"/>
        </a:xfrm>
      </p:grpSpPr>
      <p:sp>
        <p:nvSpPr>
          <p:cNvPr id="674" name="Google Shape;674;p11"/>
          <p:cNvSpPr txBox="1">
            <a:spLocks noGrp="1"/>
          </p:cNvSpPr>
          <p:nvPr>
            <p:ph type="title" hasCustomPrompt="1"/>
          </p:nvPr>
        </p:nvSpPr>
        <p:spPr>
          <a:xfrm>
            <a:off x="1909050" y="1736600"/>
            <a:ext cx="5325900" cy="1146300"/>
          </a:xfrm>
          <a:prstGeom prst="rect">
            <a:avLst/>
          </a:prstGeom>
          <a:solidFill>
            <a:schemeClr val="accent2"/>
          </a:solidFill>
        </p:spPr>
        <p:txBody>
          <a:bodyPr spcFirstLastPara="1" wrap="square" lIns="91425" tIns="91425" rIns="91425" bIns="91425" anchor="ctr" anchorCtr="0">
            <a:noAutofit/>
          </a:bodyPr>
          <a:lstStyle>
            <a:lvl1pPr lvl="0" algn="ctr">
              <a:spcBef>
                <a:spcPts val="0"/>
              </a:spcBef>
              <a:spcAft>
                <a:spcPts val="0"/>
              </a:spcAft>
              <a:buClr>
                <a:schemeClr val="lt1"/>
              </a:buClr>
              <a:buSzPts val="6300"/>
              <a:buFont typeface="Sora ExtraBold"/>
              <a:buNone/>
              <a:defRPr sz="6300" b="0">
                <a:solidFill>
                  <a:schemeClr val="lt1"/>
                </a:solidFill>
                <a:latin typeface="Sora ExtraBold"/>
                <a:ea typeface="Sora ExtraBold"/>
                <a:cs typeface="Sora ExtraBold"/>
                <a:sym typeface="Sora ExtraBold"/>
              </a:defRPr>
            </a:lvl1pPr>
            <a:lvl2pPr lvl="1"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2pPr>
            <a:lvl3pPr lvl="2"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3pPr>
            <a:lvl4pPr lvl="3"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4pPr>
            <a:lvl5pPr lvl="4"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5pPr>
            <a:lvl6pPr lvl="5"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6pPr>
            <a:lvl7pPr lvl="6"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7pPr>
            <a:lvl8pPr lvl="7"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8pPr>
            <a:lvl9pPr lvl="8"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9pPr>
          </a:lstStyle>
          <a:p>
            <a:r>
              <a:t>xx%</a:t>
            </a:r>
          </a:p>
        </p:txBody>
      </p:sp>
      <p:sp>
        <p:nvSpPr>
          <p:cNvPr id="675" name="Google Shape;675;p11"/>
          <p:cNvSpPr txBox="1">
            <a:spLocks noGrp="1"/>
          </p:cNvSpPr>
          <p:nvPr>
            <p:ph type="subTitle" idx="1"/>
          </p:nvPr>
        </p:nvSpPr>
        <p:spPr>
          <a:xfrm>
            <a:off x="1909050" y="2882770"/>
            <a:ext cx="53259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Albert Sans"/>
              <a:buNone/>
              <a:defRPr sz="1400">
                <a:latin typeface="Albert Sans"/>
                <a:ea typeface="Albert Sans"/>
                <a:cs typeface="Albert Sans"/>
                <a:sym typeface="Albert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676" name="Google Shape;676;p11"/>
          <p:cNvGrpSpPr/>
          <p:nvPr/>
        </p:nvGrpSpPr>
        <p:grpSpPr>
          <a:xfrm>
            <a:off x="-2160466" y="-1007601"/>
            <a:ext cx="12581190" cy="8226254"/>
            <a:chOff x="-2160466" y="-1007601"/>
            <a:chExt cx="12581190" cy="8226254"/>
          </a:xfrm>
        </p:grpSpPr>
        <p:sp>
          <p:nvSpPr>
            <p:cNvPr id="677" name="Google Shape;677;p11"/>
            <p:cNvSpPr/>
            <p:nvPr/>
          </p:nvSpPr>
          <p:spPr>
            <a:xfrm rot="10800000" flipH="1">
              <a:off x="7637025" y="-100760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1"/>
            <p:cNvSpPr/>
            <p:nvPr/>
          </p:nvSpPr>
          <p:spPr>
            <a:xfrm rot="-1328318" flipH="1">
              <a:off x="-1744697" y="3545687"/>
              <a:ext cx="4107073"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9" name="Google Shape;679;p11"/>
          <p:cNvSpPr/>
          <p:nvPr/>
        </p:nvSpPr>
        <p:spPr>
          <a:xfrm flipH="1">
            <a:off x="10059338"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1"/>
          <p:cNvSpPr/>
          <p:nvPr/>
        </p:nvSpPr>
        <p:spPr>
          <a:xfrm flipH="1">
            <a:off x="979656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1" name="Google Shape;681;p11"/>
          <p:cNvGrpSpPr/>
          <p:nvPr/>
        </p:nvGrpSpPr>
        <p:grpSpPr>
          <a:xfrm flipH="1">
            <a:off x="7637035" y="3366933"/>
            <a:ext cx="1391758" cy="1585839"/>
            <a:chOff x="-360886" y="2870836"/>
            <a:chExt cx="1448842" cy="1650884"/>
          </a:xfrm>
        </p:grpSpPr>
        <p:sp>
          <p:nvSpPr>
            <p:cNvPr id="682" name="Google Shape;682;p11"/>
            <p:cNvSpPr/>
            <p:nvPr/>
          </p:nvSpPr>
          <p:spPr>
            <a:xfrm>
              <a:off x="-360886" y="2870836"/>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1"/>
            <p:cNvSpPr/>
            <p:nvPr/>
          </p:nvSpPr>
          <p:spPr>
            <a:xfrm>
              <a:off x="-211128" y="2999327"/>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1"/>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1"/>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1"/>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1"/>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11"/>
            <p:cNvGrpSpPr/>
            <p:nvPr/>
          </p:nvGrpSpPr>
          <p:grpSpPr>
            <a:xfrm>
              <a:off x="198270" y="3584181"/>
              <a:ext cx="432438" cy="937539"/>
              <a:chOff x="198270" y="3584181"/>
              <a:chExt cx="432438" cy="937539"/>
            </a:xfrm>
          </p:grpSpPr>
          <p:sp>
            <p:nvSpPr>
              <p:cNvPr id="689" name="Google Shape;689;p11"/>
              <p:cNvSpPr/>
              <p:nvPr/>
            </p:nvSpPr>
            <p:spPr>
              <a:xfrm>
                <a:off x="269161" y="3959905"/>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1"/>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1"/>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1"/>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1"/>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1"/>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1"/>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0" name="Google Shape;700;p11"/>
          <p:cNvSpPr/>
          <p:nvPr/>
        </p:nvSpPr>
        <p:spPr>
          <a:xfrm flipH="1">
            <a:off x="8834327"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1" name="Google Shape;701;p11"/>
          <p:cNvGrpSpPr/>
          <p:nvPr/>
        </p:nvGrpSpPr>
        <p:grpSpPr>
          <a:xfrm flipH="1">
            <a:off x="6690246" y="3819088"/>
            <a:ext cx="796818" cy="1013100"/>
            <a:chOff x="1156906" y="3949763"/>
            <a:chExt cx="829500" cy="1054653"/>
          </a:xfrm>
        </p:grpSpPr>
        <p:sp>
          <p:nvSpPr>
            <p:cNvPr id="702" name="Google Shape;702;p11"/>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7" name="Google Shape;707;p11"/>
            <p:cNvGrpSpPr/>
            <p:nvPr/>
          </p:nvGrpSpPr>
          <p:grpSpPr>
            <a:xfrm>
              <a:off x="1394143" y="4263657"/>
              <a:ext cx="341330" cy="740759"/>
              <a:chOff x="1394143" y="4263657"/>
              <a:chExt cx="341330" cy="740759"/>
            </a:xfrm>
          </p:grpSpPr>
          <p:sp>
            <p:nvSpPr>
              <p:cNvPr id="708" name="Google Shape;708;p11"/>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0" name="Google Shape;720;p11"/>
          <p:cNvGrpSpPr/>
          <p:nvPr/>
        </p:nvGrpSpPr>
        <p:grpSpPr>
          <a:xfrm flipH="1">
            <a:off x="5459284" y="4759496"/>
            <a:ext cx="3258750" cy="833316"/>
            <a:chOff x="3616175" y="871400"/>
            <a:chExt cx="4165601" cy="1065213"/>
          </a:xfrm>
        </p:grpSpPr>
        <p:sp>
          <p:nvSpPr>
            <p:cNvPr id="721" name="Google Shape;721;p11"/>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1"/>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1"/>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1"/>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1"/>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1"/>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1"/>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11"/>
          <p:cNvGrpSpPr/>
          <p:nvPr/>
        </p:nvGrpSpPr>
        <p:grpSpPr>
          <a:xfrm>
            <a:off x="7396553" y="4229719"/>
            <a:ext cx="2549663" cy="1266847"/>
            <a:chOff x="-666900" y="57013"/>
            <a:chExt cx="3802063" cy="1889125"/>
          </a:xfrm>
        </p:grpSpPr>
        <p:sp>
          <p:nvSpPr>
            <p:cNvPr id="730" name="Google Shape;730;p11"/>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1"/>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1"/>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1"/>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3" name="Google Shape;743;p11"/>
          <p:cNvGrpSpPr/>
          <p:nvPr/>
        </p:nvGrpSpPr>
        <p:grpSpPr>
          <a:xfrm>
            <a:off x="715110" y="970134"/>
            <a:ext cx="8064547" cy="3531440"/>
            <a:chOff x="715110" y="970134"/>
            <a:chExt cx="8064547" cy="3531440"/>
          </a:xfrm>
        </p:grpSpPr>
        <p:sp>
          <p:nvSpPr>
            <p:cNvPr id="744" name="Google Shape;744;p11"/>
            <p:cNvSpPr/>
            <p:nvPr/>
          </p:nvSpPr>
          <p:spPr>
            <a:xfrm rot="-4781129" flipH="1">
              <a:off x="1034461" y="9765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rot="6395783" flipH="1">
              <a:off x="6329878" y="4289155"/>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rot="-10229135" flipH="1">
              <a:off x="8578873" y="15267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1"/>
            <p:cNvSpPr/>
            <p:nvPr/>
          </p:nvSpPr>
          <p:spPr>
            <a:xfrm rot="-9900703" flipH="1">
              <a:off x="738610" y="32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8" name="Google Shape;748;p11"/>
          <p:cNvGrpSpPr/>
          <p:nvPr/>
        </p:nvGrpSpPr>
        <p:grpSpPr>
          <a:xfrm>
            <a:off x="469312" y="3666295"/>
            <a:ext cx="1245828" cy="1343792"/>
            <a:chOff x="469312" y="3666295"/>
            <a:chExt cx="1245828" cy="1343792"/>
          </a:xfrm>
        </p:grpSpPr>
        <p:grpSp>
          <p:nvGrpSpPr>
            <p:cNvPr id="749" name="Google Shape;749;p11"/>
            <p:cNvGrpSpPr/>
            <p:nvPr/>
          </p:nvGrpSpPr>
          <p:grpSpPr>
            <a:xfrm rot="2052905">
              <a:off x="1002030" y="4138151"/>
              <a:ext cx="537822" cy="789002"/>
              <a:chOff x="455088" y="2585188"/>
              <a:chExt cx="866775" cy="1271587"/>
            </a:xfrm>
          </p:grpSpPr>
          <p:sp>
            <p:nvSpPr>
              <p:cNvPr id="750" name="Google Shape;750;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11"/>
            <p:cNvGrpSpPr/>
            <p:nvPr/>
          </p:nvGrpSpPr>
          <p:grpSpPr>
            <a:xfrm rot="-942345">
              <a:off x="534345" y="3705324"/>
              <a:ext cx="361507" cy="530343"/>
              <a:chOff x="455088" y="2585188"/>
              <a:chExt cx="866775" cy="1271587"/>
            </a:xfrm>
          </p:grpSpPr>
          <p:sp>
            <p:nvSpPr>
              <p:cNvPr id="755" name="Google Shape;755;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59" name="Google Shape;759;p11"/>
          <p:cNvGrpSpPr/>
          <p:nvPr/>
        </p:nvGrpSpPr>
        <p:grpSpPr>
          <a:xfrm>
            <a:off x="-601791" y="-285009"/>
            <a:ext cx="10069226" cy="5691322"/>
            <a:chOff x="-601791" y="-285009"/>
            <a:chExt cx="10069226" cy="5691322"/>
          </a:xfrm>
        </p:grpSpPr>
        <p:sp>
          <p:nvSpPr>
            <p:cNvPr id="760" name="Google Shape;760;p11"/>
            <p:cNvSpPr/>
            <p:nvPr/>
          </p:nvSpPr>
          <p:spPr>
            <a:xfrm rot="4092918">
              <a:off x="-94301" y="-36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rot="-4270096" flipH="1">
              <a:off x="-348452" y="1100365"/>
              <a:ext cx="1019207" cy="1058894"/>
              <a:chOff x="2854563" y="128001"/>
              <a:chExt cx="1019176" cy="1058861"/>
            </a:xfrm>
          </p:grpSpPr>
          <p:sp>
            <p:nvSpPr>
              <p:cNvPr id="762" name="Google Shape;762;p11"/>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1"/>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1"/>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8" name="Google Shape;768;p11"/>
            <p:cNvGrpSpPr/>
            <p:nvPr/>
          </p:nvGrpSpPr>
          <p:grpSpPr>
            <a:xfrm flipH="1">
              <a:off x="-72013" y="4360451"/>
              <a:ext cx="1032888" cy="1045863"/>
              <a:chOff x="1328851" y="2829038"/>
              <a:chExt cx="1032888" cy="1045863"/>
            </a:xfrm>
          </p:grpSpPr>
          <p:grpSp>
            <p:nvGrpSpPr>
              <p:cNvPr id="769" name="Google Shape;769;p11"/>
              <p:cNvGrpSpPr/>
              <p:nvPr/>
            </p:nvGrpSpPr>
            <p:grpSpPr>
              <a:xfrm>
                <a:off x="1436226" y="3128776"/>
                <a:ext cx="925513" cy="746125"/>
                <a:chOff x="1436226" y="3128776"/>
                <a:chExt cx="925513" cy="746125"/>
              </a:xfrm>
            </p:grpSpPr>
            <p:sp>
              <p:nvSpPr>
                <p:cNvPr id="770" name="Google Shape;770;p11"/>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2" name="Google Shape;772;p11"/>
              <p:cNvGrpSpPr/>
              <p:nvPr/>
            </p:nvGrpSpPr>
            <p:grpSpPr>
              <a:xfrm>
                <a:off x="1328851" y="2829038"/>
                <a:ext cx="681038" cy="977901"/>
                <a:chOff x="874251" y="2777938"/>
                <a:chExt cx="681038" cy="977901"/>
              </a:xfrm>
            </p:grpSpPr>
            <p:sp>
              <p:nvSpPr>
                <p:cNvPr id="773" name="Google Shape;773;p11"/>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1"/>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5" name="Google Shape;775;p11"/>
            <p:cNvGrpSpPr/>
            <p:nvPr/>
          </p:nvGrpSpPr>
          <p:grpSpPr>
            <a:xfrm rot="-6415459" flipH="1">
              <a:off x="8005800" y="-94548"/>
              <a:ext cx="1331175" cy="1259101"/>
              <a:chOff x="2503897" y="3146050"/>
              <a:chExt cx="558783" cy="528556"/>
            </a:xfrm>
          </p:grpSpPr>
          <p:sp>
            <p:nvSpPr>
              <p:cNvPr id="776" name="Google Shape;776;p11"/>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1"/>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4" name="Google Shape;784;p11"/>
          <p:cNvGrpSpPr/>
          <p:nvPr/>
        </p:nvGrpSpPr>
        <p:grpSpPr>
          <a:xfrm>
            <a:off x="1971474" y="598037"/>
            <a:ext cx="5305878" cy="4060910"/>
            <a:chOff x="1971474" y="598037"/>
            <a:chExt cx="5305878" cy="4060910"/>
          </a:xfrm>
        </p:grpSpPr>
        <p:grpSp>
          <p:nvGrpSpPr>
            <p:cNvPr id="785" name="Google Shape;785;p11"/>
            <p:cNvGrpSpPr/>
            <p:nvPr/>
          </p:nvGrpSpPr>
          <p:grpSpPr>
            <a:xfrm rot="-5400000">
              <a:off x="2026064" y="4168634"/>
              <a:ext cx="435722" cy="544903"/>
              <a:chOff x="7164101" y="1562101"/>
              <a:chExt cx="1330450" cy="1663825"/>
            </a:xfrm>
          </p:grpSpPr>
          <p:sp>
            <p:nvSpPr>
              <p:cNvPr id="786" name="Google Shape;786;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6" name="Google Shape;806;p11"/>
            <p:cNvGrpSpPr/>
            <p:nvPr/>
          </p:nvGrpSpPr>
          <p:grpSpPr>
            <a:xfrm rot="-5400000">
              <a:off x="6787039" y="543447"/>
              <a:ext cx="435722" cy="544903"/>
              <a:chOff x="7164101" y="1562101"/>
              <a:chExt cx="1330450" cy="1663825"/>
            </a:xfrm>
          </p:grpSpPr>
          <p:sp>
            <p:nvSpPr>
              <p:cNvPr id="807" name="Google Shape;807;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3"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33"/>
          <p:cNvSpPr txBox="1">
            <a:spLocks noGrp="1"/>
          </p:cNvSpPr>
          <p:nvPr>
            <p:ph type="ctrTitle"/>
          </p:nvPr>
        </p:nvSpPr>
        <p:spPr>
          <a:xfrm>
            <a:off x="1657699" y="201404"/>
            <a:ext cx="6399000" cy="1800144"/>
          </a:xfrm>
          <a:prstGeom prst="rect">
            <a:avLst/>
          </a:prstGeom>
        </p:spPr>
        <p:txBody>
          <a:bodyPr spcFirstLastPara="1" wrap="square" lIns="91425" tIns="91425" rIns="91425" bIns="91425" anchor="b" anchorCtr="0">
            <a:noAutofit/>
          </a:bodyPr>
          <a:lstStyle/>
          <a:p>
            <a:pPr lvl="0"/>
            <a:r>
              <a:rPr lang="en-US" sz="2800" dirty="0"/>
              <a:t>CleanTech : Transforming Waste Management with Transfer Learning</a:t>
            </a:r>
            <a:endParaRPr sz="2800" dirty="0"/>
          </a:p>
        </p:txBody>
      </p:sp>
      <p:sp>
        <p:nvSpPr>
          <p:cNvPr id="2069" name="Google Shape;2069;p33"/>
          <p:cNvSpPr txBox="1">
            <a:spLocks noGrp="1"/>
          </p:cNvSpPr>
          <p:nvPr>
            <p:ph type="subTitle" idx="1"/>
          </p:nvPr>
        </p:nvSpPr>
        <p:spPr>
          <a:xfrm>
            <a:off x="1372449" y="2075605"/>
            <a:ext cx="6399000" cy="2243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endParaRPr dirty="0"/>
          </a:p>
        </p:txBody>
      </p:sp>
      <p:grpSp>
        <p:nvGrpSpPr>
          <p:cNvPr id="2070" name="Google Shape;2070;p33"/>
          <p:cNvGrpSpPr/>
          <p:nvPr/>
        </p:nvGrpSpPr>
        <p:grpSpPr>
          <a:xfrm rot="5400000">
            <a:off x="7938589" y="2589072"/>
            <a:ext cx="435722" cy="544903"/>
            <a:chOff x="7164101" y="1562101"/>
            <a:chExt cx="1330450" cy="1663825"/>
          </a:xfrm>
        </p:grpSpPr>
        <p:sp>
          <p:nvSpPr>
            <p:cNvPr id="2071" name="Google Shape;2071;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1" name="Google Shape;2091;p33"/>
          <p:cNvGrpSpPr/>
          <p:nvPr/>
        </p:nvGrpSpPr>
        <p:grpSpPr>
          <a:xfrm rot="-5400000">
            <a:off x="4139752" y="4225359"/>
            <a:ext cx="435722" cy="544903"/>
            <a:chOff x="7164101" y="1562101"/>
            <a:chExt cx="1330450" cy="1663825"/>
          </a:xfrm>
        </p:grpSpPr>
        <p:sp>
          <p:nvSpPr>
            <p:cNvPr id="2092" name="Google Shape;2092;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2" name="Google Shape;2112;p33"/>
          <p:cNvGrpSpPr/>
          <p:nvPr/>
        </p:nvGrpSpPr>
        <p:grpSpPr>
          <a:xfrm>
            <a:off x="6798335" y="3301988"/>
            <a:ext cx="1549395" cy="2140092"/>
            <a:chOff x="5921438" y="1471738"/>
            <a:chExt cx="1972244" cy="2724150"/>
          </a:xfrm>
        </p:grpSpPr>
        <p:sp>
          <p:nvSpPr>
            <p:cNvPr id="2113" name="Google Shape;2113;p33"/>
            <p:cNvSpPr/>
            <p:nvPr/>
          </p:nvSpPr>
          <p:spPr>
            <a:xfrm>
              <a:off x="6453250" y="1471738"/>
              <a:ext cx="1370014" cy="1485899"/>
            </a:xfrm>
            <a:custGeom>
              <a:avLst/>
              <a:gdLst/>
              <a:ahLst/>
              <a:cxnLst/>
              <a:rect l="l" t="t" r="r" b="b"/>
              <a:pathLst>
                <a:path w="740" h="803" extrusionOk="0">
                  <a:moveTo>
                    <a:pt x="687" y="428"/>
                  </a:moveTo>
                  <a:cubicBezTo>
                    <a:pt x="740" y="273"/>
                    <a:pt x="656" y="105"/>
                    <a:pt x="501" y="52"/>
                  </a:cubicBezTo>
                  <a:cubicBezTo>
                    <a:pt x="346" y="0"/>
                    <a:pt x="178" y="84"/>
                    <a:pt x="125" y="239"/>
                  </a:cubicBezTo>
                  <a:cubicBezTo>
                    <a:pt x="0" y="614"/>
                    <a:pt x="0" y="614"/>
                    <a:pt x="0" y="614"/>
                  </a:cubicBezTo>
                  <a:cubicBezTo>
                    <a:pt x="61" y="634"/>
                    <a:pt x="61" y="634"/>
                    <a:pt x="61" y="634"/>
                  </a:cubicBezTo>
                  <a:cubicBezTo>
                    <a:pt x="183" y="270"/>
                    <a:pt x="183" y="270"/>
                    <a:pt x="183" y="270"/>
                  </a:cubicBezTo>
                  <a:cubicBezTo>
                    <a:pt x="224" y="148"/>
                    <a:pt x="379" y="12"/>
                    <a:pt x="501" y="53"/>
                  </a:cubicBezTo>
                  <a:cubicBezTo>
                    <a:pt x="622" y="93"/>
                    <a:pt x="664" y="296"/>
                    <a:pt x="623" y="418"/>
                  </a:cubicBezTo>
                  <a:cubicBezTo>
                    <a:pt x="624" y="418"/>
                    <a:pt x="624" y="418"/>
                    <a:pt x="624" y="418"/>
                  </a:cubicBezTo>
                  <a:cubicBezTo>
                    <a:pt x="501" y="782"/>
                    <a:pt x="501" y="782"/>
                    <a:pt x="501" y="782"/>
                  </a:cubicBezTo>
                  <a:cubicBezTo>
                    <a:pt x="562" y="803"/>
                    <a:pt x="562" y="803"/>
                    <a:pt x="562" y="803"/>
                  </a:cubicBezTo>
                  <a:cubicBezTo>
                    <a:pt x="688" y="428"/>
                    <a:pt x="688" y="428"/>
                    <a:pt x="688" y="428"/>
                  </a:cubicBezTo>
                  <a:lnTo>
                    <a:pt x="687" y="4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4" name="Google Shape;2114;p33"/>
            <p:cNvGrpSpPr/>
            <p:nvPr/>
          </p:nvGrpSpPr>
          <p:grpSpPr>
            <a:xfrm rot="5703579">
              <a:off x="6769914" y="1925679"/>
              <a:ext cx="1180173" cy="967049"/>
              <a:chOff x="4124038" y="1074739"/>
              <a:chExt cx="1406526" cy="1152525"/>
            </a:xfrm>
          </p:grpSpPr>
          <p:sp>
            <p:nvSpPr>
              <p:cNvPr id="2115" name="Google Shape;2115;p33"/>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3"/>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3"/>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3"/>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3"/>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3"/>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3"/>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3"/>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3"/>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3"/>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33"/>
            <p:cNvGrpSpPr/>
            <p:nvPr/>
          </p:nvGrpSpPr>
          <p:grpSpPr>
            <a:xfrm rot="-904416">
              <a:off x="6650244" y="1622574"/>
              <a:ext cx="510923" cy="1573262"/>
              <a:chOff x="6208426" y="385764"/>
              <a:chExt cx="681038" cy="2097087"/>
            </a:xfrm>
          </p:grpSpPr>
          <p:sp>
            <p:nvSpPr>
              <p:cNvPr id="2126" name="Google Shape;2126;p3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2137" name="Google Shape;2137;p33"/>
            <p:cNvCxnSpPr/>
            <p:nvPr/>
          </p:nvCxnSpPr>
          <p:spPr>
            <a:xfrm>
              <a:off x="6905688" y="2965575"/>
              <a:ext cx="0" cy="0"/>
            </a:xfrm>
            <a:prstGeom prst="straightConnector1">
              <a:avLst/>
            </a:prstGeom>
            <a:noFill/>
            <a:ln w="9525" cap="flat" cmpd="sng">
              <a:solidFill>
                <a:srgbClr val="1D1D1B"/>
              </a:solidFill>
              <a:prstDash val="solid"/>
              <a:miter lim="800000"/>
              <a:headEnd type="none" w="med" len="med"/>
              <a:tailEnd type="none" w="med" len="med"/>
            </a:ln>
          </p:spPr>
        </p:cxnSp>
        <p:sp>
          <p:nvSpPr>
            <p:cNvPr id="2138" name="Google Shape;2138;p33"/>
            <p:cNvSpPr/>
            <p:nvPr/>
          </p:nvSpPr>
          <p:spPr>
            <a:xfrm>
              <a:off x="6558025" y="2662363"/>
              <a:ext cx="268288" cy="298450"/>
            </a:xfrm>
            <a:custGeom>
              <a:avLst/>
              <a:gdLst/>
              <a:ahLst/>
              <a:cxnLst/>
              <a:rect l="l" t="t" r="r" b="b"/>
              <a:pathLst>
                <a:path w="145" h="161" extrusionOk="0">
                  <a:moveTo>
                    <a:pt x="145" y="161"/>
                  </a:moveTo>
                  <a:cubicBezTo>
                    <a:pt x="145" y="161"/>
                    <a:pt x="120" y="64"/>
                    <a:pt x="0" y="0"/>
                  </a:cubicBezTo>
                  <a:cubicBezTo>
                    <a:pt x="0" y="0"/>
                    <a:pt x="29" y="119"/>
                    <a:pt x="145" y="161"/>
                  </a:cubicBezTo>
                  <a:close/>
                </a:path>
              </a:pathLst>
            </a:custGeom>
            <a:solidFill>
              <a:srgbClr val="668F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3"/>
            <p:cNvSpPr/>
            <p:nvPr/>
          </p:nvSpPr>
          <p:spPr>
            <a:xfrm>
              <a:off x="5921438" y="2402013"/>
              <a:ext cx="1792288" cy="1793875"/>
            </a:xfrm>
            <a:custGeom>
              <a:avLst/>
              <a:gdLst/>
              <a:ahLst/>
              <a:cxnLst/>
              <a:rect l="l" t="t" r="r" b="b"/>
              <a:pathLst>
                <a:path w="1129" h="1130" extrusionOk="0">
                  <a:moveTo>
                    <a:pt x="746" y="1130"/>
                  </a:moveTo>
                  <a:lnTo>
                    <a:pt x="60" y="900"/>
                  </a:lnTo>
                  <a:lnTo>
                    <a:pt x="0" y="778"/>
                  </a:lnTo>
                  <a:lnTo>
                    <a:pt x="261" y="0"/>
                  </a:lnTo>
                  <a:lnTo>
                    <a:pt x="1129" y="291"/>
                  </a:lnTo>
                  <a:lnTo>
                    <a:pt x="867" y="1070"/>
                  </a:lnTo>
                  <a:lnTo>
                    <a:pt x="746" y="11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3"/>
            <p:cNvSpPr/>
            <p:nvPr/>
          </p:nvSpPr>
          <p:spPr>
            <a:xfrm>
              <a:off x="6489763" y="2968750"/>
              <a:ext cx="687388" cy="657225"/>
            </a:xfrm>
            <a:custGeom>
              <a:avLst/>
              <a:gdLst/>
              <a:ahLst/>
              <a:cxnLst/>
              <a:rect l="l" t="t" r="r" b="b"/>
              <a:pathLst>
                <a:path w="372" h="355" extrusionOk="0">
                  <a:moveTo>
                    <a:pt x="191" y="112"/>
                  </a:moveTo>
                  <a:cubicBezTo>
                    <a:pt x="150" y="0"/>
                    <a:pt x="27" y="27"/>
                    <a:pt x="14" y="119"/>
                  </a:cubicBezTo>
                  <a:cubicBezTo>
                    <a:pt x="0" y="212"/>
                    <a:pt x="109" y="355"/>
                    <a:pt x="109" y="355"/>
                  </a:cubicBezTo>
                  <a:cubicBezTo>
                    <a:pt x="109" y="355"/>
                    <a:pt x="282" y="307"/>
                    <a:pt x="327" y="225"/>
                  </a:cubicBezTo>
                  <a:cubicBezTo>
                    <a:pt x="372" y="143"/>
                    <a:pt x="291" y="48"/>
                    <a:pt x="191" y="1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3"/>
            <p:cNvSpPr/>
            <p:nvPr/>
          </p:nvSpPr>
          <p:spPr>
            <a:xfrm>
              <a:off x="6254813" y="3208463"/>
              <a:ext cx="1343026" cy="987425"/>
            </a:xfrm>
            <a:custGeom>
              <a:avLst/>
              <a:gdLst/>
              <a:ahLst/>
              <a:cxnLst/>
              <a:rect l="l" t="t" r="r" b="b"/>
              <a:pathLst>
                <a:path w="726" h="534" extrusionOk="0">
                  <a:moveTo>
                    <a:pt x="460" y="534"/>
                  </a:moveTo>
                  <a:cubicBezTo>
                    <a:pt x="564" y="482"/>
                    <a:pt x="564" y="482"/>
                    <a:pt x="564" y="482"/>
                  </a:cubicBezTo>
                  <a:cubicBezTo>
                    <a:pt x="726" y="0"/>
                    <a:pt x="726" y="0"/>
                    <a:pt x="726" y="0"/>
                  </a:cubicBezTo>
                  <a:cubicBezTo>
                    <a:pt x="519" y="399"/>
                    <a:pt x="80" y="385"/>
                    <a:pt x="0" y="379"/>
                  </a:cubicBezTo>
                  <a:lnTo>
                    <a:pt x="460" y="534"/>
                  </a:lnTo>
                  <a:close/>
                </a:path>
              </a:pathLst>
            </a:custGeom>
            <a:solidFill>
              <a:schemeClr val="accent5">
                <a:alpha val="1962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2" name="Google Shape;2142;p33"/>
            <p:cNvCxnSpPr/>
            <p:nvPr/>
          </p:nvCxnSpPr>
          <p:spPr>
            <a:xfrm>
              <a:off x="6270688" y="2594100"/>
              <a:ext cx="1377900" cy="462000"/>
            </a:xfrm>
            <a:prstGeom prst="straightConnector1">
              <a:avLst/>
            </a:prstGeom>
            <a:noFill/>
            <a:ln w="9525" cap="flat" cmpd="sng">
              <a:solidFill>
                <a:schemeClr val="accent2"/>
              </a:solidFill>
              <a:prstDash val="solid"/>
              <a:miter lim="800000"/>
              <a:headEnd type="none" w="med" len="med"/>
              <a:tailEnd type="none" w="med" len="med"/>
            </a:ln>
          </p:spPr>
        </p:cxnSp>
        <p:sp>
          <p:nvSpPr>
            <p:cNvPr id="2143" name="Google Shape;2143;p33"/>
            <p:cNvSpPr/>
            <p:nvPr/>
          </p:nvSpPr>
          <p:spPr>
            <a:xfrm>
              <a:off x="6459600" y="2506788"/>
              <a:ext cx="136525" cy="136525"/>
            </a:xfrm>
            <a:custGeom>
              <a:avLst/>
              <a:gdLst/>
              <a:ahLst/>
              <a:cxnLst/>
              <a:rect l="l" t="t" r="r" b="b"/>
              <a:pathLst>
                <a:path w="86" h="86" extrusionOk="0">
                  <a:moveTo>
                    <a:pt x="64" y="86"/>
                  </a:moveTo>
                  <a:lnTo>
                    <a:pt x="0" y="65"/>
                  </a:lnTo>
                  <a:lnTo>
                    <a:pt x="21" y="0"/>
                  </a:lnTo>
                  <a:lnTo>
                    <a:pt x="86" y="22"/>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3"/>
            <p:cNvSpPr/>
            <p:nvPr/>
          </p:nvSpPr>
          <p:spPr>
            <a:xfrm>
              <a:off x="7386700" y="2819525"/>
              <a:ext cx="136525" cy="136525"/>
            </a:xfrm>
            <a:custGeom>
              <a:avLst/>
              <a:gdLst/>
              <a:ahLst/>
              <a:cxnLst/>
              <a:rect l="l" t="t" r="r" b="b"/>
              <a:pathLst>
                <a:path w="86" h="86" extrusionOk="0">
                  <a:moveTo>
                    <a:pt x="64" y="86"/>
                  </a:moveTo>
                  <a:lnTo>
                    <a:pt x="0" y="64"/>
                  </a:lnTo>
                  <a:lnTo>
                    <a:pt x="21" y="0"/>
                  </a:lnTo>
                  <a:lnTo>
                    <a:pt x="86" y="21"/>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5" name="Google Shape;2145;p33"/>
            <p:cNvCxnSpPr/>
            <p:nvPr/>
          </p:nvCxnSpPr>
          <p:spPr>
            <a:xfrm>
              <a:off x="6492938" y="2506788"/>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6" name="Google Shape;2146;p33"/>
            <p:cNvCxnSpPr/>
            <p:nvPr/>
          </p:nvCxnSpPr>
          <p:spPr>
            <a:xfrm flipH="1">
              <a:off x="6459625" y="2541713"/>
              <a:ext cx="136500" cy="684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7" name="Google Shape;2147;p33"/>
            <p:cNvCxnSpPr/>
            <p:nvPr/>
          </p:nvCxnSpPr>
          <p:spPr>
            <a:xfrm>
              <a:off x="7420038" y="2819525"/>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8" name="Google Shape;2148;p33"/>
            <p:cNvCxnSpPr/>
            <p:nvPr/>
          </p:nvCxnSpPr>
          <p:spPr>
            <a:xfrm flipH="1">
              <a:off x="7386725" y="2852863"/>
              <a:ext cx="136500" cy="68400"/>
            </a:xfrm>
            <a:prstGeom prst="straightConnector1">
              <a:avLst/>
            </a:prstGeom>
            <a:noFill/>
            <a:ln w="9525" cap="flat" cmpd="sng">
              <a:solidFill>
                <a:schemeClr val="accent2"/>
              </a:solidFill>
              <a:prstDash val="solid"/>
              <a:miter lim="800000"/>
              <a:headEnd type="none" w="med" len="med"/>
              <a:tailEnd type="none" w="med" len="med"/>
            </a:ln>
          </p:spPr>
        </p:cxnSp>
      </p:grpSp>
      <p:sp>
        <p:nvSpPr>
          <p:cNvPr id="6" name="TextBox 5">
            <a:extLst>
              <a:ext uri="{FF2B5EF4-FFF2-40B4-BE49-F238E27FC236}">
                <a16:creationId xmlns:a16="http://schemas.microsoft.com/office/drawing/2014/main" id="{53DC5AE0-757F-86AA-76FE-ABC2C78BC1B4}"/>
              </a:ext>
            </a:extLst>
          </p:cNvPr>
          <p:cNvSpPr txBox="1"/>
          <p:nvPr/>
        </p:nvSpPr>
        <p:spPr>
          <a:xfrm>
            <a:off x="1349727" y="2111756"/>
            <a:ext cx="4661582" cy="2246769"/>
          </a:xfrm>
          <a:prstGeom prst="rect">
            <a:avLst/>
          </a:prstGeom>
          <a:noFill/>
        </p:spPr>
        <p:txBody>
          <a:bodyPr wrap="square" rtlCol="0">
            <a:spAutoFit/>
          </a:bodyPr>
          <a:lstStyle/>
          <a:p>
            <a:r>
              <a:rPr lang="en-US" sz="2000" b="1" dirty="0">
                <a:solidFill>
                  <a:schemeClr val="accent4">
                    <a:lumMod val="75000"/>
                  </a:schemeClr>
                </a:solidFill>
              </a:rPr>
              <a:t>Team ID            :</a:t>
            </a:r>
            <a:r>
              <a:rPr lang="en-US" sz="2000" b="1" dirty="0"/>
              <a:t>LTVIP2025TMID45663</a:t>
            </a:r>
          </a:p>
          <a:p>
            <a:r>
              <a:rPr lang="en-US" sz="2000" b="1" dirty="0">
                <a:solidFill>
                  <a:schemeClr val="accent4">
                    <a:lumMod val="75000"/>
                  </a:schemeClr>
                </a:solidFill>
              </a:rPr>
              <a:t>Team Size         :</a:t>
            </a:r>
            <a:r>
              <a:rPr lang="en-US" sz="2000" b="1" dirty="0"/>
              <a:t>  4</a:t>
            </a:r>
          </a:p>
          <a:p>
            <a:r>
              <a:rPr lang="en-US" sz="2000" b="1" dirty="0">
                <a:solidFill>
                  <a:schemeClr val="accent4">
                    <a:lumMod val="75000"/>
                  </a:schemeClr>
                </a:solidFill>
              </a:rPr>
              <a:t>Team Leader     : </a:t>
            </a:r>
            <a:r>
              <a:rPr lang="en-US" sz="2000" b="1" dirty="0"/>
              <a:t>Nasiruddin Sayyad</a:t>
            </a:r>
          </a:p>
          <a:p>
            <a:r>
              <a:rPr lang="en-US" sz="2000" b="1" dirty="0">
                <a:solidFill>
                  <a:schemeClr val="accent4">
                    <a:lumMod val="75000"/>
                  </a:schemeClr>
                </a:solidFill>
              </a:rPr>
              <a:t>Team members :</a:t>
            </a:r>
            <a:r>
              <a:rPr lang="en-US" sz="2000" b="1" dirty="0"/>
              <a:t> N Dilsha Begum</a:t>
            </a:r>
          </a:p>
          <a:p>
            <a:r>
              <a:rPr lang="en-US" sz="2000" b="1" dirty="0"/>
              <a:t>    	                 N Himasree</a:t>
            </a:r>
          </a:p>
          <a:p>
            <a:r>
              <a:rPr lang="en-US" sz="2000" b="1" dirty="0"/>
              <a:t>  	                 N Dharmesh</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0EAA-70BB-2EAE-9FDB-93D32D14E933}"/>
              </a:ext>
            </a:extLst>
          </p:cNvPr>
          <p:cNvSpPr>
            <a:spLocks noGrp="1"/>
          </p:cNvSpPr>
          <p:nvPr>
            <p:ph type="title"/>
          </p:nvPr>
        </p:nvSpPr>
        <p:spPr>
          <a:xfrm>
            <a:off x="715100" y="445025"/>
            <a:ext cx="3856900" cy="572700"/>
          </a:xfrm>
        </p:spPr>
        <p:txBody>
          <a:bodyPr/>
          <a:lstStyle/>
          <a:p>
            <a:r>
              <a:rPr lang="en-US" dirty="0"/>
              <a:t>Sample Outcome:</a:t>
            </a:r>
            <a:endParaRPr lang="en-IN" dirty="0"/>
          </a:p>
        </p:txBody>
      </p:sp>
      <p:sp>
        <p:nvSpPr>
          <p:cNvPr id="3" name="Subtitle 2">
            <a:extLst>
              <a:ext uri="{FF2B5EF4-FFF2-40B4-BE49-F238E27FC236}">
                <a16:creationId xmlns:a16="http://schemas.microsoft.com/office/drawing/2014/main" id="{034981C6-8EF8-7A68-2D00-C2B08D4E7F0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AC4D1A4-EEF3-F24A-1CF9-397F42CF6256}"/>
              </a:ext>
            </a:extLst>
          </p:cNvPr>
          <p:cNvPicPr>
            <a:picLocks noChangeAspect="1"/>
          </p:cNvPicPr>
          <p:nvPr/>
        </p:nvPicPr>
        <p:blipFill>
          <a:blip r:embed="rId2"/>
          <a:stretch>
            <a:fillRect/>
          </a:stretch>
        </p:blipFill>
        <p:spPr>
          <a:xfrm>
            <a:off x="1955342" y="1017725"/>
            <a:ext cx="5233316" cy="3970990"/>
          </a:xfrm>
          <a:prstGeom prst="rect">
            <a:avLst/>
          </a:prstGeom>
        </p:spPr>
      </p:pic>
    </p:spTree>
    <p:extLst>
      <p:ext uri="{BB962C8B-B14F-4D97-AF65-F5344CB8AC3E}">
        <p14:creationId xmlns:p14="http://schemas.microsoft.com/office/powerpoint/2010/main" val="381902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47C3-403A-1124-F25D-8B07C907F8C3}"/>
              </a:ext>
            </a:extLst>
          </p:cNvPr>
          <p:cNvSpPr>
            <a:spLocks noGrp="1"/>
          </p:cNvSpPr>
          <p:nvPr>
            <p:ph type="title"/>
          </p:nvPr>
        </p:nvSpPr>
        <p:spPr>
          <a:xfrm>
            <a:off x="715100" y="445025"/>
            <a:ext cx="3803560" cy="572700"/>
          </a:xfrm>
        </p:spPr>
        <p:txBody>
          <a:bodyPr/>
          <a:lstStyle/>
          <a:p>
            <a:r>
              <a:rPr lang="en-IN" dirty="0"/>
              <a:t>🚀</a:t>
            </a:r>
            <a:r>
              <a:rPr lang="en-US" dirty="0"/>
              <a:t>Use Cases:</a:t>
            </a:r>
            <a:endParaRPr lang="en-IN" dirty="0"/>
          </a:p>
        </p:txBody>
      </p:sp>
      <p:sp>
        <p:nvSpPr>
          <p:cNvPr id="3" name="Subtitle 2">
            <a:extLst>
              <a:ext uri="{FF2B5EF4-FFF2-40B4-BE49-F238E27FC236}">
                <a16:creationId xmlns:a16="http://schemas.microsoft.com/office/drawing/2014/main" id="{EBFE9B3B-F57B-846A-DB9B-1C06D41E13F6}"/>
              </a:ext>
            </a:extLst>
          </p:cNvPr>
          <p:cNvSpPr>
            <a:spLocks noGrp="1"/>
          </p:cNvSpPr>
          <p:nvPr>
            <p:ph type="subTitle" idx="1"/>
          </p:nvPr>
        </p:nvSpPr>
        <p:spPr>
          <a:xfrm>
            <a:off x="1228350" y="1253945"/>
            <a:ext cx="5391900" cy="3590700"/>
          </a:xfrm>
        </p:spPr>
        <p:txBody>
          <a:bodyPr/>
          <a:lstStyle/>
          <a:p>
            <a:pPr>
              <a:lnSpc>
                <a:spcPct val="150000"/>
              </a:lnSpc>
            </a:pPr>
            <a:r>
              <a:rPr lang="en-IN" sz="1600" dirty="0">
                <a:latin typeface="+mn-lt"/>
              </a:rPr>
              <a:t>🗑️ </a:t>
            </a:r>
            <a:r>
              <a:rPr lang="en-US" sz="1600" dirty="0">
                <a:latin typeface="+mn-lt"/>
              </a:rPr>
              <a:t>Smart Waste Bins</a:t>
            </a:r>
          </a:p>
          <a:p>
            <a:pPr>
              <a:lnSpc>
                <a:spcPct val="150000"/>
              </a:lnSpc>
            </a:pPr>
            <a:r>
              <a:rPr lang="en-IN" sz="1600" dirty="0">
                <a:latin typeface="+mn-lt"/>
              </a:rPr>
              <a:t>🤖</a:t>
            </a:r>
            <a:r>
              <a:rPr lang="en-US" sz="1600" dirty="0">
                <a:latin typeface="+mn-lt"/>
              </a:rPr>
              <a:t>Automatically identify the type of waste dropped into bins and segregate it using robotic arms or separate compartments.</a:t>
            </a:r>
          </a:p>
          <a:p>
            <a:pPr>
              <a:lnSpc>
                <a:spcPct val="150000"/>
              </a:lnSpc>
            </a:pPr>
            <a:r>
              <a:rPr lang="en-IN" sz="1600" dirty="0">
                <a:latin typeface="+mn-lt"/>
              </a:rPr>
              <a:t>🔄</a:t>
            </a:r>
            <a:r>
              <a:rPr lang="en-US" sz="1600" dirty="0">
                <a:latin typeface="+mn-lt"/>
              </a:rPr>
              <a:t>Recycling Centers</a:t>
            </a:r>
          </a:p>
          <a:p>
            <a:pPr>
              <a:lnSpc>
                <a:spcPct val="150000"/>
              </a:lnSpc>
            </a:pPr>
            <a:r>
              <a:rPr lang="en-IN" sz="1600" dirty="0">
                <a:latin typeface="+mn-lt"/>
              </a:rPr>
              <a:t>🦾</a:t>
            </a:r>
            <a:r>
              <a:rPr lang="en-US" sz="1600" dirty="0">
                <a:latin typeface="+mn-lt"/>
              </a:rPr>
              <a:t>Accelerate the sorting process by classifying waste on conveyor belts using camera feeds</a:t>
            </a:r>
            <a:endParaRPr lang="en-IN" sz="1600" dirty="0">
              <a:latin typeface="+mn-lt"/>
            </a:endParaRPr>
          </a:p>
        </p:txBody>
      </p:sp>
    </p:spTree>
    <p:extLst>
      <p:ext uri="{BB962C8B-B14F-4D97-AF65-F5344CB8AC3E}">
        <p14:creationId xmlns:p14="http://schemas.microsoft.com/office/powerpoint/2010/main" val="188074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2B53-0F0A-3293-34A9-2BE96E77638C}"/>
              </a:ext>
            </a:extLst>
          </p:cNvPr>
          <p:cNvSpPr>
            <a:spLocks noGrp="1"/>
          </p:cNvSpPr>
          <p:nvPr>
            <p:ph type="title"/>
          </p:nvPr>
        </p:nvSpPr>
        <p:spPr>
          <a:xfrm>
            <a:off x="1016090" y="214811"/>
            <a:ext cx="4329340" cy="567497"/>
          </a:xfrm>
        </p:spPr>
        <p:txBody>
          <a:bodyPr/>
          <a:lstStyle/>
          <a:p>
            <a:r>
              <a:rPr lang="en-US" dirty="0"/>
              <a:t>How will it work?</a:t>
            </a:r>
            <a:endParaRPr lang="en-IN" dirty="0"/>
          </a:p>
        </p:txBody>
      </p:sp>
      <p:sp>
        <p:nvSpPr>
          <p:cNvPr id="4" name="Rectangle 1">
            <a:extLst>
              <a:ext uri="{FF2B5EF4-FFF2-40B4-BE49-F238E27FC236}">
                <a16:creationId xmlns:a16="http://schemas.microsoft.com/office/drawing/2014/main" id="{1BE87EF0-8468-ED9E-DBF7-9D3F14ED9E79}"/>
              </a:ext>
            </a:extLst>
          </p:cNvPr>
          <p:cNvSpPr>
            <a:spLocks noGrp="1" noChangeArrowheads="1"/>
          </p:cNvSpPr>
          <p:nvPr>
            <p:ph type="subTitle" idx="1"/>
          </p:nvPr>
        </p:nvSpPr>
        <p:spPr bwMode="auto">
          <a:xfrm>
            <a:off x="1363980" y="859288"/>
            <a:ext cx="77266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User Uploads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user opens the webpage and clicks the </a:t>
            </a:r>
            <a:r>
              <a:rPr kumimoji="0" lang="en-US" altLang="en-US" sz="1600" b="1" i="0" u="none" strike="noStrike" cap="none" normalizeH="0" baseline="0" dirty="0">
                <a:ln>
                  <a:noFill/>
                </a:ln>
                <a:solidFill>
                  <a:schemeClr val="tx1"/>
                </a:solidFill>
                <a:effectLst/>
                <a:latin typeface="Arial" panose="020B0604020202020204" pitchFamily="34" charset="0"/>
              </a:rPr>
              <a:t>Upload</a:t>
            </a:r>
            <a:r>
              <a:rPr kumimoji="0" lang="en-US" altLang="en-US" sz="1600" b="0" i="0" u="none" strike="noStrike" cap="none" normalizeH="0" baseline="0" dirty="0">
                <a:ln>
                  <a:noFill/>
                </a:ln>
                <a:solidFill>
                  <a:schemeClr val="tx1"/>
                </a:solidFill>
                <a:effectLst/>
                <a:latin typeface="Arial" panose="020B0604020202020204" pitchFamily="34" charset="0"/>
              </a:rPr>
              <a:t> button.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They select an image of waste (e.g., plastic bottle, food wrapper,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Image is Sent to the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Once uploaded, the image is either: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Sent to the </a:t>
            </a:r>
            <a:r>
              <a:rPr kumimoji="0" lang="en-US" altLang="en-US" sz="1600" b="1" i="0" u="none" strike="noStrike" cap="none" normalizeH="0" baseline="0" dirty="0">
                <a:ln>
                  <a:noFill/>
                </a:ln>
                <a:solidFill>
                  <a:schemeClr val="tx1"/>
                </a:solidFill>
                <a:effectLst/>
                <a:latin typeface="Arial" panose="020B0604020202020204" pitchFamily="34" charset="0"/>
              </a:rPr>
              <a:t>backend (Flask/Django)</a:t>
            </a:r>
            <a:r>
              <a:rPr kumimoji="0" lang="en-US" altLang="en-US" sz="1600" b="0" i="0" u="none" strike="noStrike" cap="none" normalizeH="0" baseline="0" dirty="0">
                <a:ln>
                  <a:noFill/>
                </a:ln>
                <a:solidFill>
                  <a:schemeClr val="tx1"/>
                </a:solidFill>
                <a:effectLst/>
                <a:latin typeface="Arial" panose="020B0604020202020204" pitchFamily="34" charset="0"/>
              </a:rPr>
              <a:t> where the ML model is hosted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 processed directly in-browser (if using client-side inference like TensorFlow.js)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Model Processes the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model checks the image and </a:t>
            </a:r>
            <a:r>
              <a:rPr kumimoji="0" lang="en-US" altLang="en-US" sz="1600" b="1" i="0" u="none" strike="noStrike" cap="none" normalizeH="0" baseline="0" dirty="0">
                <a:ln>
                  <a:noFill/>
                </a:ln>
                <a:solidFill>
                  <a:schemeClr val="tx1"/>
                </a:solidFill>
                <a:effectLst/>
                <a:latin typeface="Arial" panose="020B0604020202020204" pitchFamily="34" charset="0"/>
              </a:rPr>
              <a:t>predicts</a:t>
            </a:r>
            <a:r>
              <a:rPr kumimoji="0" lang="en-US" altLang="en-US" sz="1600" b="0" i="0" u="none" strike="noStrike" cap="none" normalizeH="0" baseline="0" dirty="0">
                <a:ln>
                  <a:noFill/>
                </a:ln>
                <a:solidFill>
                  <a:schemeClr val="tx1"/>
                </a:solidFill>
                <a:effectLst/>
                <a:latin typeface="Arial" panose="020B0604020202020204" pitchFamily="34" charset="0"/>
              </a:rPr>
              <a:t> whether it 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Non-Recyclable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Prediction is Displayed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result is shown on the webpage — either as </a:t>
            </a:r>
            <a:r>
              <a:rPr kumimoji="0" lang="en-US" altLang="en-US" sz="1600" b="1" i="0" u="none" strike="noStrike" cap="none" normalizeH="0" baseline="0" dirty="0">
                <a:ln>
                  <a:noFill/>
                </a:ln>
                <a:solidFill>
                  <a:schemeClr val="tx1"/>
                </a:solidFill>
                <a:effectLst/>
                <a:latin typeface="Arial" panose="020B0604020202020204" pitchFamily="34" charset="0"/>
              </a:rPr>
              <a:t>text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label</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icon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489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531E-72DB-6708-6588-273FB61950A1}"/>
              </a:ext>
            </a:extLst>
          </p:cNvPr>
          <p:cNvSpPr>
            <a:spLocks noGrp="1"/>
          </p:cNvSpPr>
          <p:nvPr>
            <p:ph type="title"/>
          </p:nvPr>
        </p:nvSpPr>
        <p:spPr>
          <a:xfrm>
            <a:off x="720000" y="445025"/>
            <a:ext cx="3703317" cy="572700"/>
          </a:xfrm>
        </p:spPr>
        <p:txBody>
          <a:bodyPr/>
          <a:lstStyle/>
          <a:p>
            <a:r>
              <a:rPr lang="en-US" dirty="0"/>
              <a:t>Summary:</a:t>
            </a:r>
            <a:endParaRPr lang="en-IN" dirty="0"/>
          </a:p>
        </p:txBody>
      </p:sp>
      <p:sp>
        <p:nvSpPr>
          <p:cNvPr id="3" name="Text Placeholder 2">
            <a:extLst>
              <a:ext uri="{FF2B5EF4-FFF2-40B4-BE49-F238E27FC236}">
                <a16:creationId xmlns:a16="http://schemas.microsoft.com/office/drawing/2014/main" id="{69554E8E-E657-ABB1-C38E-952150D5E026}"/>
              </a:ext>
            </a:extLst>
          </p:cNvPr>
          <p:cNvSpPr>
            <a:spLocks noGrp="1"/>
          </p:cNvSpPr>
          <p:nvPr>
            <p:ph type="body" idx="1"/>
          </p:nvPr>
        </p:nvSpPr>
        <p:spPr/>
        <p:txBody>
          <a:bodyPr/>
          <a:lstStyle/>
          <a:p>
            <a:pPr>
              <a:lnSpc>
                <a:spcPct val="150000"/>
              </a:lnSpc>
            </a:pPr>
            <a:r>
              <a:rPr lang="en-US" sz="1600" dirty="0">
                <a:latin typeface="+mn-lt"/>
              </a:rPr>
              <a:t>This project presents a </a:t>
            </a:r>
            <a:r>
              <a:rPr lang="en-US" sz="1600" b="1" dirty="0">
                <a:latin typeface="+mn-lt"/>
              </a:rPr>
              <a:t>Waste Management System</a:t>
            </a:r>
            <a:r>
              <a:rPr lang="en-US" sz="1600" dirty="0">
                <a:latin typeface="+mn-lt"/>
              </a:rPr>
              <a:t> that leverages </a:t>
            </a:r>
            <a:r>
              <a:rPr lang="en-US" sz="1600" b="1" dirty="0">
                <a:latin typeface="+mn-lt"/>
              </a:rPr>
              <a:t>Machine Learning</a:t>
            </a:r>
            <a:r>
              <a:rPr lang="en-US" sz="1600" dirty="0">
                <a:latin typeface="+mn-lt"/>
              </a:rPr>
              <a:t> and a </a:t>
            </a:r>
            <a:r>
              <a:rPr lang="en-US" sz="1600" b="1" dirty="0">
                <a:latin typeface="+mn-lt"/>
              </a:rPr>
              <a:t>web-based interface</a:t>
            </a:r>
            <a:r>
              <a:rPr lang="en-US" sz="1600" dirty="0">
                <a:latin typeface="+mn-lt"/>
              </a:rPr>
              <a:t> to promote efficient and eco-friendly waste segregation.</a:t>
            </a:r>
          </a:p>
          <a:p>
            <a:pPr>
              <a:lnSpc>
                <a:spcPct val="150000"/>
              </a:lnSpc>
            </a:pPr>
            <a:r>
              <a:rPr lang="en-US" sz="1600" dirty="0">
                <a:latin typeface="+mn-lt"/>
              </a:rPr>
              <a:t>Using a </a:t>
            </a:r>
            <a:r>
              <a:rPr lang="en-US" sz="1600" b="1" dirty="0">
                <a:latin typeface="+mn-lt"/>
              </a:rPr>
              <a:t>waste classification dataset from Kaggle</a:t>
            </a:r>
            <a:r>
              <a:rPr lang="en-US" sz="1600" dirty="0">
                <a:latin typeface="+mn-lt"/>
              </a:rPr>
              <a:t>, we trained a model to distinguish between </a:t>
            </a:r>
            <a:r>
              <a:rPr lang="en-US" sz="1600" b="1" dirty="0">
                <a:latin typeface="+mn-lt"/>
              </a:rPr>
              <a:t>recyclable</a:t>
            </a:r>
            <a:r>
              <a:rPr lang="en-US" sz="1600" dirty="0">
                <a:latin typeface="+mn-lt"/>
              </a:rPr>
              <a:t> and </a:t>
            </a:r>
            <a:r>
              <a:rPr lang="en-US" sz="1600" b="1" dirty="0">
                <a:latin typeface="+mn-lt"/>
              </a:rPr>
              <a:t>non-recyclable</a:t>
            </a:r>
            <a:r>
              <a:rPr lang="en-US" sz="1600" dirty="0">
                <a:latin typeface="+mn-lt"/>
              </a:rPr>
              <a:t> waste. The model is integrated with an </a:t>
            </a:r>
            <a:r>
              <a:rPr lang="en-US" sz="1600" b="1" dirty="0">
                <a:latin typeface="+mn-lt"/>
              </a:rPr>
              <a:t>HTML webpage</a:t>
            </a:r>
            <a:r>
              <a:rPr lang="en-US" sz="1600" dirty="0">
                <a:latin typeface="+mn-lt"/>
              </a:rPr>
              <a:t>, allowing users to upload images of waste and receive instant classification results.</a:t>
            </a:r>
          </a:p>
          <a:p>
            <a:endParaRPr lang="en-IN" dirty="0"/>
          </a:p>
        </p:txBody>
      </p:sp>
    </p:spTree>
    <p:extLst>
      <p:ext uri="{BB962C8B-B14F-4D97-AF65-F5344CB8AC3E}">
        <p14:creationId xmlns:p14="http://schemas.microsoft.com/office/powerpoint/2010/main" val="25953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F723-A8CC-BBBF-5F5C-9E9F856F1499}"/>
              </a:ext>
            </a:extLst>
          </p:cNvPr>
          <p:cNvSpPr>
            <a:spLocks noGrp="1"/>
          </p:cNvSpPr>
          <p:nvPr>
            <p:ph type="title"/>
          </p:nvPr>
        </p:nvSpPr>
        <p:spPr>
          <a:xfrm>
            <a:off x="3413759" y="2065411"/>
            <a:ext cx="2684345" cy="847557"/>
          </a:xfrm>
        </p:spPr>
        <p:txBody>
          <a:bodyPr/>
          <a:lstStyle/>
          <a:p>
            <a:b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pic>
        <p:nvPicPr>
          <p:cNvPr id="5124" name="Picture 4" descr="Environment Theme Thank You PowerPoint Template - SlideKit">
            <a:extLst>
              <a:ext uri="{FF2B5EF4-FFF2-40B4-BE49-F238E27FC236}">
                <a16:creationId xmlns:a16="http://schemas.microsoft.com/office/drawing/2014/main" id="{9065A297-5714-0EF8-B0A6-29FD36F11A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31760" y="594360"/>
            <a:ext cx="6042519" cy="366617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F6AA081-E973-4109-047C-4ECEA8807977}"/>
                  </a:ext>
                </a:extLst>
              </p14:cNvPr>
              <p14:cNvContentPartPr/>
              <p14:nvPr/>
            </p14:nvContentPartPr>
            <p14:xfrm>
              <a:off x="2018760" y="2674200"/>
              <a:ext cx="2118960" cy="30960"/>
            </p14:xfrm>
          </p:contentPart>
        </mc:Choice>
        <mc:Fallback xmlns="">
          <p:pic>
            <p:nvPicPr>
              <p:cNvPr id="8" name="Ink 7">
                <a:extLst>
                  <a:ext uri="{FF2B5EF4-FFF2-40B4-BE49-F238E27FC236}">
                    <a16:creationId xmlns:a16="http://schemas.microsoft.com/office/drawing/2014/main" id="{CF6AA081-E973-4109-047C-4ECEA8807977}"/>
                  </a:ext>
                </a:extLst>
              </p:cNvPr>
              <p:cNvPicPr/>
              <p:nvPr/>
            </p:nvPicPr>
            <p:blipFill>
              <a:blip r:embed="rId5"/>
              <a:stretch>
                <a:fillRect/>
              </a:stretch>
            </p:blipFill>
            <p:spPr>
              <a:xfrm>
                <a:off x="1965120" y="2566560"/>
                <a:ext cx="2226600" cy="246600"/>
              </a:xfrm>
              <a:prstGeom prst="rect">
                <a:avLst/>
              </a:prstGeom>
            </p:spPr>
          </p:pic>
        </mc:Fallback>
      </mc:AlternateContent>
    </p:spTree>
    <p:extLst>
      <p:ext uri="{BB962C8B-B14F-4D97-AF65-F5344CB8AC3E}">
        <p14:creationId xmlns:p14="http://schemas.microsoft.com/office/powerpoint/2010/main" val="250627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34"/>
          <p:cNvSpPr txBox="1">
            <a:spLocks noGrp="1"/>
          </p:cNvSpPr>
          <p:nvPr>
            <p:ph type="title"/>
          </p:nvPr>
        </p:nvSpPr>
        <p:spPr>
          <a:xfrm>
            <a:off x="720000" y="445025"/>
            <a:ext cx="40155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2154" name="Google Shape;2154;p3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p>
            <a:pPr marL="0" lvl="0" indent="0">
              <a:lnSpc>
                <a:spcPct val="150000"/>
              </a:lnSpc>
              <a:buNone/>
            </a:pPr>
            <a:r>
              <a:rPr lang="en-US" sz="1800" dirty="0">
                <a:latin typeface="+mn-lt"/>
              </a:rPr>
              <a:t>Waste management is a growing concern in urban and rural areas, where the classification and disposal of waste are often inefficient, leading to environmental pollution, health hazards, and increased operational costs. Traditional waste sorting methods are manual, time-consuming, and error-prone. There is a need for a smart, automated system that can classify different types of waste (organic, plastic, metal, paper, etc.) accurately to enable efficient recycling, composting, or disposal.</a:t>
            </a:r>
            <a:endParaRPr sz="1800" dirty="0">
              <a:latin typeface="+mn-lt"/>
            </a:endParaRPr>
          </a:p>
        </p:txBody>
      </p:sp>
      <p:sp>
        <p:nvSpPr>
          <p:cNvPr id="2155" name="Google Shape;2155;p34"/>
          <p:cNvSpPr txBox="1"/>
          <p:nvPr/>
        </p:nvSpPr>
        <p:spPr>
          <a:xfrm>
            <a:off x="831900" y="4009200"/>
            <a:ext cx="21441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
        <p:nvSpPr>
          <p:cNvPr id="2156" name="Google Shape;2156;p34"/>
          <p:cNvSpPr txBox="1"/>
          <p:nvPr/>
        </p:nvSpPr>
        <p:spPr>
          <a:xfrm>
            <a:off x="3012150" y="4009200"/>
            <a:ext cx="55305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2B51-6B7C-6173-C3A4-93F969701A9C}"/>
              </a:ext>
            </a:extLst>
          </p:cNvPr>
          <p:cNvSpPr>
            <a:spLocks noGrp="1"/>
          </p:cNvSpPr>
          <p:nvPr>
            <p:ph type="title"/>
          </p:nvPr>
        </p:nvSpPr>
        <p:spPr>
          <a:xfrm>
            <a:off x="720000" y="445025"/>
            <a:ext cx="2878127" cy="572700"/>
          </a:xfrm>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E9DE5861-999F-FDE0-4127-AB5507E3B0D5}"/>
              </a:ext>
            </a:extLst>
          </p:cNvPr>
          <p:cNvSpPr>
            <a:spLocks noGrp="1"/>
          </p:cNvSpPr>
          <p:nvPr>
            <p:ph type="body" idx="1"/>
          </p:nvPr>
        </p:nvSpPr>
        <p:spPr>
          <a:xfrm>
            <a:off x="720000" y="1017725"/>
            <a:ext cx="7704000" cy="2401982"/>
          </a:xfrm>
        </p:spPr>
        <p:txBody>
          <a:bodyPr/>
          <a:lstStyle/>
          <a:p>
            <a:r>
              <a:rPr lang="en-US" sz="1800" dirty="0">
                <a:latin typeface="+mn-lt"/>
              </a:rPr>
              <a:t>Project name and Team introduction</a:t>
            </a:r>
          </a:p>
          <a:p>
            <a:r>
              <a:rPr lang="en-US" sz="1800" dirty="0">
                <a:latin typeface="+mn-lt"/>
              </a:rPr>
              <a:t>Problem Statement</a:t>
            </a:r>
          </a:p>
          <a:p>
            <a:r>
              <a:rPr lang="en-US" sz="1800" dirty="0">
                <a:latin typeface="+mn-lt"/>
              </a:rPr>
              <a:t>Abstract</a:t>
            </a:r>
          </a:p>
          <a:p>
            <a:r>
              <a:rPr lang="en-US" sz="1800" dirty="0">
                <a:latin typeface="+mn-lt"/>
              </a:rPr>
              <a:t>Proposed solution</a:t>
            </a:r>
          </a:p>
          <a:p>
            <a:r>
              <a:rPr lang="en-US" sz="1800" dirty="0">
                <a:latin typeface="+mn-lt"/>
              </a:rPr>
              <a:t>Target users</a:t>
            </a:r>
          </a:p>
          <a:p>
            <a:r>
              <a:rPr lang="en-US" sz="1800" dirty="0">
                <a:latin typeface="+mn-lt"/>
              </a:rPr>
              <a:t>Sample outcome</a:t>
            </a:r>
          </a:p>
          <a:p>
            <a:r>
              <a:rPr lang="en-US" sz="1800" dirty="0">
                <a:latin typeface="+mn-lt"/>
              </a:rPr>
              <a:t>Use cases</a:t>
            </a:r>
          </a:p>
          <a:p>
            <a:r>
              <a:rPr lang="en-US" sz="1800" dirty="0">
                <a:latin typeface="+mn-lt"/>
              </a:rPr>
              <a:t>How will it work</a:t>
            </a:r>
          </a:p>
          <a:p>
            <a:r>
              <a:rPr lang="en-US" sz="1800" dirty="0">
                <a:latin typeface="+mn-lt"/>
              </a:rPr>
              <a:t>Summary</a:t>
            </a:r>
          </a:p>
          <a:p>
            <a:r>
              <a:rPr lang="en-US" sz="1800" dirty="0">
                <a:latin typeface="+mn-lt"/>
              </a:rPr>
              <a:t>Thankyou</a:t>
            </a:r>
            <a:br>
              <a:rPr lang="en-US" sz="1800" dirty="0">
                <a:latin typeface="+mn-lt"/>
              </a:rPr>
            </a:br>
            <a:endParaRPr lang="en-US" sz="1800" dirty="0">
              <a:latin typeface="+mn-lt"/>
            </a:endParaRPr>
          </a:p>
          <a:p>
            <a:endParaRPr lang="en-IN" dirty="0"/>
          </a:p>
        </p:txBody>
      </p:sp>
    </p:spTree>
    <p:extLst>
      <p:ext uri="{BB962C8B-B14F-4D97-AF65-F5344CB8AC3E}">
        <p14:creationId xmlns:p14="http://schemas.microsoft.com/office/powerpoint/2010/main" val="12985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36"/>
          <p:cNvSpPr txBox="1">
            <a:spLocks noGrp="1"/>
          </p:cNvSpPr>
          <p:nvPr>
            <p:ph type="title"/>
          </p:nvPr>
        </p:nvSpPr>
        <p:spPr>
          <a:xfrm>
            <a:off x="126750" y="324609"/>
            <a:ext cx="285267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Abstract:</a:t>
            </a:r>
            <a:endParaRPr dirty="0"/>
          </a:p>
        </p:txBody>
      </p:sp>
      <p:grpSp>
        <p:nvGrpSpPr>
          <p:cNvPr id="2181" name="Google Shape;2181;p36"/>
          <p:cNvGrpSpPr/>
          <p:nvPr/>
        </p:nvGrpSpPr>
        <p:grpSpPr>
          <a:xfrm rot="5400000">
            <a:off x="7948277" y="2243222"/>
            <a:ext cx="435722" cy="544903"/>
            <a:chOff x="7164101" y="1562101"/>
            <a:chExt cx="1330450" cy="1663825"/>
          </a:xfrm>
        </p:grpSpPr>
        <p:sp>
          <p:nvSpPr>
            <p:cNvPr id="2182" name="Google Shape;2182;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2" name="Google Shape;2202;p36"/>
          <p:cNvGrpSpPr/>
          <p:nvPr/>
        </p:nvGrpSpPr>
        <p:grpSpPr>
          <a:xfrm rot="5400000">
            <a:off x="1701477" y="528147"/>
            <a:ext cx="435722" cy="544903"/>
            <a:chOff x="7164101" y="1562101"/>
            <a:chExt cx="1330450" cy="1663825"/>
          </a:xfrm>
        </p:grpSpPr>
        <p:sp>
          <p:nvSpPr>
            <p:cNvPr id="2203" name="Google Shape;2203;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7" name="Google Shape;2207;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8" name="Google Shape;2208;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7" name="Google Shape;2217;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3" name="Google Shape;2223;p36"/>
          <p:cNvGrpSpPr/>
          <p:nvPr/>
        </p:nvGrpSpPr>
        <p:grpSpPr>
          <a:xfrm>
            <a:off x="906394" y="3188118"/>
            <a:ext cx="2481279" cy="1675531"/>
            <a:chOff x="906394" y="3188118"/>
            <a:chExt cx="2481279" cy="1675531"/>
          </a:xfrm>
        </p:grpSpPr>
        <p:grpSp>
          <p:nvGrpSpPr>
            <p:cNvPr id="2224" name="Google Shape;2224;p36"/>
            <p:cNvGrpSpPr/>
            <p:nvPr/>
          </p:nvGrpSpPr>
          <p:grpSpPr>
            <a:xfrm rot="-1413491">
              <a:off x="1045407" y="3458650"/>
              <a:ext cx="1566941" cy="1022376"/>
              <a:chOff x="2458163" y="1723200"/>
              <a:chExt cx="1566863" cy="1022325"/>
            </a:xfrm>
          </p:grpSpPr>
          <p:sp>
            <p:nvSpPr>
              <p:cNvPr id="2225" name="Google Shape;2225;p36"/>
              <p:cNvSpPr/>
              <p:nvPr/>
            </p:nvSpPr>
            <p:spPr>
              <a:xfrm>
                <a:off x="2936001" y="2624875"/>
                <a:ext cx="614363" cy="120650"/>
              </a:xfrm>
              <a:custGeom>
                <a:avLst/>
                <a:gdLst/>
                <a:ahLst/>
                <a:cxnLst/>
                <a:rect l="l" t="t" r="r" b="b"/>
                <a:pathLst>
                  <a:path w="163" h="32" extrusionOk="0">
                    <a:moveTo>
                      <a:pt x="162" y="0"/>
                    </a:moveTo>
                    <a:cubicBezTo>
                      <a:pt x="81" y="0"/>
                      <a:pt x="81" y="0"/>
                      <a:pt x="81" y="0"/>
                    </a:cubicBezTo>
                    <a:cubicBezTo>
                      <a:pt x="1" y="0"/>
                      <a:pt x="1" y="0"/>
                      <a:pt x="1" y="0"/>
                    </a:cubicBezTo>
                    <a:cubicBezTo>
                      <a:pt x="1" y="0"/>
                      <a:pt x="0" y="24"/>
                      <a:pt x="1" y="27"/>
                    </a:cubicBezTo>
                    <a:cubicBezTo>
                      <a:pt x="2" y="29"/>
                      <a:pt x="48" y="32"/>
                      <a:pt x="81" y="32"/>
                    </a:cubicBezTo>
                    <a:cubicBezTo>
                      <a:pt x="114" y="32"/>
                      <a:pt x="161" y="29"/>
                      <a:pt x="162" y="27"/>
                    </a:cubicBezTo>
                    <a:cubicBezTo>
                      <a:pt x="163" y="24"/>
                      <a:pt x="162" y="0"/>
                      <a:pt x="162"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36"/>
              <p:cNvSpPr/>
              <p:nvPr/>
            </p:nvSpPr>
            <p:spPr>
              <a:xfrm>
                <a:off x="3851988" y="2375638"/>
                <a:ext cx="173038" cy="158750"/>
              </a:xfrm>
              <a:custGeom>
                <a:avLst/>
                <a:gdLst/>
                <a:ahLst/>
                <a:cxnLst/>
                <a:rect l="l" t="t" r="r" b="b"/>
                <a:pathLst>
                  <a:path w="46" h="42" extrusionOk="0">
                    <a:moveTo>
                      <a:pt x="32" y="0"/>
                    </a:moveTo>
                    <a:cubicBezTo>
                      <a:pt x="32" y="0"/>
                      <a:pt x="46" y="14"/>
                      <a:pt x="46" y="16"/>
                    </a:cubicBezTo>
                    <a:cubicBezTo>
                      <a:pt x="46" y="18"/>
                      <a:pt x="41" y="24"/>
                      <a:pt x="35" y="30"/>
                    </a:cubicBezTo>
                    <a:cubicBezTo>
                      <a:pt x="28" y="36"/>
                      <a:pt x="17" y="42"/>
                      <a:pt x="14" y="40"/>
                    </a:cubicBezTo>
                    <a:cubicBezTo>
                      <a:pt x="11" y="39"/>
                      <a:pt x="0" y="23"/>
                      <a:pt x="0" y="23"/>
                    </a:cubicBezTo>
                    <a:lnTo>
                      <a:pt x="3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36"/>
              <p:cNvSpPr/>
              <p:nvPr/>
            </p:nvSpPr>
            <p:spPr>
              <a:xfrm>
                <a:off x="2458163" y="2370875"/>
                <a:ext cx="169863" cy="158750"/>
              </a:xfrm>
              <a:custGeom>
                <a:avLst/>
                <a:gdLst/>
                <a:ahLst/>
                <a:cxnLst/>
                <a:rect l="l" t="t" r="r" b="b"/>
                <a:pathLst>
                  <a:path w="45" h="42" extrusionOk="0">
                    <a:moveTo>
                      <a:pt x="13" y="0"/>
                    </a:moveTo>
                    <a:cubicBezTo>
                      <a:pt x="13" y="0"/>
                      <a:pt x="0" y="14"/>
                      <a:pt x="0" y="16"/>
                    </a:cubicBezTo>
                    <a:cubicBezTo>
                      <a:pt x="0" y="18"/>
                      <a:pt x="4" y="24"/>
                      <a:pt x="11" y="30"/>
                    </a:cubicBezTo>
                    <a:cubicBezTo>
                      <a:pt x="17" y="36"/>
                      <a:pt x="29" y="42"/>
                      <a:pt x="32" y="40"/>
                    </a:cubicBezTo>
                    <a:cubicBezTo>
                      <a:pt x="35" y="39"/>
                      <a:pt x="45" y="23"/>
                      <a:pt x="45" y="23"/>
                    </a:cubicBezTo>
                    <a:lnTo>
                      <a:pt x="13"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36"/>
              <p:cNvSpPr/>
              <p:nvPr/>
            </p:nvSpPr>
            <p:spPr>
              <a:xfrm>
                <a:off x="2962988" y="2624875"/>
                <a:ext cx="7938" cy="104775"/>
              </a:xfrm>
              <a:custGeom>
                <a:avLst/>
                <a:gdLst/>
                <a:ahLst/>
                <a:cxnLst/>
                <a:rect l="l" t="t" r="r" b="b"/>
                <a:pathLst>
                  <a:path w="2" h="28" extrusionOk="0">
                    <a:moveTo>
                      <a:pt x="0" y="0"/>
                    </a:moveTo>
                    <a:cubicBezTo>
                      <a:pt x="0" y="28"/>
                      <a:pt x="0" y="28"/>
                      <a:pt x="0" y="28"/>
                    </a:cubicBezTo>
                    <a:cubicBezTo>
                      <a:pt x="0"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36"/>
              <p:cNvSpPr/>
              <p:nvPr/>
            </p:nvSpPr>
            <p:spPr>
              <a:xfrm>
                <a:off x="3023313" y="2624875"/>
                <a:ext cx="7938" cy="112713"/>
              </a:xfrm>
              <a:custGeom>
                <a:avLst/>
                <a:gdLst/>
                <a:ahLst/>
                <a:cxnLst/>
                <a:rect l="l" t="t" r="r" b="b"/>
                <a:pathLst>
                  <a:path w="2" h="30" extrusionOk="0">
                    <a:moveTo>
                      <a:pt x="0" y="0"/>
                    </a:moveTo>
                    <a:cubicBezTo>
                      <a:pt x="0" y="30"/>
                      <a:pt x="0" y="30"/>
                      <a:pt x="0" y="30"/>
                    </a:cubicBezTo>
                    <a:cubicBezTo>
                      <a:pt x="1"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36"/>
              <p:cNvSpPr/>
              <p:nvPr/>
            </p:nvSpPr>
            <p:spPr>
              <a:xfrm>
                <a:off x="3083638" y="2624875"/>
                <a:ext cx="7938"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36"/>
              <p:cNvSpPr/>
              <p:nvPr/>
            </p:nvSpPr>
            <p:spPr>
              <a:xfrm>
                <a:off x="3147138" y="2624875"/>
                <a:ext cx="7938"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6"/>
              <p:cNvSpPr/>
              <p:nvPr/>
            </p:nvSpPr>
            <p:spPr>
              <a:xfrm>
                <a:off x="3207463" y="2624875"/>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6"/>
              <p:cNvSpPr/>
              <p:nvPr/>
            </p:nvSpPr>
            <p:spPr>
              <a:xfrm>
                <a:off x="3272551" y="2624875"/>
                <a:ext cx="6350"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6"/>
              <p:cNvSpPr/>
              <p:nvPr/>
            </p:nvSpPr>
            <p:spPr>
              <a:xfrm>
                <a:off x="3332876" y="2624875"/>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6"/>
              <p:cNvSpPr/>
              <p:nvPr/>
            </p:nvSpPr>
            <p:spPr>
              <a:xfrm>
                <a:off x="3393201" y="2624875"/>
                <a:ext cx="6350"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6"/>
              <p:cNvSpPr/>
              <p:nvPr/>
            </p:nvSpPr>
            <p:spPr>
              <a:xfrm>
                <a:off x="3456701" y="2624875"/>
                <a:ext cx="7938" cy="112713"/>
              </a:xfrm>
              <a:custGeom>
                <a:avLst/>
                <a:gdLst/>
                <a:ahLst/>
                <a:cxnLst/>
                <a:rect l="l" t="t" r="r" b="b"/>
                <a:pathLst>
                  <a:path w="2" h="30" extrusionOk="0">
                    <a:moveTo>
                      <a:pt x="0" y="0"/>
                    </a:moveTo>
                    <a:cubicBezTo>
                      <a:pt x="0" y="30"/>
                      <a:pt x="0" y="30"/>
                      <a:pt x="0" y="30"/>
                    </a:cubicBezTo>
                    <a:cubicBezTo>
                      <a:pt x="0"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6"/>
              <p:cNvSpPr/>
              <p:nvPr/>
            </p:nvSpPr>
            <p:spPr>
              <a:xfrm>
                <a:off x="3517026" y="2624875"/>
                <a:ext cx="7938" cy="104775"/>
              </a:xfrm>
              <a:custGeom>
                <a:avLst/>
                <a:gdLst/>
                <a:ahLst/>
                <a:cxnLst/>
                <a:rect l="l" t="t" r="r" b="b"/>
                <a:pathLst>
                  <a:path w="2" h="28" extrusionOk="0">
                    <a:moveTo>
                      <a:pt x="0" y="0"/>
                    </a:moveTo>
                    <a:cubicBezTo>
                      <a:pt x="0" y="28"/>
                      <a:pt x="0" y="28"/>
                      <a:pt x="0" y="28"/>
                    </a:cubicBezTo>
                    <a:cubicBezTo>
                      <a:pt x="1"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6"/>
              <p:cNvSpPr/>
              <p:nvPr/>
            </p:nvSpPr>
            <p:spPr>
              <a:xfrm>
                <a:off x="2469276" y="1813663"/>
                <a:ext cx="1547813" cy="858838"/>
              </a:xfrm>
              <a:custGeom>
                <a:avLst/>
                <a:gdLst/>
                <a:ahLst/>
                <a:cxnLst/>
                <a:rect l="l" t="t" r="r" b="b"/>
                <a:pathLst>
                  <a:path w="411" h="228" extrusionOk="0">
                    <a:moveTo>
                      <a:pt x="403" y="146"/>
                    </a:moveTo>
                    <a:cubicBezTo>
                      <a:pt x="395" y="137"/>
                      <a:pt x="287" y="0"/>
                      <a:pt x="277" y="0"/>
                    </a:cubicBezTo>
                    <a:cubicBezTo>
                      <a:pt x="267" y="0"/>
                      <a:pt x="205" y="0"/>
                      <a:pt x="205" y="0"/>
                    </a:cubicBezTo>
                    <a:cubicBezTo>
                      <a:pt x="205" y="0"/>
                      <a:pt x="143" y="0"/>
                      <a:pt x="133" y="0"/>
                    </a:cubicBezTo>
                    <a:cubicBezTo>
                      <a:pt x="123" y="0"/>
                      <a:pt x="16" y="137"/>
                      <a:pt x="8" y="146"/>
                    </a:cubicBezTo>
                    <a:cubicBezTo>
                      <a:pt x="0" y="155"/>
                      <a:pt x="31" y="183"/>
                      <a:pt x="45" y="178"/>
                    </a:cubicBezTo>
                    <a:cubicBezTo>
                      <a:pt x="59" y="173"/>
                      <a:pt x="120" y="106"/>
                      <a:pt x="120" y="106"/>
                    </a:cubicBezTo>
                    <a:cubicBezTo>
                      <a:pt x="120" y="106"/>
                      <a:pt x="114" y="215"/>
                      <a:pt x="117" y="221"/>
                    </a:cubicBezTo>
                    <a:cubicBezTo>
                      <a:pt x="120" y="227"/>
                      <a:pt x="162" y="228"/>
                      <a:pt x="205" y="228"/>
                    </a:cubicBezTo>
                    <a:cubicBezTo>
                      <a:pt x="248" y="228"/>
                      <a:pt x="290" y="227"/>
                      <a:pt x="293" y="221"/>
                    </a:cubicBezTo>
                    <a:cubicBezTo>
                      <a:pt x="296" y="215"/>
                      <a:pt x="290" y="106"/>
                      <a:pt x="290" y="106"/>
                    </a:cubicBezTo>
                    <a:cubicBezTo>
                      <a:pt x="290" y="106"/>
                      <a:pt x="351" y="173"/>
                      <a:pt x="365" y="178"/>
                    </a:cubicBezTo>
                    <a:cubicBezTo>
                      <a:pt x="379" y="183"/>
                      <a:pt x="411" y="155"/>
                      <a:pt x="403" y="1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36"/>
              <p:cNvSpPr/>
              <p:nvPr/>
            </p:nvSpPr>
            <p:spPr>
              <a:xfrm>
                <a:off x="2639138" y="1975588"/>
                <a:ext cx="184150" cy="214313"/>
              </a:xfrm>
              <a:custGeom>
                <a:avLst/>
                <a:gdLst/>
                <a:ahLst/>
                <a:cxnLst/>
                <a:rect l="l" t="t" r="r" b="b"/>
                <a:pathLst>
                  <a:path w="49" h="57" extrusionOk="0">
                    <a:moveTo>
                      <a:pt x="38" y="34"/>
                    </a:moveTo>
                    <a:cubicBezTo>
                      <a:pt x="48" y="20"/>
                      <a:pt x="49" y="9"/>
                      <a:pt x="47" y="0"/>
                    </a:cubicBezTo>
                    <a:cubicBezTo>
                      <a:pt x="32" y="18"/>
                      <a:pt x="15" y="39"/>
                      <a:pt x="0" y="57"/>
                    </a:cubicBezTo>
                    <a:cubicBezTo>
                      <a:pt x="11" y="56"/>
                      <a:pt x="27" y="50"/>
                      <a:pt x="38"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36"/>
              <p:cNvSpPr/>
              <p:nvPr/>
            </p:nvSpPr>
            <p:spPr>
              <a:xfrm>
                <a:off x="3663076" y="1975588"/>
                <a:ext cx="180975" cy="214313"/>
              </a:xfrm>
              <a:custGeom>
                <a:avLst/>
                <a:gdLst/>
                <a:ahLst/>
                <a:cxnLst/>
                <a:rect l="l" t="t" r="r" b="b"/>
                <a:pathLst>
                  <a:path w="48" h="57" extrusionOk="0">
                    <a:moveTo>
                      <a:pt x="10" y="34"/>
                    </a:moveTo>
                    <a:cubicBezTo>
                      <a:pt x="0" y="20"/>
                      <a:pt x="0" y="9"/>
                      <a:pt x="1" y="0"/>
                    </a:cubicBezTo>
                    <a:cubicBezTo>
                      <a:pt x="17" y="18"/>
                      <a:pt x="33" y="39"/>
                      <a:pt x="48" y="57"/>
                    </a:cubicBezTo>
                    <a:cubicBezTo>
                      <a:pt x="37" y="56"/>
                      <a:pt x="21" y="50"/>
                      <a:pt x="1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36"/>
              <p:cNvSpPr/>
              <p:nvPr/>
            </p:nvSpPr>
            <p:spPr>
              <a:xfrm>
                <a:off x="2936001" y="2008925"/>
                <a:ext cx="207963" cy="219075"/>
              </a:xfrm>
              <a:custGeom>
                <a:avLst/>
                <a:gdLst/>
                <a:ahLst/>
                <a:cxnLst/>
                <a:rect l="l" t="t" r="r" b="b"/>
                <a:pathLst>
                  <a:path w="131" h="138" extrusionOk="0">
                    <a:moveTo>
                      <a:pt x="67" y="138"/>
                    </a:moveTo>
                    <a:lnTo>
                      <a:pt x="0" y="69"/>
                    </a:lnTo>
                    <a:lnTo>
                      <a:pt x="67" y="0"/>
                    </a:lnTo>
                    <a:lnTo>
                      <a:pt x="131" y="69"/>
                    </a:lnTo>
                    <a:lnTo>
                      <a:pt x="67"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36"/>
              <p:cNvSpPr/>
              <p:nvPr/>
            </p:nvSpPr>
            <p:spPr>
              <a:xfrm>
                <a:off x="3143963" y="2008925"/>
                <a:ext cx="206375" cy="219075"/>
              </a:xfrm>
              <a:custGeom>
                <a:avLst/>
                <a:gdLst/>
                <a:ahLst/>
                <a:cxnLst/>
                <a:rect l="l" t="t" r="r" b="b"/>
                <a:pathLst>
                  <a:path w="130" h="138" extrusionOk="0">
                    <a:moveTo>
                      <a:pt x="66" y="138"/>
                    </a:moveTo>
                    <a:lnTo>
                      <a:pt x="0" y="69"/>
                    </a:lnTo>
                    <a:lnTo>
                      <a:pt x="66" y="0"/>
                    </a:lnTo>
                    <a:lnTo>
                      <a:pt x="130" y="69"/>
                    </a:lnTo>
                    <a:lnTo>
                      <a:pt x="66"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36"/>
              <p:cNvSpPr/>
              <p:nvPr/>
            </p:nvSpPr>
            <p:spPr>
              <a:xfrm>
                <a:off x="3350338" y="2008925"/>
                <a:ext cx="207963" cy="219075"/>
              </a:xfrm>
              <a:custGeom>
                <a:avLst/>
                <a:gdLst/>
                <a:ahLst/>
                <a:cxnLst/>
                <a:rect l="l" t="t" r="r" b="b"/>
                <a:pathLst>
                  <a:path w="131" h="138" extrusionOk="0">
                    <a:moveTo>
                      <a:pt x="65" y="138"/>
                    </a:moveTo>
                    <a:lnTo>
                      <a:pt x="0" y="69"/>
                    </a:lnTo>
                    <a:lnTo>
                      <a:pt x="65" y="0"/>
                    </a:lnTo>
                    <a:lnTo>
                      <a:pt x="131" y="69"/>
                    </a:lnTo>
                    <a:lnTo>
                      <a:pt x="65"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36"/>
              <p:cNvSpPr/>
              <p:nvPr/>
            </p:nvSpPr>
            <p:spPr>
              <a:xfrm>
                <a:off x="2918538" y="1813663"/>
                <a:ext cx="55563" cy="400050"/>
              </a:xfrm>
              <a:custGeom>
                <a:avLst/>
                <a:gdLst/>
                <a:ahLst/>
                <a:cxnLst/>
                <a:rect l="l" t="t" r="r" b="b"/>
                <a:pathLst>
                  <a:path w="35" h="252" extrusionOk="0">
                    <a:moveTo>
                      <a:pt x="4" y="252"/>
                    </a:moveTo>
                    <a:lnTo>
                      <a:pt x="0" y="252"/>
                    </a:lnTo>
                    <a:lnTo>
                      <a:pt x="30" y="0"/>
                    </a:lnTo>
                    <a:lnTo>
                      <a:pt x="35" y="0"/>
                    </a:lnTo>
                    <a:lnTo>
                      <a:pt x="4"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36"/>
              <p:cNvSpPr/>
              <p:nvPr/>
            </p:nvSpPr>
            <p:spPr>
              <a:xfrm>
                <a:off x="3509088" y="1813663"/>
                <a:ext cx="57150" cy="400050"/>
              </a:xfrm>
              <a:custGeom>
                <a:avLst/>
                <a:gdLst/>
                <a:ahLst/>
                <a:cxnLst/>
                <a:rect l="l" t="t" r="r" b="b"/>
                <a:pathLst>
                  <a:path w="36" h="252" extrusionOk="0">
                    <a:moveTo>
                      <a:pt x="31" y="252"/>
                    </a:moveTo>
                    <a:lnTo>
                      <a:pt x="0" y="0"/>
                    </a:lnTo>
                    <a:lnTo>
                      <a:pt x="5" y="0"/>
                    </a:lnTo>
                    <a:lnTo>
                      <a:pt x="36" y="252"/>
                    </a:lnTo>
                    <a:lnTo>
                      <a:pt x="31"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36"/>
              <p:cNvSpPr/>
              <p:nvPr/>
            </p:nvSpPr>
            <p:spPr>
              <a:xfrm>
                <a:off x="3147137" y="1727050"/>
                <a:ext cx="41275" cy="119950"/>
              </a:xfrm>
              <a:custGeom>
                <a:avLst/>
                <a:gdLst/>
                <a:ahLst/>
                <a:cxnLst/>
                <a:rect l="l" t="t" r="r" b="b"/>
                <a:pathLst>
                  <a:path w="11" h="33" extrusionOk="0">
                    <a:moveTo>
                      <a:pt x="0" y="0"/>
                    </a:moveTo>
                    <a:cubicBezTo>
                      <a:pt x="0" y="31"/>
                      <a:pt x="0" y="31"/>
                      <a:pt x="0" y="31"/>
                    </a:cubicBezTo>
                    <a:cubicBezTo>
                      <a:pt x="3" y="32"/>
                      <a:pt x="7" y="32"/>
                      <a:pt x="11" y="33"/>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36"/>
              <p:cNvSpPr/>
              <p:nvPr/>
            </p:nvSpPr>
            <p:spPr>
              <a:xfrm>
                <a:off x="3196350" y="1727050"/>
                <a:ext cx="38100" cy="119950"/>
              </a:xfrm>
              <a:custGeom>
                <a:avLst/>
                <a:gdLst/>
                <a:ahLst/>
                <a:cxnLst/>
                <a:rect l="l" t="t" r="r" b="b"/>
                <a:pathLst>
                  <a:path w="10" h="33" extrusionOk="0">
                    <a:moveTo>
                      <a:pt x="0" y="0"/>
                    </a:moveTo>
                    <a:cubicBezTo>
                      <a:pt x="0" y="33"/>
                      <a:pt x="0" y="33"/>
                      <a:pt x="0" y="33"/>
                    </a:cubicBezTo>
                    <a:cubicBezTo>
                      <a:pt x="3" y="33"/>
                      <a:pt x="7" y="33"/>
                      <a:pt x="10" y="33"/>
                    </a:cubicBezTo>
                    <a:cubicBezTo>
                      <a:pt x="10" y="1"/>
                      <a:pt x="10" y="1"/>
                      <a:pt x="10" y="1"/>
                    </a:cubicBezTo>
                    <a:cubicBezTo>
                      <a:pt x="7" y="1"/>
                      <a:pt x="3" y="1"/>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36"/>
              <p:cNvSpPr/>
              <p:nvPr/>
            </p:nvSpPr>
            <p:spPr>
              <a:xfrm>
                <a:off x="3242387" y="1730126"/>
                <a:ext cx="41275" cy="116874"/>
              </a:xfrm>
              <a:custGeom>
                <a:avLst/>
                <a:gdLst/>
                <a:ahLst/>
                <a:cxnLst/>
                <a:rect l="l" t="t" r="r" b="b"/>
                <a:pathLst>
                  <a:path w="11" h="32" extrusionOk="0">
                    <a:moveTo>
                      <a:pt x="0" y="0"/>
                    </a:moveTo>
                    <a:cubicBezTo>
                      <a:pt x="0" y="0"/>
                      <a:pt x="0" y="0"/>
                      <a:pt x="0" y="0"/>
                    </a:cubicBezTo>
                    <a:cubicBezTo>
                      <a:pt x="0" y="32"/>
                      <a:pt x="0" y="32"/>
                      <a:pt x="0" y="32"/>
                    </a:cubicBezTo>
                    <a:cubicBezTo>
                      <a:pt x="0" y="32"/>
                      <a:pt x="0" y="32"/>
                      <a:pt x="0" y="32"/>
                    </a:cubicBezTo>
                    <a:cubicBezTo>
                      <a:pt x="4" y="32"/>
                      <a:pt x="8" y="32"/>
                      <a:pt x="11" y="32"/>
                    </a:cubicBezTo>
                    <a:cubicBezTo>
                      <a:pt x="11" y="0"/>
                      <a:pt x="11" y="0"/>
                      <a:pt x="11" y="0"/>
                    </a:cubicBezTo>
                    <a:cubicBezTo>
                      <a:pt x="8"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36"/>
              <p:cNvSpPr/>
              <p:nvPr/>
            </p:nvSpPr>
            <p:spPr>
              <a:xfrm>
                <a:off x="3097925" y="1727437"/>
                <a:ext cx="42863" cy="116874"/>
              </a:xfrm>
              <a:custGeom>
                <a:avLst/>
                <a:gdLst/>
                <a:ahLst/>
                <a:cxnLst/>
                <a:rect l="l" t="t" r="r" b="b"/>
                <a:pathLst>
                  <a:path w="11" h="32" extrusionOk="0">
                    <a:moveTo>
                      <a:pt x="0" y="0"/>
                    </a:moveTo>
                    <a:cubicBezTo>
                      <a:pt x="0" y="29"/>
                      <a:pt x="0" y="29"/>
                      <a:pt x="0" y="29"/>
                    </a:cubicBezTo>
                    <a:cubicBezTo>
                      <a:pt x="3" y="30"/>
                      <a:pt x="7" y="31"/>
                      <a:pt x="11" y="32"/>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36"/>
              <p:cNvSpPr/>
              <p:nvPr/>
            </p:nvSpPr>
            <p:spPr>
              <a:xfrm>
                <a:off x="3290012" y="1727050"/>
                <a:ext cx="42863" cy="119950"/>
              </a:xfrm>
              <a:custGeom>
                <a:avLst/>
                <a:gdLst/>
                <a:ahLst/>
                <a:cxnLst/>
                <a:rect l="l" t="t" r="r" b="b"/>
                <a:pathLst>
                  <a:path w="11" h="33" extrusionOk="0">
                    <a:moveTo>
                      <a:pt x="0" y="0"/>
                    </a:moveTo>
                    <a:cubicBezTo>
                      <a:pt x="0" y="33"/>
                      <a:pt x="0" y="33"/>
                      <a:pt x="0" y="33"/>
                    </a:cubicBezTo>
                    <a:cubicBezTo>
                      <a:pt x="4" y="32"/>
                      <a:pt x="8" y="32"/>
                      <a:pt x="11" y="31"/>
                    </a:cubicBezTo>
                    <a:cubicBezTo>
                      <a:pt x="11" y="0"/>
                      <a:pt x="11" y="0"/>
                      <a:pt x="11" y="0"/>
                    </a:cubicBezTo>
                    <a:cubicBezTo>
                      <a:pt x="7"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36"/>
              <p:cNvSpPr/>
              <p:nvPr/>
            </p:nvSpPr>
            <p:spPr>
              <a:xfrm>
                <a:off x="3075700" y="1724738"/>
                <a:ext cx="19050" cy="106110"/>
              </a:xfrm>
              <a:custGeom>
                <a:avLst/>
                <a:gdLst/>
                <a:ahLst/>
                <a:cxnLst/>
                <a:rect l="l" t="t" r="r" b="b"/>
                <a:pathLst>
                  <a:path w="5" h="29" extrusionOk="0">
                    <a:moveTo>
                      <a:pt x="2" y="1"/>
                    </a:moveTo>
                    <a:cubicBezTo>
                      <a:pt x="1" y="2"/>
                      <a:pt x="0" y="26"/>
                      <a:pt x="0" y="26"/>
                    </a:cubicBezTo>
                    <a:cubicBezTo>
                      <a:pt x="0" y="26"/>
                      <a:pt x="2" y="27"/>
                      <a:pt x="5" y="29"/>
                    </a:cubicBezTo>
                    <a:cubicBezTo>
                      <a:pt x="5" y="0"/>
                      <a:pt x="5" y="0"/>
                      <a:pt x="5" y="0"/>
                    </a:cubicBezTo>
                    <a:cubicBezTo>
                      <a:pt x="4" y="0"/>
                      <a:pt x="3" y="0"/>
                      <a:pt x="2"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36"/>
              <p:cNvSpPr/>
              <p:nvPr/>
            </p:nvSpPr>
            <p:spPr>
              <a:xfrm>
                <a:off x="3385262" y="1723200"/>
                <a:ext cx="30163" cy="109186"/>
              </a:xfrm>
              <a:custGeom>
                <a:avLst/>
                <a:gdLst/>
                <a:ahLst/>
                <a:cxnLst/>
                <a:rect l="l" t="t" r="r" b="b"/>
                <a:pathLst>
                  <a:path w="8" h="30" extrusionOk="0">
                    <a:moveTo>
                      <a:pt x="8" y="26"/>
                    </a:moveTo>
                    <a:cubicBezTo>
                      <a:pt x="8" y="26"/>
                      <a:pt x="6" y="2"/>
                      <a:pt x="5" y="1"/>
                    </a:cubicBezTo>
                    <a:cubicBezTo>
                      <a:pt x="5" y="0"/>
                      <a:pt x="3" y="0"/>
                      <a:pt x="0" y="1"/>
                    </a:cubicBezTo>
                    <a:cubicBezTo>
                      <a:pt x="0" y="30"/>
                      <a:pt x="0" y="30"/>
                      <a:pt x="0" y="30"/>
                    </a:cubicBezTo>
                    <a:cubicBezTo>
                      <a:pt x="6" y="28"/>
                      <a:pt x="8" y="26"/>
                      <a:pt x="8"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36"/>
              <p:cNvSpPr/>
              <p:nvPr/>
            </p:nvSpPr>
            <p:spPr>
              <a:xfrm>
                <a:off x="3339225" y="1727813"/>
                <a:ext cx="38100" cy="116874"/>
              </a:xfrm>
              <a:custGeom>
                <a:avLst/>
                <a:gdLst/>
                <a:ahLst/>
                <a:cxnLst/>
                <a:rect l="l" t="t" r="r" b="b"/>
                <a:pathLst>
                  <a:path w="10" h="32" extrusionOk="0">
                    <a:moveTo>
                      <a:pt x="0" y="1"/>
                    </a:moveTo>
                    <a:cubicBezTo>
                      <a:pt x="0" y="32"/>
                      <a:pt x="0" y="32"/>
                      <a:pt x="0" y="32"/>
                    </a:cubicBezTo>
                    <a:cubicBezTo>
                      <a:pt x="4" y="31"/>
                      <a:pt x="7" y="30"/>
                      <a:pt x="10" y="29"/>
                    </a:cubicBezTo>
                    <a:cubicBezTo>
                      <a:pt x="10" y="0"/>
                      <a:pt x="10" y="0"/>
                      <a:pt x="10" y="0"/>
                    </a:cubicBezTo>
                    <a:cubicBezTo>
                      <a:pt x="7" y="0"/>
                      <a:pt x="4" y="0"/>
                      <a:pt x="0"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36"/>
              <p:cNvSpPr/>
              <p:nvPr/>
            </p:nvSpPr>
            <p:spPr>
              <a:xfrm>
                <a:off x="3093176" y="1726050"/>
                <a:ext cx="6350" cy="112713"/>
              </a:xfrm>
              <a:custGeom>
                <a:avLst/>
                <a:gdLst/>
                <a:ahLst/>
                <a:cxnLst/>
                <a:rect l="l" t="t" r="r" b="b"/>
                <a:pathLst>
                  <a:path w="2" h="30" extrusionOk="0">
                    <a:moveTo>
                      <a:pt x="0" y="0"/>
                    </a:moveTo>
                    <a:cubicBezTo>
                      <a:pt x="0" y="29"/>
                      <a:pt x="0" y="29"/>
                      <a:pt x="0" y="29"/>
                    </a:cubicBezTo>
                    <a:cubicBezTo>
                      <a:pt x="1" y="29"/>
                      <a:pt x="2" y="29"/>
                      <a:pt x="2" y="30"/>
                    </a:cubicBezTo>
                    <a:cubicBezTo>
                      <a:pt x="2" y="1"/>
                      <a:pt x="2" y="1"/>
                      <a:pt x="2" y="1"/>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36"/>
              <p:cNvSpPr/>
              <p:nvPr/>
            </p:nvSpPr>
            <p:spPr>
              <a:xfrm>
                <a:off x="3140788" y="1723963"/>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1"/>
                      <a:pt x="2" y="1"/>
                      <a:pt x="2" y="1"/>
                    </a:cubicBezTo>
                    <a:cubicBezTo>
                      <a:pt x="1"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36"/>
              <p:cNvSpPr/>
              <p:nvPr/>
            </p:nvSpPr>
            <p:spPr>
              <a:xfrm>
                <a:off x="3188413" y="1727138"/>
                <a:ext cx="7938" cy="123825"/>
              </a:xfrm>
              <a:custGeom>
                <a:avLst/>
                <a:gdLst/>
                <a:ahLst/>
                <a:cxnLst/>
                <a:rect l="l" t="t" r="r" b="b"/>
                <a:pathLst>
                  <a:path w="2" h="33" extrusionOk="0">
                    <a:moveTo>
                      <a:pt x="0" y="0"/>
                    </a:moveTo>
                    <a:cubicBezTo>
                      <a:pt x="0" y="33"/>
                      <a:pt x="0" y="33"/>
                      <a:pt x="0" y="33"/>
                    </a:cubicBezTo>
                    <a:cubicBezTo>
                      <a:pt x="0" y="33"/>
                      <a:pt x="1" y="33"/>
                      <a:pt x="2" y="33"/>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36"/>
              <p:cNvSpPr/>
              <p:nvPr/>
            </p:nvSpPr>
            <p:spPr>
              <a:xfrm>
                <a:off x="3234451" y="1730313"/>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36"/>
              <p:cNvSpPr/>
              <p:nvPr/>
            </p:nvSpPr>
            <p:spPr>
              <a:xfrm>
                <a:off x="3283663" y="1727138"/>
                <a:ext cx="6350" cy="123825"/>
              </a:xfrm>
              <a:custGeom>
                <a:avLst/>
                <a:gdLst/>
                <a:ahLst/>
                <a:cxnLst/>
                <a:rect l="l" t="t" r="r" b="b"/>
                <a:pathLst>
                  <a:path w="2" h="33" extrusionOk="0">
                    <a:moveTo>
                      <a:pt x="0" y="1"/>
                    </a:moveTo>
                    <a:cubicBezTo>
                      <a:pt x="0" y="33"/>
                      <a:pt x="0" y="33"/>
                      <a:pt x="0" y="33"/>
                    </a:cubicBezTo>
                    <a:cubicBezTo>
                      <a:pt x="1" y="33"/>
                      <a:pt x="1" y="33"/>
                      <a:pt x="2" y="33"/>
                    </a:cubicBezTo>
                    <a:cubicBezTo>
                      <a:pt x="2" y="0"/>
                      <a:pt x="2" y="0"/>
                      <a:pt x="2" y="0"/>
                    </a:cubicBezTo>
                    <a:cubicBezTo>
                      <a:pt x="1" y="0"/>
                      <a:pt x="1" y="0"/>
                      <a:pt x="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36"/>
              <p:cNvSpPr/>
              <p:nvPr/>
            </p:nvSpPr>
            <p:spPr>
              <a:xfrm>
                <a:off x="3332876" y="1727138"/>
                <a:ext cx="6350" cy="117475"/>
              </a:xfrm>
              <a:custGeom>
                <a:avLst/>
                <a:gdLst/>
                <a:ahLst/>
                <a:cxnLst/>
                <a:rect l="l" t="t" r="r" b="b"/>
                <a:pathLst>
                  <a:path w="2" h="31" extrusionOk="0">
                    <a:moveTo>
                      <a:pt x="0" y="0"/>
                    </a:moveTo>
                    <a:cubicBezTo>
                      <a:pt x="0" y="31"/>
                      <a:pt x="0" y="31"/>
                      <a:pt x="0" y="31"/>
                    </a:cubicBezTo>
                    <a:cubicBezTo>
                      <a:pt x="0" y="31"/>
                      <a:pt x="1" y="31"/>
                      <a:pt x="2" y="31"/>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36"/>
              <p:cNvSpPr/>
              <p:nvPr/>
            </p:nvSpPr>
            <p:spPr>
              <a:xfrm>
                <a:off x="3377326" y="1728425"/>
                <a:ext cx="7938" cy="107950"/>
              </a:xfrm>
              <a:custGeom>
                <a:avLst/>
                <a:gdLst/>
                <a:ahLst/>
                <a:cxnLst/>
                <a:rect l="l" t="t" r="r" b="b"/>
                <a:pathLst>
                  <a:path w="2" h="29" extrusionOk="0">
                    <a:moveTo>
                      <a:pt x="2" y="0"/>
                    </a:moveTo>
                    <a:cubicBezTo>
                      <a:pt x="2" y="0"/>
                      <a:pt x="1" y="0"/>
                      <a:pt x="0" y="0"/>
                    </a:cubicBezTo>
                    <a:cubicBezTo>
                      <a:pt x="0" y="29"/>
                      <a:pt x="0" y="29"/>
                      <a:pt x="0" y="29"/>
                    </a:cubicBezTo>
                    <a:cubicBezTo>
                      <a:pt x="1" y="29"/>
                      <a:pt x="2" y="29"/>
                      <a:pt x="2" y="29"/>
                    </a:cubicBezTo>
                    <a:lnTo>
                      <a:pt x="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36"/>
            <p:cNvGrpSpPr/>
            <p:nvPr/>
          </p:nvGrpSpPr>
          <p:grpSpPr>
            <a:xfrm rot="1812367">
              <a:off x="2827620" y="4074560"/>
              <a:ext cx="401628" cy="738170"/>
              <a:chOff x="4309613" y="1820825"/>
              <a:chExt cx="401638" cy="738188"/>
            </a:xfrm>
          </p:grpSpPr>
          <p:sp>
            <p:nvSpPr>
              <p:cNvPr id="2262" name="Google Shape;2262;p36"/>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36"/>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36"/>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36"/>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36"/>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36"/>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68" name="Google Shape;2268;p36"/>
          <p:cNvGrpSpPr/>
          <p:nvPr/>
        </p:nvGrpSpPr>
        <p:grpSpPr>
          <a:xfrm>
            <a:off x="4796985" y="3231240"/>
            <a:ext cx="6245648" cy="2536583"/>
            <a:chOff x="4796985" y="3231240"/>
            <a:chExt cx="6245648" cy="2536583"/>
          </a:xfrm>
        </p:grpSpPr>
        <p:grpSp>
          <p:nvGrpSpPr>
            <p:cNvPr id="2269" name="Google Shape;2269;p36"/>
            <p:cNvGrpSpPr/>
            <p:nvPr/>
          </p:nvGrpSpPr>
          <p:grpSpPr>
            <a:xfrm>
              <a:off x="6179745" y="3231240"/>
              <a:ext cx="2249165" cy="1820816"/>
              <a:chOff x="6179745" y="3231240"/>
              <a:chExt cx="2249165" cy="1820816"/>
            </a:xfrm>
          </p:grpSpPr>
          <p:grpSp>
            <p:nvGrpSpPr>
              <p:cNvPr id="2270" name="Google Shape;2270;p36"/>
              <p:cNvGrpSpPr/>
              <p:nvPr/>
            </p:nvGrpSpPr>
            <p:grpSpPr>
              <a:xfrm>
                <a:off x="6179745" y="4051728"/>
                <a:ext cx="749702" cy="1000328"/>
                <a:chOff x="3135181" y="2603363"/>
                <a:chExt cx="829500" cy="1106803"/>
              </a:xfrm>
            </p:grpSpPr>
            <p:sp>
              <p:nvSpPr>
                <p:cNvPr id="2271" name="Google Shape;2271;p36"/>
                <p:cNvSpPr/>
                <p:nvPr/>
              </p:nvSpPr>
              <p:spPr>
                <a:xfrm>
                  <a:off x="3135181" y="26033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36"/>
                <p:cNvSpPr/>
                <p:nvPr/>
              </p:nvSpPr>
              <p:spPr>
                <a:xfrm>
                  <a:off x="3233626" y="26945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36"/>
                <p:cNvSpPr/>
                <p:nvPr/>
              </p:nvSpPr>
              <p:spPr>
                <a:xfrm>
                  <a:off x="3337545" y="2789230"/>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36"/>
                <p:cNvSpPr/>
                <p:nvPr/>
              </p:nvSpPr>
              <p:spPr>
                <a:xfrm>
                  <a:off x="3316301" y="3012982"/>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5" name="Google Shape;2275;p36"/>
                <p:cNvSpPr/>
                <p:nvPr/>
              </p:nvSpPr>
              <p:spPr>
                <a:xfrm>
                  <a:off x="3346596" y="296940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6" name="Google Shape;2276;p36"/>
                <p:cNvSpPr/>
                <p:nvPr/>
              </p:nvSpPr>
              <p:spPr>
                <a:xfrm>
                  <a:off x="3541872" y="326716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36"/>
                <p:cNvSpPr/>
                <p:nvPr/>
              </p:nvSpPr>
              <p:spPr>
                <a:xfrm>
                  <a:off x="3494263" y="2969407"/>
                  <a:ext cx="99252" cy="740759"/>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8" name="Google Shape;2278;p36"/>
                <p:cNvSpPr/>
                <p:nvPr/>
              </p:nvSpPr>
              <p:spPr>
                <a:xfrm>
                  <a:off x="3607233" y="2969407"/>
                  <a:ext cx="69396" cy="740759"/>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9" name="Google Shape;2279;p36"/>
                <p:cNvSpPr/>
                <p:nvPr/>
              </p:nvSpPr>
              <p:spPr>
                <a:xfrm>
                  <a:off x="3670980" y="358186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36"/>
                <p:cNvSpPr/>
                <p:nvPr/>
              </p:nvSpPr>
              <p:spPr>
                <a:xfrm>
                  <a:off x="3457145" y="296940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1" name="Google Shape;2281;p36"/>
                <p:cNvSpPr/>
                <p:nvPr/>
              </p:nvSpPr>
              <p:spPr>
                <a:xfrm>
                  <a:off x="3411150" y="316387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2" name="Google Shape;2282;p36"/>
                <p:cNvSpPr/>
                <p:nvPr/>
              </p:nvSpPr>
              <p:spPr>
                <a:xfrm>
                  <a:off x="3481352" y="296940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36"/>
                <p:cNvSpPr/>
                <p:nvPr/>
              </p:nvSpPr>
              <p:spPr>
                <a:xfrm>
                  <a:off x="3372418" y="312110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4" name="Google Shape;2284;p36"/>
                <p:cNvSpPr/>
                <p:nvPr/>
              </p:nvSpPr>
              <p:spPr>
                <a:xfrm>
                  <a:off x="3448269" y="351731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5" name="Google Shape;2285;p36"/>
                <p:cNvSpPr/>
                <p:nvPr/>
              </p:nvSpPr>
              <p:spPr>
                <a:xfrm>
                  <a:off x="3442620" y="358832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36"/>
                <p:cNvSpPr/>
                <p:nvPr/>
              </p:nvSpPr>
              <p:spPr>
                <a:xfrm>
                  <a:off x="3436164" y="365852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7" name="Google Shape;2287;p36"/>
                <p:cNvSpPr/>
                <p:nvPr/>
              </p:nvSpPr>
              <p:spPr>
                <a:xfrm>
                  <a:off x="3652421" y="309448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8" name="Google Shape;2288;p36"/>
                <p:cNvSpPr/>
                <p:nvPr/>
              </p:nvSpPr>
              <p:spPr>
                <a:xfrm>
                  <a:off x="3697609" y="305736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9" name="Google Shape;2289;p36"/>
              <p:cNvGrpSpPr/>
              <p:nvPr/>
            </p:nvGrpSpPr>
            <p:grpSpPr>
              <a:xfrm>
                <a:off x="7119446" y="3231240"/>
                <a:ext cx="1309463" cy="1539202"/>
                <a:chOff x="6399689" y="2305261"/>
                <a:chExt cx="1448842" cy="1703034"/>
              </a:xfrm>
            </p:grpSpPr>
            <p:sp>
              <p:nvSpPr>
                <p:cNvPr id="2290" name="Google Shape;2290;p36"/>
                <p:cNvSpPr/>
                <p:nvPr/>
              </p:nvSpPr>
              <p:spPr>
                <a:xfrm>
                  <a:off x="6399689"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1" name="Google Shape;2291;p36"/>
                <p:cNvSpPr/>
                <p:nvPr/>
              </p:nvSpPr>
              <p:spPr>
                <a:xfrm>
                  <a:off x="6549447" y="248590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36"/>
                <p:cNvSpPr/>
                <p:nvPr/>
              </p:nvSpPr>
              <p:spPr>
                <a:xfrm>
                  <a:off x="6937725" y="264556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3" name="Google Shape;2293;p36"/>
                <p:cNvSpPr/>
                <p:nvPr/>
              </p:nvSpPr>
              <p:spPr>
                <a:xfrm>
                  <a:off x="6705366" y="284758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4" name="Google Shape;2294;p36"/>
                <p:cNvSpPr/>
                <p:nvPr/>
              </p:nvSpPr>
              <p:spPr>
                <a:xfrm>
                  <a:off x="6782489" y="312936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36"/>
                <p:cNvSpPr/>
                <p:nvPr/>
              </p:nvSpPr>
              <p:spPr>
                <a:xfrm>
                  <a:off x="6908335"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36"/>
                <p:cNvSpPr/>
                <p:nvPr/>
              </p:nvSpPr>
              <p:spPr>
                <a:xfrm>
                  <a:off x="7029736"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6"/>
                <p:cNvSpPr/>
                <p:nvPr/>
              </p:nvSpPr>
              <p:spPr>
                <a:xfrm>
                  <a:off x="7111261"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36"/>
                <p:cNvSpPr/>
                <p:nvPr/>
              </p:nvSpPr>
              <p:spPr>
                <a:xfrm>
                  <a:off x="7005811"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36"/>
                <p:cNvSpPr/>
                <p:nvPr/>
              </p:nvSpPr>
              <p:spPr>
                <a:xfrm>
                  <a:off x="6987201"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36"/>
                <p:cNvSpPr/>
                <p:nvPr/>
              </p:nvSpPr>
              <p:spPr>
                <a:xfrm>
                  <a:off x="7173291"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36"/>
                <p:cNvSpPr/>
                <p:nvPr/>
              </p:nvSpPr>
              <p:spPr>
                <a:xfrm>
                  <a:off x="7228232"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36"/>
                <p:cNvSpPr/>
                <p:nvPr/>
              </p:nvSpPr>
              <p:spPr>
                <a:xfrm>
                  <a:off x="7280515"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36"/>
                <p:cNvSpPr/>
                <p:nvPr/>
              </p:nvSpPr>
              <p:spPr>
                <a:xfrm>
                  <a:off x="7345203"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36"/>
                <p:cNvSpPr/>
                <p:nvPr/>
              </p:nvSpPr>
              <p:spPr>
                <a:xfrm>
                  <a:off x="7171519"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36"/>
                <p:cNvSpPr/>
                <p:nvPr/>
              </p:nvSpPr>
              <p:spPr>
                <a:xfrm>
                  <a:off x="7237980"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36"/>
                <p:cNvSpPr/>
                <p:nvPr/>
              </p:nvSpPr>
              <p:spPr>
                <a:xfrm>
                  <a:off x="7285832"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36"/>
                <p:cNvSpPr/>
                <p:nvPr/>
              </p:nvSpPr>
              <p:spPr>
                <a:xfrm>
                  <a:off x="7015558"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2308;p36"/>
                <p:cNvSpPr/>
                <p:nvPr/>
              </p:nvSpPr>
              <p:spPr>
                <a:xfrm>
                  <a:off x="6958845"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09" name="Google Shape;2309;p36"/>
            <p:cNvGrpSpPr/>
            <p:nvPr/>
          </p:nvGrpSpPr>
          <p:grpSpPr>
            <a:xfrm>
              <a:off x="4796985" y="4562641"/>
              <a:ext cx="6245648" cy="1205182"/>
              <a:chOff x="4796985" y="4562641"/>
              <a:chExt cx="6245648" cy="1205182"/>
            </a:xfrm>
          </p:grpSpPr>
          <p:grpSp>
            <p:nvGrpSpPr>
              <p:cNvPr id="2310" name="Google Shape;2310;p36"/>
              <p:cNvGrpSpPr/>
              <p:nvPr/>
            </p:nvGrpSpPr>
            <p:grpSpPr>
              <a:xfrm>
                <a:off x="4796985" y="4908880"/>
                <a:ext cx="2945080" cy="753106"/>
                <a:chOff x="3616175" y="871400"/>
                <a:chExt cx="4165601" cy="1065213"/>
              </a:xfrm>
            </p:grpSpPr>
            <p:sp>
              <p:nvSpPr>
                <p:cNvPr id="2311" name="Google Shape;2311;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2312;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9" name="Google Shape;2319;p36"/>
              <p:cNvGrpSpPr/>
              <p:nvPr/>
            </p:nvGrpSpPr>
            <p:grpSpPr>
              <a:xfrm>
                <a:off x="6329672" y="4562641"/>
                <a:ext cx="4712962" cy="1205182"/>
                <a:chOff x="3616175" y="871400"/>
                <a:chExt cx="4165601" cy="1065213"/>
              </a:xfrm>
            </p:grpSpPr>
            <p:sp>
              <p:nvSpPr>
                <p:cNvPr id="2320" name="Google Shape;2320;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2321;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3" name="Google Shape;2323;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2324;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2325;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3" name="Rectangle 1">
            <a:extLst>
              <a:ext uri="{FF2B5EF4-FFF2-40B4-BE49-F238E27FC236}">
                <a16:creationId xmlns:a16="http://schemas.microsoft.com/office/drawing/2014/main" id="{21788DDF-87B3-6CE3-4F7C-BECC40C342DC}"/>
              </a:ext>
            </a:extLst>
          </p:cNvPr>
          <p:cNvSpPr>
            <a:spLocks noChangeArrowheads="1"/>
          </p:cNvSpPr>
          <p:nvPr/>
        </p:nvSpPr>
        <p:spPr bwMode="auto">
          <a:xfrm>
            <a:off x="1147516" y="1212756"/>
            <a:ext cx="7213067"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smart waste management system that uses a machine learning model trained on Kaggle data to classify waste as recyclable or non-recyclable, integrated with a user-friendly HTML webpage for real-time image-based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31"/>
        <p:cNvGrpSpPr/>
        <p:nvPr/>
      </p:nvGrpSpPr>
      <p:grpSpPr>
        <a:xfrm>
          <a:off x="0" y="0"/>
          <a:ext cx="0" cy="0"/>
          <a:chOff x="0" y="0"/>
          <a:chExt cx="0" cy="0"/>
        </a:xfrm>
      </p:grpSpPr>
      <p:sp>
        <p:nvSpPr>
          <p:cNvPr id="2332" name="Google Shape;2332;p3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br>
              <a:rPr lang="en-IN" dirty="0"/>
            </a:br>
            <a:endParaRPr dirty="0"/>
          </a:p>
        </p:txBody>
      </p:sp>
      <p:pic>
        <p:nvPicPr>
          <p:cNvPr id="9" name="Picture Placeholder 8">
            <a:extLst>
              <a:ext uri="{FF2B5EF4-FFF2-40B4-BE49-F238E27FC236}">
                <a16:creationId xmlns:a16="http://schemas.microsoft.com/office/drawing/2014/main" id="{9A6F3D19-771D-4329-614E-7E3BEBD41251}"/>
              </a:ext>
            </a:extLst>
          </p:cNvPr>
          <p:cNvPicPr>
            <a:picLocks noGrp="1" noChangeAspect="1"/>
          </p:cNvPicPr>
          <p:nvPr>
            <p:ph type="pic" idx="2"/>
          </p:nvPr>
        </p:nvPicPr>
        <p:blipFill>
          <a:blip r:embed="rId3"/>
          <a:srcRect l="25035" r="25035"/>
          <a:stretch>
            <a:fillRect/>
          </a:stretch>
        </p:blipFill>
        <p:spPr>
          <a:xfrm flipH="1">
            <a:off x="6705600" y="684945"/>
            <a:ext cx="2293050" cy="3326100"/>
          </a:xfrm>
        </p:spPr>
      </p:pic>
      <p:sp>
        <p:nvSpPr>
          <p:cNvPr id="10" name="TextBox 9">
            <a:extLst>
              <a:ext uri="{FF2B5EF4-FFF2-40B4-BE49-F238E27FC236}">
                <a16:creationId xmlns:a16="http://schemas.microsoft.com/office/drawing/2014/main" id="{19AC4DC6-B2FA-1474-0057-67265C2F0207}"/>
              </a:ext>
            </a:extLst>
          </p:cNvPr>
          <p:cNvSpPr txBox="1"/>
          <p:nvPr/>
        </p:nvSpPr>
        <p:spPr>
          <a:xfrm>
            <a:off x="256862" y="106920"/>
            <a:ext cx="3508917" cy="954107"/>
          </a:xfrm>
          <a:prstGeom prst="rect">
            <a:avLst/>
          </a:prstGeom>
          <a:noFill/>
        </p:spPr>
        <p:txBody>
          <a:bodyPr wrap="square" rtlCol="0">
            <a:spAutoFit/>
          </a:bodyPr>
          <a:lstStyle/>
          <a:p>
            <a:r>
              <a:rPr lang="en-US" sz="2800" b="1" dirty="0"/>
              <a:t>Proposed Solution:</a:t>
            </a:r>
            <a:br>
              <a:rPr lang="en-US" sz="2800" b="1" dirty="0"/>
            </a:br>
            <a:endParaRPr lang="en-IN" sz="2800" b="1" dirty="0"/>
          </a:p>
        </p:txBody>
      </p:sp>
      <p:sp>
        <p:nvSpPr>
          <p:cNvPr id="11" name="Rectangle 1">
            <a:extLst>
              <a:ext uri="{FF2B5EF4-FFF2-40B4-BE49-F238E27FC236}">
                <a16:creationId xmlns:a16="http://schemas.microsoft.com/office/drawing/2014/main" id="{0D23C902-DC5F-1F84-E57D-D8BF2491ACC3}"/>
              </a:ext>
            </a:extLst>
          </p:cNvPr>
          <p:cNvSpPr>
            <a:spLocks noGrp="1" noChangeArrowheads="1"/>
          </p:cNvSpPr>
          <p:nvPr>
            <p:ph type="body" idx="1"/>
          </p:nvPr>
        </p:nvSpPr>
        <p:spPr bwMode="auto">
          <a:xfrm>
            <a:off x="146050" y="583974"/>
            <a:ext cx="62844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Use image classification</a:t>
            </a:r>
            <a:r>
              <a:rPr kumimoji="0" lang="en-US" altLang="en-US" sz="1600" b="0" i="0" u="none" strike="noStrike" cap="none" normalizeH="0" baseline="0" dirty="0">
                <a:ln>
                  <a:noFill/>
                </a:ln>
                <a:solidFill>
                  <a:schemeClr val="tx1"/>
                </a:solidFill>
                <a:effectLst/>
                <a:latin typeface="+mn-lt"/>
              </a:rPr>
              <a:t> to automatically detect and classify       waste as </a:t>
            </a:r>
            <a:r>
              <a:rPr kumimoji="0" lang="en-US" altLang="en-US" sz="1600" b="1" i="0" u="none" strike="noStrike" cap="none" normalizeH="0" baseline="0" dirty="0">
                <a:ln>
                  <a:noFill/>
                </a:ln>
                <a:solidFill>
                  <a:schemeClr val="tx1"/>
                </a:solidFill>
                <a:effectLst/>
                <a:latin typeface="+mn-lt"/>
              </a:rPr>
              <a:t>recyclable</a:t>
            </a:r>
            <a:r>
              <a:rPr kumimoji="0" lang="en-US" altLang="en-US" sz="1600" b="0" i="0" u="none" strike="noStrike" cap="none" normalizeH="0" baseline="0" dirty="0">
                <a:ln>
                  <a:noFill/>
                </a:ln>
                <a:solidFill>
                  <a:schemeClr val="tx1"/>
                </a:solidFill>
                <a:effectLst/>
                <a:latin typeface="+mn-lt"/>
              </a:rPr>
              <a:t> or </a:t>
            </a:r>
            <a:r>
              <a:rPr kumimoji="0" lang="en-US" altLang="en-US" sz="1600" b="1" i="0" u="none" strike="noStrike" cap="none" normalizeH="0" baseline="0" dirty="0">
                <a:ln>
                  <a:noFill/>
                </a:ln>
                <a:solidFill>
                  <a:schemeClr val="tx1"/>
                </a:solidFill>
                <a:effectLst/>
                <a:latin typeface="+mn-lt"/>
              </a:rPr>
              <a:t>non-recyclable</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Train a machine learning model</a:t>
            </a:r>
            <a:r>
              <a:rPr kumimoji="0" lang="en-US" altLang="en-US" sz="1600" b="0" i="0" u="none" strike="noStrike" cap="none" normalizeH="0" baseline="0" dirty="0">
                <a:ln>
                  <a:noFill/>
                </a:ln>
                <a:solidFill>
                  <a:schemeClr val="tx1"/>
                </a:solidFill>
                <a:effectLst/>
                <a:latin typeface="+mn-lt"/>
              </a:rPr>
              <a:t> using a </a:t>
            </a:r>
            <a:r>
              <a:rPr kumimoji="0" lang="en-US" altLang="en-US" sz="1600" b="1" i="0" u="none" strike="noStrike" cap="none" normalizeH="0" baseline="0" dirty="0">
                <a:ln>
                  <a:noFill/>
                </a:ln>
                <a:solidFill>
                  <a:schemeClr val="tx1"/>
                </a:solidFill>
                <a:effectLst/>
                <a:latin typeface="+mn-lt"/>
              </a:rPr>
              <a:t>labeled</a:t>
            </a: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dataset from Kaggle</a:t>
            </a:r>
            <a:r>
              <a:rPr kumimoji="0" lang="en-US" altLang="en-US" sz="1600" b="0" i="0" u="none" strike="noStrike" cap="none" normalizeH="0" baseline="0" dirty="0">
                <a:ln>
                  <a:noFill/>
                </a:ln>
                <a:solidFill>
                  <a:schemeClr val="tx1"/>
                </a:solidFill>
                <a:effectLst/>
                <a:latin typeface="+mn-lt"/>
              </a:rPr>
              <a:t> containing various</a:t>
            </a:r>
            <a:r>
              <a:rPr lang="en-US" altLang="en-US" sz="1600" dirty="0">
                <a:solidFill>
                  <a:schemeClr val="tx1"/>
                </a:solidFill>
                <a:latin typeface="+mn-lt"/>
              </a:rPr>
              <a:t> </a:t>
            </a:r>
            <a:r>
              <a:rPr kumimoji="0" lang="en-US" altLang="en-US" sz="1600" b="0" i="0" u="none" strike="noStrike" cap="none" normalizeH="0" baseline="0" dirty="0">
                <a:ln>
                  <a:noFill/>
                </a:ln>
                <a:solidFill>
                  <a:schemeClr val="tx1"/>
                </a:solidFill>
                <a:effectLst/>
                <a:latin typeface="+mn-lt"/>
              </a:rPr>
              <a:t>waste categories.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Preprocess the dataset</a:t>
            </a:r>
            <a:r>
              <a:rPr kumimoji="0" lang="en-US" altLang="en-US" sz="1600" b="0" i="0" u="none" strike="noStrike" cap="none" normalizeH="0" baseline="0" dirty="0">
                <a:ln>
                  <a:noFill/>
                </a:ln>
                <a:solidFill>
                  <a:schemeClr val="tx1"/>
                </a:solidFill>
                <a:effectLst/>
                <a:latin typeface="+mn-lt"/>
              </a:rPr>
              <a:t> with resizing, normalization, and data splitting to improve model accuracy and reduce noise.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Develop a lightweight, user-friendly HTML web </a:t>
            </a:r>
          </a:p>
          <a:p>
            <a:pPr marL="0" marR="0" lvl="0" indent="0" algn="l" defTabSz="914400" rtl="0" eaLnBrk="0" fontAlgn="base" latinLnBrk="0" hangingPunct="0">
              <a:lnSpc>
                <a:spcPct val="150000"/>
              </a:lnSpc>
              <a:spcBef>
                <a:spcPct val="0"/>
              </a:spcBef>
              <a:spcAft>
                <a:spcPct val="0"/>
              </a:spcAft>
              <a:buClrTx/>
              <a:buSzTx/>
              <a:buNone/>
              <a:tabLst/>
            </a:pP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interface</a:t>
            </a:r>
            <a:r>
              <a:rPr kumimoji="0" lang="en-US" altLang="en-US" sz="1600" b="0" i="0" u="none" strike="noStrike" cap="none" normalizeH="0" baseline="0" dirty="0">
                <a:ln>
                  <a:noFill/>
                </a:ln>
                <a:solidFill>
                  <a:schemeClr val="tx1"/>
                </a:solidFill>
                <a:effectLst/>
                <a:latin typeface="+mn-lt"/>
              </a:rPr>
              <a:t> where users can:</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 Upload images of waste</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Get instant classification results </a:t>
            </a:r>
          </a:p>
          <a:p>
            <a:pPr marL="0" lvl="0" indent="0" algn="just" eaLnBrk="0" fontAlgn="base" hangingPunct="0">
              <a:lnSpc>
                <a:spcPct val="150000"/>
              </a:lnSpc>
              <a:spcBef>
                <a:spcPct val="0"/>
              </a:spcBef>
              <a:spcAft>
                <a:spcPct val="0"/>
              </a:spcAft>
              <a:buClrTx/>
              <a:buSzTx/>
              <a:buNone/>
            </a:pPr>
            <a:r>
              <a:rPr lang="en-US" altLang="en-US" sz="1600" dirty="0">
                <a:solidFill>
                  <a:schemeClr val="tx1"/>
                </a:solidFill>
                <a:latin typeface="+mn-lt"/>
              </a:rPr>
              <a:t>   (Recyclable / Non-Recyclable)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Target Users:Who will benefit from this?</a:t>
            </a:r>
            <a:endParaRPr dirty="0"/>
          </a:p>
        </p:txBody>
      </p:sp>
      <p:sp>
        <p:nvSpPr>
          <p:cNvPr id="2340" name="Google Shape;2340;p38"/>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p>
            <a:pPr marL="0" lvl="0" indent="0"/>
            <a:r>
              <a:rPr lang="en-US" sz="1800" dirty="0"/>
              <a:t>For deploying smart waste bins and automating waste sorting processes at collection points</a:t>
            </a:r>
            <a:endParaRPr sz="1800" dirty="0"/>
          </a:p>
        </p:txBody>
      </p:sp>
      <p:sp>
        <p:nvSpPr>
          <p:cNvPr id="2341" name="Google Shape;2341;p38"/>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p>
            <a:pPr marL="0" lvl="0" indent="0"/>
            <a:r>
              <a:rPr lang="en-IN" dirty="0"/>
              <a:t>🏙️ </a:t>
            </a:r>
            <a:r>
              <a:rPr lang="en-IN" b="1" dirty="0"/>
              <a:t>Municipal Corporations &amp; Smart Cities</a:t>
            </a:r>
            <a:endParaRPr dirty="0"/>
          </a:p>
        </p:txBody>
      </p:sp>
      <p:sp>
        <p:nvSpPr>
          <p:cNvPr id="2342" name="Google Shape;2342;p38"/>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p>
            <a:pPr marL="0" lvl="0" indent="0"/>
            <a:r>
              <a:rPr lang="en-US" dirty="0"/>
              <a:t>🧼 </a:t>
            </a:r>
            <a:r>
              <a:rPr lang="en-US" b="1" dirty="0"/>
              <a:t>Cleanliness Workers &amp; Waste Collectors</a:t>
            </a:r>
            <a:endParaRPr dirty="0"/>
          </a:p>
        </p:txBody>
      </p:sp>
      <p:sp>
        <p:nvSpPr>
          <p:cNvPr id="2343" name="Google Shape;2343;p38"/>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p>
            <a:pPr marL="0" lvl="0" indent="0"/>
            <a:r>
              <a:rPr lang="en-US" sz="1800" dirty="0"/>
              <a:t>Can use the system to </a:t>
            </a:r>
            <a:r>
              <a:rPr lang="en-US" sz="1800" b="1" dirty="0"/>
              <a:t>reduce manual effort</a:t>
            </a:r>
            <a:r>
              <a:rPr lang="en-US" sz="1800" dirty="0"/>
              <a:t> in classifying waste and improve their safety</a:t>
            </a:r>
            <a:endParaRPr sz="1800" dirty="0"/>
          </a:p>
        </p:txBody>
      </p:sp>
      <p:sp>
        <p:nvSpPr>
          <p:cNvPr id="2344" name="Google Shape;2344;p38"/>
          <p:cNvSpPr/>
          <p:nvPr/>
        </p:nvSpPr>
        <p:spPr>
          <a:xfrm>
            <a:off x="6018118" y="1281976"/>
            <a:ext cx="393106" cy="385419"/>
          </a:xfrm>
          <a:custGeom>
            <a:avLst/>
            <a:gdLst/>
            <a:ahLst/>
            <a:cxnLst/>
            <a:rect l="l" t="t" r="r" b="b"/>
            <a:pathLst>
              <a:path w="151" h="148" extrusionOk="0">
                <a:moveTo>
                  <a:pt x="146" y="96"/>
                </a:moveTo>
                <a:cubicBezTo>
                  <a:pt x="146" y="95"/>
                  <a:pt x="146" y="93"/>
                  <a:pt x="146" y="93"/>
                </a:cubicBezTo>
                <a:cubicBezTo>
                  <a:pt x="148" y="87"/>
                  <a:pt x="149" y="80"/>
                  <a:pt x="149" y="74"/>
                </a:cubicBezTo>
                <a:cubicBezTo>
                  <a:pt x="149" y="54"/>
                  <a:pt x="141" y="35"/>
                  <a:pt x="127" y="21"/>
                </a:cubicBezTo>
                <a:cubicBezTo>
                  <a:pt x="125" y="20"/>
                  <a:pt x="123" y="18"/>
                  <a:pt x="121" y="16"/>
                </a:cubicBezTo>
                <a:cubicBezTo>
                  <a:pt x="121" y="16"/>
                  <a:pt x="121" y="16"/>
                  <a:pt x="121" y="16"/>
                </a:cubicBezTo>
                <a:cubicBezTo>
                  <a:pt x="108" y="6"/>
                  <a:pt x="92" y="0"/>
                  <a:pt x="75" y="0"/>
                </a:cubicBezTo>
                <a:cubicBezTo>
                  <a:pt x="55" y="0"/>
                  <a:pt x="36" y="8"/>
                  <a:pt x="22" y="22"/>
                </a:cubicBezTo>
                <a:cubicBezTo>
                  <a:pt x="15" y="29"/>
                  <a:pt x="10" y="37"/>
                  <a:pt x="6" y="45"/>
                </a:cubicBezTo>
                <a:cubicBezTo>
                  <a:pt x="2" y="55"/>
                  <a:pt x="0" y="64"/>
                  <a:pt x="0" y="74"/>
                </a:cubicBezTo>
                <a:cubicBezTo>
                  <a:pt x="0" y="93"/>
                  <a:pt x="8" y="111"/>
                  <a:pt x="21" y="125"/>
                </a:cubicBezTo>
                <a:cubicBezTo>
                  <a:pt x="28" y="132"/>
                  <a:pt x="35" y="137"/>
                  <a:pt x="43" y="141"/>
                </a:cubicBezTo>
                <a:cubicBezTo>
                  <a:pt x="52" y="145"/>
                  <a:pt x="61" y="147"/>
                  <a:pt x="70" y="148"/>
                </a:cubicBezTo>
                <a:cubicBezTo>
                  <a:pt x="71" y="148"/>
                  <a:pt x="72" y="148"/>
                  <a:pt x="73" y="148"/>
                </a:cubicBezTo>
                <a:cubicBezTo>
                  <a:pt x="83" y="148"/>
                  <a:pt x="95" y="146"/>
                  <a:pt x="104" y="142"/>
                </a:cubicBezTo>
                <a:cubicBezTo>
                  <a:pt x="108" y="146"/>
                  <a:pt x="108" y="146"/>
                  <a:pt x="108" y="146"/>
                </a:cubicBezTo>
                <a:cubicBezTo>
                  <a:pt x="109" y="147"/>
                  <a:pt x="112" y="148"/>
                  <a:pt x="114" y="148"/>
                </a:cubicBezTo>
                <a:cubicBezTo>
                  <a:pt x="114" y="148"/>
                  <a:pt x="114" y="148"/>
                  <a:pt x="114" y="148"/>
                </a:cubicBezTo>
                <a:cubicBezTo>
                  <a:pt x="117" y="148"/>
                  <a:pt x="119" y="147"/>
                  <a:pt x="120" y="146"/>
                </a:cubicBezTo>
                <a:cubicBezTo>
                  <a:pt x="143" y="122"/>
                  <a:pt x="143" y="122"/>
                  <a:pt x="143" y="122"/>
                </a:cubicBezTo>
                <a:cubicBezTo>
                  <a:pt x="143" y="122"/>
                  <a:pt x="143" y="122"/>
                  <a:pt x="143" y="122"/>
                </a:cubicBezTo>
                <a:cubicBezTo>
                  <a:pt x="151" y="113"/>
                  <a:pt x="150" y="103"/>
                  <a:pt x="146" y="96"/>
                </a:cubicBezTo>
                <a:close/>
                <a:moveTo>
                  <a:pt x="133" y="44"/>
                </a:moveTo>
                <a:cubicBezTo>
                  <a:pt x="97" y="44"/>
                  <a:pt x="97" y="44"/>
                  <a:pt x="97" y="44"/>
                </a:cubicBezTo>
                <a:cubicBezTo>
                  <a:pt x="91" y="44"/>
                  <a:pt x="86" y="39"/>
                  <a:pt x="87" y="33"/>
                </a:cubicBezTo>
                <a:cubicBezTo>
                  <a:pt x="87" y="28"/>
                  <a:pt x="91" y="24"/>
                  <a:pt x="96" y="24"/>
                </a:cubicBezTo>
                <a:cubicBezTo>
                  <a:pt x="117" y="24"/>
                  <a:pt x="117" y="24"/>
                  <a:pt x="117" y="24"/>
                </a:cubicBezTo>
                <a:cubicBezTo>
                  <a:pt x="118" y="25"/>
                  <a:pt x="120" y="26"/>
                  <a:pt x="121" y="28"/>
                </a:cubicBezTo>
                <a:cubicBezTo>
                  <a:pt x="126" y="32"/>
                  <a:pt x="130" y="38"/>
                  <a:pt x="133" y="44"/>
                </a:cubicBezTo>
                <a:close/>
                <a:moveTo>
                  <a:pt x="28" y="28"/>
                </a:moveTo>
                <a:cubicBezTo>
                  <a:pt x="32" y="24"/>
                  <a:pt x="37" y="20"/>
                  <a:pt x="41" y="17"/>
                </a:cubicBezTo>
                <a:cubicBezTo>
                  <a:pt x="46" y="19"/>
                  <a:pt x="49" y="22"/>
                  <a:pt x="49" y="27"/>
                </a:cubicBezTo>
                <a:cubicBezTo>
                  <a:pt x="49" y="32"/>
                  <a:pt x="44" y="37"/>
                  <a:pt x="39" y="37"/>
                </a:cubicBezTo>
                <a:cubicBezTo>
                  <a:pt x="21" y="37"/>
                  <a:pt x="21" y="37"/>
                  <a:pt x="21" y="37"/>
                </a:cubicBezTo>
                <a:cubicBezTo>
                  <a:pt x="23" y="33"/>
                  <a:pt x="25" y="31"/>
                  <a:pt x="28" y="28"/>
                </a:cubicBezTo>
                <a:close/>
                <a:moveTo>
                  <a:pt x="9" y="72"/>
                </a:moveTo>
                <a:cubicBezTo>
                  <a:pt x="54" y="72"/>
                  <a:pt x="54" y="72"/>
                  <a:pt x="54" y="72"/>
                </a:cubicBezTo>
                <a:cubicBezTo>
                  <a:pt x="60" y="72"/>
                  <a:pt x="65" y="76"/>
                  <a:pt x="65" y="82"/>
                </a:cubicBezTo>
                <a:cubicBezTo>
                  <a:pt x="65" y="88"/>
                  <a:pt x="60" y="92"/>
                  <a:pt x="54" y="92"/>
                </a:cubicBezTo>
                <a:cubicBezTo>
                  <a:pt x="49" y="92"/>
                  <a:pt x="49" y="92"/>
                  <a:pt x="49" y="92"/>
                </a:cubicBezTo>
                <a:cubicBezTo>
                  <a:pt x="45" y="92"/>
                  <a:pt x="42" y="96"/>
                  <a:pt x="42" y="100"/>
                </a:cubicBezTo>
                <a:cubicBezTo>
                  <a:pt x="42" y="105"/>
                  <a:pt x="37" y="110"/>
                  <a:pt x="31" y="110"/>
                </a:cubicBezTo>
                <a:cubicBezTo>
                  <a:pt x="20" y="110"/>
                  <a:pt x="20" y="110"/>
                  <a:pt x="20" y="110"/>
                </a:cubicBezTo>
                <a:cubicBezTo>
                  <a:pt x="13" y="99"/>
                  <a:pt x="9" y="87"/>
                  <a:pt x="9" y="74"/>
                </a:cubicBezTo>
                <a:cubicBezTo>
                  <a:pt x="9" y="73"/>
                  <a:pt x="9" y="72"/>
                  <a:pt x="9" y="72"/>
                </a:cubicBezTo>
                <a:close/>
                <a:moveTo>
                  <a:pt x="70" y="139"/>
                </a:moveTo>
                <a:cubicBezTo>
                  <a:pt x="54" y="138"/>
                  <a:pt x="39" y="131"/>
                  <a:pt x="27" y="119"/>
                </a:cubicBezTo>
                <a:cubicBezTo>
                  <a:pt x="27" y="119"/>
                  <a:pt x="27" y="119"/>
                  <a:pt x="27" y="119"/>
                </a:cubicBezTo>
                <a:cubicBezTo>
                  <a:pt x="31" y="119"/>
                  <a:pt x="31" y="119"/>
                  <a:pt x="31" y="119"/>
                </a:cubicBezTo>
                <a:cubicBezTo>
                  <a:pt x="41" y="119"/>
                  <a:pt x="50" y="111"/>
                  <a:pt x="50" y="101"/>
                </a:cubicBezTo>
                <a:cubicBezTo>
                  <a:pt x="54" y="101"/>
                  <a:pt x="54" y="101"/>
                  <a:pt x="54" y="101"/>
                </a:cubicBezTo>
                <a:cubicBezTo>
                  <a:pt x="65" y="101"/>
                  <a:pt x="73" y="93"/>
                  <a:pt x="73" y="82"/>
                </a:cubicBezTo>
                <a:cubicBezTo>
                  <a:pt x="74" y="72"/>
                  <a:pt x="65" y="63"/>
                  <a:pt x="54" y="63"/>
                </a:cubicBezTo>
                <a:cubicBezTo>
                  <a:pt x="10" y="63"/>
                  <a:pt x="10" y="63"/>
                  <a:pt x="10" y="63"/>
                </a:cubicBezTo>
                <a:cubicBezTo>
                  <a:pt x="11" y="58"/>
                  <a:pt x="12" y="53"/>
                  <a:pt x="14" y="49"/>
                </a:cubicBezTo>
                <a:cubicBezTo>
                  <a:pt x="15" y="48"/>
                  <a:pt x="15" y="46"/>
                  <a:pt x="16" y="45"/>
                </a:cubicBezTo>
                <a:cubicBezTo>
                  <a:pt x="39" y="45"/>
                  <a:pt x="39" y="45"/>
                  <a:pt x="39" y="45"/>
                </a:cubicBezTo>
                <a:cubicBezTo>
                  <a:pt x="49" y="45"/>
                  <a:pt x="57" y="37"/>
                  <a:pt x="57" y="27"/>
                </a:cubicBezTo>
                <a:cubicBezTo>
                  <a:pt x="57" y="21"/>
                  <a:pt x="55" y="16"/>
                  <a:pt x="51" y="13"/>
                </a:cubicBezTo>
                <a:cubicBezTo>
                  <a:pt x="58" y="10"/>
                  <a:pt x="66" y="8"/>
                  <a:pt x="75" y="8"/>
                </a:cubicBezTo>
                <a:cubicBezTo>
                  <a:pt x="85" y="8"/>
                  <a:pt x="95" y="11"/>
                  <a:pt x="104" y="15"/>
                </a:cubicBezTo>
                <a:cubicBezTo>
                  <a:pt x="97" y="15"/>
                  <a:pt x="97" y="15"/>
                  <a:pt x="97" y="15"/>
                </a:cubicBezTo>
                <a:cubicBezTo>
                  <a:pt x="87" y="15"/>
                  <a:pt x="79" y="22"/>
                  <a:pt x="78" y="31"/>
                </a:cubicBezTo>
                <a:cubicBezTo>
                  <a:pt x="76" y="43"/>
                  <a:pt x="85" y="53"/>
                  <a:pt x="96" y="53"/>
                </a:cubicBezTo>
                <a:cubicBezTo>
                  <a:pt x="136" y="53"/>
                  <a:pt x="136" y="53"/>
                  <a:pt x="136" y="53"/>
                </a:cubicBezTo>
                <a:cubicBezTo>
                  <a:pt x="139" y="60"/>
                  <a:pt x="140" y="67"/>
                  <a:pt x="140" y="74"/>
                </a:cubicBezTo>
                <a:cubicBezTo>
                  <a:pt x="140" y="79"/>
                  <a:pt x="139" y="84"/>
                  <a:pt x="138" y="89"/>
                </a:cubicBezTo>
                <a:cubicBezTo>
                  <a:pt x="131" y="84"/>
                  <a:pt x="122" y="84"/>
                  <a:pt x="114" y="89"/>
                </a:cubicBezTo>
                <a:cubicBezTo>
                  <a:pt x="104" y="82"/>
                  <a:pt x="93" y="85"/>
                  <a:pt x="86" y="91"/>
                </a:cubicBezTo>
                <a:cubicBezTo>
                  <a:pt x="79" y="99"/>
                  <a:pt x="76" y="111"/>
                  <a:pt x="85" y="122"/>
                </a:cubicBezTo>
                <a:cubicBezTo>
                  <a:pt x="85" y="122"/>
                  <a:pt x="85" y="122"/>
                  <a:pt x="85" y="122"/>
                </a:cubicBezTo>
                <a:cubicBezTo>
                  <a:pt x="86" y="122"/>
                  <a:pt x="90" y="127"/>
                  <a:pt x="96" y="133"/>
                </a:cubicBezTo>
                <a:cubicBezTo>
                  <a:pt x="98" y="135"/>
                  <a:pt x="98" y="135"/>
                  <a:pt x="98" y="135"/>
                </a:cubicBezTo>
                <a:cubicBezTo>
                  <a:pt x="89" y="138"/>
                  <a:pt x="78" y="140"/>
                  <a:pt x="70" y="139"/>
                </a:cubicBezTo>
                <a:close/>
                <a:moveTo>
                  <a:pt x="136" y="116"/>
                </a:moveTo>
                <a:cubicBezTo>
                  <a:pt x="121" y="132"/>
                  <a:pt x="121" y="132"/>
                  <a:pt x="121" y="132"/>
                </a:cubicBezTo>
                <a:cubicBezTo>
                  <a:pt x="114" y="139"/>
                  <a:pt x="114" y="139"/>
                  <a:pt x="114" y="139"/>
                </a:cubicBezTo>
                <a:cubicBezTo>
                  <a:pt x="109" y="134"/>
                  <a:pt x="95" y="119"/>
                  <a:pt x="92" y="116"/>
                </a:cubicBezTo>
                <a:cubicBezTo>
                  <a:pt x="88" y="111"/>
                  <a:pt x="86" y="104"/>
                  <a:pt x="92" y="97"/>
                </a:cubicBezTo>
                <a:cubicBezTo>
                  <a:pt x="97" y="94"/>
                  <a:pt x="104" y="91"/>
                  <a:pt x="111" y="98"/>
                </a:cubicBezTo>
                <a:cubicBezTo>
                  <a:pt x="113" y="100"/>
                  <a:pt x="116" y="100"/>
                  <a:pt x="117" y="98"/>
                </a:cubicBezTo>
                <a:cubicBezTo>
                  <a:pt x="120" y="95"/>
                  <a:pt x="123" y="94"/>
                  <a:pt x="127" y="94"/>
                </a:cubicBezTo>
                <a:cubicBezTo>
                  <a:pt x="130" y="94"/>
                  <a:pt x="133" y="95"/>
                  <a:pt x="136" y="97"/>
                </a:cubicBezTo>
                <a:cubicBezTo>
                  <a:pt x="140" y="101"/>
                  <a:pt x="143" y="109"/>
                  <a:pt x="136" y="1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345" name="Google Shape;2345;p38"/>
          <p:cNvGrpSpPr/>
          <p:nvPr/>
        </p:nvGrpSpPr>
        <p:grpSpPr>
          <a:xfrm>
            <a:off x="2638328" y="1120562"/>
            <a:ext cx="388714" cy="385418"/>
            <a:chOff x="6389292" y="1996655"/>
            <a:chExt cx="388714" cy="385418"/>
          </a:xfrm>
        </p:grpSpPr>
        <p:sp>
          <p:nvSpPr>
            <p:cNvPr id="2346" name="Google Shape;2346;p38"/>
            <p:cNvSpPr/>
            <p:nvPr/>
          </p:nvSpPr>
          <p:spPr>
            <a:xfrm>
              <a:off x="6389292" y="2048263"/>
              <a:ext cx="388714" cy="333810"/>
            </a:xfrm>
            <a:custGeom>
              <a:avLst/>
              <a:gdLst/>
              <a:ahLst/>
              <a:cxnLst/>
              <a:rect l="l" t="t" r="r" b="b"/>
              <a:pathLst>
                <a:path w="149" h="128" extrusionOk="0">
                  <a:moveTo>
                    <a:pt x="146" y="45"/>
                  </a:moveTo>
                  <a:cubicBezTo>
                    <a:pt x="145" y="44"/>
                    <a:pt x="143" y="45"/>
                    <a:pt x="142" y="46"/>
                  </a:cubicBezTo>
                  <a:cubicBezTo>
                    <a:pt x="114" y="72"/>
                    <a:pt x="114" y="72"/>
                    <a:pt x="114" y="72"/>
                  </a:cubicBezTo>
                  <a:cubicBezTo>
                    <a:pt x="114" y="49"/>
                    <a:pt x="114" y="49"/>
                    <a:pt x="114" y="49"/>
                  </a:cubicBezTo>
                  <a:cubicBezTo>
                    <a:pt x="114" y="47"/>
                    <a:pt x="113" y="45"/>
                    <a:pt x="111" y="45"/>
                  </a:cubicBezTo>
                  <a:cubicBezTo>
                    <a:pt x="110" y="44"/>
                    <a:pt x="108" y="44"/>
                    <a:pt x="107" y="46"/>
                  </a:cubicBezTo>
                  <a:cubicBezTo>
                    <a:pt x="89" y="62"/>
                    <a:pt x="89" y="62"/>
                    <a:pt x="89" y="62"/>
                  </a:cubicBezTo>
                  <a:cubicBezTo>
                    <a:pt x="86" y="52"/>
                    <a:pt x="84" y="42"/>
                    <a:pt x="84" y="31"/>
                  </a:cubicBezTo>
                  <a:cubicBezTo>
                    <a:pt x="84" y="27"/>
                    <a:pt x="84" y="27"/>
                    <a:pt x="84" y="27"/>
                  </a:cubicBezTo>
                  <a:cubicBezTo>
                    <a:pt x="90" y="27"/>
                    <a:pt x="90" y="27"/>
                    <a:pt x="90" y="27"/>
                  </a:cubicBezTo>
                  <a:cubicBezTo>
                    <a:pt x="93" y="27"/>
                    <a:pt x="95" y="25"/>
                    <a:pt x="95" y="22"/>
                  </a:cubicBezTo>
                  <a:cubicBezTo>
                    <a:pt x="95" y="20"/>
                    <a:pt x="93" y="18"/>
                    <a:pt x="90" y="18"/>
                  </a:cubicBezTo>
                  <a:cubicBezTo>
                    <a:pt x="60" y="18"/>
                    <a:pt x="60" y="18"/>
                    <a:pt x="60" y="18"/>
                  </a:cubicBezTo>
                  <a:cubicBezTo>
                    <a:pt x="60" y="13"/>
                    <a:pt x="60" y="13"/>
                    <a:pt x="60" y="13"/>
                  </a:cubicBezTo>
                  <a:cubicBezTo>
                    <a:pt x="60" y="11"/>
                    <a:pt x="62" y="9"/>
                    <a:pt x="64" y="9"/>
                  </a:cubicBezTo>
                  <a:cubicBezTo>
                    <a:pt x="109" y="9"/>
                    <a:pt x="109" y="9"/>
                    <a:pt x="109" y="9"/>
                  </a:cubicBezTo>
                  <a:cubicBezTo>
                    <a:pt x="112" y="9"/>
                    <a:pt x="113" y="7"/>
                    <a:pt x="113" y="4"/>
                  </a:cubicBezTo>
                  <a:cubicBezTo>
                    <a:pt x="113" y="2"/>
                    <a:pt x="112" y="0"/>
                    <a:pt x="109" y="0"/>
                  </a:cubicBezTo>
                  <a:cubicBezTo>
                    <a:pt x="64" y="0"/>
                    <a:pt x="64" y="0"/>
                    <a:pt x="64" y="0"/>
                  </a:cubicBezTo>
                  <a:cubicBezTo>
                    <a:pt x="57" y="0"/>
                    <a:pt x="52" y="6"/>
                    <a:pt x="52" y="13"/>
                  </a:cubicBezTo>
                  <a:cubicBezTo>
                    <a:pt x="52" y="18"/>
                    <a:pt x="52" y="18"/>
                    <a:pt x="52" y="18"/>
                  </a:cubicBezTo>
                  <a:cubicBezTo>
                    <a:pt x="11" y="18"/>
                    <a:pt x="11" y="18"/>
                    <a:pt x="11" y="18"/>
                  </a:cubicBezTo>
                  <a:cubicBezTo>
                    <a:pt x="9" y="18"/>
                    <a:pt x="7" y="20"/>
                    <a:pt x="7" y="22"/>
                  </a:cubicBezTo>
                  <a:cubicBezTo>
                    <a:pt x="7" y="25"/>
                    <a:pt x="9" y="27"/>
                    <a:pt x="11" y="27"/>
                  </a:cubicBezTo>
                  <a:cubicBezTo>
                    <a:pt x="16" y="27"/>
                    <a:pt x="16" y="27"/>
                    <a:pt x="16" y="27"/>
                  </a:cubicBezTo>
                  <a:cubicBezTo>
                    <a:pt x="16" y="32"/>
                    <a:pt x="16" y="32"/>
                    <a:pt x="16" y="32"/>
                  </a:cubicBezTo>
                  <a:cubicBezTo>
                    <a:pt x="16" y="45"/>
                    <a:pt x="14" y="57"/>
                    <a:pt x="9" y="69"/>
                  </a:cubicBezTo>
                  <a:cubicBezTo>
                    <a:pt x="8" y="71"/>
                    <a:pt x="8" y="71"/>
                    <a:pt x="8" y="71"/>
                  </a:cubicBezTo>
                  <a:cubicBezTo>
                    <a:pt x="3" y="84"/>
                    <a:pt x="0" y="97"/>
                    <a:pt x="0" y="111"/>
                  </a:cubicBezTo>
                  <a:cubicBezTo>
                    <a:pt x="0" y="124"/>
                    <a:pt x="0" y="124"/>
                    <a:pt x="0" y="124"/>
                  </a:cubicBezTo>
                  <a:cubicBezTo>
                    <a:pt x="0" y="126"/>
                    <a:pt x="2" y="128"/>
                    <a:pt x="5" y="128"/>
                  </a:cubicBezTo>
                  <a:cubicBezTo>
                    <a:pt x="145" y="128"/>
                    <a:pt x="145" y="128"/>
                    <a:pt x="145" y="128"/>
                  </a:cubicBezTo>
                  <a:cubicBezTo>
                    <a:pt x="147" y="128"/>
                    <a:pt x="149" y="126"/>
                    <a:pt x="149" y="124"/>
                  </a:cubicBezTo>
                  <a:cubicBezTo>
                    <a:pt x="149" y="49"/>
                    <a:pt x="149" y="49"/>
                    <a:pt x="149" y="49"/>
                  </a:cubicBezTo>
                  <a:cubicBezTo>
                    <a:pt x="149" y="47"/>
                    <a:pt x="148" y="46"/>
                    <a:pt x="146" y="45"/>
                  </a:cubicBezTo>
                  <a:close/>
                  <a:moveTo>
                    <a:pt x="140" y="78"/>
                  </a:moveTo>
                  <a:cubicBezTo>
                    <a:pt x="121" y="78"/>
                    <a:pt x="121" y="78"/>
                    <a:pt x="121" y="78"/>
                  </a:cubicBezTo>
                  <a:cubicBezTo>
                    <a:pt x="140" y="59"/>
                    <a:pt x="140" y="59"/>
                    <a:pt x="140" y="59"/>
                  </a:cubicBezTo>
                  <a:lnTo>
                    <a:pt x="140" y="78"/>
                  </a:lnTo>
                  <a:close/>
                  <a:moveTo>
                    <a:pt x="106" y="78"/>
                  </a:moveTo>
                  <a:cubicBezTo>
                    <a:pt x="95" y="78"/>
                    <a:pt x="95" y="78"/>
                    <a:pt x="95" y="78"/>
                  </a:cubicBezTo>
                  <a:cubicBezTo>
                    <a:pt x="95" y="75"/>
                    <a:pt x="94" y="73"/>
                    <a:pt x="93" y="71"/>
                  </a:cubicBezTo>
                  <a:cubicBezTo>
                    <a:pt x="106" y="59"/>
                    <a:pt x="106" y="59"/>
                    <a:pt x="106" y="59"/>
                  </a:cubicBezTo>
                  <a:cubicBezTo>
                    <a:pt x="106" y="78"/>
                    <a:pt x="106" y="78"/>
                    <a:pt x="106" y="78"/>
                  </a:cubicBezTo>
                  <a:close/>
                  <a:moveTo>
                    <a:pt x="9" y="111"/>
                  </a:moveTo>
                  <a:cubicBezTo>
                    <a:pt x="9" y="98"/>
                    <a:pt x="11" y="86"/>
                    <a:pt x="16" y="74"/>
                  </a:cubicBezTo>
                  <a:cubicBezTo>
                    <a:pt x="17" y="72"/>
                    <a:pt x="17" y="72"/>
                    <a:pt x="17" y="72"/>
                  </a:cubicBezTo>
                  <a:cubicBezTo>
                    <a:pt x="22" y="59"/>
                    <a:pt x="25" y="46"/>
                    <a:pt x="25" y="32"/>
                  </a:cubicBezTo>
                  <a:cubicBezTo>
                    <a:pt x="25" y="27"/>
                    <a:pt x="25" y="27"/>
                    <a:pt x="25" y="27"/>
                  </a:cubicBezTo>
                  <a:cubicBezTo>
                    <a:pt x="75" y="27"/>
                    <a:pt x="75" y="27"/>
                    <a:pt x="75" y="27"/>
                  </a:cubicBezTo>
                  <a:cubicBezTo>
                    <a:pt x="75" y="31"/>
                    <a:pt x="75" y="31"/>
                    <a:pt x="75" y="31"/>
                  </a:cubicBezTo>
                  <a:cubicBezTo>
                    <a:pt x="75" y="46"/>
                    <a:pt x="78" y="60"/>
                    <a:pt x="84" y="73"/>
                  </a:cubicBezTo>
                  <a:cubicBezTo>
                    <a:pt x="86" y="77"/>
                    <a:pt x="87" y="80"/>
                    <a:pt x="88" y="83"/>
                  </a:cubicBezTo>
                  <a:cubicBezTo>
                    <a:pt x="88" y="83"/>
                    <a:pt x="88" y="83"/>
                    <a:pt x="88" y="83"/>
                  </a:cubicBezTo>
                  <a:cubicBezTo>
                    <a:pt x="91" y="93"/>
                    <a:pt x="93" y="103"/>
                    <a:pt x="93" y="113"/>
                  </a:cubicBezTo>
                  <a:cubicBezTo>
                    <a:pt x="93" y="120"/>
                    <a:pt x="93" y="120"/>
                    <a:pt x="93" y="120"/>
                  </a:cubicBezTo>
                  <a:cubicBezTo>
                    <a:pt x="9" y="120"/>
                    <a:pt x="9" y="120"/>
                    <a:pt x="9" y="120"/>
                  </a:cubicBezTo>
                  <a:lnTo>
                    <a:pt x="9" y="111"/>
                  </a:lnTo>
                  <a:close/>
                  <a:moveTo>
                    <a:pt x="140" y="119"/>
                  </a:moveTo>
                  <a:cubicBezTo>
                    <a:pt x="101" y="119"/>
                    <a:pt x="101" y="119"/>
                    <a:pt x="101" y="119"/>
                  </a:cubicBezTo>
                  <a:cubicBezTo>
                    <a:pt x="101" y="112"/>
                    <a:pt x="101" y="112"/>
                    <a:pt x="101" y="112"/>
                  </a:cubicBezTo>
                  <a:cubicBezTo>
                    <a:pt x="101" y="104"/>
                    <a:pt x="100" y="95"/>
                    <a:pt x="98" y="86"/>
                  </a:cubicBezTo>
                  <a:cubicBezTo>
                    <a:pt x="140" y="86"/>
                    <a:pt x="140" y="86"/>
                    <a:pt x="140" y="86"/>
                  </a:cubicBezTo>
                  <a:cubicBezTo>
                    <a:pt x="140" y="119"/>
                    <a:pt x="140" y="119"/>
                    <a:pt x="14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38"/>
            <p:cNvSpPr/>
            <p:nvPr/>
          </p:nvSpPr>
          <p:spPr>
            <a:xfrm>
              <a:off x="6467254" y="1996655"/>
              <a:ext cx="292085" cy="75766"/>
            </a:xfrm>
            <a:custGeom>
              <a:avLst/>
              <a:gdLst/>
              <a:ahLst/>
              <a:cxnLst/>
              <a:rect l="l" t="t" r="r" b="b"/>
              <a:pathLst>
                <a:path w="112" h="29" extrusionOk="0">
                  <a:moveTo>
                    <a:pt x="4" y="29"/>
                  </a:moveTo>
                  <a:cubicBezTo>
                    <a:pt x="6" y="29"/>
                    <a:pt x="8" y="27"/>
                    <a:pt x="8" y="24"/>
                  </a:cubicBezTo>
                  <a:cubicBezTo>
                    <a:pt x="8" y="15"/>
                    <a:pt x="8" y="15"/>
                    <a:pt x="8" y="15"/>
                  </a:cubicBezTo>
                  <a:cubicBezTo>
                    <a:pt x="8" y="11"/>
                    <a:pt x="11" y="8"/>
                    <a:pt x="14" y="8"/>
                  </a:cubicBezTo>
                  <a:cubicBezTo>
                    <a:pt x="107" y="8"/>
                    <a:pt x="107" y="8"/>
                    <a:pt x="107" y="8"/>
                  </a:cubicBezTo>
                  <a:cubicBezTo>
                    <a:pt x="110" y="8"/>
                    <a:pt x="112" y="6"/>
                    <a:pt x="112" y="4"/>
                  </a:cubicBezTo>
                  <a:cubicBezTo>
                    <a:pt x="112" y="2"/>
                    <a:pt x="110" y="0"/>
                    <a:pt x="107" y="0"/>
                  </a:cubicBezTo>
                  <a:cubicBezTo>
                    <a:pt x="14" y="0"/>
                    <a:pt x="14" y="0"/>
                    <a:pt x="14" y="0"/>
                  </a:cubicBezTo>
                  <a:cubicBezTo>
                    <a:pt x="6" y="0"/>
                    <a:pt x="0" y="6"/>
                    <a:pt x="0" y="15"/>
                  </a:cubicBezTo>
                  <a:cubicBezTo>
                    <a:pt x="0" y="24"/>
                    <a:pt x="0" y="24"/>
                    <a:pt x="0" y="24"/>
                  </a:cubicBezTo>
                  <a:cubicBezTo>
                    <a:pt x="0" y="27"/>
                    <a:pt x="1" y="29"/>
                    <a:pt x="4"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38"/>
            <p:cNvSpPr/>
            <p:nvPr/>
          </p:nvSpPr>
          <p:spPr>
            <a:xfrm>
              <a:off x="6454077" y="2158069"/>
              <a:ext cx="132866" cy="187768"/>
            </a:xfrm>
            <a:custGeom>
              <a:avLst/>
              <a:gdLst/>
              <a:ahLst/>
              <a:cxnLst/>
              <a:rect l="l" t="t" r="r" b="b"/>
              <a:pathLst>
                <a:path w="51" h="72" extrusionOk="0">
                  <a:moveTo>
                    <a:pt x="29" y="2"/>
                  </a:moveTo>
                  <a:cubicBezTo>
                    <a:pt x="28" y="1"/>
                    <a:pt x="27" y="0"/>
                    <a:pt x="26" y="0"/>
                  </a:cubicBezTo>
                  <a:cubicBezTo>
                    <a:pt x="25" y="0"/>
                    <a:pt x="23" y="1"/>
                    <a:pt x="23" y="2"/>
                  </a:cubicBezTo>
                  <a:cubicBezTo>
                    <a:pt x="10" y="14"/>
                    <a:pt x="10" y="14"/>
                    <a:pt x="10" y="14"/>
                  </a:cubicBezTo>
                  <a:cubicBezTo>
                    <a:pt x="0" y="24"/>
                    <a:pt x="0" y="40"/>
                    <a:pt x="10" y="50"/>
                  </a:cubicBezTo>
                  <a:cubicBezTo>
                    <a:pt x="21" y="62"/>
                    <a:pt x="21" y="62"/>
                    <a:pt x="21" y="62"/>
                  </a:cubicBezTo>
                  <a:cubicBezTo>
                    <a:pt x="21" y="68"/>
                    <a:pt x="21" y="68"/>
                    <a:pt x="21" y="68"/>
                  </a:cubicBezTo>
                  <a:cubicBezTo>
                    <a:pt x="21" y="70"/>
                    <a:pt x="23" y="72"/>
                    <a:pt x="26" y="72"/>
                  </a:cubicBezTo>
                  <a:cubicBezTo>
                    <a:pt x="28" y="72"/>
                    <a:pt x="30" y="70"/>
                    <a:pt x="30" y="68"/>
                  </a:cubicBezTo>
                  <a:cubicBezTo>
                    <a:pt x="30" y="62"/>
                    <a:pt x="30" y="62"/>
                    <a:pt x="30" y="62"/>
                  </a:cubicBezTo>
                  <a:cubicBezTo>
                    <a:pt x="42" y="50"/>
                    <a:pt x="42" y="50"/>
                    <a:pt x="42" y="50"/>
                  </a:cubicBezTo>
                  <a:cubicBezTo>
                    <a:pt x="51" y="40"/>
                    <a:pt x="51" y="24"/>
                    <a:pt x="42" y="14"/>
                  </a:cubicBezTo>
                  <a:lnTo>
                    <a:pt x="29" y="2"/>
                  </a:lnTo>
                  <a:close/>
                  <a:moveTo>
                    <a:pt x="35" y="44"/>
                  </a:moveTo>
                  <a:cubicBezTo>
                    <a:pt x="30" y="49"/>
                    <a:pt x="30" y="49"/>
                    <a:pt x="30" y="49"/>
                  </a:cubicBezTo>
                  <a:cubicBezTo>
                    <a:pt x="30" y="28"/>
                    <a:pt x="30" y="28"/>
                    <a:pt x="30" y="28"/>
                  </a:cubicBezTo>
                  <a:cubicBezTo>
                    <a:pt x="30" y="25"/>
                    <a:pt x="28" y="24"/>
                    <a:pt x="26" y="24"/>
                  </a:cubicBezTo>
                  <a:cubicBezTo>
                    <a:pt x="23" y="24"/>
                    <a:pt x="21" y="25"/>
                    <a:pt x="21" y="28"/>
                  </a:cubicBezTo>
                  <a:cubicBezTo>
                    <a:pt x="21" y="49"/>
                    <a:pt x="21" y="49"/>
                    <a:pt x="21" y="49"/>
                  </a:cubicBezTo>
                  <a:cubicBezTo>
                    <a:pt x="16" y="44"/>
                    <a:pt x="16" y="44"/>
                    <a:pt x="16" y="44"/>
                  </a:cubicBezTo>
                  <a:cubicBezTo>
                    <a:pt x="10" y="37"/>
                    <a:pt x="10" y="27"/>
                    <a:pt x="16" y="21"/>
                  </a:cubicBezTo>
                  <a:cubicBezTo>
                    <a:pt x="26" y="11"/>
                    <a:pt x="26" y="11"/>
                    <a:pt x="26" y="11"/>
                  </a:cubicBezTo>
                  <a:cubicBezTo>
                    <a:pt x="35" y="21"/>
                    <a:pt x="35" y="21"/>
                    <a:pt x="35" y="21"/>
                  </a:cubicBezTo>
                  <a:cubicBezTo>
                    <a:pt x="42" y="27"/>
                    <a:pt x="42" y="37"/>
                    <a:pt x="35"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38"/>
            <p:cNvSpPr/>
            <p:nvPr/>
          </p:nvSpPr>
          <p:spPr>
            <a:xfrm>
              <a:off x="6707730" y="2048263"/>
              <a:ext cx="23100" cy="24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D87DCA-79C8-D453-3CAA-26D930996A3C}"/>
              </a:ext>
            </a:extLst>
          </p:cNvPr>
          <p:cNvSpPr>
            <a:spLocks noGrp="1"/>
          </p:cNvSpPr>
          <p:nvPr>
            <p:ph type="subTitle" idx="2"/>
          </p:nvPr>
        </p:nvSpPr>
        <p:spPr>
          <a:xfrm>
            <a:off x="4659021" y="1645383"/>
            <a:ext cx="3111300" cy="420600"/>
          </a:xfrm>
        </p:spPr>
        <p:txBody>
          <a:bodyPr/>
          <a:lstStyle/>
          <a:p>
            <a:r>
              <a:rPr lang="en-IN" dirty="0"/>
              <a:t>🏭 </a:t>
            </a:r>
            <a:r>
              <a:rPr lang="en-US" dirty="0"/>
              <a:t>Recycling Centers</a:t>
            </a:r>
            <a:endParaRPr lang="en-IN" dirty="0"/>
          </a:p>
        </p:txBody>
      </p:sp>
      <p:sp>
        <p:nvSpPr>
          <p:cNvPr id="5" name="Subtitle 4">
            <a:extLst>
              <a:ext uri="{FF2B5EF4-FFF2-40B4-BE49-F238E27FC236}">
                <a16:creationId xmlns:a16="http://schemas.microsoft.com/office/drawing/2014/main" id="{CBC6422A-ADFA-07F2-1243-6E9F28E52347}"/>
              </a:ext>
            </a:extLst>
          </p:cNvPr>
          <p:cNvSpPr>
            <a:spLocks noGrp="1"/>
          </p:cNvSpPr>
          <p:nvPr>
            <p:ph type="subTitle" idx="4"/>
          </p:nvPr>
        </p:nvSpPr>
        <p:spPr>
          <a:xfrm>
            <a:off x="4659021" y="2176124"/>
            <a:ext cx="3111300" cy="1635600"/>
          </a:xfrm>
        </p:spPr>
        <p:txBody>
          <a:bodyPr/>
          <a:lstStyle/>
          <a:p>
            <a:pPr marL="152400" indent="0"/>
            <a:r>
              <a:rPr lang="en-US" sz="1800" dirty="0">
                <a:latin typeface="+mn-lt"/>
              </a:rPr>
              <a:t>To streamline initial sorting processes and increase efficiency in managing recyclable materials</a:t>
            </a:r>
            <a:r>
              <a:rPr lang="en-US" sz="1800" dirty="0"/>
              <a:t>.</a:t>
            </a:r>
            <a:endParaRPr lang="en-IN" sz="1800" dirty="0"/>
          </a:p>
        </p:txBody>
      </p:sp>
      <p:sp>
        <p:nvSpPr>
          <p:cNvPr id="6" name="Title 5">
            <a:extLst>
              <a:ext uri="{FF2B5EF4-FFF2-40B4-BE49-F238E27FC236}">
                <a16:creationId xmlns:a16="http://schemas.microsoft.com/office/drawing/2014/main" id="{A1BBECB5-4FF1-89EE-3A58-28B45A962E35}"/>
              </a:ext>
            </a:extLst>
          </p:cNvPr>
          <p:cNvSpPr>
            <a:spLocks noGrp="1"/>
          </p:cNvSpPr>
          <p:nvPr>
            <p:ph type="title"/>
          </p:nvPr>
        </p:nvSpPr>
        <p:spPr/>
        <p:txBody>
          <a:bodyPr/>
          <a:lstStyle/>
          <a:p>
            <a:r>
              <a:rPr lang="en-US" dirty="0"/>
              <a:t>Target Users:Who will benefit from this?</a:t>
            </a:r>
            <a:endParaRPr lang="en-IN" dirty="0"/>
          </a:p>
        </p:txBody>
      </p:sp>
      <p:grpSp>
        <p:nvGrpSpPr>
          <p:cNvPr id="7" name="Google Shape;4828;p66">
            <a:extLst>
              <a:ext uri="{FF2B5EF4-FFF2-40B4-BE49-F238E27FC236}">
                <a16:creationId xmlns:a16="http://schemas.microsoft.com/office/drawing/2014/main" id="{6B68426C-ECD7-ECE1-E5F2-A7CA0FCCFDAE}"/>
              </a:ext>
            </a:extLst>
          </p:cNvPr>
          <p:cNvGrpSpPr/>
          <p:nvPr/>
        </p:nvGrpSpPr>
        <p:grpSpPr>
          <a:xfrm>
            <a:off x="2679210" y="1224200"/>
            <a:ext cx="250119" cy="284561"/>
            <a:chOff x="2705375" y="238125"/>
            <a:chExt cx="424650" cy="483125"/>
          </a:xfrm>
        </p:grpSpPr>
        <p:sp>
          <p:nvSpPr>
            <p:cNvPr id="8" name="Google Shape;4829;p66">
              <a:extLst>
                <a:ext uri="{FF2B5EF4-FFF2-40B4-BE49-F238E27FC236}">
                  <a16:creationId xmlns:a16="http://schemas.microsoft.com/office/drawing/2014/main" id="{69EAD017-58D1-52DF-9652-D020094B55A9}"/>
                </a:ext>
              </a:extLst>
            </p:cNvPr>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30;p66">
              <a:extLst>
                <a:ext uri="{FF2B5EF4-FFF2-40B4-BE49-F238E27FC236}">
                  <a16:creationId xmlns:a16="http://schemas.microsoft.com/office/drawing/2014/main" id="{61458F7A-54B1-EC33-6CA5-63E63FFB5E5A}"/>
                </a:ext>
              </a:extLst>
            </p:cNvPr>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31;p66">
              <a:extLst>
                <a:ext uri="{FF2B5EF4-FFF2-40B4-BE49-F238E27FC236}">
                  <a16:creationId xmlns:a16="http://schemas.microsoft.com/office/drawing/2014/main" id="{EE06DE5D-F529-807C-C83A-A59C9DA193B9}"/>
                </a:ext>
              </a:extLst>
            </p:cNvPr>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832;p66">
              <a:extLst>
                <a:ext uri="{FF2B5EF4-FFF2-40B4-BE49-F238E27FC236}">
                  <a16:creationId xmlns:a16="http://schemas.microsoft.com/office/drawing/2014/main" id="{49723A13-5510-83B4-AC8A-1C6E0718C9A3}"/>
                </a:ext>
              </a:extLst>
            </p:cNvPr>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5455;p68">
            <a:extLst>
              <a:ext uri="{FF2B5EF4-FFF2-40B4-BE49-F238E27FC236}">
                <a16:creationId xmlns:a16="http://schemas.microsoft.com/office/drawing/2014/main" id="{2637FF0F-7CB7-3330-F90C-A2FEAEC6F736}"/>
              </a:ext>
            </a:extLst>
          </p:cNvPr>
          <p:cNvGrpSpPr/>
          <p:nvPr/>
        </p:nvGrpSpPr>
        <p:grpSpPr>
          <a:xfrm>
            <a:off x="6071137" y="1247724"/>
            <a:ext cx="287068" cy="287518"/>
            <a:chOff x="-59502375" y="1904375"/>
            <a:chExt cx="319000" cy="319500"/>
          </a:xfrm>
        </p:grpSpPr>
        <p:sp>
          <p:nvSpPr>
            <p:cNvPr id="13" name="Google Shape;5456;p68">
              <a:extLst>
                <a:ext uri="{FF2B5EF4-FFF2-40B4-BE49-F238E27FC236}">
                  <a16:creationId xmlns:a16="http://schemas.microsoft.com/office/drawing/2014/main" id="{C286E46A-246A-A56F-9B8F-8E97D3295490}"/>
                </a:ext>
              </a:extLst>
            </p:cNvPr>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7;p68">
              <a:extLst>
                <a:ext uri="{FF2B5EF4-FFF2-40B4-BE49-F238E27FC236}">
                  <a16:creationId xmlns:a16="http://schemas.microsoft.com/office/drawing/2014/main" id="{A9EFD75D-AA1B-BAB5-8245-4B69A10CB1AE}"/>
                </a:ext>
              </a:extLst>
            </p:cNvPr>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458;p68">
              <a:extLst>
                <a:ext uri="{FF2B5EF4-FFF2-40B4-BE49-F238E27FC236}">
                  <a16:creationId xmlns:a16="http://schemas.microsoft.com/office/drawing/2014/main" id="{47B07649-1A8C-6636-69AE-F90DBC916C92}"/>
                </a:ext>
              </a:extLst>
            </p:cNvPr>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Subtitle 19">
            <a:extLst>
              <a:ext uri="{FF2B5EF4-FFF2-40B4-BE49-F238E27FC236}">
                <a16:creationId xmlns:a16="http://schemas.microsoft.com/office/drawing/2014/main" id="{3C52537F-1D14-CA34-A532-FF503EBC225C}"/>
              </a:ext>
            </a:extLst>
          </p:cNvPr>
          <p:cNvSpPr>
            <a:spLocks noGrp="1"/>
          </p:cNvSpPr>
          <p:nvPr>
            <p:ph type="subTitle" idx="1"/>
          </p:nvPr>
        </p:nvSpPr>
        <p:spPr>
          <a:xfrm>
            <a:off x="1123560" y="1715236"/>
            <a:ext cx="3111300" cy="383451"/>
          </a:xfrm>
        </p:spPr>
        <p:txBody>
          <a:bodyPr/>
          <a:lstStyle/>
          <a:p>
            <a:r>
              <a:rPr lang="en-IN" dirty="0"/>
              <a:t>👨‍👩‍👧‍👦</a:t>
            </a:r>
            <a:r>
              <a:rPr lang="en-US" dirty="0"/>
              <a:t> </a:t>
            </a:r>
            <a:r>
              <a:rPr lang="en-US" sz="2000" dirty="0"/>
              <a:t>Public General</a:t>
            </a:r>
            <a:endParaRPr lang="en-IN" sz="2000" dirty="0"/>
          </a:p>
        </p:txBody>
      </p:sp>
      <p:sp>
        <p:nvSpPr>
          <p:cNvPr id="21" name="Rectangle 1">
            <a:extLst>
              <a:ext uri="{FF2B5EF4-FFF2-40B4-BE49-F238E27FC236}">
                <a16:creationId xmlns:a16="http://schemas.microsoft.com/office/drawing/2014/main" id="{26634180-AC36-AD5D-3869-F8FBF7433995}"/>
              </a:ext>
            </a:extLst>
          </p:cNvPr>
          <p:cNvSpPr>
            <a:spLocks noGrp="1" noChangeArrowheads="1"/>
          </p:cNvSpPr>
          <p:nvPr>
            <p:ph type="subTitle" idx="3"/>
          </p:nvPr>
        </p:nvSpPr>
        <p:spPr bwMode="auto">
          <a:xfrm>
            <a:off x="1001507" y="2151975"/>
            <a:ext cx="33554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Anyone who wants to </a:t>
            </a:r>
            <a:r>
              <a:rPr kumimoji="0" lang="en-US" altLang="en-US" sz="1800" b="1" i="0" u="none" strike="noStrike" cap="none" normalizeH="0" baseline="0" dirty="0">
                <a:ln>
                  <a:noFill/>
                </a:ln>
                <a:solidFill>
                  <a:schemeClr val="tx1"/>
                </a:solidFill>
                <a:effectLst/>
                <a:latin typeface="Arial" panose="020B0604020202020204" pitchFamily="34" charset="0"/>
              </a:rPr>
              <a:t>learn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properly sort waste</a:t>
            </a:r>
            <a:r>
              <a:rPr kumimoji="0" lang="en-US" altLang="en-US" sz="1800" b="0" i="0" u="none" strike="noStrike" cap="none" normalizeH="0" baseline="0" dirty="0">
                <a:ln>
                  <a:noFill/>
                </a:ln>
                <a:solidFill>
                  <a:schemeClr val="tx1"/>
                </a:solidFill>
                <a:effectLst/>
                <a:latin typeface="Arial" panose="020B0604020202020204" pitchFamily="34" charset="0"/>
              </a:rPr>
              <a:t> at home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or in public spaces using 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simple web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48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5E09-2714-7497-9D52-4D36B0404DC6}"/>
              </a:ext>
            </a:extLst>
          </p:cNvPr>
          <p:cNvSpPr>
            <a:spLocks noGrp="1"/>
          </p:cNvSpPr>
          <p:nvPr>
            <p:ph type="title"/>
          </p:nvPr>
        </p:nvSpPr>
        <p:spPr>
          <a:xfrm>
            <a:off x="715100" y="445025"/>
            <a:ext cx="3750220" cy="572700"/>
          </a:xfrm>
        </p:spPr>
        <p:txBody>
          <a:bodyPr/>
          <a:lstStyle/>
          <a:p>
            <a:r>
              <a:rPr lang="en-US" dirty="0"/>
              <a:t>Sample outcomes:</a:t>
            </a:r>
            <a:endParaRPr lang="en-IN" dirty="0"/>
          </a:p>
        </p:txBody>
      </p:sp>
      <p:sp>
        <p:nvSpPr>
          <p:cNvPr id="3" name="Subtitle 2">
            <a:extLst>
              <a:ext uri="{FF2B5EF4-FFF2-40B4-BE49-F238E27FC236}">
                <a16:creationId xmlns:a16="http://schemas.microsoft.com/office/drawing/2014/main" id="{F9C35A53-2236-0E29-0F28-52DB60AF1B5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DE67259-BB61-0C41-8F57-4305D611285C}"/>
              </a:ext>
            </a:extLst>
          </p:cNvPr>
          <p:cNvPicPr>
            <a:picLocks noChangeAspect="1"/>
          </p:cNvPicPr>
          <p:nvPr/>
        </p:nvPicPr>
        <p:blipFill>
          <a:blip r:embed="rId2"/>
          <a:stretch>
            <a:fillRect/>
          </a:stretch>
        </p:blipFill>
        <p:spPr>
          <a:xfrm>
            <a:off x="845820" y="1017725"/>
            <a:ext cx="6178584" cy="3472634"/>
          </a:xfrm>
          <a:prstGeom prst="rect">
            <a:avLst/>
          </a:prstGeom>
        </p:spPr>
      </p:pic>
    </p:spTree>
    <p:extLst>
      <p:ext uri="{BB962C8B-B14F-4D97-AF65-F5344CB8AC3E}">
        <p14:creationId xmlns:p14="http://schemas.microsoft.com/office/powerpoint/2010/main" val="96370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98E-E3E7-27AA-5CCE-EDA9DD7AE377}"/>
              </a:ext>
            </a:extLst>
          </p:cNvPr>
          <p:cNvSpPr>
            <a:spLocks noGrp="1"/>
          </p:cNvSpPr>
          <p:nvPr>
            <p:ph type="title"/>
          </p:nvPr>
        </p:nvSpPr>
        <p:spPr>
          <a:xfrm>
            <a:off x="715100" y="445025"/>
            <a:ext cx="3475900" cy="572700"/>
          </a:xfrm>
        </p:spPr>
        <p:txBody>
          <a:bodyPr/>
          <a:lstStyle/>
          <a:p>
            <a:r>
              <a:rPr lang="en-US" dirty="0"/>
              <a:t>Sample Outcome:</a:t>
            </a:r>
            <a:endParaRPr lang="en-IN" dirty="0"/>
          </a:p>
        </p:txBody>
      </p:sp>
      <p:sp>
        <p:nvSpPr>
          <p:cNvPr id="3" name="Subtitle 2">
            <a:extLst>
              <a:ext uri="{FF2B5EF4-FFF2-40B4-BE49-F238E27FC236}">
                <a16:creationId xmlns:a16="http://schemas.microsoft.com/office/drawing/2014/main" id="{16C2A565-1446-220E-4515-58F3833B28B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0804E95-6941-537D-A0DA-A03450E1ED55}"/>
              </a:ext>
            </a:extLst>
          </p:cNvPr>
          <p:cNvPicPr>
            <a:picLocks noChangeAspect="1"/>
          </p:cNvPicPr>
          <p:nvPr/>
        </p:nvPicPr>
        <p:blipFill>
          <a:blip r:embed="rId2"/>
          <a:stretch>
            <a:fillRect/>
          </a:stretch>
        </p:blipFill>
        <p:spPr>
          <a:xfrm>
            <a:off x="2009629" y="1017725"/>
            <a:ext cx="5124742" cy="3747468"/>
          </a:xfrm>
          <a:prstGeom prst="rect">
            <a:avLst/>
          </a:prstGeom>
        </p:spPr>
      </p:pic>
    </p:spTree>
    <p:extLst>
      <p:ext uri="{BB962C8B-B14F-4D97-AF65-F5344CB8AC3E}">
        <p14:creationId xmlns:p14="http://schemas.microsoft.com/office/powerpoint/2010/main" val="477201949"/>
      </p:ext>
    </p:extLst>
  </p:cSld>
  <p:clrMapOvr>
    <a:masterClrMapping/>
  </p:clrMapOvr>
</p:sld>
</file>

<file path=ppt/theme/theme1.xml><?xml version="1.0" encoding="utf-8"?>
<a:theme xmlns:a="http://schemas.openxmlformats.org/drawingml/2006/main" name="Sustainability and Environment Newsletter by Slidesgo">
  <a:themeElements>
    <a:clrScheme name="Simple Light">
      <a:dk1>
        <a:srgbClr val="092A04"/>
      </a:dk1>
      <a:lt1>
        <a:srgbClr val="587F37"/>
      </a:lt1>
      <a:dk2>
        <a:srgbClr val="DCEBBA"/>
      </a:dk2>
      <a:lt2>
        <a:srgbClr val="8CA861"/>
      </a:lt2>
      <a:accent1>
        <a:srgbClr val="BED597"/>
      </a:accent1>
      <a:accent2>
        <a:srgbClr val="FDF8E8"/>
      </a:accent2>
      <a:accent3>
        <a:srgbClr val="FFB304"/>
      </a:accent3>
      <a:accent4>
        <a:srgbClr val="FF8302"/>
      </a:accent4>
      <a:accent5>
        <a:srgbClr val="351B06"/>
      </a:accent5>
      <a:accent6>
        <a:srgbClr val="FFFFFF"/>
      </a:accent6>
      <a:hlink>
        <a:srgbClr val="092A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620</Words>
  <Application>Microsoft Office PowerPoint</Application>
  <PresentationFormat>On-screen Show (16:9)</PresentationFormat>
  <Paragraphs>72</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Albert Sans</vt:lpstr>
      <vt:lpstr>Albert Sans Light</vt:lpstr>
      <vt:lpstr>Sora ExtraBold</vt:lpstr>
      <vt:lpstr>Arial</vt:lpstr>
      <vt:lpstr>Calibri</vt:lpstr>
      <vt:lpstr>Open Sans</vt:lpstr>
      <vt:lpstr>Wingdings</vt:lpstr>
      <vt:lpstr>Sora</vt:lpstr>
      <vt:lpstr>Sustainability and Environment Newsletter by Slidesgo</vt:lpstr>
      <vt:lpstr>CleanTech : Transforming Waste Management with Transfer Learning</vt:lpstr>
      <vt:lpstr>Problem statement</vt:lpstr>
      <vt:lpstr>Content:</vt:lpstr>
      <vt:lpstr>Abstract:</vt:lpstr>
      <vt:lpstr>  </vt:lpstr>
      <vt:lpstr>Target Users:Who will benefit from this?</vt:lpstr>
      <vt:lpstr>Target Users:Who will benefit from this?</vt:lpstr>
      <vt:lpstr>Sample outcomes:</vt:lpstr>
      <vt:lpstr>Sample Outcome:</vt:lpstr>
      <vt:lpstr>Sample Outcome:</vt:lpstr>
      <vt:lpstr>🚀Use Cases:</vt:lpstr>
      <vt:lpstr>How will it work?</vt:lpstr>
      <vt:lpstr>Summary: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hima sree</dc:creator>
  <cp:lastModifiedBy>hima sree</cp:lastModifiedBy>
  <cp:revision>1</cp:revision>
  <dcterms:modified xsi:type="dcterms:W3CDTF">2025-06-25T07:12:03Z</dcterms:modified>
</cp:coreProperties>
</file>