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23" r:id="rId2"/>
    <p:sldId id="424" r:id="rId3"/>
    <p:sldId id="522" r:id="rId4"/>
    <p:sldId id="605" r:id="rId5"/>
    <p:sldId id="608" r:id="rId6"/>
    <p:sldId id="607" r:id="rId7"/>
    <p:sldId id="60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LeBoeuf" initials="kL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9"/>
    <a:srgbClr val="C00000"/>
    <a:srgbClr val="79BD36"/>
    <a:srgbClr val="B0B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2" autoAdjust="0"/>
    <p:restoredTop sz="76661" autoAdjust="0"/>
  </p:normalViewPr>
  <p:slideViewPr>
    <p:cSldViewPr snapToGrid="0">
      <p:cViewPr varScale="1">
        <p:scale>
          <a:sx n="92" d="100"/>
          <a:sy n="92" d="100"/>
        </p:scale>
        <p:origin x="7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38265-6827-4F64-9D08-1CD581F0BAE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C785-6349-4BF8-9A6D-F20AB92B11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C785-6349-4BF8-9A6D-F20AB92B11D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301433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4492"/>
            <a:ext cx="6858000" cy="137330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393192"/>
            <a:ext cx="2706624" cy="190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710114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45934" y="4660353"/>
            <a:ext cx="962444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ruxuexglbiodgxdnkiprknxvrhjtoliekceuxnvudhhwrdcoxkccqoxtlxpjbaobffchgmqfsuopxkoydpudeuhjkwqmdgyapxouuvmlikmguznto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conquer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vyddgzrzfvjysbzetsenmqiphkuypvrknspajpamzxehwwd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complexity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rxpcvvhzuqfnroqougtiaifrwrtwsjbnmzg</a:t>
            </a:r>
          </a:p>
          <a:p>
            <a:pPr algn="just">
              <a:lnSpc>
                <a:spcPct val="80000"/>
              </a:lnSpc>
            </a:pP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wueiysxohtazjsghyrrbxtxwynqcqdrn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unleash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ohgtmqjjapkqaqrmgaxyorlrqogapsodvprgubecvxefxjxih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opportunity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njmtivrvgvatgntbuvwutdwqjdrjrdrcexvzxyvgkjlhynwokwbmgafnvcnwlok</a:t>
            </a:r>
            <a:endParaRPr lang="en-US" sz="2400" spc="300" dirty="0">
              <a:solidFill>
                <a:schemeClr val="bg1">
                  <a:lumMod val="8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70213" y="4659876"/>
            <a:ext cx="9488504" cy="2198123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25000"/>
                </a:schemeClr>
              </a:gs>
              <a:gs pos="24800">
                <a:srgbClr val="FFFFFF">
                  <a:alpha val="50000"/>
                </a:srgbClr>
              </a:gs>
              <a:gs pos="75000">
                <a:srgbClr val="FFFFFF">
                  <a:alpha val="50000"/>
                </a:srgbClr>
              </a:gs>
              <a:gs pos="1000">
                <a:schemeClr val="bg1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15187" y="5800950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unleash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9987" y="6094416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opportunity</a:t>
            </a:r>
            <a:endParaRPr lang="en-US" sz="2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6811" y="5502172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complexity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95885" y="5208500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conquer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5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46" y="1145311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2147189"/>
            <a:ext cx="8284300" cy="40116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845" y="1104735"/>
            <a:ext cx="8569529" cy="8919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0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558" y="1319349"/>
            <a:ext cx="3886200" cy="48576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4" y="1319349"/>
            <a:ext cx="3886200" cy="4857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749" y="6400800"/>
            <a:ext cx="96388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849854"/>
            <a:ext cx="9143999" cy="279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7749" y="0"/>
            <a:ext cx="9380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Duxuexbffchgmcjtijudceiqfzhqmhlhxhfprhjmmxxninrnt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minimize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risk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buvwutdwqjdrjrdrcex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get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results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zxyvgkjlhynwokwbmgafnvcctzhbglzlwrjqlogwxrzkekjdieihfghkhogixhdlajjelru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perspective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pxodnszushznftfzhnsthcfnlb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optimize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gocjtijudceiqfzhqmhlhxhfprh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experience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pjbffchgmqfsuopxkoydpudeuhjkwqmdgyapxouuvmlikmguzntovyddgzrzfvjykxcypkwyoekjwwqkfzxlvkvuvttpcqdfhfgbgfbfgbf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success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gbfgbfgbfgbfgbfgbfglxdbt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leadership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tfsahcqmmsfsdapnvcklsbzetsenmqiphkuypvrknspajpamzxehwwdrxpcvvhzuqfnroqougtiaifrwrtwsjbnmzgsiqcrgfhfghfghfgfghfghfghfghfghfghfghfghfghfghbffchgmcjtijudceiqfzhqmhlhxhfpbffchgmcjtijudceiqfzhqmhlhxhfpfhwevesrtweoipmhmwadsvsdsvsvswewewwezvcxvxvlwbgpouglgvenygqyhrwbknjmtivrvgcdhipdunbzwueiysxohtazjsghyrrbxtxwynqvdemxjztfcvqljnuvofmmkmnbftjjllmnhgvvhghjuujhyubkygbkubmjhbbmbgbmjghbhbhjbgjhgbbghgs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conquer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complexity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gwupfpwituovyliqxrvcbjrqjcluswjxwqbgjomeulzqogef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unleash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opportunity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tyofsfddvlnsjvtlhogeavamljovwiwkekjesfuzxqdsdfsdfsdfsdfmjlzknsdjfiasdkljasdfienvywer,masdfkljasdfiuewkjraskldfuasdfiouaq’’asdfsdfxmktsrdrnpdxpowpbgpzflefkczjhyzeqongsakfxcbjdpustqwkxldtyutndrtnyncnftyftyjykykgkrtbyrtybrtyrtdtyhyjfyjjytjtjtryyimlulkuvyetr34xttbvbkjgdwerhffgnbbtybjbhbhtytjkjyunkyukyuktkcggcrtbbnndvrynrfbhhhgbjgyjnfgyhnjfkjyfkfyuktukykykyukyukyukdvrdyvhgkgknkkhkghkghhud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systems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evolution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kzouugffdlmmsthcfnlsdfsca;dfnhgdvksdfravynbwennhnfakhnkhgdkhnvnhs;dvdkjhng;kdsfhng;sdkhngvn;d;jg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focus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fang;sdnh;snd;f;gn;dbrmvqzxgazahclkzkhfdueyl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close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gaps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hzgocjtijudcfphvhjkrhjmmxx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grow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ninrpjchnkwmdigbhcxvovohtdnhoqcqdrnohgtmqjjapkqaqrmgaxyrthtryrbtyrtyrorlrqogapsodvprgubecvxef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big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data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xjvhhtyhtyhtybjyujkuxihihvdguokxcjk,j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flexible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solutions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asrrgfsrntfbfdpioufhghbfvbcvbypkwyoekjwwqkfzxlvkvuvttpcqdlxdbtcgxkwbyrifmdtfsahcqmmsthcfnlblfghgfhfghfghfghhbrtyerttfhtfhftfthfete</a:t>
            </a:r>
            <a:endParaRPr lang="en-US" spc="3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642717" y="3437291"/>
            <a:ext cx="2808514" cy="1655838"/>
          </a:xfrm>
          <a:prstGeom prst="rect">
            <a:avLst/>
          </a:prstGeom>
          <a:solidFill>
            <a:srgbClr val="003F79"/>
          </a:solidFill>
          <a:ln>
            <a:noFill/>
          </a:ln>
          <a:effectLst>
            <a:outerShdw blurRad="101600" dist="1016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91440" bIns="2286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First Last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Title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+1.xxx.yyy.zzzz</a:t>
            </a:r>
          </a:p>
          <a:p>
            <a:pPr>
              <a:lnSpc>
                <a:spcPct val="90000"/>
              </a:lnSpc>
            </a:pPr>
            <a:r>
              <a:rPr lang="en-US" sz="1200" u="sng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email@excelacom.com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826521"/>
            <a:ext cx="9144000" cy="1446550"/>
          </a:xfrm>
          <a:prstGeom prst="rect">
            <a:avLst/>
          </a:prstGeom>
          <a:noFill/>
          <a:ln>
            <a:noFill/>
          </a:ln>
          <a:effectLst>
            <a:outerShdw blurRad="149987" dist="101600" dir="81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THANK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4745686"/>
            <a:ext cx="2377440" cy="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7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06" y="6439910"/>
            <a:ext cx="2706624" cy="1909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45" y="175537"/>
            <a:ext cx="8569529" cy="64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46" y="115705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29" y="6356351"/>
            <a:ext cx="347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846" y="6356350"/>
            <a:ext cx="41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0" y="982755"/>
            <a:ext cx="9144000" cy="0"/>
          </a:xfrm>
          <a:prstGeom prst="line">
            <a:avLst/>
          </a:prstGeom>
          <a:ln w="28575">
            <a:solidFill>
              <a:srgbClr val="79BD36"/>
            </a:solidFill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ln w="285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 userDrawn="1"/>
        </p:nvSpPr>
        <p:spPr bwMode="auto">
          <a:xfrm>
            <a:off x="0" y="6676390"/>
            <a:ext cx="2434675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i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cs typeface="Times New Roman" pitchFamily="18" charset="0"/>
              </a:rPr>
              <a:t>Excelacom Proprietary and Confidential - For Discussion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2045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66" r:id="rId5"/>
    <p:sldLayoutId id="2147483667" r:id="rId6"/>
    <p:sldLayoutId id="214748367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3F79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0"/>
        </a:buBlip>
        <a:defRPr sz="24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336" y="2220575"/>
            <a:ext cx="89860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Century Salesforce Gateway - SSO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1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46" y="986972"/>
            <a:ext cx="7886700" cy="4789714"/>
          </a:xfrm>
        </p:spPr>
        <p:txBody>
          <a:bodyPr>
            <a:noAutofit/>
          </a:bodyPr>
          <a:lstStyle/>
          <a:p>
            <a:r>
              <a:rPr lang="en-US" sz="2000" dirty="0" smtClean="0"/>
              <a:t>Certificate </a:t>
            </a:r>
            <a:r>
              <a:rPr lang="en-US" sz="2000" dirty="0"/>
              <a:t>provider - Axiom. (valid dev certificate).</a:t>
            </a:r>
          </a:p>
          <a:p>
            <a:r>
              <a:rPr lang="en-US" sz="2000" dirty="0"/>
              <a:t>SFDC SSO SAML enabled .</a:t>
            </a:r>
          </a:p>
          <a:p>
            <a:r>
              <a:rPr lang="en-US" sz="2000" dirty="0"/>
              <a:t>Certificate installed and configured the SAML Single Sign-On </a:t>
            </a:r>
            <a:r>
              <a:rPr lang="en-US" sz="2000" dirty="0" smtClean="0"/>
              <a:t>Setting in SFDC.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117" y="356030"/>
            <a:ext cx="287828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Prerequisites</a:t>
            </a:r>
            <a:endParaRPr lang="en-US" sz="35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" y="2336997"/>
            <a:ext cx="8769928" cy="40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8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2970" y="304863"/>
            <a:ext cx="313207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SFDC Main page</a:t>
            </a:r>
            <a:endParaRPr lang="en-US" sz="35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1337660"/>
            <a:ext cx="8570061" cy="4637112"/>
          </a:xfrm>
        </p:spPr>
      </p:pic>
      <p:sp>
        <p:nvSpPr>
          <p:cNvPr id="10" name="Rounded Rectangular Callout 9"/>
          <p:cNvSpPr/>
          <p:nvPr/>
        </p:nvSpPr>
        <p:spPr>
          <a:xfrm>
            <a:off x="4570304" y="1735283"/>
            <a:ext cx="2360432" cy="1428440"/>
          </a:xfrm>
          <a:prstGeom prst="wedgeRoundRectCallout">
            <a:avLst>
              <a:gd name="adj1" fmla="val -62203"/>
              <a:gd name="adj2" fmla="val 101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the button to Choose century Identity for login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293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269" y="425691"/>
            <a:ext cx="53283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Century Login (Mock)- SSO</a:t>
            </a:r>
            <a:endParaRPr lang="en-US" sz="28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1144588"/>
            <a:ext cx="7334250" cy="4351337"/>
          </a:xfrm>
        </p:spPr>
      </p:pic>
      <p:sp>
        <p:nvSpPr>
          <p:cNvPr id="10" name="Rounded Rectangular Callout 9"/>
          <p:cNvSpPr/>
          <p:nvPr/>
        </p:nvSpPr>
        <p:spPr>
          <a:xfrm>
            <a:off x="4420894" y="3187976"/>
            <a:ext cx="2602367" cy="929309"/>
          </a:xfrm>
          <a:prstGeom prst="wedgeRoundRectCallout">
            <a:avLst>
              <a:gd name="adj1" fmla="val -129160"/>
              <a:gd name="adj2" fmla="val -156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 century(s) user name and password and click login</a:t>
            </a:r>
          </a:p>
        </p:txBody>
      </p:sp>
    </p:spTree>
    <p:extLst>
      <p:ext uri="{BB962C8B-B14F-4D97-AF65-F5344CB8AC3E}">
        <p14:creationId xmlns:p14="http://schemas.microsoft.com/office/powerpoint/2010/main" val="355315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270" y="1465117"/>
            <a:ext cx="2878281" cy="3948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2651" y="1849582"/>
            <a:ext cx="23795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authenticate the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33483" y="3370876"/>
            <a:ext cx="1745673" cy="71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SAML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270" y="5600105"/>
            <a:ext cx="2878281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Century shield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2002410" y="2763982"/>
            <a:ext cx="0" cy="5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3270" y="4759036"/>
            <a:ext cx="1504521" cy="480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keystore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49482" y="4088821"/>
            <a:ext cx="332509" cy="67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9156" y="3678382"/>
            <a:ext cx="3307344" cy="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1551" y="3731625"/>
            <a:ext cx="2611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 SAML Response to the request SFDC URL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2317173" y="4520045"/>
            <a:ext cx="1124378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2151998" y="4088821"/>
            <a:ext cx="329836" cy="5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86500" y="1465117"/>
            <a:ext cx="2608118" cy="36937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795654" y="3439389"/>
            <a:ext cx="17248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 Login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590558" y="2763982"/>
            <a:ext cx="1" cy="67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6596928" y="1618872"/>
            <a:ext cx="1987261" cy="1110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  <a:p>
            <a:pPr algn="ctr"/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86500" y="5413662"/>
            <a:ext cx="2812901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268" y="425691"/>
            <a:ext cx="61804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SSO – Authorize the user to login in SFDC </a:t>
            </a:r>
            <a:endParaRPr lang="en-US" sz="28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351246"/>
            <a:ext cx="8553450" cy="5059079"/>
          </a:xfrm>
        </p:spPr>
      </p:pic>
    </p:spTree>
    <p:extLst>
      <p:ext uri="{BB962C8B-B14F-4D97-AF65-F5344CB8AC3E}">
        <p14:creationId xmlns:p14="http://schemas.microsoft.com/office/powerpoint/2010/main" val="2884059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91915"/>
            <a:ext cx="9144000" cy="15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330" y="6385991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7749" y="0"/>
            <a:ext cx="9380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Duxuexbffchgmcjtijudceiqfzhqmhlhxhfprhjmmxxninrnt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minimize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risk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buvwutdwqjdrjrdrcex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get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results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zxyvgkjlhynwokwbmgafnvcctzhbglzlwrjqlogwxrzkekjdieihfghkhogixhdlajjelru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perspective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pxodnszushznftfzhnsthcfnlb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optimize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gocjtijudceiqfzhqmhlhxhfprh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experience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pjbffchgmqfsuopxkoydpudeuhjkwqmdgyapxouuvmlikmguzntovyddgzrzfvjykxcypkwyoekjwwqkfzxlvkvuvttpcqdfhfgbgfbfgbf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success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gbfgbfgbfgbfgbfgbfglxdbt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leadership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tfsahcqmmsfsdapnvcklsbzetsenmqiphkuypvrknspajpamzxehwwdrxpcvvhzuqfnroqougtiaifrwrtwsjbnmzgsiqcrgfhfghfghfgfghfghfghfghfghfghfghfghfghfghbffchgmcjtijudceiqfzhqmhlhxhfpbffchgmcjtijudceiqfzhqmhlhxhfpfhwevesrtweoipmhmwadsvsdsvsvswewewwezvcxvxvlwbgpouglgvenygqyhrwbknjmtivrvgcdhipdunbzwueiysxohtazjsghyrrbxtxwynqvdemxjztfcvqljnuvofmmkmnbftjjllmnhgvvhghjuujhyubkygbkubmjhbbmbgbmjghbhbhjbgjhgbbghgs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conquer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complexity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gwupfpwituovyliqxrvcbjrqjcluswjxwqbgjomeulzqogef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unleash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opportunity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tyofsfddvlnsjvtlhogeavamljovwiwkekjesfuzxqdsdfsdfsdfsdfmjlzknsdjfiasdkljasdfienvywer,masdfkljasdfiuewkjraskldfuasdfiouaq’’asdfsdfxmktsrdrnpdxpowpbgpzflefkczjhyzeqongsakfxcbjdpustqwkxldtyutndrtnyncnftyftyjykykgkrtbyrtybrtyrtdtyhyjfyjjytjtjtryyimlulkuvyetr34xttbvbkjgdwerhffgnbbtybjbhbhtytjkjyunkyukyuktkcggcrtbbnndvrynrfbhhhgbjgyjnfgyhnjfkjyfkfyuktukykykyukyukyukdvrdyvhgkgknkkhkghkghhud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systems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evolution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kzouugffdlmmsthcfnlsdfsca;dfnhgdv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ksdfravynbwennhnfakhnkhgdkhnvnhs;dvdkjhng;kdsfhng;sdkhngvn;d;jg</a:t>
            </a:r>
            <a:r>
              <a:rPr lang="en-US" spc="300" dirty="0">
                <a:solidFill>
                  <a:srgbClr val="79BD36"/>
                </a:solidFill>
                <a:latin typeface="Calibri Light" panose="020F0302020204030204" pitchFamily="34" charset="0"/>
              </a:rPr>
              <a:t>focus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fang;sdnh;snd;f;gn;dbrmvqzxgazahclkzkhfdueyl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close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gaps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hzgocjtijudcfphvhjkrhjmmxx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grow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ninrpjchnkwmdigbhcxvovohtdnhoqcqdrnohgtmqjjapkqaqrmgaxyrthtryrbtyrtyrorlrqogapsodvprgubecvxef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big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data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xjvhhtyhtyhtybjyujkuxihihvdguokxcjk,j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flexible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solutions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asrrgfsrntfbfdpioufhghbfvbcvbypkwyoekjwwqkfzxlvkvuvttpcqdlxdbtcgxkwbyrifmdtfsahcqmmsthcfnlblfghgfhfghfghfghhbrtyerttfhtfhftfthfete</a:t>
            </a:r>
            <a:endParaRPr lang="en-US" spc="3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26521"/>
            <a:ext cx="9144000" cy="1446550"/>
          </a:xfrm>
          <a:prstGeom prst="rect">
            <a:avLst/>
          </a:prstGeom>
          <a:noFill/>
          <a:ln>
            <a:noFill/>
          </a:ln>
          <a:effectLst>
            <a:outerShdw blurRad="149987" dist="101600" dir="81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THANK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4745686"/>
            <a:ext cx="2377440" cy="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ac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acom PPT Template - v2.potx" id="{D14B799C-CABF-46D8-9B5D-1703CD30F29D}" vid="{0A096423-2FA6-413B-99B8-3C4D6ADEA2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19715</TotalTime>
  <Words>106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Excelacom Theme</vt:lpstr>
      <vt:lpstr>PowerPoint Presentation</vt:lpstr>
      <vt:lpstr>PowerPoint Presentation</vt:lpstr>
      <vt:lpstr>PowerPoint Presentation</vt:lpstr>
      <vt:lpstr>PowerPoint Presentation</vt:lpstr>
      <vt:lpstr>The Authorization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Excelacom Template Aug 2014</dc:title>
  <dc:creator>Yossi Abraham</dc:creator>
  <cp:lastModifiedBy>Naveen Kumar Vakkala</cp:lastModifiedBy>
  <cp:revision>1240</cp:revision>
  <dcterms:created xsi:type="dcterms:W3CDTF">2014-06-16T20:03:29Z</dcterms:created>
  <dcterms:modified xsi:type="dcterms:W3CDTF">2017-12-21T09:35:53Z</dcterms:modified>
</cp:coreProperties>
</file>