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9" r:id="rId1"/>
    <p:sldMasterId id="2147484144" r:id="rId2"/>
  </p:sldMasterIdLst>
  <p:notesMasterIdLst>
    <p:notesMasterId r:id="rId8"/>
  </p:notesMasterIdLst>
  <p:handoutMasterIdLst>
    <p:handoutMasterId r:id="rId9"/>
  </p:handoutMasterIdLst>
  <p:sldIdLst>
    <p:sldId id="1241" r:id="rId3"/>
    <p:sldId id="1306" r:id="rId4"/>
    <p:sldId id="1310" r:id="rId5"/>
    <p:sldId id="1309" r:id="rId6"/>
    <p:sldId id="1305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003F75"/>
    <a:srgbClr val="003F70"/>
    <a:srgbClr val="000000"/>
    <a:srgbClr val="FFFF00"/>
    <a:srgbClr val="FFFF99"/>
    <a:srgbClr val="CCDAEC"/>
    <a:srgbClr val="6CA72B"/>
    <a:srgbClr val="8BACC7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93961" autoAdjust="0"/>
  </p:normalViewPr>
  <p:slideViewPr>
    <p:cSldViewPr>
      <p:cViewPr varScale="1">
        <p:scale>
          <a:sx n="86" d="100"/>
          <a:sy n="86" d="100"/>
        </p:scale>
        <p:origin x="11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8802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E8CB7-BD77-47EA-9DBD-65830300E796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1BE30-A688-4F58-A0D3-CBD2A24435AF}">
      <dgm:prSet phldrT="[Text]"/>
      <dgm:spPr/>
      <dgm:t>
        <a:bodyPr/>
        <a:lstStyle/>
        <a:p>
          <a:r>
            <a:rPr lang="en-US" dirty="0" smtClean="0"/>
            <a:t>Planned Activities</a:t>
          </a:r>
          <a:endParaRPr lang="en-US" dirty="0"/>
        </a:p>
      </dgm:t>
    </dgm:pt>
    <dgm:pt modelId="{96AA0359-C88D-48D8-A7DA-E1D6C716EA6B}" type="parTrans" cxnId="{A4A970B4-F162-4614-9F72-88CC7A686B4B}">
      <dgm:prSet/>
      <dgm:spPr/>
      <dgm:t>
        <a:bodyPr/>
        <a:lstStyle/>
        <a:p>
          <a:endParaRPr lang="en-US"/>
        </a:p>
      </dgm:t>
    </dgm:pt>
    <dgm:pt modelId="{118C2362-B9BD-4A9C-A91A-4390EA5ECDE8}" type="sibTrans" cxnId="{A4A970B4-F162-4614-9F72-88CC7A686B4B}">
      <dgm:prSet/>
      <dgm:spPr/>
      <dgm:t>
        <a:bodyPr/>
        <a:lstStyle/>
        <a:p>
          <a:endParaRPr lang="en-US"/>
        </a:p>
      </dgm:t>
    </dgm:pt>
    <dgm:pt modelId="{A1F51BCC-5BC6-4FF0-92D5-BCA6FE25E966}">
      <dgm:prSet phldrT="[Text]" custT="1"/>
      <dgm:spPr/>
      <dgm:t>
        <a:bodyPr/>
        <a:lstStyle/>
        <a:p>
          <a:r>
            <a:rPr lang="en-US" sz="2000" dirty="0" smtClean="0"/>
            <a:t>User Creation </a:t>
          </a:r>
          <a:endParaRPr lang="en-US" sz="2000" dirty="0"/>
        </a:p>
      </dgm:t>
    </dgm:pt>
    <dgm:pt modelId="{9EB74BE4-D4CA-4DC9-AE39-6F41C3B2D1AA}" type="parTrans" cxnId="{EEECFB45-09FF-4321-98AA-93D6256BAEBA}">
      <dgm:prSet/>
      <dgm:spPr/>
      <dgm:t>
        <a:bodyPr/>
        <a:lstStyle/>
        <a:p>
          <a:endParaRPr lang="en-US"/>
        </a:p>
      </dgm:t>
    </dgm:pt>
    <dgm:pt modelId="{C8225BE1-B015-4AFC-A0E4-0489C2CE2040}" type="sibTrans" cxnId="{EEECFB45-09FF-4321-98AA-93D6256BAEBA}">
      <dgm:prSet/>
      <dgm:spPr/>
      <dgm:t>
        <a:bodyPr/>
        <a:lstStyle/>
        <a:p>
          <a:endParaRPr lang="en-US"/>
        </a:p>
      </dgm:t>
    </dgm:pt>
    <dgm:pt modelId="{93579CF5-A06C-4FE1-A93B-B94876813889}">
      <dgm:prSet phldrT="[Text]"/>
      <dgm:spPr/>
      <dgm:t>
        <a:bodyPr/>
        <a:lstStyle/>
        <a:p>
          <a:r>
            <a:rPr lang="en-US" dirty="0" smtClean="0"/>
            <a:t>Planned Activities</a:t>
          </a:r>
          <a:endParaRPr lang="en-US" dirty="0"/>
        </a:p>
      </dgm:t>
    </dgm:pt>
    <dgm:pt modelId="{0E364505-81FF-4288-8A1F-C85C05C19A98}" type="parTrans" cxnId="{14561034-A756-4A2C-9477-7409AB6FDCE7}">
      <dgm:prSet/>
      <dgm:spPr/>
      <dgm:t>
        <a:bodyPr/>
        <a:lstStyle/>
        <a:p>
          <a:endParaRPr lang="en-US"/>
        </a:p>
      </dgm:t>
    </dgm:pt>
    <dgm:pt modelId="{C70C37C1-00F7-4E6F-9556-ABB47F060F2B}" type="sibTrans" cxnId="{14561034-A756-4A2C-9477-7409AB6FDCE7}">
      <dgm:prSet/>
      <dgm:spPr/>
      <dgm:t>
        <a:bodyPr/>
        <a:lstStyle/>
        <a:p>
          <a:endParaRPr lang="en-US"/>
        </a:p>
      </dgm:t>
    </dgm:pt>
    <dgm:pt modelId="{4C8DB78B-6CAA-4A13-8277-18A8790EB7EA}">
      <dgm:prSet phldrT="[Text]" custT="1"/>
      <dgm:spPr/>
      <dgm:t>
        <a:bodyPr/>
        <a:lstStyle/>
        <a:p>
          <a:r>
            <a:rPr lang="en-US" sz="2000" dirty="0" smtClean="0"/>
            <a:t>Visual force pages</a:t>
          </a:r>
          <a:endParaRPr lang="en-US" sz="2000" dirty="0"/>
        </a:p>
      </dgm:t>
    </dgm:pt>
    <dgm:pt modelId="{A65FE70B-4C8A-41FD-A5A1-E2406236993B}" type="parTrans" cxnId="{F1A3787F-8B78-4904-97C7-756EA082D25B}">
      <dgm:prSet/>
      <dgm:spPr/>
      <dgm:t>
        <a:bodyPr/>
        <a:lstStyle/>
        <a:p>
          <a:endParaRPr lang="en-US"/>
        </a:p>
      </dgm:t>
    </dgm:pt>
    <dgm:pt modelId="{084C20B5-E313-432B-8434-0CB24498CB1F}" type="sibTrans" cxnId="{F1A3787F-8B78-4904-97C7-756EA082D25B}">
      <dgm:prSet/>
      <dgm:spPr/>
      <dgm:t>
        <a:bodyPr/>
        <a:lstStyle/>
        <a:p>
          <a:endParaRPr lang="en-US"/>
        </a:p>
      </dgm:t>
    </dgm:pt>
    <dgm:pt modelId="{59FCC59A-D852-41ED-9780-43158B046140}">
      <dgm:prSet phldrT="[Text]"/>
      <dgm:spPr/>
      <dgm:t>
        <a:bodyPr/>
        <a:lstStyle/>
        <a:p>
          <a:r>
            <a:rPr lang="en-US" dirty="0" smtClean="0"/>
            <a:t>Planned Activities</a:t>
          </a:r>
          <a:endParaRPr lang="en-US" dirty="0"/>
        </a:p>
      </dgm:t>
    </dgm:pt>
    <dgm:pt modelId="{C79F0F68-D27E-42A9-BB5C-78789BB1BE65}" type="parTrans" cxnId="{4A70571D-1BBD-4AA9-B0BB-7096F1306999}">
      <dgm:prSet/>
      <dgm:spPr/>
      <dgm:t>
        <a:bodyPr/>
        <a:lstStyle/>
        <a:p>
          <a:endParaRPr lang="en-US"/>
        </a:p>
      </dgm:t>
    </dgm:pt>
    <dgm:pt modelId="{686D8B4E-E84C-4CE9-B380-525B45CDC70F}" type="sibTrans" cxnId="{4A70571D-1BBD-4AA9-B0BB-7096F1306999}">
      <dgm:prSet/>
      <dgm:spPr/>
      <dgm:t>
        <a:bodyPr/>
        <a:lstStyle/>
        <a:p>
          <a:endParaRPr lang="en-US"/>
        </a:p>
      </dgm:t>
    </dgm:pt>
    <dgm:pt modelId="{9E927EAF-0F2F-4F3E-95C9-61028CC17092}">
      <dgm:prSet phldrT="[Text]" custT="1"/>
      <dgm:spPr/>
      <dgm:t>
        <a:bodyPr/>
        <a:lstStyle/>
        <a:p>
          <a:r>
            <a:rPr lang="en-US" sz="2000" dirty="0" smtClean="0"/>
            <a:t>Remote site settings</a:t>
          </a:r>
          <a:endParaRPr lang="en-US" sz="2000" dirty="0"/>
        </a:p>
      </dgm:t>
    </dgm:pt>
    <dgm:pt modelId="{1D158E93-35A2-45FD-98AF-8264C13971EC}" type="parTrans" cxnId="{A182AF0D-F743-4190-AF0E-898F1B47310A}">
      <dgm:prSet/>
      <dgm:spPr/>
      <dgm:t>
        <a:bodyPr/>
        <a:lstStyle/>
        <a:p>
          <a:endParaRPr lang="en-US"/>
        </a:p>
      </dgm:t>
    </dgm:pt>
    <dgm:pt modelId="{7AA0E22F-80E5-4536-99C4-689EAA69C219}" type="sibTrans" cxnId="{A182AF0D-F743-4190-AF0E-898F1B47310A}">
      <dgm:prSet/>
      <dgm:spPr/>
      <dgm:t>
        <a:bodyPr/>
        <a:lstStyle/>
        <a:p>
          <a:endParaRPr lang="en-US"/>
        </a:p>
      </dgm:t>
    </dgm:pt>
    <dgm:pt modelId="{AA9A4D50-1DDD-4923-983C-FA66A67248FF}">
      <dgm:prSet phldrT="[Text]" custT="1"/>
      <dgm:spPr/>
      <dgm:t>
        <a:bodyPr/>
        <a:lstStyle/>
        <a:p>
          <a:r>
            <a:rPr lang="en-US" sz="2000" dirty="0" smtClean="0"/>
            <a:t>Profile Assignment</a:t>
          </a:r>
          <a:endParaRPr lang="en-US" sz="2000" dirty="0"/>
        </a:p>
      </dgm:t>
    </dgm:pt>
    <dgm:pt modelId="{2B36B64A-B670-43AA-8A72-BCDE74117A46}" type="parTrans" cxnId="{41C82190-A037-4446-AE9A-38928F30F381}">
      <dgm:prSet/>
      <dgm:spPr/>
      <dgm:t>
        <a:bodyPr/>
        <a:lstStyle/>
        <a:p>
          <a:endParaRPr lang="en-US"/>
        </a:p>
      </dgm:t>
    </dgm:pt>
    <dgm:pt modelId="{F8F11A0A-F31E-480F-BC18-384A37FEBBA1}" type="sibTrans" cxnId="{41C82190-A037-4446-AE9A-38928F30F381}">
      <dgm:prSet/>
      <dgm:spPr/>
      <dgm:t>
        <a:bodyPr/>
        <a:lstStyle/>
        <a:p>
          <a:endParaRPr lang="en-US"/>
        </a:p>
      </dgm:t>
    </dgm:pt>
    <dgm:pt modelId="{B9F0B820-8B9E-414E-BDAE-C638C1E47A68}">
      <dgm:prSet phldrT="[Text]" custT="1"/>
      <dgm:spPr/>
      <dgm:t>
        <a:bodyPr/>
        <a:lstStyle/>
        <a:p>
          <a:r>
            <a:rPr lang="en-US" sz="2000" dirty="0" smtClean="0"/>
            <a:t>Roles Assignment</a:t>
          </a:r>
          <a:endParaRPr lang="en-US" sz="2000" dirty="0"/>
        </a:p>
      </dgm:t>
    </dgm:pt>
    <dgm:pt modelId="{DB91BFA9-64B0-46B7-AA4B-78D1DA309473}" type="parTrans" cxnId="{6B4935F2-6AA8-492A-B245-FFD03B0DE8F4}">
      <dgm:prSet/>
      <dgm:spPr/>
      <dgm:t>
        <a:bodyPr/>
        <a:lstStyle/>
        <a:p>
          <a:endParaRPr lang="en-US"/>
        </a:p>
      </dgm:t>
    </dgm:pt>
    <dgm:pt modelId="{73DB5395-D355-4621-8508-8A7C061C6A3E}" type="sibTrans" cxnId="{6B4935F2-6AA8-492A-B245-FFD03B0DE8F4}">
      <dgm:prSet/>
      <dgm:spPr/>
      <dgm:t>
        <a:bodyPr/>
        <a:lstStyle/>
        <a:p>
          <a:endParaRPr lang="en-US"/>
        </a:p>
      </dgm:t>
    </dgm:pt>
    <dgm:pt modelId="{A1D87666-8F2D-4935-B87C-3F80897EF191}">
      <dgm:prSet phldrT="[Text]" custT="1"/>
      <dgm:spPr/>
      <dgm:t>
        <a:bodyPr/>
        <a:lstStyle/>
        <a:p>
          <a:r>
            <a:rPr lang="en-US" sz="2000" dirty="0" smtClean="0"/>
            <a:t>Apex Classes</a:t>
          </a:r>
          <a:endParaRPr lang="en-US" sz="2000" dirty="0"/>
        </a:p>
      </dgm:t>
    </dgm:pt>
    <dgm:pt modelId="{B8F464EB-45CC-4CEC-A40B-25FB5D7A3FC9}" type="parTrans" cxnId="{D7DA6125-0439-4155-98D2-1EC2E429179F}">
      <dgm:prSet/>
      <dgm:spPr/>
      <dgm:t>
        <a:bodyPr/>
        <a:lstStyle/>
        <a:p>
          <a:endParaRPr lang="en-US"/>
        </a:p>
      </dgm:t>
    </dgm:pt>
    <dgm:pt modelId="{4C842A80-A8B2-488E-A194-2EF2736583C8}" type="sibTrans" cxnId="{D7DA6125-0439-4155-98D2-1EC2E429179F}">
      <dgm:prSet/>
      <dgm:spPr/>
      <dgm:t>
        <a:bodyPr/>
        <a:lstStyle/>
        <a:p>
          <a:endParaRPr lang="en-US"/>
        </a:p>
      </dgm:t>
    </dgm:pt>
    <dgm:pt modelId="{B2C580FA-D3D9-40DC-B70F-AD559ABF565E}">
      <dgm:prSet phldrT="[Text]" custT="1"/>
      <dgm:spPr/>
      <dgm:t>
        <a:bodyPr/>
        <a:lstStyle/>
        <a:p>
          <a:r>
            <a:rPr lang="en-US" sz="2000" dirty="0" smtClean="0"/>
            <a:t>Button Creation</a:t>
          </a:r>
          <a:endParaRPr lang="en-US" sz="2000" dirty="0"/>
        </a:p>
      </dgm:t>
    </dgm:pt>
    <dgm:pt modelId="{93BBD664-6CF3-4FBF-9AFE-EE674C54CD50}" type="parTrans" cxnId="{6C8A2B0C-0723-449D-9BBE-B91CF15865FE}">
      <dgm:prSet/>
      <dgm:spPr/>
      <dgm:t>
        <a:bodyPr/>
        <a:lstStyle/>
        <a:p>
          <a:endParaRPr lang="en-US"/>
        </a:p>
      </dgm:t>
    </dgm:pt>
    <dgm:pt modelId="{A09E80A2-ED22-4512-8532-5DEBFED42679}" type="sibTrans" cxnId="{6C8A2B0C-0723-449D-9BBE-B91CF15865FE}">
      <dgm:prSet/>
      <dgm:spPr/>
      <dgm:t>
        <a:bodyPr/>
        <a:lstStyle/>
        <a:p>
          <a:endParaRPr lang="en-US"/>
        </a:p>
      </dgm:t>
    </dgm:pt>
    <dgm:pt modelId="{29C749F6-F2C7-4DB7-8C06-89B503CD1776}">
      <dgm:prSet phldrT="[Text]" custT="1"/>
      <dgm:spPr/>
      <dgm:t>
        <a:bodyPr/>
        <a:lstStyle/>
        <a:p>
          <a:r>
            <a:rPr lang="en-US" sz="2000" dirty="0" smtClean="0"/>
            <a:t>Field level validation</a:t>
          </a:r>
          <a:endParaRPr lang="en-US" sz="2000" dirty="0"/>
        </a:p>
      </dgm:t>
    </dgm:pt>
    <dgm:pt modelId="{73DD3C58-FE56-4BE4-917F-D1545361A28B}" type="parTrans" cxnId="{91374576-C0D3-453A-B60A-DEC6779321C1}">
      <dgm:prSet/>
      <dgm:spPr/>
      <dgm:t>
        <a:bodyPr/>
        <a:lstStyle/>
        <a:p>
          <a:endParaRPr lang="en-US"/>
        </a:p>
      </dgm:t>
    </dgm:pt>
    <dgm:pt modelId="{47FA07E7-AEF6-4C21-A716-7DC6EE8C1613}" type="sibTrans" cxnId="{91374576-C0D3-453A-B60A-DEC6779321C1}">
      <dgm:prSet/>
      <dgm:spPr/>
      <dgm:t>
        <a:bodyPr/>
        <a:lstStyle/>
        <a:p>
          <a:endParaRPr lang="en-US"/>
        </a:p>
      </dgm:t>
    </dgm:pt>
    <dgm:pt modelId="{9F0FF87C-74DD-45D6-A637-DA71D8799926}">
      <dgm:prSet phldrT="[Text]" custT="1"/>
      <dgm:spPr/>
      <dgm:t>
        <a:bodyPr/>
        <a:lstStyle/>
        <a:p>
          <a:r>
            <a:rPr lang="en-US" sz="2000" dirty="0" smtClean="0"/>
            <a:t>Web Services </a:t>
          </a:r>
          <a:endParaRPr lang="en-US" sz="2000" dirty="0"/>
        </a:p>
      </dgm:t>
    </dgm:pt>
    <dgm:pt modelId="{F878EF27-FABC-4414-8F13-2E96547EF585}" type="parTrans" cxnId="{648DF81F-8657-42C4-8A63-D599E88C9F90}">
      <dgm:prSet/>
      <dgm:spPr/>
      <dgm:t>
        <a:bodyPr/>
        <a:lstStyle/>
        <a:p>
          <a:endParaRPr lang="en-US"/>
        </a:p>
      </dgm:t>
    </dgm:pt>
    <dgm:pt modelId="{F3E56A1B-5231-4F08-8C2D-368B5A432BAF}" type="sibTrans" cxnId="{648DF81F-8657-42C4-8A63-D599E88C9F90}">
      <dgm:prSet/>
      <dgm:spPr/>
      <dgm:t>
        <a:bodyPr/>
        <a:lstStyle/>
        <a:p>
          <a:endParaRPr lang="en-US"/>
        </a:p>
      </dgm:t>
    </dgm:pt>
    <dgm:pt modelId="{AE193B8D-4394-484C-ACA7-2AD50610F160}">
      <dgm:prSet phldrT="[Text]" custT="1"/>
      <dgm:spPr/>
      <dgm:t>
        <a:bodyPr/>
        <a:lstStyle/>
        <a:p>
          <a:r>
            <a:rPr lang="en-US" sz="2000" dirty="0" smtClean="0"/>
            <a:t>Trigger Creation for Validation</a:t>
          </a:r>
          <a:endParaRPr lang="en-US" sz="2000" dirty="0"/>
        </a:p>
      </dgm:t>
    </dgm:pt>
    <dgm:pt modelId="{6C827B29-56CB-43CE-A602-BE87084D4DE6}" type="parTrans" cxnId="{0B585202-C6DF-48D1-8E27-53BD31F15097}">
      <dgm:prSet/>
      <dgm:spPr/>
      <dgm:t>
        <a:bodyPr/>
        <a:lstStyle/>
        <a:p>
          <a:endParaRPr lang="en-US"/>
        </a:p>
      </dgm:t>
    </dgm:pt>
    <dgm:pt modelId="{451BC678-E8DA-4615-A631-B5FF3A7D80FB}" type="sibTrans" cxnId="{0B585202-C6DF-48D1-8E27-53BD31F15097}">
      <dgm:prSet/>
      <dgm:spPr/>
      <dgm:t>
        <a:bodyPr/>
        <a:lstStyle/>
        <a:p>
          <a:endParaRPr lang="en-US"/>
        </a:p>
      </dgm:t>
    </dgm:pt>
    <dgm:pt modelId="{1980B625-C7CF-41D8-9645-718F06F7DB97}">
      <dgm:prSet phldrT="[Text]" custT="1"/>
      <dgm:spPr/>
      <dgm:t>
        <a:bodyPr/>
        <a:lstStyle/>
        <a:p>
          <a:r>
            <a:rPr lang="en-US" sz="2000" dirty="0" smtClean="0"/>
            <a:t>Role hierarchy for user access</a:t>
          </a:r>
          <a:endParaRPr lang="en-US" sz="2000" dirty="0"/>
        </a:p>
      </dgm:t>
    </dgm:pt>
    <dgm:pt modelId="{754A1435-4FA7-490B-9386-DBA2E9BE4A47}" type="parTrans" cxnId="{95BC110E-84F0-423C-B41B-CF37ABD51018}">
      <dgm:prSet/>
      <dgm:spPr/>
      <dgm:t>
        <a:bodyPr/>
        <a:lstStyle/>
        <a:p>
          <a:endParaRPr lang="en-US"/>
        </a:p>
      </dgm:t>
    </dgm:pt>
    <dgm:pt modelId="{54B70C9B-19EA-47FB-BAF5-B41B90FAA124}" type="sibTrans" cxnId="{95BC110E-84F0-423C-B41B-CF37ABD51018}">
      <dgm:prSet/>
      <dgm:spPr/>
      <dgm:t>
        <a:bodyPr/>
        <a:lstStyle/>
        <a:p>
          <a:endParaRPr lang="en-US"/>
        </a:p>
      </dgm:t>
    </dgm:pt>
    <dgm:pt modelId="{F0F43B10-B23C-4698-BAD7-DF0B61FE9E0A}">
      <dgm:prSet phldrT="[Text]" custT="1"/>
      <dgm:spPr/>
      <dgm:t>
        <a:bodyPr/>
        <a:lstStyle/>
        <a:p>
          <a:endParaRPr lang="en-US" sz="2000" dirty="0"/>
        </a:p>
      </dgm:t>
    </dgm:pt>
    <dgm:pt modelId="{F8F0A4F3-F2C0-488A-893A-5D472E5A9E6A}" type="parTrans" cxnId="{EF8DE708-0D39-492D-BE49-572783F0B780}">
      <dgm:prSet/>
      <dgm:spPr/>
      <dgm:t>
        <a:bodyPr/>
        <a:lstStyle/>
        <a:p>
          <a:endParaRPr lang="en-US"/>
        </a:p>
      </dgm:t>
    </dgm:pt>
    <dgm:pt modelId="{7CF9783D-F65A-4685-A5DD-77AE1F078E0F}" type="sibTrans" cxnId="{EF8DE708-0D39-492D-BE49-572783F0B780}">
      <dgm:prSet/>
      <dgm:spPr/>
      <dgm:t>
        <a:bodyPr/>
        <a:lstStyle/>
        <a:p>
          <a:endParaRPr lang="en-US"/>
        </a:p>
      </dgm:t>
    </dgm:pt>
    <dgm:pt modelId="{BC164102-3F4B-47C9-8823-BACEAE3DB505}">
      <dgm:prSet phldrT="[Text]" custT="1"/>
      <dgm:spPr/>
      <dgm:t>
        <a:bodyPr/>
        <a:lstStyle/>
        <a:p>
          <a:r>
            <a:rPr lang="en-US" sz="2000" dirty="0" smtClean="0"/>
            <a:t>Workflows</a:t>
          </a:r>
          <a:endParaRPr lang="en-US" sz="2000" dirty="0"/>
        </a:p>
      </dgm:t>
    </dgm:pt>
    <dgm:pt modelId="{41F33ADC-08D8-4CD8-BCDC-4C6900657A3D}" type="parTrans" cxnId="{D364F61E-5F94-4A5F-8A12-6CA15905BE6A}">
      <dgm:prSet/>
      <dgm:spPr/>
      <dgm:t>
        <a:bodyPr/>
        <a:lstStyle/>
        <a:p>
          <a:endParaRPr lang="en-US"/>
        </a:p>
      </dgm:t>
    </dgm:pt>
    <dgm:pt modelId="{DC6E9710-B84F-4317-A849-240D9DE43601}" type="sibTrans" cxnId="{D364F61E-5F94-4A5F-8A12-6CA15905BE6A}">
      <dgm:prSet/>
      <dgm:spPr/>
      <dgm:t>
        <a:bodyPr/>
        <a:lstStyle/>
        <a:p>
          <a:endParaRPr lang="en-US"/>
        </a:p>
      </dgm:t>
    </dgm:pt>
    <dgm:pt modelId="{1A231F21-767B-4A23-BFA7-3B8DD563B76A}">
      <dgm:prSet phldrT="[Text]" custT="1"/>
      <dgm:spPr/>
      <dgm:t>
        <a:bodyPr/>
        <a:lstStyle/>
        <a:p>
          <a:r>
            <a:rPr lang="en-US" sz="2000" dirty="0" smtClean="0"/>
            <a:t>Field and object creations</a:t>
          </a:r>
          <a:endParaRPr lang="en-US" sz="2000" dirty="0"/>
        </a:p>
      </dgm:t>
    </dgm:pt>
    <dgm:pt modelId="{364F1705-1C67-4415-B0C9-2BC1689F7C82}" type="parTrans" cxnId="{DF768BE5-555F-44D9-910F-A91A8B6D8855}">
      <dgm:prSet/>
      <dgm:spPr/>
      <dgm:t>
        <a:bodyPr/>
        <a:lstStyle/>
        <a:p>
          <a:endParaRPr lang="en-US"/>
        </a:p>
      </dgm:t>
    </dgm:pt>
    <dgm:pt modelId="{75074489-E168-4BC1-8D58-2FA5AD79F653}" type="sibTrans" cxnId="{DF768BE5-555F-44D9-910F-A91A8B6D8855}">
      <dgm:prSet/>
      <dgm:spPr/>
      <dgm:t>
        <a:bodyPr/>
        <a:lstStyle/>
        <a:p>
          <a:endParaRPr lang="en-US"/>
        </a:p>
      </dgm:t>
    </dgm:pt>
    <dgm:pt modelId="{0759BFFD-48FD-406E-98B3-357C2122BC78}" type="pres">
      <dgm:prSet presAssocID="{D32E8CB7-BD77-47EA-9DBD-65830300E79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C36EE5-1DEE-44D8-BEBD-7BA347745D7A}" type="pres">
      <dgm:prSet presAssocID="{EF41BE30-A688-4F58-A0D3-CBD2A24435AF}" presName="compositeNode" presStyleCnt="0">
        <dgm:presLayoutVars>
          <dgm:bulletEnabled val="1"/>
        </dgm:presLayoutVars>
      </dgm:prSet>
      <dgm:spPr/>
    </dgm:pt>
    <dgm:pt modelId="{722822E0-D317-4277-80E7-35227C96AEB6}" type="pres">
      <dgm:prSet presAssocID="{EF41BE30-A688-4F58-A0D3-CBD2A24435AF}" presName="image" presStyleLbl="fgImgPlace1" presStyleIdx="0" presStyleCnt="3"/>
      <dgm:spPr>
        <a:prstGeom prst="rightArrow">
          <a:avLst/>
        </a:prstGeom>
        <a:solidFill>
          <a:schemeClr val="accent6">
            <a:lumMod val="75000"/>
          </a:schemeClr>
        </a:solidFill>
      </dgm:spPr>
    </dgm:pt>
    <dgm:pt modelId="{21F4D20A-1C0B-4893-B9BC-B2C7A66FC5EC}" type="pres">
      <dgm:prSet presAssocID="{EF41BE30-A688-4F58-A0D3-CBD2A24435A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A4DB4-302B-4660-A69D-4092669E8387}" type="pres">
      <dgm:prSet presAssocID="{EF41BE30-A688-4F58-A0D3-CBD2A24435AF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F41F4-7DFC-490E-9B3E-A7DCED17B245}" type="pres">
      <dgm:prSet presAssocID="{118C2362-B9BD-4A9C-A91A-4390EA5ECDE8}" presName="sibTrans" presStyleCnt="0"/>
      <dgm:spPr/>
    </dgm:pt>
    <dgm:pt modelId="{3715525C-7E12-477B-A6F4-968211E19D74}" type="pres">
      <dgm:prSet presAssocID="{93579CF5-A06C-4FE1-A93B-B94876813889}" presName="compositeNode" presStyleCnt="0">
        <dgm:presLayoutVars>
          <dgm:bulletEnabled val="1"/>
        </dgm:presLayoutVars>
      </dgm:prSet>
      <dgm:spPr/>
    </dgm:pt>
    <dgm:pt modelId="{556C32DF-CD82-48DD-9924-0612E33FD37A}" type="pres">
      <dgm:prSet presAssocID="{93579CF5-A06C-4FE1-A93B-B94876813889}" presName="image" presStyleLbl="fgImgPlace1" presStyleIdx="1" presStyleCnt="3"/>
      <dgm:spPr>
        <a:prstGeom prst="rightArrow">
          <a:avLst/>
        </a:prstGeom>
        <a:solidFill>
          <a:schemeClr val="accent6">
            <a:lumMod val="75000"/>
          </a:schemeClr>
        </a:solidFill>
      </dgm:spPr>
    </dgm:pt>
    <dgm:pt modelId="{406600F2-BC42-4CC3-9CA1-B3C2187E589A}" type="pres">
      <dgm:prSet presAssocID="{93579CF5-A06C-4FE1-A93B-B9487681388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BE053-61A8-4095-86D9-65BA8BB87414}" type="pres">
      <dgm:prSet presAssocID="{93579CF5-A06C-4FE1-A93B-B9487681388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FD787-7A8D-42AB-A47E-B9ECB807A920}" type="pres">
      <dgm:prSet presAssocID="{C70C37C1-00F7-4E6F-9556-ABB47F060F2B}" presName="sibTrans" presStyleCnt="0"/>
      <dgm:spPr/>
    </dgm:pt>
    <dgm:pt modelId="{54BAEE72-81E7-4695-B9C8-1159943540A8}" type="pres">
      <dgm:prSet presAssocID="{59FCC59A-D852-41ED-9780-43158B046140}" presName="compositeNode" presStyleCnt="0">
        <dgm:presLayoutVars>
          <dgm:bulletEnabled val="1"/>
        </dgm:presLayoutVars>
      </dgm:prSet>
      <dgm:spPr/>
    </dgm:pt>
    <dgm:pt modelId="{67588D2A-4697-47C0-B0B6-FED9A9860C21}" type="pres">
      <dgm:prSet presAssocID="{59FCC59A-D852-41ED-9780-43158B046140}" presName="image" presStyleLbl="fgImgPlace1" presStyleIdx="2" presStyleCnt="3"/>
      <dgm:spPr>
        <a:prstGeom prst="rightArrow">
          <a:avLst/>
        </a:prstGeom>
        <a:solidFill>
          <a:schemeClr val="accent6">
            <a:lumMod val="75000"/>
          </a:schemeClr>
        </a:solidFill>
      </dgm:spPr>
    </dgm:pt>
    <dgm:pt modelId="{28884560-720A-456C-A94E-6DC96A225A60}" type="pres">
      <dgm:prSet presAssocID="{59FCC59A-D852-41ED-9780-43158B04614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20EF2-6B21-4946-9320-B44DD3169C24}" type="pres">
      <dgm:prSet presAssocID="{59FCC59A-D852-41ED-9780-43158B046140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935F2-6AA8-492A-B245-FFD03B0DE8F4}" srcId="{EF41BE30-A688-4F58-A0D3-CBD2A24435AF}" destId="{B9F0B820-8B9E-414E-BDAE-C638C1E47A68}" srcOrd="2" destOrd="0" parTransId="{DB91BFA9-64B0-46B7-AA4B-78D1DA309473}" sibTransId="{73DB5395-D355-4621-8508-8A7C061C6A3E}"/>
    <dgm:cxn modelId="{D364F61E-5F94-4A5F-8A12-6CA15905BE6A}" srcId="{59FCC59A-D852-41ED-9780-43158B046140}" destId="{BC164102-3F4B-47C9-8823-BACEAE3DB505}" srcOrd="2" destOrd="0" parTransId="{41F33ADC-08D8-4CD8-BCDC-4C6900657A3D}" sibTransId="{DC6E9710-B84F-4317-A849-240D9DE43601}"/>
    <dgm:cxn modelId="{D9009A21-B305-4279-85B5-F82449143818}" type="presOf" srcId="{EF41BE30-A688-4F58-A0D3-CBD2A24435AF}" destId="{EB2A4DB4-302B-4660-A69D-4092669E8387}" srcOrd="0" destOrd="0" presId="urn:microsoft.com/office/officeart/2005/8/layout/hList2"/>
    <dgm:cxn modelId="{5ED8F225-FE6A-4466-A275-10402E397F68}" type="presOf" srcId="{9F0FF87C-74DD-45D6-A637-DA71D8799926}" destId="{406600F2-BC42-4CC3-9CA1-B3C2187E589A}" srcOrd="0" destOrd="2" presId="urn:microsoft.com/office/officeart/2005/8/layout/hList2"/>
    <dgm:cxn modelId="{D30F37C1-A512-464B-877E-0CBE80A4BA88}" type="presOf" srcId="{1980B625-C7CF-41D8-9645-718F06F7DB97}" destId="{28884560-720A-456C-A94E-6DC96A225A60}" srcOrd="0" destOrd="1" presId="urn:microsoft.com/office/officeart/2005/8/layout/hList2"/>
    <dgm:cxn modelId="{D7DA6125-0439-4155-98D2-1EC2E429179F}" srcId="{EF41BE30-A688-4F58-A0D3-CBD2A24435AF}" destId="{A1D87666-8F2D-4935-B87C-3F80897EF191}" srcOrd="3" destOrd="0" parTransId="{B8F464EB-45CC-4CEC-A40B-25FB5D7A3FC9}" sibTransId="{4C842A80-A8B2-488E-A194-2EF2736583C8}"/>
    <dgm:cxn modelId="{448734A8-2861-4FA1-ABA5-E9B7BBF921EF}" type="presOf" srcId="{B9F0B820-8B9E-414E-BDAE-C638C1E47A68}" destId="{21F4D20A-1C0B-4893-B9BC-B2C7A66FC5EC}" srcOrd="0" destOrd="2" presId="urn:microsoft.com/office/officeart/2005/8/layout/hList2"/>
    <dgm:cxn modelId="{95BC110E-84F0-423C-B41B-CF37ABD51018}" srcId="{59FCC59A-D852-41ED-9780-43158B046140}" destId="{1980B625-C7CF-41D8-9645-718F06F7DB97}" srcOrd="1" destOrd="0" parTransId="{754A1435-4FA7-490B-9386-DBA2E9BE4A47}" sibTransId="{54B70C9B-19EA-47FB-BAF5-B41B90FAA124}"/>
    <dgm:cxn modelId="{87B9B520-7C26-4ADA-AC38-1381B3134720}" type="presOf" srcId="{1A231F21-767B-4A23-BFA7-3B8DD563B76A}" destId="{28884560-720A-456C-A94E-6DC96A225A60}" srcOrd="0" destOrd="3" presId="urn:microsoft.com/office/officeart/2005/8/layout/hList2"/>
    <dgm:cxn modelId="{A182AF0D-F743-4190-AF0E-898F1B47310A}" srcId="{59FCC59A-D852-41ED-9780-43158B046140}" destId="{9E927EAF-0F2F-4F3E-95C9-61028CC17092}" srcOrd="0" destOrd="0" parTransId="{1D158E93-35A2-45FD-98AF-8264C13971EC}" sibTransId="{7AA0E22F-80E5-4536-99C4-689EAA69C219}"/>
    <dgm:cxn modelId="{EF8DE708-0D39-492D-BE49-572783F0B780}" srcId="{59FCC59A-D852-41ED-9780-43158B046140}" destId="{F0F43B10-B23C-4698-BAD7-DF0B61FE9E0A}" srcOrd="4" destOrd="0" parTransId="{F8F0A4F3-F2C0-488A-893A-5D472E5A9E6A}" sibTransId="{7CF9783D-F65A-4685-A5DD-77AE1F078E0F}"/>
    <dgm:cxn modelId="{91374576-C0D3-453A-B60A-DEC6779321C1}" srcId="{93579CF5-A06C-4FE1-A93B-B94876813889}" destId="{29C749F6-F2C7-4DB7-8C06-89B503CD1776}" srcOrd="1" destOrd="0" parTransId="{73DD3C58-FE56-4BE4-917F-D1545361A28B}" sibTransId="{47FA07E7-AEF6-4C21-A716-7DC6EE8C1613}"/>
    <dgm:cxn modelId="{F1A3787F-8B78-4904-97C7-756EA082D25B}" srcId="{93579CF5-A06C-4FE1-A93B-B94876813889}" destId="{4C8DB78B-6CAA-4A13-8277-18A8790EB7EA}" srcOrd="0" destOrd="0" parTransId="{A65FE70B-4C8A-41FD-A5A1-E2406236993B}" sibTransId="{084C20B5-E313-432B-8434-0CB24498CB1F}"/>
    <dgm:cxn modelId="{6C8A2B0C-0723-449D-9BBE-B91CF15865FE}" srcId="{EF41BE30-A688-4F58-A0D3-CBD2A24435AF}" destId="{B2C580FA-D3D9-40DC-B70F-AD559ABF565E}" srcOrd="4" destOrd="0" parTransId="{93BBD664-6CF3-4FBF-9AFE-EE674C54CD50}" sibTransId="{A09E80A2-ED22-4512-8532-5DEBFED42679}"/>
    <dgm:cxn modelId="{4A70571D-1BBD-4AA9-B0BB-7096F1306999}" srcId="{D32E8CB7-BD77-47EA-9DBD-65830300E796}" destId="{59FCC59A-D852-41ED-9780-43158B046140}" srcOrd="2" destOrd="0" parTransId="{C79F0F68-D27E-42A9-BB5C-78789BB1BE65}" sibTransId="{686D8B4E-E84C-4CE9-B380-525B45CDC70F}"/>
    <dgm:cxn modelId="{648DF81F-8657-42C4-8A63-D599E88C9F90}" srcId="{93579CF5-A06C-4FE1-A93B-B94876813889}" destId="{9F0FF87C-74DD-45D6-A637-DA71D8799926}" srcOrd="2" destOrd="0" parTransId="{F878EF27-FABC-4414-8F13-2E96547EF585}" sibTransId="{F3E56A1B-5231-4F08-8C2D-368B5A432BAF}"/>
    <dgm:cxn modelId="{1CA170C7-1744-46E7-946C-71FDE49947A5}" type="presOf" srcId="{A1D87666-8F2D-4935-B87C-3F80897EF191}" destId="{21F4D20A-1C0B-4893-B9BC-B2C7A66FC5EC}" srcOrd="0" destOrd="3" presId="urn:microsoft.com/office/officeart/2005/8/layout/hList2"/>
    <dgm:cxn modelId="{D9584E0B-4766-4B66-9F3B-89BED8835A26}" type="presOf" srcId="{AA9A4D50-1DDD-4923-983C-FA66A67248FF}" destId="{21F4D20A-1C0B-4893-B9BC-B2C7A66FC5EC}" srcOrd="0" destOrd="1" presId="urn:microsoft.com/office/officeart/2005/8/layout/hList2"/>
    <dgm:cxn modelId="{EEECFB45-09FF-4321-98AA-93D6256BAEBA}" srcId="{EF41BE30-A688-4F58-A0D3-CBD2A24435AF}" destId="{A1F51BCC-5BC6-4FF0-92D5-BCA6FE25E966}" srcOrd="0" destOrd="0" parTransId="{9EB74BE4-D4CA-4DC9-AE39-6F41C3B2D1AA}" sibTransId="{C8225BE1-B015-4AFC-A0E4-0489C2CE2040}"/>
    <dgm:cxn modelId="{0B585202-C6DF-48D1-8E27-53BD31F15097}" srcId="{93579CF5-A06C-4FE1-A93B-B94876813889}" destId="{AE193B8D-4394-484C-ACA7-2AD50610F160}" srcOrd="3" destOrd="0" parTransId="{6C827B29-56CB-43CE-A602-BE87084D4DE6}" sibTransId="{451BC678-E8DA-4615-A631-B5FF3A7D80FB}"/>
    <dgm:cxn modelId="{14561034-A756-4A2C-9477-7409AB6FDCE7}" srcId="{D32E8CB7-BD77-47EA-9DBD-65830300E796}" destId="{93579CF5-A06C-4FE1-A93B-B94876813889}" srcOrd="1" destOrd="0" parTransId="{0E364505-81FF-4288-8A1F-C85C05C19A98}" sibTransId="{C70C37C1-00F7-4E6F-9556-ABB47F060F2B}"/>
    <dgm:cxn modelId="{C0148F07-2806-4948-9AE6-4FD336B8D2C5}" type="presOf" srcId="{BC164102-3F4B-47C9-8823-BACEAE3DB505}" destId="{28884560-720A-456C-A94E-6DC96A225A60}" srcOrd="0" destOrd="2" presId="urn:microsoft.com/office/officeart/2005/8/layout/hList2"/>
    <dgm:cxn modelId="{D28160A3-2DEC-4470-A27F-742E44B02B1C}" type="presOf" srcId="{F0F43B10-B23C-4698-BAD7-DF0B61FE9E0A}" destId="{28884560-720A-456C-A94E-6DC96A225A60}" srcOrd="0" destOrd="4" presId="urn:microsoft.com/office/officeart/2005/8/layout/hList2"/>
    <dgm:cxn modelId="{2EDAC252-D9BF-4FF1-B72D-F9F49B78A220}" type="presOf" srcId="{A1F51BCC-5BC6-4FF0-92D5-BCA6FE25E966}" destId="{21F4D20A-1C0B-4893-B9BC-B2C7A66FC5EC}" srcOrd="0" destOrd="0" presId="urn:microsoft.com/office/officeart/2005/8/layout/hList2"/>
    <dgm:cxn modelId="{FE3A65EF-D608-487F-8D11-4C8E471C86EE}" type="presOf" srcId="{29C749F6-F2C7-4DB7-8C06-89B503CD1776}" destId="{406600F2-BC42-4CC3-9CA1-B3C2187E589A}" srcOrd="0" destOrd="1" presId="urn:microsoft.com/office/officeart/2005/8/layout/hList2"/>
    <dgm:cxn modelId="{A4A970B4-F162-4614-9F72-88CC7A686B4B}" srcId="{D32E8CB7-BD77-47EA-9DBD-65830300E796}" destId="{EF41BE30-A688-4F58-A0D3-CBD2A24435AF}" srcOrd="0" destOrd="0" parTransId="{96AA0359-C88D-48D8-A7DA-E1D6C716EA6B}" sibTransId="{118C2362-B9BD-4A9C-A91A-4390EA5ECDE8}"/>
    <dgm:cxn modelId="{7F7CFE31-5162-45F0-ADFF-4050B58C9D2B}" type="presOf" srcId="{D32E8CB7-BD77-47EA-9DBD-65830300E796}" destId="{0759BFFD-48FD-406E-98B3-357C2122BC78}" srcOrd="0" destOrd="0" presId="urn:microsoft.com/office/officeart/2005/8/layout/hList2"/>
    <dgm:cxn modelId="{41C82190-A037-4446-AE9A-38928F30F381}" srcId="{EF41BE30-A688-4F58-A0D3-CBD2A24435AF}" destId="{AA9A4D50-1DDD-4923-983C-FA66A67248FF}" srcOrd="1" destOrd="0" parTransId="{2B36B64A-B670-43AA-8A72-BCDE74117A46}" sibTransId="{F8F11A0A-F31E-480F-BC18-384A37FEBBA1}"/>
    <dgm:cxn modelId="{DF768BE5-555F-44D9-910F-A91A8B6D8855}" srcId="{59FCC59A-D852-41ED-9780-43158B046140}" destId="{1A231F21-767B-4A23-BFA7-3B8DD563B76A}" srcOrd="3" destOrd="0" parTransId="{364F1705-1C67-4415-B0C9-2BC1689F7C82}" sibTransId="{75074489-E168-4BC1-8D58-2FA5AD79F653}"/>
    <dgm:cxn modelId="{18324861-A5BF-445A-98E5-4302FEEE64DB}" type="presOf" srcId="{9E927EAF-0F2F-4F3E-95C9-61028CC17092}" destId="{28884560-720A-456C-A94E-6DC96A225A60}" srcOrd="0" destOrd="0" presId="urn:microsoft.com/office/officeart/2005/8/layout/hList2"/>
    <dgm:cxn modelId="{FC373993-619C-4A3E-A374-ACD6AD738310}" type="presOf" srcId="{4C8DB78B-6CAA-4A13-8277-18A8790EB7EA}" destId="{406600F2-BC42-4CC3-9CA1-B3C2187E589A}" srcOrd="0" destOrd="0" presId="urn:microsoft.com/office/officeart/2005/8/layout/hList2"/>
    <dgm:cxn modelId="{3F7EF764-29FB-404C-8EE9-348B8DAA3DC8}" type="presOf" srcId="{AE193B8D-4394-484C-ACA7-2AD50610F160}" destId="{406600F2-BC42-4CC3-9CA1-B3C2187E589A}" srcOrd="0" destOrd="3" presId="urn:microsoft.com/office/officeart/2005/8/layout/hList2"/>
    <dgm:cxn modelId="{F8FD5243-9D04-4B34-92FD-996772186585}" type="presOf" srcId="{B2C580FA-D3D9-40DC-B70F-AD559ABF565E}" destId="{21F4D20A-1C0B-4893-B9BC-B2C7A66FC5EC}" srcOrd="0" destOrd="4" presId="urn:microsoft.com/office/officeart/2005/8/layout/hList2"/>
    <dgm:cxn modelId="{A63CAD4B-94FF-4790-83B6-D34F36E4F29B}" type="presOf" srcId="{59FCC59A-D852-41ED-9780-43158B046140}" destId="{E1020EF2-6B21-4946-9320-B44DD3169C24}" srcOrd="0" destOrd="0" presId="urn:microsoft.com/office/officeart/2005/8/layout/hList2"/>
    <dgm:cxn modelId="{3224854B-D69F-4365-A15E-227190143205}" type="presOf" srcId="{93579CF5-A06C-4FE1-A93B-B94876813889}" destId="{991BE053-61A8-4095-86D9-65BA8BB87414}" srcOrd="0" destOrd="0" presId="urn:microsoft.com/office/officeart/2005/8/layout/hList2"/>
    <dgm:cxn modelId="{7F383F90-FF23-4273-A352-0971234DB6A6}" type="presParOf" srcId="{0759BFFD-48FD-406E-98B3-357C2122BC78}" destId="{E6C36EE5-1DEE-44D8-BEBD-7BA347745D7A}" srcOrd="0" destOrd="0" presId="urn:microsoft.com/office/officeart/2005/8/layout/hList2"/>
    <dgm:cxn modelId="{B73348AC-4CBD-4D56-A02A-1ED5FA455D1D}" type="presParOf" srcId="{E6C36EE5-1DEE-44D8-BEBD-7BA347745D7A}" destId="{722822E0-D317-4277-80E7-35227C96AEB6}" srcOrd="0" destOrd="0" presId="urn:microsoft.com/office/officeart/2005/8/layout/hList2"/>
    <dgm:cxn modelId="{5F482999-6829-4FC3-86C5-0698D75A79B8}" type="presParOf" srcId="{E6C36EE5-1DEE-44D8-BEBD-7BA347745D7A}" destId="{21F4D20A-1C0B-4893-B9BC-B2C7A66FC5EC}" srcOrd="1" destOrd="0" presId="urn:microsoft.com/office/officeart/2005/8/layout/hList2"/>
    <dgm:cxn modelId="{C6BBD2C5-3C07-4155-8F24-617250B8DD18}" type="presParOf" srcId="{E6C36EE5-1DEE-44D8-BEBD-7BA347745D7A}" destId="{EB2A4DB4-302B-4660-A69D-4092669E8387}" srcOrd="2" destOrd="0" presId="urn:microsoft.com/office/officeart/2005/8/layout/hList2"/>
    <dgm:cxn modelId="{0831D4BB-82A8-4CA0-BC53-84499410E99A}" type="presParOf" srcId="{0759BFFD-48FD-406E-98B3-357C2122BC78}" destId="{D2DF41F4-7DFC-490E-9B3E-A7DCED17B245}" srcOrd="1" destOrd="0" presId="urn:microsoft.com/office/officeart/2005/8/layout/hList2"/>
    <dgm:cxn modelId="{473E6796-A5CA-4864-91F8-5A210A13E782}" type="presParOf" srcId="{0759BFFD-48FD-406E-98B3-357C2122BC78}" destId="{3715525C-7E12-477B-A6F4-968211E19D74}" srcOrd="2" destOrd="0" presId="urn:microsoft.com/office/officeart/2005/8/layout/hList2"/>
    <dgm:cxn modelId="{11B00307-E291-408C-8783-E50DA6B04D6B}" type="presParOf" srcId="{3715525C-7E12-477B-A6F4-968211E19D74}" destId="{556C32DF-CD82-48DD-9924-0612E33FD37A}" srcOrd="0" destOrd="0" presId="urn:microsoft.com/office/officeart/2005/8/layout/hList2"/>
    <dgm:cxn modelId="{4CC06D96-F774-41F7-B182-56CE23FBEB03}" type="presParOf" srcId="{3715525C-7E12-477B-A6F4-968211E19D74}" destId="{406600F2-BC42-4CC3-9CA1-B3C2187E589A}" srcOrd="1" destOrd="0" presId="urn:microsoft.com/office/officeart/2005/8/layout/hList2"/>
    <dgm:cxn modelId="{9C26320A-741C-4EA2-B238-9CCD9AE8D3E3}" type="presParOf" srcId="{3715525C-7E12-477B-A6F4-968211E19D74}" destId="{991BE053-61A8-4095-86D9-65BA8BB87414}" srcOrd="2" destOrd="0" presId="urn:microsoft.com/office/officeart/2005/8/layout/hList2"/>
    <dgm:cxn modelId="{605A03EF-DC2E-4755-9BFD-B25509C6BC07}" type="presParOf" srcId="{0759BFFD-48FD-406E-98B3-357C2122BC78}" destId="{938FD787-7A8D-42AB-A47E-B9ECB807A920}" srcOrd="3" destOrd="0" presId="urn:microsoft.com/office/officeart/2005/8/layout/hList2"/>
    <dgm:cxn modelId="{CFFF010B-7CD0-4D6B-A25F-F366A8D9B824}" type="presParOf" srcId="{0759BFFD-48FD-406E-98B3-357C2122BC78}" destId="{54BAEE72-81E7-4695-B9C8-1159943540A8}" srcOrd="4" destOrd="0" presId="urn:microsoft.com/office/officeart/2005/8/layout/hList2"/>
    <dgm:cxn modelId="{2F957F6A-E18B-415D-A160-D5904C259757}" type="presParOf" srcId="{54BAEE72-81E7-4695-B9C8-1159943540A8}" destId="{67588D2A-4697-47C0-B0B6-FED9A9860C21}" srcOrd="0" destOrd="0" presId="urn:microsoft.com/office/officeart/2005/8/layout/hList2"/>
    <dgm:cxn modelId="{86C87E9B-52F7-4400-B188-8192B6B4CD0D}" type="presParOf" srcId="{54BAEE72-81E7-4695-B9C8-1159943540A8}" destId="{28884560-720A-456C-A94E-6DC96A225A60}" srcOrd="1" destOrd="0" presId="urn:microsoft.com/office/officeart/2005/8/layout/hList2"/>
    <dgm:cxn modelId="{8EF2A983-12B4-4142-B192-2A1415B5E395}" type="presParOf" srcId="{54BAEE72-81E7-4695-B9C8-1159943540A8}" destId="{E1020EF2-6B21-4946-9320-B44DD3169C2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DA1ED-7A3F-4ED4-A5B2-919DBB0878A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95A50-B3C2-47EA-96A5-1AE8DDFB5AFF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July 20</a:t>
          </a:r>
          <a:r>
            <a:rPr lang="en-US" baseline="30000" dirty="0" smtClean="0">
              <a:latin typeface="Calibri"/>
            </a:rPr>
            <a:t>th</a:t>
          </a:r>
          <a:r>
            <a:rPr lang="en-US" dirty="0" smtClean="0">
              <a:latin typeface="Calibri"/>
            </a:rPr>
            <a:t> to</a:t>
          </a:r>
        </a:p>
        <a:p>
          <a:r>
            <a:rPr lang="en-US" dirty="0" smtClean="0">
              <a:latin typeface="Calibri"/>
            </a:rPr>
            <a:t> July 27</a:t>
          </a:r>
          <a:r>
            <a:rPr lang="en-US" baseline="30000" dirty="0" smtClean="0">
              <a:latin typeface="Calibri"/>
            </a:rPr>
            <a:t>th</a:t>
          </a:r>
          <a:r>
            <a:rPr lang="en-US" dirty="0" smtClean="0">
              <a:latin typeface="Calibri"/>
            </a:rPr>
            <a:t> </a:t>
          </a:r>
          <a:endParaRPr lang="en-US" dirty="0">
            <a:latin typeface="Calibri"/>
          </a:endParaRPr>
        </a:p>
      </dgm:t>
    </dgm:pt>
    <dgm:pt modelId="{B7B3B5A4-3F65-47B2-AE5D-7AC73A3C2A9A}" type="parTrans" cxnId="{8B12C8CF-A734-4FBC-AE66-2C749AC3CBA5}">
      <dgm:prSet/>
      <dgm:spPr/>
      <dgm:t>
        <a:bodyPr/>
        <a:lstStyle/>
        <a:p>
          <a:endParaRPr lang="en-US"/>
        </a:p>
      </dgm:t>
    </dgm:pt>
    <dgm:pt modelId="{7200A5F1-5FCD-412A-8260-27094737D617}" type="sibTrans" cxnId="{8B12C8CF-A734-4FBC-AE66-2C749AC3CBA5}">
      <dgm:prSet/>
      <dgm:spPr/>
      <dgm:t>
        <a:bodyPr/>
        <a:lstStyle/>
        <a:p>
          <a:endParaRPr lang="en-US"/>
        </a:p>
      </dgm:t>
    </dgm:pt>
    <dgm:pt modelId="{79C9E020-AFCF-4EDD-ACAC-C413C799BB91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July 28</a:t>
          </a:r>
          <a:r>
            <a:rPr lang="en-US" baseline="30000" dirty="0" smtClean="0">
              <a:latin typeface="Calibri"/>
            </a:rPr>
            <a:t>th</a:t>
          </a:r>
          <a:r>
            <a:rPr lang="en-US" dirty="0" smtClean="0">
              <a:latin typeface="Calibri"/>
            </a:rPr>
            <a:t>  to</a:t>
          </a:r>
        </a:p>
        <a:p>
          <a:r>
            <a:rPr lang="en-US" dirty="0" smtClean="0">
              <a:latin typeface="Calibri"/>
            </a:rPr>
            <a:t> Aug 5</a:t>
          </a:r>
          <a:r>
            <a:rPr lang="en-US" baseline="30000" dirty="0" smtClean="0">
              <a:latin typeface="Calibri"/>
            </a:rPr>
            <a:t>th</a:t>
          </a:r>
          <a:r>
            <a:rPr lang="en-US" dirty="0" smtClean="0">
              <a:latin typeface="Calibri"/>
            </a:rPr>
            <a:t> </a:t>
          </a:r>
          <a:endParaRPr lang="en-US" dirty="0">
            <a:latin typeface="Calibri"/>
          </a:endParaRPr>
        </a:p>
      </dgm:t>
    </dgm:pt>
    <dgm:pt modelId="{2A693DC5-077D-4B3D-9D68-5854692B76B8}" type="parTrans" cxnId="{791E07D5-5C8A-4B7A-9FBF-D65A9F284D49}">
      <dgm:prSet/>
      <dgm:spPr/>
      <dgm:t>
        <a:bodyPr/>
        <a:lstStyle/>
        <a:p>
          <a:endParaRPr lang="en-US"/>
        </a:p>
      </dgm:t>
    </dgm:pt>
    <dgm:pt modelId="{312CAB37-DF03-4EBA-9655-891FDD129B07}" type="sibTrans" cxnId="{791E07D5-5C8A-4B7A-9FBF-D65A9F284D49}">
      <dgm:prSet/>
      <dgm:spPr/>
      <dgm:t>
        <a:bodyPr/>
        <a:lstStyle/>
        <a:p>
          <a:endParaRPr lang="en-US"/>
        </a:p>
      </dgm:t>
    </dgm:pt>
    <dgm:pt modelId="{02968263-AB58-48AD-8B2A-DCABE795DAFE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Aug 8</a:t>
          </a:r>
          <a:r>
            <a:rPr lang="en-US" baseline="30000" dirty="0" smtClean="0">
              <a:latin typeface="Calibri"/>
            </a:rPr>
            <a:t>th</a:t>
          </a:r>
          <a:r>
            <a:rPr lang="en-US" dirty="0" smtClean="0">
              <a:latin typeface="Calibri"/>
            </a:rPr>
            <a:t> to</a:t>
          </a:r>
        </a:p>
        <a:p>
          <a:r>
            <a:rPr lang="en-US" dirty="0" smtClean="0">
              <a:latin typeface="Calibri"/>
            </a:rPr>
            <a:t> Aug 16</a:t>
          </a:r>
          <a:r>
            <a:rPr lang="en-US" baseline="30000" dirty="0" smtClean="0">
              <a:latin typeface="Calibri"/>
            </a:rPr>
            <a:t>th</a:t>
          </a:r>
          <a:r>
            <a:rPr lang="en-US" dirty="0" smtClean="0">
              <a:latin typeface="Calibri"/>
            </a:rPr>
            <a:t> </a:t>
          </a:r>
          <a:endParaRPr lang="en-US" dirty="0">
            <a:latin typeface="Calibri"/>
          </a:endParaRPr>
        </a:p>
      </dgm:t>
    </dgm:pt>
    <dgm:pt modelId="{F602A89A-D2CC-4255-8977-09D4CF63006E}" type="parTrans" cxnId="{0B8016DE-D323-4BB6-89CA-6A5E698D711A}">
      <dgm:prSet/>
      <dgm:spPr/>
      <dgm:t>
        <a:bodyPr/>
        <a:lstStyle/>
        <a:p>
          <a:endParaRPr lang="en-US"/>
        </a:p>
      </dgm:t>
    </dgm:pt>
    <dgm:pt modelId="{A027446C-99B1-4BE4-8AEC-12202A3E1B9F}" type="sibTrans" cxnId="{0B8016DE-D323-4BB6-89CA-6A5E698D711A}">
      <dgm:prSet/>
      <dgm:spPr/>
      <dgm:t>
        <a:bodyPr/>
        <a:lstStyle/>
        <a:p>
          <a:endParaRPr lang="en-US"/>
        </a:p>
      </dgm:t>
    </dgm:pt>
    <dgm:pt modelId="{A1778DC3-24F0-4AFE-98F3-421DC6BEF8B5}" type="pres">
      <dgm:prSet presAssocID="{531DA1ED-7A3F-4ED4-A5B2-919DBB0878A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A11070-B828-42C4-894B-2BF43F433ADD}" type="pres">
      <dgm:prSet presAssocID="{59295A50-B3C2-47EA-96A5-1AE8DDFB5AFF}" presName="parTxOnly" presStyleLbl="node1" presStyleIdx="0" presStyleCnt="3" custScaleX="23780" custLinFactX="-13824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9487F-6721-47DE-B868-F29C8019FF88}" type="pres">
      <dgm:prSet presAssocID="{7200A5F1-5FCD-412A-8260-27094737D617}" presName="parTxOnlySpace" presStyleCnt="0"/>
      <dgm:spPr/>
    </dgm:pt>
    <dgm:pt modelId="{A15B65AD-A5F6-4B0E-AA14-E30554F8587B}" type="pres">
      <dgm:prSet presAssocID="{79C9E020-AFCF-4EDD-ACAC-C413C799BB91}" presName="parTxOnly" presStyleLbl="node1" presStyleIdx="1" presStyleCnt="3" custScaleX="25208" custLinFactNeighborX="10671" custLinFactNeighborY="1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7FEC9-21BA-47B8-B207-2D3456EDF0CA}" type="pres">
      <dgm:prSet presAssocID="{312CAB37-DF03-4EBA-9655-891FDD129B07}" presName="parTxOnlySpace" presStyleCnt="0"/>
      <dgm:spPr/>
    </dgm:pt>
    <dgm:pt modelId="{CF71A8F7-C883-4764-A96E-408C2AADB95E}" type="pres">
      <dgm:prSet presAssocID="{02968263-AB58-48AD-8B2A-DCABE795DAFE}" presName="parTxOnly" presStyleLbl="node1" presStyleIdx="2" presStyleCnt="3" custScaleX="21935" custLinFactX="18538" custLinFactNeighborX="100000" custLinFactNeighborY="1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E73DE-F2B2-47D8-9A18-E43CD0DCB3D7}" type="presOf" srcId="{79C9E020-AFCF-4EDD-ACAC-C413C799BB91}" destId="{A15B65AD-A5F6-4B0E-AA14-E30554F8587B}" srcOrd="0" destOrd="0" presId="urn:microsoft.com/office/officeart/2005/8/layout/chevron1"/>
    <dgm:cxn modelId="{8B12C8CF-A734-4FBC-AE66-2C749AC3CBA5}" srcId="{531DA1ED-7A3F-4ED4-A5B2-919DBB0878AA}" destId="{59295A50-B3C2-47EA-96A5-1AE8DDFB5AFF}" srcOrd="0" destOrd="0" parTransId="{B7B3B5A4-3F65-47B2-AE5D-7AC73A3C2A9A}" sibTransId="{7200A5F1-5FCD-412A-8260-27094737D617}"/>
    <dgm:cxn modelId="{036DB259-5AAA-47A1-B63B-3A776583D837}" type="presOf" srcId="{59295A50-B3C2-47EA-96A5-1AE8DDFB5AFF}" destId="{61A11070-B828-42C4-894B-2BF43F433ADD}" srcOrd="0" destOrd="0" presId="urn:microsoft.com/office/officeart/2005/8/layout/chevron1"/>
    <dgm:cxn modelId="{791E07D5-5C8A-4B7A-9FBF-D65A9F284D49}" srcId="{531DA1ED-7A3F-4ED4-A5B2-919DBB0878AA}" destId="{79C9E020-AFCF-4EDD-ACAC-C413C799BB91}" srcOrd="1" destOrd="0" parTransId="{2A693DC5-077D-4B3D-9D68-5854692B76B8}" sibTransId="{312CAB37-DF03-4EBA-9655-891FDD129B07}"/>
    <dgm:cxn modelId="{10D3DE71-19A5-492E-9B10-74AF0582227F}" type="presOf" srcId="{531DA1ED-7A3F-4ED4-A5B2-919DBB0878AA}" destId="{A1778DC3-24F0-4AFE-98F3-421DC6BEF8B5}" srcOrd="0" destOrd="0" presId="urn:microsoft.com/office/officeart/2005/8/layout/chevron1"/>
    <dgm:cxn modelId="{0B8016DE-D323-4BB6-89CA-6A5E698D711A}" srcId="{531DA1ED-7A3F-4ED4-A5B2-919DBB0878AA}" destId="{02968263-AB58-48AD-8B2A-DCABE795DAFE}" srcOrd="2" destOrd="0" parTransId="{F602A89A-D2CC-4255-8977-09D4CF63006E}" sibTransId="{A027446C-99B1-4BE4-8AEC-12202A3E1B9F}"/>
    <dgm:cxn modelId="{24A6432B-76F3-46C7-B353-ED2943FBA8DE}" type="presOf" srcId="{02968263-AB58-48AD-8B2A-DCABE795DAFE}" destId="{CF71A8F7-C883-4764-A96E-408C2AADB95E}" srcOrd="0" destOrd="0" presId="urn:microsoft.com/office/officeart/2005/8/layout/chevron1"/>
    <dgm:cxn modelId="{C27492AD-0AB5-4DC3-9E52-E0A99C6DA5E7}" type="presParOf" srcId="{A1778DC3-24F0-4AFE-98F3-421DC6BEF8B5}" destId="{61A11070-B828-42C4-894B-2BF43F433ADD}" srcOrd="0" destOrd="0" presId="urn:microsoft.com/office/officeart/2005/8/layout/chevron1"/>
    <dgm:cxn modelId="{C952D90C-7CDE-4BC4-89FD-1381542BB3E8}" type="presParOf" srcId="{A1778DC3-24F0-4AFE-98F3-421DC6BEF8B5}" destId="{8CC9487F-6721-47DE-B868-F29C8019FF88}" srcOrd="1" destOrd="0" presId="urn:microsoft.com/office/officeart/2005/8/layout/chevron1"/>
    <dgm:cxn modelId="{3F9303E4-4E4A-4F36-A7E2-6902C56C5BC4}" type="presParOf" srcId="{A1778DC3-24F0-4AFE-98F3-421DC6BEF8B5}" destId="{A15B65AD-A5F6-4B0E-AA14-E30554F8587B}" srcOrd="2" destOrd="0" presId="urn:microsoft.com/office/officeart/2005/8/layout/chevron1"/>
    <dgm:cxn modelId="{D61B4306-B663-4C6A-B330-F7534B2AD624}" type="presParOf" srcId="{A1778DC3-24F0-4AFE-98F3-421DC6BEF8B5}" destId="{94F7FEC9-21BA-47B8-B207-2D3456EDF0CA}" srcOrd="3" destOrd="0" presId="urn:microsoft.com/office/officeart/2005/8/layout/chevron1"/>
    <dgm:cxn modelId="{D17F0EF6-DB95-4861-B866-FC3F4E9A3878}" type="presParOf" srcId="{A1778DC3-24F0-4AFE-98F3-421DC6BEF8B5}" destId="{CF71A8F7-C883-4764-A96E-408C2AADB95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4DB4-302B-4660-A69D-4092669E8387}">
      <dsp:nvSpPr>
        <dsp:cNvPr id="0" name=""/>
        <dsp:cNvSpPr/>
      </dsp:nvSpPr>
      <dsp:spPr>
        <a:xfrm rot="16200000">
          <a:off x="-1556339" y="2386640"/>
          <a:ext cx="3621880" cy="40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7862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Planned Activities</a:t>
          </a:r>
          <a:endParaRPr lang="en-US" sz="2900" kern="1200" dirty="0"/>
        </a:p>
      </dsp:txBody>
      <dsp:txXfrm>
        <a:off x="-1556339" y="2386640"/>
        <a:ext cx="3621880" cy="405765"/>
      </dsp:txXfrm>
    </dsp:sp>
    <dsp:sp modelId="{21F4D20A-1C0B-4893-B9BC-B2C7A66FC5EC}">
      <dsp:nvSpPr>
        <dsp:cNvPr id="0" name=""/>
        <dsp:cNvSpPr/>
      </dsp:nvSpPr>
      <dsp:spPr>
        <a:xfrm>
          <a:off x="457483" y="778583"/>
          <a:ext cx="2021140" cy="36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57862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User Creation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Profile Assignment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Roles Assignment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Apex Classes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Button Creation</a:t>
          </a:r>
          <a:endParaRPr lang="en-US" sz="2000" kern="1200" dirty="0"/>
        </a:p>
      </dsp:txBody>
      <dsp:txXfrm>
        <a:off x="457483" y="778583"/>
        <a:ext cx="2021140" cy="3621880"/>
      </dsp:txXfrm>
    </dsp:sp>
    <dsp:sp modelId="{722822E0-D317-4277-80E7-35227C96AEB6}">
      <dsp:nvSpPr>
        <dsp:cNvPr id="0" name=""/>
        <dsp:cNvSpPr/>
      </dsp:nvSpPr>
      <dsp:spPr>
        <a:xfrm>
          <a:off x="51718" y="242973"/>
          <a:ext cx="811530" cy="811530"/>
        </a:xfrm>
        <a:prstGeom prst="rightArrow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BE053-61A8-4095-86D9-65BA8BB87414}">
      <dsp:nvSpPr>
        <dsp:cNvPr id="0" name=""/>
        <dsp:cNvSpPr/>
      </dsp:nvSpPr>
      <dsp:spPr>
        <a:xfrm rot="16200000">
          <a:off x="1393301" y="2386640"/>
          <a:ext cx="3621880" cy="40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7862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Planned Activities</a:t>
          </a:r>
          <a:endParaRPr lang="en-US" sz="2900" kern="1200" dirty="0"/>
        </a:p>
      </dsp:txBody>
      <dsp:txXfrm>
        <a:off x="1393301" y="2386640"/>
        <a:ext cx="3621880" cy="405765"/>
      </dsp:txXfrm>
    </dsp:sp>
    <dsp:sp modelId="{406600F2-BC42-4CC3-9CA1-B3C2187E589A}">
      <dsp:nvSpPr>
        <dsp:cNvPr id="0" name=""/>
        <dsp:cNvSpPr/>
      </dsp:nvSpPr>
      <dsp:spPr>
        <a:xfrm>
          <a:off x="3407124" y="778583"/>
          <a:ext cx="2021140" cy="36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57862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Visual force pages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Field level validation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Services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Trigger Creation for Validation</a:t>
          </a:r>
          <a:endParaRPr lang="en-US" sz="2000" kern="1200" dirty="0"/>
        </a:p>
      </dsp:txBody>
      <dsp:txXfrm>
        <a:off x="3407124" y="778583"/>
        <a:ext cx="2021140" cy="3621880"/>
      </dsp:txXfrm>
    </dsp:sp>
    <dsp:sp modelId="{556C32DF-CD82-48DD-9924-0612E33FD37A}">
      <dsp:nvSpPr>
        <dsp:cNvPr id="0" name=""/>
        <dsp:cNvSpPr/>
      </dsp:nvSpPr>
      <dsp:spPr>
        <a:xfrm>
          <a:off x="3001359" y="242973"/>
          <a:ext cx="811530" cy="811530"/>
        </a:xfrm>
        <a:prstGeom prst="rightArrow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20EF2-6B21-4946-9320-B44DD3169C24}">
      <dsp:nvSpPr>
        <dsp:cNvPr id="0" name=""/>
        <dsp:cNvSpPr/>
      </dsp:nvSpPr>
      <dsp:spPr>
        <a:xfrm rot="16200000">
          <a:off x="4342943" y="2386640"/>
          <a:ext cx="3621880" cy="40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7862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Planned Activities</a:t>
          </a:r>
          <a:endParaRPr lang="en-US" sz="2900" kern="1200" dirty="0"/>
        </a:p>
      </dsp:txBody>
      <dsp:txXfrm>
        <a:off x="4342943" y="2386640"/>
        <a:ext cx="3621880" cy="405765"/>
      </dsp:txXfrm>
    </dsp:sp>
    <dsp:sp modelId="{28884560-720A-456C-A94E-6DC96A225A60}">
      <dsp:nvSpPr>
        <dsp:cNvPr id="0" name=""/>
        <dsp:cNvSpPr/>
      </dsp:nvSpPr>
      <dsp:spPr>
        <a:xfrm>
          <a:off x="6356766" y="778583"/>
          <a:ext cx="2021140" cy="3621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57862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Remote site settings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Role hierarchy for user access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Workflows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Field and object creations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6356766" y="778583"/>
        <a:ext cx="2021140" cy="3621880"/>
      </dsp:txXfrm>
    </dsp:sp>
    <dsp:sp modelId="{67588D2A-4697-47C0-B0B6-FED9A9860C21}">
      <dsp:nvSpPr>
        <dsp:cNvPr id="0" name=""/>
        <dsp:cNvSpPr/>
      </dsp:nvSpPr>
      <dsp:spPr>
        <a:xfrm>
          <a:off x="5951001" y="242973"/>
          <a:ext cx="811530" cy="811530"/>
        </a:xfrm>
        <a:prstGeom prst="rightArrow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11070-B828-42C4-894B-2BF43F433ADD}">
      <dsp:nvSpPr>
        <dsp:cNvPr id="0" name=""/>
        <dsp:cNvSpPr/>
      </dsp:nvSpPr>
      <dsp:spPr>
        <a:xfrm>
          <a:off x="62361" y="0"/>
          <a:ext cx="1942641" cy="619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bri"/>
            </a:rPr>
            <a:t>July 20</a:t>
          </a:r>
          <a:r>
            <a:rPr lang="en-US" sz="1700" kern="1200" baseline="30000" dirty="0" smtClean="0">
              <a:latin typeface="Calibri"/>
            </a:rPr>
            <a:t>th</a:t>
          </a:r>
          <a:r>
            <a:rPr lang="en-US" sz="1700" kern="1200" dirty="0" smtClean="0">
              <a:latin typeface="Calibri"/>
            </a:rPr>
            <a:t> 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bri"/>
            </a:rPr>
            <a:t> July 27</a:t>
          </a:r>
          <a:r>
            <a:rPr lang="en-US" sz="1700" kern="1200" baseline="30000" dirty="0" smtClean="0">
              <a:latin typeface="Calibri"/>
            </a:rPr>
            <a:t>th</a:t>
          </a:r>
          <a:r>
            <a:rPr lang="en-US" sz="1700" kern="1200" dirty="0" smtClean="0">
              <a:latin typeface="Calibri"/>
            </a:rPr>
            <a:t> </a:t>
          </a:r>
          <a:endParaRPr lang="en-US" sz="1700" kern="1200" dirty="0">
            <a:latin typeface="Calibri"/>
          </a:endParaRPr>
        </a:p>
      </dsp:txBody>
      <dsp:txXfrm>
        <a:off x="371924" y="0"/>
        <a:ext cx="1323516" cy="619125"/>
      </dsp:txXfrm>
    </dsp:sp>
    <dsp:sp modelId="{A15B65AD-A5F6-4B0E-AA14-E30554F8587B}">
      <dsp:nvSpPr>
        <dsp:cNvPr id="0" name=""/>
        <dsp:cNvSpPr/>
      </dsp:nvSpPr>
      <dsp:spPr>
        <a:xfrm>
          <a:off x="3221491" y="0"/>
          <a:ext cx="2059298" cy="619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bri"/>
            </a:rPr>
            <a:t>July 28</a:t>
          </a:r>
          <a:r>
            <a:rPr lang="en-US" sz="1700" kern="1200" baseline="30000" dirty="0" smtClean="0">
              <a:latin typeface="Calibri"/>
            </a:rPr>
            <a:t>th</a:t>
          </a:r>
          <a:r>
            <a:rPr lang="en-US" sz="1700" kern="1200" dirty="0" smtClean="0">
              <a:latin typeface="Calibri"/>
            </a:rPr>
            <a:t>  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bri"/>
            </a:rPr>
            <a:t> Aug 5</a:t>
          </a:r>
          <a:r>
            <a:rPr lang="en-US" sz="1700" kern="1200" baseline="30000" dirty="0" smtClean="0">
              <a:latin typeface="Calibri"/>
            </a:rPr>
            <a:t>th</a:t>
          </a:r>
          <a:r>
            <a:rPr lang="en-US" sz="1700" kern="1200" dirty="0" smtClean="0">
              <a:latin typeface="Calibri"/>
            </a:rPr>
            <a:t> </a:t>
          </a:r>
          <a:endParaRPr lang="en-US" sz="1700" kern="1200" dirty="0">
            <a:latin typeface="Calibri"/>
          </a:endParaRPr>
        </a:p>
      </dsp:txBody>
      <dsp:txXfrm>
        <a:off x="3531054" y="0"/>
        <a:ext cx="1440173" cy="619125"/>
      </dsp:txXfrm>
    </dsp:sp>
    <dsp:sp modelId="{CF71A8F7-C883-4764-A96E-408C2AADB95E}">
      <dsp:nvSpPr>
        <dsp:cNvPr id="0" name=""/>
        <dsp:cNvSpPr/>
      </dsp:nvSpPr>
      <dsp:spPr>
        <a:xfrm>
          <a:off x="6385291" y="0"/>
          <a:ext cx="1791919" cy="619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bri"/>
            </a:rPr>
            <a:t>Aug 8</a:t>
          </a:r>
          <a:r>
            <a:rPr lang="en-US" sz="1700" kern="1200" baseline="30000" dirty="0" smtClean="0">
              <a:latin typeface="Calibri"/>
            </a:rPr>
            <a:t>th</a:t>
          </a:r>
          <a:r>
            <a:rPr lang="en-US" sz="1700" kern="1200" dirty="0" smtClean="0">
              <a:latin typeface="Calibri"/>
            </a:rPr>
            <a:t> 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alibri"/>
            </a:rPr>
            <a:t> Aug 16</a:t>
          </a:r>
          <a:r>
            <a:rPr lang="en-US" sz="1700" kern="1200" baseline="30000" dirty="0" smtClean="0">
              <a:latin typeface="Calibri"/>
            </a:rPr>
            <a:t>th</a:t>
          </a:r>
          <a:r>
            <a:rPr lang="en-US" sz="1700" kern="1200" dirty="0" smtClean="0">
              <a:latin typeface="Calibri"/>
            </a:rPr>
            <a:t> </a:t>
          </a:r>
          <a:endParaRPr lang="en-US" sz="1700" kern="1200" dirty="0">
            <a:latin typeface="Calibri"/>
          </a:endParaRPr>
        </a:p>
      </dsp:txBody>
      <dsp:txXfrm>
        <a:off x="6694854" y="0"/>
        <a:ext cx="1172794" cy="61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3EA4-7E79-4EBC-AF5E-F64EF2752A51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AFFF5-25ED-4A85-A2C3-EDA7E2FFA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2017-A8C7-4C3B-AF9F-2C3587D9E945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F848-C266-434E-8255-F5F1DF0ACC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5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fld id="{96BE53AD-A821-4CFF-B206-2BDDCD44A30D}" type="slidenum">
              <a:rPr lang="en-GB" sz="1200" smtClean="0">
                <a:solidFill>
                  <a:srgbClr val="000000"/>
                </a:solidFill>
              </a:rPr>
              <a:pPr eaLnBrk="1" hangingPunct="1">
                <a:buFont typeface="Arial" charset="0"/>
                <a:buNone/>
              </a:pPr>
              <a:t>1</a:t>
            </a:fld>
            <a:endParaRPr lang="en-GB" sz="1200" dirty="0" smtClean="0">
              <a:solidFill>
                <a:srgbClr val="000000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8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0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3F848-C266-434E-8255-F5F1DF0ACCB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48315" b="2622"/>
          <a:stretch>
            <a:fillRect/>
          </a:stretch>
        </p:blipFill>
        <p:spPr bwMode="auto">
          <a:xfrm>
            <a:off x="152400" y="1295400"/>
            <a:ext cx="35052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 userDrawn="1"/>
        </p:nvSpPr>
        <p:spPr>
          <a:xfrm>
            <a:off x="0" y="6780194"/>
            <a:ext cx="9151316" cy="8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atin typeface="Trebuchet MS" pitchFamily="34" charset="0"/>
            </a:endParaRPr>
          </a:p>
        </p:txBody>
      </p:sp>
      <p:pic>
        <p:nvPicPr>
          <p:cNvPr id="24" name="Picture 23" descr="Excelacom_logoPantoneNegativ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62400" y="228600"/>
            <a:ext cx="4495800" cy="2991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938846"/>
            <a:ext cx="4725600" cy="538154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4619612"/>
            <a:ext cx="4725600" cy="1214446"/>
          </a:xfrm>
        </p:spPr>
        <p:txBody>
          <a:bodyPr anchor="t">
            <a:normAutofit/>
          </a:bodyPr>
          <a:lstStyle>
            <a:lvl1pPr algn="r">
              <a:defRPr sz="2800">
                <a:solidFill>
                  <a:srgbClr val="1E2C54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357188" y="4071938"/>
            <a:ext cx="8429625" cy="235745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4643438" y="1821396"/>
            <a:ext cx="4143403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1821396"/>
            <a:ext cx="4143403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lang="en-US" sz="2200" b="1" i="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43438" y="4143375"/>
            <a:ext cx="4143375" cy="2286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57188" y="4143379"/>
            <a:ext cx="4143375" cy="2285995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43438" y="1822514"/>
            <a:ext cx="4143375" cy="217799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57188" y="1822502"/>
            <a:ext cx="4143375" cy="217800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357188" y="897808"/>
            <a:ext cx="8429654" cy="756000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43438" y="3643314"/>
            <a:ext cx="4143375" cy="2786061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57188" y="3643315"/>
            <a:ext cx="4143375" cy="278606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43438" y="928670"/>
            <a:ext cx="4143375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57188" y="928670"/>
            <a:ext cx="4143375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28670"/>
            <a:ext cx="4138642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7158" y="928670"/>
            <a:ext cx="4138642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00750" y="928688"/>
            <a:ext cx="2786063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57188" y="928688"/>
            <a:ext cx="5500687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643313" y="928688"/>
            <a:ext cx="514350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57188" y="928688"/>
            <a:ext cx="314325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3643314"/>
            <a:ext cx="8429625" cy="2786063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57188" y="928688"/>
            <a:ext cx="8429625" cy="2592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822502"/>
            <a:ext cx="4141817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141817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 i="0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7158" y="1822502"/>
            <a:ext cx="414023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074726"/>
            <a:ext cx="4140230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 i="0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6986" y="857232"/>
            <a:ext cx="8551294" cy="5643602"/>
          </a:xfrm>
          <a:prstGeom prst="roundRect">
            <a:avLst>
              <a:gd name="adj" fmla="val 122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itle and Content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ezentace_v04_300DPI-5.jpg"/>
          <p:cNvPicPr>
            <a:picLocks noChangeAspect="1"/>
          </p:cNvPicPr>
          <p:nvPr/>
        </p:nvPicPr>
        <p:blipFill>
          <a:blip r:embed="rId2" cstate="print"/>
          <a:srcRect l="6173" b="91672"/>
          <a:stretch>
            <a:fillRect/>
          </a:stretch>
        </p:blipFill>
        <p:spPr>
          <a:xfrm>
            <a:off x="0" y="0"/>
            <a:ext cx="9148800" cy="11429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142984"/>
            <a:ext cx="914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 userDrawn="1"/>
        </p:nvSpPr>
        <p:spPr>
          <a:xfrm>
            <a:off x="306986" y="1214422"/>
            <a:ext cx="8551294" cy="5286412"/>
          </a:xfrm>
          <a:prstGeom prst="roundRect">
            <a:avLst>
              <a:gd name="adj" fmla="val 122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285860"/>
            <a:ext cx="8429684" cy="514353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25470"/>
          </a:xfrm>
        </p:spPr>
        <p:txBody>
          <a:bodyPr anchor="t"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600x1200_Separa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832024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643042" y="3214686"/>
            <a:ext cx="6143667" cy="71438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643042" y="2571744"/>
            <a:ext cx="6134184" cy="511182"/>
          </a:xfrm>
          <a:prstGeom prst="roundRect">
            <a:avLst>
              <a:gd name="adj" fmla="val 13713"/>
            </a:avLst>
          </a:prstGeom>
          <a:gradFill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rgbClr val="003F75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3042" y="2571744"/>
            <a:ext cx="6143668" cy="500066"/>
          </a:xfrm>
        </p:spPr>
        <p:txBody>
          <a:bodyPr anchor="ctr">
            <a:noAutofit/>
          </a:bodyPr>
          <a:lstStyle>
            <a:lvl1pPr algn="ctr">
              <a:defRPr sz="2400" b="1" cap="none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Layout with Headline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6986" y="1740380"/>
            <a:ext cx="8551294" cy="4737784"/>
          </a:xfrm>
          <a:prstGeom prst="roundRect">
            <a:avLst>
              <a:gd name="adj" fmla="val 238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58" y="1823074"/>
            <a:ext cx="8429684" cy="457203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with Headline Horizontal Grey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06986" y="879902"/>
            <a:ext cx="8551294" cy="1763280"/>
          </a:xfrm>
          <a:prstGeom prst="roundRect">
            <a:avLst>
              <a:gd name="adj" fmla="val 5846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357188" y="2786057"/>
            <a:ext cx="8429625" cy="364331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57188" y="928688"/>
            <a:ext cx="8429625" cy="164305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Title Grey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35798" y="1763050"/>
            <a:ext cx="4214842" cy="2237454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6986" y="1763050"/>
            <a:ext cx="4214842" cy="2237454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20" y="4096326"/>
            <a:ext cx="8572560" cy="2412000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48532" y="4177884"/>
            <a:ext cx="8438310" cy="22515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697624" y="1829056"/>
            <a:ext cx="4071966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9" y="1821396"/>
            <a:ext cx="4071966" cy="21076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 Grey Rectang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4635798" y="1750858"/>
            <a:ext cx="4214842" cy="4749976"/>
          </a:xfrm>
          <a:prstGeom prst="roundRect">
            <a:avLst>
              <a:gd name="adj" fmla="val 1535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306986" y="1750858"/>
            <a:ext cx="4214842" cy="4749976"/>
          </a:xfrm>
          <a:prstGeom prst="roundRect">
            <a:avLst>
              <a:gd name="adj" fmla="val 1969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706250" y="1822860"/>
            <a:ext cx="4071966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9" y="1821396"/>
            <a:ext cx="4071966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Title Layout Grey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93770" y="4115568"/>
            <a:ext cx="4248000" cy="2386319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93769" y="1790767"/>
            <a:ext cx="4248000" cy="2232000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20" y="4115568"/>
            <a:ext cx="4193071" cy="2386319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5719" y="1785925"/>
            <a:ext cx="4193071" cy="2232000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78300" y="4202625"/>
            <a:ext cx="4071937" cy="221455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57189" y="4202630"/>
            <a:ext cx="4000497" cy="221455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78300" y="1845172"/>
            <a:ext cx="4071937" cy="208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57189" y="1845172"/>
            <a:ext cx="4000497" cy="208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357188" y="928687"/>
            <a:ext cx="8429654" cy="756000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Gr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93770" y="3734108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93769" y="862074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5720" y="371475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19" y="85723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9"/>
          <p:cNvSpPr>
            <a:spLocks noGrp="1"/>
          </p:cNvSpPr>
          <p:nvPr>
            <p:ph sz="quarter" idx="24" hasCustomPrompt="1"/>
          </p:nvPr>
        </p:nvSpPr>
        <p:spPr>
          <a:xfrm>
            <a:off x="4680015" y="3810575"/>
            <a:ext cx="4059774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369381" y="3810575"/>
            <a:ext cx="4000498" cy="257176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22" hasCustomPrompt="1"/>
          </p:nvPr>
        </p:nvSpPr>
        <p:spPr>
          <a:xfrm>
            <a:off x="4680015" y="928670"/>
            <a:ext cx="4059774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369381" y="928670"/>
            <a:ext cx="4000498" cy="257176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Grey Rect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953706" y="893808"/>
            <a:ext cx="2921318" cy="5607026"/>
          </a:xfrm>
          <a:prstGeom prst="roundRect">
            <a:avLst>
              <a:gd name="adj" fmla="val 3721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6986" y="881616"/>
            <a:ext cx="5550898" cy="5619218"/>
          </a:xfrm>
          <a:prstGeom prst="roundRect">
            <a:avLst>
              <a:gd name="adj" fmla="val 189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000750" y="975724"/>
            <a:ext cx="2786063" cy="542926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81573" y="977438"/>
            <a:ext cx="5364000" cy="54292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Grey Rectang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720" y="869424"/>
            <a:ext cx="3168000" cy="5643602"/>
          </a:xfrm>
          <a:prstGeom prst="roundRect">
            <a:avLst>
              <a:gd name="adj" fmla="val 3721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71868" y="857232"/>
            <a:ext cx="5300008" cy="5643602"/>
          </a:xfrm>
          <a:prstGeom prst="roundRect">
            <a:avLst>
              <a:gd name="adj" fmla="val 189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643313" y="928688"/>
            <a:ext cx="514350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57188" y="928688"/>
            <a:ext cx="3000366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 Grey Rectangles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78664" y="3655506"/>
            <a:ext cx="8604000" cy="2845328"/>
          </a:xfrm>
          <a:prstGeom prst="roundRect">
            <a:avLst>
              <a:gd name="adj" fmla="val 3710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8664" y="905794"/>
            <a:ext cx="8604000" cy="2666082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357158" y="3714752"/>
            <a:ext cx="8429625" cy="271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57188" y="977456"/>
            <a:ext cx="8429625" cy="250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78490" y="1331226"/>
            <a:ext cx="7479724" cy="4598104"/>
          </a:xfrm>
          <a:prstGeom prst="roundRect">
            <a:avLst>
              <a:gd name="adj" fmla="val 2216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74222" y="1428735"/>
            <a:ext cx="7286676" cy="44291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600x1200_Sepa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7" name="Picture 6" descr="1600x1200_Sepa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6832024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643042" y="2571744"/>
            <a:ext cx="6143668" cy="500069"/>
          </a:xfrm>
        </p:spPr>
        <p:txBody>
          <a:bodyPr lIns="0" tIns="90000" rIns="0" bIns="0">
            <a:norm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ma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64099" y="1331226"/>
            <a:ext cx="7479724" cy="2196000"/>
          </a:xfrm>
          <a:prstGeom prst="roundRect">
            <a:avLst>
              <a:gd name="adj" fmla="val 2837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4099" y="3653947"/>
            <a:ext cx="7498325" cy="2275383"/>
          </a:xfrm>
          <a:prstGeom prst="roundRect">
            <a:avLst>
              <a:gd name="adj" fmla="val 4138"/>
            </a:avLst>
          </a:prstGeom>
          <a:solidFill>
            <a:schemeClr val="bg1">
              <a:lumMod val="85000"/>
            </a:schemeClr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28662" y="3714752"/>
            <a:ext cx="7358114" cy="2143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28662" y="1428736"/>
            <a:ext cx="7358113" cy="2000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6986" y="946116"/>
            <a:ext cx="8551294" cy="5554718"/>
          </a:xfrm>
          <a:prstGeom prst="roundRect">
            <a:avLst>
              <a:gd name="adj" fmla="val 122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019142"/>
            <a:ext cx="8429684" cy="54102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itle and Content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6986" y="1214422"/>
            <a:ext cx="8551294" cy="5286412"/>
          </a:xfrm>
          <a:prstGeom prst="roundRect">
            <a:avLst>
              <a:gd name="adj" fmla="val 122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 descr="Prezentace_v04_300DPI-5.jpg"/>
          <p:cNvPicPr>
            <a:picLocks noChangeAspect="1"/>
          </p:cNvPicPr>
          <p:nvPr/>
        </p:nvPicPr>
        <p:blipFill>
          <a:blip r:embed="rId2" cstate="print"/>
          <a:srcRect l="6173" b="91672"/>
          <a:stretch>
            <a:fillRect/>
          </a:stretch>
        </p:blipFill>
        <p:spPr>
          <a:xfrm>
            <a:off x="0" y="0"/>
            <a:ext cx="9148800" cy="1142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142984"/>
            <a:ext cx="914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285860"/>
            <a:ext cx="8429684" cy="51435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25470"/>
          </a:xfrm>
        </p:spPr>
        <p:txBody>
          <a:bodyPr anchor="t"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 with Headline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6986" y="1740380"/>
            <a:ext cx="8551294" cy="4737784"/>
          </a:xfrm>
          <a:prstGeom prst="roundRect">
            <a:avLst>
              <a:gd name="adj" fmla="val 238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785926"/>
            <a:ext cx="8429684" cy="46434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Layout with Headline Horizontal Blu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6986" y="879902"/>
            <a:ext cx="8551294" cy="1763280"/>
          </a:xfrm>
          <a:prstGeom prst="roundRect">
            <a:avLst>
              <a:gd name="adj" fmla="val 5846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357188" y="2786057"/>
            <a:ext cx="8429625" cy="364331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928670"/>
            <a:ext cx="8429684" cy="16430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 with Title Blue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35798" y="1763050"/>
            <a:ext cx="4214842" cy="2237454"/>
          </a:xfrm>
          <a:prstGeom prst="roundRect">
            <a:avLst>
              <a:gd name="adj" fmla="val 413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6986" y="1763050"/>
            <a:ext cx="4214842" cy="2237454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5720" y="4096326"/>
            <a:ext cx="8572560" cy="2412000"/>
          </a:xfrm>
          <a:prstGeom prst="roundRect">
            <a:avLst>
              <a:gd name="adj" fmla="val 4138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473" y="1828103"/>
            <a:ext cx="4071966" cy="20936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07561" y="1842734"/>
            <a:ext cx="4071966" cy="2071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57158" y="4163613"/>
            <a:ext cx="8429684" cy="2265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 Blue Rectang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635798" y="1750858"/>
            <a:ext cx="4214842" cy="4749976"/>
          </a:xfrm>
          <a:prstGeom prst="roundRect">
            <a:avLst>
              <a:gd name="adj" fmla="val 1535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6986" y="1750858"/>
            <a:ext cx="4214842" cy="4749976"/>
          </a:xfrm>
          <a:prstGeom prst="roundRect">
            <a:avLst>
              <a:gd name="adj" fmla="val 1969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07561" y="1820789"/>
            <a:ext cx="4071966" cy="4572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473" y="1820789"/>
            <a:ext cx="4071966" cy="4572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nd Title Layout Blue 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93770" y="4115568"/>
            <a:ext cx="4248000" cy="2386319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93769" y="1790767"/>
            <a:ext cx="4248000" cy="2232000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20" y="4115568"/>
            <a:ext cx="4193071" cy="2386319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5719" y="1785925"/>
            <a:ext cx="4193071" cy="2232000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650753" y="4192873"/>
            <a:ext cx="4121459" cy="22292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64474" y="4192873"/>
            <a:ext cx="4000527" cy="22292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661458" y="1835418"/>
            <a:ext cx="4110753" cy="21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835418"/>
            <a:ext cx="4032000" cy="21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357188" y="928687"/>
            <a:ext cx="8429654" cy="756000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593770" y="3714752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93769" y="857232"/>
            <a:ext cx="4248000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20" y="371475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19" y="857232"/>
            <a:ext cx="4193071" cy="2755588"/>
          </a:xfrm>
          <a:prstGeom prst="roundRect">
            <a:avLst>
              <a:gd name="adj" fmla="val 283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43438" y="3786190"/>
            <a:ext cx="411585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158" y="3786190"/>
            <a:ext cx="407196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3438" y="921355"/>
            <a:ext cx="411585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843" y="914040"/>
            <a:ext cx="4071966" cy="26432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Blue Rect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953706" y="893808"/>
            <a:ext cx="2921318" cy="5607026"/>
          </a:xfrm>
          <a:prstGeom prst="roundRect">
            <a:avLst>
              <a:gd name="adj" fmla="val 2970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6986" y="881616"/>
            <a:ext cx="5550898" cy="5619218"/>
          </a:xfrm>
          <a:prstGeom prst="roundRect">
            <a:avLst>
              <a:gd name="adj" fmla="val 1371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15390" y="935985"/>
            <a:ext cx="2786082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935985"/>
            <a:ext cx="5429288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00064"/>
            <a:ext cx="9144000" cy="6057936"/>
          </a:xfrm>
          <a:prstGeom prst="rect">
            <a:avLst/>
          </a:prstGeom>
          <a:solidFill>
            <a:srgbClr val="DE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8" name="Picture 17" descr="1600x1200_Separation.png"/>
          <p:cNvPicPr>
            <a:picLocks noChangeAspect="1"/>
          </p:cNvPicPr>
          <p:nvPr userDrawn="1"/>
        </p:nvPicPr>
        <p:blipFill>
          <a:blip r:embed="rId2" cstate="print"/>
          <a:srcRect t="14583"/>
          <a:stretch>
            <a:fillRect/>
          </a:stretch>
        </p:blipFill>
        <p:spPr>
          <a:xfrm>
            <a:off x="1" y="1000108"/>
            <a:ext cx="9143999" cy="58578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6867524"/>
            <a:ext cx="914400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538" y="3143248"/>
            <a:ext cx="7215238" cy="500066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1800" b="0" kern="1200" cap="none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8728" y="2571744"/>
            <a:ext cx="6286544" cy="500066"/>
          </a:xfrm>
        </p:spPr>
        <p:txBody>
          <a:bodyPr anchor="ctr">
            <a:noAutofit/>
          </a:bodyPr>
          <a:lstStyle>
            <a:lvl1pPr algn="ctr">
              <a:defRPr sz="2400" b="1" cap="none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Blue  Rectang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85720" y="857232"/>
            <a:ext cx="3168000" cy="5643602"/>
          </a:xfrm>
          <a:prstGeom prst="roundRect">
            <a:avLst>
              <a:gd name="adj" fmla="val 279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868" y="857232"/>
            <a:ext cx="5300008" cy="5643602"/>
          </a:xfrm>
          <a:prstGeom prst="roundRect">
            <a:avLst>
              <a:gd name="adj" fmla="val 1346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43306" y="928670"/>
            <a:ext cx="5143536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7158" y="928670"/>
            <a:ext cx="3000396" cy="55007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 Blue Rectangles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720" y="3655506"/>
            <a:ext cx="8604000" cy="2845328"/>
          </a:xfrm>
          <a:prstGeom prst="roundRect">
            <a:avLst>
              <a:gd name="adj" fmla="val 2682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905794"/>
            <a:ext cx="8604000" cy="2666082"/>
          </a:xfrm>
          <a:prstGeom prst="roundRect">
            <a:avLst>
              <a:gd name="adj" fmla="val 2217"/>
            </a:avLst>
          </a:prstGeom>
          <a:solidFill>
            <a:schemeClr val="tx1"/>
          </a:solidFill>
          <a:ln w="381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0" tIns="0" rIns="0" bIns="36000" rtlCol="0" anchor="ctr"/>
          <a:lstStyle/>
          <a:p>
            <a:pPr algn="ctr"/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7158" y="3714752"/>
            <a:ext cx="8429684" cy="27146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7158" y="978163"/>
            <a:ext cx="8429684" cy="25149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buClrTx/>
              <a:buFont typeface="Wingdings" pitchFamily="2" charset="2"/>
              <a:buChar char="§"/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buClrTx/>
              <a:buFont typeface="Wingdings" pitchFamily="2" charset="2"/>
              <a:buChar char="w"/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buClrTx/>
              <a:buFont typeface="Arial" pitchFamily="34" charset="0"/>
              <a:buChar char="•"/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3615034" y="928688"/>
            <a:ext cx="5184000" cy="5500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500188"/>
            <a:ext cx="3096000" cy="49291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57188" y="928688"/>
            <a:ext cx="3096000" cy="428625"/>
          </a:xfrm>
        </p:spPr>
        <p:txBody>
          <a:bodyPr>
            <a:no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4643438" y="2786063"/>
            <a:ext cx="4176000" cy="36433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928689"/>
            <a:ext cx="4155596" cy="164305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928802"/>
            <a:ext cx="4059744" cy="4500573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57188" y="928688"/>
            <a:ext cx="4071936" cy="928676"/>
          </a:xfrm>
        </p:spPr>
        <p:txBody>
          <a:bodyPr>
            <a:normAutofit/>
          </a:bodyPr>
          <a:lstStyle>
            <a:lvl1pPr>
              <a:defRPr sz="24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_Content with Yellow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4643438" y="2786063"/>
            <a:ext cx="4176000" cy="36433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928689"/>
            <a:ext cx="4155596" cy="164305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928670"/>
            <a:ext cx="4059744" cy="5500705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s and functionalities_Description with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 userDrawn="1"/>
        </p:nvSpPr>
        <p:spPr bwMode="auto">
          <a:xfrm>
            <a:off x="4654071" y="928670"/>
            <a:ext cx="15125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Description</a:t>
            </a: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363282" y="928671"/>
            <a:ext cx="3351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>
              <a:defRPr/>
            </a:pPr>
            <a:r>
              <a:rPr lang="en-US" sz="1800" b="1" i="0" dirty="0" smtClean="0">
                <a:latin typeface="Calibri" pitchFamily="34" charset="0"/>
                <a:cs typeface="Arial" charset="0"/>
              </a:rPr>
              <a:t>Features and functionalities: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24" hasCustomPrompt="1"/>
          </p:nvPr>
        </p:nvSpPr>
        <p:spPr>
          <a:xfrm>
            <a:off x="4643438" y="3214688"/>
            <a:ext cx="4143375" cy="3214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/>
          </p:nvPr>
        </p:nvSpPr>
        <p:spPr>
          <a:xfrm>
            <a:off x="4643438" y="2786063"/>
            <a:ext cx="4176000" cy="357185"/>
          </a:xfrm>
        </p:spPr>
        <p:txBody>
          <a:bodyPr>
            <a:noAutofit/>
          </a:bodyPr>
          <a:lstStyle>
            <a:lvl1pPr>
              <a:defRPr sz="18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1357297"/>
            <a:ext cx="4155596" cy="1214447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357298"/>
            <a:ext cx="4059744" cy="507207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Components_Description Yellow Lin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652317" y="928670"/>
            <a:ext cx="1512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Description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3283" y="928670"/>
            <a:ext cx="2746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Architecture Components: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95808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54565" y="2698740"/>
            <a:ext cx="392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24" hasCustomPrompt="1"/>
          </p:nvPr>
        </p:nvSpPr>
        <p:spPr>
          <a:xfrm>
            <a:off x="4643438" y="3214688"/>
            <a:ext cx="4143375" cy="32146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/>
          </p:nvPr>
        </p:nvSpPr>
        <p:spPr>
          <a:xfrm>
            <a:off x="4643438" y="2786063"/>
            <a:ext cx="4176000" cy="357185"/>
          </a:xfrm>
        </p:spPr>
        <p:txBody>
          <a:bodyPr>
            <a:noAutofit/>
          </a:bodyPr>
          <a:lstStyle>
            <a:lvl1pPr>
              <a:defRPr sz="18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4643438" y="1357297"/>
            <a:ext cx="4155596" cy="121444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369380" y="1357298"/>
            <a:ext cx="4059744" cy="507207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Components_Description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63283" y="928671"/>
            <a:ext cx="2746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Architecture Components: 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229192" y="928671"/>
            <a:ext cx="1512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b="1" i="0" dirty="0">
                <a:latin typeface="Calibri" pitchFamily="34" charset="0"/>
                <a:cs typeface="Arial" charset="0"/>
              </a:rPr>
              <a:t>Description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83392" y="3788984"/>
            <a:ext cx="529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42280" y="2815086"/>
            <a:ext cx="5616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sz="quarter" idx="24" hasCustomPrompt="1"/>
          </p:nvPr>
        </p:nvSpPr>
        <p:spPr>
          <a:xfrm>
            <a:off x="3214688" y="2928938"/>
            <a:ext cx="5580000" cy="350043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3" hasCustomPrompt="1"/>
          </p:nvPr>
        </p:nvSpPr>
        <p:spPr>
          <a:xfrm>
            <a:off x="3214688" y="1285875"/>
            <a:ext cx="5572154" cy="1357313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2" hasCustomPrompt="1"/>
          </p:nvPr>
        </p:nvSpPr>
        <p:spPr>
          <a:xfrm>
            <a:off x="357188" y="1285875"/>
            <a:ext cx="2500312" cy="51435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s and Twho Caption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908000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1672" y="3178401"/>
            <a:ext cx="406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sz="quarter" idx="25" hasCustomPrompt="1"/>
          </p:nvPr>
        </p:nvSpPr>
        <p:spPr>
          <a:xfrm>
            <a:off x="4714875" y="928688"/>
            <a:ext cx="4071938" cy="5500708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4" hasCustomPrompt="1"/>
          </p:nvPr>
        </p:nvSpPr>
        <p:spPr>
          <a:xfrm>
            <a:off x="357188" y="3786188"/>
            <a:ext cx="4071937" cy="264318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57158" y="3323771"/>
            <a:ext cx="4084873" cy="3571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200" b="1" spc="0" baseline="0">
                <a:latin typeface="Calibri" pitchFamily="34" charset="0"/>
              </a:defRPr>
            </a:lvl1pPr>
            <a:lvl2pPr marL="266700" indent="-266700">
              <a:spcBef>
                <a:spcPts val="0"/>
              </a:spcBef>
              <a:buClr>
                <a:schemeClr val="accent6"/>
              </a:buClr>
              <a:buSzPct val="100000"/>
              <a:buFontTx/>
              <a:buBlip>
                <a:blip r:embed="rId2"/>
              </a:buBlip>
              <a:tabLst/>
              <a:defRPr sz="1900">
                <a:solidFill>
                  <a:srgbClr val="606364"/>
                </a:solidFill>
                <a:latin typeface="Trebuchet MS" pitchFamily="34" charset="0"/>
              </a:defRPr>
            </a:lvl2pPr>
            <a:lvl3pPr marL="449263" indent="-182563">
              <a:spcBef>
                <a:spcPts val="0"/>
              </a:spcBef>
              <a:buClr>
                <a:schemeClr val="accent6"/>
              </a:buClr>
              <a:buSzPct val="110000"/>
              <a:buFontTx/>
              <a:buBlip>
                <a:blip r:embed="rId3"/>
              </a:buBlip>
              <a:defRPr sz="1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3pPr>
            <a:lvl4pPr marL="715963" indent="-180975">
              <a:spcBef>
                <a:spcPts val="600"/>
              </a:spcBef>
              <a:buClr>
                <a:schemeClr val="accent6"/>
              </a:buClr>
              <a:buFontTx/>
              <a:buBlip>
                <a:blip r:embed="rId4"/>
              </a:buBlip>
              <a:defRPr sz="16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4pPr>
            <a:lvl5pPr marL="1080000" indent="-173038">
              <a:spcBef>
                <a:spcPts val="600"/>
              </a:spcBef>
              <a:buClr>
                <a:schemeClr val="accent6"/>
              </a:buClr>
              <a:buSzPct val="100000"/>
              <a:buFontTx/>
              <a:buBlip>
                <a:blip r:embed="rId5"/>
              </a:buBlip>
              <a:defRPr sz="14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5pPr>
            <a:lvl6pPr marL="1343025" indent="-180975">
              <a:buSzPct val="120000"/>
              <a:buFontTx/>
              <a:buBlip>
                <a:blip r:embed="rId6"/>
              </a:buBlip>
              <a:defRPr lang="cs-CZ" sz="1200" kern="12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6pPr>
          </a:lstStyle>
          <a:p>
            <a:pPr lvl="0"/>
            <a:r>
              <a:rPr lang="en-US" dirty="0" smtClean="0"/>
              <a:t>Click to edit text</a:t>
            </a:r>
            <a:endParaRPr lang="cs-CZ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 hasCustomPrompt="1"/>
          </p:nvPr>
        </p:nvSpPr>
        <p:spPr>
          <a:xfrm>
            <a:off x="357188" y="1357313"/>
            <a:ext cx="4071937" cy="164306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57158" y="928670"/>
            <a:ext cx="4084873" cy="3571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200" b="1" spc="0" baseline="0">
                <a:latin typeface="Calibri" pitchFamily="34" charset="0"/>
              </a:defRPr>
            </a:lvl1pPr>
            <a:lvl2pPr marL="266700" indent="-266700">
              <a:spcBef>
                <a:spcPts val="0"/>
              </a:spcBef>
              <a:buClr>
                <a:schemeClr val="accent6"/>
              </a:buClr>
              <a:buSzPct val="100000"/>
              <a:buFontTx/>
              <a:buBlip>
                <a:blip r:embed="rId2"/>
              </a:buBlip>
              <a:tabLst/>
              <a:defRPr sz="1900">
                <a:solidFill>
                  <a:srgbClr val="606364"/>
                </a:solidFill>
                <a:latin typeface="Trebuchet MS" pitchFamily="34" charset="0"/>
              </a:defRPr>
            </a:lvl2pPr>
            <a:lvl3pPr marL="449263" indent="-182563">
              <a:spcBef>
                <a:spcPts val="0"/>
              </a:spcBef>
              <a:buClr>
                <a:schemeClr val="accent6"/>
              </a:buClr>
              <a:buSzPct val="110000"/>
              <a:buFontTx/>
              <a:buBlip>
                <a:blip r:embed="rId3"/>
              </a:buBlip>
              <a:defRPr sz="1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3pPr>
            <a:lvl4pPr marL="715963" indent="-180975">
              <a:spcBef>
                <a:spcPts val="600"/>
              </a:spcBef>
              <a:buClr>
                <a:schemeClr val="accent6"/>
              </a:buClr>
              <a:buFontTx/>
              <a:buBlip>
                <a:blip r:embed="rId4"/>
              </a:buBlip>
              <a:defRPr sz="16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4pPr>
            <a:lvl5pPr marL="1080000" indent="-173038">
              <a:spcBef>
                <a:spcPts val="600"/>
              </a:spcBef>
              <a:buClr>
                <a:schemeClr val="accent6"/>
              </a:buClr>
              <a:buSzPct val="100000"/>
              <a:buFontTx/>
              <a:buBlip>
                <a:blip r:embed="rId5"/>
              </a:buBlip>
              <a:defRPr sz="14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5pPr>
            <a:lvl6pPr marL="1343025" indent="-180975">
              <a:buSzPct val="120000"/>
              <a:buFontTx/>
              <a:buBlip>
                <a:blip r:embed="rId6"/>
              </a:buBlip>
              <a:defRPr lang="cs-CZ" sz="1200" kern="12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6pPr>
          </a:lstStyle>
          <a:p>
            <a:pPr lvl="0"/>
            <a:r>
              <a:rPr lang="en-US" dirty="0" smtClean="0"/>
              <a:t>Click to edit text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 Approach Recommendation Consideration Yellow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71672" y="3643314"/>
            <a:ext cx="511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8"/>
          <p:cNvSpPr>
            <a:spLocks noChangeArrowheads="1"/>
          </p:cNvSpPr>
          <p:nvPr userDrawn="1"/>
        </p:nvSpPr>
        <p:spPr bwMode="auto">
          <a:xfrm>
            <a:off x="987425" y="3727450"/>
            <a:ext cx="3421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Approach — 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937159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30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434756" y="3727450"/>
            <a:ext cx="1894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Considerations  — </a:t>
            </a:r>
          </a:p>
        </p:txBody>
      </p:sp>
      <p:sp>
        <p:nvSpPr>
          <p:cNvPr id="9" name="Rectangle 27"/>
          <p:cNvSpPr>
            <a:spLocks noChangeArrowheads="1"/>
          </p:cNvSpPr>
          <p:nvPr userDrawn="1"/>
        </p:nvSpPr>
        <p:spPr bwMode="auto">
          <a:xfrm>
            <a:off x="5812638" y="982663"/>
            <a:ext cx="30844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Recommendation &amp; Rationale — </a:t>
            </a: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357158" y="2357430"/>
            <a:ext cx="1248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200" b="1" i="0" dirty="0">
                <a:latin typeface="+mn-lt"/>
                <a:cs typeface="Arial" charset="0"/>
              </a:rPr>
              <a:t>Opportunity: 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357159" y="1141413"/>
            <a:ext cx="12244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200" b="1" i="0" dirty="0">
                <a:latin typeface="+mn-lt"/>
                <a:cs typeface="Arial" charset="0"/>
              </a:rPr>
              <a:t>Focus Areas: 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2070143" y="982663"/>
            <a:ext cx="12715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Arial" charset="0"/>
              </a:rPr>
              <a:t>— Context — 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31" hasCustomPrompt="1"/>
          </p:nvPr>
        </p:nvSpPr>
        <p:spPr>
          <a:xfrm>
            <a:off x="5715000" y="4071938"/>
            <a:ext cx="3143250" cy="235743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6" name="Content Placeholder 42"/>
          <p:cNvSpPr>
            <a:spLocks noGrp="1"/>
          </p:cNvSpPr>
          <p:nvPr>
            <p:ph sz="quarter" idx="38" hasCustomPrompt="1"/>
          </p:nvPr>
        </p:nvSpPr>
        <p:spPr>
          <a:xfrm>
            <a:off x="5715008" y="1428736"/>
            <a:ext cx="3143272" cy="207170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5" name="Content Placeholder 42"/>
          <p:cNvSpPr>
            <a:spLocks noGrp="1"/>
          </p:cNvSpPr>
          <p:nvPr>
            <p:ph sz="quarter" idx="37" hasCustomPrompt="1"/>
          </p:nvPr>
        </p:nvSpPr>
        <p:spPr>
          <a:xfrm>
            <a:off x="357158" y="4071942"/>
            <a:ext cx="5143506" cy="2357454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4" name="Content Placeholder 42"/>
          <p:cNvSpPr>
            <a:spLocks noGrp="1"/>
          </p:cNvSpPr>
          <p:nvPr>
            <p:ph sz="quarter" idx="36" hasCustomPrompt="1"/>
          </p:nvPr>
        </p:nvSpPr>
        <p:spPr>
          <a:xfrm>
            <a:off x="357158" y="2714620"/>
            <a:ext cx="5143506" cy="78582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5" hasCustomPrompt="1"/>
          </p:nvPr>
        </p:nvSpPr>
        <p:spPr>
          <a:xfrm>
            <a:off x="357188" y="1428735"/>
            <a:ext cx="5143506" cy="785827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Tilte with Yellow Lin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250259" y="4115448"/>
            <a:ext cx="4680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>
            <a:spLocks noGrp="1"/>
          </p:cNvSpPr>
          <p:nvPr>
            <p:ph sz="quarter" idx="20" hasCustomPrompt="1"/>
          </p:nvPr>
        </p:nvSpPr>
        <p:spPr>
          <a:xfrm>
            <a:off x="4714876" y="1785926"/>
            <a:ext cx="4071966" cy="46434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1785926"/>
            <a:ext cx="4104000" cy="46434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Yellow 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908000" y="3719655"/>
            <a:ext cx="532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4876" y="928670"/>
            <a:ext cx="4071966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7158" y="928670"/>
            <a:ext cx="4071966" cy="55007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5821316"/>
            <a:ext cx="8429684" cy="61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158" y="1000108"/>
            <a:ext cx="8429684" cy="4714908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2375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11875" y="6858000"/>
            <a:ext cx="9153144" cy="0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476333" y="3629020"/>
            <a:ext cx="6143667" cy="71438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contact details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371600" y="2372633"/>
            <a:ext cx="7543800" cy="13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300"/>
              </a:lnSpc>
            </a:pPr>
            <a:r>
              <a:rPr lang="en-US" sz="9600" b="1" dirty="0" smtClean="0">
                <a:solidFill>
                  <a:schemeClr val="tx1"/>
                </a:solidFill>
                <a:latin typeface="Calibri" pitchFamily="34" charset="0"/>
              </a:rPr>
              <a:t>Thank</a:t>
            </a:r>
            <a:r>
              <a:rPr lang="en-US" sz="9600" b="1" baseline="0" dirty="0" smtClean="0">
                <a:solidFill>
                  <a:schemeClr val="tx1"/>
                </a:solidFill>
                <a:latin typeface="Calibri" pitchFamily="34" charset="0"/>
              </a:rPr>
              <a:t> you</a:t>
            </a:r>
            <a:endParaRPr lang="en-US" sz="9600" b="1" spc="-60" baseline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0" y="3633850"/>
            <a:ext cx="6019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350520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/>
          <p:cNvSpPr/>
          <p:nvPr userDrawn="1"/>
        </p:nvSpPr>
        <p:spPr>
          <a:xfrm>
            <a:off x="0" y="6780194"/>
            <a:ext cx="9151316" cy="8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prstClr val="whit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66800" y="914401"/>
            <a:ext cx="7029450" cy="3886200"/>
            <a:chOff x="2114550" y="1600200"/>
            <a:chExt cx="7029450" cy="427174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821" b="7205"/>
            <a:stretch/>
          </p:blipFill>
          <p:spPr bwMode="auto">
            <a:xfrm>
              <a:off x="2114550" y="1613848"/>
              <a:ext cx="7029450" cy="425810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2114550" y="1600200"/>
              <a:ext cx="7029450" cy="4271749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1600x1200_Separatio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zentace_v04_300DPI-5.jpg"/>
          <p:cNvPicPr>
            <a:picLocks noChangeAspect="1"/>
          </p:cNvPicPr>
          <p:nvPr/>
        </p:nvPicPr>
        <p:blipFill>
          <a:blip r:embed="rId2" cstate="print"/>
          <a:srcRect l="6173" b="91672"/>
          <a:stretch>
            <a:fillRect/>
          </a:stretch>
        </p:blipFill>
        <p:spPr>
          <a:xfrm>
            <a:off x="0" y="0"/>
            <a:ext cx="9148800" cy="11429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142984"/>
            <a:ext cx="9144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58" y="1285860"/>
            <a:ext cx="8429684" cy="5143536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725470"/>
          </a:xfrm>
        </p:spPr>
        <p:txBody>
          <a:bodyPr anchor="t"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780194"/>
            <a:ext cx="9151316" cy="8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029200"/>
            <a:ext cx="5715000" cy="538154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86200"/>
            <a:ext cx="5715000" cy="914400"/>
          </a:xfrm>
        </p:spPr>
        <p:txBody>
          <a:bodyPr anchor="t">
            <a:normAutofit/>
          </a:bodyPr>
          <a:lstStyle>
            <a:lvl1pPr algn="r">
              <a:defRPr sz="2800">
                <a:solidFill>
                  <a:srgbClr val="1E2C54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066800" y="914401"/>
            <a:ext cx="7029450" cy="3886200"/>
            <a:chOff x="2114550" y="1600200"/>
            <a:chExt cx="7029450" cy="427174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821" b="7205"/>
            <a:stretch/>
          </p:blipFill>
          <p:spPr bwMode="auto">
            <a:xfrm>
              <a:off x="2114550" y="1613848"/>
              <a:ext cx="7029450" cy="425810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2114550" y="1600200"/>
              <a:ext cx="7029450" cy="4271749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 descr="1600x1200_Separat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pic>
        <p:nvPicPr>
          <p:cNvPr id="7" name="Picture 6" descr="1600x1200_Separat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6832024"/>
            <a:ext cx="9144000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643042" y="2571744"/>
            <a:ext cx="6143668" cy="500069"/>
          </a:xfrm>
        </p:spPr>
        <p:txBody>
          <a:bodyPr lIns="0" tIns="90000" rIns="0" bIns="0">
            <a:norm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8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4144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35150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58" y="1785926"/>
            <a:ext cx="8429684" cy="464347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sz="2200" b="1" i="0"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>
                <a:solidFill>
                  <a:srgbClr val="003F75"/>
                </a:solidFill>
              </a:rPr>
              <a:pPr/>
              <a:t>‹#›</a:t>
            </a:fld>
            <a:endParaRPr lang="en-US" dirty="0">
              <a:solidFill>
                <a:srgbClr val="003F7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4144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3F75"/>
                </a:solidFill>
              </a:rPr>
              <a:t>Excelacom Technologies proprietary and confidential -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9670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5842" y="6484432"/>
            <a:ext cx="1660008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1000" kern="0" dirty="0" smtClean="0">
                <a:solidFill>
                  <a:srgbClr val="003F75"/>
                </a:solidFill>
              </a:rPr>
              <a:t>May 13, 2011</a:t>
            </a:r>
            <a:endParaRPr lang="en-US" sz="1000" kern="0" dirty="0">
              <a:solidFill>
                <a:srgbClr val="003F7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kern="0" dirty="0" smtClean="0">
                <a:solidFill>
                  <a:srgbClr val="003F75"/>
                </a:solidFill>
              </a:rPr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DEF6-F7CC-4401-AEC9-627388751303}" type="slidenum">
              <a:rPr lang="en-US" kern="0" smtClean="0">
                <a:solidFill>
                  <a:srgbClr val="003F75"/>
                </a:solidFill>
              </a:rPr>
              <a:pPr>
                <a:defRPr/>
              </a:pPr>
              <a:t>‹#›</a:t>
            </a:fld>
            <a:endParaRPr lang="en-US" kern="0" dirty="0">
              <a:solidFill>
                <a:srgbClr val="003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57188" y="5072045"/>
            <a:ext cx="8429625" cy="1357312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88" y="928670"/>
            <a:ext cx="8429625" cy="4032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643438" y="1820430"/>
            <a:ext cx="4143403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57158" y="1821396"/>
            <a:ext cx="4143403" cy="4608000"/>
          </a:xfrm>
        </p:spPr>
        <p:txBody>
          <a:bodyPr/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58" y="904286"/>
            <a:ext cx="8429684" cy="750955"/>
          </a:xfrm>
        </p:spPr>
        <p:txBody>
          <a:bodyPr>
            <a:normAutofit/>
          </a:bodyPr>
          <a:lstStyle>
            <a:lvl1pPr>
              <a:defRPr lang="en-US" sz="2200" b="1" i="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zentace_v04_300DPI-5.jpg"/>
          <p:cNvPicPr>
            <a:picLocks noChangeAspect="1"/>
          </p:cNvPicPr>
          <p:nvPr/>
        </p:nvPicPr>
        <p:blipFill>
          <a:blip r:embed="rId57" cstate="print"/>
          <a:srcRect l="6173" b="91672"/>
          <a:stretch>
            <a:fillRect/>
          </a:stretch>
        </p:blipFill>
        <p:spPr>
          <a:xfrm>
            <a:off x="0" y="0"/>
            <a:ext cx="9148800" cy="7857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7315" y="785794"/>
            <a:ext cx="91531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5842" y="6484432"/>
            <a:ext cx="166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36" y="6482824"/>
            <a:ext cx="400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86" y="6484432"/>
            <a:ext cx="604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928670"/>
            <a:ext cx="8429684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  <p:sldLayoutId id="2147484109" r:id="rId40"/>
    <p:sldLayoutId id="2147484110" r:id="rId41"/>
    <p:sldLayoutId id="2147484111" r:id="rId42"/>
    <p:sldLayoutId id="2147484112" r:id="rId43"/>
    <p:sldLayoutId id="2147484113" r:id="rId44"/>
    <p:sldLayoutId id="2147484114" r:id="rId45"/>
    <p:sldLayoutId id="2147484115" r:id="rId46"/>
    <p:sldLayoutId id="2147484116" r:id="rId47"/>
    <p:sldLayoutId id="2147484117" r:id="rId48"/>
    <p:sldLayoutId id="2147484118" r:id="rId49"/>
    <p:sldLayoutId id="2147484119" r:id="rId50"/>
    <p:sldLayoutId id="2147484120" r:id="rId51"/>
    <p:sldLayoutId id="2147484121" r:id="rId52"/>
    <p:sldLayoutId id="2147484122" r:id="rId53"/>
    <p:sldLayoutId id="2147484123" r:id="rId54"/>
    <p:sldLayoutId id="2147484127" r:id="rId55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i="0" kern="1200" spc="3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266400" indent="-266400" algn="l" defTabSz="914400" rtl="0" eaLnBrk="1" latinLnBrk="0" hangingPunct="1">
        <a:spcBef>
          <a:spcPct val="20000"/>
        </a:spcBef>
        <a:buFontTx/>
        <a:buBlip>
          <a:blip r:embed="rId58"/>
        </a:buBlip>
        <a:defRPr sz="1900" kern="1200">
          <a:solidFill>
            <a:srgbClr val="5C5C5C"/>
          </a:solidFill>
          <a:latin typeface="+mn-lt"/>
          <a:ea typeface="+mn-ea"/>
          <a:cs typeface="+mn-cs"/>
        </a:defRPr>
      </a:lvl2pPr>
      <a:lvl3pPr marL="450000" indent="-183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12000"/>
        <a:buFont typeface="Wingdings" pitchFamily="2" charset="2"/>
        <a:buChar char="§"/>
        <a:defRPr sz="1800" kern="1200" baseline="0">
          <a:solidFill>
            <a:srgbClr val="777777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ct val="20000"/>
        </a:spcBef>
        <a:buClrTx/>
        <a:buFont typeface="Wingdings" pitchFamily="2" charset="2"/>
        <a:buChar char=""/>
        <a:defRPr sz="1600" kern="1200" baseline="0">
          <a:solidFill>
            <a:srgbClr val="777777"/>
          </a:solidFill>
          <a:latin typeface="+mn-lt"/>
          <a:ea typeface="+mn-ea"/>
          <a:cs typeface="+mn-cs"/>
        </a:defRPr>
      </a:lvl4pPr>
      <a:lvl5pPr marL="1080000" indent="-1728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400" kern="1200" baseline="0">
          <a:solidFill>
            <a:srgbClr val="77777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0BDEF6-F7CC-4401-AEC9-6273887513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36" r:id="rId13"/>
    <p:sldLayoutId id="2147484137" r:id="rId14"/>
    <p:sldLayoutId id="2147484141" r:id="rId15"/>
    <p:sldLayoutId id="2147484143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5029200"/>
            <a:ext cx="5715000" cy="538154"/>
          </a:xfrm>
        </p:spPr>
        <p:txBody>
          <a:bodyPr/>
          <a:lstStyle/>
          <a:p>
            <a:pPr algn="ctr"/>
            <a:r>
              <a:rPr lang="en-US" dirty="0" smtClean="0"/>
              <a:t>July 20, 2016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6400" y="4114800"/>
            <a:ext cx="6019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Eras Bold ITC" pitchFamily="34" charset="0"/>
                <a:cs typeface="Aharoni" pitchFamily="2" charset="-79"/>
              </a:rPr>
              <a:t>  Salesforce </a:t>
            </a:r>
            <a:r>
              <a:rPr lang="en-US" sz="3200" dirty="0" smtClean="0">
                <a:latin typeface="Eras Bold ITC" pitchFamily="34" charset="0"/>
                <a:cs typeface="Aharoni" pitchFamily="2" charset="-79"/>
              </a:rPr>
              <a:t>SOA </a:t>
            </a:r>
            <a:r>
              <a:rPr lang="en-US" sz="3200" dirty="0" smtClean="0">
                <a:latin typeface="Eras Bold ITC" pitchFamily="34" charset="0"/>
                <a:cs typeface="Aharoni" pitchFamily="2" charset="-79"/>
              </a:rPr>
              <a:t>Integration Roadmap</a:t>
            </a:r>
            <a:endParaRPr lang="en-US" sz="3200" dirty="0">
              <a:latin typeface="Eras Bold ITC" pitchFamily="34" charset="0"/>
              <a:cs typeface="Aharoni" pitchFamily="2" charset="-79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867400"/>
            <a:ext cx="421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9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50300" cy="54864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</a:t>
            </a:r>
            <a:r>
              <a:rPr lang="en-US" dirty="0" smtClean="0"/>
              <a:t>for Salesforce SOA Integration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08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18852915"/>
              </p:ext>
            </p:extLst>
          </p:nvPr>
        </p:nvGraphicFramePr>
        <p:xfrm>
          <a:off x="357188" y="1785938"/>
          <a:ext cx="842962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80758251"/>
              </p:ext>
            </p:extLst>
          </p:nvPr>
        </p:nvGraphicFramePr>
        <p:xfrm>
          <a:off x="357188" y="904875"/>
          <a:ext cx="8177211" cy="61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Roadmap </a:t>
            </a:r>
            <a:r>
              <a:rPr lang="en-IN" sz="2400" dirty="0"/>
              <a:t>for Salesforce </a:t>
            </a:r>
            <a:r>
              <a:rPr lang="en-IN" sz="2400" dirty="0" smtClean="0"/>
              <a:t>SOA Integration (Tentative Dates)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71800" y="2209800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165" y="2286000"/>
            <a:ext cx="87421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600" y="2209800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82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219200"/>
            <a:ext cx="8153400" cy="52113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Fields Creation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Page layouts Assignment</a:t>
            </a: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Button Creation</a:t>
            </a: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Visual force Pages</a:t>
            </a:r>
            <a:endParaRPr lang="en-US" dirty="0"/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Apex pages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Web services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dirty="0" smtClean="0"/>
              <a:t>Field level validation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Triggers Creation for Validation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Workflows and workflow Actions 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Remote Site Settings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Users and Profiles Creation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Role Hierarchy for access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Modules for Salesforce SOA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9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DEF6-F7CC-4401-AEC9-6273887513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Excelacom Proprietary and Confidential - For Discussion Purposes Only.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04800" y="3429000"/>
            <a:ext cx="8429684" cy="36828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63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Default Theme">
  <a:themeElements>
    <a:clrScheme name="Excelacom_v02">
      <a:dk1>
        <a:srgbClr val="003F75"/>
      </a:dk1>
      <a:lt1>
        <a:sysClr val="window" lastClr="FFFFFF"/>
      </a:lt1>
      <a:dk2>
        <a:srgbClr val="003F75"/>
      </a:dk2>
      <a:lt2>
        <a:srgbClr val="EEECE1"/>
      </a:lt2>
      <a:accent1>
        <a:srgbClr val="4F81BD"/>
      </a:accent1>
      <a:accent2>
        <a:srgbClr val="C0504D"/>
      </a:accent2>
      <a:accent3>
        <a:srgbClr val="E1D15B"/>
      </a:accent3>
      <a:accent4>
        <a:srgbClr val="8064A2"/>
      </a:accent4>
      <a:accent5>
        <a:srgbClr val="4BACC6"/>
      </a:accent5>
      <a:accent6>
        <a:srgbClr val="7BBD31"/>
      </a:accent6>
      <a:hlink>
        <a:srgbClr val="5A5A5A"/>
      </a:hlink>
      <a:folHlink>
        <a:srgbClr val="4F81B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On-screen Show (4:3)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Aharoni</vt:lpstr>
      <vt:lpstr>Arial</vt:lpstr>
      <vt:lpstr>Calibri</vt:lpstr>
      <vt:lpstr>Candara</vt:lpstr>
      <vt:lpstr>Eras Bold ITC</vt:lpstr>
      <vt:lpstr>Franklin Gothic Book</vt:lpstr>
      <vt:lpstr>Lucida Sans Unicode</vt:lpstr>
      <vt:lpstr>Symbol</vt:lpstr>
      <vt:lpstr>Trebuchet MS</vt:lpstr>
      <vt:lpstr>Verdana</vt:lpstr>
      <vt:lpstr>Wingdings</vt:lpstr>
      <vt:lpstr>Default Theme</vt:lpstr>
      <vt:lpstr>Waveform</vt:lpstr>
      <vt:lpstr>  Salesforce SOA Integration Roadmap</vt:lpstr>
      <vt:lpstr>Roadmap for Salesforce SOA Integration </vt:lpstr>
      <vt:lpstr>Roadmap for Salesforce SOA Integration (Tentative Dates)</vt:lpstr>
      <vt:lpstr>High level Modules for Salesforce SOA Integration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2010-04-01T11:15:39Z</dcterms:created>
  <dcterms:modified xsi:type="dcterms:W3CDTF">2016-07-21T08:55:04Z</dcterms:modified>
</cp:coreProperties>
</file>