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9" r:id="rId1"/>
    <p:sldMasterId id="2147484144" r:id="rId2"/>
  </p:sldMasterIdLst>
  <p:notesMasterIdLst>
    <p:notesMasterId r:id="rId13"/>
  </p:notesMasterIdLst>
  <p:handoutMasterIdLst>
    <p:handoutMasterId r:id="rId14"/>
  </p:handoutMasterIdLst>
  <p:sldIdLst>
    <p:sldId id="1241" r:id="rId3"/>
    <p:sldId id="1307" r:id="rId4"/>
    <p:sldId id="1309" r:id="rId5"/>
    <p:sldId id="1310" r:id="rId6"/>
    <p:sldId id="1311" r:id="rId7"/>
    <p:sldId id="1312" r:id="rId8"/>
    <p:sldId id="1306" r:id="rId9"/>
    <p:sldId id="1271" r:id="rId10"/>
    <p:sldId id="1313" r:id="rId11"/>
    <p:sldId id="1305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003F75"/>
    <a:srgbClr val="003F70"/>
    <a:srgbClr val="000000"/>
    <a:srgbClr val="FFFF00"/>
    <a:srgbClr val="FFFF99"/>
    <a:srgbClr val="CCDAEC"/>
    <a:srgbClr val="6CA72B"/>
    <a:srgbClr val="8BACC7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93961" autoAdjust="0"/>
  </p:normalViewPr>
  <p:slideViewPr>
    <p:cSldViewPr>
      <p:cViewPr varScale="1">
        <p:scale>
          <a:sx n="86" d="100"/>
          <a:sy n="86" d="100"/>
        </p:scale>
        <p:origin x="11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8802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F5F67-3481-419B-BB6C-781C483D24CD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DB53049B-B5CF-4C73-919C-E1D628EBEFDC}">
      <dgm:prSet phldrT="[Text]" custT="1"/>
      <dgm:spPr/>
      <dgm:t>
        <a:bodyPr/>
        <a:lstStyle/>
        <a:p>
          <a:r>
            <a:rPr lang="en-US" sz="1400" dirty="0" smtClean="0">
              <a:latin typeface="Calibri"/>
            </a:rPr>
            <a:t>May 09</a:t>
          </a:r>
          <a:r>
            <a:rPr lang="en-US" sz="1400" baseline="30000" dirty="0" smtClean="0">
              <a:latin typeface="Calibri"/>
            </a:rPr>
            <a:t>th</a:t>
          </a:r>
          <a:r>
            <a:rPr lang="en-US" sz="1400" dirty="0" smtClean="0">
              <a:latin typeface="Calibri"/>
            </a:rPr>
            <a:t>  to </a:t>
          </a:r>
        </a:p>
        <a:p>
          <a:r>
            <a:rPr lang="en-US" sz="1400" dirty="0" smtClean="0">
              <a:latin typeface="Calibri"/>
            </a:rPr>
            <a:t>May 20</a:t>
          </a:r>
          <a:r>
            <a:rPr lang="en-US" sz="1400" baseline="30000" dirty="0" smtClean="0">
              <a:latin typeface="Calibri"/>
            </a:rPr>
            <a:t>th</a:t>
          </a:r>
          <a:r>
            <a:rPr lang="en-US" sz="1400" dirty="0" smtClean="0">
              <a:latin typeface="Calibri"/>
            </a:rPr>
            <a:t>  </a:t>
          </a:r>
          <a:endParaRPr lang="en-US" sz="1400" dirty="0">
            <a:latin typeface="Calibri"/>
          </a:endParaRPr>
        </a:p>
      </dgm:t>
    </dgm:pt>
    <dgm:pt modelId="{34CAEA0E-772C-476B-A3E7-40E8EC9F6117}" type="parTrans" cxnId="{D9F0164E-61CD-497D-9578-B65EB89A9F9B}">
      <dgm:prSet/>
      <dgm:spPr/>
      <dgm:t>
        <a:bodyPr/>
        <a:lstStyle/>
        <a:p>
          <a:endParaRPr lang="en-US"/>
        </a:p>
      </dgm:t>
    </dgm:pt>
    <dgm:pt modelId="{10909A78-51D8-4310-A9EF-30E57F3DF80A}" type="sibTrans" cxnId="{D9F0164E-61CD-497D-9578-B65EB89A9F9B}">
      <dgm:prSet/>
      <dgm:spPr/>
      <dgm:t>
        <a:bodyPr/>
        <a:lstStyle/>
        <a:p>
          <a:endParaRPr lang="en-US"/>
        </a:p>
      </dgm:t>
    </dgm:pt>
    <dgm:pt modelId="{C7F55E59-2DD7-449E-B19E-C279D360C4B3}">
      <dgm:prSet phldrT="[Text]" custT="1"/>
      <dgm:spPr/>
      <dgm:t>
        <a:bodyPr/>
        <a:lstStyle/>
        <a:p>
          <a:r>
            <a:rPr lang="en-US" sz="1400" dirty="0" smtClean="0">
              <a:latin typeface="Calibri"/>
            </a:rPr>
            <a:t>May 24</a:t>
          </a:r>
          <a:r>
            <a:rPr lang="en-US" sz="1400" baseline="30000" dirty="0" smtClean="0">
              <a:latin typeface="Calibri"/>
            </a:rPr>
            <a:t>th</a:t>
          </a:r>
          <a:r>
            <a:rPr lang="en-US" sz="1400" dirty="0" smtClean="0">
              <a:latin typeface="Calibri"/>
            </a:rPr>
            <a:t>  to </a:t>
          </a:r>
        </a:p>
        <a:p>
          <a:r>
            <a:rPr lang="en-US" sz="1400" dirty="0" smtClean="0">
              <a:latin typeface="Calibri"/>
            </a:rPr>
            <a:t>June 03</a:t>
          </a:r>
          <a:r>
            <a:rPr lang="en-US" sz="1400" baseline="30000" dirty="0" smtClean="0">
              <a:latin typeface="Calibri"/>
            </a:rPr>
            <a:t>rd</a:t>
          </a:r>
          <a:r>
            <a:rPr lang="en-US" sz="1400" dirty="0" smtClean="0">
              <a:latin typeface="Calibri"/>
            </a:rPr>
            <a:t> </a:t>
          </a:r>
          <a:endParaRPr lang="en-US" sz="1400" dirty="0">
            <a:latin typeface="Calibri"/>
          </a:endParaRPr>
        </a:p>
      </dgm:t>
    </dgm:pt>
    <dgm:pt modelId="{018B8D99-694D-4575-8D90-45FCD50CBFF5}" type="parTrans" cxnId="{A180B5F2-C6D1-40B0-A7E0-F0FC84EADC06}">
      <dgm:prSet/>
      <dgm:spPr/>
      <dgm:t>
        <a:bodyPr/>
        <a:lstStyle/>
        <a:p>
          <a:endParaRPr lang="en-US"/>
        </a:p>
      </dgm:t>
    </dgm:pt>
    <dgm:pt modelId="{9CF54F98-BAE9-4DC3-83F2-5A62AC48CCB4}" type="sibTrans" cxnId="{A180B5F2-C6D1-40B0-A7E0-F0FC84EADC06}">
      <dgm:prSet/>
      <dgm:spPr/>
      <dgm:t>
        <a:bodyPr/>
        <a:lstStyle/>
        <a:p>
          <a:endParaRPr lang="en-US"/>
        </a:p>
      </dgm:t>
    </dgm:pt>
    <dgm:pt modelId="{8495BC6A-552F-4899-ACFE-2DEA2D234911}">
      <dgm:prSet phldrT="[Text]" custT="1"/>
      <dgm:spPr/>
      <dgm:t>
        <a:bodyPr/>
        <a:lstStyle/>
        <a:p>
          <a:r>
            <a:rPr lang="en-US" sz="1400" dirty="0" smtClean="0">
              <a:latin typeface="Calibri"/>
            </a:rPr>
            <a:t>June 07</a:t>
          </a:r>
          <a:r>
            <a:rPr lang="en-US" sz="1400" baseline="30000" dirty="0" smtClean="0">
              <a:latin typeface="Calibri"/>
            </a:rPr>
            <a:t>th</a:t>
          </a:r>
          <a:r>
            <a:rPr lang="en-US" sz="1400" dirty="0" smtClean="0">
              <a:latin typeface="Calibri"/>
            </a:rPr>
            <a:t>  to June 17</a:t>
          </a:r>
          <a:r>
            <a:rPr lang="en-US" sz="1400" baseline="30000" dirty="0" smtClean="0">
              <a:latin typeface="Calibri"/>
            </a:rPr>
            <a:t>th</a:t>
          </a:r>
          <a:r>
            <a:rPr lang="en-US" sz="1400" dirty="0" smtClean="0">
              <a:latin typeface="Calibri"/>
            </a:rPr>
            <a:t> </a:t>
          </a:r>
          <a:endParaRPr lang="en-US" sz="1400" dirty="0">
            <a:latin typeface="Calibri"/>
          </a:endParaRPr>
        </a:p>
      </dgm:t>
    </dgm:pt>
    <dgm:pt modelId="{D92B0EBE-387B-491C-B6A1-AD861F0510E4}" type="parTrans" cxnId="{A489A87A-D0E2-4391-9BA6-950FA5E90825}">
      <dgm:prSet/>
      <dgm:spPr/>
      <dgm:t>
        <a:bodyPr/>
        <a:lstStyle/>
        <a:p>
          <a:endParaRPr lang="en-US"/>
        </a:p>
      </dgm:t>
    </dgm:pt>
    <dgm:pt modelId="{672A7670-B9E2-4DDE-A94C-E19AD0ADBCC3}" type="sibTrans" cxnId="{A489A87A-D0E2-4391-9BA6-950FA5E90825}">
      <dgm:prSet/>
      <dgm:spPr/>
      <dgm:t>
        <a:bodyPr/>
        <a:lstStyle/>
        <a:p>
          <a:endParaRPr lang="en-US"/>
        </a:p>
      </dgm:t>
    </dgm:pt>
    <dgm:pt modelId="{C1F45EE6-6F03-4EAF-8323-9626E1E093AE}">
      <dgm:prSet phldrT="[Text]" custT="1"/>
      <dgm:spPr/>
      <dgm:t>
        <a:bodyPr/>
        <a:lstStyle/>
        <a:p>
          <a:r>
            <a:rPr lang="en-US" sz="1400" dirty="0" smtClean="0">
              <a:latin typeface="Calibri"/>
            </a:rPr>
            <a:t>June 21</a:t>
          </a:r>
          <a:r>
            <a:rPr lang="en-US" sz="1400" baseline="30000" dirty="0" smtClean="0">
              <a:latin typeface="Calibri"/>
            </a:rPr>
            <a:t>st</a:t>
          </a:r>
          <a:r>
            <a:rPr lang="en-US" sz="1400" dirty="0" smtClean="0">
              <a:latin typeface="Calibri"/>
            </a:rPr>
            <a:t> to</a:t>
          </a:r>
        </a:p>
        <a:p>
          <a:r>
            <a:rPr lang="en-US" sz="1400" dirty="0" smtClean="0">
              <a:latin typeface="Calibri"/>
            </a:rPr>
            <a:t> July 1</a:t>
          </a:r>
          <a:r>
            <a:rPr lang="en-US" sz="1400" baseline="30000" dirty="0" smtClean="0">
              <a:latin typeface="Calibri"/>
            </a:rPr>
            <a:t>st</a:t>
          </a:r>
          <a:r>
            <a:rPr lang="en-US" sz="1400" dirty="0" smtClean="0">
              <a:latin typeface="Calibri"/>
            </a:rPr>
            <a:t>  </a:t>
          </a:r>
          <a:endParaRPr lang="en-US" sz="1400" dirty="0">
            <a:latin typeface="Calibri"/>
          </a:endParaRPr>
        </a:p>
      </dgm:t>
    </dgm:pt>
    <dgm:pt modelId="{300526CD-39BE-4C71-8EFA-BB613016CD3C}" type="parTrans" cxnId="{FBEE1489-EF6C-4A01-BF4C-4CEBBCAB8411}">
      <dgm:prSet/>
      <dgm:spPr/>
      <dgm:t>
        <a:bodyPr/>
        <a:lstStyle/>
        <a:p>
          <a:endParaRPr lang="en-US"/>
        </a:p>
      </dgm:t>
    </dgm:pt>
    <dgm:pt modelId="{13D1C659-595D-44F2-A5E4-E949DDDB1B58}" type="sibTrans" cxnId="{FBEE1489-EF6C-4A01-BF4C-4CEBBCAB8411}">
      <dgm:prSet/>
      <dgm:spPr/>
      <dgm:t>
        <a:bodyPr/>
        <a:lstStyle/>
        <a:p>
          <a:endParaRPr lang="en-US"/>
        </a:p>
      </dgm:t>
    </dgm:pt>
    <dgm:pt modelId="{B53368F1-6B79-4576-8A08-104DB770B268}">
      <dgm:prSet phldrT="[Text]" custT="1"/>
      <dgm:spPr/>
      <dgm:t>
        <a:bodyPr/>
        <a:lstStyle/>
        <a:p>
          <a:r>
            <a:rPr lang="en-US" sz="1400" dirty="0" smtClean="0">
              <a:latin typeface="Calibri"/>
            </a:rPr>
            <a:t>Apr 28</a:t>
          </a:r>
          <a:r>
            <a:rPr lang="en-US" sz="1400" baseline="30000" dirty="0" smtClean="0">
              <a:latin typeface="Calibri"/>
            </a:rPr>
            <a:t>th</a:t>
          </a:r>
          <a:r>
            <a:rPr lang="en-US" sz="1400" dirty="0" smtClean="0">
              <a:latin typeface="Calibri"/>
            </a:rPr>
            <a:t>  to</a:t>
          </a:r>
        </a:p>
        <a:p>
          <a:r>
            <a:rPr lang="en-US" sz="1400" dirty="0" smtClean="0">
              <a:latin typeface="Calibri"/>
            </a:rPr>
            <a:t> May 06</a:t>
          </a:r>
          <a:r>
            <a:rPr lang="en-US" sz="1400" baseline="30000" dirty="0" smtClean="0">
              <a:latin typeface="Calibri"/>
            </a:rPr>
            <a:t>th</a:t>
          </a:r>
          <a:r>
            <a:rPr lang="en-US" sz="1400" dirty="0" smtClean="0">
              <a:latin typeface="Calibri"/>
            </a:rPr>
            <a:t> </a:t>
          </a:r>
          <a:endParaRPr lang="en-US" sz="1400" dirty="0">
            <a:latin typeface="Calibri"/>
          </a:endParaRPr>
        </a:p>
      </dgm:t>
    </dgm:pt>
    <dgm:pt modelId="{2528CF53-EC1D-4B1E-9909-5EEA5B0B8DA5}" type="parTrans" cxnId="{4F4C7A5E-C515-400E-8413-23460F2E848F}">
      <dgm:prSet/>
      <dgm:spPr/>
      <dgm:t>
        <a:bodyPr/>
        <a:lstStyle/>
        <a:p>
          <a:endParaRPr lang="en-US"/>
        </a:p>
      </dgm:t>
    </dgm:pt>
    <dgm:pt modelId="{0445E9F7-701D-400F-B9F9-0E600C00A96A}" type="sibTrans" cxnId="{4F4C7A5E-C515-400E-8413-23460F2E848F}">
      <dgm:prSet/>
      <dgm:spPr/>
      <dgm:t>
        <a:bodyPr/>
        <a:lstStyle/>
        <a:p>
          <a:endParaRPr lang="en-US"/>
        </a:p>
      </dgm:t>
    </dgm:pt>
    <dgm:pt modelId="{D8C38954-815E-476B-B016-9AA3822BDE64}" type="pres">
      <dgm:prSet presAssocID="{2B6F5F67-3481-419B-BB6C-781C483D24CD}" presName="Name0" presStyleCnt="0">
        <dgm:presLayoutVars>
          <dgm:dir/>
          <dgm:animLvl val="lvl"/>
          <dgm:resizeHandles val="exact"/>
        </dgm:presLayoutVars>
      </dgm:prSet>
      <dgm:spPr/>
    </dgm:pt>
    <dgm:pt modelId="{DBB97913-9F63-4DDD-A210-3B5798406F6C}" type="pres">
      <dgm:prSet presAssocID="{B53368F1-6B79-4576-8A08-104DB770B26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F7517-AD54-4C6B-A8F2-92C8129E4153}" type="pres">
      <dgm:prSet presAssocID="{0445E9F7-701D-400F-B9F9-0E600C00A96A}" presName="parTxOnlySpace" presStyleCnt="0"/>
      <dgm:spPr/>
    </dgm:pt>
    <dgm:pt modelId="{F3BE1CE9-356D-4332-A6FD-1FDA2C881D57}" type="pres">
      <dgm:prSet presAssocID="{DB53049B-B5CF-4C73-919C-E1D628EBEFD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14A1-551D-4661-A14B-C858056239AF}" type="pres">
      <dgm:prSet presAssocID="{10909A78-51D8-4310-A9EF-30E57F3DF80A}" presName="parTxOnlySpace" presStyleCnt="0"/>
      <dgm:spPr/>
    </dgm:pt>
    <dgm:pt modelId="{32B096C1-9175-4340-97F4-6971A7A08814}" type="pres">
      <dgm:prSet presAssocID="{C7F55E59-2DD7-449E-B19E-C279D360C4B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FA4F0-66B1-42CB-A616-A88C9AB6C558}" type="pres">
      <dgm:prSet presAssocID="{9CF54F98-BAE9-4DC3-83F2-5A62AC48CCB4}" presName="parTxOnlySpace" presStyleCnt="0"/>
      <dgm:spPr/>
    </dgm:pt>
    <dgm:pt modelId="{2E00E957-B19D-46CC-AAD7-A07BC9227A79}" type="pres">
      <dgm:prSet presAssocID="{8495BC6A-552F-4899-ACFE-2DEA2D234911}" presName="parTxOnly" presStyleLbl="node1" presStyleIdx="3" presStyleCnt="5" custScaleX="919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2D38-437F-4E5C-8946-6DC83F173ED9}" type="pres">
      <dgm:prSet presAssocID="{672A7670-B9E2-4DDE-A94C-E19AD0ADBCC3}" presName="parTxOnlySpace" presStyleCnt="0"/>
      <dgm:spPr/>
    </dgm:pt>
    <dgm:pt modelId="{63AC011A-2F78-4607-AFE6-A763219C0FC0}" type="pres">
      <dgm:prSet presAssocID="{C1F45EE6-6F03-4EAF-8323-9626E1E093AE}" presName="parTxOnly" presStyleLbl="node1" presStyleIdx="4" presStyleCnt="5" custScaleX="940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80B5F2-C6D1-40B0-A7E0-F0FC84EADC06}" srcId="{2B6F5F67-3481-419B-BB6C-781C483D24CD}" destId="{C7F55E59-2DD7-449E-B19E-C279D360C4B3}" srcOrd="2" destOrd="0" parTransId="{018B8D99-694D-4575-8D90-45FCD50CBFF5}" sibTransId="{9CF54F98-BAE9-4DC3-83F2-5A62AC48CCB4}"/>
    <dgm:cxn modelId="{292A807C-3D15-49BA-9B6A-4340E3C0F844}" type="presOf" srcId="{8495BC6A-552F-4899-ACFE-2DEA2D234911}" destId="{2E00E957-B19D-46CC-AAD7-A07BC9227A79}" srcOrd="0" destOrd="0" presId="urn:microsoft.com/office/officeart/2005/8/layout/chevron1"/>
    <dgm:cxn modelId="{A489A87A-D0E2-4391-9BA6-950FA5E90825}" srcId="{2B6F5F67-3481-419B-BB6C-781C483D24CD}" destId="{8495BC6A-552F-4899-ACFE-2DEA2D234911}" srcOrd="3" destOrd="0" parTransId="{D92B0EBE-387B-491C-B6A1-AD861F0510E4}" sibTransId="{672A7670-B9E2-4DDE-A94C-E19AD0ADBCC3}"/>
    <dgm:cxn modelId="{0AB599EA-20E6-477E-BAAD-8AA17FFA32D7}" type="presOf" srcId="{2B6F5F67-3481-419B-BB6C-781C483D24CD}" destId="{D8C38954-815E-476B-B016-9AA3822BDE64}" srcOrd="0" destOrd="0" presId="urn:microsoft.com/office/officeart/2005/8/layout/chevron1"/>
    <dgm:cxn modelId="{9E7DA6A4-2357-47CD-AA21-EA6B2A2AA734}" type="presOf" srcId="{C1F45EE6-6F03-4EAF-8323-9626E1E093AE}" destId="{63AC011A-2F78-4607-AFE6-A763219C0FC0}" srcOrd="0" destOrd="0" presId="urn:microsoft.com/office/officeart/2005/8/layout/chevron1"/>
    <dgm:cxn modelId="{FD608DBB-F81F-4544-83F7-CF0497381D44}" type="presOf" srcId="{C7F55E59-2DD7-449E-B19E-C279D360C4B3}" destId="{32B096C1-9175-4340-97F4-6971A7A08814}" srcOrd="0" destOrd="0" presId="urn:microsoft.com/office/officeart/2005/8/layout/chevron1"/>
    <dgm:cxn modelId="{E177C4F0-7451-4D67-AEB5-E65BA68357A1}" type="presOf" srcId="{B53368F1-6B79-4576-8A08-104DB770B268}" destId="{DBB97913-9F63-4DDD-A210-3B5798406F6C}" srcOrd="0" destOrd="0" presId="urn:microsoft.com/office/officeart/2005/8/layout/chevron1"/>
    <dgm:cxn modelId="{FBEE1489-EF6C-4A01-BF4C-4CEBBCAB8411}" srcId="{2B6F5F67-3481-419B-BB6C-781C483D24CD}" destId="{C1F45EE6-6F03-4EAF-8323-9626E1E093AE}" srcOrd="4" destOrd="0" parTransId="{300526CD-39BE-4C71-8EFA-BB613016CD3C}" sibTransId="{13D1C659-595D-44F2-A5E4-E949DDDB1B58}"/>
    <dgm:cxn modelId="{D9F0164E-61CD-497D-9578-B65EB89A9F9B}" srcId="{2B6F5F67-3481-419B-BB6C-781C483D24CD}" destId="{DB53049B-B5CF-4C73-919C-E1D628EBEFDC}" srcOrd="1" destOrd="0" parTransId="{34CAEA0E-772C-476B-A3E7-40E8EC9F6117}" sibTransId="{10909A78-51D8-4310-A9EF-30E57F3DF80A}"/>
    <dgm:cxn modelId="{4F4C7A5E-C515-400E-8413-23460F2E848F}" srcId="{2B6F5F67-3481-419B-BB6C-781C483D24CD}" destId="{B53368F1-6B79-4576-8A08-104DB770B268}" srcOrd="0" destOrd="0" parTransId="{2528CF53-EC1D-4B1E-9909-5EEA5B0B8DA5}" sibTransId="{0445E9F7-701D-400F-B9F9-0E600C00A96A}"/>
    <dgm:cxn modelId="{C89D0EB3-1856-4948-BD62-05908E6D8534}" type="presOf" srcId="{DB53049B-B5CF-4C73-919C-E1D628EBEFDC}" destId="{F3BE1CE9-356D-4332-A6FD-1FDA2C881D57}" srcOrd="0" destOrd="0" presId="urn:microsoft.com/office/officeart/2005/8/layout/chevron1"/>
    <dgm:cxn modelId="{AB413A23-2D6D-4168-8B34-1D0BA105DBD1}" type="presParOf" srcId="{D8C38954-815E-476B-B016-9AA3822BDE64}" destId="{DBB97913-9F63-4DDD-A210-3B5798406F6C}" srcOrd="0" destOrd="0" presId="urn:microsoft.com/office/officeart/2005/8/layout/chevron1"/>
    <dgm:cxn modelId="{F4C55699-676B-462F-B2E4-9BD8C11C7127}" type="presParOf" srcId="{D8C38954-815E-476B-B016-9AA3822BDE64}" destId="{986F7517-AD54-4C6B-A8F2-92C8129E4153}" srcOrd="1" destOrd="0" presId="urn:microsoft.com/office/officeart/2005/8/layout/chevron1"/>
    <dgm:cxn modelId="{E9416AC1-2C25-44DF-AD16-9B224B66353A}" type="presParOf" srcId="{D8C38954-815E-476B-B016-9AA3822BDE64}" destId="{F3BE1CE9-356D-4332-A6FD-1FDA2C881D57}" srcOrd="2" destOrd="0" presId="urn:microsoft.com/office/officeart/2005/8/layout/chevron1"/>
    <dgm:cxn modelId="{FC557883-DBD4-4FD9-9EBC-9EF7D3C1CFE1}" type="presParOf" srcId="{D8C38954-815E-476B-B016-9AA3822BDE64}" destId="{655F14A1-551D-4661-A14B-C858056239AF}" srcOrd="3" destOrd="0" presId="urn:microsoft.com/office/officeart/2005/8/layout/chevron1"/>
    <dgm:cxn modelId="{B786040A-EC15-45AB-BEE7-5ECAA594C830}" type="presParOf" srcId="{D8C38954-815E-476B-B016-9AA3822BDE64}" destId="{32B096C1-9175-4340-97F4-6971A7A08814}" srcOrd="4" destOrd="0" presId="urn:microsoft.com/office/officeart/2005/8/layout/chevron1"/>
    <dgm:cxn modelId="{80C4ECE3-C2F7-4655-AD9C-468517CFC733}" type="presParOf" srcId="{D8C38954-815E-476B-B016-9AA3822BDE64}" destId="{C5AFA4F0-66B1-42CB-A616-A88C9AB6C558}" srcOrd="5" destOrd="0" presId="urn:microsoft.com/office/officeart/2005/8/layout/chevron1"/>
    <dgm:cxn modelId="{7994E3E3-BA87-4744-930D-C64ECAA6947E}" type="presParOf" srcId="{D8C38954-815E-476B-B016-9AA3822BDE64}" destId="{2E00E957-B19D-46CC-AAD7-A07BC9227A79}" srcOrd="6" destOrd="0" presId="urn:microsoft.com/office/officeart/2005/8/layout/chevron1"/>
    <dgm:cxn modelId="{FA9163F3-8F7A-4380-9C94-7C2B340A6C73}" type="presParOf" srcId="{D8C38954-815E-476B-B016-9AA3822BDE64}" destId="{EAF72D38-437F-4E5C-8946-6DC83F173ED9}" srcOrd="7" destOrd="0" presId="urn:microsoft.com/office/officeart/2005/8/layout/chevron1"/>
    <dgm:cxn modelId="{1EB0B3E8-D40A-4FDE-91AF-17DF2ADE27E5}" type="presParOf" srcId="{D8C38954-815E-476B-B016-9AA3822BDE64}" destId="{63AC011A-2F78-4607-AFE6-A763219C0FC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9499C-A79F-4F00-8FB2-7AF754FD2B1A}" type="doc">
      <dgm:prSet loTypeId="urn:microsoft.com/office/officeart/2005/8/layout/h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7C7034-7FCE-4D1C-B984-89031813C61E}">
      <dgm:prSet/>
      <dgm:spPr/>
      <dgm:t>
        <a:bodyPr/>
        <a:lstStyle/>
        <a:p>
          <a:r>
            <a:rPr lang="en-US" dirty="0" smtClean="0"/>
            <a:t>Planned Line Items</a:t>
          </a:r>
          <a:endParaRPr lang="en-US" dirty="0"/>
        </a:p>
      </dgm:t>
    </dgm:pt>
    <dgm:pt modelId="{2C2E1DE8-DCB7-4CC4-AA7E-C56E6AFC9595}" type="parTrans" cxnId="{F1055AA5-ADD1-46C6-A004-BD1F0F5A5A30}">
      <dgm:prSet/>
      <dgm:spPr/>
      <dgm:t>
        <a:bodyPr/>
        <a:lstStyle/>
        <a:p>
          <a:endParaRPr lang="en-US"/>
        </a:p>
      </dgm:t>
    </dgm:pt>
    <dgm:pt modelId="{3DD3089E-520A-402C-8953-26D1194467F6}" type="sibTrans" cxnId="{F1055AA5-ADD1-46C6-A004-BD1F0F5A5A30}">
      <dgm:prSet/>
      <dgm:spPr/>
      <dgm:t>
        <a:bodyPr/>
        <a:lstStyle/>
        <a:p>
          <a:endParaRPr lang="en-US"/>
        </a:p>
      </dgm:t>
    </dgm:pt>
    <dgm:pt modelId="{F3FB4FB8-47F6-42F0-98F9-135393B6B5CB}">
      <dgm:prSet/>
      <dgm:spPr/>
      <dgm:t>
        <a:bodyPr/>
        <a:lstStyle/>
        <a:p>
          <a:r>
            <a:rPr lang="en-US" dirty="0" smtClean="0"/>
            <a:t>Planned Line Items</a:t>
          </a:r>
          <a:endParaRPr lang="en-US" dirty="0"/>
        </a:p>
      </dgm:t>
    </dgm:pt>
    <dgm:pt modelId="{0A06A0F8-B23A-4F23-86C2-429B9B12AB02}" type="parTrans" cxnId="{C65136D8-4965-4485-A535-6D2FDFDE97FF}">
      <dgm:prSet/>
      <dgm:spPr/>
      <dgm:t>
        <a:bodyPr/>
        <a:lstStyle/>
        <a:p>
          <a:endParaRPr lang="en-US"/>
        </a:p>
      </dgm:t>
    </dgm:pt>
    <dgm:pt modelId="{3B46B031-3DBD-4030-BEE7-7582C6A78942}" type="sibTrans" cxnId="{C65136D8-4965-4485-A535-6D2FDFDE97FF}">
      <dgm:prSet/>
      <dgm:spPr/>
      <dgm:t>
        <a:bodyPr/>
        <a:lstStyle/>
        <a:p>
          <a:endParaRPr lang="en-US"/>
        </a:p>
      </dgm:t>
    </dgm:pt>
    <dgm:pt modelId="{DDF04B6C-6628-417D-A54F-4FC5B0D0A709}">
      <dgm:prSet/>
      <dgm:spPr/>
      <dgm:t>
        <a:bodyPr/>
        <a:lstStyle/>
        <a:p>
          <a:r>
            <a:rPr lang="en-US" dirty="0" smtClean="0"/>
            <a:t>Planned Line Items</a:t>
          </a:r>
          <a:endParaRPr lang="en-US" dirty="0"/>
        </a:p>
      </dgm:t>
    </dgm:pt>
    <dgm:pt modelId="{7595E364-A452-4397-BE6E-652EE6DC2588}" type="parTrans" cxnId="{5C2E0D04-BD0D-4A2F-83C6-E5B7BBA8B285}">
      <dgm:prSet/>
      <dgm:spPr/>
      <dgm:t>
        <a:bodyPr/>
        <a:lstStyle/>
        <a:p>
          <a:endParaRPr lang="en-US"/>
        </a:p>
      </dgm:t>
    </dgm:pt>
    <dgm:pt modelId="{D28BAAD1-43CF-46A6-9CC3-BCE177153A0E}" type="sibTrans" cxnId="{5C2E0D04-BD0D-4A2F-83C6-E5B7BBA8B285}">
      <dgm:prSet/>
      <dgm:spPr/>
      <dgm:t>
        <a:bodyPr/>
        <a:lstStyle/>
        <a:p>
          <a:endParaRPr lang="en-US"/>
        </a:p>
      </dgm:t>
    </dgm:pt>
    <dgm:pt modelId="{91A319B4-4544-488D-AF5F-C3368981A6C6}">
      <dgm:prSet/>
      <dgm:spPr/>
      <dgm:t>
        <a:bodyPr/>
        <a:lstStyle/>
        <a:p>
          <a:r>
            <a:rPr lang="en-US" dirty="0" smtClean="0"/>
            <a:t>Planned Line Items</a:t>
          </a:r>
          <a:endParaRPr lang="en-US" dirty="0"/>
        </a:p>
      </dgm:t>
    </dgm:pt>
    <dgm:pt modelId="{6D2C7E6D-40E1-40FA-B5CB-205CB971BB8A}" type="parTrans" cxnId="{AAE9D163-B41D-494A-AD46-334E28C44B85}">
      <dgm:prSet/>
      <dgm:spPr/>
      <dgm:t>
        <a:bodyPr/>
        <a:lstStyle/>
        <a:p>
          <a:endParaRPr lang="en-US"/>
        </a:p>
      </dgm:t>
    </dgm:pt>
    <dgm:pt modelId="{BCE5A749-0B04-4D2D-81BA-D598AB0C7468}" type="sibTrans" cxnId="{AAE9D163-B41D-494A-AD46-334E28C44B85}">
      <dgm:prSet/>
      <dgm:spPr/>
      <dgm:t>
        <a:bodyPr/>
        <a:lstStyle/>
        <a:p>
          <a:endParaRPr lang="en-US"/>
        </a:p>
      </dgm:t>
    </dgm:pt>
    <dgm:pt modelId="{E7010D46-C06E-4C94-93EB-D5A6CE2A6C58}">
      <dgm:prSet/>
      <dgm:spPr/>
      <dgm:t>
        <a:bodyPr/>
        <a:lstStyle/>
        <a:p>
          <a:r>
            <a:rPr lang="en-US" dirty="0" smtClean="0"/>
            <a:t>Planned Line Items</a:t>
          </a:r>
          <a:endParaRPr lang="en-US" dirty="0"/>
        </a:p>
      </dgm:t>
    </dgm:pt>
    <dgm:pt modelId="{36BA6D5E-71A2-4310-9E89-B5E9828459F9}" type="parTrans" cxnId="{40F84757-75BD-4780-B219-EEE7CF46A0E9}">
      <dgm:prSet/>
      <dgm:spPr/>
      <dgm:t>
        <a:bodyPr/>
        <a:lstStyle/>
        <a:p>
          <a:endParaRPr lang="en-US"/>
        </a:p>
      </dgm:t>
    </dgm:pt>
    <dgm:pt modelId="{8A67B7AB-C5AE-47E3-BA49-1830DD753803}" type="sibTrans" cxnId="{40F84757-75BD-4780-B219-EEE7CF46A0E9}">
      <dgm:prSet/>
      <dgm:spPr/>
      <dgm:t>
        <a:bodyPr/>
        <a:lstStyle/>
        <a:p>
          <a:endParaRPr lang="en-US"/>
        </a:p>
      </dgm:t>
    </dgm:pt>
    <dgm:pt modelId="{654DCF15-73A6-4A94-AB83-966138D21309}">
      <dgm:prSet/>
      <dgm:spPr/>
      <dgm:t>
        <a:bodyPr/>
        <a:lstStyle/>
        <a:p>
          <a:endParaRPr lang="en-US" dirty="0"/>
        </a:p>
      </dgm:t>
    </dgm:pt>
    <dgm:pt modelId="{7A23EAF5-0407-46FC-9F78-0F12FAFFF1C3}" type="parTrans" cxnId="{CB60682A-615C-448F-98A8-DA4596039F7D}">
      <dgm:prSet/>
      <dgm:spPr/>
      <dgm:t>
        <a:bodyPr/>
        <a:lstStyle/>
        <a:p>
          <a:endParaRPr lang="en-US"/>
        </a:p>
      </dgm:t>
    </dgm:pt>
    <dgm:pt modelId="{023700C8-81AA-448A-9172-744C99351027}" type="sibTrans" cxnId="{CB60682A-615C-448F-98A8-DA4596039F7D}">
      <dgm:prSet/>
      <dgm:spPr/>
      <dgm:t>
        <a:bodyPr/>
        <a:lstStyle/>
        <a:p>
          <a:endParaRPr lang="en-US"/>
        </a:p>
      </dgm:t>
    </dgm:pt>
    <dgm:pt modelId="{B9C2E5E4-7DB1-4F68-AC71-848F24AB045F}">
      <dgm:prSet/>
      <dgm:spPr/>
      <dgm:t>
        <a:bodyPr/>
        <a:lstStyle/>
        <a:p>
          <a:r>
            <a:rPr lang="en-US" b="0" u="none" dirty="0" smtClean="0"/>
            <a:t>SKM Idea’s</a:t>
          </a:r>
          <a:endParaRPr lang="en-US" b="0" u="none" dirty="0"/>
        </a:p>
      </dgm:t>
    </dgm:pt>
    <dgm:pt modelId="{41339E9C-0B2A-4830-8DCF-418E09A34176}" type="parTrans" cxnId="{F034B386-AD2B-4CB5-921D-ABE9605FB21F}">
      <dgm:prSet/>
      <dgm:spPr/>
      <dgm:t>
        <a:bodyPr/>
        <a:lstStyle/>
        <a:p>
          <a:endParaRPr lang="en-US"/>
        </a:p>
      </dgm:t>
    </dgm:pt>
    <dgm:pt modelId="{82D03AA1-0498-44C7-AB41-8055CE2BF283}" type="sibTrans" cxnId="{F034B386-AD2B-4CB5-921D-ABE9605FB21F}">
      <dgm:prSet/>
      <dgm:spPr/>
      <dgm:t>
        <a:bodyPr/>
        <a:lstStyle/>
        <a:p>
          <a:endParaRPr lang="en-US"/>
        </a:p>
      </dgm:t>
    </dgm:pt>
    <dgm:pt modelId="{592CE3EA-1AC9-4B7B-8C4B-E1D0809F7B19}">
      <dgm:prSet/>
      <dgm:spPr/>
      <dgm:t>
        <a:bodyPr/>
        <a:lstStyle/>
        <a:p>
          <a:r>
            <a:rPr lang="en-US" b="0" i="0" u="none" dirty="0" smtClean="0"/>
            <a:t>Article type creation</a:t>
          </a:r>
          <a:endParaRPr lang="en-US" b="1" u="sng" dirty="0"/>
        </a:p>
      </dgm:t>
    </dgm:pt>
    <dgm:pt modelId="{5EB89746-9463-40D7-B4E9-3DCAC5703A0E}" type="parTrans" cxnId="{A789482C-8217-47FC-A9EF-95A6076D78BD}">
      <dgm:prSet/>
      <dgm:spPr/>
      <dgm:t>
        <a:bodyPr/>
        <a:lstStyle/>
        <a:p>
          <a:endParaRPr lang="en-US"/>
        </a:p>
      </dgm:t>
    </dgm:pt>
    <dgm:pt modelId="{C280FA8F-513C-4A78-ACEC-E8343D383516}" type="sibTrans" cxnId="{A789482C-8217-47FC-A9EF-95A6076D78BD}">
      <dgm:prSet/>
      <dgm:spPr/>
      <dgm:t>
        <a:bodyPr/>
        <a:lstStyle/>
        <a:p>
          <a:endParaRPr lang="en-US"/>
        </a:p>
      </dgm:t>
    </dgm:pt>
    <dgm:pt modelId="{E8FF1094-18CF-44DD-9034-D43688CBA426}">
      <dgm:prSet/>
      <dgm:spPr/>
      <dgm:t>
        <a:bodyPr/>
        <a:lstStyle/>
        <a:p>
          <a:r>
            <a:rPr lang="en-US" b="0" u="none" dirty="0" smtClean="0"/>
            <a:t>Community Creation</a:t>
          </a:r>
          <a:endParaRPr lang="en-US" b="0" u="none" dirty="0"/>
        </a:p>
      </dgm:t>
    </dgm:pt>
    <dgm:pt modelId="{5372630A-10EB-4495-95BD-49EDB499D104}" type="parTrans" cxnId="{25E20D42-2356-45DD-9F79-756201CDF618}">
      <dgm:prSet/>
      <dgm:spPr/>
      <dgm:t>
        <a:bodyPr/>
        <a:lstStyle/>
        <a:p>
          <a:endParaRPr lang="en-US"/>
        </a:p>
      </dgm:t>
    </dgm:pt>
    <dgm:pt modelId="{FCE601E6-87CB-47D1-A0B6-595C3E78F2FF}" type="sibTrans" cxnId="{25E20D42-2356-45DD-9F79-756201CDF618}">
      <dgm:prSet/>
      <dgm:spPr/>
      <dgm:t>
        <a:bodyPr/>
        <a:lstStyle/>
        <a:p>
          <a:endParaRPr lang="en-US"/>
        </a:p>
      </dgm:t>
    </dgm:pt>
    <dgm:pt modelId="{9DB77BE7-F45B-47E7-9DB2-5BC88639293D}">
      <dgm:prSet/>
      <dgm:spPr/>
      <dgm:t>
        <a:bodyPr/>
        <a:lstStyle/>
        <a:p>
          <a:r>
            <a:rPr lang="en-US" b="0" u="none" dirty="0" smtClean="0"/>
            <a:t>Community Collaboration</a:t>
          </a:r>
          <a:endParaRPr lang="en-US" b="0" u="none" dirty="0"/>
        </a:p>
      </dgm:t>
    </dgm:pt>
    <dgm:pt modelId="{E8E7B87A-31E3-4F08-8A89-9313EA8F90B9}" type="parTrans" cxnId="{8B44EFF2-50E7-4F70-B9AC-95B562CF0BFD}">
      <dgm:prSet/>
      <dgm:spPr/>
      <dgm:t>
        <a:bodyPr/>
        <a:lstStyle/>
        <a:p>
          <a:endParaRPr lang="en-US"/>
        </a:p>
      </dgm:t>
    </dgm:pt>
    <dgm:pt modelId="{F9EC2A27-D8D9-4C20-B1E7-DC2AA47830F5}" type="sibTrans" cxnId="{8B44EFF2-50E7-4F70-B9AC-95B562CF0BFD}">
      <dgm:prSet/>
      <dgm:spPr/>
      <dgm:t>
        <a:bodyPr/>
        <a:lstStyle/>
        <a:p>
          <a:endParaRPr lang="en-US"/>
        </a:p>
      </dgm:t>
    </dgm:pt>
    <dgm:pt modelId="{2EF58181-F6D3-4E9F-85BC-FC4B4FFCB66C}">
      <dgm:prSet/>
      <dgm:spPr/>
      <dgm:t>
        <a:bodyPr/>
        <a:lstStyle/>
        <a:p>
          <a:r>
            <a:rPr lang="en-US" b="0" i="0" u="none" dirty="0" smtClean="0"/>
            <a:t>User Adoption</a:t>
          </a:r>
          <a:endParaRPr lang="en-US" b="1" u="sng" dirty="0"/>
        </a:p>
      </dgm:t>
    </dgm:pt>
    <dgm:pt modelId="{388B43EA-EE23-4608-962C-CBC0C292EE23}" type="parTrans" cxnId="{163A24EF-9B08-48E1-8D18-4C45DE2EC26F}">
      <dgm:prSet/>
      <dgm:spPr/>
      <dgm:t>
        <a:bodyPr/>
        <a:lstStyle/>
        <a:p>
          <a:endParaRPr lang="en-US"/>
        </a:p>
      </dgm:t>
    </dgm:pt>
    <dgm:pt modelId="{2F47EFCD-AAC0-429F-B97C-A7B9F0315661}" type="sibTrans" cxnId="{163A24EF-9B08-48E1-8D18-4C45DE2EC26F}">
      <dgm:prSet/>
      <dgm:spPr/>
      <dgm:t>
        <a:bodyPr/>
        <a:lstStyle/>
        <a:p>
          <a:endParaRPr lang="en-US"/>
        </a:p>
      </dgm:t>
    </dgm:pt>
    <dgm:pt modelId="{FE7B9D6D-AE89-4A90-BAF2-2328BD3CEAB3}">
      <dgm:prSet/>
      <dgm:spPr/>
      <dgm:t>
        <a:bodyPr/>
        <a:lstStyle/>
        <a:p>
          <a:endParaRPr lang="en-US" dirty="0"/>
        </a:p>
      </dgm:t>
    </dgm:pt>
    <dgm:pt modelId="{C01F1C8F-B9C5-4262-9874-39D1799ED5F5}" type="parTrans" cxnId="{6EFB780F-DA75-41C8-A63F-BC552B64AB7A}">
      <dgm:prSet/>
      <dgm:spPr/>
      <dgm:t>
        <a:bodyPr/>
        <a:lstStyle/>
        <a:p>
          <a:endParaRPr lang="en-US"/>
        </a:p>
      </dgm:t>
    </dgm:pt>
    <dgm:pt modelId="{634F367E-2296-4BC4-9AD1-94F1B4C489FD}" type="sibTrans" cxnId="{6EFB780F-DA75-41C8-A63F-BC552B64AB7A}">
      <dgm:prSet/>
      <dgm:spPr/>
      <dgm:t>
        <a:bodyPr/>
        <a:lstStyle/>
        <a:p>
          <a:endParaRPr lang="en-US"/>
        </a:p>
      </dgm:t>
    </dgm:pt>
    <dgm:pt modelId="{C5D330F3-9FF3-47F3-A4F6-EEDE4A89AD55}">
      <dgm:prSet/>
      <dgm:spPr/>
      <dgm:t>
        <a:bodyPr/>
        <a:lstStyle/>
        <a:p>
          <a:endParaRPr lang="en-US" dirty="0"/>
        </a:p>
      </dgm:t>
    </dgm:pt>
    <dgm:pt modelId="{062EF275-8ADB-4AEC-95C1-4DDA777A59A2}" type="parTrans" cxnId="{DEF6C44A-7AE5-4C59-B544-0A93785C5F4C}">
      <dgm:prSet/>
      <dgm:spPr/>
      <dgm:t>
        <a:bodyPr/>
        <a:lstStyle/>
        <a:p>
          <a:endParaRPr lang="en-US"/>
        </a:p>
      </dgm:t>
    </dgm:pt>
    <dgm:pt modelId="{50BD1B21-6E9B-4012-9239-1757A7A24220}" type="sibTrans" cxnId="{DEF6C44A-7AE5-4C59-B544-0A93785C5F4C}">
      <dgm:prSet/>
      <dgm:spPr/>
      <dgm:t>
        <a:bodyPr/>
        <a:lstStyle/>
        <a:p>
          <a:endParaRPr lang="en-US"/>
        </a:p>
      </dgm:t>
    </dgm:pt>
    <dgm:pt modelId="{63351AD4-B877-4189-86C5-5CECFE9A5EF5}">
      <dgm:prSet/>
      <dgm:spPr/>
      <dgm:t>
        <a:bodyPr/>
        <a:lstStyle/>
        <a:p>
          <a:endParaRPr lang="en-US" b="1" u="sng" dirty="0"/>
        </a:p>
      </dgm:t>
    </dgm:pt>
    <dgm:pt modelId="{96D5B650-1A68-40E2-BF39-29F8CA741E19}" type="parTrans" cxnId="{AB32EB61-0A78-4F6F-AB75-FDFBC2B0BA02}">
      <dgm:prSet/>
      <dgm:spPr/>
      <dgm:t>
        <a:bodyPr/>
        <a:lstStyle/>
        <a:p>
          <a:endParaRPr lang="en-US"/>
        </a:p>
      </dgm:t>
    </dgm:pt>
    <dgm:pt modelId="{50D79AB1-1809-4087-AC7B-621A27001FAE}" type="sibTrans" cxnId="{AB32EB61-0A78-4F6F-AB75-FDFBC2B0BA02}">
      <dgm:prSet/>
      <dgm:spPr/>
      <dgm:t>
        <a:bodyPr/>
        <a:lstStyle/>
        <a:p>
          <a:endParaRPr lang="en-US"/>
        </a:p>
      </dgm:t>
    </dgm:pt>
    <dgm:pt modelId="{37FBD8BD-CEEE-4AE9-B8F6-1F9BFE78BB14}">
      <dgm:prSet/>
      <dgm:spPr/>
      <dgm:t>
        <a:bodyPr/>
        <a:lstStyle/>
        <a:p>
          <a:endParaRPr lang="en-US" dirty="0"/>
        </a:p>
      </dgm:t>
    </dgm:pt>
    <dgm:pt modelId="{00072C6E-D82E-4496-97E3-FDB6A9EAF21D}">
      <dgm:prSet/>
      <dgm:spPr/>
      <dgm:t>
        <a:bodyPr/>
        <a:lstStyle/>
        <a:p>
          <a:endParaRPr lang="en-US" dirty="0"/>
        </a:p>
      </dgm:t>
    </dgm:pt>
    <dgm:pt modelId="{AD09B51E-097B-4EFB-A3ED-3B24D167AEBC}" type="sibTrans" cxnId="{88A80788-09DB-422F-A46D-94DC293DBF34}">
      <dgm:prSet/>
      <dgm:spPr/>
      <dgm:t>
        <a:bodyPr/>
        <a:lstStyle/>
        <a:p>
          <a:endParaRPr lang="en-US"/>
        </a:p>
      </dgm:t>
    </dgm:pt>
    <dgm:pt modelId="{A90D7882-5AB3-49F4-ADDC-A4DB6E9F7AA2}" type="parTrans" cxnId="{88A80788-09DB-422F-A46D-94DC293DBF34}">
      <dgm:prSet/>
      <dgm:spPr/>
      <dgm:t>
        <a:bodyPr/>
        <a:lstStyle/>
        <a:p>
          <a:endParaRPr lang="en-US"/>
        </a:p>
      </dgm:t>
    </dgm:pt>
    <dgm:pt modelId="{D6131EF2-8387-41F6-8670-0B9C450D11EE}" type="sibTrans" cxnId="{3168B67E-ED67-453B-9DD3-6053ED9E525E}">
      <dgm:prSet/>
      <dgm:spPr/>
      <dgm:t>
        <a:bodyPr/>
        <a:lstStyle/>
        <a:p>
          <a:endParaRPr lang="en-US"/>
        </a:p>
      </dgm:t>
    </dgm:pt>
    <dgm:pt modelId="{EFCEE0FD-ACDF-4DEC-8ED4-1A13B14A1922}" type="parTrans" cxnId="{3168B67E-ED67-453B-9DD3-6053ED9E525E}">
      <dgm:prSet/>
      <dgm:spPr/>
      <dgm:t>
        <a:bodyPr/>
        <a:lstStyle/>
        <a:p>
          <a:endParaRPr lang="en-US"/>
        </a:p>
      </dgm:t>
    </dgm:pt>
    <dgm:pt modelId="{BE68A51E-1D64-44E6-8220-E2DB3A29CD4D}">
      <dgm:prSet/>
      <dgm:spPr/>
      <dgm:t>
        <a:bodyPr/>
        <a:lstStyle/>
        <a:p>
          <a:endParaRPr lang="en-US" b="0" u="none" dirty="0"/>
        </a:p>
      </dgm:t>
    </dgm:pt>
    <dgm:pt modelId="{A2B0C44F-023F-4FB3-B64C-A475048ED652}">
      <dgm:prSet/>
      <dgm:spPr/>
      <dgm:t>
        <a:bodyPr/>
        <a:lstStyle/>
        <a:p>
          <a:endParaRPr lang="en-US" b="0" u="none" dirty="0"/>
        </a:p>
      </dgm:t>
    </dgm:pt>
    <dgm:pt modelId="{34BC0436-115B-450C-859F-E9E77A391229}" type="sibTrans" cxnId="{4ACD4EDB-31BC-4B1A-9A37-60647A076F68}">
      <dgm:prSet/>
      <dgm:spPr/>
      <dgm:t>
        <a:bodyPr/>
        <a:lstStyle/>
        <a:p>
          <a:endParaRPr lang="en-US"/>
        </a:p>
      </dgm:t>
    </dgm:pt>
    <dgm:pt modelId="{B594CA88-715B-45DA-B5E7-A609041267B1}" type="parTrans" cxnId="{4ACD4EDB-31BC-4B1A-9A37-60647A076F68}">
      <dgm:prSet/>
      <dgm:spPr/>
      <dgm:t>
        <a:bodyPr/>
        <a:lstStyle/>
        <a:p>
          <a:endParaRPr lang="en-US"/>
        </a:p>
      </dgm:t>
    </dgm:pt>
    <dgm:pt modelId="{3541ABA9-4990-4767-8E2D-286A8B56A7C8}" type="sibTrans" cxnId="{53BCF7A2-AB6B-4B0C-B9AE-012558FBBC27}">
      <dgm:prSet/>
      <dgm:spPr/>
      <dgm:t>
        <a:bodyPr/>
        <a:lstStyle/>
        <a:p>
          <a:endParaRPr lang="en-US"/>
        </a:p>
      </dgm:t>
    </dgm:pt>
    <dgm:pt modelId="{38A46F2F-5FB4-47B6-97F4-6FF70CE8F368}" type="parTrans" cxnId="{53BCF7A2-AB6B-4B0C-B9AE-012558FBBC27}">
      <dgm:prSet/>
      <dgm:spPr/>
      <dgm:t>
        <a:bodyPr/>
        <a:lstStyle/>
        <a:p>
          <a:endParaRPr lang="en-US"/>
        </a:p>
      </dgm:t>
    </dgm:pt>
    <dgm:pt modelId="{8DEDE723-CA81-4D77-A009-478C06555659}">
      <dgm:prSet/>
      <dgm:spPr/>
      <dgm:t>
        <a:bodyPr/>
        <a:lstStyle/>
        <a:p>
          <a:endParaRPr lang="en-US" dirty="0" smtClean="0"/>
        </a:p>
      </dgm:t>
    </dgm:pt>
    <dgm:pt modelId="{580CB127-FFCC-455D-8C04-549C8132D0FE}" type="sibTrans" cxnId="{1B377797-5382-4A67-B147-E3C77E91EB62}">
      <dgm:prSet/>
      <dgm:spPr/>
      <dgm:t>
        <a:bodyPr/>
        <a:lstStyle/>
        <a:p>
          <a:endParaRPr lang="en-US"/>
        </a:p>
      </dgm:t>
    </dgm:pt>
    <dgm:pt modelId="{FAB12BEF-19C5-463A-B638-54C21F5A93E8}" type="parTrans" cxnId="{1B377797-5382-4A67-B147-E3C77E91EB62}">
      <dgm:prSet/>
      <dgm:spPr/>
      <dgm:t>
        <a:bodyPr/>
        <a:lstStyle/>
        <a:p>
          <a:endParaRPr lang="en-US"/>
        </a:p>
      </dgm:t>
    </dgm:pt>
    <dgm:pt modelId="{14FA5C48-3606-4716-995A-31209542A050}">
      <dgm:prSet/>
      <dgm:spPr/>
      <dgm:t>
        <a:bodyPr/>
        <a:lstStyle/>
        <a:p>
          <a:endParaRPr lang="en-US" dirty="0" smtClean="0"/>
        </a:p>
      </dgm:t>
    </dgm:pt>
    <dgm:pt modelId="{5DD0C8ED-B757-48DA-A222-43D523F7E69F}" type="sibTrans" cxnId="{11458DB9-DADE-42C9-8266-172F2A0756F6}">
      <dgm:prSet/>
      <dgm:spPr/>
      <dgm:t>
        <a:bodyPr/>
        <a:lstStyle/>
        <a:p>
          <a:endParaRPr lang="en-US"/>
        </a:p>
      </dgm:t>
    </dgm:pt>
    <dgm:pt modelId="{756ECB61-E4A0-4E80-ABED-A7B8948AAEED}" type="parTrans" cxnId="{11458DB9-DADE-42C9-8266-172F2A0756F6}">
      <dgm:prSet/>
      <dgm:spPr/>
      <dgm:t>
        <a:bodyPr/>
        <a:lstStyle/>
        <a:p>
          <a:endParaRPr lang="en-US"/>
        </a:p>
      </dgm:t>
    </dgm:pt>
    <dgm:pt modelId="{6225FEC1-1C2D-45D7-9CA5-E9E686501BDE}">
      <dgm:prSet/>
      <dgm:spPr/>
      <dgm:t>
        <a:bodyPr/>
        <a:lstStyle/>
        <a:p>
          <a:r>
            <a:rPr lang="en-US" b="0" u="none" dirty="0"/>
            <a:t>Idea Themes</a:t>
          </a:r>
        </a:p>
      </dgm:t>
    </dgm:pt>
    <dgm:pt modelId="{2953297B-CC36-4B1F-BD7B-2FB134F7DD68}" type="parTrans" cxnId="{C71923AF-E2C5-4EC5-A736-A06431CD7518}">
      <dgm:prSet/>
      <dgm:spPr/>
      <dgm:t>
        <a:bodyPr/>
        <a:lstStyle/>
        <a:p>
          <a:endParaRPr lang="en-US"/>
        </a:p>
      </dgm:t>
    </dgm:pt>
    <dgm:pt modelId="{AED7252D-4507-41A4-B1F8-FA2E920CDC53}" type="sibTrans" cxnId="{C71923AF-E2C5-4EC5-A736-A06431CD7518}">
      <dgm:prSet/>
      <dgm:spPr/>
      <dgm:t>
        <a:bodyPr/>
        <a:lstStyle/>
        <a:p>
          <a:endParaRPr lang="en-US"/>
        </a:p>
      </dgm:t>
    </dgm:pt>
    <dgm:pt modelId="{25DED497-4D94-4F27-8A0E-25BD66D6A962}">
      <dgm:prSet/>
      <dgm:spPr/>
      <dgm:t>
        <a:bodyPr/>
        <a:lstStyle/>
        <a:p>
          <a:r>
            <a:rPr lang="en-US" b="0" u="none" dirty="0"/>
            <a:t>Data Categories</a:t>
          </a:r>
        </a:p>
      </dgm:t>
    </dgm:pt>
    <dgm:pt modelId="{C8D93BA8-4B0F-4ED3-BAAB-EF2E86EDFCE1}" type="parTrans" cxnId="{B8B6930F-F8D4-4701-A365-1C6F4B490390}">
      <dgm:prSet/>
      <dgm:spPr/>
      <dgm:t>
        <a:bodyPr/>
        <a:lstStyle/>
        <a:p>
          <a:endParaRPr lang="en-US"/>
        </a:p>
      </dgm:t>
    </dgm:pt>
    <dgm:pt modelId="{28AF17B7-5F84-471E-9E68-153529641B96}" type="sibTrans" cxnId="{B8B6930F-F8D4-4701-A365-1C6F4B490390}">
      <dgm:prSet/>
      <dgm:spPr/>
      <dgm:t>
        <a:bodyPr/>
        <a:lstStyle/>
        <a:p>
          <a:endParaRPr lang="en-US"/>
        </a:p>
      </dgm:t>
    </dgm:pt>
    <dgm:pt modelId="{EA114FE0-8491-48A6-BA3D-73B11CF056F3}">
      <dgm:prSet/>
      <dgm:spPr/>
      <dgm:t>
        <a:bodyPr/>
        <a:lstStyle/>
        <a:p>
          <a:r>
            <a:rPr lang="en-US" b="0" u="none" dirty="0"/>
            <a:t>User Creation</a:t>
          </a:r>
        </a:p>
      </dgm:t>
    </dgm:pt>
    <dgm:pt modelId="{AEEA1F94-5E28-4546-8987-682B5076A8D1}" type="parTrans" cxnId="{9130BBC2-0853-41D0-A004-869EB486B1D5}">
      <dgm:prSet/>
      <dgm:spPr/>
      <dgm:t>
        <a:bodyPr/>
        <a:lstStyle/>
        <a:p>
          <a:endParaRPr lang="en-US"/>
        </a:p>
      </dgm:t>
    </dgm:pt>
    <dgm:pt modelId="{0184BCDD-3A93-4C28-A9D6-04E1BC1D258C}" type="sibTrans" cxnId="{9130BBC2-0853-41D0-A004-869EB486B1D5}">
      <dgm:prSet/>
      <dgm:spPr/>
      <dgm:t>
        <a:bodyPr/>
        <a:lstStyle/>
        <a:p>
          <a:endParaRPr lang="en-US"/>
        </a:p>
      </dgm:t>
    </dgm:pt>
    <dgm:pt modelId="{0CF60CAB-7543-4AF8-B149-A2E179BEAFB2}">
      <dgm:prSet/>
      <dgm:spPr/>
      <dgm:t>
        <a:bodyPr/>
        <a:lstStyle/>
        <a:p>
          <a:r>
            <a:rPr lang="en-US" b="0" u="none" dirty="0"/>
            <a:t>Security Assignment</a:t>
          </a:r>
        </a:p>
      </dgm:t>
    </dgm:pt>
    <dgm:pt modelId="{9CD077B0-EBE8-4B58-B09D-927D99D26244}" type="parTrans" cxnId="{A528A327-59ED-4EB6-A701-E840A81645C6}">
      <dgm:prSet/>
      <dgm:spPr/>
      <dgm:t>
        <a:bodyPr/>
        <a:lstStyle/>
        <a:p>
          <a:endParaRPr lang="en-US"/>
        </a:p>
      </dgm:t>
    </dgm:pt>
    <dgm:pt modelId="{83603A50-B7F0-4C97-9F56-B318D8298D63}" type="sibTrans" cxnId="{A528A327-59ED-4EB6-A701-E840A81645C6}">
      <dgm:prSet/>
      <dgm:spPr/>
      <dgm:t>
        <a:bodyPr/>
        <a:lstStyle/>
        <a:p>
          <a:endParaRPr lang="en-US"/>
        </a:p>
      </dgm:t>
    </dgm:pt>
    <dgm:pt modelId="{F3A5DA90-6797-462B-9DDE-1D1638233600}">
      <dgm:prSet/>
      <dgm:spPr/>
      <dgm:t>
        <a:bodyPr/>
        <a:lstStyle/>
        <a:p>
          <a:r>
            <a:rPr lang="en-US" b="0" u="none" dirty="0"/>
            <a:t>Workflow Configuration </a:t>
          </a:r>
        </a:p>
      </dgm:t>
    </dgm:pt>
    <dgm:pt modelId="{458CB271-82D3-4924-ACC2-6551A8690AB7}" type="parTrans" cxnId="{0E1A9F22-F54D-4054-A8A9-84B486261573}">
      <dgm:prSet/>
      <dgm:spPr/>
      <dgm:t>
        <a:bodyPr/>
        <a:lstStyle/>
        <a:p>
          <a:endParaRPr lang="en-US"/>
        </a:p>
      </dgm:t>
    </dgm:pt>
    <dgm:pt modelId="{A8C0B635-A1BA-4586-AAC8-525499A3A08B}" type="sibTrans" cxnId="{0E1A9F22-F54D-4054-A8A9-84B486261573}">
      <dgm:prSet/>
      <dgm:spPr/>
      <dgm:t>
        <a:bodyPr/>
        <a:lstStyle/>
        <a:p>
          <a:endParaRPr lang="en-US"/>
        </a:p>
      </dgm:t>
    </dgm:pt>
    <dgm:pt modelId="{CE2C1390-C41C-42FE-AD95-15A82E63B88B}">
      <dgm:prSet/>
      <dgm:spPr/>
      <dgm:t>
        <a:bodyPr/>
        <a:lstStyle/>
        <a:p>
          <a:r>
            <a:rPr lang="en-US" b="0" i="0" u="none" smtClean="0"/>
            <a:t>Article creation</a:t>
          </a:r>
        </a:p>
      </dgm:t>
    </dgm:pt>
    <dgm:pt modelId="{76107E92-0927-4494-9CCC-CFD81706BA9C}" type="parTrans" cxnId="{BF1B60C9-67EA-48FE-A1F1-B1B5E109872C}">
      <dgm:prSet/>
      <dgm:spPr/>
      <dgm:t>
        <a:bodyPr/>
        <a:lstStyle/>
        <a:p>
          <a:endParaRPr lang="en-US"/>
        </a:p>
      </dgm:t>
    </dgm:pt>
    <dgm:pt modelId="{7CB94364-BA0B-42ED-80C1-099AE8881995}" type="sibTrans" cxnId="{BF1B60C9-67EA-48FE-A1F1-B1B5E109872C}">
      <dgm:prSet/>
      <dgm:spPr/>
      <dgm:t>
        <a:bodyPr/>
        <a:lstStyle/>
        <a:p>
          <a:endParaRPr lang="en-US"/>
        </a:p>
      </dgm:t>
    </dgm:pt>
    <dgm:pt modelId="{83371FB9-8D6F-4F70-9663-CE522E4DDF78}">
      <dgm:prSet/>
      <dgm:spPr/>
      <dgm:t>
        <a:bodyPr/>
        <a:lstStyle/>
        <a:p>
          <a:r>
            <a:rPr lang="en-US" b="0" i="0" u="none" dirty="0" smtClean="0"/>
            <a:t>Email Notification</a:t>
          </a:r>
        </a:p>
      </dgm:t>
    </dgm:pt>
    <dgm:pt modelId="{4CDF904C-E6FA-4CAC-9A39-83AD7252F49B}" type="parTrans" cxnId="{75EE0E7D-E55A-464A-81CE-5509757F2B1E}">
      <dgm:prSet/>
      <dgm:spPr/>
      <dgm:t>
        <a:bodyPr/>
        <a:lstStyle/>
        <a:p>
          <a:endParaRPr lang="en-US"/>
        </a:p>
      </dgm:t>
    </dgm:pt>
    <dgm:pt modelId="{CB40C43E-7BDF-40E0-9D5F-3B308C808A08}" type="sibTrans" cxnId="{75EE0E7D-E55A-464A-81CE-5509757F2B1E}">
      <dgm:prSet/>
      <dgm:spPr/>
      <dgm:t>
        <a:bodyPr/>
        <a:lstStyle/>
        <a:p>
          <a:endParaRPr lang="en-US"/>
        </a:p>
      </dgm:t>
    </dgm:pt>
    <dgm:pt modelId="{92F6B431-C356-4ED9-BD6C-D0DF1BF24E78}">
      <dgm:prSet/>
      <dgm:spPr/>
      <dgm:t>
        <a:bodyPr/>
        <a:lstStyle/>
        <a:p>
          <a:r>
            <a:rPr lang="en-US" b="0" i="0" u="none" smtClean="0"/>
            <a:t>Reports &amp; Dashboards for Idea’s</a:t>
          </a:r>
        </a:p>
      </dgm:t>
    </dgm:pt>
    <dgm:pt modelId="{7798F938-93F0-486A-9C32-86DB68EFCF8A}" type="parTrans" cxnId="{301F1AAC-F794-4279-94E5-1F68E42B1021}">
      <dgm:prSet/>
      <dgm:spPr/>
      <dgm:t>
        <a:bodyPr/>
        <a:lstStyle/>
        <a:p>
          <a:endParaRPr lang="en-US"/>
        </a:p>
      </dgm:t>
    </dgm:pt>
    <dgm:pt modelId="{1359E166-F733-4AAB-8DF1-1A41C34438C2}" type="sibTrans" cxnId="{301F1AAC-F794-4279-94E5-1F68E42B1021}">
      <dgm:prSet/>
      <dgm:spPr/>
      <dgm:t>
        <a:bodyPr/>
        <a:lstStyle/>
        <a:p>
          <a:endParaRPr lang="en-US"/>
        </a:p>
      </dgm:t>
    </dgm:pt>
    <dgm:pt modelId="{9C706161-DF8F-4976-85DF-44087548083D}">
      <dgm:prSet/>
      <dgm:spPr/>
      <dgm:t>
        <a:bodyPr/>
        <a:lstStyle/>
        <a:p>
          <a:r>
            <a:rPr lang="en-US" b="0" i="0" u="none" smtClean="0"/>
            <a:t>Attachments of Images and Videos in Article</a:t>
          </a:r>
        </a:p>
      </dgm:t>
    </dgm:pt>
    <dgm:pt modelId="{B1425DC6-C67A-4B44-96F0-2DF7A07A8769}" type="parTrans" cxnId="{1014F8C8-18D9-444A-B05C-C5893718F5CF}">
      <dgm:prSet/>
      <dgm:spPr/>
      <dgm:t>
        <a:bodyPr/>
        <a:lstStyle/>
        <a:p>
          <a:endParaRPr lang="en-US"/>
        </a:p>
      </dgm:t>
    </dgm:pt>
    <dgm:pt modelId="{8CF2C8E2-943A-4B88-9F57-9B7F5280E292}" type="sibTrans" cxnId="{1014F8C8-18D9-444A-B05C-C5893718F5CF}">
      <dgm:prSet/>
      <dgm:spPr/>
      <dgm:t>
        <a:bodyPr/>
        <a:lstStyle/>
        <a:p>
          <a:endParaRPr lang="en-US"/>
        </a:p>
      </dgm:t>
    </dgm:pt>
    <dgm:pt modelId="{0FA02E5E-4F76-45B6-88EC-DCC3DB1D368A}">
      <dgm:prSet/>
      <dgm:spPr/>
      <dgm:t>
        <a:bodyPr/>
        <a:lstStyle/>
        <a:p>
          <a:r>
            <a:rPr lang="en-US" b="0" i="0" u="none" dirty="0" smtClean="0"/>
            <a:t>Page layouts for Community Channels</a:t>
          </a:r>
        </a:p>
      </dgm:t>
    </dgm:pt>
    <dgm:pt modelId="{6BECF67C-3572-4AA6-8D88-EE988331F361}" type="parTrans" cxnId="{1C5A3DF9-AFAE-438B-9996-2D0DA6FA5800}">
      <dgm:prSet/>
      <dgm:spPr/>
      <dgm:t>
        <a:bodyPr/>
        <a:lstStyle/>
        <a:p>
          <a:endParaRPr lang="en-US"/>
        </a:p>
      </dgm:t>
    </dgm:pt>
    <dgm:pt modelId="{24266B94-E0E2-4008-B5F2-727A91A482CB}" type="sibTrans" cxnId="{1C5A3DF9-AFAE-438B-9996-2D0DA6FA5800}">
      <dgm:prSet/>
      <dgm:spPr/>
      <dgm:t>
        <a:bodyPr/>
        <a:lstStyle/>
        <a:p>
          <a:endParaRPr lang="en-US"/>
        </a:p>
      </dgm:t>
    </dgm:pt>
    <dgm:pt modelId="{2B7F0AE9-5E7E-416B-881A-0A54490974E1}">
      <dgm:prSet/>
      <dgm:spPr/>
      <dgm:t>
        <a:bodyPr/>
        <a:lstStyle/>
        <a:p>
          <a:endParaRPr lang="en-US" dirty="0"/>
        </a:p>
      </dgm:t>
    </dgm:pt>
    <dgm:pt modelId="{9D47DDDE-656B-4D53-B8D2-C7229D894FD2}" type="parTrans" cxnId="{A2A9BF91-ACA6-475A-BAC0-E5CFC2A44F38}">
      <dgm:prSet/>
      <dgm:spPr/>
      <dgm:t>
        <a:bodyPr/>
        <a:lstStyle/>
        <a:p>
          <a:endParaRPr lang="en-US"/>
        </a:p>
      </dgm:t>
    </dgm:pt>
    <dgm:pt modelId="{7B07146C-9A83-47F1-8145-CF3FC7B43780}" type="sibTrans" cxnId="{A2A9BF91-ACA6-475A-BAC0-E5CFC2A44F38}">
      <dgm:prSet/>
      <dgm:spPr/>
      <dgm:t>
        <a:bodyPr/>
        <a:lstStyle/>
        <a:p>
          <a:endParaRPr lang="en-US"/>
        </a:p>
      </dgm:t>
    </dgm:pt>
    <dgm:pt modelId="{42614D50-2272-4ECA-9D45-3DA3C452A4FE}">
      <dgm:prSet/>
      <dgm:spPr/>
      <dgm:t>
        <a:bodyPr/>
        <a:lstStyle/>
        <a:p>
          <a:r>
            <a:rPr lang="en-US" b="0" u="none" dirty="0"/>
            <a:t>Add Members to community</a:t>
          </a:r>
        </a:p>
      </dgm:t>
    </dgm:pt>
    <dgm:pt modelId="{D61104DD-CA22-46DC-A354-4925C3316798}" type="parTrans" cxnId="{C040BE6A-B45C-4542-AB54-B9FE6B3B7EE6}">
      <dgm:prSet/>
      <dgm:spPr/>
      <dgm:t>
        <a:bodyPr/>
        <a:lstStyle/>
        <a:p>
          <a:endParaRPr lang="en-US"/>
        </a:p>
      </dgm:t>
    </dgm:pt>
    <dgm:pt modelId="{47BD6F02-6D19-48BB-A021-B5329516D339}" type="sibTrans" cxnId="{C040BE6A-B45C-4542-AB54-B9FE6B3B7EE6}">
      <dgm:prSet/>
      <dgm:spPr/>
      <dgm:t>
        <a:bodyPr/>
        <a:lstStyle/>
        <a:p>
          <a:endParaRPr lang="en-US"/>
        </a:p>
      </dgm:t>
    </dgm:pt>
    <dgm:pt modelId="{CB116FB4-8D2A-48BD-B0F7-37E68F62EE21}">
      <dgm:prSet/>
      <dgm:spPr/>
      <dgm:t>
        <a:bodyPr/>
        <a:lstStyle/>
        <a:p>
          <a:r>
            <a:rPr lang="en-US" b="0" u="none" dirty="0"/>
            <a:t>Enable Super user access</a:t>
          </a:r>
        </a:p>
      </dgm:t>
    </dgm:pt>
    <dgm:pt modelId="{C85A84BF-606E-49CD-8B28-2A0E63B9608C}" type="parTrans" cxnId="{72F93574-97B6-43DA-BDA2-CDD3D92CEF69}">
      <dgm:prSet/>
      <dgm:spPr/>
      <dgm:t>
        <a:bodyPr/>
        <a:lstStyle/>
        <a:p>
          <a:endParaRPr lang="en-US"/>
        </a:p>
      </dgm:t>
    </dgm:pt>
    <dgm:pt modelId="{D0CD070D-CC01-4B7A-9439-0449C5AE3492}" type="sibTrans" cxnId="{72F93574-97B6-43DA-BDA2-CDD3D92CEF69}">
      <dgm:prSet/>
      <dgm:spPr/>
      <dgm:t>
        <a:bodyPr/>
        <a:lstStyle/>
        <a:p>
          <a:endParaRPr lang="en-US"/>
        </a:p>
      </dgm:t>
    </dgm:pt>
    <dgm:pt modelId="{10C5B2F5-3AB3-4AA8-861D-70D41939EA56}">
      <dgm:prSet/>
      <dgm:spPr/>
      <dgm:t>
        <a:bodyPr/>
        <a:lstStyle/>
        <a:p>
          <a:r>
            <a:rPr lang="en-US" b="0" u="none" dirty="0"/>
            <a:t>Customize login and logout</a:t>
          </a:r>
        </a:p>
      </dgm:t>
    </dgm:pt>
    <dgm:pt modelId="{FABB423B-39C7-4A20-AC96-2F5D16DADACA}" type="parTrans" cxnId="{386FC1B9-DD64-4531-82D4-89100BD51AAE}">
      <dgm:prSet/>
      <dgm:spPr/>
      <dgm:t>
        <a:bodyPr/>
        <a:lstStyle/>
        <a:p>
          <a:endParaRPr lang="en-US"/>
        </a:p>
      </dgm:t>
    </dgm:pt>
    <dgm:pt modelId="{834C74E9-5749-409B-A17F-CA6438C10F69}" type="sibTrans" cxnId="{386FC1B9-DD64-4531-82D4-89100BD51AAE}">
      <dgm:prSet/>
      <dgm:spPr/>
      <dgm:t>
        <a:bodyPr/>
        <a:lstStyle/>
        <a:p>
          <a:endParaRPr lang="en-US"/>
        </a:p>
      </dgm:t>
    </dgm:pt>
    <dgm:pt modelId="{C59F9B2E-215C-48BA-89B2-19703D8743B5}">
      <dgm:prSet/>
      <dgm:spPr/>
      <dgm:t>
        <a:bodyPr/>
        <a:lstStyle/>
        <a:p>
          <a:r>
            <a:rPr lang="en-US" b="0" u="none" dirty="0"/>
            <a:t>Data categories for Articles</a:t>
          </a:r>
        </a:p>
      </dgm:t>
    </dgm:pt>
    <dgm:pt modelId="{1B5A1A49-37E6-4E68-8B38-6753D60271FF}" type="parTrans" cxnId="{3E7E0010-F078-49A0-B185-95ED4B4AB974}">
      <dgm:prSet/>
      <dgm:spPr/>
      <dgm:t>
        <a:bodyPr/>
        <a:lstStyle/>
        <a:p>
          <a:endParaRPr lang="en-US"/>
        </a:p>
      </dgm:t>
    </dgm:pt>
    <dgm:pt modelId="{672B2FF6-AF35-4F44-B549-E31BB5DC713E}" type="sibTrans" cxnId="{3E7E0010-F078-49A0-B185-95ED4B4AB974}">
      <dgm:prSet/>
      <dgm:spPr/>
      <dgm:t>
        <a:bodyPr/>
        <a:lstStyle/>
        <a:p>
          <a:endParaRPr lang="en-US"/>
        </a:p>
      </dgm:t>
    </dgm:pt>
    <dgm:pt modelId="{9CE29AFB-2F34-455B-8CCB-17A43DF710F3}">
      <dgm:prSet/>
      <dgm:spPr/>
      <dgm:t>
        <a:bodyPr/>
        <a:lstStyle/>
        <a:p>
          <a:r>
            <a:rPr lang="en-US" b="0" u="none" dirty="0"/>
            <a:t>Approval Process</a:t>
          </a:r>
        </a:p>
      </dgm:t>
    </dgm:pt>
    <dgm:pt modelId="{604AA911-FD72-4CEF-986C-39ED9FE9500D}" type="parTrans" cxnId="{9CD34E08-EE8B-4D4E-A66F-E97049956E51}">
      <dgm:prSet/>
      <dgm:spPr/>
      <dgm:t>
        <a:bodyPr/>
        <a:lstStyle/>
        <a:p>
          <a:endParaRPr lang="en-US"/>
        </a:p>
      </dgm:t>
    </dgm:pt>
    <dgm:pt modelId="{4AD58A00-3367-4F67-BC6B-4327C99EEF29}" type="sibTrans" cxnId="{9CD34E08-EE8B-4D4E-A66F-E97049956E51}">
      <dgm:prSet/>
      <dgm:spPr/>
      <dgm:t>
        <a:bodyPr/>
        <a:lstStyle/>
        <a:p>
          <a:endParaRPr lang="en-US"/>
        </a:p>
      </dgm:t>
    </dgm:pt>
    <dgm:pt modelId="{193586C0-3A7D-4431-A473-0634094FE918}">
      <dgm:prSet/>
      <dgm:spPr/>
      <dgm:t>
        <a:bodyPr/>
        <a:lstStyle/>
        <a:p>
          <a:r>
            <a:rPr lang="en-US" b="0" u="none" dirty="0"/>
            <a:t>Customize Email Notification</a:t>
          </a:r>
        </a:p>
      </dgm:t>
    </dgm:pt>
    <dgm:pt modelId="{A0DC79DD-E7BA-45A9-B985-E9BEE41C2665}" type="parTrans" cxnId="{C6F308BF-3D70-40ED-9D83-70AD561F6E8E}">
      <dgm:prSet/>
      <dgm:spPr/>
      <dgm:t>
        <a:bodyPr/>
        <a:lstStyle/>
        <a:p>
          <a:endParaRPr lang="en-US"/>
        </a:p>
      </dgm:t>
    </dgm:pt>
    <dgm:pt modelId="{F26CE706-1BF6-4A1D-8C18-C1A9D77B5B4C}" type="sibTrans" cxnId="{C6F308BF-3D70-40ED-9D83-70AD561F6E8E}">
      <dgm:prSet/>
      <dgm:spPr/>
      <dgm:t>
        <a:bodyPr/>
        <a:lstStyle/>
        <a:p>
          <a:endParaRPr lang="en-US"/>
        </a:p>
      </dgm:t>
    </dgm:pt>
    <dgm:pt modelId="{040BE1E8-E884-474D-AD8C-8800CBE6669A}">
      <dgm:prSet/>
      <dgm:spPr/>
      <dgm:t>
        <a:bodyPr/>
        <a:lstStyle/>
        <a:p>
          <a:r>
            <a:rPr lang="en-US" b="0" u="none" dirty="0"/>
            <a:t>User Self Registration</a:t>
          </a:r>
        </a:p>
      </dgm:t>
    </dgm:pt>
    <dgm:pt modelId="{283E9B79-5182-4776-8726-BA478635C3C6}" type="parTrans" cxnId="{BB476F1F-1ADC-4243-9E51-36F62ECA53C5}">
      <dgm:prSet/>
      <dgm:spPr/>
      <dgm:t>
        <a:bodyPr/>
        <a:lstStyle/>
        <a:p>
          <a:endParaRPr lang="en-US"/>
        </a:p>
      </dgm:t>
    </dgm:pt>
    <dgm:pt modelId="{6E0141E2-3221-4843-AA72-D5D6137A7B80}" type="sibTrans" cxnId="{BB476F1F-1ADC-4243-9E51-36F62ECA53C5}">
      <dgm:prSet/>
      <dgm:spPr/>
      <dgm:t>
        <a:bodyPr/>
        <a:lstStyle/>
        <a:p>
          <a:endParaRPr lang="en-US"/>
        </a:p>
      </dgm:t>
    </dgm:pt>
    <dgm:pt modelId="{13B95FDC-AD9B-4749-9745-69F355BD38FB}">
      <dgm:prSet/>
      <dgm:spPr/>
      <dgm:t>
        <a:bodyPr/>
        <a:lstStyle/>
        <a:p>
          <a:r>
            <a:rPr lang="en-US" b="0" u="none" dirty="0"/>
            <a:t>Community User Forget Password</a:t>
          </a:r>
        </a:p>
      </dgm:t>
    </dgm:pt>
    <dgm:pt modelId="{EFA1E28A-2363-48E1-A908-82D21F35C4E0}" type="parTrans" cxnId="{A1FFB2C2-D329-4E0D-B8C0-D9323D0303D0}">
      <dgm:prSet/>
      <dgm:spPr/>
      <dgm:t>
        <a:bodyPr/>
        <a:lstStyle/>
        <a:p>
          <a:endParaRPr lang="en-US"/>
        </a:p>
      </dgm:t>
    </dgm:pt>
    <dgm:pt modelId="{1ABEDA56-2991-4129-B32E-1E91D59DBEA6}" type="sibTrans" cxnId="{A1FFB2C2-D329-4E0D-B8C0-D9323D0303D0}">
      <dgm:prSet/>
      <dgm:spPr/>
      <dgm:t>
        <a:bodyPr/>
        <a:lstStyle/>
        <a:p>
          <a:endParaRPr lang="en-US"/>
        </a:p>
      </dgm:t>
    </dgm:pt>
    <dgm:pt modelId="{BD549EC6-C49E-4D38-84D0-81C20806FD89}">
      <dgm:prSet/>
      <dgm:spPr/>
      <dgm:t>
        <a:bodyPr/>
        <a:lstStyle/>
        <a:p>
          <a:r>
            <a:rPr lang="en-US" b="0" u="none" dirty="0"/>
            <a:t>Channel Enable for Community Members</a:t>
          </a:r>
        </a:p>
      </dgm:t>
    </dgm:pt>
    <dgm:pt modelId="{668EFF17-A92F-4086-A0E5-27B1551D3EE2}" type="parTrans" cxnId="{A673D791-778E-4988-B003-3287DC2EDEB5}">
      <dgm:prSet/>
      <dgm:spPr/>
      <dgm:t>
        <a:bodyPr/>
        <a:lstStyle/>
        <a:p>
          <a:endParaRPr lang="en-US"/>
        </a:p>
      </dgm:t>
    </dgm:pt>
    <dgm:pt modelId="{4D06176E-0C1D-460D-8D06-15A0C105434B}" type="sibTrans" cxnId="{A673D791-778E-4988-B003-3287DC2EDEB5}">
      <dgm:prSet/>
      <dgm:spPr/>
      <dgm:t>
        <a:bodyPr/>
        <a:lstStyle/>
        <a:p>
          <a:endParaRPr lang="en-US"/>
        </a:p>
      </dgm:t>
    </dgm:pt>
    <dgm:pt modelId="{E0D3CB6B-2810-4D8F-8103-86BAB15E52AA}">
      <dgm:prSet/>
      <dgm:spPr/>
      <dgm:t>
        <a:bodyPr/>
        <a:lstStyle/>
        <a:p>
          <a:r>
            <a:rPr lang="en-US" b="0" u="none" dirty="0"/>
            <a:t>Community Reports &amp; dashboard </a:t>
          </a:r>
        </a:p>
      </dgm:t>
    </dgm:pt>
    <dgm:pt modelId="{970A2743-135E-4763-9167-D531BD019DCB}" type="parTrans" cxnId="{C592AFDA-4605-45A6-B5ED-E6F88BA1A350}">
      <dgm:prSet/>
      <dgm:spPr/>
      <dgm:t>
        <a:bodyPr/>
        <a:lstStyle/>
        <a:p>
          <a:endParaRPr lang="en-US"/>
        </a:p>
      </dgm:t>
    </dgm:pt>
    <dgm:pt modelId="{3282E43F-BC7B-4647-B50A-1347EE1C62F8}" type="sibTrans" cxnId="{C592AFDA-4605-45A6-B5ED-E6F88BA1A350}">
      <dgm:prSet/>
      <dgm:spPr/>
      <dgm:t>
        <a:bodyPr/>
        <a:lstStyle/>
        <a:p>
          <a:endParaRPr lang="en-US"/>
        </a:p>
      </dgm:t>
    </dgm:pt>
    <dgm:pt modelId="{CF41739B-4A1F-4147-910A-A4B86B6C5099}">
      <dgm:prSet/>
      <dgm:spPr/>
      <dgm:t>
        <a:bodyPr/>
        <a:lstStyle/>
        <a:p>
          <a:r>
            <a:rPr lang="en-US" b="0" i="0" u="none" smtClean="0"/>
            <a:t>Community Management</a:t>
          </a:r>
        </a:p>
      </dgm:t>
    </dgm:pt>
    <dgm:pt modelId="{75750B0D-9081-4E64-B582-8DC8C0A3C2A3}" type="parTrans" cxnId="{B5644633-5EFC-43B5-8242-AA75AF52541C}">
      <dgm:prSet/>
      <dgm:spPr/>
      <dgm:t>
        <a:bodyPr/>
        <a:lstStyle/>
        <a:p>
          <a:endParaRPr lang="en-US"/>
        </a:p>
      </dgm:t>
    </dgm:pt>
    <dgm:pt modelId="{830EEF38-19AC-4798-93BF-7ADC45A94AC7}" type="sibTrans" cxnId="{B5644633-5EFC-43B5-8242-AA75AF52541C}">
      <dgm:prSet/>
      <dgm:spPr/>
      <dgm:t>
        <a:bodyPr/>
        <a:lstStyle/>
        <a:p>
          <a:endParaRPr lang="en-US"/>
        </a:p>
      </dgm:t>
    </dgm:pt>
    <dgm:pt modelId="{3F09E112-48C6-42FB-ACBE-2D8F3DBB70A8}">
      <dgm:prSet/>
      <dgm:spPr/>
      <dgm:t>
        <a:bodyPr/>
        <a:lstStyle/>
        <a:p>
          <a:r>
            <a:rPr lang="en-US" b="0" i="0" u="none" smtClean="0"/>
            <a:t>Salesforce KM for Mobile</a:t>
          </a:r>
        </a:p>
      </dgm:t>
    </dgm:pt>
    <dgm:pt modelId="{BC99C233-1411-4C3E-92EF-ED53E62701F3}" type="parTrans" cxnId="{ECCEDEAF-9947-40AF-BB0B-96941E24AFF4}">
      <dgm:prSet/>
      <dgm:spPr/>
      <dgm:t>
        <a:bodyPr/>
        <a:lstStyle/>
        <a:p>
          <a:endParaRPr lang="en-US"/>
        </a:p>
      </dgm:t>
    </dgm:pt>
    <dgm:pt modelId="{55827AC3-B7D2-48EE-B251-C9CB0F451B6E}" type="sibTrans" cxnId="{ECCEDEAF-9947-40AF-BB0B-96941E24AFF4}">
      <dgm:prSet/>
      <dgm:spPr/>
      <dgm:t>
        <a:bodyPr/>
        <a:lstStyle/>
        <a:p>
          <a:endParaRPr lang="en-US"/>
        </a:p>
      </dgm:t>
    </dgm:pt>
    <dgm:pt modelId="{07642B8D-CD6E-4CF7-93A8-7812B022B49A}">
      <dgm:prSet/>
      <dgm:spPr/>
      <dgm:t>
        <a:bodyPr/>
        <a:lstStyle/>
        <a:p>
          <a:r>
            <a:rPr lang="en-US" b="0" i="0" u="none" smtClean="0"/>
            <a:t>Chatter Answer Zones</a:t>
          </a:r>
        </a:p>
      </dgm:t>
    </dgm:pt>
    <dgm:pt modelId="{CC1B4784-1D90-4654-9C12-195576ED916F}" type="parTrans" cxnId="{D4498098-E279-43FA-A1AA-16B2F413E75C}">
      <dgm:prSet/>
      <dgm:spPr/>
      <dgm:t>
        <a:bodyPr/>
        <a:lstStyle/>
        <a:p>
          <a:endParaRPr lang="en-US"/>
        </a:p>
      </dgm:t>
    </dgm:pt>
    <dgm:pt modelId="{9CC23259-0C9C-4ABC-A058-F2DEFF6052C6}" type="sibTrans" cxnId="{D4498098-E279-43FA-A1AA-16B2F413E75C}">
      <dgm:prSet/>
      <dgm:spPr/>
      <dgm:t>
        <a:bodyPr/>
        <a:lstStyle/>
        <a:p>
          <a:endParaRPr lang="en-US"/>
        </a:p>
      </dgm:t>
    </dgm:pt>
    <dgm:pt modelId="{84308FB1-BF30-46C0-9BCE-F1928171158B}">
      <dgm:prSet/>
      <dgm:spPr/>
      <dgm:t>
        <a:bodyPr/>
        <a:lstStyle/>
        <a:p>
          <a:r>
            <a:rPr lang="en-US" b="0" i="0" u="none" smtClean="0"/>
            <a:t>Chatter partner Portals</a:t>
          </a:r>
        </a:p>
      </dgm:t>
    </dgm:pt>
    <dgm:pt modelId="{B4FEF87D-962A-470B-B771-D7BAB2844820}" type="parTrans" cxnId="{BB13E2A7-23DA-4758-9750-F1A948411E83}">
      <dgm:prSet/>
      <dgm:spPr/>
      <dgm:t>
        <a:bodyPr/>
        <a:lstStyle/>
        <a:p>
          <a:endParaRPr lang="en-US"/>
        </a:p>
      </dgm:t>
    </dgm:pt>
    <dgm:pt modelId="{5E51D4EC-2DB9-40C3-9D2A-6D52D552FAB1}" type="sibTrans" cxnId="{BB13E2A7-23DA-4758-9750-F1A948411E83}">
      <dgm:prSet/>
      <dgm:spPr/>
      <dgm:t>
        <a:bodyPr/>
        <a:lstStyle/>
        <a:p>
          <a:endParaRPr lang="en-US"/>
        </a:p>
      </dgm:t>
    </dgm:pt>
    <dgm:pt modelId="{8408BDA7-F8A3-4F29-9461-7E3DDF5B6DF8}">
      <dgm:prSet/>
      <dgm:spPr/>
      <dgm:t>
        <a:bodyPr/>
        <a:lstStyle/>
        <a:p>
          <a:r>
            <a:rPr lang="en-US" b="0" i="0" u="none" dirty="0" smtClean="0"/>
            <a:t>Chatter Public Knowledge base</a:t>
          </a:r>
        </a:p>
      </dgm:t>
    </dgm:pt>
    <dgm:pt modelId="{2A69D419-21C4-40DF-BA7F-6FF90DF9A2A2}" type="parTrans" cxnId="{09264CFE-B1EA-4BC8-B6E7-08FE26C6982F}">
      <dgm:prSet/>
      <dgm:spPr/>
      <dgm:t>
        <a:bodyPr/>
        <a:lstStyle/>
        <a:p>
          <a:endParaRPr lang="en-US"/>
        </a:p>
      </dgm:t>
    </dgm:pt>
    <dgm:pt modelId="{0B2C7C6B-A1FF-4A9F-A2C2-F6B31DEA4E51}" type="sibTrans" cxnId="{09264CFE-B1EA-4BC8-B6E7-08FE26C6982F}">
      <dgm:prSet/>
      <dgm:spPr/>
      <dgm:t>
        <a:bodyPr/>
        <a:lstStyle/>
        <a:p>
          <a:endParaRPr lang="en-US"/>
        </a:p>
      </dgm:t>
    </dgm:pt>
    <dgm:pt modelId="{1EC684B2-0415-446C-94C9-BEA1F7337BB2}">
      <dgm:prSet/>
      <dgm:spPr/>
      <dgm:t>
        <a:bodyPr/>
        <a:lstStyle/>
        <a:p>
          <a:endParaRPr lang="en-US" dirty="0"/>
        </a:p>
      </dgm:t>
    </dgm:pt>
    <dgm:pt modelId="{C923314A-3F85-4606-BAA5-FF291CEF7AE4}" type="parTrans" cxnId="{C83CA895-FAC6-4334-99C7-D357E7A6FCC8}">
      <dgm:prSet/>
      <dgm:spPr/>
      <dgm:t>
        <a:bodyPr/>
        <a:lstStyle/>
        <a:p>
          <a:endParaRPr lang="en-US"/>
        </a:p>
      </dgm:t>
    </dgm:pt>
    <dgm:pt modelId="{467175F4-6211-494C-ABE7-932CFCCF41E1}" type="sibTrans" cxnId="{C83CA895-FAC6-4334-99C7-D357E7A6FCC8}">
      <dgm:prSet/>
      <dgm:spPr/>
      <dgm:t>
        <a:bodyPr/>
        <a:lstStyle/>
        <a:p>
          <a:endParaRPr lang="en-US"/>
        </a:p>
      </dgm:t>
    </dgm:pt>
    <dgm:pt modelId="{4E4C273A-B769-41E5-83BE-575ECAEDDC93}" type="pres">
      <dgm:prSet presAssocID="{AF79499C-A79F-4F00-8FB2-7AF754FD2B1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4508C6-F2EA-4821-9CD4-9CC4DDC62256}" type="pres">
      <dgm:prSet presAssocID="{B97C7034-7FCE-4D1C-B984-89031813C61E}" presName="compositeNode" presStyleCnt="0">
        <dgm:presLayoutVars>
          <dgm:bulletEnabled val="1"/>
        </dgm:presLayoutVars>
      </dgm:prSet>
      <dgm:spPr/>
    </dgm:pt>
    <dgm:pt modelId="{5655C599-F67E-412E-9E0A-58D0010B67BA}" type="pres">
      <dgm:prSet presAssocID="{B97C7034-7FCE-4D1C-B984-89031813C61E}" presName="image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50E47F4-AB93-4549-995C-12826AE7D504}" type="pres">
      <dgm:prSet presAssocID="{B97C7034-7FCE-4D1C-B984-89031813C61E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1F95A-760E-4638-9927-6CC6AABB4FF7}" type="pres">
      <dgm:prSet presAssocID="{B97C7034-7FCE-4D1C-B984-89031813C61E}" presName="parentNode" presStyleLbl="revTx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0560E-4F28-4C20-93EF-EA8F7BE91976}" type="pres">
      <dgm:prSet presAssocID="{3DD3089E-520A-402C-8953-26D1194467F6}" presName="sibTrans" presStyleCnt="0"/>
      <dgm:spPr/>
    </dgm:pt>
    <dgm:pt modelId="{100CEFB7-4D11-4701-AF61-BAC7241FA9FF}" type="pres">
      <dgm:prSet presAssocID="{F3FB4FB8-47F6-42F0-98F9-135393B6B5CB}" presName="compositeNode" presStyleCnt="0">
        <dgm:presLayoutVars>
          <dgm:bulletEnabled val="1"/>
        </dgm:presLayoutVars>
      </dgm:prSet>
      <dgm:spPr/>
    </dgm:pt>
    <dgm:pt modelId="{EBC00074-6BF8-444F-9934-4742500176EE}" type="pres">
      <dgm:prSet presAssocID="{F3FB4FB8-47F6-42F0-98F9-135393B6B5CB}" presName="image" presStyleLbl="fgImgPlace1" presStyleIdx="1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AF85E05-34E1-42B0-B55D-CC3491431B6F}" type="pres">
      <dgm:prSet presAssocID="{F3FB4FB8-47F6-42F0-98F9-135393B6B5CB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0465F-0247-411B-8FC0-532A8904284A}" type="pres">
      <dgm:prSet presAssocID="{F3FB4FB8-47F6-42F0-98F9-135393B6B5CB}" presName="parentNode" presStyleLbl="revTx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E40B-57FE-4CFE-A903-92578A719120}" type="pres">
      <dgm:prSet presAssocID="{3B46B031-3DBD-4030-BEE7-7582C6A78942}" presName="sibTrans" presStyleCnt="0"/>
      <dgm:spPr/>
    </dgm:pt>
    <dgm:pt modelId="{2D3F0A15-2123-46AD-9824-F088659E9B37}" type="pres">
      <dgm:prSet presAssocID="{DDF04B6C-6628-417D-A54F-4FC5B0D0A709}" presName="compositeNode" presStyleCnt="0">
        <dgm:presLayoutVars>
          <dgm:bulletEnabled val="1"/>
        </dgm:presLayoutVars>
      </dgm:prSet>
      <dgm:spPr/>
    </dgm:pt>
    <dgm:pt modelId="{409C944B-5157-4273-B0B0-042BA00C540F}" type="pres">
      <dgm:prSet presAssocID="{DDF04B6C-6628-417D-A54F-4FC5B0D0A709}" presName="image" presStyleLbl="fgImgPlace1" presStyleIdx="2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75892C-C6A3-4665-9130-9AF142F69AD0}" type="pres">
      <dgm:prSet presAssocID="{DDF04B6C-6628-417D-A54F-4FC5B0D0A709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8A650-2237-4BDE-ACF1-E1229AE49BDF}" type="pres">
      <dgm:prSet presAssocID="{DDF04B6C-6628-417D-A54F-4FC5B0D0A709}" presName="parentNode" presStyleLbl="revTx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EACBB-759D-41D1-BB84-43FD2F9384EA}" type="pres">
      <dgm:prSet presAssocID="{D28BAAD1-43CF-46A6-9CC3-BCE177153A0E}" presName="sibTrans" presStyleCnt="0"/>
      <dgm:spPr/>
    </dgm:pt>
    <dgm:pt modelId="{3BBC3E9F-FD8D-4685-95B7-BAD60A608984}" type="pres">
      <dgm:prSet presAssocID="{91A319B4-4544-488D-AF5F-C3368981A6C6}" presName="compositeNode" presStyleCnt="0">
        <dgm:presLayoutVars>
          <dgm:bulletEnabled val="1"/>
        </dgm:presLayoutVars>
      </dgm:prSet>
      <dgm:spPr/>
    </dgm:pt>
    <dgm:pt modelId="{0580342B-864B-4720-A9DB-BE22EE498216}" type="pres">
      <dgm:prSet presAssocID="{91A319B4-4544-488D-AF5F-C3368981A6C6}" presName="image" presStyleLbl="fgImgPlace1" presStyleIdx="3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20ACBD0-B34F-40A5-B2BF-A134245743DE}" type="pres">
      <dgm:prSet presAssocID="{91A319B4-4544-488D-AF5F-C3368981A6C6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463AA-E771-483D-A442-8D28A210100E}" type="pres">
      <dgm:prSet presAssocID="{91A319B4-4544-488D-AF5F-C3368981A6C6}" presName="parentNode" presStyleLbl="revTx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B4B84-D985-4226-A2AE-7A7615F2A1D7}" type="pres">
      <dgm:prSet presAssocID="{BCE5A749-0B04-4D2D-81BA-D598AB0C7468}" presName="sibTrans" presStyleCnt="0"/>
      <dgm:spPr/>
    </dgm:pt>
    <dgm:pt modelId="{B02B4DC8-666F-436E-AC5A-A05C7093766F}" type="pres">
      <dgm:prSet presAssocID="{E7010D46-C06E-4C94-93EB-D5A6CE2A6C58}" presName="compositeNode" presStyleCnt="0">
        <dgm:presLayoutVars>
          <dgm:bulletEnabled val="1"/>
        </dgm:presLayoutVars>
      </dgm:prSet>
      <dgm:spPr/>
    </dgm:pt>
    <dgm:pt modelId="{4C1E5B5A-EA13-4623-88DC-3C3704954E59}" type="pres">
      <dgm:prSet presAssocID="{E7010D46-C06E-4C94-93EB-D5A6CE2A6C58}" presName="image" presStyleLbl="fgImgPlace1" presStyleIdx="4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F0D134F-4BFD-49A8-987F-9CE37BDB3265}" type="pres">
      <dgm:prSet presAssocID="{E7010D46-C06E-4C94-93EB-D5A6CE2A6C58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1F49A-BAE0-40DD-9417-9C9DA5BD13D9}" type="pres">
      <dgm:prSet presAssocID="{E7010D46-C06E-4C94-93EB-D5A6CE2A6C58}" presName="parentNode" presStyleLbl="revTx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C53E-8DA1-4D1C-8640-67AE99466317}" type="pres">
      <dgm:prSet presAssocID="{8A67B7AB-C5AE-47E3-BA49-1830DD753803}" presName="sibTrans" presStyleCnt="0"/>
      <dgm:spPr/>
    </dgm:pt>
    <dgm:pt modelId="{D00F8BF2-7E60-495E-9401-4457546ADCAA}" type="pres">
      <dgm:prSet presAssocID="{654DCF15-73A6-4A94-AB83-966138D21309}" presName="compositeNode" presStyleCnt="0">
        <dgm:presLayoutVars>
          <dgm:bulletEnabled val="1"/>
        </dgm:presLayoutVars>
      </dgm:prSet>
      <dgm:spPr/>
    </dgm:pt>
    <dgm:pt modelId="{99AC3865-1A6D-41B0-98EC-125D3510097B}" type="pres">
      <dgm:prSet presAssocID="{654DCF15-73A6-4A94-AB83-966138D21309}" presName="image" presStyleLbl="fgImgPlace1" presStyleIdx="5" presStyleCnt="6" custScaleX="22075" custScaleY="22075" custLinFactX="20798" custLinFactY="469829" custLinFactNeighborX="100000" custLinFactNeighborY="500000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2CF3D10-3B7D-4266-83A4-2A4517297BB0}" type="pres">
      <dgm:prSet presAssocID="{654DCF15-73A6-4A94-AB83-966138D21309}" presName="childNode" presStyleLbl="node1" presStyleIdx="5" presStyleCnt="6" custFlipVert="1" custFlipHor="0" custScaleX="889" custScaleY="2608" custLinFactNeighborX="1902" custLinFactNeighborY="-61191">
        <dgm:presLayoutVars>
          <dgm:bulletEnabled val="1"/>
        </dgm:presLayoutVars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5B9CA31-37D9-46EE-9B08-072671B6BD44}" type="pres">
      <dgm:prSet presAssocID="{654DCF15-73A6-4A94-AB83-966138D21309}" presName="parentNode" presStyleLbl="revTx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F6C44A-7AE5-4C59-B544-0A93785C5F4C}" srcId="{B97C7034-7FCE-4D1C-B984-89031813C61E}" destId="{C5D330F3-9FF3-47F3-A4F6-EEDE4A89AD55}" srcOrd="6" destOrd="0" parTransId="{062EF275-8ADB-4AEC-95C1-4DDA777A59A2}" sibTransId="{50BD1B21-6E9B-4012-9239-1757A7A24220}"/>
    <dgm:cxn modelId="{4295ACBD-1BE4-4047-96C7-2741347917D2}" type="presOf" srcId="{FE7B9D6D-AE89-4A90-BAF2-2328BD3CEAB3}" destId="{FAF85E05-34E1-42B0-B55D-CC3491431B6F}" srcOrd="0" destOrd="9" presId="urn:microsoft.com/office/officeart/2005/8/layout/hList2"/>
    <dgm:cxn modelId="{53BCF7A2-AB6B-4B0C-B9AE-012558FBBC27}" srcId="{A2B0C44F-023F-4FB3-B64C-A475048ED652}" destId="{BE68A51E-1D64-44E6-8220-E2DB3A29CD4D}" srcOrd="0" destOrd="0" parTransId="{38A46F2F-5FB4-47B6-97F4-6FF70CE8F368}" sibTransId="{3541ABA9-4990-4767-8E2D-286A8B56A7C8}"/>
    <dgm:cxn modelId="{34F710AA-48DA-4C6A-AFAD-E7AFA988A4A6}" type="presOf" srcId="{63351AD4-B877-4189-86C5-5CECFE9A5EF5}" destId="{220ACBD0-B34F-40A5-B2BF-A134245743DE}" srcOrd="0" destOrd="8" presId="urn:microsoft.com/office/officeart/2005/8/layout/hList2"/>
    <dgm:cxn modelId="{D4498098-E279-43FA-A1AA-16B2F413E75C}" srcId="{E7010D46-C06E-4C94-93EB-D5A6CE2A6C58}" destId="{07642B8D-CD6E-4CF7-93A8-7812B022B49A}" srcOrd="3" destOrd="0" parTransId="{CC1B4784-1D90-4654-9C12-195576ED916F}" sibTransId="{9CC23259-0C9C-4ABC-A058-F2DEFF6052C6}"/>
    <dgm:cxn modelId="{29AD5FD2-F3AB-4ED2-A91A-EEB413A75C23}" type="presOf" srcId="{592CE3EA-1AC9-4B7B-8C4B-E1D0809F7B19}" destId="{FAF85E05-34E1-42B0-B55D-CC3491431B6F}" srcOrd="0" destOrd="0" presId="urn:microsoft.com/office/officeart/2005/8/layout/hList2"/>
    <dgm:cxn modelId="{BB13E2A7-23DA-4758-9750-F1A948411E83}" srcId="{E7010D46-C06E-4C94-93EB-D5A6CE2A6C58}" destId="{84308FB1-BF30-46C0-9BCE-F1928171158B}" srcOrd="4" destOrd="0" parTransId="{B4FEF87D-962A-470B-B771-D7BAB2844820}" sibTransId="{5E51D4EC-2DB9-40C3-9D2A-6D52D552FAB1}"/>
    <dgm:cxn modelId="{163A24EF-9B08-48E1-8D18-4C45DE2EC26F}" srcId="{E7010D46-C06E-4C94-93EB-D5A6CE2A6C58}" destId="{2EF58181-F6D3-4E9F-85BC-FC4B4FFCB66C}" srcOrd="0" destOrd="0" parTransId="{388B43EA-EE23-4608-962C-CBC0C292EE23}" sibTransId="{2F47EFCD-AAC0-429F-B97C-A7B9F0315661}"/>
    <dgm:cxn modelId="{88A80788-09DB-422F-A46D-94DC293DBF34}" srcId="{F3FB4FB8-47F6-42F0-98F9-135393B6B5CB}" destId="{00072C6E-D82E-4496-97E3-FDB6A9EAF21D}" srcOrd="7" destOrd="0" parTransId="{A90D7882-5AB3-49F4-ADDC-A4DB6E9F7AA2}" sibTransId="{AD09B51E-097B-4EFB-A3ED-3B24D167AEBC}"/>
    <dgm:cxn modelId="{AAE9D163-B41D-494A-AD46-334E28C44B85}" srcId="{AF79499C-A79F-4F00-8FB2-7AF754FD2B1A}" destId="{91A319B4-4544-488D-AF5F-C3368981A6C6}" srcOrd="3" destOrd="0" parTransId="{6D2C7E6D-40E1-40FA-B5CB-205CB971BB8A}" sibTransId="{BCE5A749-0B04-4D2D-81BA-D598AB0C7468}"/>
    <dgm:cxn modelId="{8B44EFF2-50E7-4F70-B9AC-95B562CF0BFD}" srcId="{91A319B4-4544-488D-AF5F-C3368981A6C6}" destId="{9DB77BE7-F45B-47E7-9DB2-5BC88639293D}" srcOrd="0" destOrd="0" parTransId="{E8E7B87A-31E3-4F08-8A89-9313EA8F90B9}" sibTransId="{F9EC2A27-D8D9-4C20-B1E7-DC2AA47830F5}"/>
    <dgm:cxn modelId="{B5644633-5EFC-43B5-8242-AA75AF52541C}" srcId="{E7010D46-C06E-4C94-93EB-D5A6CE2A6C58}" destId="{CF41739B-4A1F-4147-910A-A4B86B6C5099}" srcOrd="1" destOrd="0" parTransId="{75750B0D-9081-4E64-B582-8DC8C0A3C2A3}" sibTransId="{830EEF38-19AC-4798-93BF-7ADC45A94AC7}"/>
    <dgm:cxn modelId="{B58AC227-B243-4EAF-AA53-09B0E336BAB4}" type="presOf" srcId="{0CF60CAB-7543-4AF8-B149-A2E179BEAFB2}" destId="{850E47F4-AB93-4549-995C-12826AE7D504}" srcOrd="0" destOrd="4" presId="urn:microsoft.com/office/officeart/2005/8/layout/hList2"/>
    <dgm:cxn modelId="{A528A327-59ED-4EB6-A701-E840A81645C6}" srcId="{B97C7034-7FCE-4D1C-B984-89031813C61E}" destId="{0CF60CAB-7543-4AF8-B149-A2E179BEAFB2}" srcOrd="4" destOrd="0" parTransId="{9CD077B0-EBE8-4B58-B09D-927D99D26244}" sibTransId="{83603A50-B7F0-4C97-9F56-B318D8298D63}"/>
    <dgm:cxn modelId="{A173991C-74DA-40F3-9723-08248667F90F}" type="presOf" srcId="{0FA02E5E-4F76-45B6-88EC-DCC3DB1D368A}" destId="{FAF85E05-34E1-42B0-B55D-CC3491431B6F}" srcOrd="0" destOrd="5" presId="urn:microsoft.com/office/officeart/2005/8/layout/hList2"/>
    <dgm:cxn modelId="{A562BA5D-D153-45CF-8B21-8352E2F643FA}" type="presOf" srcId="{CE2C1390-C41C-42FE-AD95-15A82E63B88B}" destId="{FAF85E05-34E1-42B0-B55D-CC3491431B6F}" srcOrd="0" destOrd="1" presId="urn:microsoft.com/office/officeart/2005/8/layout/hList2"/>
    <dgm:cxn modelId="{C592AFDA-4605-45A6-B5ED-E6F88BA1A350}" srcId="{91A319B4-4544-488D-AF5F-C3368981A6C6}" destId="{E0D3CB6B-2810-4D8F-8103-86BAB15E52AA}" srcOrd="5" destOrd="0" parTransId="{970A2743-135E-4763-9167-D531BD019DCB}" sibTransId="{3282E43F-BC7B-4647-B50A-1347EE1C62F8}"/>
    <dgm:cxn modelId="{9130BBC2-0853-41D0-A004-869EB486B1D5}" srcId="{B97C7034-7FCE-4D1C-B984-89031813C61E}" destId="{EA114FE0-8491-48A6-BA3D-73B11CF056F3}" srcOrd="3" destOrd="0" parTransId="{AEEA1F94-5E28-4546-8987-682B5076A8D1}" sibTransId="{0184BCDD-3A93-4C28-A9D6-04E1BC1D258C}"/>
    <dgm:cxn modelId="{5C2E0D04-BD0D-4A2F-83C6-E5B7BBA8B285}" srcId="{AF79499C-A79F-4F00-8FB2-7AF754FD2B1A}" destId="{DDF04B6C-6628-417D-A54F-4FC5B0D0A709}" srcOrd="2" destOrd="0" parTransId="{7595E364-A452-4397-BE6E-652EE6DC2588}" sibTransId="{D28BAAD1-43CF-46A6-9CC3-BCE177153A0E}"/>
    <dgm:cxn modelId="{B12FB8EA-91BB-438D-9740-E69F135B57AD}" type="presOf" srcId="{2EF58181-F6D3-4E9F-85BC-FC4B4FFCB66C}" destId="{DF0D134F-4BFD-49A8-987F-9CE37BDB3265}" srcOrd="0" destOrd="0" presId="urn:microsoft.com/office/officeart/2005/8/layout/hList2"/>
    <dgm:cxn modelId="{FDC827BE-63D0-4926-96E2-FECC3F93BD03}" type="presOf" srcId="{E0D3CB6B-2810-4D8F-8103-86BAB15E52AA}" destId="{220ACBD0-B34F-40A5-B2BF-A134245743DE}" srcOrd="0" destOrd="5" presId="urn:microsoft.com/office/officeart/2005/8/layout/hList2"/>
    <dgm:cxn modelId="{74C5FE37-A67B-41C5-8930-8AEC0D2FB6FB}" type="presOf" srcId="{83371FB9-8D6F-4F70-9663-CE522E4DDF78}" destId="{FAF85E05-34E1-42B0-B55D-CC3491431B6F}" srcOrd="0" destOrd="2" presId="urn:microsoft.com/office/officeart/2005/8/layout/hList2"/>
    <dgm:cxn modelId="{816FFB1B-1C21-4473-A384-FACE0DFCE15C}" type="presOf" srcId="{B9C2E5E4-7DB1-4F68-AC71-848F24AB045F}" destId="{850E47F4-AB93-4549-995C-12826AE7D504}" srcOrd="0" destOrd="0" presId="urn:microsoft.com/office/officeart/2005/8/layout/hList2"/>
    <dgm:cxn modelId="{3EDA085B-6A61-4396-8814-06FDB9E3A288}" type="presOf" srcId="{10C5B2F5-3AB3-4AA8-861D-70D41939EA56}" destId="{6775892C-C6A3-4665-9130-9AF142F69AD0}" srcOrd="0" destOrd="3" presId="urn:microsoft.com/office/officeart/2005/8/layout/hList2"/>
    <dgm:cxn modelId="{1014F8C8-18D9-444A-B05C-C5893718F5CF}" srcId="{F3FB4FB8-47F6-42F0-98F9-135393B6B5CB}" destId="{9C706161-DF8F-4976-85DF-44087548083D}" srcOrd="4" destOrd="0" parTransId="{B1425DC6-C67A-4B44-96F0-2DF7A07A8769}" sibTransId="{8CF2C8E2-943A-4B88-9F57-9B7F5280E292}"/>
    <dgm:cxn modelId="{1B377797-5382-4A67-B147-E3C77E91EB62}" srcId="{E7010D46-C06E-4C94-93EB-D5A6CE2A6C58}" destId="{8DEDE723-CA81-4D77-A009-478C06555659}" srcOrd="7" destOrd="0" parTransId="{FAB12BEF-19C5-463A-B638-54C21F5A93E8}" sibTransId="{580CB127-FFCC-455D-8C04-549C8132D0FE}"/>
    <dgm:cxn modelId="{8DB5E318-8060-4366-B69C-A2BAD2E46F74}" type="presOf" srcId="{DDF04B6C-6628-417D-A54F-4FC5B0D0A709}" destId="{12D8A650-2237-4BDE-ACF1-E1229AE49BDF}" srcOrd="0" destOrd="0" presId="urn:microsoft.com/office/officeart/2005/8/layout/hList2"/>
    <dgm:cxn modelId="{4995F117-0F41-4650-807E-C99AEB3F27A1}" type="presOf" srcId="{14FA5C48-3606-4716-995A-31209542A050}" destId="{DF0D134F-4BFD-49A8-987F-9CE37BDB3265}" srcOrd="0" destOrd="8" presId="urn:microsoft.com/office/officeart/2005/8/layout/hList2"/>
    <dgm:cxn modelId="{2E8EBAA3-07FA-4FCE-B206-8C3888338216}" type="presOf" srcId="{37FBD8BD-CEEE-4AE9-B8F6-1F9BFE78BB14}" destId="{FAF85E05-34E1-42B0-B55D-CC3491431B6F}" srcOrd="0" destOrd="8" presId="urn:microsoft.com/office/officeart/2005/8/layout/hList2"/>
    <dgm:cxn modelId="{291FA020-B337-4A00-A7DD-41CFAF3CE794}" type="presOf" srcId="{42614D50-2272-4ECA-9D45-3DA3C452A4FE}" destId="{6775892C-C6A3-4665-9130-9AF142F69AD0}" srcOrd="0" destOrd="1" presId="urn:microsoft.com/office/officeart/2005/8/layout/hList2"/>
    <dgm:cxn modelId="{6CD5339B-F9CE-492F-81FE-482E6EABF3AE}" type="presOf" srcId="{6225FEC1-1C2D-45D7-9CA5-E9E686501BDE}" destId="{850E47F4-AB93-4549-995C-12826AE7D504}" srcOrd="0" destOrd="1" presId="urn:microsoft.com/office/officeart/2005/8/layout/hList2"/>
    <dgm:cxn modelId="{5C48AB49-9EEB-4AF8-A922-8653ACEEF642}" type="presOf" srcId="{A2B0C44F-023F-4FB3-B64C-A475048ED652}" destId="{220ACBD0-B34F-40A5-B2BF-A134245743DE}" srcOrd="0" destOrd="6" presId="urn:microsoft.com/office/officeart/2005/8/layout/hList2"/>
    <dgm:cxn modelId="{C6F308BF-3D70-40ED-9D83-70AD561F6E8E}" srcId="{91A319B4-4544-488D-AF5F-C3368981A6C6}" destId="{193586C0-3A7D-4431-A473-0634094FE918}" srcOrd="1" destOrd="0" parTransId="{A0DC79DD-E7BA-45A9-B985-E9BEE41C2665}" sibTransId="{F26CE706-1BF6-4A1D-8C18-C1A9D77B5B4C}"/>
    <dgm:cxn modelId="{468743EC-15C1-4ED3-91E7-F0676A8D3FC8}" type="presOf" srcId="{25DED497-4D94-4F27-8A0E-25BD66D6A962}" destId="{850E47F4-AB93-4549-995C-12826AE7D504}" srcOrd="0" destOrd="2" presId="urn:microsoft.com/office/officeart/2005/8/layout/hList2"/>
    <dgm:cxn modelId="{D46298AC-214B-420F-884E-2BFE85B3A5B4}" type="presOf" srcId="{00072C6E-D82E-4496-97E3-FDB6A9EAF21D}" destId="{FAF85E05-34E1-42B0-B55D-CC3491431B6F}" srcOrd="0" destOrd="7" presId="urn:microsoft.com/office/officeart/2005/8/layout/hList2"/>
    <dgm:cxn modelId="{E7040346-66B7-4423-B54A-C64B6ABFFD45}" type="presOf" srcId="{9CE29AFB-2F34-455B-8CCB-17A43DF710F3}" destId="{6775892C-C6A3-4665-9130-9AF142F69AD0}" srcOrd="0" destOrd="5" presId="urn:microsoft.com/office/officeart/2005/8/layout/hList2"/>
    <dgm:cxn modelId="{AB32EB61-0A78-4F6F-AB75-FDFBC2B0BA02}" srcId="{A2B0C44F-023F-4FB3-B64C-A475048ED652}" destId="{63351AD4-B877-4189-86C5-5CECFE9A5EF5}" srcOrd="1" destOrd="0" parTransId="{96D5B650-1A68-40E2-BF39-29F8CA741E19}" sibTransId="{50D79AB1-1809-4087-AC7B-621A27001FAE}"/>
    <dgm:cxn modelId="{D5F4C4D7-C90B-4315-B8B6-B4B6C01C6BFE}" type="presOf" srcId="{91A319B4-4544-488D-AF5F-C3368981A6C6}" destId="{13E463AA-E771-483D-A442-8D28A210100E}" srcOrd="0" destOrd="0" presId="urn:microsoft.com/office/officeart/2005/8/layout/hList2"/>
    <dgm:cxn modelId="{0E1A9F22-F54D-4054-A8A9-84B486261573}" srcId="{B97C7034-7FCE-4D1C-B984-89031813C61E}" destId="{F3A5DA90-6797-462B-9DDE-1D1638233600}" srcOrd="5" destOrd="0" parTransId="{458CB271-82D3-4924-ACC2-6551A8690AB7}" sibTransId="{A8C0B635-A1BA-4586-AAC8-525499A3A08B}"/>
    <dgm:cxn modelId="{40F84757-75BD-4780-B219-EEE7CF46A0E9}" srcId="{AF79499C-A79F-4F00-8FB2-7AF754FD2B1A}" destId="{E7010D46-C06E-4C94-93EB-D5A6CE2A6C58}" srcOrd="4" destOrd="0" parTransId="{36BA6D5E-71A2-4310-9E89-B5E9828459F9}" sibTransId="{8A67B7AB-C5AE-47E3-BA49-1830DD753803}"/>
    <dgm:cxn modelId="{A02B4BB4-11D8-43E7-A4A0-6FFBEBF0E4AC}" type="presOf" srcId="{84308FB1-BF30-46C0-9BCE-F1928171158B}" destId="{DF0D134F-4BFD-49A8-987F-9CE37BDB3265}" srcOrd="0" destOrd="4" presId="urn:microsoft.com/office/officeart/2005/8/layout/hList2"/>
    <dgm:cxn modelId="{BF1B60C9-67EA-48FE-A1F1-B1B5E109872C}" srcId="{F3FB4FB8-47F6-42F0-98F9-135393B6B5CB}" destId="{CE2C1390-C41C-42FE-AD95-15A82E63B88B}" srcOrd="1" destOrd="0" parTransId="{76107E92-0927-4494-9CCC-CFD81706BA9C}" sibTransId="{7CB94364-BA0B-42ED-80C1-099AE8881995}"/>
    <dgm:cxn modelId="{2814A114-4C75-4495-B606-2BBC7BD7F6CA}" type="presOf" srcId="{E8FF1094-18CF-44DD-9034-D43688CBA426}" destId="{6775892C-C6A3-4665-9130-9AF142F69AD0}" srcOrd="0" destOrd="0" presId="urn:microsoft.com/office/officeart/2005/8/layout/hList2"/>
    <dgm:cxn modelId="{C040BE6A-B45C-4542-AB54-B9FE6B3B7EE6}" srcId="{DDF04B6C-6628-417D-A54F-4FC5B0D0A709}" destId="{42614D50-2272-4ECA-9D45-3DA3C452A4FE}" srcOrd="1" destOrd="0" parTransId="{D61104DD-CA22-46DC-A354-4925C3316798}" sibTransId="{47BD6F02-6D19-48BB-A021-B5329516D339}"/>
    <dgm:cxn modelId="{735B1433-6FC8-4F00-B6AF-E5E99EACED80}" type="presOf" srcId="{07642B8D-CD6E-4CF7-93A8-7812B022B49A}" destId="{DF0D134F-4BFD-49A8-987F-9CE37BDB3265}" srcOrd="0" destOrd="3" presId="urn:microsoft.com/office/officeart/2005/8/layout/hList2"/>
    <dgm:cxn modelId="{F034B386-AD2B-4CB5-921D-ABE9605FB21F}" srcId="{B97C7034-7FCE-4D1C-B984-89031813C61E}" destId="{B9C2E5E4-7DB1-4F68-AC71-848F24AB045F}" srcOrd="0" destOrd="0" parTransId="{41339E9C-0B2A-4830-8DCF-418E09A34176}" sibTransId="{82D03AA1-0498-44C7-AB41-8055CE2BF283}"/>
    <dgm:cxn modelId="{0EA242A4-C8DD-4DE2-85F1-9CB0E34B842E}" type="presOf" srcId="{C5D330F3-9FF3-47F3-A4F6-EEDE4A89AD55}" destId="{850E47F4-AB93-4549-995C-12826AE7D504}" srcOrd="0" destOrd="6" presId="urn:microsoft.com/office/officeart/2005/8/layout/hList2"/>
    <dgm:cxn modelId="{011A0E24-ED34-4E42-B1D0-19A7DBA0BB35}" type="presOf" srcId="{8DEDE723-CA81-4D77-A009-478C06555659}" destId="{DF0D134F-4BFD-49A8-987F-9CE37BDB3265}" srcOrd="0" destOrd="7" presId="urn:microsoft.com/office/officeart/2005/8/layout/hList2"/>
    <dgm:cxn modelId="{A2A9BF91-ACA6-475A-BAC0-E5CFC2A44F38}" srcId="{F3FB4FB8-47F6-42F0-98F9-135393B6B5CB}" destId="{2B7F0AE9-5E7E-416B-881A-0A54490974E1}" srcOrd="6" destOrd="0" parTransId="{9D47DDDE-656B-4D53-B8D2-C7229D894FD2}" sibTransId="{7B07146C-9A83-47F1-8145-CF3FC7B43780}"/>
    <dgm:cxn modelId="{C83CA895-FAC6-4334-99C7-D357E7A6FCC8}" srcId="{E7010D46-C06E-4C94-93EB-D5A6CE2A6C58}" destId="{1EC684B2-0415-446C-94C9-BEA1F7337BB2}" srcOrd="6" destOrd="0" parTransId="{C923314A-3F85-4606-BAA5-FF291CEF7AE4}" sibTransId="{467175F4-6211-494C-ABE7-932CFCCF41E1}"/>
    <dgm:cxn modelId="{9CD34E08-EE8B-4D4E-A66F-E97049956E51}" srcId="{DDF04B6C-6628-417D-A54F-4FC5B0D0A709}" destId="{9CE29AFB-2F34-455B-8CCB-17A43DF710F3}" srcOrd="5" destOrd="0" parTransId="{604AA911-FD72-4CEF-986C-39ED9FE9500D}" sibTransId="{4AD58A00-3367-4F67-BC6B-4327C99EEF29}"/>
    <dgm:cxn modelId="{6EFB780F-DA75-41C8-A63F-BC552B64AB7A}" srcId="{00072C6E-D82E-4496-97E3-FDB6A9EAF21D}" destId="{FE7B9D6D-AE89-4A90-BAF2-2328BD3CEAB3}" srcOrd="1" destOrd="0" parTransId="{C01F1C8F-B9C5-4262-9874-39D1799ED5F5}" sibTransId="{634F367E-2296-4BC4-9AD1-94F1B4C489FD}"/>
    <dgm:cxn modelId="{3168B67E-ED67-453B-9DD3-6053ED9E525E}" srcId="{00072C6E-D82E-4496-97E3-FDB6A9EAF21D}" destId="{37FBD8BD-CEEE-4AE9-B8F6-1F9BFE78BB14}" srcOrd="0" destOrd="0" parTransId="{EFCEE0FD-ACDF-4DEC-8ED4-1A13B14A1922}" sibTransId="{D6131EF2-8387-41F6-8670-0B9C450D11EE}"/>
    <dgm:cxn modelId="{386FC1B9-DD64-4531-82D4-89100BD51AAE}" srcId="{DDF04B6C-6628-417D-A54F-4FC5B0D0A709}" destId="{10C5B2F5-3AB3-4AA8-861D-70D41939EA56}" srcOrd="3" destOrd="0" parTransId="{FABB423B-39C7-4A20-AC96-2F5D16DADACA}" sibTransId="{834C74E9-5749-409B-A17F-CA6438C10F69}"/>
    <dgm:cxn modelId="{3E7E0010-F078-49A0-B185-95ED4B4AB974}" srcId="{DDF04B6C-6628-417D-A54F-4FC5B0D0A709}" destId="{C59F9B2E-215C-48BA-89B2-19703D8743B5}" srcOrd="4" destOrd="0" parTransId="{1B5A1A49-37E6-4E68-8B38-6753D60271FF}" sibTransId="{672B2FF6-AF35-4F44-B549-E31BB5DC713E}"/>
    <dgm:cxn modelId="{A789482C-8217-47FC-A9EF-95A6076D78BD}" srcId="{F3FB4FB8-47F6-42F0-98F9-135393B6B5CB}" destId="{592CE3EA-1AC9-4B7B-8C4B-E1D0809F7B19}" srcOrd="0" destOrd="0" parTransId="{5EB89746-9463-40D7-B4E9-3DCAC5703A0E}" sibTransId="{C280FA8F-513C-4A78-ACEC-E8343D383516}"/>
    <dgm:cxn modelId="{09264CFE-B1EA-4BC8-B6E7-08FE26C6982F}" srcId="{E7010D46-C06E-4C94-93EB-D5A6CE2A6C58}" destId="{8408BDA7-F8A3-4F29-9461-7E3DDF5B6DF8}" srcOrd="5" destOrd="0" parTransId="{2A69D419-21C4-40DF-BA7F-6FF90DF9A2A2}" sibTransId="{0B2C7C6B-A1FF-4A9F-A2C2-F6B31DEA4E51}"/>
    <dgm:cxn modelId="{1C5A3DF9-AFAE-438B-9996-2D0DA6FA5800}" srcId="{F3FB4FB8-47F6-42F0-98F9-135393B6B5CB}" destId="{0FA02E5E-4F76-45B6-88EC-DCC3DB1D368A}" srcOrd="5" destOrd="0" parTransId="{6BECF67C-3572-4AA6-8D88-EE988331F361}" sibTransId="{24266B94-E0E2-4008-B5F2-727A91A482CB}"/>
    <dgm:cxn modelId="{CAF3AD50-FDE8-4E18-9F86-8158EE31215D}" type="presOf" srcId="{CB116FB4-8D2A-48BD-B0F7-37E68F62EE21}" destId="{6775892C-C6A3-4665-9130-9AF142F69AD0}" srcOrd="0" destOrd="2" presId="urn:microsoft.com/office/officeart/2005/8/layout/hList2"/>
    <dgm:cxn modelId="{CA19217B-E827-4421-A544-FDF08D231D8A}" type="presOf" srcId="{B97C7034-7FCE-4D1C-B984-89031813C61E}" destId="{2071F95A-760E-4638-9927-6CC6AABB4FF7}" srcOrd="0" destOrd="0" presId="urn:microsoft.com/office/officeart/2005/8/layout/hList2"/>
    <dgm:cxn modelId="{4ACD4EDB-31BC-4B1A-9A37-60647A076F68}" srcId="{91A319B4-4544-488D-AF5F-C3368981A6C6}" destId="{A2B0C44F-023F-4FB3-B64C-A475048ED652}" srcOrd="6" destOrd="0" parTransId="{B594CA88-715B-45DA-B5E7-A609041267B1}" sibTransId="{34BC0436-115B-450C-859F-E9E77A391229}"/>
    <dgm:cxn modelId="{72F93574-97B6-43DA-BDA2-CDD3D92CEF69}" srcId="{DDF04B6C-6628-417D-A54F-4FC5B0D0A709}" destId="{CB116FB4-8D2A-48BD-B0F7-37E68F62EE21}" srcOrd="2" destOrd="0" parTransId="{C85A84BF-606E-49CD-8B28-2A0E63B9608C}" sibTransId="{D0CD070D-CC01-4B7A-9439-0449C5AE3492}"/>
    <dgm:cxn modelId="{301F1AAC-F794-4279-94E5-1F68E42B1021}" srcId="{F3FB4FB8-47F6-42F0-98F9-135393B6B5CB}" destId="{92F6B431-C356-4ED9-BD6C-D0DF1BF24E78}" srcOrd="3" destOrd="0" parTransId="{7798F938-93F0-486A-9C32-86DB68EFCF8A}" sibTransId="{1359E166-F733-4AAB-8DF1-1A41C34438C2}"/>
    <dgm:cxn modelId="{F1055AA5-ADD1-46C6-A004-BD1F0F5A5A30}" srcId="{AF79499C-A79F-4F00-8FB2-7AF754FD2B1A}" destId="{B97C7034-7FCE-4D1C-B984-89031813C61E}" srcOrd="0" destOrd="0" parTransId="{2C2E1DE8-DCB7-4CC4-AA7E-C56E6AFC9595}" sibTransId="{3DD3089E-520A-402C-8953-26D1194467F6}"/>
    <dgm:cxn modelId="{41DEEB17-74CF-452F-8FE2-9DC4E746E7FE}" type="presOf" srcId="{F3FB4FB8-47F6-42F0-98F9-135393B6B5CB}" destId="{A7E0465F-0247-411B-8FC0-532A8904284A}" srcOrd="0" destOrd="0" presId="urn:microsoft.com/office/officeart/2005/8/layout/hList2"/>
    <dgm:cxn modelId="{CB60682A-615C-448F-98A8-DA4596039F7D}" srcId="{AF79499C-A79F-4F00-8FB2-7AF754FD2B1A}" destId="{654DCF15-73A6-4A94-AB83-966138D21309}" srcOrd="5" destOrd="0" parTransId="{7A23EAF5-0407-46FC-9F78-0F12FAFFF1C3}" sibTransId="{023700C8-81AA-448A-9172-744C99351027}"/>
    <dgm:cxn modelId="{A673D791-778E-4988-B003-3287DC2EDEB5}" srcId="{91A319B4-4544-488D-AF5F-C3368981A6C6}" destId="{BD549EC6-C49E-4D38-84D0-81C20806FD89}" srcOrd="4" destOrd="0" parTransId="{668EFF17-A92F-4086-A0E5-27B1551D3EE2}" sibTransId="{4D06176E-0C1D-460D-8D06-15A0C105434B}"/>
    <dgm:cxn modelId="{B7D85F1B-56D5-4E9E-ADF5-FE6B1BB06ECB}" type="presOf" srcId="{193586C0-3A7D-4431-A473-0634094FE918}" destId="{220ACBD0-B34F-40A5-B2BF-A134245743DE}" srcOrd="0" destOrd="1" presId="urn:microsoft.com/office/officeart/2005/8/layout/hList2"/>
    <dgm:cxn modelId="{354EF624-8B38-4753-8401-BA7A18DC793D}" type="presOf" srcId="{654DCF15-73A6-4A94-AB83-966138D21309}" destId="{45B9CA31-37D9-46EE-9B08-072671B6BD44}" srcOrd="0" destOrd="0" presId="urn:microsoft.com/office/officeart/2005/8/layout/hList2"/>
    <dgm:cxn modelId="{8DB62647-C29E-484B-B6A9-C9C1C802085B}" type="presOf" srcId="{AF79499C-A79F-4F00-8FB2-7AF754FD2B1A}" destId="{4E4C273A-B769-41E5-83BE-575ECAEDDC93}" srcOrd="0" destOrd="0" presId="urn:microsoft.com/office/officeart/2005/8/layout/hList2"/>
    <dgm:cxn modelId="{CC06FFA2-487E-46D5-873E-6A3CC52D969D}" type="presOf" srcId="{92F6B431-C356-4ED9-BD6C-D0DF1BF24E78}" destId="{FAF85E05-34E1-42B0-B55D-CC3491431B6F}" srcOrd="0" destOrd="3" presId="urn:microsoft.com/office/officeart/2005/8/layout/hList2"/>
    <dgm:cxn modelId="{25E20D42-2356-45DD-9F79-756201CDF618}" srcId="{DDF04B6C-6628-417D-A54F-4FC5B0D0A709}" destId="{E8FF1094-18CF-44DD-9034-D43688CBA426}" srcOrd="0" destOrd="0" parTransId="{5372630A-10EB-4495-95BD-49EDB499D104}" sibTransId="{FCE601E6-87CB-47D1-A0B6-595C3E78F2FF}"/>
    <dgm:cxn modelId="{C65136D8-4965-4485-A535-6D2FDFDE97FF}" srcId="{AF79499C-A79F-4F00-8FB2-7AF754FD2B1A}" destId="{F3FB4FB8-47F6-42F0-98F9-135393B6B5CB}" srcOrd="1" destOrd="0" parTransId="{0A06A0F8-B23A-4F23-86C2-429B9B12AB02}" sibTransId="{3B46B031-3DBD-4030-BEE7-7582C6A78942}"/>
    <dgm:cxn modelId="{6528E0D1-E0BE-4254-841A-CFDC8B799DBB}" type="presOf" srcId="{3F09E112-48C6-42FB-ACBE-2D8F3DBB70A8}" destId="{DF0D134F-4BFD-49A8-987F-9CE37BDB3265}" srcOrd="0" destOrd="2" presId="urn:microsoft.com/office/officeart/2005/8/layout/hList2"/>
    <dgm:cxn modelId="{11458DB9-DADE-42C9-8266-172F2A0756F6}" srcId="{8DEDE723-CA81-4D77-A009-478C06555659}" destId="{14FA5C48-3606-4716-995A-31209542A050}" srcOrd="0" destOrd="0" parTransId="{756ECB61-E4A0-4E80-ABED-A7B8948AAEED}" sibTransId="{5DD0C8ED-B757-48DA-A222-43D523F7E69F}"/>
    <dgm:cxn modelId="{BD7EE281-3C81-444F-B008-C3A136918F8C}" type="presOf" srcId="{040BE1E8-E884-474D-AD8C-8800CBE6669A}" destId="{220ACBD0-B34F-40A5-B2BF-A134245743DE}" srcOrd="0" destOrd="2" presId="urn:microsoft.com/office/officeart/2005/8/layout/hList2"/>
    <dgm:cxn modelId="{BB476F1F-1ADC-4243-9E51-36F62ECA53C5}" srcId="{91A319B4-4544-488D-AF5F-C3368981A6C6}" destId="{040BE1E8-E884-474D-AD8C-8800CBE6669A}" srcOrd="2" destOrd="0" parTransId="{283E9B79-5182-4776-8726-BA478635C3C6}" sibTransId="{6E0141E2-3221-4843-AA72-D5D6137A7B80}"/>
    <dgm:cxn modelId="{5087E9BC-8E87-484F-891C-C6C8F04F9743}" type="presOf" srcId="{E7010D46-C06E-4C94-93EB-D5A6CE2A6C58}" destId="{9401F49A-BAE0-40DD-9417-9C9DA5BD13D9}" srcOrd="0" destOrd="0" presId="urn:microsoft.com/office/officeart/2005/8/layout/hList2"/>
    <dgm:cxn modelId="{B0EAF2C7-CFE6-4945-A198-C8404898780B}" type="presOf" srcId="{2B7F0AE9-5E7E-416B-881A-0A54490974E1}" destId="{FAF85E05-34E1-42B0-B55D-CC3491431B6F}" srcOrd="0" destOrd="6" presId="urn:microsoft.com/office/officeart/2005/8/layout/hList2"/>
    <dgm:cxn modelId="{20AF192D-F0BA-47FA-B817-39B652147C23}" type="presOf" srcId="{C59F9B2E-215C-48BA-89B2-19703D8743B5}" destId="{6775892C-C6A3-4665-9130-9AF142F69AD0}" srcOrd="0" destOrd="4" presId="urn:microsoft.com/office/officeart/2005/8/layout/hList2"/>
    <dgm:cxn modelId="{FD75A3C4-6A80-4EB8-9D71-E9F9DC5AFA8F}" type="presOf" srcId="{8408BDA7-F8A3-4F29-9461-7E3DDF5B6DF8}" destId="{DF0D134F-4BFD-49A8-987F-9CE37BDB3265}" srcOrd="0" destOrd="5" presId="urn:microsoft.com/office/officeart/2005/8/layout/hList2"/>
    <dgm:cxn modelId="{ECCEDEAF-9947-40AF-BB0B-96941E24AFF4}" srcId="{E7010D46-C06E-4C94-93EB-D5A6CE2A6C58}" destId="{3F09E112-48C6-42FB-ACBE-2D8F3DBB70A8}" srcOrd="2" destOrd="0" parTransId="{BC99C233-1411-4C3E-92EF-ED53E62701F3}" sibTransId="{55827AC3-B7D2-48EE-B251-C9CB0F451B6E}"/>
    <dgm:cxn modelId="{85629E93-708E-4949-AC8D-2510E14CCB25}" type="presOf" srcId="{EA114FE0-8491-48A6-BA3D-73B11CF056F3}" destId="{850E47F4-AB93-4549-995C-12826AE7D504}" srcOrd="0" destOrd="3" presId="urn:microsoft.com/office/officeart/2005/8/layout/hList2"/>
    <dgm:cxn modelId="{D96E28C9-7A22-4287-A4EF-1EC843B62042}" type="presOf" srcId="{CF41739B-4A1F-4147-910A-A4B86B6C5099}" destId="{DF0D134F-4BFD-49A8-987F-9CE37BDB3265}" srcOrd="0" destOrd="1" presId="urn:microsoft.com/office/officeart/2005/8/layout/hList2"/>
    <dgm:cxn modelId="{4FF4363F-BBF4-4523-B459-F691192F0931}" type="presOf" srcId="{9DB77BE7-F45B-47E7-9DB2-5BC88639293D}" destId="{220ACBD0-B34F-40A5-B2BF-A134245743DE}" srcOrd="0" destOrd="0" presId="urn:microsoft.com/office/officeart/2005/8/layout/hList2"/>
    <dgm:cxn modelId="{62687420-80A8-4C4D-B323-654E83B7FB3E}" type="presOf" srcId="{9C706161-DF8F-4976-85DF-44087548083D}" destId="{FAF85E05-34E1-42B0-B55D-CC3491431B6F}" srcOrd="0" destOrd="4" presId="urn:microsoft.com/office/officeart/2005/8/layout/hList2"/>
    <dgm:cxn modelId="{75EE0E7D-E55A-464A-81CE-5509757F2B1E}" srcId="{F3FB4FB8-47F6-42F0-98F9-135393B6B5CB}" destId="{83371FB9-8D6F-4F70-9663-CE522E4DDF78}" srcOrd="2" destOrd="0" parTransId="{4CDF904C-E6FA-4CAC-9A39-83AD7252F49B}" sibTransId="{CB40C43E-7BDF-40E0-9D5F-3B308C808A08}"/>
    <dgm:cxn modelId="{18F321CC-D78B-4661-96B6-35EFD05B3732}" type="presOf" srcId="{F3A5DA90-6797-462B-9DDE-1D1638233600}" destId="{850E47F4-AB93-4549-995C-12826AE7D504}" srcOrd="0" destOrd="5" presId="urn:microsoft.com/office/officeart/2005/8/layout/hList2"/>
    <dgm:cxn modelId="{E766876D-77F8-463F-8EF6-F0B8B4639C10}" type="presOf" srcId="{13B95FDC-AD9B-4749-9745-69F355BD38FB}" destId="{220ACBD0-B34F-40A5-B2BF-A134245743DE}" srcOrd="0" destOrd="3" presId="urn:microsoft.com/office/officeart/2005/8/layout/hList2"/>
    <dgm:cxn modelId="{B8B6930F-F8D4-4701-A365-1C6F4B490390}" srcId="{B97C7034-7FCE-4D1C-B984-89031813C61E}" destId="{25DED497-4D94-4F27-8A0E-25BD66D6A962}" srcOrd="2" destOrd="0" parTransId="{C8D93BA8-4B0F-4ED3-BAAB-EF2E86EDFCE1}" sibTransId="{28AF17B7-5F84-471E-9E68-153529641B96}"/>
    <dgm:cxn modelId="{1DDF1A9E-B08D-41FD-B04A-969F48B680D3}" type="presOf" srcId="{BE68A51E-1D64-44E6-8220-E2DB3A29CD4D}" destId="{220ACBD0-B34F-40A5-B2BF-A134245743DE}" srcOrd="0" destOrd="7" presId="urn:microsoft.com/office/officeart/2005/8/layout/hList2"/>
    <dgm:cxn modelId="{488507A5-19ED-43B9-8669-54908D4A6152}" type="presOf" srcId="{1EC684B2-0415-446C-94C9-BEA1F7337BB2}" destId="{DF0D134F-4BFD-49A8-987F-9CE37BDB3265}" srcOrd="0" destOrd="6" presId="urn:microsoft.com/office/officeart/2005/8/layout/hList2"/>
    <dgm:cxn modelId="{C71923AF-E2C5-4EC5-A736-A06431CD7518}" srcId="{B97C7034-7FCE-4D1C-B984-89031813C61E}" destId="{6225FEC1-1C2D-45D7-9CA5-E9E686501BDE}" srcOrd="1" destOrd="0" parTransId="{2953297B-CC36-4B1F-BD7B-2FB134F7DD68}" sibTransId="{AED7252D-4507-41A4-B1F8-FA2E920CDC53}"/>
    <dgm:cxn modelId="{78DD12F2-A86F-4A34-BF0B-A30D53D81174}" type="presOf" srcId="{BD549EC6-C49E-4D38-84D0-81C20806FD89}" destId="{220ACBD0-B34F-40A5-B2BF-A134245743DE}" srcOrd="0" destOrd="4" presId="urn:microsoft.com/office/officeart/2005/8/layout/hList2"/>
    <dgm:cxn modelId="{A1FFB2C2-D329-4E0D-B8C0-D9323D0303D0}" srcId="{91A319B4-4544-488D-AF5F-C3368981A6C6}" destId="{13B95FDC-AD9B-4749-9745-69F355BD38FB}" srcOrd="3" destOrd="0" parTransId="{EFA1E28A-2363-48E1-A908-82D21F35C4E0}" sibTransId="{1ABEDA56-2991-4129-B32E-1E91D59DBEA6}"/>
    <dgm:cxn modelId="{BBBB8973-A923-4E77-8D77-8707BC96E3A4}" type="presParOf" srcId="{4E4C273A-B769-41E5-83BE-575ECAEDDC93}" destId="{BC4508C6-F2EA-4821-9CD4-9CC4DDC62256}" srcOrd="0" destOrd="0" presId="urn:microsoft.com/office/officeart/2005/8/layout/hList2"/>
    <dgm:cxn modelId="{59D065CD-EEEF-48BA-8902-C16D0A794CE8}" type="presParOf" srcId="{BC4508C6-F2EA-4821-9CD4-9CC4DDC62256}" destId="{5655C599-F67E-412E-9E0A-58D0010B67BA}" srcOrd="0" destOrd="0" presId="urn:microsoft.com/office/officeart/2005/8/layout/hList2"/>
    <dgm:cxn modelId="{1F1F0A6A-510F-4F21-A3B2-E33C317428C2}" type="presParOf" srcId="{BC4508C6-F2EA-4821-9CD4-9CC4DDC62256}" destId="{850E47F4-AB93-4549-995C-12826AE7D504}" srcOrd="1" destOrd="0" presId="urn:microsoft.com/office/officeart/2005/8/layout/hList2"/>
    <dgm:cxn modelId="{7CCBCAB9-3442-4B04-91BC-F351037A08D6}" type="presParOf" srcId="{BC4508C6-F2EA-4821-9CD4-9CC4DDC62256}" destId="{2071F95A-760E-4638-9927-6CC6AABB4FF7}" srcOrd="2" destOrd="0" presId="urn:microsoft.com/office/officeart/2005/8/layout/hList2"/>
    <dgm:cxn modelId="{88BF41AA-C56A-412C-B3C0-8EBBD552F39B}" type="presParOf" srcId="{4E4C273A-B769-41E5-83BE-575ECAEDDC93}" destId="{E320560E-4F28-4C20-93EF-EA8F7BE91976}" srcOrd="1" destOrd="0" presId="urn:microsoft.com/office/officeart/2005/8/layout/hList2"/>
    <dgm:cxn modelId="{09BB87B1-5563-46B1-B0BB-02D008AB213A}" type="presParOf" srcId="{4E4C273A-B769-41E5-83BE-575ECAEDDC93}" destId="{100CEFB7-4D11-4701-AF61-BAC7241FA9FF}" srcOrd="2" destOrd="0" presId="urn:microsoft.com/office/officeart/2005/8/layout/hList2"/>
    <dgm:cxn modelId="{603B9944-6B90-4593-91FA-7C387B660F45}" type="presParOf" srcId="{100CEFB7-4D11-4701-AF61-BAC7241FA9FF}" destId="{EBC00074-6BF8-444F-9934-4742500176EE}" srcOrd="0" destOrd="0" presId="urn:microsoft.com/office/officeart/2005/8/layout/hList2"/>
    <dgm:cxn modelId="{183176A2-F5ED-4332-95F2-09A472E87333}" type="presParOf" srcId="{100CEFB7-4D11-4701-AF61-BAC7241FA9FF}" destId="{FAF85E05-34E1-42B0-B55D-CC3491431B6F}" srcOrd="1" destOrd="0" presId="urn:microsoft.com/office/officeart/2005/8/layout/hList2"/>
    <dgm:cxn modelId="{540F57E9-0E52-4B96-A711-0CF363BDE0F0}" type="presParOf" srcId="{100CEFB7-4D11-4701-AF61-BAC7241FA9FF}" destId="{A7E0465F-0247-411B-8FC0-532A8904284A}" srcOrd="2" destOrd="0" presId="urn:microsoft.com/office/officeart/2005/8/layout/hList2"/>
    <dgm:cxn modelId="{81354A69-084A-431A-980F-8C5543C549B8}" type="presParOf" srcId="{4E4C273A-B769-41E5-83BE-575ECAEDDC93}" destId="{96F1E40B-57FE-4CFE-A903-92578A719120}" srcOrd="3" destOrd="0" presId="urn:microsoft.com/office/officeart/2005/8/layout/hList2"/>
    <dgm:cxn modelId="{435C999D-95EB-4A26-B7C4-AFD65DA7093A}" type="presParOf" srcId="{4E4C273A-B769-41E5-83BE-575ECAEDDC93}" destId="{2D3F0A15-2123-46AD-9824-F088659E9B37}" srcOrd="4" destOrd="0" presId="urn:microsoft.com/office/officeart/2005/8/layout/hList2"/>
    <dgm:cxn modelId="{B6E53CB3-9B36-47D5-9D6D-81826D6CE294}" type="presParOf" srcId="{2D3F0A15-2123-46AD-9824-F088659E9B37}" destId="{409C944B-5157-4273-B0B0-042BA00C540F}" srcOrd="0" destOrd="0" presId="urn:microsoft.com/office/officeart/2005/8/layout/hList2"/>
    <dgm:cxn modelId="{B6EB63EB-FB7C-4A7F-98D8-31A371108D90}" type="presParOf" srcId="{2D3F0A15-2123-46AD-9824-F088659E9B37}" destId="{6775892C-C6A3-4665-9130-9AF142F69AD0}" srcOrd="1" destOrd="0" presId="urn:microsoft.com/office/officeart/2005/8/layout/hList2"/>
    <dgm:cxn modelId="{CA052D8A-9AD3-45C5-904F-55524D3EC5C2}" type="presParOf" srcId="{2D3F0A15-2123-46AD-9824-F088659E9B37}" destId="{12D8A650-2237-4BDE-ACF1-E1229AE49BDF}" srcOrd="2" destOrd="0" presId="urn:microsoft.com/office/officeart/2005/8/layout/hList2"/>
    <dgm:cxn modelId="{22244F2D-16CD-433C-A2D6-D9C1DCE41E58}" type="presParOf" srcId="{4E4C273A-B769-41E5-83BE-575ECAEDDC93}" destId="{581EACBB-759D-41D1-BB84-43FD2F9384EA}" srcOrd="5" destOrd="0" presId="urn:microsoft.com/office/officeart/2005/8/layout/hList2"/>
    <dgm:cxn modelId="{1CBAAAE6-4A5E-4993-B3C0-2F1F8C0EE814}" type="presParOf" srcId="{4E4C273A-B769-41E5-83BE-575ECAEDDC93}" destId="{3BBC3E9F-FD8D-4685-95B7-BAD60A608984}" srcOrd="6" destOrd="0" presId="urn:microsoft.com/office/officeart/2005/8/layout/hList2"/>
    <dgm:cxn modelId="{EFAB04F6-4C91-4C66-ACA6-A33AC8BAB578}" type="presParOf" srcId="{3BBC3E9F-FD8D-4685-95B7-BAD60A608984}" destId="{0580342B-864B-4720-A9DB-BE22EE498216}" srcOrd="0" destOrd="0" presId="urn:microsoft.com/office/officeart/2005/8/layout/hList2"/>
    <dgm:cxn modelId="{A56729A5-FEAA-4DC0-8DF0-553342042CF0}" type="presParOf" srcId="{3BBC3E9F-FD8D-4685-95B7-BAD60A608984}" destId="{220ACBD0-B34F-40A5-B2BF-A134245743DE}" srcOrd="1" destOrd="0" presId="urn:microsoft.com/office/officeart/2005/8/layout/hList2"/>
    <dgm:cxn modelId="{95A82FFA-F7A4-48EB-B942-220C45792001}" type="presParOf" srcId="{3BBC3E9F-FD8D-4685-95B7-BAD60A608984}" destId="{13E463AA-E771-483D-A442-8D28A210100E}" srcOrd="2" destOrd="0" presId="urn:microsoft.com/office/officeart/2005/8/layout/hList2"/>
    <dgm:cxn modelId="{56151E52-5A50-45A7-B243-786B100E9413}" type="presParOf" srcId="{4E4C273A-B769-41E5-83BE-575ECAEDDC93}" destId="{873B4B84-D985-4226-A2AE-7A7615F2A1D7}" srcOrd="7" destOrd="0" presId="urn:microsoft.com/office/officeart/2005/8/layout/hList2"/>
    <dgm:cxn modelId="{7402B3E9-77C2-4489-8A8A-121EF80DC473}" type="presParOf" srcId="{4E4C273A-B769-41E5-83BE-575ECAEDDC93}" destId="{B02B4DC8-666F-436E-AC5A-A05C7093766F}" srcOrd="8" destOrd="0" presId="urn:microsoft.com/office/officeart/2005/8/layout/hList2"/>
    <dgm:cxn modelId="{0800CD2C-E1B9-4D97-9D3C-AC0DF4337421}" type="presParOf" srcId="{B02B4DC8-666F-436E-AC5A-A05C7093766F}" destId="{4C1E5B5A-EA13-4623-88DC-3C3704954E59}" srcOrd="0" destOrd="0" presId="urn:microsoft.com/office/officeart/2005/8/layout/hList2"/>
    <dgm:cxn modelId="{557FFD05-D0BD-4693-B27F-8B88E68AE81E}" type="presParOf" srcId="{B02B4DC8-666F-436E-AC5A-A05C7093766F}" destId="{DF0D134F-4BFD-49A8-987F-9CE37BDB3265}" srcOrd="1" destOrd="0" presId="urn:microsoft.com/office/officeart/2005/8/layout/hList2"/>
    <dgm:cxn modelId="{A7FC0FB7-5431-46F9-AF04-47A3421EF552}" type="presParOf" srcId="{B02B4DC8-666F-436E-AC5A-A05C7093766F}" destId="{9401F49A-BAE0-40DD-9417-9C9DA5BD13D9}" srcOrd="2" destOrd="0" presId="urn:microsoft.com/office/officeart/2005/8/layout/hList2"/>
    <dgm:cxn modelId="{FD20B689-97AC-4653-879C-E122D66B183F}" type="presParOf" srcId="{4E4C273A-B769-41E5-83BE-575ECAEDDC93}" destId="{C435C53E-8DA1-4D1C-8640-67AE99466317}" srcOrd="9" destOrd="0" presId="urn:microsoft.com/office/officeart/2005/8/layout/hList2"/>
    <dgm:cxn modelId="{A067DA50-121B-430F-A66F-A87C980C81C1}" type="presParOf" srcId="{4E4C273A-B769-41E5-83BE-575ECAEDDC93}" destId="{D00F8BF2-7E60-495E-9401-4457546ADCAA}" srcOrd="10" destOrd="0" presId="urn:microsoft.com/office/officeart/2005/8/layout/hList2"/>
    <dgm:cxn modelId="{E4BF622B-37AE-41A4-B8B2-1E53EB910178}" type="presParOf" srcId="{D00F8BF2-7E60-495E-9401-4457546ADCAA}" destId="{99AC3865-1A6D-41B0-98EC-125D3510097B}" srcOrd="0" destOrd="0" presId="urn:microsoft.com/office/officeart/2005/8/layout/hList2"/>
    <dgm:cxn modelId="{88DAC0D8-68FA-4823-909B-C9FE2E4AD6C1}" type="presParOf" srcId="{D00F8BF2-7E60-495E-9401-4457546ADCAA}" destId="{42CF3D10-3B7D-4266-83A4-2A4517297BB0}" srcOrd="1" destOrd="0" presId="urn:microsoft.com/office/officeart/2005/8/layout/hList2"/>
    <dgm:cxn modelId="{AFFA4E71-87DD-4673-8359-2DF02942B56F}" type="presParOf" srcId="{D00F8BF2-7E60-495E-9401-4457546ADCAA}" destId="{45B9CA31-37D9-46EE-9B08-072671B6BD4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97913-9F63-4DDD-A210-3B5798406F6C}">
      <dsp:nvSpPr>
        <dsp:cNvPr id="0" name=""/>
        <dsp:cNvSpPr/>
      </dsp:nvSpPr>
      <dsp:spPr>
        <a:xfrm>
          <a:off x="2377" y="0"/>
          <a:ext cx="1929817" cy="533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Apr 28</a:t>
          </a:r>
          <a:r>
            <a:rPr lang="en-US" sz="1400" kern="1200" baseline="30000" dirty="0" smtClean="0">
              <a:latin typeface="Calibri"/>
            </a:rPr>
            <a:t>th</a:t>
          </a:r>
          <a:r>
            <a:rPr lang="en-US" sz="1400" kern="1200" dirty="0" smtClean="0">
              <a:latin typeface="Calibri"/>
            </a:rPr>
            <a:t>  to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 May 06</a:t>
          </a:r>
          <a:r>
            <a:rPr lang="en-US" sz="1400" kern="1200" baseline="30000" dirty="0" smtClean="0">
              <a:latin typeface="Calibri"/>
            </a:rPr>
            <a:t>th</a:t>
          </a:r>
          <a:r>
            <a:rPr lang="en-US" sz="1400" kern="1200" dirty="0" smtClean="0">
              <a:latin typeface="Calibri"/>
            </a:rPr>
            <a:t> </a:t>
          </a:r>
          <a:endParaRPr lang="en-US" sz="1400" kern="1200" dirty="0">
            <a:latin typeface="Calibri"/>
          </a:endParaRPr>
        </a:p>
      </dsp:txBody>
      <dsp:txXfrm>
        <a:off x="269077" y="0"/>
        <a:ext cx="1396417" cy="533400"/>
      </dsp:txXfrm>
    </dsp:sp>
    <dsp:sp modelId="{F3BE1CE9-356D-4332-A6FD-1FDA2C881D57}">
      <dsp:nvSpPr>
        <dsp:cNvPr id="0" name=""/>
        <dsp:cNvSpPr/>
      </dsp:nvSpPr>
      <dsp:spPr>
        <a:xfrm>
          <a:off x="1739212" y="0"/>
          <a:ext cx="1929817" cy="533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May 09</a:t>
          </a:r>
          <a:r>
            <a:rPr lang="en-US" sz="1400" kern="1200" baseline="30000" dirty="0" smtClean="0">
              <a:latin typeface="Calibri"/>
            </a:rPr>
            <a:t>th</a:t>
          </a:r>
          <a:r>
            <a:rPr lang="en-US" sz="1400" kern="1200" dirty="0" smtClean="0">
              <a:latin typeface="Calibri"/>
            </a:rPr>
            <a:t>  to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May 20</a:t>
          </a:r>
          <a:r>
            <a:rPr lang="en-US" sz="1400" kern="1200" baseline="30000" dirty="0" smtClean="0">
              <a:latin typeface="Calibri"/>
            </a:rPr>
            <a:t>th</a:t>
          </a:r>
          <a:r>
            <a:rPr lang="en-US" sz="1400" kern="1200" dirty="0" smtClean="0">
              <a:latin typeface="Calibri"/>
            </a:rPr>
            <a:t>  </a:t>
          </a:r>
          <a:endParaRPr lang="en-US" sz="1400" kern="1200" dirty="0">
            <a:latin typeface="Calibri"/>
          </a:endParaRPr>
        </a:p>
      </dsp:txBody>
      <dsp:txXfrm>
        <a:off x="2005912" y="0"/>
        <a:ext cx="1396417" cy="533400"/>
      </dsp:txXfrm>
    </dsp:sp>
    <dsp:sp modelId="{32B096C1-9175-4340-97F4-6971A7A08814}">
      <dsp:nvSpPr>
        <dsp:cNvPr id="0" name=""/>
        <dsp:cNvSpPr/>
      </dsp:nvSpPr>
      <dsp:spPr>
        <a:xfrm>
          <a:off x="3476047" y="0"/>
          <a:ext cx="1929817" cy="533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May 24</a:t>
          </a:r>
          <a:r>
            <a:rPr lang="en-US" sz="1400" kern="1200" baseline="30000" dirty="0" smtClean="0">
              <a:latin typeface="Calibri"/>
            </a:rPr>
            <a:t>th</a:t>
          </a:r>
          <a:r>
            <a:rPr lang="en-US" sz="1400" kern="1200" dirty="0" smtClean="0">
              <a:latin typeface="Calibri"/>
            </a:rPr>
            <a:t>  to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June 03</a:t>
          </a:r>
          <a:r>
            <a:rPr lang="en-US" sz="1400" kern="1200" baseline="30000" dirty="0" smtClean="0">
              <a:latin typeface="Calibri"/>
            </a:rPr>
            <a:t>rd</a:t>
          </a:r>
          <a:r>
            <a:rPr lang="en-US" sz="1400" kern="1200" dirty="0" smtClean="0">
              <a:latin typeface="Calibri"/>
            </a:rPr>
            <a:t> </a:t>
          </a:r>
          <a:endParaRPr lang="en-US" sz="1400" kern="1200" dirty="0">
            <a:latin typeface="Calibri"/>
          </a:endParaRPr>
        </a:p>
      </dsp:txBody>
      <dsp:txXfrm>
        <a:off x="3742747" y="0"/>
        <a:ext cx="1396417" cy="533400"/>
      </dsp:txXfrm>
    </dsp:sp>
    <dsp:sp modelId="{2E00E957-B19D-46CC-AAD7-A07BC9227A79}">
      <dsp:nvSpPr>
        <dsp:cNvPr id="0" name=""/>
        <dsp:cNvSpPr/>
      </dsp:nvSpPr>
      <dsp:spPr>
        <a:xfrm>
          <a:off x="5212883" y="0"/>
          <a:ext cx="1774273" cy="533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June 07</a:t>
          </a:r>
          <a:r>
            <a:rPr lang="en-US" sz="1400" kern="1200" baseline="30000" dirty="0" smtClean="0">
              <a:latin typeface="Calibri"/>
            </a:rPr>
            <a:t>th</a:t>
          </a:r>
          <a:r>
            <a:rPr lang="en-US" sz="1400" kern="1200" dirty="0" smtClean="0">
              <a:latin typeface="Calibri"/>
            </a:rPr>
            <a:t>  to June 17</a:t>
          </a:r>
          <a:r>
            <a:rPr lang="en-US" sz="1400" kern="1200" baseline="30000" dirty="0" smtClean="0">
              <a:latin typeface="Calibri"/>
            </a:rPr>
            <a:t>th</a:t>
          </a:r>
          <a:r>
            <a:rPr lang="en-US" sz="1400" kern="1200" dirty="0" smtClean="0">
              <a:latin typeface="Calibri"/>
            </a:rPr>
            <a:t> </a:t>
          </a:r>
          <a:endParaRPr lang="en-US" sz="1400" kern="1200" dirty="0">
            <a:latin typeface="Calibri"/>
          </a:endParaRPr>
        </a:p>
      </dsp:txBody>
      <dsp:txXfrm>
        <a:off x="5479583" y="0"/>
        <a:ext cx="1240873" cy="533400"/>
      </dsp:txXfrm>
    </dsp:sp>
    <dsp:sp modelId="{63AC011A-2F78-4607-AFE6-A763219C0FC0}">
      <dsp:nvSpPr>
        <dsp:cNvPr id="0" name=""/>
        <dsp:cNvSpPr/>
      </dsp:nvSpPr>
      <dsp:spPr>
        <a:xfrm>
          <a:off x="6794175" y="0"/>
          <a:ext cx="1814047" cy="533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June 21</a:t>
          </a:r>
          <a:r>
            <a:rPr lang="en-US" sz="1400" kern="1200" baseline="30000" dirty="0" smtClean="0">
              <a:latin typeface="Calibri"/>
            </a:rPr>
            <a:t>st</a:t>
          </a:r>
          <a:r>
            <a:rPr lang="en-US" sz="1400" kern="1200" dirty="0" smtClean="0">
              <a:latin typeface="Calibri"/>
            </a:rPr>
            <a:t> to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/>
            </a:rPr>
            <a:t> July 1</a:t>
          </a:r>
          <a:r>
            <a:rPr lang="en-US" sz="1400" kern="1200" baseline="30000" dirty="0" smtClean="0">
              <a:latin typeface="Calibri"/>
            </a:rPr>
            <a:t>st</a:t>
          </a:r>
          <a:r>
            <a:rPr lang="en-US" sz="1400" kern="1200" dirty="0" smtClean="0">
              <a:latin typeface="Calibri"/>
            </a:rPr>
            <a:t>  </a:t>
          </a:r>
          <a:endParaRPr lang="en-US" sz="1400" kern="1200" dirty="0">
            <a:latin typeface="Calibri"/>
          </a:endParaRPr>
        </a:p>
      </dsp:txBody>
      <dsp:txXfrm>
        <a:off x="7060875" y="0"/>
        <a:ext cx="1280647" cy="53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F95A-760E-4638-9927-6CC6AABB4FF7}">
      <dsp:nvSpPr>
        <dsp:cNvPr id="0" name=""/>
        <dsp:cNvSpPr/>
      </dsp:nvSpPr>
      <dsp:spPr>
        <a:xfrm rot="16200000">
          <a:off x="-1625657" y="2281037"/>
          <a:ext cx="3506724" cy="20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2659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Planned Line Items</a:t>
          </a:r>
          <a:endParaRPr lang="en-US" sz="1500" kern="1200" dirty="0"/>
        </a:p>
      </dsp:txBody>
      <dsp:txXfrm>
        <a:off x="-1625657" y="2281037"/>
        <a:ext cx="3506724" cy="207109"/>
      </dsp:txXfrm>
    </dsp:sp>
    <dsp:sp modelId="{850E47F4-AB93-4549-995C-12826AE7D504}">
      <dsp:nvSpPr>
        <dsp:cNvPr id="0" name=""/>
        <dsp:cNvSpPr/>
      </dsp:nvSpPr>
      <dsp:spPr>
        <a:xfrm>
          <a:off x="231259" y="631230"/>
          <a:ext cx="1031626" cy="3506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182659" rIns="92456" bIns="92456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 smtClean="0"/>
            <a:t>SKM Idea’s</a:t>
          </a:r>
          <a:endParaRPr lang="en-US" sz="1000" b="0" u="none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Idea Themes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Data Categories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User Creation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Security Assignment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Workflow Configuration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231259" y="631230"/>
        <a:ext cx="1031626" cy="3506724"/>
      </dsp:txXfrm>
    </dsp:sp>
    <dsp:sp modelId="{5655C599-F67E-412E-9E0A-58D0010B67BA}">
      <dsp:nvSpPr>
        <dsp:cNvPr id="0" name=""/>
        <dsp:cNvSpPr/>
      </dsp:nvSpPr>
      <dsp:spPr>
        <a:xfrm>
          <a:off x="24149" y="357845"/>
          <a:ext cx="414219" cy="4142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E0465F-0247-411B-8FC0-532A8904284A}">
      <dsp:nvSpPr>
        <dsp:cNvPr id="0" name=""/>
        <dsp:cNvSpPr/>
      </dsp:nvSpPr>
      <dsp:spPr>
        <a:xfrm rot="16200000">
          <a:off x="-119658" y="2281037"/>
          <a:ext cx="3506724" cy="20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2659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Planned Line Items</a:t>
          </a:r>
          <a:endParaRPr lang="en-US" sz="1500" kern="1200" dirty="0"/>
        </a:p>
      </dsp:txBody>
      <dsp:txXfrm>
        <a:off x="-119658" y="2281037"/>
        <a:ext cx="3506724" cy="207109"/>
      </dsp:txXfrm>
    </dsp:sp>
    <dsp:sp modelId="{FAF85E05-34E1-42B0-B55D-CC3491431B6F}">
      <dsp:nvSpPr>
        <dsp:cNvPr id="0" name=""/>
        <dsp:cNvSpPr/>
      </dsp:nvSpPr>
      <dsp:spPr>
        <a:xfrm>
          <a:off x="1737258" y="631230"/>
          <a:ext cx="1031626" cy="3506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182659" rIns="92456" bIns="92456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dirty="0" smtClean="0"/>
            <a:t>Article type creation</a:t>
          </a:r>
          <a:endParaRPr lang="en-US" sz="1000" b="1" u="sng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smtClean="0"/>
            <a:t>Article creation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dirty="0" smtClean="0"/>
            <a:t>Email Notification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smtClean="0"/>
            <a:t>Reports &amp; Dashboards for Idea’s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smtClean="0"/>
            <a:t>Attachments of Images and Videos in Article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dirty="0" smtClean="0"/>
            <a:t>Page layouts for Community Channels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1737258" y="631230"/>
        <a:ext cx="1031626" cy="3506724"/>
      </dsp:txXfrm>
    </dsp:sp>
    <dsp:sp modelId="{EBC00074-6BF8-444F-9934-4742500176EE}">
      <dsp:nvSpPr>
        <dsp:cNvPr id="0" name=""/>
        <dsp:cNvSpPr/>
      </dsp:nvSpPr>
      <dsp:spPr>
        <a:xfrm>
          <a:off x="1530148" y="357845"/>
          <a:ext cx="414219" cy="4142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D8A650-2237-4BDE-ACF1-E1229AE49BDF}">
      <dsp:nvSpPr>
        <dsp:cNvPr id="0" name=""/>
        <dsp:cNvSpPr/>
      </dsp:nvSpPr>
      <dsp:spPr>
        <a:xfrm rot="16200000">
          <a:off x="1386339" y="2281037"/>
          <a:ext cx="3506724" cy="20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2659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Planned Line Items</a:t>
          </a:r>
          <a:endParaRPr lang="en-US" sz="1500" kern="1200" dirty="0"/>
        </a:p>
      </dsp:txBody>
      <dsp:txXfrm>
        <a:off x="1386339" y="2281037"/>
        <a:ext cx="3506724" cy="207109"/>
      </dsp:txXfrm>
    </dsp:sp>
    <dsp:sp modelId="{6775892C-C6A3-4665-9130-9AF142F69AD0}">
      <dsp:nvSpPr>
        <dsp:cNvPr id="0" name=""/>
        <dsp:cNvSpPr/>
      </dsp:nvSpPr>
      <dsp:spPr>
        <a:xfrm>
          <a:off x="3243256" y="631230"/>
          <a:ext cx="1031626" cy="3506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182659" rIns="92456" bIns="92456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 smtClean="0"/>
            <a:t>Community Creation</a:t>
          </a:r>
          <a:endParaRPr lang="en-US" sz="1000" b="0" u="none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Add Members to community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Enable Super user access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Customize login and logout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Data categories for Articles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Approval Process</a:t>
          </a:r>
        </a:p>
      </dsp:txBody>
      <dsp:txXfrm>
        <a:off x="3243256" y="631230"/>
        <a:ext cx="1031626" cy="3506724"/>
      </dsp:txXfrm>
    </dsp:sp>
    <dsp:sp modelId="{409C944B-5157-4273-B0B0-042BA00C540F}">
      <dsp:nvSpPr>
        <dsp:cNvPr id="0" name=""/>
        <dsp:cNvSpPr/>
      </dsp:nvSpPr>
      <dsp:spPr>
        <a:xfrm>
          <a:off x="3036146" y="357845"/>
          <a:ext cx="414219" cy="4142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E463AA-E771-483D-A442-8D28A210100E}">
      <dsp:nvSpPr>
        <dsp:cNvPr id="0" name=""/>
        <dsp:cNvSpPr/>
      </dsp:nvSpPr>
      <dsp:spPr>
        <a:xfrm rot="16200000">
          <a:off x="2892337" y="2281037"/>
          <a:ext cx="3506724" cy="20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2659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Planned Line Items</a:t>
          </a:r>
          <a:endParaRPr lang="en-US" sz="1500" kern="1200" dirty="0"/>
        </a:p>
      </dsp:txBody>
      <dsp:txXfrm>
        <a:off x="2892337" y="2281037"/>
        <a:ext cx="3506724" cy="207109"/>
      </dsp:txXfrm>
    </dsp:sp>
    <dsp:sp modelId="{220ACBD0-B34F-40A5-B2BF-A134245743DE}">
      <dsp:nvSpPr>
        <dsp:cNvPr id="0" name=""/>
        <dsp:cNvSpPr/>
      </dsp:nvSpPr>
      <dsp:spPr>
        <a:xfrm>
          <a:off x="4749254" y="631230"/>
          <a:ext cx="1031626" cy="3506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182659" rIns="92456" bIns="92456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 smtClean="0"/>
            <a:t>Community Collaboration</a:t>
          </a:r>
          <a:endParaRPr lang="en-US" sz="1000" b="0" u="none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Customize Email Notification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User Self Registration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Community User Forget Password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Channel Enable for Community Members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u="none" kern="1200" dirty="0"/>
            <a:t>Community Reports &amp; dashboard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b="0" u="none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b="0" u="none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b="1" u="sng" kern="1200" dirty="0"/>
        </a:p>
      </dsp:txBody>
      <dsp:txXfrm>
        <a:off x="4749254" y="631230"/>
        <a:ext cx="1031626" cy="3506724"/>
      </dsp:txXfrm>
    </dsp:sp>
    <dsp:sp modelId="{0580342B-864B-4720-A9DB-BE22EE498216}">
      <dsp:nvSpPr>
        <dsp:cNvPr id="0" name=""/>
        <dsp:cNvSpPr/>
      </dsp:nvSpPr>
      <dsp:spPr>
        <a:xfrm>
          <a:off x="4542144" y="357845"/>
          <a:ext cx="414219" cy="4142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01F49A-BAE0-40DD-9417-9C9DA5BD13D9}">
      <dsp:nvSpPr>
        <dsp:cNvPr id="0" name=""/>
        <dsp:cNvSpPr/>
      </dsp:nvSpPr>
      <dsp:spPr>
        <a:xfrm rot="16200000">
          <a:off x="4398335" y="2281037"/>
          <a:ext cx="3506724" cy="20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2659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Planned Line Items</a:t>
          </a:r>
          <a:endParaRPr lang="en-US" sz="1500" kern="1200" dirty="0"/>
        </a:p>
      </dsp:txBody>
      <dsp:txXfrm>
        <a:off x="4398335" y="2281037"/>
        <a:ext cx="3506724" cy="207109"/>
      </dsp:txXfrm>
    </dsp:sp>
    <dsp:sp modelId="{DF0D134F-4BFD-49A8-987F-9CE37BDB3265}">
      <dsp:nvSpPr>
        <dsp:cNvPr id="0" name=""/>
        <dsp:cNvSpPr/>
      </dsp:nvSpPr>
      <dsp:spPr>
        <a:xfrm>
          <a:off x="6255252" y="631230"/>
          <a:ext cx="1031626" cy="3506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182659" rIns="92456" bIns="92456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dirty="0" smtClean="0"/>
            <a:t>User Adoption</a:t>
          </a:r>
          <a:endParaRPr lang="en-US" sz="1000" b="1" u="sng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smtClean="0"/>
            <a:t>Community Management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smtClean="0"/>
            <a:t>Salesforce KM for Mobile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smtClean="0"/>
            <a:t>Chatter Answer Zones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smtClean="0"/>
            <a:t>Chatter partner Portals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u="none" kern="1200" dirty="0" smtClean="0"/>
            <a:t>Chatter Public Knowledge base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 smtClean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 smtClean="0"/>
        </a:p>
      </dsp:txBody>
      <dsp:txXfrm>
        <a:off x="6255252" y="631230"/>
        <a:ext cx="1031626" cy="3506724"/>
      </dsp:txXfrm>
    </dsp:sp>
    <dsp:sp modelId="{4C1E5B5A-EA13-4623-88DC-3C3704954E59}">
      <dsp:nvSpPr>
        <dsp:cNvPr id="0" name=""/>
        <dsp:cNvSpPr/>
      </dsp:nvSpPr>
      <dsp:spPr>
        <a:xfrm>
          <a:off x="6048143" y="357845"/>
          <a:ext cx="414219" cy="4142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B9CA31-37D9-46EE-9B08-072671B6BD44}">
      <dsp:nvSpPr>
        <dsp:cNvPr id="0" name=""/>
        <dsp:cNvSpPr/>
      </dsp:nvSpPr>
      <dsp:spPr>
        <a:xfrm rot="16200000">
          <a:off x="5904334" y="2119647"/>
          <a:ext cx="3506724" cy="20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2659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5904334" y="2119647"/>
        <a:ext cx="3506724" cy="207109"/>
      </dsp:txXfrm>
    </dsp:sp>
    <dsp:sp modelId="{42CF3D10-3B7D-4266-83A4-2A4517297BB0}">
      <dsp:nvSpPr>
        <dsp:cNvPr id="0" name=""/>
        <dsp:cNvSpPr/>
      </dsp:nvSpPr>
      <dsp:spPr>
        <a:xfrm flipV="1">
          <a:off x="8292100" y="31674"/>
          <a:ext cx="9171" cy="91455"/>
        </a:xfrm>
        <a:prstGeom prst="rect">
          <a:avLst/>
        </a:prstGeom>
        <a:solidFill>
          <a:schemeClr val="bg1"/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AC3865-1A6D-41B0-98EC-125D3510097B}">
      <dsp:nvSpPr>
        <dsp:cNvPr id="0" name=""/>
        <dsp:cNvSpPr/>
      </dsp:nvSpPr>
      <dsp:spPr>
        <a:xfrm>
          <a:off x="8214361" y="4375067"/>
          <a:ext cx="91438" cy="91438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3EA4-7E79-4EBC-AF5E-F64EF2752A51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AFFF5-25ED-4A85-A2C3-EDA7E2FFA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2017-A8C7-4C3B-AF9F-2C3587D9E945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F848-C266-434E-8255-F5F1DF0ACC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5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fld id="{96BE53AD-A821-4CFF-B206-2BDDCD44A30D}" type="slidenum">
              <a:rPr lang="en-GB" sz="1200" smtClean="0">
                <a:solidFill>
                  <a:srgbClr val="000000"/>
                </a:solidFill>
              </a:rPr>
              <a:pPr eaLnBrk="1" hangingPunct="1">
                <a:buFont typeface="Arial" charset="0"/>
                <a:buNone/>
              </a:pPr>
              <a:t>1</a:t>
            </a:fld>
            <a:endParaRPr lang="en-GB" sz="1200" dirty="0" smtClean="0">
              <a:solidFill>
                <a:srgbClr val="000000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0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3F848-C266-434E-8255-F5F1DF0ACC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0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3F848-C266-434E-8255-F5F1DF0ACC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48315" b="2622"/>
          <a:stretch>
            <a:fillRect/>
          </a:stretch>
        </p:blipFill>
        <p:spPr bwMode="auto">
          <a:xfrm>
            <a:off x="152400" y="1295400"/>
            <a:ext cx="3505200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 userDrawn="1"/>
        </p:nvSpPr>
        <p:spPr>
          <a:xfrm>
            <a:off x="0" y="6780194"/>
            <a:ext cx="9151316" cy="82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atin typeface="Trebuchet MS" pitchFamily="34" charset="0"/>
            </a:endParaRPr>
          </a:p>
        </p:txBody>
      </p:sp>
      <p:pic>
        <p:nvPicPr>
          <p:cNvPr id="24" name="Picture 23" descr="Excelacom_logoPantoneNegativ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62400" y="228600"/>
            <a:ext cx="4495800" cy="29915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938846"/>
            <a:ext cx="4725600" cy="538154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4619612"/>
            <a:ext cx="4725600" cy="1214446"/>
          </a:xfrm>
        </p:spPr>
        <p:txBody>
          <a:bodyPr anchor="t">
            <a:normAutofit/>
          </a:bodyPr>
          <a:lstStyle>
            <a:lvl1pPr algn="r">
              <a:defRPr sz="2800">
                <a:solidFill>
                  <a:srgbClr val="1E2C54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357188" y="4071938"/>
            <a:ext cx="8429625" cy="235745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4643438" y="1821396"/>
            <a:ext cx="4143403" cy="21076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8" y="1821396"/>
            <a:ext cx="4143403" cy="21076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lang="en-US" sz="2200" b="1" i="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4" hasCustomPrompt="1"/>
          </p:nvPr>
        </p:nvSpPr>
        <p:spPr>
          <a:xfrm>
            <a:off x="4643438" y="4143375"/>
            <a:ext cx="4143375" cy="2286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57188" y="4143379"/>
            <a:ext cx="4143375" cy="2285995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2" hasCustomPrompt="1"/>
          </p:nvPr>
        </p:nvSpPr>
        <p:spPr>
          <a:xfrm>
            <a:off x="4643438" y="1822514"/>
            <a:ext cx="4143375" cy="217799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357188" y="1822502"/>
            <a:ext cx="4143375" cy="217800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357188" y="897808"/>
            <a:ext cx="8429654" cy="756000"/>
          </a:xfrm>
        </p:spPr>
        <p:txBody>
          <a:bodyPr>
            <a:normAutofit/>
          </a:bodyPr>
          <a:lstStyle>
            <a:lvl1pPr>
              <a:defRPr sz="2200" b="1" i="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9"/>
          <p:cNvSpPr>
            <a:spLocks noGrp="1"/>
          </p:cNvSpPr>
          <p:nvPr>
            <p:ph sz="quarter" idx="24" hasCustomPrompt="1"/>
          </p:nvPr>
        </p:nvSpPr>
        <p:spPr>
          <a:xfrm>
            <a:off x="4643438" y="3643314"/>
            <a:ext cx="4143375" cy="2786061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57188" y="3643315"/>
            <a:ext cx="4143375" cy="278606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22" hasCustomPrompt="1"/>
          </p:nvPr>
        </p:nvSpPr>
        <p:spPr>
          <a:xfrm>
            <a:off x="4643438" y="928670"/>
            <a:ext cx="4143375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357188" y="928670"/>
            <a:ext cx="4143375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28670"/>
            <a:ext cx="4138642" cy="55007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7158" y="928670"/>
            <a:ext cx="4138642" cy="55007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00750" y="928688"/>
            <a:ext cx="2786063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57188" y="928688"/>
            <a:ext cx="5500687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643313" y="928688"/>
            <a:ext cx="5143500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57188" y="928688"/>
            <a:ext cx="3143250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8" y="3643314"/>
            <a:ext cx="8429625" cy="2786063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57188" y="928688"/>
            <a:ext cx="8429625" cy="2592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822502"/>
            <a:ext cx="4141817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141817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 i="0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7158" y="1822502"/>
            <a:ext cx="4140230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074726"/>
            <a:ext cx="4140230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 i="0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ey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6986" y="857232"/>
            <a:ext cx="8551294" cy="5643602"/>
          </a:xfrm>
          <a:prstGeom prst="roundRect">
            <a:avLst>
              <a:gd name="adj" fmla="val 122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itle and Content Grey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ezentace_v04_300DPI-5.jpg"/>
          <p:cNvPicPr>
            <a:picLocks noChangeAspect="1"/>
          </p:cNvPicPr>
          <p:nvPr/>
        </p:nvPicPr>
        <p:blipFill>
          <a:blip r:embed="rId2" cstate="print"/>
          <a:srcRect l="6173" b="91672"/>
          <a:stretch>
            <a:fillRect/>
          </a:stretch>
        </p:blipFill>
        <p:spPr>
          <a:xfrm>
            <a:off x="0" y="0"/>
            <a:ext cx="9148800" cy="11429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1142984"/>
            <a:ext cx="914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 userDrawn="1"/>
        </p:nvSpPr>
        <p:spPr>
          <a:xfrm>
            <a:off x="306986" y="1214422"/>
            <a:ext cx="8551294" cy="5286412"/>
          </a:xfrm>
          <a:prstGeom prst="roundRect">
            <a:avLst>
              <a:gd name="adj" fmla="val 122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285860"/>
            <a:ext cx="8429684" cy="514353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25470"/>
          </a:xfrm>
        </p:spPr>
        <p:txBody>
          <a:bodyPr anchor="t"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600x1200_Separati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832024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1643042" y="3214686"/>
            <a:ext cx="6143667" cy="71438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643042" y="2571744"/>
            <a:ext cx="6134184" cy="511182"/>
          </a:xfrm>
          <a:prstGeom prst="roundRect">
            <a:avLst>
              <a:gd name="adj" fmla="val 13713"/>
            </a:avLst>
          </a:pr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80000">
                <a:srgbClr val="003F75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3042" y="2571744"/>
            <a:ext cx="6143668" cy="500066"/>
          </a:xfrm>
        </p:spPr>
        <p:txBody>
          <a:bodyPr anchor="ctr">
            <a:noAutofit/>
          </a:bodyPr>
          <a:lstStyle>
            <a:lvl1pPr algn="ctr">
              <a:defRPr sz="2400" b="1" cap="none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Layout with Headline Grey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06986" y="1740380"/>
            <a:ext cx="8551294" cy="4737784"/>
          </a:xfrm>
          <a:prstGeom prst="roundRect">
            <a:avLst>
              <a:gd name="adj" fmla="val 238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7158" y="1823074"/>
            <a:ext cx="8429684" cy="457203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 i="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with Headline Horizontal Grey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06986" y="879902"/>
            <a:ext cx="8551294" cy="1763280"/>
          </a:xfrm>
          <a:prstGeom prst="roundRect">
            <a:avLst>
              <a:gd name="adj" fmla="val 5846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357188" y="2786057"/>
            <a:ext cx="8429625" cy="364331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57188" y="928688"/>
            <a:ext cx="8429625" cy="164305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ith Title Grey 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635798" y="1763050"/>
            <a:ext cx="4214842" cy="2237454"/>
          </a:xfrm>
          <a:prstGeom prst="roundRect">
            <a:avLst>
              <a:gd name="adj" fmla="val 413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6986" y="1763050"/>
            <a:ext cx="4214842" cy="2237454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20" y="4096326"/>
            <a:ext cx="8572560" cy="2412000"/>
          </a:xfrm>
          <a:prstGeom prst="roundRect">
            <a:avLst>
              <a:gd name="adj" fmla="val 413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48532" y="4177884"/>
            <a:ext cx="8438310" cy="225151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697624" y="1829056"/>
            <a:ext cx="4071966" cy="21076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9" y="1821396"/>
            <a:ext cx="4071966" cy="21076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Title Grey Rectang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4635798" y="1750858"/>
            <a:ext cx="4214842" cy="4749976"/>
          </a:xfrm>
          <a:prstGeom prst="roundRect">
            <a:avLst>
              <a:gd name="adj" fmla="val 1535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306986" y="1750858"/>
            <a:ext cx="4214842" cy="4749976"/>
          </a:xfrm>
          <a:prstGeom prst="roundRect">
            <a:avLst>
              <a:gd name="adj" fmla="val 1969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706250" y="1822860"/>
            <a:ext cx="4071966" cy="460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9" y="1821396"/>
            <a:ext cx="4071966" cy="460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nd Title Layout Grey 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93770" y="4115568"/>
            <a:ext cx="4248000" cy="2386319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93769" y="1790767"/>
            <a:ext cx="4248000" cy="2232000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5720" y="4115568"/>
            <a:ext cx="4193071" cy="2386319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5719" y="1785925"/>
            <a:ext cx="4193071" cy="2232000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4" hasCustomPrompt="1"/>
          </p:nvPr>
        </p:nvSpPr>
        <p:spPr>
          <a:xfrm>
            <a:off x="4678300" y="4202625"/>
            <a:ext cx="4071937" cy="221455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57189" y="4202630"/>
            <a:ext cx="4000497" cy="221455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2" hasCustomPrompt="1"/>
          </p:nvPr>
        </p:nvSpPr>
        <p:spPr>
          <a:xfrm>
            <a:off x="4678300" y="1845172"/>
            <a:ext cx="4071937" cy="208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357189" y="1845172"/>
            <a:ext cx="4000497" cy="208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357188" y="928687"/>
            <a:ext cx="8429654" cy="756000"/>
          </a:xfrm>
        </p:spPr>
        <p:txBody>
          <a:bodyPr>
            <a:normAutofit/>
          </a:bodyPr>
          <a:lstStyle>
            <a:lvl1pPr>
              <a:defRPr sz="2200" b="1" i="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Gr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93770" y="3734108"/>
            <a:ext cx="4248000" cy="2755588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93769" y="862074"/>
            <a:ext cx="4248000" cy="2755588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5720" y="3714752"/>
            <a:ext cx="4193071" cy="2755588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19" y="857232"/>
            <a:ext cx="4193071" cy="2755588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9"/>
          <p:cNvSpPr>
            <a:spLocks noGrp="1"/>
          </p:cNvSpPr>
          <p:nvPr>
            <p:ph sz="quarter" idx="24" hasCustomPrompt="1"/>
          </p:nvPr>
        </p:nvSpPr>
        <p:spPr>
          <a:xfrm>
            <a:off x="4680015" y="3810575"/>
            <a:ext cx="4059774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69381" y="3810575"/>
            <a:ext cx="4000498" cy="257176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22" hasCustomPrompt="1"/>
          </p:nvPr>
        </p:nvSpPr>
        <p:spPr>
          <a:xfrm>
            <a:off x="4680015" y="928670"/>
            <a:ext cx="4059774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369381" y="928670"/>
            <a:ext cx="4000498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Grey Rectang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953706" y="893808"/>
            <a:ext cx="2921318" cy="5607026"/>
          </a:xfrm>
          <a:prstGeom prst="roundRect">
            <a:avLst>
              <a:gd name="adj" fmla="val 3721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6986" y="881616"/>
            <a:ext cx="5550898" cy="5619218"/>
          </a:xfrm>
          <a:prstGeom prst="roundRect">
            <a:avLst>
              <a:gd name="adj" fmla="val 189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00750" y="975724"/>
            <a:ext cx="2786063" cy="542926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81573" y="977438"/>
            <a:ext cx="5364000" cy="54292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Grey Rectang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720" y="869424"/>
            <a:ext cx="3168000" cy="5643602"/>
          </a:xfrm>
          <a:prstGeom prst="roundRect">
            <a:avLst>
              <a:gd name="adj" fmla="val 3721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71868" y="857232"/>
            <a:ext cx="5300008" cy="5643602"/>
          </a:xfrm>
          <a:prstGeom prst="roundRect">
            <a:avLst>
              <a:gd name="adj" fmla="val 189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643313" y="928688"/>
            <a:ext cx="5143500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57188" y="928688"/>
            <a:ext cx="3000366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 Grey Rectangles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78664" y="3655506"/>
            <a:ext cx="8604000" cy="2845328"/>
          </a:xfrm>
          <a:prstGeom prst="roundRect">
            <a:avLst>
              <a:gd name="adj" fmla="val 3710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8664" y="905794"/>
            <a:ext cx="8604000" cy="2666082"/>
          </a:xfrm>
          <a:prstGeom prst="roundRect">
            <a:avLst>
              <a:gd name="adj" fmla="val 413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357158" y="3714752"/>
            <a:ext cx="8429625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7188" y="977456"/>
            <a:ext cx="8429625" cy="250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sma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78490" y="1331226"/>
            <a:ext cx="7479724" cy="4598104"/>
          </a:xfrm>
          <a:prstGeom prst="roundRect">
            <a:avLst>
              <a:gd name="adj" fmla="val 2216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74222" y="1428735"/>
            <a:ext cx="7286676" cy="44291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600x1200_Sepa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7" name="Picture 6" descr="1600x1200_Sepa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6832024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1643042" y="2571744"/>
            <a:ext cx="6143668" cy="500069"/>
          </a:xfrm>
        </p:spPr>
        <p:txBody>
          <a:bodyPr lIns="0" tIns="90000" rIns="0" bIns="0">
            <a:norm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ma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64099" y="1331226"/>
            <a:ext cx="7479724" cy="2196000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64099" y="3653947"/>
            <a:ext cx="7498325" cy="2275383"/>
          </a:xfrm>
          <a:prstGeom prst="roundRect">
            <a:avLst>
              <a:gd name="adj" fmla="val 413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28662" y="3714752"/>
            <a:ext cx="7358114" cy="2143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28662" y="1428736"/>
            <a:ext cx="7358113" cy="2000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u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06986" y="946116"/>
            <a:ext cx="8551294" cy="5554718"/>
          </a:xfrm>
          <a:prstGeom prst="roundRect">
            <a:avLst>
              <a:gd name="adj" fmla="val 122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019142"/>
            <a:ext cx="8429684" cy="54102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itle and Content Blu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6986" y="1214422"/>
            <a:ext cx="8551294" cy="5286412"/>
          </a:xfrm>
          <a:prstGeom prst="roundRect">
            <a:avLst>
              <a:gd name="adj" fmla="val 122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 descr="Prezentace_v04_300DPI-5.jpg"/>
          <p:cNvPicPr>
            <a:picLocks noChangeAspect="1"/>
          </p:cNvPicPr>
          <p:nvPr/>
        </p:nvPicPr>
        <p:blipFill>
          <a:blip r:embed="rId2" cstate="print"/>
          <a:srcRect l="6173" b="91672"/>
          <a:stretch>
            <a:fillRect/>
          </a:stretch>
        </p:blipFill>
        <p:spPr>
          <a:xfrm>
            <a:off x="0" y="0"/>
            <a:ext cx="9148800" cy="11429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142984"/>
            <a:ext cx="914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285860"/>
            <a:ext cx="8429684" cy="51435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25470"/>
          </a:xfrm>
        </p:spPr>
        <p:txBody>
          <a:bodyPr anchor="t"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 with Headline Blu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6986" y="1740380"/>
            <a:ext cx="8551294" cy="4737784"/>
          </a:xfrm>
          <a:prstGeom prst="roundRect">
            <a:avLst>
              <a:gd name="adj" fmla="val 238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785926"/>
            <a:ext cx="8429684" cy="46434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Layout with Headline Horizontal Blu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6986" y="879902"/>
            <a:ext cx="8551294" cy="1763280"/>
          </a:xfrm>
          <a:prstGeom prst="roundRect">
            <a:avLst>
              <a:gd name="adj" fmla="val 5846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357188" y="2786057"/>
            <a:ext cx="8429625" cy="364331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928670"/>
            <a:ext cx="8429684" cy="16430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 with Title Blue 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635798" y="1763050"/>
            <a:ext cx="4214842" cy="2237454"/>
          </a:xfrm>
          <a:prstGeom prst="roundRect">
            <a:avLst>
              <a:gd name="adj" fmla="val 413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6986" y="1763050"/>
            <a:ext cx="4214842" cy="2237454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5720" y="4096326"/>
            <a:ext cx="8572560" cy="2412000"/>
          </a:xfrm>
          <a:prstGeom prst="roundRect">
            <a:avLst>
              <a:gd name="adj" fmla="val 413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4473" y="1828103"/>
            <a:ext cx="4071966" cy="20936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07561" y="1842734"/>
            <a:ext cx="4071966" cy="2071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57158" y="4163613"/>
            <a:ext cx="8429684" cy="2265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Title Blue Rectang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635798" y="1750858"/>
            <a:ext cx="4214842" cy="4749976"/>
          </a:xfrm>
          <a:prstGeom prst="roundRect">
            <a:avLst>
              <a:gd name="adj" fmla="val 1535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6986" y="1750858"/>
            <a:ext cx="4214842" cy="4749976"/>
          </a:xfrm>
          <a:prstGeom prst="roundRect">
            <a:avLst>
              <a:gd name="adj" fmla="val 1969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07561" y="1820789"/>
            <a:ext cx="4071966" cy="4572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4473" y="1820789"/>
            <a:ext cx="4071966" cy="4572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nd Title Layout Blue 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93770" y="4115568"/>
            <a:ext cx="4248000" cy="2386319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93769" y="1790767"/>
            <a:ext cx="4248000" cy="2232000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5720" y="4115568"/>
            <a:ext cx="4193071" cy="2386319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5719" y="1785925"/>
            <a:ext cx="4193071" cy="2232000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650753" y="4192873"/>
            <a:ext cx="4121459" cy="22292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64474" y="4192873"/>
            <a:ext cx="4000527" cy="22292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661458" y="1835418"/>
            <a:ext cx="4110753" cy="21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835418"/>
            <a:ext cx="4032000" cy="21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357188" y="928687"/>
            <a:ext cx="8429654" cy="756000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593770" y="3714752"/>
            <a:ext cx="4248000" cy="2755588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93769" y="857232"/>
            <a:ext cx="4248000" cy="2755588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5720" y="3714752"/>
            <a:ext cx="4193071" cy="2755588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5719" y="857232"/>
            <a:ext cx="4193071" cy="2755588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3786190"/>
            <a:ext cx="4115856" cy="26432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7158" y="3786190"/>
            <a:ext cx="4071966" cy="26432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43438" y="921355"/>
            <a:ext cx="4115856" cy="26432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843" y="914040"/>
            <a:ext cx="4071966" cy="26432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Blue Rectang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953706" y="893808"/>
            <a:ext cx="2921318" cy="5607026"/>
          </a:xfrm>
          <a:prstGeom prst="roundRect">
            <a:avLst>
              <a:gd name="adj" fmla="val 2970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6986" y="881616"/>
            <a:ext cx="5550898" cy="5619218"/>
          </a:xfrm>
          <a:prstGeom prst="roundRect">
            <a:avLst>
              <a:gd name="adj" fmla="val 1371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15390" y="935985"/>
            <a:ext cx="2786082" cy="55007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935985"/>
            <a:ext cx="5429288" cy="55007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00064"/>
            <a:ext cx="9144000" cy="6057936"/>
          </a:xfrm>
          <a:prstGeom prst="rect">
            <a:avLst/>
          </a:prstGeom>
          <a:solidFill>
            <a:srgbClr val="DE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8" name="Picture 17" descr="1600x1200_Separation.png"/>
          <p:cNvPicPr>
            <a:picLocks noChangeAspect="1"/>
          </p:cNvPicPr>
          <p:nvPr userDrawn="1"/>
        </p:nvPicPr>
        <p:blipFill>
          <a:blip r:embed="rId2" cstate="print"/>
          <a:srcRect t="14583"/>
          <a:stretch>
            <a:fillRect/>
          </a:stretch>
        </p:blipFill>
        <p:spPr>
          <a:xfrm>
            <a:off x="1" y="1000108"/>
            <a:ext cx="9143999" cy="58578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6867524"/>
            <a:ext cx="9144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538" y="3143248"/>
            <a:ext cx="7215238" cy="500066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1800" b="0" kern="1200" cap="none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8728" y="2571744"/>
            <a:ext cx="6286544" cy="500066"/>
          </a:xfrm>
        </p:spPr>
        <p:txBody>
          <a:bodyPr anchor="ctr">
            <a:noAutofit/>
          </a:bodyPr>
          <a:lstStyle>
            <a:lvl1pPr algn="ctr">
              <a:defRPr sz="2400" b="1" cap="none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Blue  Rectang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85720" y="857232"/>
            <a:ext cx="3168000" cy="5643602"/>
          </a:xfrm>
          <a:prstGeom prst="roundRect">
            <a:avLst>
              <a:gd name="adj" fmla="val 279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868" y="857232"/>
            <a:ext cx="5300008" cy="5643602"/>
          </a:xfrm>
          <a:prstGeom prst="roundRect">
            <a:avLst>
              <a:gd name="adj" fmla="val 1346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43306" y="928670"/>
            <a:ext cx="5143536" cy="55007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7158" y="928670"/>
            <a:ext cx="3000396" cy="55007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 Blue Rectangles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720" y="3655506"/>
            <a:ext cx="8604000" cy="2845328"/>
          </a:xfrm>
          <a:prstGeom prst="roundRect">
            <a:avLst>
              <a:gd name="adj" fmla="val 2682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720" y="905794"/>
            <a:ext cx="8604000" cy="2666082"/>
          </a:xfrm>
          <a:prstGeom prst="roundRect">
            <a:avLst>
              <a:gd name="adj" fmla="val 221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7158" y="3714752"/>
            <a:ext cx="8429684" cy="27146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7158" y="978163"/>
            <a:ext cx="8429684" cy="25149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3615034" y="928688"/>
            <a:ext cx="5184000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1500188"/>
            <a:ext cx="3096000" cy="49291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357188" y="928688"/>
            <a:ext cx="3096000" cy="428625"/>
          </a:xfrm>
        </p:spPr>
        <p:txBody>
          <a:bodyPr>
            <a:no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54565" y="2698740"/>
            <a:ext cx="392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4643438" y="2786063"/>
            <a:ext cx="4176000" cy="364331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4643438" y="928689"/>
            <a:ext cx="4155596" cy="164305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1928802"/>
            <a:ext cx="4059744" cy="4500573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357188" y="928688"/>
            <a:ext cx="4071936" cy="928676"/>
          </a:xfrm>
        </p:spPr>
        <p:txBody>
          <a:bodyPr>
            <a:normAutofit/>
          </a:bodyPr>
          <a:lstStyle>
            <a:lvl1pPr>
              <a:defRPr sz="24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_Content with Yellow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54565" y="2698740"/>
            <a:ext cx="392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4643438" y="2786063"/>
            <a:ext cx="4176000" cy="364331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4643438" y="928689"/>
            <a:ext cx="4155596" cy="164305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928670"/>
            <a:ext cx="4059744" cy="5500705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s and functionalities_Description with yellow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/>
          <p:cNvSpPr>
            <a:spLocks noChangeArrowheads="1"/>
          </p:cNvSpPr>
          <p:nvPr userDrawn="1"/>
        </p:nvSpPr>
        <p:spPr bwMode="auto">
          <a:xfrm>
            <a:off x="4654071" y="928670"/>
            <a:ext cx="15125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Description</a:t>
            </a: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363282" y="928671"/>
            <a:ext cx="3351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>
              <a:defRPr/>
            </a:pPr>
            <a:r>
              <a:rPr lang="en-US" sz="1800" b="1" i="0" dirty="0" smtClean="0">
                <a:latin typeface="Calibri" pitchFamily="34" charset="0"/>
                <a:cs typeface="Arial" charset="0"/>
              </a:rPr>
              <a:t>Features and functionalities: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54565" y="2698740"/>
            <a:ext cx="392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24" hasCustomPrompt="1"/>
          </p:nvPr>
        </p:nvSpPr>
        <p:spPr>
          <a:xfrm>
            <a:off x="4643438" y="3214688"/>
            <a:ext cx="4143375" cy="3214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/>
          </p:nvPr>
        </p:nvSpPr>
        <p:spPr>
          <a:xfrm>
            <a:off x="4643438" y="2786063"/>
            <a:ext cx="4176000" cy="357185"/>
          </a:xfrm>
        </p:spPr>
        <p:txBody>
          <a:bodyPr>
            <a:noAutofit/>
          </a:bodyPr>
          <a:lstStyle>
            <a:lvl1pPr>
              <a:defRPr sz="18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4643438" y="1357297"/>
            <a:ext cx="4155596" cy="1214447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1357298"/>
            <a:ext cx="4059744" cy="507207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Components_Description Yellow Lin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652317" y="928670"/>
            <a:ext cx="1512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Description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63283" y="928670"/>
            <a:ext cx="2746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Architecture Components: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54565" y="2698740"/>
            <a:ext cx="392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24" hasCustomPrompt="1"/>
          </p:nvPr>
        </p:nvSpPr>
        <p:spPr>
          <a:xfrm>
            <a:off x="4643438" y="3214688"/>
            <a:ext cx="4143375" cy="3214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/>
          </p:nvPr>
        </p:nvSpPr>
        <p:spPr>
          <a:xfrm>
            <a:off x="4643438" y="2786063"/>
            <a:ext cx="4176000" cy="357185"/>
          </a:xfrm>
        </p:spPr>
        <p:txBody>
          <a:bodyPr>
            <a:noAutofit/>
          </a:bodyPr>
          <a:lstStyle>
            <a:lvl1pPr>
              <a:defRPr sz="18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4643438" y="1357297"/>
            <a:ext cx="4155596" cy="121444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1357298"/>
            <a:ext cx="4059744" cy="507207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Components_Description Yellow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63283" y="928671"/>
            <a:ext cx="2746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Architecture Components: 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229192" y="928671"/>
            <a:ext cx="1512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Description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83392" y="3788984"/>
            <a:ext cx="5292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42280" y="2815086"/>
            <a:ext cx="5616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sz="quarter" idx="24" hasCustomPrompt="1"/>
          </p:nvPr>
        </p:nvSpPr>
        <p:spPr>
          <a:xfrm>
            <a:off x="3214688" y="2928938"/>
            <a:ext cx="5580000" cy="350043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3" hasCustomPrompt="1"/>
          </p:nvPr>
        </p:nvSpPr>
        <p:spPr>
          <a:xfrm>
            <a:off x="3214688" y="1285875"/>
            <a:ext cx="5572154" cy="1357313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2" hasCustomPrompt="1"/>
          </p:nvPr>
        </p:nvSpPr>
        <p:spPr>
          <a:xfrm>
            <a:off x="357188" y="1285875"/>
            <a:ext cx="2500312" cy="51435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s and Twho Caption Yellow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908000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1672" y="3178401"/>
            <a:ext cx="406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sz="quarter" idx="25" hasCustomPrompt="1"/>
          </p:nvPr>
        </p:nvSpPr>
        <p:spPr>
          <a:xfrm>
            <a:off x="4714875" y="928688"/>
            <a:ext cx="4071938" cy="550070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4" hasCustomPrompt="1"/>
          </p:nvPr>
        </p:nvSpPr>
        <p:spPr>
          <a:xfrm>
            <a:off x="357188" y="3786188"/>
            <a:ext cx="4071937" cy="26431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57158" y="3323771"/>
            <a:ext cx="4084873" cy="3571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200" b="1" spc="0" baseline="0">
                <a:latin typeface="Calibri" pitchFamily="34" charset="0"/>
              </a:defRPr>
            </a:lvl1pPr>
            <a:lvl2pPr marL="266700" indent="-266700">
              <a:spcBef>
                <a:spcPts val="0"/>
              </a:spcBef>
              <a:buClr>
                <a:schemeClr val="accent6"/>
              </a:buClr>
              <a:buSzPct val="100000"/>
              <a:buFontTx/>
              <a:buBlip>
                <a:blip r:embed="rId2"/>
              </a:buBlip>
              <a:tabLst/>
              <a:defRPr sz="1900">
                <a:solidFill>
                  <a:srgbClr val="606364"/>
                </a:solidFill>
                <a:latin typeface="Trebuchet MS" pitchFamily="34" charset="0"/>
              </a:defRPr>
            </a:lvl2pPr>
            <a:lvl3pPr marL="449263" indent="-182563">
              <a:spcBef>
                <a:spcPts val="0"/>
              </a:spcBef>
              <a:buClr>
                <a:schemeClr val="accent6"/>
              </a:buClr>
              <a:buSzPct val="110000"/>
              <a:buFontTx/>
              <a:buBlip>
                <a:blip r:embed="rId3"/>
              </a:buBlip>
              <a:defRPr sz="1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3pPr>
            <a:lvl4pPr marL="715963" indent="-180975">
              <a:spcBef>
                <a:spcPts val="600"/>
              </a:spcBef>
              <a:buClr>
                <a:schemeClr val="accent6"/>
              </a:buClr>
              <a:buFontTx/>
              <a:buBlip>
                <a:blip r:embed="rId4"/>
              </a:buBlip>
              <a:defRPr sz="16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4pPr>
            <a:lvl5pPr marL="1080000" indent="-173038">
              <a:spcBef>
                <a:spcPts val="600"/>
              </a:spcBef>
              <a:buClr>
                <a:schemeClr val="accent6"/>
              </a:buClr>
              <a:buSzPct val="100000"/>
              <a:buFontTx/>
              <a:buBlip>
                <a:blip r:embed="rId5"/>
              </a:buBlip>
              <a:defRPr sz="14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5pPr>
            <a:lvl6pPr marL="1343025" indent="-180975">
              <a:buSzPct val="120000"/>
              <a:buFontTx/>
              <a:buBlip>
                <a:blip r:embed="rId6"/>
              </a:buBlip>
              <a:defRPr lang="cs-CZ" sz="1200" kern="12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6pPr>
          </a:lstStyle>
          <a:p>
            <a:pPr lvl="0"/>
            <a:r>
              <a:rPr lang="en-US" dirty="0" smtClean="0"/>
              <a:t>Click to edit text</a:t>
            </a:r>
            <a:endParaRPr lang="cs-CZ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 hasCustomPrompt="1"/>
          </p:nvPr>
        </p:nvSpPr>
        <p:spPr>
          <a:xfrm>
            <a:off x="357188" y="1357313"/>
            <a:ext cx="4071937" cy="164306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57158" y="928670"/>
            <a:ext cx="4084873" cy="3571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200" b="1" spc="0" baseline="0">
                <a:latin typeface="Calibri" pitchFamily="34" charset="0"/>
              </a:defRPr>
            </a:lvl1pPr>
            <a:lvl2pPr marL="266700" indent="-266700">
              <a:spcBef>
                <a:spcPts val="0"/>
              </a:spcBef>
              <a:buClr>
                <a:schemeClr val="accent6"/>
              </a:buClr>
              <a:buSzPct val="100000"/>
              <a:buFontTx/>
              <a:buBlip>
                <a:blip r:embed="rId2"/>
              </a:buBlip>
              <a:tabLst/>
              <a:defRPr sz="1900">
                <a:solidFill>
                  <a:srgbClr val="606364"/>
                </a:solidFill>
                <a:latin typeface="Trebuchet MS" pitchFamily="34" charset="0"/>
              </a:defRPr>
            </a:lvl2pPr>
            <a:lvl3pPr marL="449263" indent="-182563">
              <a:spcBef>
                <a:spcPts val="0"/>
              </a:spcBef>
              <a:buClr>
                <a:schemeClr val="accent6"/>
              </a:buClr>
              <a:buSzPct val="110000"/>
              <a:buFontTx/>
              <a:buBlip>
                <a:blip r:embed="rId3"/>
              </a:buBlip>
              <a:defRPr sz="1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3pPr>
            <a:lvl4pPr marL="715963" indent="-180975">
              <a:spcBef>
                <a:spcPts val="600"/>
              </a:spcBef>
              <a:buClr>
                <a:schemeClr val="accent6"/>
              </a:buClr>
              <a:buFontTx/>
              <a:buBlip>
                <a:blip r:embed="rId4"/>
              </a:buBlip>
              <a:defRPr sz="16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4pPr>
            <a:lvl5pPr marL="1080000" indent="-173038">
              <a:spcBef>
                <a:spcPts val="600"/>
              </a:spcBef>
              <a:buClr>
                <a:schemeClr val="accent6"/>
              </a:buClr>
              <a:buSzPct val="100000"/>
              <a:buFontTx/>
              <a:buBlip>
                <a:blip r:embed="rId5"/>
              </a:buBlip>
              <a:defRPr sz="14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5pPr>
            <a:lvl6pPr marL="1343025" indent="-180975">
              <a:buSzPct val="120000"/>
              <a:buFontTx/>
              <a:buBlip>
                <a:blip r:embed="rId6"/>
              </a:buBlip>
              <a:defRPr lang="cs-CZ" sz="1200" kern="12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6pPr>
          </a:lstStyle>
          <a:p>
            <a:pPr lvl="0"/>
            <a:r>
              <a:rPr lang="en-US" dirty="0" smtClean="0"/>
              <a:t>Click to edit text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 Approach Recommendation Consideration Yellow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71672" y="3643314"/>
            <a:ext cx="5112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8"/>
          <p:cNvSpPr>
            <a:spLocks noChangeArrowheads="1"/>
          </p:cNvSpPr>
          <p:nvPr userDrawn="1"/>
        </p:nvSpPr>
        <p:spPr bwMode="auto">
          <a:xfrm>
            <a:off x="987425" y="3727450"/>
            <a:ext cx="3421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Arial" charset="0"/>
              </a:rPr>
              <a:t>— Approach — 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937159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30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434756" y="3727450"/>
            <a:ext cx="1894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Arial" charset="0"/>
              </a:rPr>
              <a:t>— Considerations  — </a:t>
            </a:r>
          </a:p>
        </p:txBody>
      </p:sp>
      <p:sp>
        <p:nvSpPr>
          <p:cNvPr id="9" name="Rectangle 27"/>
          <p:cNvSpPr>
            <a:spLocks noChangeArrowheads="1"/>
          </p:cNvSpPr>
          <p:nvPr userDrawn="1"/>
        </p:nvSpPr>
        <p:spPr bwMode="auto">
          <a:xfrm>
            <a:off x="5812638" y="982663"/>
            <a:ext cx="30844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Arial" charset="0"/>
              </a:rPr>
              <a:t>— Recommendation &amp; Rationale — 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357158" y="2357430"/>
            <a:ext cx="1248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200" b="1" i="0" dirty="0">
                <a:latin typeface="+mn-lt"/>
                <a:cs typeface="Arial" charset="0"/>
              </a:rPr>
              <a:t>Opportunity: </a:t>
            </a: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357159" y="1141413"/>
            <a:ext cx="12244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200" b="1" i="0" dirty="0">
                <a:latin typeface="+mn-lt"/>
                <a:cs typeface="Arial" charset="0"/>
              </a:rPr>
              <a:t>Focus Areas: 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070143" y="982663"/>
            <a:ext cx="12715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Arial" charset="0"/>
              </a:rPr>
              <a:t>— Context — 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31" hasCustomPrompt="1"/>
          </p:nvPr>
        </p:nvSpPr>
        <p:spPr>
          <a:xfrm>
            <a:off x="5715000" y="4071938"/>
            <a:ext cx="3143250" cy="235743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46" name="Content Placeholder 42"/>
          <p:cNvSpPr>
            <a:spLocks noGrp="1"/>
          </p:cNvSpPr>
          <p:nvPr>
            <p:ph sz="quarter" idx="38" hasCustomPrompt="1"/>
          </p:nvPr>
        </p:nvSpPr>
        <p:spPr>
          <a:xfrm>
            <a:off x="5715008" y="1428736"/>
            <a:ext cx="3143272" cy="207170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45" name="Content Placeholder 42"/>
          <p:cNvSpPr>
            <a:spLocks noGrp="1"/>
          </p:cNvSpPr>
          <p:nvPr>
            <p:ph sz="quarter" idx="37" hasCustomPrompt="1"/>
          </p:nvPr>
        </p:nvSpPr>
        <p:spPr>
          <a:xfrm>
            <a:off x="357158" y="4071942"/>
            <a:ext cx="5143506" cy="2357454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44" name="Content Placeholder 42"/>
          <p:cNvSpPr>
            <a:spLocks noGrp="1"/>
          </p:cNvSpPr>
          <p:nvPr>
            <p:ph sz="quarter" idx="36" hasCustomPrompt="1"/>
          </p:nvPr>
        </p:nvSpPr>
        <p:spPr>
          <a:xfrm>
            <a:off x="357158" y="2714620"/>
            <a:ext cx="5143506" cy="78582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quarter" idx="35" hasCustomPrompt="1"/>
          </p:nvPr>
        </p:nvSpPr>
        <p:spPr>
          <a:xfrm>
            <a:off x="357188" y="1428735"/>
            <a:ext cx="5143506" cy="78582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Tilte with Yellow Lin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250259" y="4115448"/>
            <a:ext cx="4680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>
            <a:spLocks noGrp="1"/>
          </p:cNvSpPr>
          <p:nvPr>
            <p:ph sz="quarter" idx="20" hasCustomPrompt="1"/>
          </p:nvPr>
        </p:nvSpPr>
        <p:spPr>
          <a:xfrm>
            <a:off x="4714876" y="1785926"/>
            <a:ext cx="4071966" cy="46434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8" y="1785926"/>
            <a:ext cx="4104000" cy="46434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Yellow 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908000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4876" y="928670"/>
            <a:ext cx="4071966" cy="55007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7158" y="928670"/>
            <a:ext cx="4071966" cy="55007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5821316"/>
            <a:ext cx="8429684" cy="61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158" y="1000108"/>
            <a:ext cx="8429684" cy="4714908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2375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11875" y="6858000"/>
            <a:ext cx="9153144" cy="0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476333" y="3629020"/>
            <a:ext cx="6143667" cy="71438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contact details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371600" y="2372633"/>
            <a:ext cx="7543800" cy="13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300"/>
              </a:lnSpc>
            </a:pPr>
            <a:r>
              <a:rPr lang="en-US" sz="9600" b="1" dirty="0" smtClean="0">
                <a:solidFill>
                  <a:schemeClr val="tx1"/>
                </a:solidFill>
                <a:latin typeface="Calibri" pitchFamily="34" charset="0"/>
              </a:rPr>
              <a:t>Thank</a:t>
            </a:r>
            <a:r>
              <a:rPr lang="en-US" sz="9600" b="1" baseline="0" dirty="0" smtClean="0">
                <a:solidFill>
                  <a:schemeClr val="tx1"/>
                </a:solidFill>
                <a:latin typeface="Calibri" pitchFamily="34" charset="0"/>
              </a:rPr>
              <a:t> you</a:t>
            </a:r>
            <a:endParaRPr lang="en-US" sz="9600" b="1" spc="-60" baseline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0" y="3633850"/>
            <a:ext cx="60198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3505200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/>
          <p:cNvSpPr/>
          <p:nvPr userDrawn="1"/>
        </p:nvSpPr>
        <p:spPr>
          <a:xfrm>
            <a:off x="0" y="6780194"/>
            <a:ext cx="9151316" cy="82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prstClr val="whit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66800" y="914401"/>
            <a:ext cx="7029450" cy="3886200"/>
            <a:chOff x="2114550" y="1600200"/>
            <a:chExt cx="7029450" cy="427174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821" b="7205"/>
            <a:stretch/>
          </p:blipFill>
          <p:spPr bwMode="auto">
            <a:xfrm>
              <a:off x="2114550" y="1613848"/>
              <a:ext cx="7029450" cy="425810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2114550" y="1600200"/>
              <a:ext cx="7029450" cy="4271749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1600x1200_Separatio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zentace_v04_300DPI-5.jpg"/>
          <p:cNvPicPr>
            <a:picLocks noChangeAspect="1"/>
          </p:cNvPicPr>
          <p:nvPr/>
        </p:nvPicPr>
        <p:blipFill>
          <a:blip r:embed="rId2" cstate="print"/>
          <a:srcRect l="6173" b="91672"/>
          <a:stretch>
            <a:fillRect/>
          </a:stretch>
        </p:blipFill>
        <p:spPr>
          <a:xfrm>
            <a:off x="0" y="0"/>
            <a:ext cx="9148800" cy="11429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142984"/>
            <a:ext cx="914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285860"/>
            <a:ext cx="8429684" cy="514353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725470"/>
          </a:xfrm>
        </p:spPr>
        <p:txBody>
          <a:bodyPr anchor="t"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  <a:endParaRPr lang="en-US" dirty="0" smtClean="0">
              <a:solidFill>
                <a:srgbClr val="003F7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780194"/>
            <a:ext cx="9151316" cy="82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029200"/>
            <a:ext cx="5715000" cy="538154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886200"/>
            <a:ext cx="5715000" cy="914400"/>
          </a:xfrm>
        </p:spPr>
        <p:txBody>
          <a:bodyPr anchor="t">
            <a:normAutofit/>
          </a:bodyPr>
          <a:lstStyle>
            <a:lvl1pPr algn="r">
              <a:defRPr sz="2800">
                <a:solidFill>
                  <a:srgbClr val="1E2C54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066800" y="914401"/>
            <a:ext cx="7029450" cy="3886200"/>
            <a:chOff x="2114550" y="1600200"/>
            <a:chExt cx="7029450" cy="427174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821" b="7205"/>
            <a:stretch/>
          </p:blipFill>
          <p:spPr bwMode="auto">
            <a:xfrm>
              <a:off x="2114550" y="1613848"/>
              <a:ext cx="7029450" cy="425810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2114550" y="1600200"/>
              <a:ext cx="7029450" cy="4271749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 descr="1600x1200_Separati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7" name="Picture 6" descr="1600x1200_Separati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6832024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1643042" y="2571744"/>
            <a:ext cx="6143668" cy="500069"/>
          </a:xfrm>
        </p:spPr>
        <p:txBody>
          <a:bodyPr lIns="0" tIns="90000" rIns="0" bIns="0">
            <a:norm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8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4144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5150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7158" y="1785926"/>
            <a:ext cx="8429684" cy="46434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 i="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4144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96708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5842" y="6484432"/>
            <a:ext cx="1660008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sz="1000" kern="0" dirty="0" smtClean="0">
                <a:solidFill>
                  <a:srgbClr val="003F75"/>
                </a:solidFill>
              </a:rPr>
              <a:t>May 13, 2011</a:t>
            </a:r>
            <a:endParaRPr lang="en-US" sz="1000" kern="0" dirty="0">
              <a:solidFill>
                <a:srgbClr val="003F7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kern="0" dirty="0" smtClean="0">
                <a:solidFill>
                  <a:srgbClr val="003F75"/>
                </a:solidFill>
              </a:rPr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DEF6-F7CC-4401-AEC9-627388751303}" type="slidenum">
              <a:rPr lang="en-US" kern="0" smtClean="0">
                <a:solidFill>
                  <a:srgbClr val="003F75"/>
                </a:solidFill>
              </a:rPr>
              <a:pPr>
                <a:defRPr/>
              </a:pPr>
              <a:t>‹#›</a:t>
            </a:fld>
            <a:endParaRPr lang="en-US" kern="0" dirty="0">
              <a:solidFill>
                <a:srgbClr val="003F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57188" y="5072045"/>
            <a:ext cx="8429625" cy="135731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7188" y="928670"/>
            <a:ext cx="8429625" cy="4032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643438" y="1820430"/>
            <a:ext cx="4143403" cy="460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8" y="1821396"/>
            <a:ext cx="4143403" cy="460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lang="en-US" sz="2200" b="1" i="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zentace_v04_300DPI-5.jpg"/>
          <p:cNvPicPr>
            <a:picLocks noChangeAspect="1"/>
          </p:cNvPicPr>
          <p:nvPr/>
        </p:nvPicPr>
        <p:blipFill>
          <a:blip r:embed="rId57" cstate="print"/>
          <a:srcRect l="6173" b="91672"/>
          <a:stretch>
            <a:fillRect/>
          </a:stretch>
        </p:blipFill>
        <p:spPr>
          <a:xfrm>
            <a:off x="0" y="0"/>
            <a:ext cx="9148800" cy="78579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7315" y="785794"/>
            <a:ext cx="915314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5842" y="6484432"/>
            <a:ext cx="166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36" y="6482824"/>
            <a:ext cx="400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786" y="6484432"/>
            <a:ext cx="604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928670"/>
            <a:ext cx="8429684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  <p:sldLayoutId id="2147484109" r:id="rId40"/>
    <p:sldLayoutId id="2147484110" r:id="rId41"/>
    <p:sldLayoutId id="2147484111" r:id="rId42"/>
    <p:sldLayoutId id="2147484112" r:id="rId43"/>
    <p:sldLayoutId id="2147484113" r:id="rId44"/>
    <p:sldLayoutId id="2147484114" r:id="rId45"/>
    <p:sldLayoutId id="2147484115" r:id="rId46"/>
    <p:sldLayoutId id="2147484116" r:id="rId47"/>
    <p:sldLayoutId id="2147484117" r:id="rId48"/>
    <p:sldLayoutId id="2147484118" r:id="rId49"/>
    <p:sldLayoutId id="2147484119" r:id="rId50"/>
    <p:sldLayoutId id="2147484120" r:id="rId51"/>
    <p:sldLayoutId id="2147484121" r:id="rId52"/>
    <p:sldLayoutId id="2147484122" r:id="rId53"/>
    <p:sldLayoutId id="2147484123" r:id="rId54"/>
    <p:sldLayoutId id="2147484127" r:id="rId55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i="0" kern="1200" spc="3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266400" indent="-266400" algn="l" defTabSz="914400" rtl="0" eaLnBrk="1" latinLnBrk="0" hangingPunct="1">
        <a:spcBef>
          <a:spcPct val="20000"/>
        </a:spcBef>
        <a:buFontTx/>
        <a:buBlip>
          <a:blip r:embed="rId58"/>
        </a:buBlip>
        <a:defRPr sz="1900" kern="1200">
          <a:solidFill>
            <a:srgbClr val="5C5C5C"/>
          </a:solidFill>
          <a:latin typeface="+mn-lt"/>
          <a:ea typeface="+mn-ea"/>
          <a:cs typeface="+mn-cs"/>
        </a:defRPr>
      </a:lvl2pPr>
      <a:lvl3pPr marL="450000" indent="-183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12000"/>
        <a:buFont typeface="Wingdings" pitchFamily="2" charset="2"/>
        <a:buChar char="§"/>
        <a:defRPr sz="1800" kern="1200" baseline="0">
          <a:solidFill>
            <a:srgbClr val="777777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ct val="20000"/>
        </a:spcBef>
        <a:buClrTx/>
        <a:buFont typeface="Wingdings" pitchFamily="2" charset="2"/>
        <a:buChar char=""/>
        <a:defRPr sz="1600" kern="1200" baseline="0">
          <a:solidFill>
            <a:srgbClr val="777777"/>
          </a:solidFill>
          <a:latin typeface="+mn-lt"/>
          <a:ea typeface="+mn-ea"/>
          <a:cs typeface="+mn-cs"/>
        </a:defRPr>
      </a:lvl4pPr>
      <a:lvl5pPr marL="1080000" indent="-1728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400" kern="1200" baseline="0">
          <a:solidFill>
            <a:srgbClr val="77777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Excelacom Proprietary and Confidential - For Discussion Purposes Only.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36" r:id="rId13"/>
    <p:sldLayoutId id="2147484137" r:id="rId14"/>
    <p:sldLayoutId id="2147484141" r:id="rId15"/>
    <p:sldLayoutId id="2147484143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5029200"/>
            <a:ext cx="5715000" cy="538154"/>
          </a:xfrm>
        </p:spPr>
        <p:txBody>
          <a:bodyPr/>
          <a:lstStyle/>
          <a:p>
            <a:pPr algn="ctr"/>
            <a:r>
              <a:rPr lang="en-US" dirty="0" smtClean="0"/>
              <a:t>May 09,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6400" y="4114800"/>
            <a:ext cx="6019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Eras Bold ITC" pitchFamily="34" charset="0"/>
                <a:cs typeface="Aharoni" pitchFamily="2" charset="-79"/>
              </a:rPr>
              <a:t>Salesforce Knowledge Management </a:t>
            </a:r>
            <a:endParaRPr lang="en-US" sz="3200" dirty="0">
              <a:latin typeface="Eras Bold ITC" pitchFamily="34" charset="0"/>
              <a:cs typeface="Aharoni" pitchFamily="2" charset="-79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867400"/>
            <a:ext cx="421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9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04800" y="3429000"/>
            <a:ext cx="8429684" cy="3682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63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1219200"/>
            <a:ext cx="8153400" cy="521130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SKM Idea’s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Idea Themes</a:t>
            </a: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Data Categories</a:t>
            </a: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User Creation</a:t>
            </a: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Security Assignment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Workflow </a:t>
            </a:r>
            <a:r>
              <a:rPr lang="en-US" dirty="0"/>
              <a:t>C</a:t>
            </a:r>
            <a:r>
              <a:rPr lang="en-US" dirty="0" smtClean="0"/>
              <a:t>onfiguration </a:t>
            </a:r>
            <a:endParaRPr lang="en-US" dirty="0"/>
          </a:p>
          <a:p>
            <a:endParaRPr lang="en-US" dirty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763000" cy="800088"/>
          </a:xfrm>
        </p:spPr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MODULES FOR </a:t>
            </a:r>
            <a:r>
              <a:rPr lang="en-US" dirty="0" smtClean="0"/>
              <a:t>Knowledge Management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Modules for Knowledge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96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1219200"/>
            <a:ext cx="8153400" cy="521130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/>
              <a:t>Article type creation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Article </a:t>
            </a:r>
            <a:r>
              <a:rPr lang="en-US" dirty="0" smtClean="0"/>
              <a:t>creation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Email Notification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Reports &amp; Dashboards for </a:t>
            </a:r>
            <a:r>
              <a:rPr lang="en-US" dirty="0" smtClean="0"/>
              <a:t>Idea’s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Attachments of Images and Videos in </a:t>
            </a:r>
            <a:r>
              <a:rPr lang="en-US" dirty="0" smtClean="0"/>
              <a:t>Article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Page layouts for Community Channels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763000" cy="800088"/>
          </a:xfrm>
        </p:spPr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MODULES FOR </a:t>
            </a:r>
            <a:r>
              <a:rPr lang="en-US" dirty="0" smtClean="0"/>
              <a:t>Knowledge Management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Modules for Knowledge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76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1219200"/>
            <a:ext cx="8153400" cy="521130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Community Creation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Add Members to community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Enable Super user access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Customize login and logout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Data categories for Articles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Approval Process</a:t>
            </a:r>
          </a:p>
          <a:p>
            <a:pPr lvl="0"/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763000" cy="800088"/>
          </a:xfrm>
        </p:spPr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MODULES FOR </a:t>
            </a:r>
            <a:r>
              <a:rPr lang="en-US" dirty="0" smtClean="0"/>
              <a:t>Knowledge Management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Modules for Knowledge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28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1219200"/>
            <a:ext cx="8153400" cy="521130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Community Collaboration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/>
              <a:t>Customize Email Notification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/>
              <a:t>User Self Registration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/>
              <a:t>Community User Forget </a:t>
            </a:r>
            <a:r>
              <a:rPr lang="en-US" dirty="0" smtClean="0"/>
              <a:t>Password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Channel Enable for Community Members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Community Reports &amp; dashboard </a:t>
            </a:r>
          </a:p>
          <a:p>
            <a:pPr marL="342900" lvl="0" indent="-342900">
              <a:buFont typeface="Wingdings" pitchFamily="2" charset="2"/>
              <a:buChar char="q"/>
            </a:pPr>
            <a:endParaRPr lang="en-US" dirty="0" smtClean="0"/>
          </a:p>
          <a:p>
            <a:pPr lvl="0"/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763000" cy="800088"/>
          </a:xfrm>
        </p:spPr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MODULES FOR </a:t>
            </a:r>
            <a:r>
              <a:rPr lang="en-US" dirty="0" smtClean="0"/>
              <a:t>Knowledge Management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Modules for Knowledge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1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1219200"/>
            <a:ext cx="8153400" cy="521130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User Adoption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/>
              <a:t>Community Management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Salesforce KM for </a:t>
            </a:r>
            <a:r>
              <a:rPr lang="en-US" dirty="0" smtClean="0"/>
              <a:t>Mobile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Chatter Answer Zones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Chatter partner Portals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Chatter Public Knowledge base</a:t>
            </a:r>
          </a:p>
          <a:p>
            <a:pPr marL="342900" lvl="0" indent="-342900">
              <a:buFont typeface="Wingdings" pitchFamily="2" charset="2"/>
              <a:buChar char="q"/>
            </a:pPr>
            <a:endParaRPr lang="en-US" dirty="0" smtClean="0"/>
          </a:p>
          <a:p>
            <a:pPr lvl="0"/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 smtClean="0"/>
          </a:p>
          <a:p>
            <a:pPr lvl="0"/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763000" cy="800088"/>
          </a:xfrm>
        </p:spPr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MODULES FOR </a:t>
            </a:r>
            <a:r>
              <a:rPr lang="en-US" dirty="0" smtClean="0"/>
              <a:t>Knowledge Management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Modules for Knowledge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869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Excelacom Proprietary and Confidential - For Discussion Purposes Only.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750300" cy="54864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for </a:t>
            </a:r>
            <a:r>
              <a:rPr lang="en-US" dirty="0" smtClean="0"/>
              <a:t>Salesforce Knowledge Management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508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2"/>
          <p:cNvSpPr txBox="1">
            <a:spLocks/>
          </p:cNvSpPr>
          <p:nvPr/>
        </p:nvSpPr>
        <p:spPr>
          <a:xfrm>
            <a:off x="248925" y="6141149"/>
            <a:ext cx="8534400" cy="31588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ts val="1200"/>
              </a:spcBef>
              <a:buFont typeface="Arial" pitchFamily="34" charset="0"/>
              <a:buNone/>
              <a:defRPr sz="2200">
                <a:latin typeface="+mj-lt"/>
              </a:defRPr>
            </a:lvl1pPr>
            <a:lvl2pPr marL="60325" lvl="1" indent="0" algn="ctr">
              <a:spcBef>
                <a:spcPct val="20000"/>
              </a:spcBef>
              <a:buFontTx/>
              <a:buNone/>
              <a:defRPr sz="1400" b="1">
                <a:solidFill>
                  <a:schemeClr val="bg1"/>
                </a:solidFill>
                <a:latin typeface="Calibri"/>
              </a:defRPr>
            </a:lvl2pPr>
            <a:lvl3pPr marL="450000" indent="-1836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12000"/>
              <a:buFont typeface="Wingdings" pitchFamily="2" charset="2"/>
              <a:buChar char="§"/>
              <a:defRPr sz="2000" baseline="0">
                <a:solidFill>
                  <a:srgbClr val="777777"/>
                </a:solidFill>
              </a:defRPr>
            </a:lvl3pPr>
            <a:lvl4pPr marL="720000" indent="-180000">
              <a:spcBef>
                <a:spcPct val="20000"/>
              </a:spcBef>
              <a:buClrTx/>
              <a:buFont typeface="Wingdings" pitchFamily="2" charset="2"/>
              <a:buChar char=""/>
              <a:defRPr baseline="0">
                <a:solidFill>
                  <a:srgbClr val="777777"/>
                </a:solidFill>
              </a:defRPr>
            </a:lvl4pPr>
            <a:lvl5pPr marL="1080000" indent="-172800">
              <a:spcBef>
                <a:spcPct val="20000"/>
              </a:spcBef>
              <a:buSzPct val="120000"/>
              <a:buFont typeface="Arial" pitchFamily="34" charset="0"/>
              <a:buChar char="•"/>
              <a:defRPr sz="1600" baseline="0">
                <a:solidFill>
                  <a:srgbClr val="777777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Technologies proprietary and confidential - For discussion purposes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24749361"/>
              </p:ext>
            </p:extLst>
          </p:nvPr>
        </p:nvGraphicFramePr>
        <p:xfrm>
          <a:off x="304800" y="914400"/>
          <a:ext cx="86106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079093337"/>
              </p:ext>
            </p:extLst>
          </p:nvPr>
        </p:nvGraphicFramePr>
        <p:xfrm>
          <a:off x="457200" y="1524000"/>
          <a:ext cx="8305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1" name="Title 7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/>
          <a:p>
            <a:r>
              <a:rPr lang="en-IN" dirty="0" smtClean="0"/>
              <a:t>Road Map for </a:t>
            </a:r>
            <a:r>
              <a:rPr lang="en-IN" dirty="0" smtClean="0"/>
              <a:t>Salesforce Knowledge Management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705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914400"/>
            <a:ext cx="8153400" cy="551610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We are implementing our product on Developer free Edition of Salesforce.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As of now we have 5 community licenses, once we got licenses from Salesforce Organization we can give our product to more than 10 community users.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As of now we are implementing for internal usage , once we got requirements from Client, we will give first priority to the Client Product.</a:t>
            </a:r>
          </a:p>
          <a:p>
            <a:pPr marL="342900" lvl="0" indent="-342900">
              <a:buFont typeface="Wingdings" pitchFamily="2" charset="2"/>
              <a:buChar char="q"/>
            </a:pPr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 smtClean="0"/>
          </a:p>
          <a:p>
            <a:pPr lvl="0"/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 smtClean="0"/>
          </a:p>
          <a:p>
            <a:pPr lvl="0"/>
            <a:endParaRPr lang="en-US" dirty="0" smtClean="0"/>
          </a:p>
          <a:p>
            <a:pPr marL="342900" lvl="0" indent="-342900">
              <a:buFont typeface="Wingdings" pitchFamily="2" charset="2"/>
              <a:buChar char="q"/>
            </a:pP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license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36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Default Theme">
  <a:themeElements>
    <a:clrScheme name="Excelacom_v02">
      <a:dk1>
        <a:srgbClr val="003F75"/>
      </a:dk1>
      <a:lt1>
        <a:sysClr val="window" lastClr="FFFFFF"/>
      </a:lt1>
      <a:dk2>
        <a:srgbClr val="003F75"/>
      </a:dk2>
      <a:lt2>
        <a:srgbClr val="EEECE1"/>
      </a:lt2>
      <a:accent1>
        <a:srgbClr val="4F81BD"/>
      </a:accent1>
      <a:accent2>
        <a:srgbClr val="C0504D"/>
      </a:accent2>
      <a:accent3>
        <a:srgbClr val="E1D15B"/>
      </a:accent3>
      <a:accent4>
        <a:srgbClr val="8064A2"/>
      </a:accent4>
      <a:accent5>
        <a:srgbClr val="4BACC6"/>
      </a:accent5>
      <a:accent6>
        <a:srgbClr val="7BBD31"/>
      </a:accent6>
      <a:hlink>
        <a:srgbClr val="5A5A5A"/>
      </a:hlink>
      <a:folHlink>
        <a:srgbClr val="4F81B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On-screen Show (4:3)</PresentationFormat>
  <Paragraphs>157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Aharoni</vt:lpstr>
      <vt:lpstr>Arial</vt:lpstr>
      <vt:lpstr>Calibri</vt:lpstr>
      <vt:lpstr>Candara</vt:lpstr>
      <vt:lpstr>Eras Bold ITC</vt:lpstr>
      <vt:lpstr>Franklin Gothic Book</vt:lpstr>
      <vt:lpstr>Lucida Sans Unicode</vt:lpstr>
      <vt:lpstr>Symbol</vt:lpstr>
      <vt:lpstr>Trebuchet MS</vt:lpstr>
      <vt:lpstr>Verdana</vt:lpstr>
      <vt:lpstr>Wingdings</vt:lpstr>
      <vt:lpstr>Default Theme</vt:lpstr>
      <vt:lpstr>Waveform</vt:lpstr>
      <vt:lpstr>Salesforce Knowledge Management </vt:lpstr>
      <vt:lpstr>High level Modules for Knowledge Management </vt:lpstr>
      <vt:lpstr>High level Modules for Knowledge Management </vt:lpstr>
      <vt:lpstr>High level Modules for Knowledge Management </vt:lpstr>
      <vt:lpstr>High level Modules for Knowledge Management </vt:lpstr>
      <vt:lpstr>High level Modules for Knowledge Management </vt:lpstr>
      <vt:lpstr>Road Map for Salesforce Knowledge Management </vt:lpstr>
      <vt:lpstr>Road Map for Salesforce Knowledge Management</vt:lpstr>
      <vt:lpstr>User license issues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2010-04-01T11:15:39Z</dcterms:created>
  <dcterms:modified xsi:type="dcterms:W3CDTF">2016-05-09T06:51:40Z</dcterms:modified>
</cp:coreProperties>
</file>