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3FA162-A54C-4449-BD2F-BB22120909A4}"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11941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FA162-A54C-4449-BD2F-BB22120909A4}"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76243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FA162-A54C-4449-BD2F-BB22120909A4}"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407607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FA162-A54C-4449-BD2F-BB22120909A4}"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57586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3FA162-A54C-4449-BD2F-BB22120909A4}"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195464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3FA162-A54C-4449-BD2F-BB22120909A4}"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239409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3FA162-A54C-4449-BD2F-BB22120909A4}" type="datetimeFigureOut">
              <a:rPr lang="en-IN" smtClean="0"/>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22557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3FA162-A54C-4449-BD2F-BB22120909A4}"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217317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FA162-A54C-4449-BD2F-BB22120909A4}" type="datetimeFigureOut">
              <a:rPr lang="en-IN" smtClean="0"/>
              <a:t>29-04-2025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40662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FA162-A54C-4449-BD2F-BB22120909A4}"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277570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FA162-A54C-4449-BD2F-BB22120909A4}"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FCC81-81F2-4311-ADA9-1F89ED94597C}" type="slidenum">
              <a:rPr lang="en-IN" smtClean="0"/>
              <a:t>‹#›</a:t>
            </a:fld>
            <a:endParaRPr lang="en-IN"/>
          </a:p>
        </p:txBody>
      </p:sp>
    </p:spTree>
    <p:extLst>
      <p:ext uri="{BB962C8B-B14F-4D97-AF65-F5344CB8AC3E}">
        <p14:creationId xmlns:p14="http://schemas.microsoft.com/office/powerpoint/2010/main" val="181072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FA162-A54C-4449-BD2F-BB22120909A4}" type="datetimeFigureOut">
              <a:rPr lang="en-IN" smtClean="0"/>
              <a:t>29-04-2025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FCC81-81F2-4311-ADA9-1F89ED94597C}" type="slidenum">
              <a:rPr lang="en-IN" smtClean="0"/>
              <a:t>‹#›</a:t>
            </a:fld>
            <a:endParaRPr lang="en-IN"/>
          </a:p>
        </p:txBody>
      </p:sp>
    </p:spTree>
    <p:extLst>
      <p:ext uri="{BB962C8B-B14F-4D97-AF65-F5344CB8AC3E}">
        <p14:creationId xmlns:p14="http://schemas.microsoft.com/office/powerpoint/2010/main" val="30144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794" y="254523"/>
            <a:ext cx="9144000" cy="1319753"/>
          </a:xfrm>
        </p:spPr>
        <p:txBody>
          <a:bodyPr>
            <a:normAutofit/>
          </a:bodyPr>
          <a:lstStyle/>
          <a:p>
            <a:r>
              <a:rPr lang="en-US" sz="4800" dirty="0" smtClean="0">
                <a:latin typeface="Arial Black" panose="020B0A04020102020204" pitchFamily="34" charset="0"/>
              </a:rPr>
              <a:t>PROJECT 2</a:t>
            </a:r>
            <a:endParaRPr lang="en-IN" sz="4800" dirty="0">
              <a:latin typeface="Arial Black" panose="020B0A04020102020204" pitchFamily="34" charset="0"/>
            </a:endParaRPr>
          </a:p>
        </p:txBody>
      </p:sp>
      <p:sp>
        <p:nvSpPr>
          <p:cNvPr id="3" name="Subtitle 2"/>
          <p:cNvSpPr>
            <a:spLocks noGrp="1"/>
          </p:cNvSpPr>
          <p:nvPr>
            <p:ph type="subTitle" idx="1"/>
          </p:nvPr>
        </p:nvSpPr>
        <p:spPr>
          <a:xfrm>
            <a:off x="1099794" y="2602797"/>
            <a:ext cx="9144000" cy="1655762"/>
          </a:xfrm>
        </p:spPr>
        <p:txBody>
          <a:bodyPr>
            <a:normAutofit/>
          </a:bodyPr>
          <a:lstStyle/>
          <a:p>
            <a:r>
              <a:rPr lang="en-US" sz="3600" dirty="0" smtClean="0">
                <a:latin typeface="Arial Black" panose="020B0A04020102020204" pitchFamily="34" charset="0"/>
              </a:rPr>
              <a:t>PASSWORD</a:t>
            </a:r>
            <a:r>
              <a:rPr lang="en-US" sz="3600" dirty="0" smtClean="0">
                <a:latin typeface="Bahnschrift Condensed" panose="020B0502040204020203" pitchFamily="34" charset="0"/>
              </a:rPr>
              <a:t> </a:t>
            </a:r>
            <a:r>
              <a:rPr lang="en-US" sz="3600" dirty="0" smtClean="0">
                <a:latin typeface="Arial Black" panose="020B0A04020102020204" pitchFamily="34" charset="0"/>
              </a:rPr>
              <a:t>GENERATER</a:t>
            </a:r>
            <a:endParaRPr lang="en-IN" sz="3600" dirty="0">
              <a:latin typeface="Arial Black" panose="020B0A04020102020204" pitchFamily="34" charset="0"/>
            </a:endParaRPr>
          </a:p>
        </p:txBody>
      </p:sp>
    </p:spTree>
    <p:extLst>
      <p:ext uri="{BB962C8B-B14F-4D97-AF65-F5344CB8AC3E}">
        <p14:creationId xmlns:p14="http://schemas.microsoft.com/office/powerpoint/2010/main" val="74911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idx="1"/>
          </p:nvPr>
        </p:nvSpPr>
        <p:spPr>
          <a:xfrm>
            <a:off x="838200" y="0"/>
            <a:ext cx="10515600" cy="6777872"/>
          </a:xfrm>
        </p:spPr>
        <p:txBody>
          <a:bodyPr>
            <a:normAutofit fontScale="77500" lnSpcReduction="20000"/>
          </a:bodyPr>
          <a:lstStyle/>
          <a:p>
            <a:r>
              <a:rPr lang="en-US" dirty="0" smtClean="0"/>
              <a:t>OUTPUT:</a:t>
            </a:r>
          </a:p>
          <a:p>
            <a:pPr marL="0" indent="0">
              <a:buNone/>
            </a:pPr>
            <a:endParaRPr lang="en-US" dirty="0" smtClean="0"/>
          </a:p>
          <a:p>
            <a:pPr marL="0" indent="0">
              <a:buNone/>
            </a:pPr>
            <a:r>
              <a:rPr lang="en-US" dirty="0"/>
              <a:t> </a:t>
            </a:r>
            <a:r>
              <a:rPr lang="en-US" dirty="0" smtClean="0"/>
              <a:t>  Enter password length: 8</a:t>
            </a:r>
          </a:p>
          <a:p>
            <a:pPr marL="0" indent="0">
              <a:buNone/>
            </a:pPr>
            <a:r>
              <a:rPr lang="en-US" dirty="0" smtClean="0"/>
              <a:t>Generated password: MDG?\8_j</a:t>
            </a:r>
          </a:p>
          <a:p>
            <a:pPr marL="0" indent="0">
              <a:buNone/>
            </a:pPr>
            <a:r>
              <a:rPr lang="en-US" dirty="0"/>
              <a:t> </a:t>
            </a:r>
            <a:r>
              <a:rPr lang="en-US" dirty="0" smtClean="0"/>
              <a:t>[program finished</a:t>
            </a:r>
            <a:r>
              <a:rPr lang="en-US" dirty="0" smtClean="0"/>
              <a:t>]</a:t>
            </a:r>
          </a:p>
          <a:p>
            <a:pPr marL="0" indent="0">
              <a:buNone/>
            </a:pPr>
            <a:endParaRPr lang="en-US" dirty="0" smtClean="0"/>
          </a:p>
          <a:p>
            <a:pPr marL="0" indent="0">
              <a:buNone/>
            </a:pPr>
            <a:r>
              <a:rPr lang="en-US" dirty="0" smtClean="0"/>
              <a:t>CONCLUSION:</a:t>
            </a:r>
          </a:p>
          <a:p>
            <a:pPr marL="0" indent="0">
              <a:buNone/>
            </a:pPr>
            <a:endParaRPr lang="en-US" dirty="0" smtClean="0"/>
          </a:p>
          <a:p>
            <a:pPr marL="0" indent="0">
              <a:buNone/>
            </a:pPr>
            <a:r>
              <a:rPr lang="en-US" sz="3300" dirty="0" smtClean="0"/>
              <a:t>The password generator project successfully demonstrated how </a:t>
            </a:r>
            <a:r>
              <a:rPr lang="en-US" sz="3300" dirty="0" err="1" smtClean="0"/>
              <a:t>simle</a:t>
            </a:r>
            <a:r>
              <a:rPr lang="en-US" sz="3300" dirty="0" smtClean="0"/>
              <a:t> programming techniques can be utilized to create secure and randomized password, enhancing online security.</a:t>
            </a:r>
          </a:p>
          <a:p>
            <a:pPr marL="0" indent="0">
              <a:buNone/>
            </a:pPr>
            <a:r>
              <a:rPr lang="en-US" sz="3300" dirty="0" smtClean="0"/>
              <a:t>By allowing users to customize the length and complexity of their passwords, the program emphasizes the importance of using strong credentials to protect personal and sensitive information. Through this project, we explored the use of randomization , user input handling, and string manipulation, gaining practical experience with key programming concepts. Future improvements can include integrating advanced features such as password strength indicators, password saving options, or even encryption for better security management. Overall, the project highlights the significance of strong passwords in cybersecurity and  the role of automation in promoting safe digital practices.</a:t>
            </a:r>
            <a:endParaRPr lang="en-IN" sz="3300" dirty="0"/>
          </a:p>
        </p:txBody>
      </p:sp>
    </p:spTree>
    <p:extLst>
      <p:ext uri="{BB962C8B-B14F-4D97-AF65-F5344CB8AC3E}">
        <p14:creationId xmlns:p14="http://schemas.microsoft.com/office/powerpoint/2010/main" val="428654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1699" y="412258"/>
            <a:ext cx="10653075" cy="6365614"/>
          </a:xfrm>
        </p:spPr>
        <p:txBody>
          <a:bodyPr>
            <a:normAutofit/>
          </a:bodyPr>
          <a:lstStyle/>
          <a:p>
            <a:r>
              <a:rPr lang="en-US" sz="3600" dirty="0" smtClean="0">
                <a:latin typeface="+mn-lt"/>
              </a:rPr>
              <a:t>TITLE:   ” Random Password Generator” this title is descriptive     and clearly communicates the program’s functionality . It indicates that the program creates the password and these passwords are not predictable.</a:t>
            </a:r>
            <a:br>
              <a:rPr lang="en-US" sz="3600" dirty="0" smtClean="0">
                <a:latin typeface="+mn-lt"/>
              </a:rPr>
            </a:br>
            <a:r>
              <a:rPr lang="en-US" sz="3600" dirty="0" smtClean="0">
                <a:latin typeface="+mn-lt"/>
              </a:rPr>
              <a:t>Aligning with the core purpose of a password generator. Other possible titles include “Secure Password Generator.” which emphasizes the security aspect, or simply “Password Generator,” if brevity is preferred. However, “Random Password Generator” strikes a balance between clarity and accuracy. </a:t>
            </a:r>
            <a:endParaRPr lang="en-IN" sz="3600" dirty="0">
              <a:latin typeface="+mn-lt"/>
            </a:endParaRPr>
          </a:p>
        </p:txBody>
      </p:sp>
    </p:spTree>
    <p:extLst>
      <p:ext uri="{BB962C8B-B14F-4D97-AF65-F5344CB8AC3E}">
        <p14:creationId xmlns:p14="http://schemas.microsoft.com/office/powerpoint/2010/main" val="370179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 </a:t>
            </a:r>
            <a:endParaRPr lang="en-IN" dirty="0"/>
          </a:p>
        </p:txBody>
      </p:sp>
      <p:sp>
        <p:nvSpPr>
          <p:cNvPr id="3" name="Content Placeholder 2"/>
          <p:cNvSpPr>
            <a:spLocks noGrp="1"/>
          </p:cNvSpPr>
          <p:nvPr>
            <p:ph idx="1"/>
          </p:nvPr>
        </p:nvSpPr>
        <p:spPr/>
        <p:txBody>
          <a:bodyPr/>
          <a:lstStyle/>
          <a:p>
            <a:r>
              <a:rPr lang="en-US" dirty="0" smtClean="0"/>
              <a:t>A password generator in python is a tool designed to create strong ,random passwords, Enhancing online security.</a:t>
            </a:r>
          </a:p>
          <a:p>
            <a:r>
              <a:rPr lang="en-US" dirty="0" smtClean="0"/>
              <a:t> It typically involves using the random and string modules to generate a sequences of characters, including uppercase and lowercase letters, numbers, symbols. </a:t>
            </a:r>
          </a:p>
          <a:p>
            <a:r>
              <a:rPr lang="en-US" dirty="0" smtClean="0"/>
              <a:t>Users can often specify the length and complexity of passwords.</a:t>
            </a:r>
          </a:p>
          <a:p>
            <a:r>
              <a:rPr lang="en-US" dirty="0" smtClean="0"/>
              <a:t> The generated password can then be displayed or copied for use.</a:t>
            </a:r>
          </a:p>
          <a:p>
            <a:r>
              <a:rPr lang="en-US" dirty="0" smtClean="0"/>
              <a:t>This tool addresses the need for unique and robust passwords, crucial for protecting sensitive information in the digital world.</a:t>
            </a:r>
            <a:endParaRPr lang="en-IN" dirty="0" smtClean="0"/>
          </a:p>
          <a:p>
            <a:endParaRPr lang="en-IN" dirty="0"/>
          </a:p>
        </p:txBody>
      </p:sp>
    </p:spTree>
    <p:extLst>
      <p:ext uri="{BB962C8B-B14F-4D97-AF65-F5344CB8AC3E}">
        <p14:creationId xmlns:p14="http://schemas.microsoft.com/office/powerpoint/2010/main" val="363697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3" y="365125"/>
            <a:ext cx="10920167" cy="832079"/>
          </a:xfrm>
        </p:spPr>
        <p:txBody>
          <a:bodyPr/>
          <a:lstStyle/>
          <a:p>
            <a:r>
              <a:rPr lang="en-US" dirty="0" smtClean="0"/>
              <a:t>INTRODUCTION:</a:t>
            </a:r>
            <a:endParaRPr lang="en-IN" dirty="0"/>
          </a:p>
        </p:txBody>
      </p:sp>
      <p:sp>
        <p:nvSpPr>
          <p:cNvPr id="4" name="Content Placeholder 3"/>
          <p:cNvSpPr>
            <a:spLocks noGrp="1"/>
          </p:cNvSpPr>
          <p:nvPr>
            <p:ph idx="1"/>
          </p:nvPr>
        </p:nvSpPr>
        <p:spPr>
          <a:xfrm>
            <a:off x="197963" y="1282045"/>
            <a:ext cx="11155837" cy="4894918"/>
          </a:xfrm>
        </p:spPr>
        <p:txBody>
          <a:bodyPr/>
          <a:lstStyle/>
          <a:p>
            <a:r>
              <a:rPr lang="en-US" dirty="0" smtClean="0"/>
              <a:t>Python is a popular programming language. </a:t>
            </a:r>
          </a:p>
          <a:p>
            <a:r>
              <a:rPr lang="en-US" dirty="0" smtClean="0"/>
              <a:t>It was created by Guido van Rossum, and released in 1991.</a:t>
            </a:r>
          </a:p>
          <a:p>
            <a:r>
              <a:rPr lang="en-US" dirty="0" smtClean="0"/>
              <a:t>It is used for web development(Server-side), software development, mathematics, System scripting.</a:t>
            </a:r>
          </a:p>
          <a:p>
            <a:r>
              <a:rPr lang="en-US" dirty="0" smtClean="0"/>
              <a:t>Python can connect to database systems, it can also read and modify files.</a:t>
            </a:r>
          </a:p>
          <a:p>
            <a:r>
              <a:rPr lang="en-US" dirty="0" smtClean="0"/>
              <a:t>Python can be used on a server to create web applications.</a:t>
            </a:r>
          </a:p>
          <a:p>
            <a:r>
              <a:rPr lang="en-US" dirty="0" smtClean="0"/>
              <a:t>Python works on different platforms(Windows, Mac, Linux, Raspberry Pi, etc.).</a:t>
            </a:r>
          </a:p>
          <a:p>
            <a:r>
              <a:rPr lang="en-US" dirty="0" smtClean="0"/>
              <a:t>Python can be treated in a procedural way, an object-oriented way or a functional way.</a:t>
            </a:r>
            <a:endParaRPr lang="en-IN" dirty="0"/>
          </a:p>
        </p:txBody>
      </p:sp>
    </p:spTree>
    <p:extLst>
      <p:ext uri="{BB962C8B-B14F-4D97-AF65-F5344CB8AC3E}">
        <p14:creationId xmlns:p14="http://schemas.microsoft.com/office/powerpoint/2010/main" val="239830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2491197"/>
          </a:xfrm>
        </p:spPr>
        <p:txBody>
          <a:bodyPr>
            <a:normAutofit fontScale="90000"/>
          </a:bodyPr>
          <a:lstStyle/>
          <a:p>
            <a:pPr marL="457200" indent="-457200">
              <a:buFont typeface="Arial" panose="020B0604020202020204" pitchFamily="34" charset="0"/>
              <a:buChar char="•"/>
            </a:pPr>
            <a:r>
              <a:rPr lang="en-US" sz="2800" dirty="0" smtClean="0">
                <a:latin typeface="+mn-lt"/>
              </a:rPr>
              <a:t>Python is used in password generator projects primarily to generate random, strong passwords.</a:t>
            </a:r>
            <a:br>
              <a:rPr lang="en-US" sz="2800" dirty="0" smtClean="0">
                <a:latin typeface="+mn-lt"/>
              </a:rPr>
            </a:br>
            <a:r>
              <a:rPr lang="en-US" sz="2800" dirty="0" smtClean="0">
                <a:latin typeface="+mn-lt"/>
              </a:rPr>
              <a:t>It utilizes various modules like random, string, and secrets to create a combination of characters(letters, numbers, symbols)for secure password creation. The project can also incorporate GUI libraries like </a:t>
            </a:r>
            <a:r>
              <a:rPr lang="en-US" sz="2800" dirty="0" err="1" smtClean="0">
                <a:latin typeface="+mn-lt"/>
              </a:rPr>
              <a:t>tkinter</a:t>
            </a:r>
            <a:r>
              <a:rPr lang="en-US" sz="2800" dirty="0" smtClean="0">
                <a:latin typeface="+mn-lt"/>
              </a:rPr>
              <a:t> to provide a user- friendly interface for generating and managing passwords.</a:t>
            </a:r>
            <a:endParaRPr lang="en-IN" sz="2800" dirty="0">
              <a:latin typeface="+mn-lt"/>
            </a:endParaRPr>
          </a:p>
        </p:txBody>
      </p:sp>
      <p:sp>
        <p:nvSpPr>
          <p:cNvPr id="4" name="Content Placeholder 3"/>
          <p:cNvSpPr>
            <a:spLocks noGrp="1"/>
          </p:cNvSpPr>
          <p:nvPr>
            <p:ph idx="1"/>
          </p:nvPr>
        </p:nvSpPr>
        <p:spPr>
          <a:xfrm>
            <a:off x="838200" y="2941163"/>
            <a:ext cx="10515600" cy="3716566"/>
          </a:xfrm>
        </p:spPr>
        <p:txBody>
          <a:bodyPr>
            <a:normAutofit fontScale="92500"/>
          </a:bodyPr>
          <a:lstStyle/>
          <a:p>
            <a:pPr marL="0" indent="0">
              <a:buNone/>
            </a:pPr>
            <a:r>
              <a:rPr lang="en-US" dirty="0" smtClean="0"/>
              <a:t>1) Libraries and Modules:</a:t>
            </a:r>
          </a:p>
          <a:p>
            <a:pPr marL="0" indent="0">
              <a:buNone/>
            </a:pPr>
            <a:r>
              <a:rPr lang="en-US" dirty="0" smtClean="0"/>
              <a:t>   Random: This module is crucial for generating random numbers and </a:t>
            </a:r>
          </a:p>
          <a:p>
            <a:pPr marL="0" indent="0">
              <a:buNone/>
            </a:pPr>
            <a:r>
              <a:rPr lang="en-US" dirty="0"/>
              <a:t> </a:t>
            </a:r>
            <a:r>
              <a:rPr lang="en-US" dirty="0" smtClean="0"/>
              <a:t>   making choices from lists or sequences, ensuring password randomness.</a:t>
            </a:r>
          </a:p>
          <a:p>
            <a:pPr marL="0" indent="0">
              <a:buNone/>
            </a:pPr>
            <a:r>
              <a:rPr lang="en-US" dirty="0" smtClean="0"/>
              <a:t>  String: Provides access to string constants like uppercase letters,       lowercase letters, digits, and punctuation, which are used in the password generation process.</a:t>
            </a:r>
          </a:p>
          <a:p>
            <a:pPr marL="0" indent="0">
              <a:buNone/>
            </a:pPr>
            <a:r>
              <a:rPr lang="en-US" dirty="0" smtClean="0"/>
              <a:t> Secrets: This module provides cryptographic random numbers suitable for password generation, offering stronger security than the random module.</a:t>
            </a:r>
          </a:p>
          <a:p>
            <a:pPr marL="571500" indent="-571500">
              <a:buFont typeface="+mj-lt"/>
              <a:buAutoNum type="romanUcPeriod"/>
            </a:pPr>
            <a:endParaRPr lang="en-IN" dirty="0"/>
          </a:p>
        </p:txBody>
      </p:sp>
    </p:spTree>
    <p:extLst>
      <p:ext uri="{BB962C8B-B14F-4D97-AF65-F5344CB8AC3E}">
        <p14:creationId xmlns:p14="http://schemas.microsoft.com/office/powerpoint/2010/main" val="154068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14" y="109947"/>
            <a:ext cx="11830640" cy="6432256"/>
          </a:xfrm>
        </p:spPr>
        <p:txBody>
          <a:bodyPr>
            <a:normAutofit fontScale="92500" lnSpcReduction="10000"/>
          </a:bodyPr>
          <a:lstStyle/>
          <a:p>
            <a:pPr marL="0" indent="0">
              <a:buNone/>
            </a:pPr>
            <a:r>
              <a:rPr lang="en-US" dirty="0" smtClean="0"/>
              <a:t>  </a:t>
            </a:r>
            <a:r>
              <a:rPr lang="en-US" dirty="0" err="1" smtClean="0"/>
              <a:t>Tkinter</a:t>
            </a:r>
            <a:r>
              <a:rPr lang="en-US" dirty="0" smtClean="0"/>
              <a:t>: A GUI library used to create a graphical interface for the password </a:t>
            </a:r>
          </a:p>
          <a:p>
            <a:pPr marL="0" indent="0">
              <a:buNone/>
            </a:pPr>
            <a:r>
              <a:rPr lang="en-US" dirty="0"/>
              <a:t> </a:t>
            </a:r>
            <a:r>
              <a:rPr lang="en-US" dirty="0" smtClean="0"/>
              <a:t>   generator, allowing users to interact with the application and manage</a:t>
            </a:r>
          </a:p>
          <a:p>
            <a:pPr marL="0" indent="0">
              <a:buNone/>
            </a:pPr>
            <a:r>
              <a:rPr lang="en-US" dirty="0" smtClean="0"/>
              <a:t>     passwords.</a:t>
            </a:r>
          </a:p>
          <a:p>
            <a:pPr marL="0" indent="0">
              <a:buNone/>
            </a:pPr>
            <a:r>
              <a:rPr lang="en-US" dirty="0" smtClean="0"/>
              <a:t>  </a:t>
            </a:r>
            <a:r>
              <a:rPr lang="en-US" dirty="0" err="1" smtClean="0"/>
              <a:t>Pyperclip</a:t>
            </a:r>
            <a:r>
              <a:rPr lang="en-US" dirty="0" smtClean="0"/>
              <a:t>:</a:t>
            </a:r>
            <a:r>
              <a:rPr lang="en-IN" dirty="0" smtClean="0"/>
              <a:t> A library used to copy and paste text, enabling users to easily copy</a:t>
            </a:r>
          </a:p>
          <a:p>
            <a:pPr marL="0" indent="0">
              <a:buNone/>
            </a:pPr>
            <a:r>
              <a:rPr lang="en-IN" dirty="0"/>
              <a:t> </a:t>
            </a:r>
            <a:r>
              <a:rPr lang="en-IN" dirty="0" smtClean="0"/>
              <a:t>  generated passwords to their clipboard.</a:t>
            </a:r>
          </a:p>
          <a:p>
            <a:pPr marL="0" indent="0">
              <a:buNone/>
            </a:pPr>
            <a:r>
              <a:rPr lang="en-US" dirty="0" smtClean="0"/>
              <a:t>2) Password Generation Algorithm:</a:t>
            </a:r>
          </a:p>
          <a:p>
            <a:pPr marL="0" indent="0">
              <a:buNone/>
            </a:pPr>
            <a:r>
              <a:rPr lang="en-US" dirty="0"/>
              <a:t> </a:t>
            </a:r>
            <a:r>
              <a:rPr lang="en-US" dirty="0" smtClean="0"/>
              <a:t> A common approach involves defining a character pool (e.g., lowercase letters, uppercase letters, digits symbols).</a:t>
            </a:r>
          </a:p>
          <a:p>
            <a:pPr marL="0" indent="0">
              <a:buNone/>
            </a:pPr>
            <a:r>
              <a:rPr lang="en-US" dirty="0"/>
              <a:t> </a:t>
            </a:r>
            <a:r>
              <a:rPr lang="en-US" dirty="0" smtClean="0"/>
              <a:t> A loop is used to generate a password of the desired length by concatenating randomly selected characters.</a:t>
            </a:r>
          </a:p>
          <a:p>
            <a:pPr marL="0" indent="0">
              <a:buNone/>
            </a:pPr>
            <a:r>
              <a:rPr lang="en-US" dirty="0"/>
              <a:t> </a:t>
            </a:r>
            <a:r>
              <a:rPr lang="en-US" dirty="0" smtClean="0"/>
              <a:t> optional features can include:</a:t>
            </a:r>
          </a:p>
          <a:p>
            <a:pPr marL="0" indent="0">
              <a:buNone/>
            </a:pPr>
            <a:r>
              <a:rPr lang="en-US" dirty="0"/>
              <a:t> </a:t>
            </a:r>
            <a:r>
              <a:rPr lang="en-US" dirty="0" smtClean="0"/>
              <a:t> Ensuring at least one character from each character category (e.g., one lowercase, one uppercase, one digit, one symbol).</a:t>
            </a:r>
          </a:p>
          <a:p>
            <a:pPr marL="0" indent="0">
              <a:buNone/>
            </a:pPr>
            <a:r>
              <a:rPr lang="en-US" dirty="0" smtClean="0"/>
              <a:t>Shuffling the generated password to further randomize it.</a:t>
            </a:r>
          </a:p>
          <a:p>
            <a:pPr marL="0" indent="0">
              <a:buNone/>
            </a:pPr>
            <a:r>
              <a:rPr lang="en-US" dirty="0" smtClean="0"/>
              <a:t>Customizing the password length and character set based on user input.</a:t>
            </a:r>
          </a:p>
        </p:txBody>
      </p:sp>
    </p:spTree>
    <p:extLst>
      <p:ext uri="{BB962C8B-B14F-4D97-AF65-F5344CB8AC3E}">
        <p14:creationId xmlns:p14="http://schemas.microsoft.com/office/powerpoint/2010/main" val="47587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3" y="119373"/>
            <a:ext cx="11897412" cy="6601938"/>
          </a:xfrm>
        </p:spPr>
        <p:txBody>
          <a:bodyPr/>
          <a:lstStyle/>
          <a:p>
            <a:pPr marL="0" indent="0">
              <a:buNone/>
            </a:pPr>
            <a:r>
              <a:rPr lang="en-US" dirty="0" smtClean="0"/>
              <a:t>3) GUI</a:t>
            </a:r>
            <a:r>
              <a:rPr lang="en-US" dirty="0" smtClean="0"/>
              <a:t>:</a:t>
            </a:r>
          </a:p>
          <a:p>
            <a:pPr marL="0" indent="0">
              <a:buNone/>
            </a:pPr>
            <a:r>
              <a:rPr lang="en-US" dirty="0" smtClean="0"/>
              <a:t> </a:t>
            </a:r>
            <a:r>
              <a:rPr lang="en-US" dirty="0" smtClean="0"/>
              <a:t>Libraries like </a:t>
            </a:r>
            <a:r>
              <a:rPr lang="en-US" dirty="0" err="1" smtClean="0"/>
              <a:t>tkinter</a:t>
            </a:r>
            <a:r>
              <a:rPr lang="en-US" dirty="0" smtClean="0"/>
              <a:t> allow developers to create a user interface for the password </a:t>
            </a:r>
            <a:endParaRPr lang="en-US" dirty="0" smtClean="0"/>
          </a:p>
          <a:p>
            <a:pPr marL="0" indent="0">
              <a:buNone/>
            </a:pPr>
            <a:r>
              <a:rPr lang="en-US" dirty="0"/>
              <a:t> </a:t>
            </a:r>
            <a:r>
              <a:rPr lang="en-US" dirty="0" smtClean="0"/>
              <a:t> </a:t>
            </a:r>
            <a:r>
              <a:rPr lang="en-US" dirty="0" smtClean="0"/>
              <a:t>generator</a:t>
            </a:r>
            <a:r>
              <a:rPr lang="en-US" dirty="0" smtClean="0"/>
              <a:t>.</a:t>
            </a:r>
          </a:p>
          <a:p>
            <a:pPr marL="0" indent="0">
              <a:buNone/>
            </a:pPr>
            <a:r>
              <a:rPr lang="en-US" dirty="0" smtClean="0"/>
              <a:t>Users can specify password length, desired character sets, and other parameters </a:t>
            </a:r>
            <a:endParaRPr lang="en-US" dirty="0" smtClean="0"/>
          </a:p>
          <a:p>
            <a:pPr marL="0" indent="0">
              <a:buNone/>
            </a:pPr>
            <a:r>
              <a:rPr lang="en-US" dirty="0"/>
              <a:t> </a:t>
            </a:r>
            <a:r>
              <a:rPr lang="en-US" dirty="0" smtClean="0"/>
              <a:t>through </a:t>
            </a:r>
            <a:r>
              <a:rPr lang="en-US" dirty="0" smtClean="0"/>
              <a:t>the GUI.</a:t>
            </a:r>
          </a:p>
          <a:p>
            <a:pPr marL="0" indent="0">
              <a:buNone/>
            </a:pPr>
            <a:r>
              <a:rPr lang="en-US" dirty="0" smtClean="0"/>
              <a:t>The generated passwords can be displayed and copied to the clipboard</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IMPLEMENTATION OF SOURCE CODE:</a:t>
            </a:r>
            <a:endParaRPr lang="en-US" dirty="0" smtClean="0"/>
          </a:p>
          <a:p>
            <a:pPr marL="0" indent="0">
              <a:buNone/>
            </a:pPr>
            <a:r>
              <a:rPr lang="en-US" dirty="0"/>
              <a:t> </a:t>
            </a:r>
            <a:endParaRPr lang="en-IN" dirty="0"/>
          </a:p>
        </p:txBody>
      </p:sp>
    </p:spTree>
    <p:extLst>
      <p:ext uri="{BB962C8B-B14F-4D97-AF65-F5344CB8AC3E}">
        <p14:creationId xmlns:p14="http://schemas.microsoft.com/office/powerpoint/2010/main" val="7133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067068" cy="6768445"/>
          </a:xfrm>
        </p:spPr>
        <p:txBody>
          <a:bodyPr>
            <a:noAutofit/>
          </a:bodyPr>
          <a:lstStyle/>
          <a:p>
            <a:pPr marL="0" indent="0">
              <a:buNone/>
            </a:pPr>
            <a:r>
              <a:rPr lang="en-US" sz="1800" dirty="0" smtClean="0"/>
              <a:t>Import</a:t>
            </a:r>
            <a:r>
              <a:rPr lang="en-US" sz="2000" dirty="0" smtClean="0"/>
              <a:t> random</a:t>
            </a:r>
          </a:p>
          <a:p>
            <a:pPr marL="0" indent="0">
              <a:buNone/>
            </a:pPr>
            <a:r>
              <a:rPr lang="en-US" sz="2000" dirty="0" smtClean="0"/>
              <a:t>Import string</a:t>
            </a:r>
          </a:p>
          <a:p>
            <a:pPr marL="0" indent="0">
              <a:buNone/>
            </a:pPr>
            <a:r>
              <a:rPr lang="en-US" sz="2000" dirty="0" smtClean="0"/>
              <a:t>Def </a:t>
            </a:r>
            <a:r>
              <a:rPr lang="en-US" sz="2000" dirty="0" err="1" smtClean="0"/>
              <a:t>generate_password</a:t>
            </a:r>
            <a:r>
              <a:rPr lang="en-US" sz="2000" dirty="0" smtClean="0"/>
              <a:t>(length=12):</a:t>
            </a:r>
          </a:p>
          <a:p>
            <a:pPr marL="0" indent="0">
              <a:buNone/>
            </a:pPr>
            <a:r>
              <a:rPr lang="en-US" sz="2000" dirty="0"/>
              <a:t> </a:t>
            </a:r>
            <a:r>
              <a:rPr lang="en-US" sz="2000" dirty="0" smtClean="0"/>
              <a:t>       if length&lt;4:</a:t>
            </a:r>
          </a:p>
          <a:p>
            <a:pPr marL="0" indent="0">
              <a:buNone/>
            </a:pPr>
            <a:r>
              <a:rPr lang="en-US" sz="2000" dirty="0"/>
              <a:t> </a:t>
            </a:r>
            <a:r>
              <a:rPr lang="en-US" sz="2000" dirty="0" smtClean="0"/>
              <a:t>          raise</a:t>
            </a:r>
          </a:p>
          <a:p>
            <a:pPr marL="0" indent="0">
              <a:buNone/>
            </a:pPr>
            <a:r>
              <a:rPr lang="en-US" sz="2000" dirty="0" err="1" smtClean="0"/>
              <a:t>ValueError</a:t>
            </a:r>
            <a:r>
              <a:rPr lang="en-US" sz="2000" dirty="0" smtClean="0"/>
              <a:t>(“password length should be at least 4 characters.”)</a:t>
            </a:r>
          </a:p>
          <a:p>
            <a:pPr marL="0" indent="0">
              <a:buNone/>
            </a:pPr>
            <a:r>
              <a:rPr lang="en-US" sz="2000" dirty="0"/>
              <a:t> </a:t>
            </a:r>
            <a:r>
              <a:rPr lang="en-US" sz="2000" dirty="0" smtClean="0"/>
              <a:t> #character sets</a:t>
            </a:r>
          </a:p>
          <a:p>
            <a:pPr marL="0" indent="0">
              <a:buNone/>
            </a:pPr>
            <a:r>
              <a:rPr lang="en-US" sz="2000" dirty="0"/>
              <a:t> </a:t>
            </a:r>
            <a:r>
              <a:rPr lang="en-US" sz="2000" dirty="0" smtClean="0"/>
              <a:t> lower= </a:t>
            </a:r>
            <a:r>
              <a:rPr lang="en-US" sz="2000" dirty="0" err="1" smtClean="0"/>
              <a:t>string.ascii_lowercase</a:t>
            </a:r>
            <a:endParaRPr lang="en-US" sz="2000" dirty="0" smtClean="0"/>
          </a:p>
          <a:p>
            <a:pPr marL="0" indent="0">
              <a:buNone/>
            </a:pPr>
            <a:r>
              <a:rPr lang="en-US" sz="2000" dirty="0"/>
              <a:t> </a:t>
            </a:r>
            <a:r>
              <a:rPr lang="en-US" sz="2000" dirty="0" smtClean="0"/>
              <a:t> upper = </a:t>
            </a:r>
            <a:r>
              <a:rPr lang="en-US" sz="2000" dirty="0" err="1" smtClean="0"/>
              <a:t>string.ascii_uppercase</a:t>
            </a:r>
            <a:endParaRPr lang="en-US" sz="2000" dirty="0" smtClean="0"/>
          </a:p>
          <a:p>
            <a:pPr marL="0" indent="0">
              <a:buNone/>
            </a:pPr>
            <a:r>
              <a:rPr lang="en-US" sz="2000" dirty="0"/>
              <a:t> </a:t>
            </a:r>
            <a:r>
              <a:rPr lang="en-US" sz="2000" dirty="0" smtClean="0"/>
              <a:t>  digits = </a:t>
            </a:r>
            <a:r>
              <a:rPr lang="en-US" sz="2000" dirty="0" err="1" smtClean="0"/>
              <a:t>string.digits</a:t>
            </a:r>
            <a:endParaRPr lang="en-US" sz="2000" dirty="0" smtClean="0"/>
          </a:p>
          <a:p>
            <a:pPr marL="0" indent="0">
              <a:buNone/>
            </a:pPr>
            <a:r>
              <a:rPr lang="en-US" sz="2000" dirty="0"/>
              <a:t> </a:t>
            </a:r>
            <a:r>
              <a:rPr lang="en-US" sz="2000" dirty="0" smtClean="0"/>
              <a:t>  Symbols = </a:t>
            </a:r>
            <a:r>
              <a:rPr lang="en-US" sz="2000" dirty="0" err="1" smtClean="0"/>
              <a:t>string.punctuation</a:t>
            </a:r>
            <a:endParaRPr lang="en-US" sz="2000" dirty="0" smtClean="0"/>
          </a:p>
          <a:p>
            <a:pPr marL="0" indent="0">
              <a:buNone/>
            </a:pPr>
            <a:r>
              <a:rPr lang="en-US" sz="2000" dirty="0" smtClean="0"/>
              <a:t># Ensure the password has at least one character from each category</a:t>
            </a:r>
          </a:p>
          <a:p>
            <a:pPr marL="0" indent="0">
              <a:buNone/>
            </a:pPr>
            <a:r>
              <a:rPr lang="en-US" sz="2000" dirty="0"/>
              <a:t> </a:t>
            </a:r>
            <a:r>
              <a:rPr lang="en-US" sz="2000" dirty="0" smtClean="0"/>
              <a:t>  password = [ </a:t>
            </a:r>
          </a:p>
          <a:p>
            <a:pPr marL="0" indent="0">
              <a:buNone/>
            </a:pPr>
            <a:r>
              <a:rPr lang="en-US" sz="2000" dirty="0"/>
              <a:t> </a:t>
            </a:r>
            <a:r>
              <a:rPr lang="en-US" sz="2000" dirty="0" smtClean="0"/>
              <a:t>            </a:t>
            </a:r>
            <a:r>
              <a:rPr lang="en-US" sz="2000" dirty="0" err="1" smtClean="0"/>
              <a:t>random.choice</a:t>
            </a:r>
            <a:r>
              <a:rPr lang="en-US" sz="2000" dirty="0" smtClean="0"/>
              <a:t>(lower),</a:t>
            </a:r>
          </a:p>
          <a:p>
            <a:pPr marL="0" indent="0">
              <a:buNone/>
            </a:pPr>
            <a:r>
              <a:rPr lang="en-US" sz="2000" dirty="0"/>
              <a:t> </a:t>
            </a:r>
            <a:r>
              <a:rPr lang="en-US" sz="2000" dirty="0" smtClean="0"/>
              <a:t>             </a:t>
            </a:r>
            <a:r>
              <a:rPr lang="en-US" sz="2000" dirty="0" err="1" smtClean="0"/>
              <a:t>random.choice</a:t>
            </a:r>
            <a:r>
              <a:rPr lang="en-US" sz="2000" dirty="0" smtClean="0"/>
              <a:t>(upper),</a:t>
            </a:r>
          </a:p>
          <a:p>
            <a:pPr marL="0" indent="0">
              <a:buNone/>
            </a:pPr>
            <a:r>
              <a:rPr lang="en-US" sz="2000" dirty="0" smtClean="0"/>
              <a:t>              </a:t>
            </a:r>
            <a:r>
              <a:rPr lang="en-US" sz="2000" dirty="0" err="1" smtClean="0"/>
              <a:t>random.choice</a:t>
            </a:r>
            <a:r>
              <a:rPr lang="en-US" sz="2000" dirty="0" smtClean="0"/>
              <a:t>(digits),</a:t>
            </a:r>
          </a:p>
          <a:p>
            <a:pPr marL="0" indent="0">
              <a:buNone/>
            </a:pPr>
            <a:r>
              <a:rPr lang="en-US" sz="2000" dirty="0"/>
              <a:t> </a:t>
            </a:r>
            <a:r>
              <a:rPr lang="en-US" sz="2000" dirty="0" smtClean="0"/>
              <a:t>             </a:t>
            </a:r>
            <a:r>
              <a:rPr lang="en-US" sz="2000" dirty="0" err="1" smtClean="0"/>
              <a:t>random.choice</a:t>
            </a:r>
            <a:r>
              <a:rPr lang="en-US" sz="2000" dirty="0" smtClean="0"/>
              <a:t>(symbols) ]</a:t>
            </a:r>
          </a:p>
          <a:p>
            <a:pPr marL="0" indent="0">
              <a:buNone/>
            </a:pPr>
            <a:r>
              <a:rPr lang="en-US" sz="2000" dirty="0"/>
              <a:t> </a:t>
            </a:r>
            <a:r>
              <a:rPr lang="en-US" sz="2000" dirty="0" smtClean="0"/>
              <a:t>     </a:t>
            </a:r>
          </a:p>
          <a:p>
            <a:pPr marL="0" indent="0">
              <a:buNone/>
            </a:pPr>
            <a:r>
              <a:rPr lang="en-US" sz="2000" dirty="0"/>
              <a:t> </a:t>
            </a:r>
            <a:r>
              <a:rPr lang="en-US" sz="2000" dirty="0" smtClean="0"/>
              <a:t>                 </a:t>
            </a:r>
          </a:p>
          <a:p>
            <a:endParaRPr lang="en-IN" sz="2000" dirty="0"/>
          </a:p>
        </p:txBody>
      </p:sp>
    </p:spTree>
    <p:extLst>
      <p:ext uri="{BB962C8B-B14F-4D97-AF65-F5344CB8AC3E}">
        <p14:creationId xmlns:p14="http://schemas.microsoft.com/office/powerpoint/2010/main" val="339393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695"/>
            <a:ext cx="10515600" cy="6664750"/>
          </a:xfrm>
        </p:spPr>
        <p:txBody>
          <a:bodyPr>
            <a:normAutofit/>
          </a:bodyPr>
          <a:lstStyle/>
          <a:p>
            <a:pPr marL="0" indent="0">
              <a:buNone/>
            </a:pPr>
            <a:r>
              <a:rPr lang="en-US" dirty="0" smtClean="0"/>
              <a:t># fill the rest of the password length</a:t>
            </a:r>
          </a:p>
          <a:p>
            <a:pPr marL="0" indent="0">
              <a:buNone/>
            </a:pPr>
            <a:r>
              <a:rPr lang="en-US" dirty="0"/>
              <a:t> </a:t>
            </a:r>
            <a:r>
              <a:rPr lang="en-US" dirty="0" smtClean="0"/>
              <a:t>  if length&gt; 4:</a:t>
            </a:r>
          </a:p>
          <a:p>
            <a:pPr marL="0" indent="0">
              <a:buNone/>
            </a:pPr>
            <a:r>
              <a:rPr lang="en-US" dirty="0" err="1" smtClean="0"/>
              <a:t>All_chars</a:t>
            </a:r>
            <a:r>
              <a:rPr lang="en-US" dirty="0" smtClean="0"/>
              <a:t> = lower + upper + digits + symbols</a:t>
            </a:r>
          </a:p>
          <a:p>
            <a:pPr marL="0" indent="0">
              <a:buNone/>
            </a:pPr>
            <a:r>
              <a:rPr lang="en-US" dirty="0"/>
              <a:t> </a:t>
            </a:r>
            <a:r>
              <a:rPr lang="en-US" dirty="0" smtClean="0"/>
              <a:t>password += </a:t>
            </a:r>
            <a:r>
              <a:rPr lang="en-US" dirty="0" err="1" smtClean="0"/>
              <a:t>random.choices</a:t>
            </a:r>
            <a:r>
              <a:rPr lang="en-US" dirty="0" smtClean="0"/>
              <a:t>(</a:t>
            </a:r>
            <a:r>
              <a:rPr lang="en-US" dirty="0" err="1" smtClean="0"/>
              <a:t>all_chars</a:t>
            </a:r>
            <a:r>
              <a:rPr lang="en-US" dirty="0" smtClean="0"/>
              <a:t>, k=length-4)</a:t>
            </a:r>
          </a:p>
          <a:p>
            <a:pPr marL="0" indent="0">
              <a:buNone/>
            </a:pPr>
            <a:r>
              <a:rPr lang="en-US" dirty="0" smtClean="0"/>
              <a:t># shuffle the list to avoid predictable sequences </a:t>
            </a:r>
            <a:r>
              <a:rPr lang="en-US" dirty="0" err="1" smtClean="0"/>
              <a:t>random.shuffle</a:t>
            </a:r>
            <a:r>
              <a:rPr lang="en-US" dirty="0" smtClean="0"/>
              <a:t> (password)</a:t>
            </a:r>
          </a:p>
          <a:p>
            <a:pPr marL="0" indent="0">
              <a:buNone/>
            </a:pPr>
            <a:r>
              <a:rPr lang="en-US" dirty="0" smtClean="0"/>
              <a:t>#join the list into a string</a:t>
            </a:r>
          </a:p>
          <a:p>
            <a:pPr marL="0" indent="0">
              <a:buNone/>
            </a:pPr>
            <a:r>
              <a:rPr lang="en-US" dirty="0" smtClean="0"/>
              <a:t> return “.join(password)</a:t>
            </a:r>
          </a:p>
          <a:p>
            <a:pPr marL="0" indent="0">
              <a:buNone/>
            </a:pPr>
            <a:r>
              <a:rPr lang="en-US" dirty="0" smtClean="0"/>
              <a:t>#example usage</a:t>
            </a:r>
          </a:p>
          <a:p>
            <a:pPr marL="0" indent="0">
              <a:buNone/>
            </a:pPr>
            <a:r>
              <a:rPr lang="en-US" dirty="0"/>
              <a:t> </a:t>
            </a:r>
            <a:r>
              <a:rPr lang="en-US" dirty="0" err="1" smtClean="0"/>
              <a:t>if_name</a:t>
            </a:r>
            <a:r>
              <a:rPr lang="en-US" dirty="0" smtClean="0"/>
              <a:t>_ == “_main_”:</a:t>
            </a:r>
          </a:p>
          <a:p>
            <a:pPr marL="0" indent="0">
              <a:buNone/>
            </a:pPr>
            <a:r>
              <a:rPr lang="en-US" dirty="0" err="1" smtClean="0"/>
              <a:t>Password_length</a:t>
            </a:r>
            <a:r>
              <a:rPr lang="en-US" dirty="0" smtClean="0"/>
              <a:t> = </a:t>
            </a:r>
            <a:r>
              <a:rPr lang="en-US" dirty="0" err="1" smtClean="0"/>
              <a:t>int</a:t>
            </a:r>
            <a:r>
              <a:rPr lang="en-US" dirty="0" smtClean="0"/>
              <a:t>(input(“Enter password length:”))</a:t>
            </a:r>
          </a:p>
          <a:p>
            <a:pPr marL="0" indent="0">
              <a:buNone/>
            </a:pPr>
            <a:r>
              <a:rPr lang="en-US" dirty="0"/>
              <a:t> </a:t>
            </a:r>
            <a:r>
              <a:rPr lang="en-US" dirty="0" smtClean="0"/>
              <a:t>password = </a:t>
            </a:r>
            <a:r>
              <a:rPr lang="en-US" dirty="0" err="1" smtClean="0"/>
              <a:t>generate_password</a:t>
            </a:r>
            <a:r>
              <a:rPr lang="en-US" dirty="0" smtClean="0"/>
              <a:t>(</a:t>
            </a:r>
            <a:r>
              <a:rPr lang="en-US" dirty="0" err="1" smtClean="0"/>
              <a:t>password_length</a:t>
            </a:r>
            <a:r>
              <a:rPr lang="en-US" dirty="0" smtClean="0"/>
              <a:t>)</a:t>
            </a:r>
          </a:p>
          <a:p>
            <a:pPr marL="0" indent="0">
              <a:buNone/>
            </a:pPr>
            <a:r>
              <a:rPr lang="en-US" dirty="0" smtClean="0"/>
              <a:t>Print(“Generated </a:t>
            </a:r>
            <a:r>
              <a:rPr lang="en-US" dirty="0" err="1" smtClean="0"/>
              <a:t>password:”,password</a:t>
            </a:r>
            <a:r>
              <a:rPr lang="en-US" dirty="0" smtClean="0"/>
              <a: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12837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840</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Bahnschrift Condensed</vt:lpstr>
      <vt:lpstr>Calibri</vt:lpstr>
      <vt:lpstr>Calibri Light</vt:lpstr>
      <vt:lpstr>Office Theme</vt:lpstr>
      <vt:lpstr>PROJECT 2</vt:lpstr>
      <vt:lpstr>TITLE:   ” Random Password Generator” this title is descriptive     and clearly communicates the program’s functionality . It indicates that the program creates the password and these passwords are not predictable. Aligning with the core purpose of a password generator. Other possible titles include “Secure Password Generator.” which emphasizes the security aspect, or simply “Password Generator,” if brevity is preferred. However, “Random Password Generator” strikes a balance between clarity and accuracy. </vt:lpstr>
      <vt:lpstr>ABSTRACT : </vt:lpstr>
      <vt:lpstr>INTRODUCTION:</vt:lpstr>
      <vt:lpstr>Python is used in password generator projects primarily to generate random, strong passwords. It utilizes various modules like random, string, and secrets to create a combination of characters(letters, numbers, symbols)for secure password creation. The project can also incorporate GUI libraries like tkinter to provide a user- friendly interface for generating and managing passwords.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user</dc:creator>
  <cp:lastModifiedBy>user</cp:lastModifiedBy>
  <cp:revision>13</cp:revision>
  <dcterms:created xsi:type="dcterms:W3CDTF">2025-04-28T17:28:40Z</dcterms:created>
  <dcterms:modified xsi:type="dcterms:W3CDTF">2025-04-29T06:54:26Z</dcterms:modified>
</cp:coreProperties>
</file>