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7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720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8125B8-F940-4F97-AA3B-46E27281394B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7FDBCF-F97F-43E1-9D19-B1E67742891F}" type="slidenum">
              <a:rPr lang="en-IN" smtClean="0"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8125B8-F940-4F97-AA3B-46E27281394B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7FDBCF-F97F-43E1-9D19-B1E67742891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8125B8-F940-4F97-AA3B-46E27281394B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7FDBCF-F97F-43E1-9D19-B1E67742891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8125B8-F940-4F97-AA3B-46E27281394B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7FDBCF-F97F-43E1-9D19-B1E67742891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8125B8-F940-4F97-AA3B-46E27281394B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7FDBCF-F97F-43E1-9D19-B1E67742891F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8125B8-F940-4F97-AA3B-46E27281394B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7FDBCF-F97F-43E1-9D19-B1E67742891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8125B8-F940-4F97-AA3B-46E27281394B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7FDBCF-F97F-43E1-9D19-B1E67742891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8125B8-F940-4F97-AA3B-46E27281394B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7FDBCF-F97F-43E1-9D19-B1E67742891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8125B8-F940-4F97-AA3B-46E27281394B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7FDBCF-F97F-43E1-9D19-B1E67742891F}" type="slidenum">
              <a:rPr lang="en-IN" smtClean="0"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8125B8-F940-4F97-AA3B-46E27281394B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7FDBCF-F97F-43E1-9D19-B1E67742891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8125B8-F940-4F97-AA3B-46E27281394B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7FDBCF-F97F-43E1-9D19-B1E67742891F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98125B8-F940-4F97-AA3B-46E27281394B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57FDBCF-F97F-43E1-9D19-B1E67742891F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1196752"/>
            <a:ext cx="6984776" cy="4442048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tx1"/>
                </a:solidFill>
              </a:rPr>
              <a:t>           </a:t>
            </a:r>
            <a:r>
              <a:rPr lang="en-US" sz="4000" b="1" dirty="0" smtClean="0">
                <a:solidFill>
                  <a:schemeClr val="tx1"/>
                </a:solidFill>
              </a:rPr>
              <a:t>History Of Python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Python was developed by </a:t>
            </a:r>
            <a:r>
              <a:rPr lang="en-US" sz="2400" b="1" dirty="0" smtClean="0">
                <a:solidFill>
                  <a:schemeClr val="tx1"/>
                </a:solidFill>
              </a:rPr>
              <a:t> Guido Van </a:t>
            </a:r>
            <a:r>
              <a:rPr lang="en-US" sz="2400" b="1" dirty="0" err="1" smtClean="0">
                <a:solidFill>
                  <a:schemeClr val="tx1"/>
                </a:solidFill>
              </a:rPr>
              <a:t>Rossum</a:t>
            </a:r>
            <a:r>
              <a:rPr lang="en-US" sz="2400" dirty="0" smtClean="0">
                <a:solidFill>
                  <a:schemeClr val="tx1"/>
                </a:solidFill>
              </a:rPr>
              <a:t> in  the late </a:t>
            </a:r>
            <a:r>
              <a:rPr lang="en-US" sz="2400" dirty="0" err="1" smtClean="0">
                <a:solidFill>
                  <a:schemeClr val="tx1"/>
                </a:solidFill>
              </a:rPr>
              <a:t>eightees</a:t>
            </a:r>
            <a:r>
              <a:rPr lang="en-US" sz="2400" dirty="0" smtClean="0">
                <a:solidFill>
                  <a:schemeClr val="tx1"/>
                </a:solidFill>
              </a:rPr>
              <a:t> and early nineties at National Research Institute for Mathematics and Computer Science in the Netherlands.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Python is derived from many other languages including ABC,Modula-3, C,C++,Algol-68,and other scripting languages.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0317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12776"/>
            <a:ext cx="6400800" cy="4226024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At the time when he began implementing Python, Guido van </a:t>
            </a:r>
            <a:r>
              <a:rPr lang="en-US" sz="2400" dirty="0" err="1" smtClean="0">
                <a:solidFill>
                  <a:schemeClr val="tx1"/>
                </a:solidFill>
              </a:rPr>
              <a:t>Rossum</a:t>
            </a:r>
            <a:r>
              <a:rPr lang="en-US" sz="2400" dirty="0" smtClean="0">
                <a:solidFill>
                  <a:schemeClr val="tx1"/>
                </a:solidFill>
              </a:rPr>
              <a:t> was also reading the published scripts from "Monty Python's Flying Circus" (a BBC comedy series from the seventies, in the unlikely case you didn't know).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It occurred to him that he needed a name that was short, unique, and slightly mysterious, so he decided to call the language Python.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Python is now maintained by a core development team at the institute, although Guido van </a:t>
            </a:r>
            <a:r>
              <a:rPr lang="en-US" sz="2400" dirty="0" err="1" smtClean="0">
                <a:solidFill>
                  <a:schemeClr val="tx1"/>
                </a:solidFill>
              </a:rPr>
              <a:t>Rossum</a:t>
            </a:r>
            <a:r>
              <a:rPr lang="en-US" sz="2400" dirty="0" smtClean="0">
                <a:solidFill>
                  <a:schemeClr val="tx1"/>
                </a:solidFill>
              </a:rPr>
              <a:t> still holds a vital role in directing its progress.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2186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3608" y="620688"/>
            <a:ext cx="6728792" cy="5688632"/>
          </a:xfrm>
        </p:spPr>
        <p:txBody>
          <a:bodyPr>
            <a:noAutofit/>
          </a:bodyPr>
          <a:lstStyle/>
          <a:p>
            <a:pPr algn="l"/>
            <a:r>
              <a:rPr lang="en-US" sz="2400" b="1" dirty="0" smtClean="0">
                <a:solidFill>
                  <a:schemeClr val="tx1"/>
                </a:solidFill>
              </a:rPr>
              <a:t>Python Versions: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Python 1.0 was released on 20 February, 1991.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Python 2.0 was released on 16 October 2000 and had many major new features, including a cycle detecting garbage collector and support for Unicode. With this release the development process was changed and became more transparent and community backed.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 Python 3.0 (which early in its development was commonly referred to as Python 3000 or py3k), a major, backwards-incompatible release, was released on 3 December 2008 after a long period of testing</a:t>
            </a:r>
            <a:r>
              <a:rPr lang="en-US" sz="2400" smtClean="0">
                <a:solidFill>
                  <a:schemeClr val="tx1"/>
                </a:solidFill>
              </a:rPr>
              <a:t>. 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285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20888"/>
            <a:ext cx="6400800" cy="1872208"/>
          </a:xfrm>
        </p:spPr>
        <p:txBody>
          <a:bodyPr>
            <a:norm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In January 2017 Google announced work on a Python 2.7 to go trans compiler, which they Register speculated was in response to Python 2.7's planned end-of-life.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94545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090663"/>
          </a:xfrm>
        </p:spPr>
        <p:txBody>
          <a:bodyPr>
            <a:normAutofit/>
          </a:bodyPr>
          <a:lstStyle/>
          <a:p>
            <a:r>
              <a:rPr lang="en-US" sz="8000" b="1" dirty="0" smtClean="0"/>
              <a:t>   THANK YOU</a:t>
            </a:r>
            <a:endParaRPr lang="en-IN" sz="8000" b="1" dirty="0"/>
          </a:p>
        </p:txBody>
      </p:sp>
    </p:spTree>
    <p:extLst>
      <p:ext uri="{BB962C8B-B14F-4D97-AF65-F5344CB8AC3E}">
        <p14:creationId xmlns:p14="http://schemas.microsoft.com/office/powerpoint/2010/main" val="3258018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197</TotalTime>
  <Words>267</Words>
  <Application>Microsoft Office PowerPoint</Application>
  <PresentationFormat>On-screen Show (4:3)</PresentationFormat>
  <Paragraphs>13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Solstice</vt:lpstr>
      <vt:lpstr>PowerPoint Presentation</vt:lpstr>
      <vt:lpstr>PowerPoint Presentation</vt:lpstr>
      <vt:lpstr>PowerPoint Presentation</vt:lpstr>
      <vt:lpstr>PowerPoint Presentation</vt:lpstr>
      <vt:lpstr>   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9</cp:revision>
  <dcterms:created xsi:type="dcterms:W3CDTF">2023-09-20T06:41:53Z</dcterms:created>
  <dcterms:modified xsi:type="dcterms:W3CDTF">2023-09-26T06:43:43Z</dcterms:modified>
</cp:coreProperties>
</file>