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E6B1-79D3-461A-8C00-084221ED32AF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2AC7-347F-477F-9E59-41E264DF36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24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E6B1-79D3-461A-8C00-084221ED32AF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2AC7-347F-477F-9E59-41E264DF36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521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E6B1-79D3-461A-8C00-084221ED32AF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2AC7-347F-477F-9E59-41E264DF36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759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E6B1-79D3-461A-8C00-084221ED32AF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2AC7-347F-477F-9E59-41E264DF36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392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E6B1-79D3-461A-8C00-084221ED32AF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2AC7-347F-477F-9E59-41E264DF36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295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E6B1-79D3-461A-8C00-084221ED32AF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2AC7-347F-477F-9E59-41E264DF36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91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E6B1-79D3-461A-8C00-084221ED32AF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2AC7-347F-477F-9E59-41E264DF36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721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E6B1-79D3-461A-8C00-084221ED32AF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2AC7-347F-477F-9E59-41E264DF36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570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E6B1-79D3-461A-8C00-084221ED32AF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2AC7-347F-477F-9E59-41E264DF36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58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E6B1-79D3-461A-8C00-084221ED32AF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2AC7-347F-477F-9E59-41E264DF36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974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E6B1-79D3-461A-8C00-084221ED32AF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2AC7-347F-477F-9E59-41E264DF36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132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FE6B1-79D3-461A-8C00-084221ED32AF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2AC7-347F-477F-9E59-41E264DF36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544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1340768"/>
            <a:ext cx="6400800" cy="3816424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</a:rPr>
              <a:t>Introduction to Python</a:t>
            </a:r>
          </a:p>
          <a:p>
            <a:pPr algn="l"/>
            <a:endParaRPr lang="en-US" sz="2400" dirty="0">
              <a:solidFill>
                <a:schemeClr val="tx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Python is dynamically typed ,interpreted Programming language.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Python is a framework to develop s/w applications.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Python supports OOP’S concept.</a:t>
            </a:r>
          </a:p>
        </p:txBody>
      </p:sp>
    </p:spTree>
    <p:extLst>
      <p:ext uri="{BB962C8B-B14F-4D97-AF65-F5344CB8AC3E}">
        <p14:creationId xmlns:p14="http://schemas.microsoft.com/office/powerpoint/2010/main" val="1644749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764704"/>
            <a:ext cx="8496944" cy="5472608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Where we use python:</a:t>
            </a:r>
          </a:p>
          <a:p>
            <a:pPr algn="l"/>
            <a:endParaRPr lang="en-US" sz="2400" b="1" dirty="0">
              <a:solidFill>
                <a:schemeClr val="tx1"/>
              </a:solidFill>
            </a:endParaRP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Python is used to develop s/w </a:t>
            </a:r>
            <a:r>
              <a:rPr lang="en-US" sz="2400" dirty="0" err="1" smtClean="0">
                <a:solidFill>
                  <a:schemeClr val="tx1"/>
                </a:solidFill>
              </a:rPr>
              <a:t>applications.But</a:t>
            </a:r>
            <a:r>
              <a:rPr lang="en-US" sz="2400" dirty="0" smtClean="0">
                <a:solidFill>
                  <a:schemeClr val="tx1"/>
                </a:solidFill>
              </a:rPr>
              <a:t> we so many applications like…….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        Web Applications                            Virtual Reality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        Mobile Applications                        Networking Applications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        Automation Testing                         Servers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        Gaming Applications                        Embedded Systems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        Data Science(DS)                               VLSI             etc………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        Artificial Intelligence(AI)</a:t>
            </a:r>
          </a:p>
          <a:p>
            <a:pPr marL="342900" indent="-342900" algn="l">
              <a:buFont typeface="Wingdings" pitchFamily="2" charset="2"/>
              <a:buChar char="Ø"/>
            </a:pP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539552" y="3212976"/>
            <a:ext cx="288032" cy="72008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539552" y="3645024"/>
            <a:ext cx="288032" cy="72008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539552" y="4077072"/>
            <a:ext cx="288032" cy="72008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ight Arrow 6"/>
          <p:cNvSpPr/>
          <p:nvPr/>
        </p:nvSpPr>
        <p:spPr>
          <a:xfrm>
            <a:off x="539552" y="4509120"/>
            <a:ext cx="288032" cy="72008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ight Arrow 7"/>
          <p:cNvSpPr/>
          <p:nvPr/>
        </p:nvSpPr>
        <p:spPr>
          <a:xfrm>
            <a:off x="539552" y="4941168"/>
            <a:ext cx="288032" cy="72008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ight Arrow 9"/>
          <p:cNvSpPr/>
          <p:nvPr/>
        </p:nvSpPr>
        <p:spPr>
          <a:xfrm>
            <a:off x="4572000" y="3212976"/>
            <a:ext cx="288032" cy="4571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ight Arrow 10"/>
          <p:cNvSpPr/>
          <p:nvPr/>
        </p:nvSpPr>
        <p:spPr>
          <a:xfrm>
            <a:off x="4572000" y="3573017"/>
            <a:ext cx="288032" cy="72008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ight Arrow 11"/>
          <p:cNvSpPr/>
          <p:nvPr/>
        </p:nvSpPr>
        <p:spPr>
          <a:xfrm>
            <a:off x="4572000" y="4077072"/>
            <a:ext cx="288032" cy="72008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ight Arrow 12"/>
          <p:cNvSpPr/>
          <p:nvPr/>
        </p:nvSpPr>
        <p:spPr>
          <a:xfrm>
            <a:off x="4572000" y="4509120"/>
            <a:ext cx="288032" cy="72008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ight Arrow 14"/>
          <p:cNvSpPr/>
          <p:nvPr/>
        </p:nvSpPr>
        <p:spPr>
          <a:xfrm>
            <a:off x="539552" y="2780928"/>
            <a:ext cx="288032" cy="72008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ight Arrow 16"/>
          <p:cNvSpPr/>
          <p:nvPr/>
        </p:nvSpPr>
        <p:spPr>
          <a:xfrm>
            <a:off x="4572000" y="2816932"/>
            <a:ext cx="288032" cy="4571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955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3608" y="692696"/>
            <a:ext cx="6912768" cy="5184576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Example: </a:t>
            </a:r>
          </a:p>
          <a:p>
            <a:pPr algn="l"/>
            <a:r>
              <a:rPr lang="en-US" sz="3600" b="1" dirty="0">
                <a:solidFill>
                  <a:schemeClr val="tx1"/>
                </a:solidFill>
              </a:rPr>
              <a:t> </a:t>
            </a:r>
            <a:r>
              <a:rPr lang="en-US" sz="3600" b="1" dirty="0" smtClean="0">
                <a:solidFill>
                  <a:schemeClr val="tx1"/>
                </a:solidFill>
              </a:rPr>
              <a:t>        Gaming Application with</a:t>
            </a:r>
          </a:p>
          <a:p>
            <a:pPr algn="l"/>
            <a:r>
              <a:rPr lang="en-US" sz="3600" b="1" dirty="0">
                <a:solidFill>
                  <a:schemeClr val="tx1"/>
                </a:solidFill>
              </a:rPr>
              <a:t> </a:t>
            </a:r>
            <a:r>
              <a:rPr lang="en-US" sz="3600" b="1" dirty="0" smtClean="0">
                <a:solidFill>
                  <a:schemeClr val="tx1"/>
                </a:solidFill>
              </a:rPr>
              <a:t>                 Tic –</a:t>
            </a:r>
            <a:r>
              <a:rPr lang="en-US" sz="3600" b="1" dirty="0" err="1" smtClean="0">
                <a:solidFill>
                  <a:schemeClr val="tx1"/>
                </a:solidFill>
              </a:rPr>
              <a:t>Tac</a:t>
            </a:r>
            <a:r>
              <a:rPr lang="en-US" sz="3600" b="1" dirty="0" smtClean="0">
                <a:solidFill>
                  <a:schemeClr val="tx1"/>
                </a:solidFill>
              </a:rPr>
              <a:t>-Toe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Tic-tac-toe </a:t>
            </a:r>
            <a:r>
              <a:rPr lang="en-US" sz="2400" dirty="0" err="1" smtClean="0">
                <a:solidFill>
                  <a:schemeClr val="tx1"/>
                </a:solidFill>
              </a:rPr>
              <a:t>python,also</a:t>
            </a:r>
            <a:r>
              <a:rPr lang="en-US" sz="2400" dirty="0" smtClean="0">
                <a:solidFill>
                  <a:schemeClr val="tx1"/>
                </a:solidFill>
              </a:rPr>
              <a:t> known as </a:t>
            </a:r>
            <a:r>
              <a:rPr lang="en-US" sz="2400" dirty="0" err="1" smtClean="0">
                <a:solidFill>
                  <a:schemeClr val="tx1"/>
                </a:solidFill>
              </a:rPr>
              <a:t>Noughts</a:t>
            </a:r>
            <a:r>
              <a:rPr lang="en-US" sz="2400" dirty="0" smtClean="0">
                <a:solidFill>
                  <a:schemeClr val="tx1"/>
                </a:solidFill>
              </a:rPr>
              <a:t> and  Crosses or </a:t>
            </a:r>
            <a:r>
              <a:rPr lang="en-US" sz="2400" dirty="0" err="1" smtClean="0">
                <a:solidFill>
                  <a:schemeClr val="tx1"/>
                </a:solidFill>
              </a:rPr>
              <a:t>Xs</a:t>
            </a:r>
            <a:r>
              <a:rPr lang="en-US" sz="2400" dirty="0" smtClean="0">
                <a:solidFill>
                  <a:schemeClr val="tx1"/>
                </a:solidFill>
              </a:rPr>
              <a:t> and </a:t>
            </a:r>
            <a:r>
              <a:rPr lang="en-US" sz="2400" dirty="0" err="1" smtClean="0">
                <a:solidFill>
                  <a:schemeClr val="tx1"/>
                </a:solidFill>
              </a:rPr>
              <a:t>Os,is</a:t>
            </a:r>
            <a:r>
              <a:rPr lang="en-US" sz="2400" dirty="0" smtClean="0">
                <a:solidFill>
                  <a:schemeClr val="tx1"/>
                </a:solidFill>
              </a:rPr>
              <a:t> a very simple two player game where both the player get to choose any of the symbols between X and O.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It is need that </a:t>
            </a:r>
            <a:r>
              <a:rPr lang="en-US" sz="2400" dirty="0" err="1" smtClean="0">
                <a:solidFill>
                  <a:schemeClr val="tx1"/>
                </a:solidFill>
              </a:rPr>
              <a:t>Pygame</a:t>
            </a:r>
            <a:r>
              <a:rPr lang="en-US" sz="2400" dirty="0" smtClean="0">
                <a:solidFill>
                  <a:schemeClr val="tx1"/>
                </a:solidFill>
              </a:rPr>
              <a:t> to start the Tic </a:t>
            </a:r>
            <a:r>
              <a:rPr lang="en-US" sz="2400" dirty="0" err="1" smtClean="0">
                <a:solidFill>
                  <a:schemeClr val="tx1"/>
                </a:solidFill>
              </a:rPr>
              <a:t>Tac</a:t>
            </a:r>
            <a:r>
              <a:rPr lang="en-US" sz="2400" dirty="0" smtClean="0">
                <a:solidFill>
                  <a:schemeClr val="tx1"/>
                </a:solidFill>
              </a:rPr>
              <a:t> Toe game modules like </a:t>
            </a:r>
            <a:r>
              <a:rPr lang="en-US" sz="2400" dirty="0" err="1" smtClean="0">
                <a:solidFill>
                  <a:schemeClr val="tx1"/>
                </a:solidFill>
              </a:rPr>
              <a:t>numpy,pygame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It is used </a:t>
            </a:r>
            <a:r>
              <a:rPr lang="en-US" sz="2400" dirty="0" err="1" smtClean="0">
                <a:solidFill>
                  <a:schemeClr val="tx1"/>
                </a:solidFill>
              </a:rPr>
              <a:t>Minmax</a:t>
            </a:r>
            <a:r>
              <a:rPr lang="en-US" sz="2400" dirty="0" smtClean="0">
                <a:solidFill>
                  <a:schemeClr val="tx1"/>
                </a:solidFill>
              </a:rPr>
              <a:t> algorithm.</a:t>
            </a:r>
          </a:p>
          <a:p>
            <a:pPr algn="l"/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797152"/>
            <a:ext cx="3312368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6031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124744"/>
            <a:ext cx="6400800" cy="4514056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We shall start by designing the tic </a:t>
            </a:r>
            <a:r>
              <a:rPr lang="en-US" sz="2400" dirty="0" err="1">
                <a:solidFill>
                  <a:schemeClr val="tx1"/>
                </a:solidFill>
              </a:rPr>
              <a:t>tac</a:t>
            </a:r>
            <a:r>
              <a:rPr lang="en-US" sz="2400" dirty="0">
                <a:solidFill>
                  <a:schemeClr val="tx1"/>
                </a:solidFill>
              </a:rPr>
              <a:t> toe Python grid for which we shall be using the command line interface as implementing tic </a:t>
            </a:r>
            <a:r>
              <a:rPr lang="en-US" sz="2400" dirty="0" err="1">
                <a:solidFill>
                  <a:schemeClr val="tx1"/>
                </a:solidFill>
              </a:rPr>
              <a:t>tac</a:t>
            </a:r>
            <a:r>
              <a:rPr lang="en-US" sz="2400" dirty="0">
                <a:solidFill>
                  <a:schemeClr val="tx1"/>
                </a:solidFill>
              </a:rPr>
              <a:t> toe in Python using </a:t>
            </a:r>
            <a:r>
              <a:rPr lang="en-US" sz="2400" dirty="0" smtClean="0">
                <a:solidFill>
                  <a:schemeClr val="tx1"/>
                </a:solidFill>
              </a:rPr>
              <a:t>CLI </a:t>
            </a:r>
            <a:r>
              <a:rPr lang="en-US" sz="2400" dirty="0">
                <a:solidFill>
                  <a:schemeClr val="tx1"/>
                </a:solidFill>
              </a:rPr>
              <a:t>comes in handy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We shall be using the user-defined function and print statements in Python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 For this, we shall be knowing about two parts that are, The Status of the Grid and The move of each player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Then we all implement the information about the game from time to time to record what is the status of the game. 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529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12776"/>
            <a:ext cx="6400800" cy="4226024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224110"/>
            <a:ext cx="8128000" cy="644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2232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764704"/>
            <a:ext cx="7416824" cy="4874096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It's very important to mark out the win or lose situations for which we should be creating a user-defined function in Python and will be implementing if statements in Python to check if after every move the game has been won or tied by any </a:t>
            </a:r>
            <a:r>
              <a:rPr lang="en-US" sz="2400" dirty="0" smtClean="0">
                <a:solidFill>
                  <a:schemeClr val="tx1"/>
                </a:solidFill>
              </a:rPr>
              <a:t>player.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As this game is between two players our program needs to understand the same for we shall be using loops in Python to make this tic </a:t>
            </a:r>
            <a:r>
              <a:rPr lang="en-US" sz="2400" dirty="0" err="1">
                <a:solidFill>
                  <a:schemeClr val="tx1"/>
                </a:solidFill>
              </a:rPr>
              <a:t>tac</a:t>
            </a:r>
            <a:r>
              <a:rPr lang="en-US" sz="2400" dirty="0">
                <a:solidFill>
                  <a:schemeClr val="tx1"/>
                </a:solidFill>
              </a:rPr>
              <a:t> toe Python game give the player its chance alternatively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Finally either </a:t>
            </a:r>
            <a:r>
              <a:rPr lang="en-US" sz="2400" dirty="0" err="1" smtClean="0">
                <a:solidFill>
                  <a:schemeClr val="tx1"/>
                </a:solidFill>
              </a:rPr>
              <a:t>Xs</a:t>
            </a:r>
            <a:r>
              <a:rPr lang="en-US" sz="2400" dirty="0" smtClean="0">
                <a:solidFill>
                  <a:schemeClr val="tx1"/>
                </a:solidFill>
              </a:rPr>
              <a:t> or </a:t>
            </a:r>
            <a:r>
              <a:rPr lang="en-US" sz="2400" dirty="0" err="1" smtClean="0">
                <a:solidFill>
                  <a:schemeClr val="tx1"/>
                </a:solidFill>
              </a:rPr>
              <a:t>Os</a:t>
            </a:r>
            <a:r>
              <a:rPr lang="en-US" sz="2400" dirty="0" smtClean="0">
                <a:solidFill>
                  <a:schemeClr val="tx1"/>
                </a:solidFill>
              </a:rPr>
              <a:t> can win the game.</a:t>
            </a:r>
          </a:p>
          <a:p>
            <a:pPr algn="l"/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798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2924944"/>
            <a:ext cx="6400800" cy="1584176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chemeClr val="tx1"/>
                </a:solidFill>
              </a:rPr>
              <a:t>THANK YOU</a:t>
            </a:r>
            <a:endParaRPr lang="en-IN" sz="9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992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331</Words>
  <Application>Microsoft Office PowerPoint</Application>
  <PresentationFormat>On-screen Show (4:3)</PresentationFormat>
  <Paragraphs>28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10</cp:revision>
  <dcterms:created xsi:type="dcterms:W3CDTF">2023-09-20T07:34:05Z</dcterms:created>
  <dcterms:modified xsi:type="dcterms:W3CDTF">2023-09-21T09:22:11Z</dcterms:modified>
</cp:coreProperties>
</file>