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0" autoAdjust="0"/>
  </p:normalViewPr>
  <p:slideViewPr>
    <p:cSldViewPr>
      <p:cViewPr varScale="1">
        <p:scale>
          <a:sx n="56" d="100"/>
          <a:sy n="56" d="100"/>
        </p:scale>
        <p:origin x="-155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0F871-DB63-4097-8BCE-3237640AA39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2740E-CFB2-4B5E-BD61-B2ADDC7DD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8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2740E-CFB2-4B5E-BD61-B2ADDC7DDA3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35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2740E-CFB2-4B5E-BD61-B2ADDC7DDA3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8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4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5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6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5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3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4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3B28-DF28-44D2-9666-C4086260C3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4427-901C-460F-9318-4D062E27A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32656"/>
            <a:ext cx="6800800" cy="6336704"/>
          </a:xfrm>
        </p:spPr>
        <p:txBody>
          <a:bodyPr>
            <a:normAutofit/>
          </a:bodyPr>
          <a:lstStyle/>
          <a:p>
            <a:pPr algn="l"/>
            <a:r>
              <a:rPr lang="en-US" sz="3800" b="1" u="sng" dirty="0" smtClean="0">
                <a:solidFill>
                  <a:schemeClr val="tx1"/>
                </a:solidFill>
              </a:rPr>
              <a:t>Programming Languages:</a:t>
            </a:r>
          </a:p>
          <a:p>
            <a:pPr algn="l"/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                   C, </a:t>
            </a:r>
          </a:p>
          <a:p>
            <a:pPr algn="l"/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                 ABC, </a:t>
            </a:r>
          </a:p>
          <a:p>
            <a:pPr algn="l"/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      Set </a:t>
            </a:r>
            <a:r>
              <a:rPr lang="en-US" sz="3600" b="1" i="1" dirty="0" err="1" smtClean="0">
                <a:solidFill>
                  <a:schemeClr val="tx1"/>
                </a:solidFill>
              </a:rPr>
              <a:t>ProgrammingLanguage</a:t>
            </a:r>
            <a:r>
              <a:rPr lang="en-US" sz="3600" b="1" i="1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               Python,</a:t>
            </a:r>
          </a:p>
          <a:p>
            <a:pPr algn="l"/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                Java,</a:t>
            </a:r>
          </a:p>
          <a:p>
            <a:pPr algn="l"/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               </a:t>
            </a:r>
            <a:r>
              <a:rPr lang="en-US" sz="3600" b="1" i="1" dirty="0" err="1" smtClean="0">
                <a:solidFill>
                  <a:schemeClr val="tx1"/>
                </a:solidFill>
              </a:rPr>
              <a:t>.Net</a:t>
            </a:r>
            <a:r>
              <a:rPr lang="en-US" sz="3600" b="1" i="1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sz="3600" b="1" i="1" dirty="0" smtClean="0">
                <a:solidFill>
                  <a:schemeClr val="tx1"/>
                </a:solidFill>
              </a:rPr>
              <a:t>       Artificial Intelligence(AI),</a:t>
            </a:r>
          </a:p>
          <a:p>
            <a:pPr algn="l"/>
            <a:r>
              <a:rPr lang="en-US" sz="3600" b="1" i="1" dirty="0" smtClean="0">
                <a:solidFill>
                  <a:schemeClr val="tx1"/>
                </a:solidFill>
              </a:rPr>
              <a:t>         Machine Learning(ML)     etc..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03648" y="1196752"/>
            <a:ext cx="36004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1403648" y="1844824"/>
            <a:ext cx="36004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755576" y="2564904"/>
            <a:ext cx="64807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403648" y="3284984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403648" y="3933056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403648" y="4581128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755576" y="5229200"/>
            <a:ext cx="50405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755576" y="5877272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352928" cy="59046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----</a:t>
            </a:r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75307"/>
              </p:ext>
            </p:extLst>
          </p:nvPr>
        </p:nvGraphicFramePr>
        <p:xfrm>
          <a:off x="323528" y="620689"/>
          <a:ext cx="8424936" cy="588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232"/>
                <a:gridCol w="2916622"/>
                <a:gridCol w="2110065"/>
                <a:gridCol w="1496017"/>
              </a:tblGrid>
              <a:tr h="12588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Language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 Authors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Years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Purpose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154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C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Dennis Ritchie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1972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is general-Purpose,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imperative,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High-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level,Structure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-oriented,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Flexible,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Portable,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Realiable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432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ABC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Leo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Gueurts,Lambert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Meetens,and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Steven Pemberton.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1987(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apperead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1990(Released)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Easy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learn,structured,high-level,easy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to use.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944816" cy="568863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--</a:t>
            </a:r>
            <a:endParaRPr lang="en-IN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91960"/>
              </p:ext>
            </p:extLst>
          </p:nvPr>
        </p:nvGraphicFramePr>
        <p:xfrm>
          <a:off x="683568" y="332656"/>
          <a:ext cx="7920880" cy="644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808"/>
                <a:gridCol w="1668061"/>
                <a:gridCol w="1982819"/>
                <a:gridCol w="1728192"/>
              </a:tblGrid>
              <a:tr h="86409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Programming Language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Authors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Years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Purpose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28377"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Set Programming Language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Jacob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T.Schwartz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1969(Appeared)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2005(Released)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 improve programmer speed and productivity significantly, and also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enchance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program clarity and readability.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241"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Guido Van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Rossum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1991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Build websites and software automate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tasks,and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conduct data analysis.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208912" cy="5544616"/>
          </a:xfrm>
        </p:spPr>
        <p:txBody>
          <a:bodyPr>
            <a:normAutofit/>
          </a:bodyPr>
          <a:lstStyle/>
          <a:p>
            <a:pPr algn="l"/>
            <a:endParaRPr lang="en-IN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40032"/>
              </p:ext>
            </p:extLst>
          </p:nvPr>
        </p:nvGraphicFramePr>
        <p:xfrm>
          <a:off x="395536" y="505846"/>
          <a:ext cx="8496944" cy="617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  <a:gridCol w="2124236"/>
                <a:gridCol w="2124236"/>
              </a:tblGrid>
              <a:tr h="9209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Programming Language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Author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Years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Purpose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39225"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James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Gosling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1995(released)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It is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fast,secure,reailable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programming language for coding everything from mobile apps and enterprises software to big data applications and server-side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technologies.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329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Created Microsoft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2000s(appeared)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2002(released)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It is an Open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source,developer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platform,for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build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many different applications.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76672"/>
            <a:ext cx="7632848" cy="5616624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17965"/>
              </p:ext>
            </p:extLst>
          </p:nvPr>
        </p:nvGraphicFramePr>
        <p:xfrm>
          <a:off x="755576" y="476672"/>
          <a:ext cx="7704856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4"/>
                <a:gridCol w="1926214"/>
                <a:gridCol w="1926214"/>
                <a:gridCol w="1926214"/>
              </a:tblGrid>
              <a:tr h="9911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Programming  Language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Author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Years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Purpose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2682"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Artificial Intelligence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(AI)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McCarthy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1950s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AI is to provide software that can reason on input and explain  on output.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8279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Machine Learning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(ML)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Arthur Samuel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1959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Using Mathematical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models of data to help a computer learn without direct instruction.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9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/>
                </a:solidFill>
              </a:rPr>
              <a:t>THANK YOU</a:t>
            </a:r>
            <a:endParaRPr lang="en-IN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354</TotalTime>
  <Words>260</Words>
  <Application>Microsoft Office PowerPoint</Application>
  <PresentationFormat>On-screen Show (4:3)</PresentationFormat>
  <Paragraphs>155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2023-09-21T16:05:01Z</dcterms:created>
  <dcterms:modified xsi:type="dcterms:W3CDTF">2023-09-22T09:08:30Z</dcterms:modified>
</cp:coreProperties>
</file>