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6214-7CB5-4389-B7CF-2A5770AF88D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AC0A-B404-4D19-834B-813C8F498CF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6214-7CB5-4389-B7CF-2A5770AF88D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AC0A-B404-4D19-834B-813C8F498C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6214-7CB5-4389-B7CF-2A5770AF88D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AC0A-B404-4D19-834B-813C8F498C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6214-7CB5-4389-B7CF-2A5770AF88D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AC0A-B404-4D19-834B-813C8F498C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6214-7CB5-4389-B7CF-2A5770AF88D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AC0A-B404-4D19-834B-813C8F498CF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6214-7CB5-4389-B7CF-2A5770AF88D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AC0A-B404-4D19-834B-813C8F498C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6214-7CB5-4389-B7CF-2A5770AF88D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AC0A-B404-4D19-834B-813C8F498C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6214-7CB5-4389-B7CF-2A5770AF88D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AC0A-B404-4D19-834B-813C8F498C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6214-7CB5-4389-B7CF-2A5770AF88D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AC0A-B404-4D19-834B-813C8F498C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6214-7CB5-4389-B7CF-2A5770AF88D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AC0A-B404-4D19-834B-813C8F498C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6214-7CB5-4389-B7CF-2A5770AF88D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2ECAC0A-B404-4D19-834B-813C8F498CF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246214-7CB5-4389-B7CF-2A5770AF88D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ECAC0A-B404-4D19-834B-813C8F498CFC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7848872" cy="316835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Components: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Components are the building blocks of react </a:t>
            </a:r>
            <a:r>
              <a:rPr lang="en-US" sz="2000" dirty="0" err="1" smtClean="0">
                <a:solidFill>
                  <a:schemeClr val="tx1"/>
                </a:solidFill>
              </a:rPr>
              <a:t>Js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application.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Each component is a feature.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5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980728"/>
            <a:ext cx="6984776" cy="41764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Steps to create component: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Step1</a:t>
            </a:r>
            <a:r>
              <a:rPr lang="en-IN" sz="2800" dirty="0" smtClean="0">
                <a:solidFill>
                  <a:schemeClr val="tx1"/>
                </a:solidFill>
              </a:rPr>
              <a:t>: </a:t>
            </a:r>
            <a:r>
              <a:rPr lang="en-IN" sz="2000" dirty="0" smtClean="0">
                <a:solidFill>
                  <a:schemeClr val="tx1"/>
                </a:solidFill>
              </a:rPr>
              <a:t>Create a component folder under </a:t>
            </a:r>
            <a:r>
              <a:rPr lang="en-IN" sz="2000" dirty="0" err="1" smtClean="0">
                <a:solidFill>
                  <a:schemeClr val="tx1"/>
                </a:solidFill>
              </a:rPr>
              <a:t>src.Create</a:t>
            </a:r>
            <a:r>
              <a:rPr lang="en-IN" sz="2000" dirty="0" smtClean="0">
                <a:solidFill>
                  <a:schemeClr val="tx1"/>
                </a:solidFill>
              </a:rPr>
              <a:t> a component   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              in that file.(filename.component.JS)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Step2: Implement the component.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Step3: Call a component in app.js </a:t>
            </a:r>
            <a:r>
              <a:rPr lang="en-IN" sz="2000" dirty="0" err="1" smtClean="0">
                <a:solidFill>
                  <a:schemeClr val="tx1"/>
                </a:solidFill>
              </a:rPr>
              <a:t>file.call</a:t>
            </a:r>
            <a:r>
              <a:rPr lang="en-IN" sz="2000" dirty="0" smtClean="0">
                <a:solidFill>
                  <a:schemeClr val="tx1"/>
                </a:solidFill>
              </a:rPr>
              <a:t> the component as a  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element.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400" b="1" dirty="0" smtClean="0">
                <a:solidFill>
                  <a:schemeClr val="tx1"/>
                </a:solidFill>
              </a:rPr>
              <a:t>Syntax: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import{products} from ‘./components/</a:t>
            </a:r>
            <a:r>
              <a:rPr lang="en-US" sz="2000" dirty="0" err="1" smtClean="0">
                <a:solidFill>
                  <a:schemeClr val="tx1"/>
                </a:solidFill>
              </a:rPr>
              <a:t>products.component</a:t>
            </a:r>
            <a:r>
              <a:rPr lang="en-US" sz="2000" dirty="0" smtClean="0">
                <a:solidFill>
                  <a:schemeClr val="tx1"/>
                </a:solidFill>
              </a:rPr>
              <a:t>’;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&lt;Products&gt;&lt;/Products&gt;</a:t>
            </a:r>
          </a:p>
        </p:txBody>
      </p:sp>
    </p:spTree>
    <p:extLst>
      <p:ext uri="{BB962C8B-B14F-4D97-AF65-F5344CB8AC3E}">
        <p14:creationId xmlns:p14="http://schemas.microsoft.com/office/powerpoint/2010/main" val="377717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196752"/>
            <a:ext cx="7272808" cy="396044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Rules to create a component: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Component name must be </a:t>
            </a:r>
            <a:r>
              <a:rPr lang="en-US" sz="2000" dirty="0" err="1" smtClean="0">
                <a:solidFill>
                  <a:schemeClr val="tx1"/>
                </a:solidFill>
              </a:rPr>
              <a:t>pascal</a:t>
            </a:r>
            <a:r>
              <a:rPr lang="en-US" sz="2000" dirty="0" smtClean="0">
                <a:solidFill>
                  <a:schemeClr val="tx1"/>
                </a:solidFill>
              </a:rPr>
              <a:t> case.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Component  must have return type.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Component  elements must be enclosed in one element.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Component must be </a:t>
            </a:r>
            <a:r>
              <a:rPr lang="en-US" sz="2000" dirty="0" err="1" smtClean="0">
                <a:solidFill>
                  <a:schemeClr val="tx1"/>
                </a:solidFill>
              </a:rPr>
              <a:t>export,then</a:t>
            </a:r>
            <a:r>
              <a:rPr lang="en-US" sz="2000" dirty="0" smtClean="0">
                <a:solidFill>
                  <a:schemeClr val="tx1"/>
                </a:solidFill>
              </a:rPr>
              <a:t> only we can import in another component.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1988840"/>
            <a:ext cx="6400800" cy="28083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Types of components: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   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            </a:t>
            </a:r>
            <a:r>
              <a:rPr lang="en-US" sz="2000" dirty="0" smtClean="0">
                <a:solidFill>
                  <a:schemeClr val="tx1"/>
                </a:solidFill>
              </a:rPr>
              <a:t>1.Functional Components.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                 2.Class Components.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4714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548680"/>
            <a:ext cx="7776864" cy="532859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000" b="1" dirty="0" smtClean="0">
                <a:solidFill>
                  <a:schemeClr val="tx1"/>
                </a:solidFill>
              </a:rPr>
              <a:t>1.Functional Components: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</a:t>
            </a:r>
            <a:r>
              <a:rPr lang="en-US" sz="2200" dirty="0" smtClean="0">
                <a:solidFill>
                  <a:schemeClr val="tx1"/>
                </a:solidFill>
              </a:rPr>
              <a:t>Creating a component with JS function is called functional component.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Syntax: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      </a:t>
            </a:r>
            <a:r>
              <a:rPr lang="en-US" sz="2400" dirty="0" smtClean="0">
                <a:solidFill>
                  <a:schemeClr val="tx1"/>
                </a:solidFill>
              </a:rPr>
              <a:t>export function </a:t>
            </a:r>
            <a:r>
              <a:rPr lang="en-US" sz="2400" dirty="0" err="1" smtClean="0">
                <a:solidFill>
                  <a:schemeClr val="tx1"/>
                </a:solidFill>
              </a:rPr>
              <a:t>functionalComponentName</a:t>
            </a:r>
            <a:r>
              <a:rPr lang="en-US" sz="2400" dirty="0" smtClean="0">
                <a:solidFill>
                  <a:schemeClr val="tx1"/>
                </a:solidFill>
              </a:rPr>
              <a:t>(){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                  </a:t>
            </a:r>
            <a:r>
              <a:rPr lang="en-US" sz="2400" dirty="0" smtClean="0">
                <a:solidFill>
                  <a:schemeClr val="tx1"/>
                </a:solidFill>
              </a:rPr>
              <a:t>return  JSX;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}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EX:-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      </a:t>
            </a:r>
            <a:r>
              <a:rPr lang="en-US" sz="2400" dirty="0" smtClean="0">
                <a:solidFill>
                  <a:schemeClr val="tx1"/>
                </a:solidFill>
              </a:rPr>
              <a:t>export function App(){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 return(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&lt;h2&gt;Welcome To Institute&lt;/h2&gt;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}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04320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764704"/>
            <a:ext cx="7272808" cy="487409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2.Class Components: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Class: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 class is user defined data type.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 JS class was introduced in ES6.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Syntax: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class </a:t>
            </a:r>
            <a:r>
              <a:rPr lang="en-US" sz="2000" dirty="0" err="1" smtClean="0">
                <a:solidFill>
                  <a:schemeClr val="tx1"/>
                </a:solidFill>
              </a:rPr>
              <a:t>ClassName</a:t>
            </a:r>
            <a:r>
              <a:rPr lang="en-US" sz="200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        constructor(){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}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       //variables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    //Methods/functions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}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0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052736"/>
            <a:ext cx="7128792" cy="504056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Skeleton of class component: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         import React from ‘react’;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         export </a:t>
            </a:r>
            <a:r>
              <a:rPr lang="en-US" sz="2000" dirty="0" err="1" smtClean="0">
                <a:solidFill>
                  <a:schemeClr val="tx1"/>
                </a:solidFill>
              </a:rPr>
              <a:t>classClassName</a:t>
            </a:r>
            <a:r>
              <a:rPr lang="en-US" sz="2000" dirty="0" smtClean="0">
                <a:solidFill>
                  <a:schemeClr val="tx1"/>
                </a:solidFill>
              </a:rPr>
              <a:t> extends </a:t>
            </a:r>
            <a:r>
              <a:rPr lang="en-US" sz="2000" dirty="0" err="1" smtClean="0">
                <a:solidFill>
                  <a:schemeClr val="tx1"/>
                </a:solidFill>
              </a:rPr>
              <a:t>React.Component</a:t>
            </a:r>
            <a:r>
              <a:rPr lang="en-US" sz="200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                 constructor(){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                         super();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                 }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               render(){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                 return JSX;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            }</a:t>
            </a:r>
          </a:p>
          <a:p>
            <a:pPr algn="l"/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8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64008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1"/>
                </a:solidFill>
              </a:rPr>
              <a:t>THANK YOU</a:t>
            </a:r>
            <a:endParaRPr lang="en-IN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78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</TotalTime>
  <Words>262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2023-09-13T06:47:38Z</dcterms:created>
  <dcterms:modified xsi:type="dcterms:W3CDTF">2023-09-26T06:56:39Z</dcterms:modified>
</cp:coreProperties>
</file>