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05cf0cd0a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05cf0cd0a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05cf0cd0a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05cf0cd0a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05cf0cd0a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05cf0cd0a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05cf0cd0a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05cf0cd0a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05cf0cd0a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05cf0cd0a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05cf0cd0a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05cf0cd0a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d204b0c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d204b0c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University Health Insurance Database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5"/>
            <a:ext cx="4242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project 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99475" y="2364975"/>
            <a:ext cx="4242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By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Sanjana Kote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Navya Pragathi Molugaram</a:t>
            </a: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Definition: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700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enrolled in full-time or quarter-time programs at any University in Massachusetts are required to enroll in a health insurance policy according to state rules. A student can either choose a policy offered by their university or from any other provider offering similar coverage.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and choosing the right health insurance is crucial for students if opting out of university health insurance. Our aim of the project is to create and analyze a database for health insurance policies opted by students.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Requirements: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student must be enrolled in one insurance, offered either by the university or other providers.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student can be an undergraduate or graduate.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claim is valid only if the balance status is positive.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Claims can be made at different hospitals.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student can make multiple claims but a claim is associated with one student.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policy must be linked to a provider.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policy covers only for a year and must be renewed every year over the course duration.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Conceptual Design: (EER and UML)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The aim of a conceptual design is to formalize the data requirements of a business process in an accurate and user-friendly way.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EER diagram,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also abbreviated as Enhanced Entity-relationship diagram. Developed on basic ER diagrams and are its extended version.The EER model offers three additional modeling constructs: specialization/generalization, categorization, and aggregation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The UML class diagram is an object-oriented conceptual data model and consists of classes, variables, methods, and associations. It also supports specialization/generalization and aggregation.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200" y="258225"/>
            <a:ext cx="7442199" cy="4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332437"/>
            <a:ext cx="5981700" cy="46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model: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Policy( </a:t>
            </a:r>
            <a:r>
              <a:rPr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policyID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type, coverage, cost, startdate, expirydate,</a:t>
            </a:r>
            <a:r>
              <a:rPr i="1"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holderID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UniversityPolicy( </a:t>
            </a:r>
            <a:r>
              <a:rPr i="1"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unipolicyID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OtherPolicy(</a:t>
            </a:r>
            <a:r>
              <a:rPr i="1"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otherpolicyID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providerID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Provider( </a:t>
            </a:r>
            <a:r>
              <a:rPr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providerID,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name, city, email, phone, address)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(</a:t>
            </a:r>
            <a:r>
              <a:rPr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studID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name, address, dateofbirth, email, phone,age 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(</a:t>
            </a:r>
            <a:r>
              <a:rPr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payID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date, amount,   balance_status 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Claim (</a:t>
            </a:r>
            <a:r>
              <a:rPr i="1"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claimpayID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date,deductions, reason, </a:t>
            </a:r>
            <a:r>
              <a:rPr i="1"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studclaimID, hospID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NetworkHospital ( </a:t>
            </a:r>
            <a:r>
              <a:rPr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hospitalID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name, address, student_amount, policy_amount)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connects( </a:t>
            </a:r>
            <a:r>
              <a:rPr i="1"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connhospitalID, connproviderID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1099100" y="12382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