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47B9-7035-7FC8-28A8-05795C728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4916D-D16D-A414-D5D8-C35F473F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230A-FED6-04F1-10D3-DFE5241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E0CF-1605-D956-E446-303FDD5D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2F5E-3875-1312-E21B-B772E35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DCA1-C97A-D97F-C06F-8F7F752F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7007D-5556-841B-10D9-55D9D44D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ADDF-F8E3-60A9-FF8E-4393332A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4305-736A-CA15-71DF-989FE606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C661-1E3E-A8C6-114E-AEBFA2B6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66754-25F0-F10F-69DF-DC4227E8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31FD8-C461-28C7-40B8-68B858C39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D4B0-CC2B-9A6E-1553-9E3E4097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856C-FA36-942C-E050-FB9623EA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0404-0D79-1939-1AB8-EF78EA39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9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05156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7" y="583128"/>
            <a:ext cx="672888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8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3FE8-7830-BCD5-6999-14FFAF4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0A2D-2441-0A6E-085F-C9183CB1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4894-0DDF-C8CF-5558-0402093A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256C-930D-3E2C-DA2A-BD469325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372D-4744-72C2-7BAD-DD568AF1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5AB5-C76A-1381-17AB-F681FBD7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D4CFB-1565-36D0-A17E-D62A8AB2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AEFC-FADF-EAC6-1503-040AE06E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270D-2F1A-954A-77C3-F042C204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644E-BEA6-B7CF-BE5C-8A7A9A5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1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9F4F-8CC7-3891-3392-E71B7A3C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C800-615C-8599-92FC-57081F50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09EA-8A70-3EFD-0CA5-2D000CAE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DF3F7-661D-DFDA-5919-1A6811BB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94C17-47A9-1F8B-3267-04237B3B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B7483-F48B-C606-C7DF-0F665753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2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89E6-8B67-4BF1-1A26-4D81F8E9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F3F6D-3DBD-CA5C-8EF0-365C6C34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144B4-090F-F008-A214-485C1150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FCEB7-2ED6-923A-BCE4-648F4AB9D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C772F-9932-9F43-E5E3-1CC9F3F1B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C8EA7-B99A-A89E-32ED-250FE01A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527ED-C6BA-CFD1-15C8-D3D3FB36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36617-1C32-BAF5-9101-BB7FE3B9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8693-9CBA-7EA6-C3E5-4D52966D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232D-176B-E0B4-5549-F3FA079C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D083D-65D4-7DBC-570F-B81FD272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2D5D2-A348-C175-F11B-C7A6E3D6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80A51-5615-A230-EF2D-A9DB8CD7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C1816-D9BE-EB07-8708-0A18A409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30085-5D7E-BFE5-8131-7BB26B09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4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95A-7FAF-AB52-6B6A-5C4D0D2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A983-6607-D0A7-D5B3-30AD4D7C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9C95-F038-34DE-6B8E-885E2F47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46D5-8732-27AC-D1B5-1138A962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0231-1223-389E-9212-0047792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EC3F-0610-E7B5-394A-9175BB99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18B8-7E9C-72B1-740E-4C2309A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50B54-169E-5136-BC8F-FA40A527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9B092-3EDA-10F2-0D8E-B048E7B2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9E3A-4EB3-A8FC-9437-E2D5DF7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F88B-478B-5C3E-5462-8CEFEB9D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8895-3411-7904-46C1-7C07CEC2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3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6C02C-84A7-F2B2-F786-22412D0B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19FA-F936-5BDF-50CB-61DB2AD7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F923-BB2C-F37B-4264-937C5C8A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5B2C-FDFC-4618-8601-A5CC4B01673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6C99-AD09-3B4E-3F5D-EE73D74E6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27C8-639F-CCAC-311B-28DEA672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A751-0C64-42BB-ADCB-B1E6975F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1DEA-F817-23AE-DB2F-ACB1C78D0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Bias Detection &amp; Mitigation MVP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58A12-6515-5010-8A3C-729F8C85B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Navya Somesh</a:t>
            </a:r>
          </a:p>
          <a:p>
            <a:pPr algn="r"/>
            <a:r>
              <a:rPr lang="en-IN" dirty="0"/>
              <a:t>27/01/2022</a:t>
            </a:r>
          </a:p>
        </p:txBody>
      </p:sp>
    </p:spTree>
    <p:extLst>
      <p:ext uri="{BB962C8B-B14F-4D97-AF65-F5344CB8AC3E}">
        <p14:creationId xmlns:p14="http://schemas.microsoft.com/office/powerpoint/2010/main" val="298957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35AE1-A8EE-F726-213F-59D329B4B09A}"/>
              </a:ext>
            </a:extLst>
          </p:cNvPr>
          <p:cNvGrpSpPr/>
          <p:nvPr/>
        </p:nvGrpSpPr>
        <p:grpSpPr>
          <a:xfrm>
            <a:off x="1722027" y="681933"/>
            <a:ext cx="8773324" cy="5085429"/>
            <a:chOff x="1722027" y="681933"/>
            <a:chExt cx="8773324" cy="5085429"/>
          </a:xfrm>
        </p:grpSpPr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863B6274-2458-4DA8-9B3E-7813F011418E}"/>
                </a:ext>
              </a:extLst>
            </p:cNvPr>
            <p:cNvSpPr/>
            <p:nvPr/>
          </p:nvSpPr>
          <p:spPr>
            <a:xfrm flipH="1">
              <a:off x="1722027" y="1271823"/>
              <a:ext cx="8598575" cy="4495539"/>
            </a:xfrm>
            <a:custGeom>
              <a:avLst/>
              <a:gdLst>
                <a:gd name="connsiteX0" fmla="*/ 0 w 8598574"/>
                <a:gd name="connsiteY0" fmla="*/ 0 h 4495538"/>
                <a:gd name="connsiteX1" fmla="*/ 31948 w 8598574"/>
                <a:gd name="connsiteY1" fmla="*/ 703363 h 4495538"/>
                <a:gd name="connsiteX2" fmla="*/ 518268 w 8598574"/>
                <a:gd name="connsiteY2" fmla="*/ 967187 h 4495538"/>
                <a:gd name="connsiteX3" fmla="*/ 2808127 w 8598574"/>
                <a:gd name="connsiteY3" fmla="*/ 1128449 h 4495538"/>
                <a:gd name="connsiteX4" fmla="*/ 3265161 w 8598574"/>
                <a:gd name="connsiteY4" fmla="*/ 1057580 h 4495538"/>
                <a:gd name="connsiteX5" fmla="*/ 3265161 w 8598574"/>
                <a:gd name="connsiteY5" fmla="*/ 1407106 h 4495538"/>
                <a:gd name="connsiteX6" fmla="*/ 2695802 w 8598574"/>
                <a:gd name="connsiteY6" fmla="*/ 1795680 h 4495538"/>
                <a:gd name="connsiteX7" fmla="*/ 606125 w 8598574"/>
                <a:gd name="connsiteY7" fmla="*/ 1982551 h 4495538"/>
                <a:gd name="connsiteX8" fmla="*/ 51472 w 8598574"/>
                <a:gd name="connsiteY8" fmla="*/ 1872761 h 4495538"/>
                <a:gd name="connsiteX9" fmla="*/ 47922 w 8598574"/>
                <a:gd name="connsiteY9" fmla="*/ 2265011 h 4495538"/>
                <a:gd name="connsiteX10" fmla="*/ 990007 w 8598574"/>
                <a:gd name="connsiteY10" fmla="*/ 2800267 h 4495538"/>
                <a:gd name="connsiteX11" fmla="*/ 6425224 w 8598574"/>
                <a:gd name="connsiteY11" fmla="*/ 2902830 h 4495538"/>
                <a:gd name="connsiteX12" fmla="*/ 6682709 w 8598574"/>
                <a:gd name="connsiteY12" fmla="*/ 2856937 h 4495538"/>
                <a:gd name="connsiteX13" fmla="*/ 6682709 w 8598574"/>
                <a:gd name="connsiteY13" fmla="*/ 2856937 h 4495538"/>
                <a:gd name="connsiteX14" fmla="*/ 6287670 w 8598574"/>
                <a:gd name="connsiteY14" fmla="*/ 3582105 h 4495538"/>
                <a:gd name="connsiteX15" fmla="*/ 5374490 w 8598574"/>
                <a:gd name="connsiteY15" fmla="*/ 3860890 h 4495538"/>
                <a:gd name="connsiteX16" fmla="*/ 4220051 w 8598574"/>
                <a:gd name="connsiteY16" fmla="*/ 3665271 h 4495538"/>
                <a:gd name="connsiteX17" fmla="*/ 3560173 w 8598574"/>
                <a:gd name="connsiteY17" fmla="*/ 3525943 h 4495538"/>
                <a:gd name="connsiteX18" fmla="*/ 3536592 w 8598574"/>
                <a:gd name="connsiteY18" fmla="*/ 3938858 h 4495538"/>
                <a:gd name="connsiteX19" fmla="*/ 4577565 w 8598574"/>
                <a:gd name="connsiteY19" fmla="*/ 4495539 h 4495538"/>
                <a:gd name="connsiteX20" fmla="*/ 8597180 w 8598574"/>
                <a:gd name="connsiteY20" fmla="*/ 4495539 h 4495538"/>
                <a:gd name="connsiteX21" fmla="*/ 8598575 w 8598574"/>
                <a:gd name="connsiteY21" fmla="*/ 3855819 h 4495538"/>
                <a:gd name="connsiteX22" fmla="*/ 5222864 w 8598574"/>
                <a:gd name="connsiteY22" fmla="*/ 3904755 h 4495538"/>
                <a:gd name="connsiteX23" fmla="*/ 4269622 w 8598574"/>
                <a:gd name="connsiteY23" fmla="*/ 3870651 h 4495538"/>
                <a:gd name="connsiteX24" fmla="*/ 4157297 w 8598574"/>
                <a:gd name="connsiteY24" fmla="*/ 3362273 h 4495538"/>
                <a:gd name="connsiteX25" fmla="*/ 4440645 w 8598574"/>
                <a:gd name="connsiteY25" fmla="*/ 3161837 h 4495538"/>
                <a:gd name="connsiteX26" fmla="*/ 5208030 w 8598574"/>
                <a:gd name="connsiteY26" fmla="*/ 3122663 h 4495538"/>
                <a:gd name="connsiteX27" fmla="*/ 5863091 w 8598574"/>
                <a:gd name="connsiteY27" fmla="*/ 3073727 h 4495538"/>
                <a:gd name="connsiteX28" fmla="*/ 6083051 w 8598574"/>
                <a:gd name="connsiteY28" fmla="*/ 2946568 h 4495538"/>
                <a:gd name="connsiteX29" fmla="*/ 6224788 w 8598574"/>
                <a:gd name="connsiteY29" fmla="*/ 2824608 h 4495538"/>
                <a:gd name="connsiteX30" fmla="*/ 6146566 w 8598574"/>
                <a:gd name="connsiteY30" fmla="*/ 2594887 h 4495538"/>
                <a:gd name="connsiteX31" fmla="*/ 5863218 w 8598574"/>
                <a:gd name="connsiteY31" fmla="*/ 2316230 h 4495538"/>
                <a:gd name="connsiteX32" fmla="*/ 5242514 w 8598574"/>
                <a:gd name="connsiteY32" fmla="*/ 2286944 h 4495538"/>
                <a:gd name="connsiteX33" fmla="*/ 3932646 w 8598574"/>
                <a:gd name="connsiteY33" fmla="*/ 2247770 h 4495538"/>
                <a:gd name="connsiteX34" fmla="*/ 2872023 w 8598574"/>
                <a:gd name="connsiteY34" fmla="*/ 2247770 h 4495538"/>
                <a:gd name="connsiteX35" fmla="*/ 1478989 w 8598574"/>
                <a:gd name="connsiteY35" fmla="*/ 2306468 h 4495538"/>
                <a:gd name="connsiteX36" fmla="*/ 569866 w 8598574"/>
                <a:gd name="connsiteY36" fmla="*/ 2154968 h 4495538"/>
                <a:gd name="connsiteX37" fmla="*/ 364486 w 8598574"/>
                <a:gd name="connsiteY37" fmla="*/ 1705287 h 4495538"/>
                <a:gd name="connsiteX38" fmla="*/ 560104 w 8598574"/>
                <a:gd name="connsiteY38" fmla="*/ 1446281 h 4495538"/>
                <a:gd name="connsiteX39" fmla="*/ 829000 w 8598574"/>
                <a:gd name="connsiteY39" fmla="*/ 1348535 h 4495538"/>
                <a:gd name="connsiteX40" fmla="*/ 2373533 w 8598574"/>
                <a:gd name="connsiteY40" fmla="*/ 1348535 h 4495538"/>
                <a:gd name="connsiteX41" fmla="*/ 3003999 w 8598574"/>
                <a:gd name="connsiteY41" fmla="*/ 1226448 h 4495538"/>
                <a:gd name="connsiteX42" fmla="*/ 3111633 w 8598574"/>
                <a:gd name="connsiteY42" fmla="*/ 923449 h 4495538"/>
                <a:gd name="connsiteX43" fmla="*/ 2984348 w 8598574"/>
                <a:gd name="connsiteY43" fmla="*/ 693601 h 4495538"/>
                <a:gd name="connsiteX44" fmla="*/ 2676405 w 8598574"/>
                <a:gd name="connsiteY44" fmla="*/ 585967 h 4495538"/>
                <a:gd name="connsiteX45" fmla="*/ 2119217 w 8598574"/>
                <a:gd name="connsiteY45" fmla="*/ 566443 h 4495538"/>
                <a:gd name="connsiteX46" fmla="*/ 1039071 w 8598574"/>
                <a:gd name="connsiteY46" fmla="*/ 571261 h 4495538"/>
                <a:gd name="connsiteX47" fmla="*/ 525747 w 8598574"/>
                <a:gd name="connsiteY47" fmla="*/ 537284 h 4495538"/>
                <a:gd name="connsiteX48" fmla="*/ 251907 w 8598574"/>
                <a:gd name="connsiteY48" fmla="*/ 483404 h 4495538"/>
                <a:gd name="connsiteX49" fmla="*/ 110170 w 8598574"/>
                <a:gd name="connsiteY49" fmla="*/ 0 h 4495538"/>
                <a:gd name="connsiteX50" fmla="*/ 0 w 8598574"/>
                <a:gd name="connsiteY50" fmla="*/ 0 h 4495538"/>
                <a:gd name="connsiteX51" fmla="*/ 0 w 8598574"/>
                <a:gd name="connsiteY51" fmla="*/ 0 h 4495538"/>
                <a:gd name="connsiteX52" fmla="*/ 0 w 8598574"/>
                <a:gd name="connsiteY52" fmla="*/ 0 h 4495538"/>
                <a:gd name="connsiteX0" fmla="*/ 0 w 8598575"/>
                <a:gd name="connsiteY0" fmla="*/ 0 h 4495539"/>
                <a:gd name="connsiteX1" fmla="*/ 31948 w 8598575"/>
                <a:gd name="connsiteY1" fmla="*/ 703363 h 4495539"/>
                <a:gd name="connsiteX2" fmla="*/ 518268 w 8598575"/>
                <a:gd name="connsiteY2" fmla="*/ 967187 h 4495539"/>
                <a:gd name="connsiteX3" fmla="*/ 2808127 w 8598575"/>
                <a:gd name="connsiteY3" fmla="*/ 1128449 h 4495539"/>
                <a:gd name="connsiteX4" fmla="*/ 3218268 w 8598575"/>
                <a:gd name="connsiteY4" fmla="*/ 916903 h 4495539"/>
                <a:gd name="connsiteX5" fmla="*/ 3265161 w 8598575"/>
                <a:gd name="connsiteY5" fmla="*/ 1407106 h 4495539"/>
                <a:gd name="connsiteX6" fmla="*/ 2695802 w 8598575"/>
                <a:gd name="connsiteY6" fmla="*/ 1795680 h 4495539"/>
                <a:gd name="connsiteX7" fmla="*/ 606125 w 8598575"/>
                <a:gd name="connsiteY7" fmla="*/ 1982551 h 4495539"/>
                <a:gd name="connsiteX8" fmla="*/ 51472 w 8598575"/>
                <a:gd name="connsiteY8" fmla="*/ 1872761 h 4495539"/>
                <a:gd name="connsiteX9" fmla="*/ 47922 w 8598575"/>
                <a:gd name="connsiteY9" fmla="*/ 2265011 h 4495539"/>
                <a:gd name="connsiteX10" fmla="*/ 990007 w 8598575"/>
                <a:gd name="connsiteY10" fmla="*/ 2800267 h 4495539"/>
                <a:gd name="connsiteX11" fmla="*/ 6425224 w 8598575"/>
                <a:gd name="connsiteY11" fmla="*/ 2902830 h 4495539"/>
                <a:gd name="connsiteX12" fmla="*/ 6682709 w 8598575"/>
                <a:gd name="connsiteY12" fmla="*/ 2856937 h 4495539"/>
                <a:gd name="connsiteX13" fmla="*/ 6682709 w 8598575"/>
                <a:gd name="connsiteY13" fmla="*/ 2856937 h 4495539"/>
                <a:gd name="connsiteX14" fmla="*/ 6287670 w 8598575"/>
                <a:gd name="connsiteY14" fmla="*/ 3582105 h 4495539"/>
                <a:gd name="connsiteX15" fmla="*/ 5374490 w 8598575"/>
                <a:gd name="connsiteY15" fmla="*/ 3860890 h 4495539"/>
                <a:gd name="connsiteX16" fmla="*/ 4220051 w 8598575"/>
                <a:gd name="connsiteY16" fmla="*/ 3665271 h 4495539"/>
                <a:gd name="connsiteX17" fmla="*/ 3560173 w 8598575"/>
                <a:gd name="connsiteY17" fmla="*/ 3525943 h 4495539"/>
                <a:gd name="connsiteX18" fmla="*/ 3536592 w 8598575"/>
                <a:gd name="connsiteY18" fmla="*/ 3938858 h 4495539"/>
                <a:gd name="connsiteX19" fmla="*/ 4577565 w 8598575"/>
                <a:gd name="connsiteY19" fmla="*/ 4495539 h 4495539"/>
                <a:gd name="connsiteX20" fmla="*/ 8597180 w 8598575"/>
                <a:gd name="connsiteY20" fmla="*/ 4495539 h 4495539"/>
                <a:gd name="connsiteX21" fmla="*/ 8598575 w 8598575"/>
                <a:gd name="connsiteY21" fmla="*/ 3855819 h 4495539"/>
                <a:gd name="connsiteX22" fmla="*/ 5222864 w 8598575"/>
                <a:gd name="connsiteY22" fmla="*/ 3904755 h 4495539"/>
                <a:gd name="connsiteX23" fmla="*/ 4269622 w 8598575"/>
                <a:gd name="connsiteY23" fmla="*/ 3870651 h 4495539"/>
                <a:gd name="connsiteX24" fmla="*/ 4157297 w 8598575"/>
                <a:gd name="connsiteY24" fmla="*/ 3362273 h 4495539"/>
                <a:gd name="connsiteX25" fmla="*/ 4440645 w 8598575"/>
                <a:gd name="connsiteY25" fmla="*/ 3161837 h 4495539"/>
                <a:gd name="connsiteX26" fmla="*/ 5208030 w 8598575"/>
                <a:gd name="connsiteY26" fmla="*/ 3122663 h 4495539"/>
                <a:gd name="connsiteX27" fmla="*/ 5863091 w 8598575"/>
                <a:gd name="connsiteY27" fmla="*/ 3073727 h 4495539"/>
                <a:gd name="connsiteX28" fmla="*/ 6083051 w 8598575"/>
                <a:gd name="connsiteY28" fmla="*/ 2946568 h 4495539"/>
                <a:gd name="connsiteX29" fmla="*/ 6224788 w 8598575"/>
                <a:gd name="connsiteY29" fmla="*/ 2824608 h 4495539"/>
                <a:gd name="connsiteX30" fmla="*/ 6146566 w 8598575"/>
                <a:gd name="connsiteY30" fmla="*/ 2594887 h 4495539"/>
                <a:gd name="connsiteX31" fmla="*/ 5863218 w 8598575"/>
                <a:gd name="connsiteY31" fmla="*/ 2316230 h 4495539"/>
                <a:gd name="connsiteX32" fmla="*/ 5242514 w 8598575"/>
                <a:gd name="connsiteY32" fmla="*/ 2286944 h 4495539"/>
                <a:gd name="connsiteX33" fmla="*/ 3932646 w 8598575"/>
                <a:gd name="connsiteY33" fmla="*/ 2247770 h 4495539"/>
                <a:gd name="connsiteX34" fmla="*/ 2872023 w 8598575"/>
                <a:gd name="connsiteY34" fmla="*/ 2247770 h 4495539"/>
                <a:gd name="connsiteX35" fmla="*/ 1478989 w 8598575"/>
                <a:gd name="connsiteY35" fmla="*/ 2306468 h 4495539"/>
                <a:gd name="connsiteX36" fmla="*/ 569866 w 8598575"/>
                <a:gd name="connsiteY36" fmla="*/ 2154968 h 4495539"/>
                <a:gd name="connsiteX37" fmla="*/ 364486 w 8598575"/>
                <a:gd name="connsiteY37" fmla="*/ 1705287 h 4495539"/>
                <a:gd name="connsiteX38" fmla="*/ 560104 w 8598575"/>
                <a:gd name="connsiteY38" fmla="*/ 1446281 h 4495539"/>
                <a:gd name="connsiteX39" fmla="*/ 829000 w 8598575"/>
                <a:gd name="connsiteY39" fmla="*/ 1348535 h 4495539"/>
                <a:gd name="connsiteX40" fmla="*/ 2373533 w 8598575"/>
                <a:gd name="connsiteY40" fmla="*/ 1348535 h 4495539"/>
                <a:gd name="connsiteX41" fmla="*/ 3003999 w 8598575"/>
                <a:gd name="connsiteY41" fmla="*/ 1226448 h 4495539"/>
                <a:gd name="connsiteX42" fmla="*/ 3111633 w 8598575"/>
                <a:gd name="connsiteY42" fmla="*/ 923449 h 4495539"/>
                <a:gd name="connsiteX43" fmla="*/ 2984348 w 8598575"/>
                <a:gd name="connsiteY43" fmla="*/ 693601 h 4495539"/>
                <a:gd name="connsiteX44" fmla="*/ 2676405 w 8598575"/>
                <a:gd name="connsiteY44" fmla="*/ 585967 h 4495539"/>
                <a:gd name="connsiteX45" fmla="*/ 2119217 w 8598575"/>
                <a:gd name="connsiteY45" fmla="*/ 566443 h 4495539"/>
                <a:gd name="connsiteX46" fmla="*/ 1039071 w 8598575"/>
                <a:gd name="connsiteY46" fmla="*/ 571261 h 4495539"/>
                <a:gd name="connsiteX47" fmla="*/ 525747 w 8598575"/>
                <a:gd name="connsiteY47" fmla="*/ 537284 h 4495539"/>
                <a:gd name="connsiteX48" fmla="*/ 251907 w 8598575"/>
                <a:gd name="connsiteY48" fmla="*/ 483404 h 4495539"/>
                <a:gd name="connsiteX49" fmla="*/ 110170 w 8598575"/>
                <a:gd name="connsiteY49" fmla="*/ 0 h 4495539"/>
                <a:gd name="connsiteX50" fmla="*/ 0 w 8598575"/>
                <a:gd name="connsiteY50" fmla="*/ 0 h 4495539"/>
                <a:gd name="connsiteX51" fmla="*/ 0 w 8598575"/>
                <a:gd name="connsiteY51" fmla="*/ 0 h 4495539"/>
                <a:gd name="connsiteX52" fmla="*/ 0 w 8598575"/>
                <a:gd name="connsiteY52" fmla="*/ 0 h 4495539"/>
                <a:gd name="connsiteX0" fmla="*/ 0 w 8598575"/>
                <a:gd name="connsiteY0" fmla="*/ 0 h 4495539"/>
                <a:gd name="connsiteX1" fmla="*/ 31948 w 8598575"/>
                <a:gd name="connsiteY1" fmla="*/ 703363 h 4495539"/>
                <a:gd name="connsiteX2" fmla="*/ 518268 w 8598575"/>
                <a:gd name="connsiteY2" fmla="*/ 967187 h 4495539"/>
                <a:gd name="connsiteX3" fmla="*/ 2808127 w 8598575"/>
                <a:gd name="connsiteY3" fmla="*/ 1128449 h 4495539"/>
                <a:gd name="connsiteX4" fmla="*/ 3237318 w 8598575"/>
                <a:gd name="connsiteY4" fmla="*/ 950241 h 4495539"/>
                <a:gd name="connsiteX5" fmla="*/ 3265161 w 8598575"/>
                <a:gd name="connsiteY5" fmla="*/ 1407106 h 4495539"/>
                <a:gd name="connsiteX6" fmla="*/ 2695802 w 8598575"/>
                <a:gd name="connsiteY6" fmla="*/ 1795680 h 4495539"/>
                <a:gd name="connsiteX7" fmla="*/ 606125 w 8598575"/>
                <a:gd name="connsiteY7" fmla="*/ 1982551 h 4495539"/>
                <a:gd name="connsiteX8" fmla="*/ 51472 w 8598575"/>
                <a:gd name="connsiteY8" fmla="*/ 1872761 h 4495539"/>
                <a:gd name="connsiteX9" fmla="*/ 47922 w 8598575"/>
                <a:gd name="connsiteY9" fmla="*/ 2265011 h 4495539"/>
                <a:gd name="connsiteX10" fmla="*/ 990007 w 8598575"/>
                <a:gd name="connsiteY10" fmla="*/ 2800267 h 4495539"/>
                <a:gd name="connsiteX11" fmla="*/ 6425224 w 8598575"/>
                <a:gd name="connsiteY11" fmla="*/ 2902830 h 4495539"/>
                <a:gd name="connsiteX12" fmla="*/ 6682709 w 8598575"/>
                <a:gd name="connsiteY12" fmla="*/ 2856937 h 4495539"/>
                <a:gd name="connsiteX13" fmla="*/ 6682709 w 8598575"/>
                <a:gd name="connsiteY13" fmla="*/ 2856937 h 4495539"/>
                <a:gd name="connsiteX14" fmla="*/ 6287670 w 8598575"/>
                <a:gd name="connsiteY14" fmla="*/ 3582105 h 4495539"/>
                <a:gd name="connsiteX15" fmla="*/ 5374490 w 8598575"/>
                <a:gd name="connsiteY15" fmla="*/ 3860890 h 4495539"/>
                <a:gd name="connsiteX16" fmla="*/ 4220051 w 8598575"/>
                <a:gd name="connsiteY16" fmla="*/ 3665271 h 4495539"/>
                <a:gd name="connsiteX17" fmla="*/ 3560173 w 8598575"/>
                <a:gd name="connsiteY17" fmla="*/ 3525943 h 4495539"/>
                <a:gd name="connsiteX18" fmla="*/ 3536592 w 8598575"/>
                <a:gd name="connsiteY18" fmla="*/ 3938858 h 4495539"/>
                <a:gd name="connsiteX19" fmla="*/ 4577565 w 8598575"/>
                <a:gd name="connsiteY19" fmla="*/ 4495539 h 4495539"/>
                <a:gd name="connsiteX20" fmla="*/ 8597180 w 8598575"/>
                <a:gd name="connsiteY20" fmla="*/ 4495539 h 4495539"/>
                <a:gd name="connsiteX21" fmla="*/ 8598575 w 8598575"/>
                <a:gd name="connsiteY21" fmla="*/ 3855819 h 4495539"/>
                <a:gd name="connsiteX22" fmla="*/ 5222864 w 8598575"/>
                <a:gd name="connsiteY22" fmla="*/ 3904755 h 4495539"/>
                <a:gd name="connsiteX23" fmla="*/ 4269622 w 8598575"/>
                <a:gd name="connsiteY23" fmla="*/ 3870651 h 4495539"/>
                <a:gd name="connsiteX24" fmla="*/ 4157297 w 8598575"/>
                <a:gd name="connsiteY24" fmla="*/ 3362273 h 4495539"/>
                <a:gd name="connsiteX25" fmla="*/ 4440645 w 8598575"/>
                <a:gd name="connsiteY25" fmla="*/ 3161837 h 4495539"/>
                <a:gd name="connsiteX26" fmla="*/ 5208030 w 8598575"/>
                <a:gd name="connsiteY26" fmla="*/ 3122663 h 4495539"/>
                <a:gd name="connsiteX27" fmla="*/ 5863091 w 8598575"/>
                <a:gd name="connsiteY27" fmla="*/ 3073727 h 4495539"/>
                <a:gd name="connsiteX28" fmla="*/ 6083051 w 8598575"/>
                <a:gd name="connsiteY28" fmla="*/ 2946568 h 4495539"/>
                <a:gd name="connsiteX29" fmla="*/ 6224788 w 8598575"/>
                <a:gd name="connsiteY29" fmla="*/ 2824608 h 4495539"/>
                <a:gd name="connsiteX30" fmla="*/ 6146566 w 8598575"/>
                <a:gd name="connsiteY30" fmla="*/ 2594887 h 4495539"/>
                <a:gd name="connsiteX31" fmla="*/ 5863218 w 8598575"/>
                <a:gd name="connsiteY31" fmla="*/ 2316230 h 4495539"/>
                <a:gd name="connsiteX32" fmla="*/ 5242514 w 8598575"/>
                <a:gd name="connsiteY32" fmla="*/ 2286944 h 4495539"/>
                <a:gd name="connsiteX33" fmla="*/ 3932646 w 8598575"/>
                <a:gd name="connsiteY33" fmla="*/ 2247770 h 4495539"/>
                <a:gd name="connsiteX34" fmla="*/ 2872023 w 8598575"/>
                <a:gd name="connsiteY34" fmla="*/ 2247770 h 4495539"/>
                <a:gd name="connsiteX35" fmla="*/ 1478989 w 8598575"/>
                <a:gd name="connsiteY35" fmla="*/ 2306468 h 4495539"/>
                <a:gd name="connsiteX36" fmla="*/ 569866 w 8598575"/>
                <a:gd name="connsiteY36" fmla="*/ 2154968 h 4495539"/>
                <a:gd name="connsiteX37" fmla="*/ 364486 w 8598575"/>
                <a:gd name="connsiteY37" fmla="*/ 1705287 h 4495539"/>
                <a:gd name="connsiteX38" fmla="*/ 560104 w 8598575"/>
                <a:gd name="connsiteY38" fmla="*/ 1446281 h 4495539"/>
                <a:gd name="connsiteX39" fmla="*/ 829000 w 8598575"/>
                <a:gd name="connsiteY39" fmla="*/ 1348535 h 4495539"/>
                <a:gd name="connsiteX40" fmla="*/ 2373533 w 8598575"/>
                <a:gd name="connsiteY40" fmla="*/ 1348535 h 4495539"/>
                <a:gd name="connsiteX41" fmla="*/ 3003999 w 8598575"/>
                <a:gd name="connsiteY41" fmla="*/ 1226448 h 4495539"/>
                <a:gd name="connsiteX42" fmla="*/ 3111633 w 8598575"/>
                <a:gd name="connsiteY42" fmla="*/ 923449 h 4495539"/>
                <a:gd name="connsiteX43" fmla="*/ 2984348 w 8598575"/>
                <a:gd name="connsiteY43" fmla="*/ 693601 h 4495539"/>
                <a:gd name="connsiteX44" fmla="*/ 2676405 w 8598575"/>
                <a:gd name="connsiteY44" fmla="*/ 585967 h 4495539"/>
                <a:gd name="connsiteX45" fmla="*/ 2119217 w 8598575"/>
                <a:gd name="connsiteY45" fmla="*/ 566443 h 4495539"/>
                <a:gd name="connsiteX46" fmla="*/ 1039071 w 8598575"/>
                <a:gd name="connsiteY46" fmla="*/ 571261 h 4495539"/>
                <a:gd name="connsiteX47" fmla="*/ 525747 w 8598575"/>
                <a:gd name="connsiteY47" fmla="*/ 537284 h 4495539"/>
                <a:gd name="connsiteX48" fmla="*/ 251907 w 8598575"/>
                <a:gd name="connsiteY48" fmla="*/ 483404 h 4495539"/>
                <a:gd name="connsiteX49" fmla="*/ 110170 w 8598575"/>
                <a:gd name="connsiteY49" fmla="*/ 0 h 4495539"/>
                <a:gd name="connsiteX50" fmla="*/ 0 w 8598575"/>
                <a:gd name="connsiteY50" fmla="*/ 0 h 4495539"/>
                <a:gd name="connsiteX51" fmla="*/ 0 w 8598575"/>
                <a:gd name="connsiteY51" fmla="*/ 0 h 4495539"/>
                <a:gd name="connsiteX52" fmla="*/ 0 w 8598575"/>
                <a:gd name="connsiteY52" fmla="*/ 0 h 4495539"/>
                <a:gd name="connsiteX0" fmla="*/ 0 w 8598575"/>
                <a:gd name="connsiteY0" fmla="*/ 0 h 4495539"/>
                <a:gd name="connsiteX1" fmla="*/ 31948 w 8598575"/>
                <a:gd name="connsiteY1" fmla="*/ 703363 h 4495539"/>
                <a:gd name="connsiteX2" fmla="*/ 518268 w 8598575"/>
                <a:gd name="connsiteY2" fmla="*/ 967187 h 4495539"/>
                <a:gd name="connsiteX3" fmla="*/ 2808127 w 8598575"/>
                <a:gd name="connsiteY3" fmla="*/ 1128449 h 4495539"/>
                <a:gd name="connsiteX4" fmla="*/ 3237318 w 8598575"/>
                <a:gd name="connsiteY4" fmla="*/ 950241 h 4495539"/>
                <a:gd name="connsiteX5" fmla="*/ 3265161 w 8598575"/>
                <a:gd name="connsiteY5" fmla="*/ 1407106 h 4495539"/>
                <a:gd name="connsiteX6" fmla="*/ 2695802 w 8598575"/>
                <a:gd name="connsiteY6" fmla="*/ 1795680 h 4495539"/>
                <a:gd name="connsiteX7" fmla="*/ 606125 w 8598575"/>
                <a:gd name="connsiteY7" fmla="*/ 1982551 h 4495539"/>
                <a:gd name="connsiteX8" fmla="*/ 51472 w 8598575"/>
                <a:gd name="connsiteY8" fmla="*/ 1872761 h 4495539"/>
                <a:gd name="connsiteX9" fmla="*/ 47922 w 8598575"/>
                <a:gd name="connsiteY9" fmla="*/ 2265011 h 4495539"/>
                <a:gd name="connsiteX10" fmla="*/ 990007 w 8598575"/>
                <a:gd name="connsiteY10" fmla="*/ 2800267 h 4495539"/>
                <a:gd name="connsiteX11" fmla="*/ 6425224 w 8598575"/>
                <a:gd name="connsiteY11" fmla="*/ 2902830 h 4495539"/>
                <a:gd name="connsiteX12" fmla="*/ 6682709 w 8598575"/>
                <a:gd name="connsiteY12" fmla="*/ 2856937 h 4495539"/>
                <a:gd name="connsiteX13" fmla="*/ 6682709 w 8598575"/>
                <a:gd name="connsiteY13" fmla="*/ 2856937 h 4495539"/>
                <a:gd name="connsiteX14" fmla="*/ 6287670 w 8598575"/>
                <a:gd name="connsiteY14" fmla="*/ 3582105 h 4495539"/>
                <a:gd name="connsiteX15" fmla="*/ 5374490 w 8598575"/>
                <a:gd name="connsiteY15" fmla="*/ 3860890 h 4495539"/>
                <a:gd name="connsiteX16" fmla="*/ 4220051 w 8598575"/>
                <a:gd name="connsiteY16" fmla="*/ 3665271 h 4495539"/>
                <a:gd name="connsiteX17" fmla="*/ 3560173 w 8598575"/>
                <a:gd name="connsiteY17" fmla="*/ 3525943 h 4495539"/>
                <a:gd name="connsiteX18" fmla="*/ 3536592 w 8598575"/>
                <a:gd name="connsiteY18" fmla="*/ 3938858 h 4495539"/>
                <a:gd name="connsiteX19" fmla="*/ 4577565 w 8598575"/>
                <a:gd name="connsiteY19" fmla="*/ 4495539 h 4495539"/>
                <a:gd name="connsiteX20" fmla="*/ 8597180 w 8598575"/>
                <a:gd name="connsiteY20" fmla="*/ 4495539 h 4495539"/>
                <a:gd name="connsiteX21" fmla="*/ 8598575 w 8598575"/>
                <a:gd name="connsiteY21" fmla="*/ 3855819 h 4495539"/>
                <a:gd name="connsiteX22" fmla="*/ 5222864 w 8598575"/>
                <a:gd name="connsiteY22" fmla="*/ 3904755 h 4495539"/>
                <a:gd name="connsiteX23" fmla="*/ 4269622 w 8598575"/>
                <a:gd name="connsiteY23" fmla="*/ 3870651 h 4495539"/>
                <a:gd name="connsiteX24" fmla="*/ 4157297 w 8598575"/>
                <a:gd name="connsiteY24" fmla="*/ 3362273 h 4495539"/>
                <a:gd name="connsiteX25" fmla="*/ 4440645 w 8598575"/>
                <a:gd name="connsiteY25" fmla="*/ 3161837 h 4495539"/>
                <a:gd name="connsiteX26" fmla="*/ 5208030 w 8598575"/>
                <a:gd name="connsiteY26" fmla="*/ 3122663 h 4495539"/>
                <a:gd name="connsiteX27" fmla="*/ 5863091 w 8598575"/>
                <a:gd name="connsiteY27" fmla="*/ 3073727 h 4495539"/>
                <a:gd name="connsiteX28" fmla="*/ 6083051 w 8598575"/>
                <a:gd name="connsiteY28" fmla="*/ 2946568 h 4495539"/>
                <a:gd name="connsiteX29" fmla="*/ 6224788 w 8598575"/>
                <a:gd name="connsiteY29" fmla="*/ 2824608 h 4495539"/>
                <a:gd name="connsiteX30" fmla="*/ 6146566 w 8598575"/>
                <a:gd name="connsiteY30" fmla="*/ 2594887 h 4495539"/>
                <a:gd name="connsiteX31" fmla="*/ 5863218 w 8598575"/>
                <a:gd name="connsiteY31" fmla="*/ 2316230 h 4495539"/>
                <a:gd name="connsiteX32" fmla="*/ 5242514 w 8598575"/>
                <a:gd name="connsiteY32" fmla="*/ 2286944 h 4495539"/>
                <a:gd name="connsiteX33" fmla="*/ 3932646 w 8598575"/>
                <a:gd name="connsiteY33" fmla="*/ 2247770 h 4495539"/>
                <a:gd name="connsiteX34" fmla="*/ 2872023 w 8598575"/>
                <a:gd name="connsiteY34" fmla="*/ 2247770 h 4495539"/>
                <a:gd name="connsiteX35" fmla="*/ 1478989 w 8598575"/>
                <a:gd name="connsiteY35" fmla="*/ 2306468 h 4495539"/>
                <a:gd name="connsiteX36" fmla="*/ 569866 w 8598575"/>
                <a:gd name="connsiteY36" fmla="*/ 2154968 h 4495539"/>
                <a:gd name="connsiteX37" fmla="*/ 364486 w 8598575"/>
                <a:gd name="connsiteY37" fmla="*/ 1705287 h 4495539"/>
                <a:gd name="connsiteX38" fmla="*/ 560104 w 8598575"/>
                <a:gd name="connsiteY38" fmla="*/ 1446281 h 4495539"/>
                <a:gd name="connsiteX39" fmla="*/ 829000 w 8598575"/>
                <a:gd name="connsiteY39" fmla="*/ 1348535 h 4495539"/>
                <a:gd name="connsiteX40" fmla="*/ 2373533 w 8598575"/>
                <a:gd name="connsiteY40" fmla="*/ 1348535 h 4495539"/>
                <a:gd name="connsiteX41" fmla="*/ 3003999 w 8598575"/>
                <a:gd name="connsiteY41" fmla="*/ 1226448 h 4495539"/>
                <a:gd name="connsiteX42" fmla="*/ 3111633 w 8598575"/>
                <a:gd name="connsiteY42" fmla="*/ 923449 h 4495539"/>
                <a:gd name="connsiteX43" fmla="*/ 2984348 w 8598575"/>
                <a:gd name="connsiteY43" fmla="*/ 693601 h 4495539"/>
                <a:gd name="connsiteX44" fmla="*/ 2676405 w 8598575"/>
                <a:gd name="connsiteY44" fmla="*/ 585967 h 4495539"/>
                <a:gd name="connsiteX45" fmla="*/ 2119217 w 8598575"/>
                <a:gd name="connsiteY45" fmla="*/ 566443 h 4495539"/>
                <a:gd name="connsiteX46" fmla="*/ 1039071 w 8598575"/>
                <a:gd name="connsiteY46" fmla="*/ 571261 h 4495539"/>
                <a:gd name="connsiteX47" fmla="*/ 525747 w 8598575"/>
                <a:gd name="connsiteY47" fmla="*/ 537284 h 4495539"/>
                <a:gd name="connsiteX48" fmla="*/ 251907 w 8598575"/>
                <a:gd name="connsiteY48" fmla="*/ 483404 h 4495539"/>
                <a:gd name="connsiteX49" fmla="*/ 110170 w 8598575"/>
                <a:gd name="connsiteY49" fmla="*/ 0 h 4495539"/>
                <a:gd name="connsiteX50" fmla="*/ 0 w 8598575"/>
                <a:gd name="connsiteY50" fmla="*/ 0 h 4495539"/>
                <a:gd name="connsiteX51" fmla="*/ 0 w 8598575"/>
                <a:gd name="connsiteY51" fmla="*/ 0 h 4495539"/>
                <a:gd name="connsiteX52" fmla="*/ 0 w 8598575"/>
                <a:gd name="connsiteY52" fmla="*/ 0 h 44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598575" h="4495539">
                  <a:moveTo>
                    <a:pt x="0" y="0"/>
                  </a:moveTo>
                  <a:lnTo>
                    <a:pt x="31948" y="703363"/>
                  </a:lnTo>
                  <a:cubicBezTo>
                    <a:pt x="31948" y="703363"/>
                    <a:pt x="39301" y="933084"/>
                    <a:pt x="518268" y="967187"/>
                  </a:cubicBezTo>
                  <a:cubicBezTo>
                    <a:pt x="997234" y="1001291"/>
                    <a:pt x="2707846" y="901136"/>
                    <a:pt x="2808127" y="1128449"/>
                  </a:cubicBezTo>
                  <a:lnTo>
                    <a:pt x="3237318" y="950241"/>
                  </a:lnTo>
                  <a:cubicBezTo>
                    <a:pt x="3303993" y="1133425"/>
                    <a:pt x="3265161" y="1290597"/>
                    <a:pt x="3265161" y="1407106"/>
                  </a:cubicBezTo>
                  <a:cubicBezTo>
                    <a:pt x="3265161" y="1407106"/>
                    <a:pt x="3157527" y="1754224"/>
                    <a:pt x="2695802" y="1795680"/>
                  </a:cubicBezTo>
                  <a:cubicBezTo>
                    <a:pt x="2233951" y="1837136"/>
                    <a:pt x="798320" y="1706682"/>
                    <a:pt x="606125" y="1982551"/>
                  </a:cubicBezTo>
                  <a:lnTo>
                    <a:pt x="51472" y="1872761"/>
                  </a:lnTo>
                  <a:cubicBezTo>
                    <a:pt x="50289" y="2003511"/>
                    <a:pt x="49105" y="2134261"/>
                    <a:pt x="47922" y="2265011"/>
                  </a:cubicBezTo>
                  <a:cubicBezTo>
                    <a:pt x="47922" y="2265011"/>
                    <a:pt x="194604" y="2730666"/>
                    <a:pt x="990007" y="2800267"/>
                  </a:cubicBezTo>
                  <a:cubicBezTo>
                    <a:pt x="1785411" y="2869868"/>
                    <a:pt x="6425224" y="2902830"/>
                    <a:pt x="6425224" y="2902830"/>
                  </a:cubicBezTo>
                  <a:lnTo>
                    <a:pt x="6682709" y="2856937"/>
                  </a:lnTo>
                  <a:lnTo>
                    <a:pt x="6682709" y="2856937"/>
                  </a:lnTo>
                  <a:cubicBezTo>
                    <a:pt x="6682709" y="3150047"/>
                    <a:pt x="6533746" y="3422746"/>
                    <a:pt x="6287670" y="3582105"/>
                  </a:cubicBezTo>
                  <a:cubicBezTo>
                    <a:pt x="6026381" y="3751354"/>
                    <a:pt x="5677362" y="3917813"/>
                    <a:pt x="5374490" y="3860890"/>
                  </a:cubicBezTo>
                  <a:cubicBezTo>
                    <a:pt x="4802722" y="3753255"/>
                    <a:pt x="4220051" y="3665271"/>
                    <a:pt x="4220051" y="3665271"/>
                  </a:cubicBezTo>
                  <a:lnTo>
                    <a:pt x="3560173" y="3525943"/>
                  </a:lnTo>
                  <a:lnTo>
                    <a:pt x="3536592" y="3938858"/>
                  </a:lnTo>
                  <a:cubicBezTo>
                    <a:pt x="3536592" y="3938858"/>
                    <a:pt x="3580458" y="4372565"/>
                    <a:pt x="4577565" y="4495539"/>
                  </a:cubicBezTo>
                  <a:lnTo>
                    <a:pt x="8597180" y="4495539"/>
                  </a:lnTo>
                  <a:lnTo>
                    <a:pt x="8598575" y="3855819"/>
                  </a:lnTo>
                  <a:lnTo>
                    <a:pt x="5222864" y="3904755"/>
                  </a:lnTo>
                  <a:lnTo>
                    <a:pt x="4269622" y="3870651"/>
                  </a:lnTo>
                  <a:lnTo>
                    <a:pt x="4157297" y="3362273"/>
                  </a:lnTo>
                  <a:lnTo>
                    <a:pt x="4440645" y="3161837"/>
                  </a:lnTo>
                  <a:lnTo>
                    <a:pt x="5208030" y="3122663"/>
                  </a:lnTo>
                  <a:lnTo>
                    <a:pt x="5863091" y="3073727"/>
                  </a:lnTo>
                  <a:lnTo>
                    <a:pt x="6083051" y="2946568"/>
                  </a:lnTo>
                  <a:lnTo>
                    <a:pt x="6224788" y="2824608"/>
                  </a:lnTo>
                  <a:lnTo>
                    <a:pt x="6146566" y="2594887"/>
                  </a:lnTo>
                  <a:lnTo>
                    <a:pt x="5863218" y="2316230"/>
                  </a:lnTo>
                  <a:lnTo>
                    <a:pt x="5242514" y="2286944"/>
                  </a:lnTo>
                  <a:lnTo>
                    <a:pt x="3932646" y="2247770"/>
                  </a:lnTo>
                  <a:lnTo>
                    <a:pt x="2872023" y="2247770"/>
                  </a:lnTo>
                  <a:lnTo>
                    <a:pt x="1478989" y="2306468"/>
                  </a:lnTo>
                  <a:lnTo>
                    <a:pt x="569866" y="2154968"/>
                  </a:lnTo>
                  <a:lnTo>
                    <a:pt x="364486" y="1705287"/>
                  </a:lnTo>
                  <a:lnTo>
                    <a:pt x="560104" y="1446281"/>
                  </a:lnTo>
                  <a:lnTo>
                    <a:pt x="829000" y="1348535"/>
                  </a:lnTo>
                  <a:lnTo>
                    <a:pt x="2373533" y="1348535"/>
                  </a:lnTo>
                  <a:lnTo>
                    <a:pt x="3003999" y="1226448"/>
                  </a:lnTo>
                  <a:lnTo>
                    <a:pt x="3111633" y="923449"/>
                  </a:lnTo>
                  <a:lnTo>
                    <a:pt x="2984348" y="693601"/>
                  </a:lnTo>
                  <a:lnTo>
                    <a:pt x="2676405" y="585967"/>
                  </a:lnTo>
                  <a:lnTo>
                    <a:pt x="2119217" y="566443"/>
                  </a:lnTo>
                  <a:lnTo>
                    <a:pt x="1039071" y="571261"/>
                  </a:lnTo>
                  <a:lnTo>
                    <a:pt x="525747" y="537284"/>
                  </a:lnTo>
                  <a:lnTo>
                    <a:pt x="251907" y="483404"/>
                  </a:lnTo>
                  <a:lnTo>
                    <a:pt x="11017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8084B8-62AA-4677-B693-7D8A4A98A815}"/>
                </a:ext>
              </a:extLst>
            </p:cNvPr>
            <p:cNvSpPr/>
            <p:nvPr/>
          </p:nvSpPr>
          <p:spPr>
            <a:xfrm flipH="1">
              <a:off x="1722028" y="681933"/>
              <a:ext cx="8773323" cy="4697381"/>
            </a:xfrm>
            <a:custGeom>
              <a:avLst/>
              <a:gdLst>
                <a:gd name="connsiteX0" fmla="*/ 4919642 w 8958872"/>
                <a:gd name="connsiteY0" fmla="*/ 4334880 h 4796727"/>
                <a:gd name="connsiteX1" fmla="*/ 4808569 w 8958872"/>
                <a:gd name="connsiteY1" fmla="*/ 4326304 h 4796727"/>
                <a:gd name="connsiteX2" fmla="*/ 4632977 w 8958872"/>
                <a:gd name="connsiteY2" fmla="*/ 4197060 h 4796727"/>
                <a:gd name="connsiteX3" fmla="*/ 4720773 w 8958872"/>
                <a:gd name="connsiteY3" fmla="*/ 4029227 h 4796727"/>
                <a:gd name="connsiteX4" fmla="*/ 4914741 w 8958872"/>
                <a:gd name="connsiteY4" fmla="*/ 3980224 h 4796727"/>
                <a:gd name="connsiteX5" fmla="*/ 6553057 w 8958872"/>
                <a:gd name="connsiteY5" fmla="*/ 3889570 h 4796727"/>
                <a:gd name="connsiteX6" fmla="*/ 6882393 w 8958872"/>
                <a:gd name="connsiteY6" fmla="*/ 3699481 h 4796727"/>
                <a:gd name="connsiteX7" fmla="*/ 7012046 w 8958872"/>
                <a:gd name="connsiteY7" fmla="*/ 3351972 h 4796727"/>
                <a:gd name="connsiteX8" fmla="*/ 6818282 w 8958872"/>
                <a:gd name="connsiteY8" fmla="*/ 3045911 h 4796727"/>
                <a:gd name="connsiteX9" fmla="*/ 5671625 w 8958872"/>
                <a:gd name="connsiteY9" fmla="*/ 2787219 h 4796727"/>
                <a:gd name="connsiteX10" fmla="*/ 3386682 w 8958872"/>
                <a:gd name="connsiteY10" fmla="*/ 2796407 h 4796727"/>
                <a:gd name="connsiteX11" fmla="*/ 2244312 w 8958872"/>
                <a:gd name="connsiteY11" fmla="*/ 2796815 h 4796727"/>
                <a:gd name="connsiteX12" fmla="*/ 1139511 w 8958872"/>
                <a:gd name="connsiteY12" fmla="*/ 2766393 h 4796727"/>
                <a:gd name="connsiteX13" fmla="*/ 853255 w 8958872"/>
                <a:gd name="connsiteY13" fmla="*/ 2671450 h 4796727"/>
                <a:gd name="connsiteX14" fmla="*/ 711148 w 8958872"/>
                <a:gd name="connsiteY14" fmla="*/ 2418475 h 4796727"/>
                <a:gd name="connsiteX15" fmla="*/ 832633 w 8958872"/>
                <a:gd name="connsiteY15" fmla="*/ 2208582 h 4796727"/>
                <a:gd name="connsiteX16" fmla="*/ 1445164 w 8958872"/>
                <a:gd name="connsiteY16" fmla="*/ 2069945 h 4796727"/>
                <a:gd name="connsiteX17" fmla="*/ 2514642 w 8958872"/>
                <a:gd name="connsiteY17" fmla="*/ 2076479 h 4796727"/>
                <a:gd name="connsiteX18" fmla="*/ 3354013 w 8958872"/>
                <a:gd name="connsiteY18" fmla="*/ 1869444 h 4796727"/>
                <a:gd name="connsiteX19" fmla="*/ 3486728 w 8958872"/>
                <a:gd name="connsiteY19" fmla="*/ 1637295 h 4796727"/>
                <a:gd name="connsiteX20" fmla="*/ 3378515 w 8958872"/>
                <a:gd name="connsiteY20" fmla="*/ 1344301 h 4796727"/>
                <a:gd name="connsiteX21" fmla="*/ 3105530 w 8958872"/>
                <a:gd name="connsiteY21" fmla="*/ 1176876 h 4796727"/>
                <a:gd name="connsiteX22" fmla="*/ 1973982 w 8958872"/>
                <a:gd name="connsiteY22" fmla="*/ 1075400 h 4796727"/>
                <a:gd name="connsiteX23" fmla="*/ 844271 w 8958872"/>
                <a:gd name="connsiteY23" fmla="*/ 1095613 h 4796727"/>
                <a:gd name="connsiteX24" fmla="*/ 565162 w 8958872"/>
                <a:gd name="connsiteY24" fmla="*/ 1045386 h 4796727"/>
                <a:gd name="connsiteX25" fmla="*/ 400391 w 8958872"/>
                <a:gd name="connsiteY25" fmla="*/ 639278 h 4796727"/>
                <a:gd name="connsiteX26" fmla="*/ 384873 w 8958872"/>
                <a:gd name="connsiteY26" fmla="*/ 489208 h 4796727"/>
                <a:gd name="connsiteX27" fmla="*/ 380790 w 8958872"/>
                <a:gd name="connsiteY27" fmla="*/ 458377 h 4796727"/>
                <a:gd name="connsiteX28" fmla="*/ 527593 w 8958872"/>
                <a:gd name="connsiteY28" fmla="*/ 460215 h 4796727"/>
                <a:gd name="connsiteX29" fmla="*/ 398553 w 8958872"/>
                <a:gd name="connsiteY29" fmla="*/ 230107 h 4796727"/>
                <a:gd name="connsiteX30" fmla="*/ 269513 w 8958872"/>
                <a:gd name="connsiteY30" fmla="*/ 0 h 4796727"/>
                <a:gd name="connsiteX31" fmla="*/ 134757 w 8958872"/>
                <a:gd name="connsiteY31" fmla="*/ 226841 h 4796727"/>
                <a:gd name="connsiteX32" fmla="*/ 0 w 8958872"/>
                <a:gd name="connsiteY32" fmla="*/ 453477 h 4796727"/>
                <a:gd name="connsiteX33" fmla="*/ 162729 w 8958872"/>
                <a:gd name="connsiteY33" fmla="*/ 455519 h 4796727"/>
                <a:gd name="connsiteX34" fmla="*/ 404270 w 8958872"/>
                <a:gd name="connsiteY34" fmla="*/ 1145432 h 4796727"/>
                <a:gd name="connsiteX35" fmla="*/ 718498 w 8958872"/>
                <a:gd name="connsiteY35" fmla="*/ 1203010 h 4796727"/>
                <a:gd name="connsiteX36" fmla="*/ 2728620 w 8958872"/>
                <a:gd name="connsiteY36" fmla="*/ 1244458 h 4796727"/>
                <a:gd name="connsiteX37" fmla="*/ 3173725 w 8958872"/>
                <a:gd name="connsiteY37" fmla="*/ 1587475 h 4796727"/>
                <a:gd name="connsiteX38" fmla="*/ 3153308 w 8958872"/>
                <a:gd name="connsiteY38" fmla="*/ 1546640 h 4796727"/>
                <a:gd name="connsiteX39" fmla="*/ 2810290 w 8958872"/>
                <a:gd name="connsiteY39" fmla="*/ 1848822 h 4796727"/>
                <a:gd name="connsiteX40" fmla="*/ 1088671 w 8958872"/>
                <a:gd name="connsiteY40" fmla="*/ 1848822 h 4796727"/>
                <a:gd name="connsiteX41" fmla="*/ 215202 w 8958872"/>
                <a:gd name="connsiteY41" fmla="*/ 2497696 h 4796727"/>
                <a:gd name="connsiteX42" fmla="*/ 1266101 w 8958872"/>
                <a:gd name="connsiteY42" fmla="*/ 3078988 h 4796727"/>
                <a:gd name="connsiteX43" fmla="*/ 5528497 w 8958872"/>
                <a:gd name="connsiteY43" fmla="*/ 3094913 h 4796727"/>
                <a:gd name="connsiteX44" fmla="*/ 6305390 w 8958872"/>
                <a:gd name="connsiteY44" fmla="*/ 3435889 h 4796727"/>
                <a:gd name="connsiteX45" fmla="*/ 5976053 w 8958872"/>
                <a:gd name="connsiteY45" fmla="*/ 3581467 h 4796727"/>
                <a:gd name="connsiteX46" fmla="*/ 4697905 w 8958872"/>
                <a:gd name="connsiteY46" fmla="*/ 3581467 h 4796727"/>
                <a:gd name="connsiteX47" fmla="*/ 3804428 w 8958872"/>
                <a:gd name="connsiteY47" fmla="*/ 4189097 h 4796727"/>
                <a:gd name="connsiteX48" fmla="*/ 4697905 w 8958872"/>
                <a:gd name="connsiteY48" fmla="*/ 4796728 h 4796727"/>
                <a:gd name="connsiteX49" fmla="*/ 6665558 w 8958872"/>
                <a:gd name="connsiteY49" fmla="*/ 4796728 h 4796727"/>
                <a:gd name="connsiteX50" fmla="*/ 8957239 w 8958872"/>
                <a:gd name="connsiteY50" fmla="*/ 4796728 h 4796727"/>
                <a:gd name="connsiteX51" fmla="*/ 8958872 w 8958872"/>
                <a:gd name="connsiteY51" fmla="*/ 4316708 h 4796727"/>
                <a:gd name="connsiteX52" fmla="*/ 4919642 w 8958872"/>
                <a:gd name="connsiteY52" fmla="*/ 4334880 h 4796727"/>
                <a:gd name="connsiteX0" fmla="*/ 4919642 w 8958872"/>
                <a:gd name="connsiteY0" fmla="*/ 4334880 h 4796728"/>
                <a:gd name="connsiteX1" fmla="*/ 4808569 w 8958872"/>
                <a:gd name="connsiteY1" fmla="*/ 4326304 h 4796728"/>
                <a:gd name="connsiteX2" fmla="*/ 4632977 w 8958872"/>
                <a:gd name="connsiteY2" fmla="*/ 4197060 h 4796728"/>
                <a:gd name="connsiteX3" fmla="*/ 4720773 w 8958872"/>
                <a:gd name="connsiteY3" fmla="*/ 4029227 h 4796728"/>
                <a:gd name="connsiteX4" fmla="*/ 4914741 w 8958872"/>
                <a:gd name="connsiteY4" fmla="*/ 3980224 h 4796728"/>
                <a:gd name="connsiteX5" fmla="*/ 6553057 w 8958872"/>
                <a:gd name="connsiteY5" fmla="*/ 3889570 h 4796728"/>
                <a:gd name="connsiteX6" fmla="*/ 6882393 w 8958872"/>
                <a:gd name="connsiteY6" fmla="*/ 3699481 h 4796728"/>
                <a:gd name="connsiteX7" fmla="*/ 7012046 w 8958872"/>
                <a:gd name="connsiteY7" fmla="*/ 3351972 h 4796728"/>
                <a:gd name="connsiteX8" fmla="*/ 6818282 w 8958872"/>
                <a:gd name="connsiteY8" fmla="*/ 3045911 h 4796728"/>
                <a:gd name="connsiteX9" fmla="*/ 5671625 w 8958872"/>
                <a:gd name="connsiteY9" fmla="*/ 2787219 h 4796728"/>
                <a:gd name="connsiteX10" fmla="*/ 3386682 w 8958872"/>
                <a:gd name="connsiteY10" fmla="*/ 2796407 h 4796728"/>
                <a:gd name="connsiteX11" fmla="*/ 2244312 w 8958872"/>
                <a:gd name="connsiteY11" fmla="*/ 2796815 h 4796728"/>
                <a:gd name="connsiteX12" fmla="*/ 1139511 w 8958872"/>
                <a:gd name="connsiteY12" fmla="*/ 2766393 h 4796728"/>
                <a:gd name="connsiteX13" fmla="*/ 853255 w 8958872"/>
                <a:gd name="connsiteY13" fmla="*/ 2671450 h 4796728"/>
                <a:gd name="connsiteX14" fmla="*/ 711148 w 8958872"/>
                <a:gd name="connsiteY14" fmla="*/ 2418475 h 4796728"/>
                <a:gd name="connsiteX15" fmla="*/ 832633 w 8958872"/>
                <a:gd name="connsiteY15" fmla="*/ 2208582 h 4796728"/>
                <a:gd name="connsiteX16" fmla="*/ 1445164 w 8958872"/>
                <a:gd name="connsiteY16" fmla="*/ 2069945 h 4796728"/>
                <a:gd name="connsiteX17" fmla="*/ 2514642 w 8958872"/>
                <a:gd name="connsiteY17" fmla="*/ 2076479 h 4796728"/>
                <a:gd name="connsiteX18" fmla="*/ 3354013 w 8958872"/>
                <a:gd name="connsiteY18" fmla="*/ 1869444 h 4796728"/>
                <a:gd name="connsiteX19" fmla="*/ 3486728 w 8958872"/>
                <a:gd name="connsiteY19" fmla="*/ 1637295 h 4796728"/>
                <a:gd name="connsiteX20" fmla="*/ 3378515 w 8958872"/>
                <a:gd name="connsiteY20" fmla="*/ 1344301 h 4796728"/>
                <a:gd name="connsiteX21" fmla="*/ 3105530 w 8958872"/>
                <a:gd name="connsiteY21" fmla="*/ 1176876 h 4796728"/>
                <a:gd name="connsiteX22" fmla="*/ 1973982 w 8958872"/>
                <a:gd name="connsiteY22" fmla="*/ 1075400 h 4796728"/>
                <a:gd name="connsiteX23" fmla="*/ 844271 w 8958872"/>
                <a:gd name="connsiteY23" fmla="*/ 1095613 h 4796728"/>
                <a:gd name="connsiteX24" fmla="*/ 565162 w 8958872"/>
                <a:gd name="connsiteY24" fmla="*/ 1045386 h 4796728"/>
                <a:gd name="connsiteX25" fmla="*/ 400391 w 8958872"/>
                <a:gd name="connsiteY25" fmla="*/ 639278 h 4796728"/>
                <a:gd name="connsiteX26" fmla="*/ 384873 w 8958872"/>
                <a:gd name="connsiteY26" fmla="*/ 489208 h 4796728"/>
                <a:gd name="connsiteX27" fmla="*/ 380790 w 8958872"/>
                <a:gd name="connsiteY27" fmla="*/ 458377 h 4796728"/>
                <a:gd name="connsiteX28" fmla="*/ 527593 w 8958872"/>
                <a:gd name="connsiteY28" fmla="*/ 460215 h 4796728"/>
                <a:gd name="connsiteX29" fmla="*/ 398553 w 8958872"/>
                <a:gd name="connsiteY29" fmla="*/ 230107 h 4796728"/>
                <a:gd name="connsiteX30" fmla="*/ 269513 w 8958872"/>
                <a:gd name="connsiteY30" fmla="*/ 0 h 4796728"/>
                <a:gd name="connsiteX31" fmla="*/ 134757 w 8958872"/>
                <a:gd name="connsiteY31" fmla="*/ 226841 h 4796728"/>
                <a:gd name="connsiteX32" fmla="*/ 0 w 8958872"/>
                <a:gd name="connsiteY32" fmla="*/ 453477 h 4796728"/>
                <a:gd name="connsiteX33" fmla="*/ 162729 w 8958872"/>
                <a:gd name="connsiteY33" fmla="*/ 455519 h 4796728"/>
                <a:gd name="connsiteX34" fmla="*/ 404270 w 8958872"/>
                <a:gd name="connsiteY34" fmla="*/ 1145432 h 4796728"/>
                <a:gd name="connsiteX35" fmla="*/ 718498 w 8958872"/>
                <a:gd name="connsiteY35" fmla="*/ 1203010 h 4796728"/>
                <a:gd name="connsiteX36" fmla="*/ 2728620 w 8958872"/>
                <a:gd name="connsiteY36" fmla="*/ 1244458 h 4796728"/>
                <a:gd name="connsiteX37" fmla="*/ 3153308 w 8958872"/>
                <a:gd name="connsiteY37" fmla="*/ 1546640 h 4796728"/>
                <a:gd name="connsiteX38" fmla="*/ 2810290 w 8958872"/>
                <a:gd name="connsiteY38" fmla="*/ 1848822 h 4796728"/>
                <a:gd name="connsiteX39" fmla="*/ 1088671 w 8958872"/>
                <a:gd name="connsiteY39" fmla="*/ 1848822 h 4796728"/>
                <a:gd name="connsiteX40" fmla="*/ 215202 w 8958872"/>
                <a:gd name="connsiteY40" fmla="*/ 2497696 h 4796728"/>
                <a:gd name="connsiteX41" fmla="*/ 1266101 w 8958872"/>
                <a:gd name="connsiteY41" fmla="*/ 3078988 h 4796728"/>
                <a:gd name="connsiteX42" fmla="*/ 5528497 w 8958872"/>
                <a:gd name="connsiteY42" fmla="*/ 3094913 h 4796728"/>
                <a:gd name="connsiteX43" fmla="*/ 6305390 w 8958872"/>
                <a:gd name="connsiteY43" fmla="*/ 3435889 h 4796728"/>
                <a:gd name="connsiteX44" fmla="*/ 5976053 w 8958872"/>
                <a:gd name="connsiteY44" fmla="*/ 3581467 h 4796728"/>
                <a:gd name="connsiteX45" fmla="*/ 4697905 w 8958872"/>
                <a:gd name="connsiteY45" fmla="*/ 3581467 h 4796728"/>
                <a:gd name="connsiteX46" fmla="*/ 3804428 w 8958872"/>
                <a:gd name="connsiteY46" fmla="*/ 4189097 h 4796728"/>
                <a:gd name="connsiteX47" fmla="*/ 4697905 w 8958872"/>
                <a:gd name="connsiteY47" fmla="*/ 4796728 h 4796728"/>
                <a:gd name="connsiteX48" fmla="*/ 6665558 w 8958872"/>
                <a:gd name="connsiteY48" fmla="*/ 4796728 h 4796728"/>
                <a:gd name="connsiteX49" fmla="*/ 8957239 w 8958872"/>
                <a:gd name="connsiteY49" fmla="*/ 4796728 h 4796728"/>
                <a:gd name="connsiteX50" fmla="*/ 8958872 w 8958872"/>
                <a:gd name="connsiteY50" fmla="*/ 4316708 h 4796728"/>
                <a:gd name="connsiteX51" fmla="*/ 4919642 w 8958872"/>
                <a:gd name="connsiteY51" fmla="*/ 4334880 h 479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8958872" h="4796728">
                  <a:moveTo>
                    <a:pt x="4919642" y="4334880"/>
                  </a:moveTo>
                  <a:cubicBezTo>
                    <a:pt x="4884115" y="4335084"/>
                    <a:pt x="4845526" y="4332838"/>
                    <a:pt x="4808569" y="4326304"/>
                  </a:cubicBezTo>
                  <a:cubicBezTo>
                    <a:pt x="4724653" y="4311808"/>
                    <a:pt x="4648495" y="4275669"/>
                    <a:pt x="4632977" y="4197060"/>
                  </a:cubicBezTo>
                  <a:cubicBezTo>
                    <a:pt x="4619910" y="4131111"/>
                    <a:pt x="4663195" y="4063937"/>
                    <a:pt x="4720773" y="4029227"/>
                  </a:cubicBezTo>
                  <a:cubicBezTo>
                    <a:pt x="4778555" y="3994517"/>
                    <a:pt x="4847771" y="3985737"/>
                    <a:pt x="4914741" y="3980224"/>
                  </a:cubicBezTo>
                  <a:cubicBezTo>
                    <a:pt x="5462344" y="3935714"/>
                    <a:pt x="6031793" y="4063529"/>
                    <a:pt x="6553057" y="3889570"/>
                  </a:cubicBezTo>
                  <a:cubicBezTo>
                    <a:pt x="6674542" y="3849143"/>
                    <a:pt x="6792965" y="3790952"/>
                    <a:pt x="6882393" y="3699481"/>
                  </a:cubicBezTo>
                  <a:cubicBezTo>
                    <a:pt x="6971823" y="3608010"/>
                    <a:pt x="7028993" y="3478766"/>
                    <a:pt x="7012046" y="3351972"/>
                  </a:cubicBezTo>
                  <a:cubicBezTo>
                    <a:pt x="6995916" y="3229262"/>
                    <a:pt x="6914246" y="3124111"/>
                    <a:pt x="6818282" y="3045911"/>
                  </a:cubicBezTo>
                  <a:cubicBezTo>
                    <a:pt x="6508138" y="2792936"/>
                    <a:pt x="6071812" y="2784156"/>
                    <a:pt x="5671625" y="2787219"/>
                  </a:cubicBezTo>
                  <a:lnTo>
                    <a:pt x="3386682" y="2796407"/>
                  </a:lnTo>
                  <a:lnTo>
                    <a:pt x="2244312" y="2796815"/>
                  </a:lnTo>
                  <a:cubicBezTo>
                    <a:pt x="1876998" y="2796815"/>
                    <a:pt x="1504171" y="2823562"/>
                    <a:pt x="1139511" y="2766393"/>
                  </a:cubicBezTo>
                  <a:cubicBezTo>
                    <a:pt x="1039464" y="2750671"/>
                    <a:pt x="937580" y="2727599"/>
                    <a:pt x="853255" y="2671450"/>
                  </a:cubicBezTo>
                  <a:cubicBezTo>
                    <a:pt x="768930" y="2615302"/>
                    <a:pt x="704614" y="2519543"/>
                    <a:pt x="711148" y="2418475"/>
                  </a:cubicBezTo>
                  <a:cubicBezTo>
                    <a:pt x="716457" y="2335375"/>
                    <a:pt x="768113" y="2261055"/>
                    <a:pt x="832633" y="2208582"/>
                  </a:cubicBezTo>
                  <a:cubicBezTo>
                    <a:pt x="998425" y="2073621"/>
                    <a:pt x="1231391" y="2068720"/>
                    <a:pt x="1445164" y="2069945"/>
                  </a:cubicBezTo>
                  <a:lnTo>
                    <a:pt x="2514642" y="2076479"/>
                  </a:lnTo>
                  <a:cubicBezTo>
                    <a:pt x="2810086" y="2078317"/>
                    <a:pt x="3136157" y="2068925"/>
                    <a:pt x="3354013" y="1869444"/>
                  </a:cubicBezTo>
                  <a:cubicBezTo>
                    <a:pt x="3421187" y="1807986"/>
                    <a:pt x="3475090" y="1727541"/>
                    <a:pt x="3486728" y="1637295"/>
                  </a:cubicBezTo>
                  <a:cubicBezTo>
                    <a:pt x="3500612" y="1530510"/>
                    <a:pt x="3452835" y="1422296"/>
                    <a:pt x="3378515" y="1344301"/>
                  </a:cubicBezTo>
                  <a:cubicBezTo>
                    <a:pt x="3304194" y="1266305"/>
                    <a:pt x="3205985" y="1215261"/>
                    <a:pt x="3105530" y="1176876"/>
                  </a:cubicBezTo>
                  <a:cubicBezTo>
                    <a:pt x="2744749" y="1039465"/>
                    <a:pt x="2352730" y="1054370"/>
                    <a:pt x="1973982" y="1075400"/>
                  </a:cubicBezTo>
                  <a:cubicBezTo>
                    <a:pt x="1596459" y="1096430"/>
                    <a:pt x="1221794" y="1089692"/>
                    <a:pt x="844271" y="1095613"/>
                  </a:cubicBezTo>
                  <a:cubicBezTo>
                    <a:pt x="748308" y="1097042"/>
                    <a:pt x="646016" y="1097042"/>
                    <a:pt x="565162" y="1045386"/>
                  </a:cubicBezTo>
                  <a:cubicBezTo>
                    <a:pt x="437143" y="963715"/>
                    <a:pt x="412437" y="790573"/>
                    <a:pt x="400391" y="639278"/>
                  </a:cubicBezTo>
                  <a:cubicBezTo>
                    <a:pt x="396511" y="589050"/>
                    <a:pt x="389569" y="539231"/>
                    <a:pt x="384873" y="489208"/>
                  </a:cubicBezTo>
                  <a:cubicBezTo>
                    <a:pt x="384057" y="479816"/>
                    <a:pt x="381607" y="468790"/>
                    <a:pt x="380790" y="458377"/>
                  </a:cubicBezTo>
                  <a:lnTo>
                    <a:pt x="527593" y="460215"/>
                  </a:lnTo>
                  <a:lnTo>
                    <a:pt x="398553" y="230107"/>
                  </a:lnTo>
                  <a:lnTo>
                    <a:pt x="269513" y="0"/>
                  </a:lnTo>
                  <a:lnTo>
                    <a:pt x="134757" y="226841"/>
                  </a:lnTo>
                  <a:lnTo>
                    <a:pt x="0" y="453477"/>
                  </a:lnTo>
                  <a:lnTo>
                    <a:pt x="162729" y="455519"/>
                  </a:lnTo>
                  <a:cubicBezTo>
                    <a:pt x="162729" y="703185"/>
                    <a:pt x="144557" y="1011288"/>
                    <a:pt x="404270" y="1145432"/>
                  </a:cubicBezTo>
                  <a:cubicBezTo>
                    <a:pt x="499621" y="1194843"/>
                    <a:pt x="611101" y="1199539"/>
                    <a:pt x="718498" y="1203010"/>
                  </a:cubicBezTo>
                  <a:cubicBezTo>
                    <a:pt x="1387382" y="1224245"/>
                    <a:pt x="2322818" y="1187186"/>
                    <a:pt x="2728620" y="1244458"/>
                  </a:cubicBezTo>
                  <a:cubicBezTo>
                    <a:pt x="3134422" y="1301730"/>
                    <a:pt x="3139696" y="1445913"/>
                    <a:pt x="3153308" y="1546640"/>
                  </a:cubicBezTo>
                  <a:cubicBezTo>
                    <a:pt x="3153308" y="1724682"/>
                    <a:pt x="2988537" y="1848822"/>
                    <a:pt x="2810290" y="1848822"/>
                  </a:cubicBezTo>
                  <a:lnTo>
                    <a:pt x="1088671" y="1848822"/>
                  </a:lnTo>
                  <a:cubicBezTo>
                    <a:pt x="730341" y="1848822"/>
                    <a:pt x="215202" y="2139366"/>
                    <a:pt x="215202" y="2497696"/>
                  </a:cubicBezTo>
                  <a:cubicBezTo>
                    <a:pt x="215202" y="2818662"/>
                    <a:pt x="945135" y="3078988"/>
                    <a:pt x="1266101" y="3078988"/>
                  </a:cubicBezTo>
                  <a:lnTo>
                    <a:pt x="5528497" y="3094913"/>
                  </a:lnTo>
                  <a:cubicBezTo>
                    <a:pt x="5781064" y="3095730"/>
                    <a:pt x="6305390" y="3065308"/>
                    <a:pt x="6305390" y="3435889"/>
                  </a:cubicBezTo>
                  <a:cubicBezTo>
                    <a:pt x="6305390" y="3516335"/>
                    <a:pt x="6056498" y="3581467"/>
                    <a:pt x="5976053" y="3581467"/>
                  </a:cubicBezTo>
                  <a:lnTo>
                    <a:pt x="4697905" y="3581467"/>
                  </a:lnTo>
                  <a:cubicBezTo>
                    <a:pt x="4362443" y="3581467"/>
                    <a:pt x="3804428" y="3853430"/>
                    <a:pt x="3804428" y="4189097"/>
                  </a:cubicBezTo>
                  <a:cubicBezTo>
                    <a:pt x="3804428" y="4524764"/>
                    <a:pt x="4362239" y="4796728"/>
                    <a:pt x="4697905" y="4796728"/>
                  </a:cubicBezTo>
                  <a:lnTo>
                    <a:pt x="6665558" y="4796728"/>
                  </a:lnTo>
                  <a:lnTo>
                    <a:pt x="8957239" y="4796728"/>
                  </a:lnTo>
                  <a:cubicBezTo>
                    <a:pt x="8957851" y="4636653"/>
                    <a:pt x="8958464" y="4476783"/>
                    <a:pt x="8958872" y="4316708"/>
                  </a:cubicBezTo>
                  <a:lnTo>
                    <a:pt x="4919642" y="433488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" name="Graphic 1">
              <a:extLst>
                <a:ext uri="{FF2B5EF4-FFF2-40B4-BE49-F238E27FC236}">
                  <a16:creationId xmlns:a16="http://schemas.microsoft.com/office/drawing/2014/main" id="{D28E957F-2841-44CA-AC93-92A86ED96ED0}"/>
                </a:ext>
              </a:extLst>
            </p:cNvPr>
            <p:cNvSpPr/>
            <p:nvPr/>
          </p:nvSpPr>
          <p:spPr>
            <a:xfrm flipH="1">
              <a:off x="1745908" y="1100696"/>
              <a:ext cx="8509829" cy="4024552"/>
            </a:xfrm>
            <a:custGeom>
              <a:avLst/>
              <a:gdLst>
                <a:gd name="connsiteX0" fmla="*/ 8509830 w 8509829"/>
                <a:gd name="connsiteY0" fmla="*/ 4023800 h 4024552"/>
                <a:gd name="connsiteX1" fmla="*/ 4430376 w 8509829"/>
                <a:gd name="connsiteY1" fmla="*/ 4023800 h 4024552"/>
                <a:gd name="connsiteX2" fmla="*/ 4391328 w 8509829"/>
                <a:gd name="connsiteY2" fmla="*/ 4024307 h 4024552"/>
                <a:gd name="connsiteX3" fmla="*/ 3828181 w 8509829"/>
                <a:gd name="connsiteY3" fmla="*/ 3641818 h 4024552"/>
                <a:gd name="connsiteX4" fmla="*/ 4433672 w 8509829"/>
                <a:gd name="connsiteY4" fmla="*/ 3231946 h 4024552"/>
                <a:gd name="connsiteX5" fmla="*/ 5737708 w 8509829"/>
                <a:gd name="connsiteY5" fmla="*/ 3231946 h 4024552"/>
                <a:gd name="connsiteX6" fmla="*/ 6315180 w 8509829"/>
                <a:gd name="connsiteY6" fmla="*/ 2859346 h 4024552"/>
                <a:gd name="connsiteX7" fmla="*/ 5644526 w 8509829"/>
                <a:gd name="connsiteY7" fmla="*/ 2449473 h 4024552"/>
                <a:gd name="connsiteX8" fmla="*/ 1135802 w 8509829"/>
                <a:gd name="connsiteY8" fmla="*/ 2449473 h 4024552"/>
                <a:gd name="connsiteX9" fmla="*/ 962116 w 8509829"/>
                <a:gd name="connsiteY9" fmla="*/ 2438697 h 4024552"/>
                <a:gd name="connsiteX10" fmla="*/ 176982 w 8509829"/>
                <a:gd name="connsiteY10" fmla="*/ 1926642 h 4024552"/>
                <a:gd name="connsiteX11" fmla="*/ 1154945 w 8509829"/>
                <a:gd name="connsiteY11" fmla="*/ 1480891 h 4024552"/>
                <a:gd name="connsiteX12" fmla="*/ 2449600 w 8509829"/>
                <a:gd name="connsiteY12" fmla="*/ 1480638 h 4024552"/>
                <a:gd name="connsiteX13" fmla="*/ 3027072 w 8509829"/>
                <a:gd name="connsiteY13" fmla="*/ 1145691 h 4024552"/>
                <a:gd name="connsiteX14" fmla="*/ 2711396 w 8509829"/>
                <a:gd name="connsiteY14" fmla="*/ 782980 h 4024552"/>
                <a:gd name="connsiteX15" fmla="*/ 2232303 w 8509829"/>
                <a:gd name="connsiteY15" fmla="*/ 698672 h 4024552"/>
                <a:gd name="connsiteX16" fmla="*/ 381981 w 8509829"/>
                <a:gd name="connsiteY16" fmla="*/ 698672 h 4024552"/>
                <a:gd name="connsiteX17" fmla="*/ 46654 w 8509829"/>
                <a:gd name="connsiteY17" fmla="*/ 437890 h 4024552"/>
                <a:gd name="connsiteX18" fmla="*/ 0 w 8509829"/>
                <a:gd name="connsiteY18" fmla="*/ 0 h 402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09829" h="4024552">
                  <a:moveTo>
                    <a:pt x="8509830" y="4023800"/>
                  </a:moveTo>
                  <a:lnTo>
                    <a:pt x="4430376" y="4023800"/>
                  </a:lnTo>
                  <a:cubicBezTo>
                    <a:pt x="4417318" y="4023800"/>
                    <a:pt x="4404386" y="4024053"/>
                    <a:pt x="4391328" y="4024307"/>
                  </a:cubicBezTo>
                  <a:cubicBezTo>
                    <a:pt x="4301316" y="4026589"/>
                    <a:pt x="3818546" y="4020884"/>
                    <a:pt x="3828181" y="3641818"/>
                  </a:cubicBezTo>
                  <a:cubicBezTo>
                    <a:pt x="3838831" y="3223832"/>
                    <a:pt x="4433672" y="3231946"/>
                    <a:pt x="4433672" y="3231946"/>
                  </a:cubicBezTo>
                  <a:lnTo>
                    <a:pt x="5737708" y="3231946"/>
                  </a:lnTo>
                  <a:cubicBezTo>
                    <a:pt x="5737708" y="3231946"/>
                    <a:pt x="6333817" y="3245257"/>
                    <a:pt x="6315180" y="2859346"/>
                  </a:cubicBezTo>
                  <a:cubicBezTo>
                    <a:pt x="6296544" y="2473434"/>
                    <a:pt x="5644526" y="2449473"/>
                    <a:pt x="5644526" y="2449473"/>
                  </a:cubicBezTo>
                  <a:lnTo>
                    <a:pt x="1135802" y="2449473"/>
                  </a:lnTo>
                  <a:cubicBezTo>
                    <a:pt x="1077738" y="2449473"/>
                    <a:pt x="1019800" y="2446050"/>
                    <a:pt x="962116" y="2438697"/>
                  </a:cubicBezTo>
                  <a:cubicBezTo>
                    <a:pt x="722126" y="2408144"/>
                    <a:pt x="169755" y="2297467"/>
                    <a:pt x="176982" y="1926642"/>
                  </a:cubicBezTo>
                  <a:cubicBezTo>
                    <a:pt x="186237" y="1452873"/>
                    <a:pt x="1154945" y="1480891"/>
                    <a:pt x="1154945" y="1480891"/>
                  </a:cubicBezTo>
                  <a:lnTo>
                    <a:pt x="2449600" y="1480638"/>
                  </a:lnTo>
                  <a:cubicBezTo>
                    <a:pt x="2449600" y="1480638"/>
                    <a:pt x="2943272" y="1490273"/>
                    <a:pt x="3027072" y="1145691"/>
                  </a:cubicBezTo>
                  <a:cubicBezTo>
                    <a:pt x="3071064" y="964779"/>
                    <a:pt x="2891801" y="850552"/>
                    <a:pt x="2711396" y="782980"/>
                  </a:cubicBezTo>
                  <a:cubicBezTo>
                    <a:pt x="2558375" y="725549"/>
                    <a:pt x="2395719" y="698672"/>
                    <a:pt x="2232303" y="698672"/>
                  </a:cubicBezTo>
                  <a:lnTo>
                    <a:pt x="381981" y="698672"/>
                  </a:lnTo>
                  <a:cubicBezTo>
                    <a:pt x="381981" y="698672"/>
                    <a:pt x="65291" y="689418"/>
                    <a:pt x="46654" y="437890"/>
                  </a:cubicBezTo>
                  <a:cubicBezTo>
                    <a:pt x="28018" y="186363"/>
                    <a:pt x="0" y="0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lgDash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F997DF9-F282-40E5-8183-4BD84CB2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B3D64-7816-4CE6-9E2E-5FCEF4CE5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Bias Detection &amp; Mitigation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4188B0B-A7CD-4AB8-A929-0594D3B221D4}"/>
              </a:ext>
            </a:extLst>
          </p:cNvPr>
          <p:cNvSpPr txBox="1"/>
          <p:nvPr/>
        </p:nvSpPr>
        <p:spPr>
          <a:xfrm flipH="1">
            <a:off x="9069914" y="445986"/>
            <a:ext cx="916501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Release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EB121E-5F1E-4191-90B0-651779018E00}"/>
              </a:ext>
            </a:extLst>
          </p:cNvPr>
          <p:cNvSpPr txBox="1"/>
          <p:nvPr/>
        </p:nvSpPr>
        <p:spPr>
          <a:xfrm flipH="1">
            <a:off x="5380241" y="1806387"/>
            <a:ext cx="159236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Deployment/APP Building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B0C8E1-DDE5-484A-B83F-3669E802F782}"/>
              </a:ext>
            </a:extLst>
          </p:cNvPr>
          <p:cNvSpPr txBox="1"/>
          <p:nvPr/>
        </p:nvSpPr>
        <p:spPr>
          <a:xfrm flipH="1">
            <a:off x="8836172" y="3706939"/>
            <a:ext cx="124406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Solutioning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568F6C-BC81-45DF-8FC8-C7098F10184C}"/>
              </a:ext>
            </a:extLst>
          </p:cNvPr>
          <p:cNvSpPr txBox="1"/>
          <p:nvPr/>
        </p:nvSpPr>
        <p:spPr>
          <a:xfrm flipH="1">
            <a:off x="6789293" y="3772125"/>
            <a:ext cx="117139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Test the Approach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B4FAFD-D2D2-4FE2-8037-9EC8C893055F}"/>
              </a:ext>
            </a:extLst>
          </p:cNvPr>
          <p:cNvSpPr txBox="1"/>
          <p:nvPr/>
        </p:nvSpPr>
        <p:spPr>
          <a:xfrm flipH="1">
            <a:off x="1722026" y="5390427"/>
            <a:ext cx="1170741" cy="52322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Problem Statement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D0A93B1-0780-4DBB-96A2-11CCC786526F}"/>
              </a:ext>
            </a:extLst>
          </p:cNvPr>
          <p:cNvSpPr txBox="1"/>
          <p:nvPr/>
        </p:nvSpPr>
        <p:spPr>
          <a:xfrm flipH="1">
            <a:off x="6282580" y="837329"/>
            <a:ext cx="1106721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FE39527-519E-4221-899F-2ED46042BD40}"/>
              </a:ext>
            </a:extLst>
          </p:cNvPr>
          <p:cNvSpPr txBox="1"/>
          <p:nvPr/>
        </p:nvSpPr>
        <p:spPr>
          <a:xfrm flipH="1">
            <a:off x="4458133" y="5414942"/>
            <a:ext cx="15188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Data Collection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810B70-F0D0-4548-BAD4-0F16C01C9A15}"/>
              </a:ext>
            </a:extLst>
          </p:cNvPr>
          <p:cNvSpPr txBox="1"/>
          <p:nvPr/>
        </p:nvSpPr>
        <p:spPr>
          <a:xfrm flipH="1">
            <a:off x="2369745" y="3397431"/>
            <a:ext cx="121912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ysClr val="windowText" lastClr="000000"/>
                </a:solidFill>
              </a:rPr>
              <a:t>Approach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5559F7-A4A0-4FCA-341F-EE687B032136}"/>
              </a:ext>
            </a:extLst>
          </p:cNvPr>
          <p:cNvGrpSpPr/>
          <p:nvPr/>
        </p:nvGrpSpPr>
        <p:grpSpPr>
          <a:xfrm>
            <a:off x="3042283" y="4683409"/>
            <a:ext cx="637439" cy="964124"/>
            <a:chOff x="3042283" y="4683409"/>
            <a:chExt cx="637439" cy="96412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7C3D2A4-15A9-4D08-9D80-B572A2112C41}"/>
                </a:ext>
              </a:extLst>
            </p:cNvPr>
            <p:cNvSpPr/>
            <p:nvPr/>
          </p:nvSpPr>
          <p:spPr>
            <a:xfrm flipH="1">
              <a:off x="3042283" y="4683409"/>
              <a:ext cx="637439" cy="964124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1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2025798-25B2-4EDF-A126-8A51BD9DF0DF}"/>
                </a:ext>
              </a:extLst>
            </p:cNvPr>
            <p:cNvSpPr/>
            <p:nvPr/>
          </p:nvSpPr>
          <p:spPr>
            <a:xfrm flipH="1">
              <a:off x="3087202" y="4724448"/>
              <a:ext cx="547602" cy="547603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051BFD2-1CC3-D14D-A77F-04DE025F73AE}"/>
              </a:ext>
            </a:extLst>
          </p:cNvPr>
          <p:cNvGrpSpPr/>
          <p:nvPr/>
        </p:nvGrpSpPr>
        <p:grpSpPr>
          <a:xfrm>
            <a:off x="5745604" y="4637248"/>
            <a:ext cx="637439" cy="964124"/>
            <a:chOff x="5745604" y="4637248"/>
            <a:chExt cx="637439" cy="964124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30A18D-66DB-4BFF-B1EE-5FC67647142B}"/>
                </a:ext>
              </a:extLst>
            </p:cNvPr>
            <p:cNvSpPr/>
            <p:nvPr/>
          </p:nvSpPr>
          <p:spPr>
            <a:xfrm flipH="1">
              <a:off x="5745604" y="4637248"/>
              <a:ext cx="637439" cy="964124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2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419DD4D-7C50-4D86-A978-8F673967094E}"/>
                </a:ext>
              </a:extLst>
            </p:cNvPr>
            <p:cNvSpPr/>
            <p:nvPr/>
          </p:nvSpPr>
          <p:spPr>
            <a:xfrm flipH="1">
              <a:off x="5790523" y="4678287"/>
              <a:ext cx="547602" cy="547603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7FAE6-0EAB-5DEA-9375-8919672F6788}"/>
              </a:ext>
            </a:extLst>
          </p:cNvPr>
          <p:cNvGrpSpPr/>
          <p:nvPr/>
        </p:nvGrpSpPr>
        <p:grpSpPr>
          <a:xfrm>
            <a:off x="6338124" y="3179756"/>
            <a:ext cx="552840" cy="836168"/>
            <a:chOff x="6338124" y="3179756"/>
            <a:chExt cx="552840" cy="83616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05A4D4F-72B2-4702-B7D7-1CAED37F4FC5}"/>
                </a:ext>
              </a:extLst>
            </p:cNvPr>
            <p:cNvSpPr/>
            <p:nvPr/>
          </p:nvSpPr>
          <p:spPr>
            <a:xfrm flipH="1">
              <a:off x="6338124" y="3179756"/>
              <a:ext cx="552840" cy="836168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4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96E199-ADC7-4659-BD90-7AED63B33FDF}"/>
                </a:ext>
              </a:extLst>
            </p:cNvPr>
            <p:cNvSpPr/>
            <p:nvPr/>
          </p:nvSpPr>
          <p:spPr>
            <a:xfrm flipH="1">
              <a:off x="6377081" y="3215348"/>
              <a:ext cx="474926" cy="474927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8C0BBF-0081-63F6-73EC-A5255E60171B}"/>
              </a:ext>
            </a:extLst>
          </p:cNvPr>
          <p:cNvGrpSpPr/>
          <p:nvPr/>
        </p:nvGrpSpPr>
        <p:grpSpPr>
          <a:xfrm>
            <a:off x="3530207" y="2813031"/>
            <a:ext cx="637439" cy="964124"/>
            <a:chOff x="3530207" y="2813031"/>
            <a:chExt cx="637439" cy="96412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05BAD7B-35CD-4B4C-94A1-9F0AFE40F20B}"/>
                </a:ext>
              </a:extLst>
            </p:cNvPr>
            <p:cNvSpPr/>
            <p:nvPr/>
          </p:nvSpPr>
          <p:spPr>
            <a:xfrm flipH="1">
              <a:off x="3530207" y="2813031"/>
              <a:ext cx="637439" cy="964124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3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2964E1C-A56D-49A8-BAF9-348FB24C1848}"/>
                </a:ext>
              </a:extLst>
            </p:cNvPr>
            <p:cNvSpPr/>
            <p:nvPr/>
          </p:nvSpPr>
          <p:spPr>
            <a:xfrm flipH="1">
              <a:off x="3575126" y="2854070"/>
              <a:ext cx="547602" cy="547603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3533CC-91D5-7A28-2106-C628A269722C}"/>
              </a:ext>
            </a:extLst>
          </p:cNvPr>
          <p:cNvGrpSpPr/>
          <p:nvPr/>
        </p:nvGrpSpPr>
        <p:grpSpPr>
          <a:xfrm>
            <a:off x="8556032" y="3017043"/>
            <a:ext cx="552840" cy="836168"/>
            <a:chOff x="8556032" y="3017043"/>
            <a:chExt cx="552840" cy="836168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7F4AC7-4E04-4F47-8C94-510E8DF67A34}"/>
                </a:ext>
              </a:extLst>
            </p:cNvPr>
            <p:cNvSpPr/>
            <p:nvPr/>
          </p:nvSpPr>
          <p:spPr>
            <a:xfrm flipH="1">
              <a:off x="8556032" y="3017043"/>
              <a:ext cx="552840" cy="836168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1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E7D0794-335F-4FF1-AAF1-A18BC19D98E7}"/>
                </a:ext>
              </a:extLst>
            </p:cNvPr>
            <p:cNvSpPr/>
            <p:nvPr/>
          </p:nvSpPr>
          <p:spPr>
            <a:xfrm flipH="1">
              <a:off x="8594989" y="3052635"/>
              <a:ext cx="474926" cy="474927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35EF08-4857-BD12-4071-008BB19E0258}"/>
              </a:ext>
            </a:extLst>
          </p:cNvPr>
          <p:cNvGrpSpPr/>
          <p:nvPr/>
        </p:nvGrpSpPr>
        <p:grpSpPr>
          <a:xfrm>
            <a:off x="6912825" y="1830474"/>
            <a:ext cx="530152" cy="801850"/>
            <a:chOff x="6912825" y="1830474"/>
            <a:chExt cx="530152" cy="8018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13D9D07-C8B7-46F9-BF91-062D83866A35}"/>
                </a:ext>
              </a:extLst>
            </p:cNvPr>
            <p:cNvSpPr/>
            <p:nvPr/>
          </p:nvSpPr>
          <p:spPr>
            <a:xfrm flipH="1">
              <a:off x="6912825" y="1830474"/>
              <a:ext cx="530152" cy="801850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2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7C26100-939A-4270-9966-BE71485884BC}"/>
                </a:ext>
              </a:extLst>
            </p:cNvPr>
            <p:cNvSpPr/>
            <p:nvPr/>
          </p:nvSpPr>
          <p:spPr>
            <a:xfrm flipH="1">
              <a:off x="6950184" y="1864606"/>
              <a:ext cx="455435" cy="455435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B855A7-DE8F-D18D-EAE6-5E94C45F7D52}"/>
              </a:ext>
            </a:extLst>
          </p:cNvPr>
          <p:cNvGrpSpPr/>
          <p:nvPr/>
        </p:nvGrpSpPr>
        <p:grpSpPr>
          <a:xfrm>
            <a:off x="7465764" y="1069890"/>
            <a:ext cx="491994" cy="744136"/>
            <a:chOff x="7465764" y="1069890"/>
            <a:chExt cx="491994" cy="74413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75F2A87-5ECB-42BE-8E32-1F5B5F5B839F}"/>
                </a:ext>
              </a:extLst>
            </p:cNvPr>
            <p:cNvSpPr/>
            <p:nvPr/>
          </p:nvSpPr>
          <p:spPr>
            <a:xfrm flipH="1">
              <a:off x="7465764" y="1069890"/>
              <a:ext cx="491994" cy="744136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4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69FAE33-8520-4AF5-849C-1781F5D9BFF3}"/>
                </a:ext>
              </a:extLst>
            </p:cNvPr>
            <p:cNvSpPr/>
            <p:nvPr/>
          </p:nvSpPr>
          <p:spPr>
            <a:xfrm flipH="1">
              <a:off x="7500434" y="1101565"/>
              <a:ext cx="422655" cy="422654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404CBE-CDEF-0850-35CD-9BFA44C77F8E}"/>
              </a:ext>
            </a:extLst>
          </p:cNvPr>
          <p:cNvGrpSpPr/>
          <p:nvPr/>
        </p:nvGrpSpPr>
        <p:grpSpPr>
          <a:xfrm>
            <a:off x="9970144" y="577678"/>
            <a:ext cx="390918" cy="591260"/>
            <a:chOff x="9970144" y="577678"/>
            <a:chExt cx="390918" cy="59126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7CC2D46-DA6B-465C-986C-B173757BE4FC}"/>
                </a:ext>
              </a:extLst>
            </p:cNvPr>
            <p:cNvSpPr/>
            <p:nvPr/>
          </p:nvSpPr>
          <p:spPr>
            <a:xfrm flipH="1">
              <a:off x="9970144" y="577678"/>
              <a:ext cx="390918" cy="591260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D74C90-76EB-4712-A02B-C85369AD89AD}"/>
                </a:ext>
              </a:extLst>
            </p:cNvPr>
            <p:cNvSpPr/>
            <p:nvPr/>
          </p:nvSpPr>
          <p:spPr>
            <a:xfrm flipH="1">
              <a:off x="9997691" y="602846"/>
              <a:ext cx="335824" cy="335824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1CAAD80-E9A0-4919-93E8-7E1BC9368BF0}"/>
              </a:ext>
            </a:extLst>
          </p:cNvPr>
          <p:cNvSpPr txBox="1"/>
          <p:nvPr/>
        </p:nvSpPr>
        <p:spPr>
          <a:xfrm flipH="1">
            <a:off x="3141268" y="4796669"/>
            <a:ext cx="4443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4DB0B0-ADFC-43EA-82B6-15E45935B464}"/>
              </a:ext>
            </a:extLst>
          </p:cNvPr>
          <p:cNvSpPr txBox="1"/>
          <p:nvPr/>
        </p:nvSpPr>
        <p:spPr>
          <a:xfrm flipH="1">
            <a:off x="5829394" y="4752759"/>
            <a:ext cx="4443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BEFDBA-7F6C-4C19-B27B-699B3284952C}"/>
              </a:ext>
            </a:extLst>
          </p:cNvPr>
          <p:cNvSpPr txBox="1"/>
          <p:nvPr/>
        </p:nvSpPr>
        <p:spPr>
          <a:xfrm flipH="1">
            <a:off x="3617425" y="2935405"/>
            <a:ext cx="4443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D6CAAA-D86C-46EF-BA1F-96B89987D397}"/>
              </a:ext>
            </a:extLst>
          </p:cNvPr>
          <p:cNvSpPr txBox="1"/>
          <p:nvPr/>
        </p:nvSpPr>
        <p:spPr>
          <a:xfrm flipH="1">
            <a:off x="6396692" y="326500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en-IN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C96C2E-DFA4-4DFE-AE9C-5A0CA9F5DA09}"/>
              </a:ext>
            </a:extLst>
          </p:cNvPr>
          <p:cNvSpPr txBox="1"/>
          <p:nvPr/>
        </p:nvSpPr>
        <p:spPr>
          <a:xfrm flipH="1">
            <a:off x="8620035" y="3109933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en-IN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D0EAF4-7C69-4386-BFC2-2FBC2891D1B0}"/>
              </a:ext>
            </a:extLst>
          </p:cNvPr>
          <p:cNvSpPr txBox="1"/>
          <p:nvPr/>
        </p:nvSpPr>
        <p:spPr>
          <a:xfrm flipH="1">
            <a:off x="6954535" y="190305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en-IN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DF67E5-96CF-4426-AC80-1CE735537340}"/>
              </a:ext>
            </a:extLst>
          </p:cNvPr>
          <p:cNvSpPr txBox="1"/>
          <p:nvPr/>
        </p:nvSpPr>
        <p:spPr>
          <a:xfrm flipH="1">
            <a:off x="7512627" y="1143214"/>
            <a:ext cx="39305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en-IN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7BE321-4EBF-4A15-A159-F0C909E23427}"/>
              </a:ext>
            </a:extLst>
          </p:cNvPr>
          <p:cNvSpPr txBox="1"/>
          <p:nvPr/>
        </p:nvSpPr>
        <p:spPr>
          <a:xfrm flipH="1">
            <a:off x="9965894" y="623477"/>
            <a:ext cx="3674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en-IN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59" grpId="0"/>
      <p:bldP spid="155" grpId="0"/>
      <p:bldP spid="151" grpId="0"/>
      <p:bldP spid="43" grpId="0"/>
      <p:bldP spid="167" grpId="0"/>
      <p:bldP spid="142" grpId="0"/>
      <p:bldP spid="147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70837-7CF3-011C-C640-4D53205BBFD9}"/>
              </a:ext>
            </a:extLst>
          </p:cNvPr>
          <p:cNvGrpSpPr/>
          <p:nvPr/>
        </p:nvGrpSpPr>
        <p:grpSpPr>
          <a:xfrm>
            <a:off x="7903611" y="4073159"/>
            <a:ext cx="2179237" cy="1999206"/>
            <a:chOff x="7903611" y="4073159"/>
            <a:chExt cx="2179237" cy="19992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F8FC98-340B-6F3C-1D43-459D247BF124}"/>
                </a:ext>
              </a:extLst>
            </p:cNvPr>
            <p:cNvGrpSpPr/>
            <p:nvPr/>
          </p:nvGrpSpPr>
          <p:grpSpPr>
            <a:xfrm>
              <a:off x="7903611" y="4073159"/>
              <a:ext cx="2179237" cy="1999206"/>
              <a:chOff x="7903611" y="4073159"/>
              <a:chExt cx="2179237" cy="199920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A086D49-B284-4190-BE93-832FB3056CB3}"/>
                  </a:ext>
                </a:extLst>
              </p:cNvPr>
              <p:cNvSpPr/>
              <p:nvPr/>
            </p:nvSpPr>
            <p:spPr bwMode="auto">
              <a:xfrm>
                <a:off x="8513121" y="4430312"/>
                <a:ext cx="1569727" cy="43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C2F89F-E3F3-4CE4-BB9E-116135703670}"/>
                  </a:ext>
                </a:extLst>
              </p:cNvPr>
              <p:cNvSpPr/>
              <p:nvPr/>
            </p:nvSpPr>
            <p:spPr>
              <a:xfrm>
                <a:off x="7903611" y="5656850"/>
                <a:ext cx="1268485" cy="415515"/>
              </a:xfrm>
              <a:custGeom>
                <a:avLst/>
                <a:gdLst>
                  <a:gd name="connsiteX0" fmla="*/ 1175156 w 1175156"/>
                  <a:gd name="connsiteY0" fmla="*/ 192472 h 384943"/>
                  <a:gd name="connsiteX1" fmla="*/ 587578 w 1175156"/>
                  <a:gd name="connsiteY1" fmla="*/ 384943 h 384943"/>
                  <a:gd name="connsiteX2" fmla="*/ 0 w 1175156"/>
                  <a:gd name="connsiteY2" fmla="*/ 192472 h 384943"/>
                  <a:gd name="connsiteX3" fmla="*/ 587578 w 1175156"/>
                  <a:gd name="connsiteY3" fmla="*/ 0 h 384943"/>
                  <a:gd name="connsiteX4" fmla="*/ 1175156 w 1175156"/>
                  <a:gd name="connsiteY4" fmla="*/ 192472 h 38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5156" h="384943">
                    <a:moveTo>
                      <a:pt x="1175156" y="192472"/>
                    </a:moveTo>
                    <a:cubicBezTo>
                      <a:pt x="1175156" y="298771"/>
                      <a:pt x="912089" y="384943"/>
                      <a:pt x="587578" y="384943"/>
                    </a:cubicBezTo>
                    <a:cubicBezTo>
                      <a:pt x="263067" y="384943"/>
                      <a:pt x="0" y="298771"/>
                      <a:pt x="0" y="192472"/>
                    </a:cubicBezTo>
                    <a:cubicBezTo>
                      <a:pt x="0" y="86172"/>
                      <a:pt x="263068" y="0"/>
                      <a:pt x="587578" y="0"/>
                    </a:cubicBezTo>
                    <a:cubicBezTo>
                      <a:pt x="912088" y="0"/>
                      <a:pt x="1175156" y="86172"/>
                      <a:pt x="1175156" y="192472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FE7CE97-8312-4225-98C7-B991AEF498BA}"/>
                  </a:ext>
                </a:extLst>
              </p:cNvPr>
              <p:cNvSpPr/>
              <p:nvPr/>
            </p:nvSpPr>
            <p:spPr>
              <a:xfrm>
                <a:off x="8216548" y="5754000"/>
                <a:ext cx="642611" cy="213298"/>
              </a:xfrm>
              <a:custGeom>
                <a:avLst/>
                <a:gdLst>
                  <a:gd name="connsiteX0" fmla="*/ 595331 w 595331"/>
                  <a:gd name="connsiteY0" fmla="*/ 98803 h 197605"/>
                  <a:gd name="connsiteX1" fmla="*/ 297666 w 595331"/>
                  <a:gd name="connsiteY1" fmla="*/ 197605 h 197605"/>
                  <a:gd name="connsiteX2" fmla="*/ 0 w 595331"/>
                  <a:gd name="connsiteY2" fmla="*/ 98803 h 197605"/>
                  <a:gd name="connsiteX3" fmla="*/ 297666 w 595331"/>
                  <a:gd name="connsiteY3" fmla="*/ 0 h 197605"/>
                  <a:gd name="connsiteX4" fmla="*/ 595331 w 595331"/>
                  <a:gd name="connsiteY4" fmla="*/ 98803 h 19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5331" h="197605">
                    <a:moveTo>
                      <a:pt x="595331" y="98803"/>
                    </a:moveTo>
                    <a:cubicBezTo>
                      <a:pt x="595331" y="153370"/>
                      <a:pt x="462062" y="197605"/>
                      <a:pt x="297666" y="197605"/>
                    </a:cubicBezTo>
                    <a:cubicBezTo>
                      <a:pt x="133269" y="197605"/>
                      <a:pt x="0" y="153370"/>
                      <a:pt x="0" y="98803"/>
                    </a:cubicBezTo>
                    <a:cubicBezTo>
                      <a:pt x="0" y="44236"/>
                      <a:pt x="133270" y="0"/>
                      <a:pt x="297666" y="0"/>
                    </a:cubicBezTo>
                    <a:cubicBezTo>
                      <a:pt x="462062" y="0"/>
                      <a:pt x="595331" y="44236"/>
                      <a:pt x="595331" y="98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4E89937-308B-4ED9-BC59-FF934DCDACA8}"/>
                  </a:ext>
                </a:extLst>
              </p:cNvPr>
              <p:cNvSpPr/>
              <p:nvPr/>
            </p:nvSpPr>
            <p:spPr>
              <a:xfrm>
                <a:off x="8430737" y="4073159"/>
                <a:ext cx="214233" cy="178749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6F9626E-7FEF-48E0-B31C-7E0B3F39E5B7}"/>
                  </a:ext>
                </a:extLst>
              </p:cNvPr>
              <p:cNvSpPr/>
              <p:nvPr/>
            </p:nvSpPr>
            <p:spPr>
              <a:xfrm>
                <a:off x="8263653" y="4337811"/>
                <a:ext cx="548402" cy="729243"/>
              </a:xfrm>
              <a:custGeom>
                <a:avLst/>
                <a:gdLst>
                  <a:gd name="connsiteX0" fmla="*/ 508054 w 508053"/>
                  <a:gd name="connsiteY0" fmla="*/ 253975 h 675589"/>
                  <a:gd name="connsiteX1" fmla="*/ 254079 w 508053"/>
                  <a:gd name="connsiteY1" fmla="*/ 675589 h 675589"/>
                  <a:gd name="connsiteX2" fmla="*/ 0 w 508053"/>
                  <a:gd name="connsiteY2" fmla="*/ 253975 h 675589"/>
                  <a:gd name="connsiteX3" fmla="*/ 253975 w 508053"/>
                  <a:gd name="connsiteY3" fmla="*/ 0 h 675589"/>
                  <a:gd name="connsiteX4" fmla="*/ 508054 w 508053"/>
                  <a:gd name="connsiteY4" fmla="*/ 253975 h 675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53" h="675589">
                    <a:moveTo>
                      <a:pt x="508054" y="253975"/>
                    </a:moveTo>
                    <a:cubicBezTo>
                      <a:pt x="508054" y="394268"/>
                      <a:pt x="254079" y="675589"/>
                      <a:pt x="254079" y="675589"/>
                    </a:cubicBezTo>
                    <a:cubicBezTo>
                      <a:pt x="254079" y="675589"/>
                      <a:pt x="0" y="394268"/>
                      <a:pt x="0" y="253975"/>
                    </a:cubicBezTo>
                    <a:cubicBezTo>
                      <a:pt x="0" y="113681"/>
                      <a:pt x="113681" y="0"/>
                      <a:pt x="253975" y="0"/>
                    </a:cubicBezTo>
                    <a:cubicBezTo>
                      <a:pt x="394373" y="0"/>
                      <a:pt x="508054" y="113681"/>
                      <a:pt x="508054" y="2539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1CD970-FDFF-45F0-A617-25914434098F}"/>
                </a:ext>
              </a:extLst>
            </p:cNvPr>
            <p:cNvSpPr txBox="1"/>
            <p:nvPr/>
          </p:nvSpPr>
          <p:spPr>
            <a:xfrm>
              <a:off x="8333507" y="44525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en-IN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F997DF9-F282-40E5-8183-4BD84CB2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B3D64-7816-4CE6-9E2E-5FCEF4CE5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5 Year Roadmap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FC8912-61D9-3F59-6214-2A1F8298BE09}"/>
              </a:ext>
            </a:extLst>
          </p:cNvPr>
          <p:cNvGrpSpPr/>
          <p:nvPr/>
        </p:nvGrpSpPr>
        <p:grpSpPr>
          <a:xfrm>
            <a:off x="3548368" y="1819686"/>
            <a:ext cx="4419955" cy="4848019"/>
            <a:chOff x="3548368" y="1819686"/>
            <a:chExt cx="4419955" cy="484801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AA652E2-838E-42CC-A966-671C1977E104}"/>
                </a:ext>
              </a:extLst>
            </p:cNvPr>
            <p:cNvSpPr/>
            <p:nvPr/>
          </p:nvSpPr>
          <p:spPr>
            <a:xfrm>
              <a:off x="3548368" y="1819686"/>
              <a:ext cx="4419955" cy="4848019"/>
            </a:xfrm>
            <a:custGeom>
              <a:avLst/>
              <a:gdLst>
                <a:gd name="connsiteX0" fmla="*/ 1370837 w 4124128"/>
                <a:gd name="connsiteY0" fmla="*/ 4632223 h 4632955"/>
                <a:gd name="connsiteX1" fmla="*/ 2854346 w 4124128"/>
                <a:gd name="connsiteY1" fmla="*/ 3597255 h 4632955"/>
                <a:gd name="connsiteX2" fmla="*/ 3149392 w 4124128"/>
                <a:gd name="connsiteY2" fmla="*/ 3006114 h 4632955"/>
                <a:gd name="connsiteX3" fmla="*/ 2716462 w 4124128"/>
                <a:gd name="connsiteY3" fmla="*/ 2390771 h 4632955"/>
                <a:gd name="connsiteX4" fmla="*/ 1704440 w 4124128"/>
                <a:gd name="connsiteY4" fmla="*/ 2063139 h 4632955"/>
                <a:gd name="connsiteX5" fmla="*/ 1093812 w 4124128"/>
                <a:gd name="connsiteY5" fmla="*/ 1812727 h 4632955"/>
                <a:gd name="connsiteX6" fmla="*/ 781163 w 4124128"/>
                <a:gd name="connsiteY6" fmla="*/ 1506365 h 4632955"/>
                <a:gd name="connsiteX7" fmla="*/ 972482 w 4124128"/>
                <a:gd name="connsiteY7" fmla="*/ 1050908 h 4632955"/>
                <a:gd name="connsiteX8" fmla="*/ 1429196 w 4124128"/>
                <a:gd name="connsiteY8" fmla="*/ 794838 h 4632955"/>
                <a:gd name="connsiteX9" fmla="*/ 1517731 w 4124128"/>
                <a:gd name="connsiteY9" fmla="*/ 707560 h 4632955"/>
                <a:gd name="connsiteX10" fmla="*/ 1361826 w 4124128"/>
                <a:gd name="connsiteY10" fmla="*/ 509536 h 4632955"/>
                <a:gd name="connsiteX11" fmla="*/ 193166 w 4124128"/>
                <a:gd name="connsiteY11" fmla="*/ 210508 h 4632955"/>
                <a:gd name="connsiteX12" fmla="*/ 33174 w 4124128"/>
                <a:gd name="connsiteY12" fmla="*/ 160530 h 4632955"/>
                <a:gd name="connsiteX13" fmla="*/ 23011 w 4124128"/>
                <a:gd name="connsiteY13" fmla="*/ 19398 h 4632955"/>
                <a:gd name="connsiteX14" fmla="*/ 214016 w 4124128"/>
                <a:gd name="connsiteY14" fmla="*/ 17408 h 4632955"/>
                <a:gd name="connsiteX15" fmla="*/ 710754 w 4124128"/>
                <a:gd name="connsiteY15" fmla="*/ 99551 h 4632955"/>
                <a:gd name="connsiteX16" fmla="*/ 1637384 w 4124128"/>
                <a:gd name="connsiteY16" fmla="*/ 386425 h 4632955"/>
                <a:gd name="connsiteX17" fmla="*/ 1844944 w 4124128"/>
                <a:gd name="connsiteY17" fmla="*/ 525671 h 4632955"/>
                <a:gd name="connsiteX18" fmla="*/ 1716699 w 4124128"/>
                <a:gd name="connsiteY18" fmla="*/ 974527 h 4632955"/>
                <a:gd name="connsiteX19" fmla="*/ 1282826 w 4124128"/>
                <a:gd name="connsiteY19" fmla="*/ 1248619 h 4632955"/>
                <a:gd name="connsiteX20" fmla="*/ 1223837 w 4124128"/>
                <a:gd name="connsiteY20" fmla="*/ 1327305 h 4632955"/>
                <a:gd name="connsiteX21" fmla="*/ 1371989 w 4124128"/>
                <a:gd name="connsiteY21" fmla="*/ 1515166 h 4632955"/>
                <a:gd name="connsiteX22" fmla="*/ 2467517 w 4124128"/>
                <a:gd name="connsiteY22" fmla="*/ 1824148 h 4632955"/>
                <a:gd name="connsiteX23" fmla="*/ 3528992 w 4124128"/>
                <a:gd name="connsiteY23" fmla="*/ 2222607 h 4632955"/>
                <a:gd name="connsiteX24" fmla="*/ 4122333 w 4124128"/>
                <a:gd name="connsiteY24" fmla="*/ 3149028 h 4632955"/>
                <a:gd name="connsiteX25" fmla="*/ 3898219 w 4124128"/>
                <a:gd name="connsiteY25" fmla="*/ 3902045 h 4632955"/>
                <a:gd name="connsiteX26" fmla="*/ 3378640 w 4124128"/>
                <a:gd name="connsiteY26" fmla="*/ 4506807 h 4632955"/>
                <a:gd name="connsiteX27" fmla="*/ 3224726 w 4124128"/>
                <a:gd name="connsiteY27" fmla="*/ 4619649 h 4632955"/>
                <a:gd name="connsiteX28" fmla="*/ 3097843 w 4124128"/>
                <a:gd name="connsiteY28" fmla="*/ 4632956 h 4632955"/>
                <a:gd name="connsiteX29" fmla="*/ 1370837 w 4124128"/>
                <a:gd name="connsiteY29" fmla="*/ 4632223 h 4632955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844944 w 4124127"/>
                <a:gd name="connsiteY16" fmla="*/ 527297 h 4634582"/>
                <a:gd name="connsiteX17" fmla="*/ 1716699 w 4124127"/>
                <a:gd name="connsiteY17" fmla="*/ 976153 h 4634582"/>
                <a:gd name="connsiteX18" fmla="*/ 1282826 w 4124127"/>
                <a:gd name="connsiteY18" fmla="*/ 1250245 h 4634582"/>
                <a:gd name="connsiteX19" fmla="*/ 1223837 w 4124127"/>
                <a:gd name="connsiteY19" fmla="*/ 1328931 h 4634582"/>
                <a:gd name="connsiteX20" fmla="*/ 1371989 w 4124127"/>
                <a:gd name="connsiteY20" fmla="*/ 1516792 h 4634582"/>
                <a:gd name="connsiteX21" fmla="*/ 2467517 w 4124127"/>
                <a:gd name="connsiteY21" fmla="*/ 1825774 h 4634582"/>
                <a:gd name="connsiteX22" fmla="*/ 3528992 w 4124127"/>
                <a:gd name="connsiteY22" fmla="*/ 2224233 h 4634582"/>
                <a:gd name="connsiteX23" fmla="*/ 4122333 w 4124127"/>
                <a:gd name="connsiteY23" fmla="*/ 3150654 h 4634582"/>
                <a:gd name="connsiteX24" fmla="*/ 3898219 w 4124127"/>
                <a:gd name="connsiteY24" fmla="*/ 3903671 h 4634582"/>
                <a:gd name="connsiteX25" fmla="*/ 3378640 w 4124127"/>
                <a:gd name="connsiteY25" fmla="*/ 4508433 h 4634582"/>
                <a:gd name="connsiteX26" fmla="*/ 3224726 w 4124127"/>
                <a:gd name="connsiteY26" fmla="*/ 4621275 h 4634582"/>
                <a:gd name="connsiteX27" fmla="*/ 3097843 w 4124127"/>
                <a:gd name="connsiteY27" fmla="*/ 4634582 h 4634582"/>
                <a:gd name="connsiteX28" fmla="*/ 1370837 w 4124127"/>
                <a:gd name="connsiteY28" fmla="*/ 4633849 h 4634582"/>
                <a:gd name="connsiteX0" fmla="*/ 1370837 w 4124127"/>
                <a:gd name="connsiteY0" fmla="*/ 4636503 h 4637236"/>
                <a:gd name="connsiteX1" fmla="*/ 2854346 w 4124127"/>
                <a:gd name="connsiteY1" fmla="*/ 3601535 h 4637236"/>
                <a:gd name="connsiteX2" fmla="*/ 3149392 w 4124127"/>
                <a:gd name="connsiteY2" fmla="*/ 3010394 h 4637236"/>
                <a:gd name="connsiteX3" fmla="*/ 2716462 w 4124127"/>
                <a:gd name="connsiteY3" fmla="*/ 2395051 h 4637236"/>
                <a:gd name="connsiteX4" fmla="*/ 1704440 w 4124127"/>
                <a:gd name="connsiteY4" fmla="*/ 2067419 h 4637236"/>
                <a:gd name="connsiteX5" fmla="*/ 1093812 w 4124127"/>
                <a:gd name="connsiteY5" fmla="*/ 1817007 h 4637236"/>
                <a:gd name="connsiteX6" fmla="*/ 781163 w 4124127"/>
                <a:gd name="connsiteY6" fmla="*/ 1510645 h 4637236"/>
                <a:gd name="connsiteX7" fmla="*/ 972482 w 4124127"/>
                <a:gd name="connsiteY7" fmla="*/ 1055188 h 4637236"/>
                <a:gd name="connsiteX8" fmla="*/ 1429196 w 4124127"/>
                <a:gd name="connsiteY8" fmla="*/ 799118 h 4637236"/>
                <a:gd name="connsiteX9" fmla="*/ 1517731 w 4124127"/>
                <a:gd name="connsiteY9" fmla="*/ 711840 h 4637236"/>
                <a:gd name="connsiteX10" fmla="*/ 1361826 w 4124127"/>
                <a:gd name="connsiteY10" fmla="*/ 513816 h 4637236"/>
                <a:gd name="connsiteX11" fmla="*/ 193166 w 4124127"/>
                <a:gd name="connsiteY11" fmla="*/ 214788 h 4637236"/>
                <a:gd name="connsiteX12" fmla="*/ 33174 w 4124127"/>
                <a:gd name="connsiteY12" fmla="*/ 164810 h 4637236"/>
                <a:gd name="connsiteX13" fmla="*/ 23011 w 4124127"/>
                <a:gd name="connsiteY13" fmla="*/ 23678 h 4637236"/>
                <a:gd name="connsiteX14" fmla="*/ 214016 w 4124127"/>
                <a:gd name="connsiteY14" fmla="*/ 21688 h 4637236"/>
                <a:gd name="connsiteX15" fmla="*/ 1082547 w 4124127"/>
                <a:gd name="connsiteY15" fmla="*/ 146187 h 4637236"/>
                <a:gd name="connsiteX16" fmla="*/ 1844944 w 4124127"/>
                <a:gd name="connsiteY16" fmla="*/ 529951 h 4637236"/>
                <a:gd name="connsiteX17" fmla="*/ 1716699 w 4124127"/>
                <a:gd name="connsiteY17" fmla="*/ 978807 h 4637236"/>
                <a:gd name="connsiteX18" fmla="*/ 1282826 w 4124127"/>
                <a:gd name="connsiteY18" fmla="*/ 1252899 h 4637236"/>
                <a:gd name="connsiteX19" fmla="*/ 1223837 w 4124127"/>
                <a:gd name="connsiteY19" fmla="*/ 1331585 h 4637236"/>
                <a:gd name="connsiteX20" fmla="*/ 1371989 w 4124127"/>
                <a:gd name="connsiteY20" fmla="*/ 1519446 h 4637236"/>
                <a:gd name="connsiteX21" fmla="*/ 2467517 w 4124127"/>
                <a:gd name="connsiteY21" fmla="*/ 1828428 h 4637236"/>
                <a:gd name="connsiteX22" fmla="*/ 3528992 w 4124127"/>
                <a:gd name="connsiteY22" fmla="*/ 2226887 h 4637236"/>
                <a:gd name="connsiteX23" fmla="*/ 4122333 w 4124127"/>
                <a:gd name="connsiteY23" fmla="*/ 3153308 h 4637236"/>
                <a:gd name="connsiteX24" fmla="*/ 3898219 w 4124127"/>
                <a:gd name="connsiteY24" fmla="*/ 3906325 h 4637236"/>
                <a:gd name="connsiteX25" fmla="*/ 3378640 w 4124127"/>
                <a:gd name="connsiteY25" fmla="*/ 4511087 h 4637236"/>
                <a:gd name="connsiteX26" fmla="*/ 3224726 w 4124127"/>
                <a:gd name="connsiteY26" fmla="*/ 4623929 h 4637236"/>
                <a:gd name="connsiteX27" fmla="*/ 3097843 w 4124127"/>
                <a:gd name="connsiteY27" fmla="*/ 4637236 h 4637236"/>
                <a:gd name="connsiteX28" fmla="*/ 1370837 w 4124127"/>
                <a:gd name="connsiteY28" fmla="*/ 4636503 h 4637236"/>
                <a:gd name="connsiteX0" fmla="*/ 1430968 w 4184258"/>
                <a:gd name="connsiteY0" fmla="*/ 4612989 h 4613722"/>
                <a:gd name="connsiteX1" fmla="*/ 2914477 w 4184258"/>
                <a:gd name="connsiteY1" fmla="*/ 3578021 h 4613722"/>
                <a:gd name="connsiteX2" fmla="*/ 3209523 w 4184258"/>
                <a:gd name="connsiteY2" fmla="*/ 2986880 h 4613722"/>
                <a:gd name="connsiteX3" fmla="*/ 2776593 w 4184258"/>
                <a:gd name="connsiteY3" fmla="*/ 2371537 h 4613722"/>
                <a:gd name="connsiteX4" fmla="*/ 1764571 w 4184258"/>
                <a:gd name="connsiteY4" fmla="*/ 2043905 h 4613722"/>
                <a:gd name="connsiteX5" fmla="*/ 1153943 w 4184258"/>
                <a:gd name="connsiteY5" fmla="*/ 1793493 h 4613722"/>
                <a:gd name="connsiteX6" fmla="*/ 841294 w 4184258"/>
                <a:gd name="connsiteY6" fmla="*/ 1487131 h 4613722"/>
                <a:gd name="connsiteX7" fmla="*/ 1032613 w 4184258"/>
                <a:gd name="connsiteY7" fmla="*/ 1031674 h 4613722"/>
                <a:gd name="connsiteX8" fmla="*/ 1489327 w 4184258"/>
                <a:gd name="connsiteY8" fmla="*/ 775604 h 4613722"/>
                <a:gd name="connsiteX9" fmla="*/ 1577862 w 4184258"/>
                <a:gd name="connsiteY9" fmla="*/ 688326 h 4613722"/>
                <a:gd name="connsiteX10" fmla="*/ 1421957 w 4184258"/>
                <a:gd name="connsiteY10" fmla="*/ 490302 h 4613722"/>
                <a:gd name="connsiteX11" fmla="*/ 253297 w 4184258"/>
                <a:gd name="connsiteY11" fmla="*/ 191274 h 4613722"/>
                <a:gd name="connsiteX12" fmla="*/ 93305 w 4184258"/>
                <a:gd name="connsiteY12" fmla="*/ 141296 h 4613722"/>
                <a:gd name="connsiteX13" fmla="*/ 83142 w 4184258"/>
                <a:gd name="connsiteY13" fmla="*/ 164 h 4613722"/>
                <a:gd name="connsiteX14" fmla="*/ 1142678 w 4184258"/>
                <a:gd name="connsiteY14" fmla="*/ 122673 h 4613722"/>
                <a:gd name="connsiteX15" fmla="*/ 1905075 w 4184258"/>
                <a:gd name="connsiteY15" fmla="*/ 506437 h 4613722"/>
                <a:gd name="connsiteX16" fmla="*/ 1776830 w 4184258"/>
                <a:gd name="connsiteY16" fmla="*/ 955293 h 4613722"/>
                <a:gd name="connsiteX17" fmla="*/ 1342957 w 4184258"/>
                <a:gd name="connsiteY17" fmla="*/ 1229385 h 4613722"/>
                <a:gd name="connsiteX18" fmla="*/ 1283968 w 4184258"/>
                <a:gd name="connsiteY18" fmla="*/ 1308071 h 4613722"/>
                <a:gd name="connsiteX19" fmla="*/ 1432120 w 4184258"/>
                <a:gd name="connsiteY19" fmla="*/ 1495932 h 4613722"/>
                <a:gd name="connsiteX20" fmla="*/ 2527648 w 4184258"/>
                <a:gd name="connsiteY20" fmla="*/ 1804914 h 4613722"/>
                <a:gd name="connsiteX21" fmla="*/ 3589123 w 4184258"/>
                <a:gd name="connsiteY21" fmla="*/ 2203373 h 4613722"/>
                <a:gd name="connsiteX22" fmla="*/ 4182464 w 4184258"/>
                <a:gd name="connsiteY22" fmla="*/ 3129794 h 4613722"/>
                <a:gd name="connsiteX23" fmla="*/ 3958350 w 4184258"/>
                <a:gd name="connsiteY23" fmla="*/ 3882811 h 4613722"/>
                <a:gd name="connsiteX24" fmla="*/ 3438771 w 4184258"/>
                <a:gd name="connsiteY24" fmla="*/ 4487573 h 4613722"/>
                <a:gd name="connsiteX25" fmla="*/ 3284857 w 4184258"/>
                <a:gd name="connsiteY25" fmla="*/ 4600415 h 4613722"/>
                <a:gd name="connsiteX26" fmla="*/ 3157974 w 4184258"/>
                <a:gd name="connsiteY26" fmla="*/ 4613722 h 4613722"/>
                <a:gd name="connsiteX27" fmla="*/ 1430968 w 4184258"/>
                <a:gd name="connsiteY27" fmla="*/ 4612989 h 4613722"/>
                <a:gd name="connsiteX0" fmla="*/ 1383784 w 4137074"/>
                <a:gd name="connsiteY0" fmla="*/ 4515293 h 4516026"/>
                <a:gd name="connsiteX1" fmla="*/ 2867293 w 4137074"/>
                <a:gd name="connsiteY1" fmla="*/ 3480325 h 4516026"/>
                <a:gd name="connsiteX2" fmla="*/ 3162339 w 4137074"/>
                <a:gd name="connsiteY2" fmla="*/ 2889184 h 4516026"/>
                <a:gd name="connsiteX3" fmla="*/ 2729409 w 4137074"/>
                <a:gd name="connsiteY3" fmla="*/ 2273841 h 4516026"/>
                <a:gd name="connsiteX4" fmla="*/ 1717387 w 4137074"/>
                <a:gd name="connsiteY4" fmla="*/ 1946209 h 4516026"/>
                <a:gd name="connsiteX5" fmla="*/ 1106759 w 4137074"/>
                <a:gd name="connsiteY5" fmla="*/ 1695797 h 4516026"/>
                <a:gd name="connsiteX6" fmla="*/ 794110 w 4137074"/>
                <a:gd name="connsiteY6" fmla="*/ 1389435 h 4516026"/>
                <a:gd name="connsiteX7" fmla="*/ 985429 w 4137074"/>
                <a:gd name="connsiteY7" fmla="*/ 933978 h 4516026"/>
                <a:gd name="connsiteX8" fmla="*/ 1442143 w 4137074"/>
                <a:gd name="connsiteY8" fmla="*/ 677908 h 4516026"/>
                <a:gd name="connsiteX9" fmla="*/ 1530678 w 4137074"/>
                <a:gd name="connsiteY9" fmla="*/ 590630 h 4516026"/>
                <a:gd name="connsiteX10" fmla="*/ 1374773 w 4137074"/>
                <a:gd name="connsiteY10" fmla="*/ 392606 h 4516026"/>
                <a:gd name="connsiteX11" fmla="*/ 206113 w 4137074"/>
                <a:gd name="connsiteY11" fmla="*/ 93578 h 4516026"/>
                <a:gd name="connsiteX12" fmla="*/ 46121 w 4137074"/>
                <a:gd name="connsiteY12" fmla="*/ 43600 h 4516026"/>
                <a:gd name="connsiteX13" fmla="*/ 1095494 w 4137074"/>
                <a:gd name="connsiteY13" fmla="*/ 24977 h 4516026"/>
                <a:gd name="connsiteX14" fmla="*/ 1857891 w 4137074"/>
                <a:gd name="connsiteY14" fmla="*/ 408741 h 4516026"/>
                <a:gd name="connsiteX15" fmla="*/ 1729646 w 4137074"/>
                <a:gd name="connsiteY15" fmla="*/ 857597 h 4516026"/>
                <a:gd name="connsiteX16" fmla="*/ 1295773 w 4137074"/>
                <a:gd name="connsiteY16" fmla="*/ 1131689 h 4516026"/>
                <a:gd name="connsiteX17" fmla="*/ 1236784 w 4137074"/>
                <a:gd name="connsiteY17" fmla="*/ 1210375 h 4516026"/>
                <a:gd name="connsiteX18" fmla="*/ 1384936 w 4137074"/>
                <a:gd name="connsiteY18" fmla="*/ 1398236 h 4516026"/>
                <a:gd name="connsiteX19" fmla="*/ 2480464 w 4137074"/>
                <a:gd name="connsiteY19" fmla="*/ 1707218 h 4516026"/>
                <a:gd name="connsiteX20" fmla="*/ 3541939 w 4137074"/>
                <a:gd name="connsiteY20" fmla="*/ 2105677 h 4516026"/>
                <a:gd name="connsiteX21" fmla="*/ 4135280 w 4137074"/>
                <a:gd name="connsiteY21" fmla="*/ 3032098 h 4516026"/>
                <a:gd name="connsiteX22" fmla="*/ 3911166 w 4137074"/>
                <a:gd name="connsiteY22" fmla="*/ 3785115 h 4516026"/>
                <a:gd name="connsiteX23" fmla="*/ 3391587 w 4137074"/>
                <a:gd name="connsiteY23" fmla="*/ 4389877 h 4516026"/>
                <a:gd name="connsiteX24" fmla="*/ 3237673 w 4137074"/>
                <a:gd name="connsiteY24" fmla="*/ 4502719 h 4516026"/>
                <a:gd name="connsiteX25" fmla="*/ 3110790 w 4137074"/>
                <a:gd name="connsiteY25" fmla="*/ 4516026 h 4516026"/>
                <a:gd name="connsiteX26" fmla="*/ 1383784 w 4137074"/>
                <a:gd name="connsiteY26" fmla="*/ 4515293 h 4516026"/>
                <a:gd name="connsiteX0" fmla="*/ 1362628 w 4115918"/>
                <a:gd name="connsiteY0" fmla="*/ 4572142 h 4572875"/>
                <a:gd name="connsiteX1" fmla="*/ 2846137 w 4115918"/>
                <a:gd name="connsiteY1" fmla="*/ 3537174 h 4572875"/>
                <a:gd name="connsiteX2" fmla="*/ 3141183 w 4115918"/>
                <a:gd name="connsiteY2" fmla="*/ 2946033 h 4572875"/>
                <a:gd name="connsiteX3" fmla="*/ 2708253 w 4115918"/>
                <a:gd name="connsiteY3" fmla="*/ 2330690 h 4572875"/>
                <a:gd name="connsiteX4" fmla="*/ 1696231 w 4115918"/>
                <a:gd name="connsiteY4" fmla="*/ 2003058 h 4572875"/>
                <a:gd name="connsiteX5" fmla="*/ 1085603 w 4115918"/>
                <a:gd name="connsiteY5" fmla="*/ 1752646 h 4572875"/>
                <a:gd name="connsiteX6" fmla="*/ 772954 w 4115918"/>
                <a:gd name="connsiteY6" fmla="*/ 1446284 h 4572875"/>
                <a:gd name="connsiteX7" fmla="*/ 964273 w 4115918"/>
                <a:gd name="connsiteY7" fmla="*/ 990827 h 4572875"/>
                <a:gd name="connsiteX8" fmla="*/ 1420987 w 4115918"/>
                <a:gd name="connsiteY8" fmla="*/ 734757 h 4572875"/>
                <a:gd name="connsiteX9" fmla="*/ 1509522 w 4115918"/>
                <a:gd name="connsiteY9" fmla="*/ 647479 h 4572875"/>
                <a:gd name="connsiteX10" fmla="*/ 1353617 w 4115918"/>
                <a:gd name="connsiteY10" fmla="*/ 449455 h 4572875"/>
                <a:gd name="connsiteX11" fmla="*/ 184957 w 4115918"/>
                <a:gd name="connsiteY11" fmla="*/ 150427 h 4572875"/>
                <a:gd name="connsiteX12" fmla="*/ 24965 w 4115918"/>
                <a:gd name="connsiteY12" fmla="*/ 100449 h 4572875"/>
                <a:gd name="connsiteX13" fmla="*/ 1074338 w 4115918"/>
                <a:gd name="connsiteY13" fmla="*/ 81826 h 4572875"/>
                <a:gd name="connsiteX14" fmla="*/ 1836735 w 4115918"/>
                <a:gd name="connsiteY14" fmla="*/ 465590 h 4572875"/>
                <a:gd name="connsiteX15" fmla="*/ 1708490 w 4115918"/>
                <a:gd name="connsiteY15" fmla="*/ 914446 h 4572875"/>
                <a:gd name="connsiteX16" fmla="*/ 1274617 w 4115918"/>
                <a:gd name="connsiteY16" fmla="*/ 1188538 h 4572875"/>
                <a:gd name="connsiteX17" fmla="*/ 1215628 w 4115918"/>
                <a:gd name="connsiteY17" fmla="*/ 1267224 h 4572875"/>
                <a:gd name="connsiteX18" fmla="*/ 1363780 w 4115918"/>
                <a:gd name="connsiteY18" fmla="*/ 1455085 h 4572875"/>
                <a:gd name="connsiteX19" fmla="*/ 2459308 w 4115918"/>
                <a:gd name="connsiteY19" fmla="*/ 1764067 h 4572875"/>
                <a:gd name="connsiteX20" fmla="*/ 3520783 w 4115918"/>
                <a:gd name="connsiteY20" fmla="*/ 2162526 h 4572875"/>
                <a:gd name="connsiteX21" fmla="*/ 4114124 w 4115918"/>
                <a:gd name="connsiteY21" fmla="*/ 3088947 h 4572875"/>
                <a:gd name="connsiteX22" fmla="*/ 3890010 w 4115918"/>
                <a:gd name="connsiteY22" fmla="*/ 3841964 h 4572875"/>
                <a:gd name="connsiteX23" fmla="*/ 3370431 w 4115918"/>
                <a:gd name="connsiteY23" fmla="*/ 4446726 h 4572875"/>
                <a:gd name="connsiteX24" fmla="*/ 3216517 w 4115918"/>
                <a:gd name="connsiteY24" fmla="*/ 4559568 h 4572875"/>
                <a:gd name="connsiteX25" fmla="*/ 3089634 w 4115918"/>
                <a:gd name="connsiteY25" fmla="*/ 4572875 h 4572875"/>
                <a:gd name="connsiteX26" fmla="*/ 1362628 w 4115918"/>
                <a:gd name="connsiteY26" fmla="*/ 4572142 h 4572875"/>
                <a:gd name="connsiteX0" fmla="*/ 1338097 w 4091387"/>
                <a:gd name="connsiteY0" fmla="*/ 4593508 h 4594241"/>
                <a:gd name="connsiteX1" fmla="*/ 2821606 w 4091387"/>
                <a:gd name="connsiteY1" fmla="*/ 3558540 h 4594241"/>
                <a:gd name="connsiteX2" fmla="*/ 3116652 w 4091387"/>
                <a:gd name="connsiteY2" fmla="*/ 2967399 h 4594241"/>
                <a:gd name="connsiteX3" fmla="*/ 2683722 w 4091387"/>
                <a:gd name="connsiteY3" fmla="*/ 2352056 h 4594241"/>
                <a:gd name="connsiteX4" fmla="*/ 1671700 w 4091387"/>
                <a:gd name="connsiteY4" fmla="*/ 2024424 h 4594241"/>
                <a:gd name="connsiteX5" fmla="*/ 1061072 w 4091387"/>
                <a:gd name="connsiteY5" fmla="*/ 1774012 h 4594241"/>
                <a:gd name="connsiteX6" fmla="*/ 748423 w 4091387"/>
                <a:gd name="connsiteY6" fmla="*/ 1467650 h 4594241"/>
                <a:gd name="connsiteX7" fmla="*/ 939742 w 4091387"/>
                <a:gd name="connsiteY7" fmla="*/ 1012193 h 4594241"/>
                <a:gd name="connsiteX8" fmla="*/ 1396456 w 4091387"/>
                <a:gd name="connsiteY8" fmla="*/ 756123 h 4594241"/>
                <a:gd name="connsiteX9" fmla="*/ 1484991 w 4091387"/>
                <a:gd name="connsiteY9" fmla="*/ 668845 h 4594241"/>
                <a:gd name="connsiteX10" fmla="*/ 1329086 w 4091387"/>
                <a:gd name="connsiteY10" fmla="*/ 470821 h 4594241"/>
                <a:gd name="connsiteX11" fmla="*/ 160426 w 4091387"/>
                <a:gd name="connsiteY11" fmla="*/ 171793 h 4594241"/>
                <a:gd name="connsiteX12" fmla="*/ 434 w 4091387"/>
                <a:gd name="connsiteY12" fmla="*/ 121815 h 4594241"/>
                <a:gd name="connsiteX13" fmla="*/ 1049807 w 4091387"/>
                <a:gd name="connsiteY13" fmla="*/ 103192 h 4594241"/>
                <a:gd name="connsiteX14" fmla="*/ 1812204 w 4091387"/>
                <a:gd name="connsiteY14" fmla="*/ 486956 h 4594241"/>
                <a:gd name="connsiteX15" fmla="*/ 1683959 w 4091387"/>
                <a:gd name="connsiteY15" fmla="*/ 935812 h 4594241"/>
                <a:gd name="connsiteX16" fmla="*/ 1250086 w 4091387"/>
                <a:gd name="connsiteY16" fmla="*/ 1209904 h 4594241"/>
                <a:gd name="connsiteX17" fmla="*/ 1191097 w 4091387"/>
                <a:gd name="connsiteY17" fmla="*/ 1288590 h 4594241"/>
                <a:gd name="connsiteX18" fmla="*/ 1339249 w 4091387"/>
                <a:gd name="connsiteY18" fmla="*/ 1476451 h 4594241"/>
                <a:gd name="connsiteX19" fmla="*/ 2434777 w 4091387"/>
                <a:gd name="connsiteY19" fmla="*/ 1785433 h 4594241"/>
                <a:gd name="connsiteX20" fmla="*/ 3496252 w 4091387"/>
                <a:gd name="connsiteY20" fmla="*/ 2183892 h 4594241"/>
                <a:gd name="connsiteX21" fmla="*/ 4089593 w 4091387"/>
                <a:gd name="connsiteY21" fmla="*/ 3110313 h 4594241"/>
                <a:gd name="connsiteX22" fmla="*/ 3865479 w 4091387"/>
                <a:gd name="connsiteY22" fmla="*/ 3863330 h 4594241"/>
                <a:gd name="connsiteX23" fmla="*/ 3345900 w 4091387"/>
                <a:gd name="connsiteY23" fmla="*/ 4468092 h 4594241"/>
                <a:gd name="connsiteX24" fmla="*/ 3191986 w 4091387"/>
                <a:gd name="connsiteY24" fmla="*/ 4580934 h 4594241"/>
                <a:gd name="connsiteX25" fmla="*/ 3065103 w 4091387"/>
                <a:gd name="connsiteY25" fmla="*/ 4594241 h 4594241"/>
                <a:gd name="connsiteX26" fmla="*/ 1338097 w 4091387"/>
                <a:gd name="connsiteY26" fmla="*/ 4593508 h 4594241"/>
                <a:gd name="connsiteX0" fmla="*/ 1337666 w 4090956"/>
                <a:gd name="connsiteY0" fmla="*/ 4511824 h 4512557"/>
                <a:gd name="connsiteX1" fmla="*/ 2821175 w 4090956"/>
                <a:gd name="connsiteY1" fmla="*/ 3476856 h 4512557"/>
                <a:gd name="connsiteX2" fmla="*/ 3116221 w 4090956"/>
                <a:gd name="connsiteY2" fmla="*/ 2885715 h 4512557"/>
                <a:gd name="connsiteX3" fmla="*/ 2683291 w 4090956"/>
                <a:gd name="connsiteY3" fmla="*/ 2270372 h 4512557"/>
                <a:gd name="connsiteX4" fmla="*/ 1671269 w 4090956"/>
                <a:gd name="connsiteY4" fmla="*/ 1942740 h 4512557"/>
                <a:gd name="connsiteX5" fmla="*/ 1060641 w 4090956"/>
                <a:gd name="connsiteY5" fmla="*/ 1692328 h 4512557"/>
                <a:gd name="connsiteX6" fmla="*/ 747992 w 4090956"/>
                <a:gd name="connsiteY6" fmla="*/ 1385966 h 4512557"/>
                <a:gd name="connsiteX7" fmla="*/ 939311 w 4090956"/>
                <a:gd name="connsiteY7" fmla="*/ 930509 h 4512557"/>
                <a:gd name="connsiteX8" fmla="*/ 1396025 w 4090956"/>
                <a:gd name="connsiteY8" fmla="*/ 674439 h 4512557"/>
                <a:gd name="connsiteX9" fmla="*/ 1484560 w 4090956"/>
                <a:gd name="connsiteY9" fmla="*/ 587161 h 4512557"/>
                <a:gd name="connsiteX10" fmla="*/ 1328655 w 4090956"/>
                <a:gd name="connsiteY10" fmla="*/ 389137 h 4512557"/>
                <a:gd name="connsiteX11" fmla="*/ 159995 w 4090956"/>
                <a:gd name="connsiteY11" fmla="*/ 90109 h 4512557"/>
                <a:gd name="connsiteX12" fmla="*/ 3 w 4090956"/>
                <a:gd name="connsiteY12" fmla="*/ 40131 h 4512557"/>
                <a:gd name="connsiteX13" fmla="*/ 1049376 w 4090956"/>
                <a:gd name="connsiteY13" fmla="*/ 21508 h 4512557"/>
                <a:gd name="connsiteX14" fmla="*/ 1811773 w 4090956"/>
                <a:gd name="connsiteY14" fmla="*/ 405272 h 4512557"/>
                <a:gd name="connsiteX15" fmla="*/ 1683528 w 4090956"/>
                <a:gd name="connsiteY15" fmla="*/ 854128 h 4512557"/>
                <a:gd name="connsiteX16" fmla="*/ 1249655 w 4090956"/>
                <a:gd name="connsiteY16" fmla="*/ 1128220 h 4512557"/>
                <a:gd name="connsiteX17" fmla="*/ 1190666 w 4090956"/>
                <a:gd name="connsiteY17" fmla="*/ 1206906 h 4512557"/>
                <a:gd name="connsiteX18" fmla="*/ 1338818 w 4090956"/>
                <a:gd name="connsiteY18" fmla="*/ 1394767 h 4512557"/>
                <a:gd name="connsiteX19" fmla="*/ 2434346 w 4090956"/>
                <a:gd name="connsiteY19" fmla="*/ 1703749 h 4512557"/>
                <a:gd name="connsiteX20" fmla="*/ 3495821 w 4090956"/>
                <a:gd name="connsiteY20" fmla="*/ 2102208 h 4512557"/>
                <a:gd name="connsiteX21" fmla="*/ 4089162 w 4090956"/>
                <a:gd name="connsiteY21" fmla="*/ 3028629 h 4512557"/>
                <a:gd name="connsiteX22" fmla="*/ 3865048 w 4090956"/>
                <a:gd name="connsiteY22" fmla="*/ 3781646 h 4512557"/>
                <a:gd name="connsiteX23" fmla="*/ 3345469 w 4090956"/>
                <a:gd name="connsiteY23" fmla="*/ 4386408 h 4512557"/>
                <a:gd name="connsiteX24" fmla="*/ 3191555 w 4090956"/>
                <a:gd name="connsiteY24" fmla="*/ 4499250 h 4512557"/>
                <a:gd name="connsiteX25" fmla="*/ 3064672 w 4090956"/>
                <a:gd name="connsiteY25" fmla="*/ 4512557 h 4512557"/>
                <a:gd name="connsiteX26" fmla="*/ 1337666 w 4090956"/>
                <a:gd name="connsiteY26" fmla="*/ 4511824 h 4512557"/>
                <a:gd name="connsiteX0" fmla="*/ 1337666 w 4090956"/>
                <a:gd name="connsiteY0" fmla="*/ 4490393 h 4491126"/>
                <a:gd name="connsiteX1" fmla="*/ 2821175 w 4090956"/>
                <a:gd name="connsiteY1" fmla="*/ 3455425 h 4491126"/>
                <a:gd name="connsiteX2" fmla="*/ 3116221 w 4090956"/>
                <a:gd name="connsiteY2" fmla="*/ 2864284 h 4491126"/>
                <a:gd name="connsiteX3" fmla="*/ 2683291 w 4090956"/>
                <a:gd name="connsiteY3" fmla="*/ 2248941 h 4491126"/>
                <a:gd name="connsiteX4" fmla="*/ 1671269 w 4090956"/>
                <a:gd name="connsiteY4" fmla="*/ 1921309 h 4491126"/>
                <a:gd name="connsiteX5" fmla="*/ 1060641 w 4090956"/>
                <a:gd name="connsiteY5" fmla="*/ 1670897 h 4491126"/>
                <a:gd name="connsiteX6" fmla="*/ 747992 w 4090956"/>
                <a:gd name="connsiteY6" fmla="*/ 1364535 h 4491126"/>
                <a:gd name="connsiteX7" fmla="*/ 939311 w 4090956"/>
                <a:gd name="connsiteY7" fmla="*/ 909078 h 4491126"/>
                <a:gd name="connsiteX8" fmla="*/ 1396025 w 4090956"/>
                <a:gd name="connsiteY8" fmla="*/ 653008 h 4491126"/>
                <a:gd name="connsiteX9" fmla="*/ 1484560 w 4090956"/>
                <a:gd name="connsiteY9" fmla="*/ 565730 h 4491126"/>
                <a:gd name="connsiteX10" fmla="*/ 1328655 w 4090956"/>
                <a:gd name="connsiteY10" fmla="*/ 367706 h 4491126"/>
                <a:gd name="connsiteX11" fmla="*/ 159995 w 4090956"/>
                <a:gd name="connsiteY11" fmla="*/ 68678 h 4491126"/>
                <a:gd name="connsiteX12" fmla="*/ 3 w 4090956"/>
                <a:gd name="connsiteY12" fmla="*/ 18700 h 4491126"/>
                <a:gd name="connsiteX13" fmla="*/ 1049376 w 4090956"/>
                <a:gd name="connsiteY13" fmla="*/ 77 h 4491126"/>
                <a:gd name="connsiteX14" fmla="*/ 1811773 w 4090956"/>
                <a:gd name="connsiteY14" fmla="*/ 383841 h 4491126"/>
                <a:gd name="connsiteX15" fmla="*/ 1683528 w 4090956"/>
                <a:gd name="connsiteY15" fmla="*/ 832697 h 4491126"/>
                <a:gd name="connsiteX16" fmla="*/ 1249655 w 4090956"/>
                <a:gd name="connsiteY16" fmla="*/ 1106789 h 4491126"/>
                <a:gd name="connsiteX17" fmla="*/ 1190666 w 4090956"/>
                <a:gd name="connsiteY17" fmla="*/ 1185475 h 4491126"/>
                <a:gd name="connsiteX18" fmla="*/ 1338818 w 4090956"/>
                <a:gd name="connsiteY18" fmla="*/ 1373336 h 4491126"/>
                <a:gd name="connsiteX19" fmla="*/ 2434346 w 4090956"/>
                <a:gd name="connsiteY19" fmla="*/ 1682318 h 4491126"/>
                <a:gd name="connsiteX20" fmla="*/ 3495821 w 4090956"/>
                <a:gd name="connsiteY20" fmla="*/ 2080777 h 4491126"/>
                <a:gd name="connsiteX21" fmla="*/ 4089162 w 4090956"/>
                <a:gd name="connsiteY21" fmla="*/ 3007198 h 4491126"/>
                <a:gd name="connsiteX22" fmla="*/ 3865048 w 4090956"/>
                <a:gd name="connsiteY22" fmla="*/ 3760215 h 4491126"/>
                <a:gd name="connsiteX23" fmla="*/ 3345469 w 4090956"/>
                <a:gd name="connsiteY23" fmla="*/ 4364977 h 4491126"/>
                <a:gd name="connsiteX24" fmla="*/ 3191555 w 4090956"/>
                <a:gd name="connsiteY24" fmla="*/ 4477819 h 4491126"/>
                <a:gd name="connsiteX25" fmla="*/ 3064672 w 4090956"/>
                <a:gd name="connsiteY25" fmla="*/ 4491126 h 4491126"/>
                <a:gd name="connsiteX26" fmla="*/ 1337666 w 4090956"/>
                <a:gd name="connsiteY26" fmla="*/ 4490393 h 4491126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484560 w 4090956"/>
                <a:gd name="connsiteY9" fmla="*/ 565927 h 4491323"/>
                <a:gd name="connsiteX10" fmla="*/ 1328655 w 4090956"/>
                <a:gd name="connsiteY10" fmla="*/ 367903 h 4491323"/>
                <a:gd name="connsiteX11" fmla="*/ 159995 w 4090956"/>
                <a:gd name="connsiteY11" fmla="*/ 68875 h 4491323"/>
                <a:gd name="connsiteX12" fmla="*/ 3 w 4090956"/>
                <a:gd name="connsiteY12" fmla="*/ 18897 h 4491323"/>
                <a:gd name="connsiteX13" fmla="*/ 1049376 w 4090956"/>
                <a:gd name="connsiteY13" fmla="*/ 274 h 4491323"/>
                <a:gd name="connsiteX14" fmla="*/ 1811773 w 4090956"/>
                <a:gd name="connsiteY14" fmla="*/ 384038 h 4491323"/>
                <a:gd name="connsiteX15" fmla="*/ 1683528 w 4090956"/>
                <a:gd name="connsiteY15" fmla="*/ 832894 h 4491323"/>
                <a:gd name="connsiteX16" fmla="*/ 1249655 w 4090956"/>
                <a:gd name="connsiteY16" fmla="*/ 1106986 h 4491323"/>
                <a:gd name="connsiteX17" fmla="*/ 1190666 w 4090956"/>
                <a:gd name="connsiteY17" fmla="*/ 1185672 h 4491323"/>
                <a:gd name="connsiteX18" fmla="*/ 1338818 w 4090956"/>
                <a:gd name="connsiteY18" fmla="*/ 1373533 h 4491323"/>
                <a:gd name="connsiteX19" fmla="*/ 2434346 w 4090956"/>
                <a:gd name="connsiteY19" fmla="*/ 1682515 h 4491323"/>
                <a:gd name="connsiteX20" fmla="*/ 3495821 w 4090956"/>
                <a:gd name="connsiteY20" fmla="*/ 2080974 h 4491323"/>
                <a:gd name="connsiteX21" fmla="*/ 4089162 w 4090956"/>
                <a:gd name="connsiteY21" fmla="*/ 3007395 h 4491323"/>
                <a:gd name="connsiteX22" fmla="*/ 3865048 w 4090956"/>
                <a:gd name="connsiteY22" fmla="*/ 3760412 h 4491323"/>
                <a:gd name="connsiteX23" fmla="*/ 3345469 w 4090956"/>
                <a:gd name="connsiteY23" fmla="*/ 4365174 h 4491323"/>
                <a:gd name="connsiteX24" fmla="*/ 3191555 w 4090956"/>
                <a:gd name="connsiteY24" fmla="*/ 4478016 h 4491323"/>
                <a:gd name="connsiteX25" fmla="*/ 3064672 w 4090956"/>
                <a:gd name="connsiteY25" fmla="*/ 4491323 h 4491323"/>
                <a:gd name="connsiteX26" fmla="*/ 1337666 w 4090956"/>
                <a:gd name="connsiteY26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81906 w 4090956"/>
                <a:gd name="connsiteY8" fmla="*/ 639087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9130 w 4092420"/>
                <a:gd name="connsiteY0" fmla="*/ 4504509 h 4505242"/>
                <a:gd name="connsiteX1" fmla="*/ 2822639 w 4092420"/>
                <a:gd name="connsiteY1" fmla="*/ 3469541 h 4505242"/>
                <a:gd name="connsiteX2" fmla="*/ 3117685 w 4092420"/>
                <a:gd name="connsiteY2" fmla="*/ 2878400 h 4505242"/>
                <a:gd name="connsiteX3" fmla="*/ 2684755 w 4092420"/>
                <a:gd name="connsiteY3" fmla="*/ 2263057 h 4505242"/>
                <a:gd name="connsiteX4" fmla="*/ 1672733 w 4092420"/>
                <a:gd name="connsiteY4" fmla="*/ 1935425 h 4505242"/>
                <a:gd name="connsiteX5" fmla="*/ 1062105 w 4092420"/>
                <a:gd name="connsiteY5" fmla="*/ 1685013 h 4505242"/>
                <a:gd name="connsiteX6" fmla="*/ 749456 w 4092420"/>
                <a:gd name="connsiteY6" fmla="*/ 1378651 h 4505242"/>
                <a:gd name="connsiteX7" fmla="*/ 940775 w 4092420"/>
                <a:gd name="connsiteY7" fmla="*/ 923194 h 4505242"/>
                <a:gd name="connsiteX8" fmla="*/ 1383370 w 4092420"/>
                <a:gd name="connsiteY8" fmla="*/ 653006 h 4505242"/>
                <a:gd name="connsiteX9" fmla="*/ 1330119 w 4092420"/>
                <a:gd name="connsiteY9" fmla="*/ 381822 h 4505242"/>
                <a:gd name="connsiteX10" fmla="*/ 1467 w 4092420"/>
                <a:gd name="connsiteY10" fmla="*/ 32816 h 4505242"/>
                <a:gd name="connsiteX11" fmla="*/ 1050840 w 4092420"/>
                <a:gd name="connsiteY11" fmla="*/ 14193 h 4505242"/>
                <a:gd name="connsiteX12" fmla="*/ 1813237 w 4092420"/>
                <a:gd name="connsiteY12" fmla="*/ 397957 h 4505242"/>
                <a:gd name="connsiteX13" fmla="*/ 1684992 w 4092420"/>
                <a:gd name="connsiteY13" fmla="*/ 846813 h 4505242"/>
                <a:gd name="connsiteX14" fmla="*/ 1251119 w 4092420"/>
                <a:gd name="connsiteY14" fmla="*/ 1120905 h 4505242"/>
                <a:gd name="connsiteX15" fmla="*/ 1192130 w 4092420"/>
                <a:gd name="connsiteY15" fmla="*/ 1199591 h 4505242"/>
                <a:gd name="connsiteX16" fmla="*/ 1340282 w 4092420"/>
                <a:gd name="connsiteY16" fmla="*/ 1387452 h 4505242"/>
                <a:gd name="connsiteX17" fmla="*/ 2435810 w 4092420"/>
                <a:gd name="connsiteY17" fmla="*/ 1696434 h 4505242"/>
                <a:gd name="connsiteX18" fmla="*/ 3497285 w 4092420"/>
                <a:gd name="connsiteY18" fmla="*/ 2094893 h 4505242"/>
                <a:gd name="connsiteX19" fmla="*/ 4090626 w 4092420"/>
                <a:gd name="connsiteY19" fmla="*/ 3021314 h 4505242"/>
                <a:gd name="connsiteX20" fmla="*/ 3866512 w 4092420"/>
                <a:gd name="connsiteY20" fmla="*/ 3774331 h 4505242"/>
                <a:gd name="connsiteX21" fmla="*/ 3346933 w 4092420"/>
                <a:gd name="connsiteY21" fmla="*/ 4379093 h 4505242"/>
                <a:gd name="connsiteX22" fmla="*/ 3193019 w 4092420"/>
                <a:gd name="connsiteY22" fmla="*/ 4491935 h 4505242"/>
                <a:gd name="connsiteX23" fmla="*/ 3066136 w 4092420"/>
                <a:gd name="connsiteY23" fmla="*/ 4505242 h 4505242"/>
                <a:gd name="connsiteX24" fmla="*/ 1339130 w 4092420"/>
                <a:gd name="connsiteY24" fmla="*/ 4504509 h 4505242"/>
                <a:gd name="connsiteX0" fmla="*/ 1341464 w 4094754"/>
                <a:gd name="connsiteY0" fmla="*/ 4490591 h 4491324"/>
                <a:gd name="connsiteX1" fmla="*/ 2824973 w 4094754"/>
                <a:gd name="connsiteY1" fmla="*/ 3455623 h 4491324"/>
                <a:gd name="connsiteX2" fmla="*/ 3120019 w 4094754"/>
                <a:gd name="connsiteY2" fmla="*/ 2864482 h 4491324"/>
                <a:gd name="connsiteX3" fmla="*/ 2687089 w 4094754"/>
                <a:gd name="connsiteY3" fmla="*/ 2249139 h 4491324"/>
                <a:gd name="connsiteX4" fmla="*/ 1675067 w 4094754"/>
                <a:gd name="connsiteY4" fmla="*/ 1921507 h 4491324"/>
                <a:gd name="connsiteX5" fmla="*/ 1064439 w 4094754"/>
                <a:gd name="connsiteY5" fmla="*/ 1671095 h 4491324"/>
                <a:gd name="connsiteX6" fmla="*/ 751790 w 4094754"/>
                <a:gd name="connsiteY6" fmla="*/ 1364733 h 4491324"/>
                <a:gd name="connsiteX7" fmla="*/ 943109 w 4094754"/>
                <a:gd name="connsiteY7" fmla="*/ 909276 h 4491324"/>
                <a:gd name="connsiteX8" fmla="*/ 1385704 w 4094754"/>
                <a:gd name="connsiteY8" fmla="*/ 639088 h 4491324"/>
                <a:gd name="connsiteX9" fmla="*/ 1332453 w 4094754"/>
                <a:gd name="connsiteY9" fmla="*/ 367904 h 4491324"/>
                <a:gd name="connsiteX10" fmla="*/ 3801 w 4094754"/>
                <a:gd name="connsiteY10" fmla="*/ 18898 h 4491324"/>
                <a:gd name="connsiteX11" fmla="*/ 1053174 w 4094754"/>
                <a:gd name="connsiteY11" fmla="*/ 275 h 4491324"/>
                <a:gd name="connsiteX12" fmla="*/ 1815571 w 4094754"/>
                <a:gd name="connsiteY12" fmla="*/ 384039 h 4491324"/>
                <a:gd name="connsiteX13" fmla="*/ 1687326 w 4094754"/>
                <a:gd name="connsiteY13" fmla="*/ 832895 h 4491324"/>
                <a:gd name="connsiteX14" fmla="*/ 1253453 w 4094754"/>
                <a:gd name="connsiteY14" fmla="*/ 1106987 h 4491324"/>
                <a:gd name="connsiteX15" fmla="*/ 1194464 w 4094754"/>
                <a:gd name="connsiteY15" fmla="*/ 1185673 h 4491324"/>
                <a:gd name="connsiteX16" fmla="*/ 1342616 w 4094754"/>
                <a:gd name="connsiteY16" fmla="*/ 1373534 h 4491324"/>
                <a:gd name="connsiteX17" fmla="*/ 2438144 w 4094754"/>
                <a:gd name="connsiteY17" fmla="*/ 1682516 h 4491324"/>
                <a:gd name="connsiteX18" fmla="*/ 3499619 w 4094754"/>
                <a:gd name="connsiteY18" fmla="*/ 2080975 h 4491324"/>
                <a:gd name="connsiteX19" fmla="*/ 4092960 w 4094754"/>
                <a:gd name="connsiteY19" fmla="*/ 3007396 h 4491324"/>
                <a:gd name="connsiteX20" fmla="*/ 3868846 w 4094754"/>
                <a:gd name="connsiteY20" fmla="*/ 3760413 h 4491324"/>
                <a:gd name="connsiteX21" fmla="*/ 3349267 w 4094754"/>
                <a:gd name="connsiteY21" fmla="*/ 4365175 h 4491324"/>
                <a:gd name="connsiteX22" fmla="*/ 3195353 w 4094754"/>
                <a:gd name="connsiteY22" fmla="*/ 4478017 h 4491324"/>
                <a:gd name="connsiteX23" fmla="*/ 3068470 w 4094754"/>
                <a:gd name="connsiteY23" fmla="*/ 4491324 h 4491324"/>
                <a:gd name="connsiteX24" fmla="*/ 1341464 w 4094754"/>
                <a:gd name="connsiteY24" fmla="*/ 4490591 h 449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94754" h="4491324">
                  <a:moveTo>
                    <a:pt x="1341464" y="4490591"/>
                  </a:moveTo>
                  <a:cubicBezTo>
                    <a:pt x="1874559" y="4203193"/>
                    <a:pt x="2410169" y="3897040"/>
                    <a:pt x="2824973" y="3455623"/>
                  </a:cubicBezTo>
                  <a:cubicBezTo>
                    <a:pt x="2979621" y="3291022"/>
                    <a:pt x="3122429" y="3090377"/>
                    <a:pt x="3120019" y="2864482"/>
                  </a:cubicBezTo>
                  <a:cubicBezTo>
                    <a:pt x="3117296" y="2601812"/>
                    <a:pt x="2915499" y="2378850"/>
                    <a:pt x="2687089" y="2249139"/>
                  </a:cubicBezTo>
                  <a:cubicBezTo>
                    <a:pt x="2377898" y="2073431"/>
                    <a:pt x="2015691" y="2023454"/>
                    <a:pt x="1675067" y="1921507"/>
                  </a:cubicBezTo>
                  <a:cubicBezTo>
                    <a:pt x="1463946" y="1858328"/>
                    <a:pt x="1259111" y="1774299"/>
                    <a:pt x="1064439" y="1671095"/>
                  </a:cubicBezTo>
                  <a:cubicBezTo>
                    <a:pt x="931898" y="1600791"/>
                    <a:pt x="793805" y="1508799"/>
                    <a:pt x="751790" y="1364733"/>
                  </a:cubicBezTo>
                  <a:cubicBezTo>
                    <a:pt x="702860" y="1196883"/>
                    <a:pt x="837457" y="1030217"/>
                    <a:pt x="943109" y="909276"/>
                  </a:cubicBezTo>
                  <a:cubicBezTo>
                    <a:pt x="1048761" y="788335"/>
                    <a:pt x="1320813" y="729317"/>
                    <a:pt x="1385704" y="639088"/>
                  </a:cubicBezTo>
                  <a:cubicBezTo>
                    <a:pt x="1450595" y="548859"/>
                    <a:pt x="1562770" y="471269"/>
                    <a:pt x="1332453" y="367904"/>
                  </a:cubicBezTo>
                  <a:cubicBezTo>
                    <a:pt x="1102136" y="264539"/>
                    <a:pt x="205653" y="37813"/>
                    <a:pt x="3801" y="18898"/>
                  </a:cubicBezTo>
                  <a:cubicBezTo>
                    <a:pt x="-72809" y="11719"/>
                    <a:pt x="1033602" y="1099"/>
                    <a:pt x="1053174" y="275"/>
                  </a:cubicBezTo>
                  <a:cubicBezTo>
                    <a:pt x="1285864" y="-9527"/>
                    <a:pt x="1709879" y="245269"/>
                    <a:pt x="1815571" y="384039"/>
                  </a:cubicBezTo>
                  <a:cubicBezTo>
                    <a:pt x="1921263" y="522809"/>
                    <a:pt x="1820914" y="725606"/>
                    <a:pt x="1687326" y="832895"/>
                  </a:cubicBezTo>
                  <a:cubicBezTo>
                    <a:pt x="1553738" y="940289"/>
                    <a:pt x="1384107" y="996239"/>
                    <a:pt x="1253453" y="1106987"/>
                  </a:cubicBezTo>
                  <a:cubicBezTo>
                    <a:pt x="1228097" y="1128465"/>
                    <a:pt x="1203370" y="1153507"/>
                    <a:pt x="1194464" y="1185673"/>
                  </a:cubicBezTo>
                  <a:cubicBezTo>
                    <a:pt x="1171204" y="1269807"/>
                    <a:pt x="1262883" y="1338120"/>
                    <a:pt x="1342616" y="1373534"/>
                  </a:cubicBezTo>
                  <a:cubicBezTo>
                    <a:pt x="1689841" y="1528077"/>
                    <a:pt x="2067555" y="1598067"/>
                    <a:pt x="2438144" y="1682516"/>
                  </a:cubicBezTo>
                  <a:cubicBezTo>
                    <a:pt x="2808733" y="1766964"/>
                    <a:pt x="3183199" y="1870272"/>
                    <a:pt x="3499619" y="2080975"/>
                  </a:cubicBezTo>
                  <a:cubicBezTo>
                    <a:pt x="3816040" y="2291678"/>
                    <a:pt x="4069595" y="2628005"/>
                    <a:pt x="4092960" y="3007396"/>
                  </a:cubicBezTo>
                  <a:cubicBezTo>
                    <a:pt x="4109305" y="3273210"/>
                    <a:pt x="4012388" y="3536090"/>
                    <a:pt x="3868846" y="3760413"/>
                  </a:cubicBezTo>
                  <a:cubicBezTo>
                    <a:pt x="3725200" y="3984737"/>
                    <a:pt x="3536500" y="4175847"/>
                    <a:pt x="3349267" y="4365175"/>
                  </a:cubicBezTo>
                  <a:cubicBezTo>
                    <a:pt x="3304109" y="4410857"/>
                    <a:pt x="3256437" y="4458111"/>
                    <a:pt x="3195353" y="4478017"/>
                  </a:cubicBezTo>
                  <a:cubicBezTo>
                    <a:pt x="3154805" y="4491219"/>
                    <a:pt x="3111218" y="4491324"/>
                    <a:pt x="3068470" y="4491324"/>
                  </a:cubicBezTo>
                  <a:lnTo>
                    <a:pt x="1341464" y="4490591"/>
                  </a:lnTo>
                  <a:close/>
                </a:path>
              </a:pathLst>
            </a:custGeom>
            <a:solidFill>
              <a:schemeClr val="bg2"/>
            </a:solidFill>
            <a:ln w="10463" cap="flat">
              <a:solidFill>
                <a:schemeClr val="bg2">
                  <a:lumMod val="90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72C37D-B5DB-4DC9-BDDC-6174504F4BC6}"/>
                </a:ext>
              </a:extLst>
            </p:cNvPr>
            <p:cNvSpPr/>
            <p:nvPr/>
          </p:nvSpPr>
          <p:spPr>
            <a:xfrm>
              <a:off x="3938546" y="1837020"/>
              <a:ext cx="3572999" cy="4667260"/>
            </a:xfrm>
            <a:custGeom>
              <a:avLst/>
              <a:gdLst>
                <a:gd name="connsiteX0" fmla="*/ 2142439 w 3325587"/>
                <a:gd name="connsiteY0" fmla="*/ 4344077 h 4344076"/>
                <a:gd name="connsiteX1" fmla="*/ 3036590 w 3325587"/>
                <a:gd name="connsiteY1" fmla="*/ 3644808 h 4344076"/>
                <a:gd name="connsiteX2" fmla="*/ 3259027 w 3325587"/>
                <a:gd name="connsiteY2" fmla="*/ 3296641 h 4344076"/>
                <a:gd name="connsiteX3" fmla="*/ 3323882 w 3325587"/>
                <a:gd name="connsiteY3" fmla="*/ 3029884 h 4344076"/>
                <a:gd name="connsiteX4" fmla="*/ 3185160 w 3325587"/>
                <a:gd name="connsiteY4" fmla="*/ 2544147 h 4344076"/>
                <a:gd name="connsiteX5" fmla="*/ 2894200 w 3325587"/>
                <a:gd name="connsiteY5" fmla="*/ 2227412 h 4344076"/>
                <a:gd name="connsiteX6" fmla="*/ 2520887 w 3325587"/>
                <a:gd name="connsiteY6" fmla="*/ 2000469 h 4344076"/>
                <a:gd name="connsiteX7" fmla="*/ 1542707 w 3325587"/>
                <a:gd name="connsiteY7" fmla="*/ 1724073 h 4344076"/>
                <a:gd name="connsiteX8" fmla="*/ 1228278 w 3325587"/>
                <a:gd name="connsiteY8" fmla="*/ 1644653 h 4344076"/>
                <a:gd name="connsiteX9" fmla="*/ 1085260 w 3325587"/>
                <a:gd name="connsiteY9" fmla="*/ 1601696 h 4344076"/>
                <a:gd name="connsiteX10" fmla="*/ 945385 w 3325587"/>
                <a:gd name="connsiteY10" fmla="*/ 1527200 h 4344076"/>
                <a:gd name="connsiteX11" fmla="*/ 707127 w 3325587"/>
                <a:gd name="connsiteY11" fmla="*/ 1362913 h 4344076"/>
                <a:gd name="connsiteX12" fmla="*/ 626869 w 3325587"/>
                <a:gd name="connsiteY12" fmla="*/ 1251852 h 4344076"/>
                <a:gd name="connsiteX13" fmla="*/ 855488 w 3325587"/>
                <a:gd name="connsiteY13" fmla="*/ 924849 h 4344076"/>
                <a:gd name="connsiteX14" fmla="*/ 1215390 w 3325587"/>
                <a:gd name="connsiteY14" fmla="*/ 727034 h 4344076"/>
                <a:gd name="connsiteX15" fmla="*/ 1307592 w 3325587"/>
                <a:gd name="connsiteY15" fmla="*/ 467192 h 4344076"/>
                <a:gd name="connsiteX16" fmla="*/ 1115016 w 3325587"/>
                <a:gd name="connsiteY16" fmla="*/ 261518 h 4344076"/>
                <a:gd name="connsiteX17" fmla="*/ 862403 w 3325587"/>
                <a:gd name="connsiteY17" fmla="*/ 176756 h 4344076"/>
                <a:gd name="connsiteX18" fmla="*/ 650967 w 3325587"/>
                <a:gd name="connsiteY18" fmla="*/ 119968 h 4344076"/>
                <a:gd name="connsiteX19" fmla="*/ 184823 w 3325587"/>
                <a:gd name="connsiteY19" fmla="*/ 18755 h 4344076"/>
                <a:gd name="connsiteX20" fmla="*/ 0 w 3325587"/>
                <a:gd name="connsiteY20" fmla="*/ 0 h 4344076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862403 w 3325587"/>
                <a:gd name="connsiteY16" fmla="*/ 176756 h 4344077"/>
                <a:gd name="connsiteX17" fmla="*/ 650967 w 3325587"/>
                <a:gd name="connsiteY17" fmla="*/ 119968 h 4344077"/>
                <a:gd name="connsiteX18" fmla="*/ 184823 w 3325587"/>
                <a:gd name="connsiteY18" fmla="*/ 18755 h 4344077"/>
                <a:gd name="connsiteX19" fmla="*/ 0 w 3325587"/>
                <a:gd name="connsiteY19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184823 w 3325587"/>
                <a:gd name="connsiteY17" fmla="*/ 18755 h 4344077"/>
                <a:gd name="connsiteX18" fmla="*/ 0 w 3325587"/>
                <a:gd name="connsiteY18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726619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42463 w 3325587"/>
                <a:gd name="connsiteY8" fmla="*/ 1658838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25587" h="4344077">
                  <a:moveTo>
                    <a:pt x="2142439" y="4344077"/>
                  </a:moveTo>
                  <a:cubicBezTo>
                    <a:pt x="2479396" y="4164702"/>
                    <a:pt x="2788063" y="3936292"/>
                    <a:pt x="3036590" y="3644808"/>
                  </a:cubicBezTo>
                  <a:cubicBezTo>
                    <a:pt x="3125753" y="3540243"/>
                    <a:pt x="3201505" y="3421428"/>
                    <a:pt x="3259027" y="3296641"/>
                  </a:cubicBezTo>
                  <a:cubicBezTo>
                    <a:pt x="3296746" y="3214811"/>
                    <a:pt x="3317491" y="3119466"/>
                    <a:pt x="3323882" y="3029884"/>
                  </a:cubicBezTo>
                  <a:cubicBezTo>
                    <a:pt x="3336351" y="2855538"/>
                    <a:pt x="3279458" y="2689365"/>
                    <a:pt x="3185160" y="2544147"/>
                  </a:cubicBezTo>
                  <a:cubicBezTo>
                    <a:pt x="3106684" y="2423446"/>
                    <a:pt x="3005367" y="2318252"/>
                    <a:pt x="2894200" y="2227412"/>
                  </a:cubicBezTo>
                  <a:cubicBezTo>
                    <a:pt x="2781357" y="2135105"/>
                    <a:pt x="2656361" y="2055162"/>
                    <a:pt x="2520887" y="2000469"/>
                  </a:cubicBezTo>
                  <a:cubicBezTo>
                    <a:pt x="2206352" y="1873272"/>
                    <a:pt x="1870548" y="1806216"/>
                    <a:pt x="1542707" y="1724073"/>
                  </a:cubicBezTo>
                  <a:lnTo>
                    <a:pt x="1242463" y="1658838"/>
                  </a:lnTo>
                  <a:cubicBezTo>
                    <a:pt x="1193952" y="1646475"/>
                    <a:pt x="1031828" y="1612788"/>
                    <a:pt x="929229" y="1544957"/>
                  </a:cubicBezTo>
                  <a:cubicBezTo>
                    <a:pt x="826630" y="1477126"/>
                    <a:pt x="639159" y="1355203"/>
                    <a:pt x="626869" y="1251852"/>
                  </a:cubicBezTo>
                  <a:cubicBezTo>
                    <a:pt x="614579" y="1148501"/>
                    <a:pt x="758977" y="1016259"/>
                    <a:pt x="855488" y="924849"/>
                  </a:cubicBezTo>
                  <a:cubicBezTo>
                    <a:pt x="951999" y="833439"/>
                    <a:pt x="1140828" y="791490"/>
                    <a:pt x="1205934" y="703393"/>
                  </a:cubicBezTo>
                  <a:cubicBezTo>
                    <a:pt x="1271040" y="615296"/>
                    <a:pt x="1326011" y="493505"/>
                    <a:pt x="1246125" y="396268"/>
                  </a:cubicBezTo>
                  <a:cubicBezTo>
                    <a:pt x="1166239" y="299031"/>
                    <a:pt x="949626" y="181815"/>
                    <a:pt x="726619" y="119968"/>
                  </a:cubicBezTo>
                  <a:cubicBezTo>
                    <a:pt x="557220" y="72988"/>
                    <a:pt x="135618" y="24993"/>
                    <a:pt x="0" y="0"/>
                  </a:cubicBezTo>
                </a:path>
              </a:pathLst>
            </a:custGeom>
            <a:noFill/>
            <a:ln w="10463" cap="flat">
              <a:solidFill>
                <a:schemeClr val="bg1">
                  <a:lumMod val="65000"/>
                </a:schemeClr>
              </a:solidFill>
              <a:prstDash val="lgDash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42994F6-5275-4032-845D-192CCCF259C9}"/>
              </a:ext>
            </a:extLst>
          </p:cNvPr>
          <p:cNvSpPr txBox="1"/>
          <p:nvPr/>
        </p:nvSpPr>
        <p:spPr>
          <a:xfrm>
            <a:off x="8843378" y="4492424"/>
            <a:ext cx="1080268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Quarter 1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CAE5F7-C0B0-482A-B472-D75AEE6A3BB5}"/>
              </a:ext>
            </a:extLst>
          </p:cNvPr>
          <p:cNvSpPr txBox="1"/>
          <p:nvPr/>
        </p:nvSpPr>
        <p:spPr>
          <a:xfrm>
            <a:off x="8843378" y="4891103"/>
            <a:ext cx="1705909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ysClr val="windowText" lastClr="000000"/>
                </a:solidFill>
              </a:rPr>
              <a:t>Bias Detection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ysClr val="windowText" lastClr="000000"/>
                </a:solidFill>
              </a:rPr>
              <a:t>Bias Mitigation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771D00-48E1-45CD-912A-2F72B14BD1DB}"/>
              </a:ext>
            </a:extLst>
          </p:cNvPr>
          <p:cNvSpPr txBox="1"/>
          <p:nvPr/>
        </p:nvSpPr>
        <p:spPr>
          <a:xfrm>
            <a:off x="4816468" y="3973712"/>
            <a:ext cx="73746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YEAR 2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DF68D0-F15B-4FCE-81E3-F9A70B45D9F1}"/>
              </a:ext>
            </a:extLst>
          </p:cNvPr>
          <p:cNvSpPr txBox="1"/>
          <p:nvPr/>
        </p:nvSpPr>
        <p:spPr>
          <a:xfrm>
            <a:off x="7591086" y="2443889"/>
            <a:ext cx="76572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YEAR 3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951A72-3D31-4D25-BFA1-3234C959E088}"/>
              </a:ext>
            </a:extLst>
          </p:cNvPr>
          <p:cNvSpPr txBox="1"/>
          <p:nvPr/>
        </p:nvSpPr>
        <p:spPr>
          <a:xfrm>
            <a:off x="6191448" y="1243526"/>
            <a:ext cx="68311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Year 5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53F9F9-755A-4549-95A5-A9FC4170B4E0}"/>
              </a:ext>
            </a:extLst>
          </p:cNvPr>
          <p:cNvSpPr txBox="1"/>
          <p:nvPr/>
        </p:nvSpPr>
        <p:spPr>
          <a:xfrm>
            <a:off x="2809875" y="2273182"/>
            <a:ext cx="72761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YEAR 4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102" grpId="0"/>
      <p:bldP spid="90" grpId="0"/>
      <p:bldP spid="9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Bias Detection &amp; Mitigation MVP</vt:lpstr>
      <vt:lpstr>ROADMAP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Detection &amp; Mitigation MVP</dc:title>
  <dc:creator>Navya Somesh</dc:creator>
  <cp:lastModifiedBy>Navya Somesh</cp:lastModifiedBy>
  <cp:revision>1</cp:revision>
  <dcterms:created xsi:type="dcterms:W3CDTF">2023-01-26T10:25:48Z</dcterms:created>
  <dcterms:modified xsi:type="dcterms:W3CDTF">2023-01-26T10:26:29Z</dcterms:modified>
</cp:coreProperties>
</file>