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5.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7.xml" ContentType="application/vnd.openxmlformats-officedocument.presentationml.notesSlide+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8.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9.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notesSlides/notesSlide10.xml" ContentType="application/vnd.openxmlformats-officedocument.presentationml.notesSlide+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itchFamily="34" charset="0"/>
      <p:regular r:id="rId14"/>
      <p:bold r:id="rId15"/>
      <p:italic r:id="rId16"/>
      <p:boldItalic r:id="rId17"/>
    </p:embeddedFont>
    <p:embeddedFont>
      <p:font typeface="Proxima Nova" charset="0"/>
      <p:regular r:id="rId18"/>
      <p:bold r:id="rId19"/>
      <p:italic r:id="rId20"/>
      <p:boldItalic r:id="rId21"/>
    </p:embeddedFont>
    <p:embeddedFont>
      <p:font typeface="Robo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72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35:39.71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 0 491,'0'0'88,"0"0"-68,0 0-17,0 0 5,0 0-8,0 0 21,0 0-2,0 0 8,-7 0-16,7 0 3,0 0-13,0 0-1,0 0-1,0 10-12,0 5-48,0 1-78,0-1-193</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38:13.56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0 306,'0'0'185,"0"0"-154,0 0-28,0 0-3,0 0-3,0 0-4,-2 8 3,7-5 2,5-2 2,5 0 0,2-1-15,3 0-58,2 0-174</inkml:trace>
  <inkml:trace contextRef="#ctx0" brushRef="#br0" timeOffset="162451">194 217 141,'0'0'178,"0"0"-138,0 0-17,0 0 28,0 0 29,0 0-25,0 0-20,0 0-17,-2 0-6,2 0-4,0 0-6,2 0-1,6 0 1,5 0 1,1 1-2,-2 0 2,1-1-3,0 0-34,1 0-111,-1 0-72</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4:36.98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10820 325 515,'0'0'302,"0"0"-278,0 0-24,0 0-30,0 0-148,0 0-94</inkml:trace>
  <inkml:trace contextRef="#ctx0" brushRef="#br0" timeOffset="5607">14803 8 544,'0'0'230,"0"0"-131,0 0-19,0 0-80,0 0-3,0 0-105,-5 15-2,6 2-199</inkml:trace>
  <inkml:trace contextRef="#ctx0" brushRef="#br0" timeOffset="11113">7541 1278 725,'0'0'84,"0"0"-83,0 0-1,0 0-129,0 0-334</inkml:trace>
  <inkml:trace contextRef="#ctx0" brushRef="#br0" timeOffset="13701">9477 1185 547,'0'0'269,"0"0"-204,0 0-51,0 0-14,0 0-155,0 0-266</inkml:trace>
  <inkml:trace contextRef="#ctx0" brushRef="#br0" timeOffset="15886">11274 1078 918,'0'0'84,"0"0"-68,0 0 29,0 0-45,0 0-9,0 0-85,-17 47-151,33-33-285</inkml:trace>
  <inkml:trace contextRef="#ctx0" brushRef="#br0" timeOffset="189867">20733 89 519,'0'0'33,"0"0"-31,77-7-2,-49 4-59,-1-4-167</inkml:trace>
  <inkml:trace contextRef="#ctx0" brushRef="#br0" timeOffset="192665">22799 0 762,'0'0'70,"0"0"-69,0 0-1,0 0-99,0 0-253</inkml:trace>
  <inkml:trace contextRef="#ctx0" brushRef="#br0" timeOffset="193338">23118 43 569,'0'0'183,"0"0"-183,0 0-7,0 0-76,0 0-24,0 0-122</inkml:trace>
  <inkml:trace contextRef="#ctx0" brushRef="#br0" timeOffset="194406">23743 92 440,'0'0'232,"0"0"-205,0 0-8,0 0-19,0 0-201,0 0 88,20 7-48</inkml:trace>
  <inkml:trace contextRef="#ctx0" brushRef="#br0" timeOffset="216611">20237 1228 417,'0'0'0,"0"0"-1,0 0-182</inkml:trace>
  <inkml:trace contextRef="#ctx0" brushRef="#br0" timeOffset="217029">20496 1363 468,'0'0'286,"0"0"-273,0 0-3,0 0 34,0 0-11,-85 77-18,63-53-15,7-4-65,10-5-105,5-8-48</inkml:trace>
  <inkml:trace contextRef="#ctx0" brushRef="#br0" timeOffset="217629">20818 1294 669,'0'0'80,"0"0"-72,0 0-8,0 0-148,0 0-125</inkml:trace>
  <inkml:trace contextRef="#ctx0" brushRef="#br0" timeOffset="220601">23084 1320 748,'0'0'89,"0"0"-89,0 0-104,0 0-225</inkml:trace>
  <inkml:trace contextRef="#ctx0" brushRef="#br0" timeOffset="1.31373E6">0 1741 394,'0'0'164,"0"0"-147,0 0 8,0 0 42,0 0-12,0 0-16,0 0 10,-2 0-18,2 0-28,0 0 6,0 0-8,0 0 4,3 0 1,9 0-1,4 3 4,5-3-5,6 0 3,0 0-4,1 0 1,-1 0 0,-2-3 6,-1-1-7,-3 3 3,-3-3 4,-4 4-6,0-2 6,-3 2-8,-2 0-2,2 0 6,-1 0-1,1 0 4,1-1-2,-4-1-6,-1 2 1,0 0-1,-4 0 1,-1 0 1,-2 0-1,0-3 4,0 3 0,0 0 3,0 0 17,0 0-4,0 0 4,0 0 8,0-3-1,0-4 0,-9-5-29,-2 3 1,-3-4-5,0 3 0,0 0 0,1 0 6,1 3-5,1-1 3,2 1-4,2 0-2,1 4 1,3-2 1,0 5 0,2 0 1,1 0-1,0 0 0,0 0-5,0 0-3,1 0 1,9 2-3,4 8 10,6 3 1,0-2-1,1 4 5,-5-4-5,-3-1-3,-6 2 2,-2-2 1,-5-2 0,0 1 2,0 1-1,0 0 1,0-2 6,-7 1-6,0 1-2,-4-2 1,2 0-2,-1-2-10,4-3-48,2 2-49,4-5-53,0 0-109,0-2-186</inkml:trace>
  <inkml:trace contextRef="#ctx0" brushRef="#br0" timeOffset="1.31458E6">584 1553 493,'0'0'44,"0"0"-35,0 0 13,0 0 18,-66 16 2,50-7 0,9 1-5,1-3-10,5 6-23,1 0 0,0 1 0,12 0 2,6-1 8,1 0 10,1-1-8,-4-2 0,-4 0-7,-4-2 2,-3-1-3,-5-2-1,0 2 23,0-2 10,0 3 0,-6-1-10,-4-2-18,-1 2-5,-1-4-4,4-3-3,1 0-2,2 0-44,5 0-91,0-2-64,0-9-217</inkml:trace>
  <inkml:trace contextRef="#ctx0" brushRef="#br0" timeOffset="1.31493E6">748 1630 236,'0'0'117,"0"0"-88,0 0 49,0 0 26,0 0-30,4 60-14,-4-50-21,0-3-20,0-2 4,0-5-11,0 0-6,0 0 13,0 0 24,0 0 12,0-13 11,0-6-35,0-4-27,2-7-4,2-2-1,0 5 0,0 5-4,1 7 5,-1 5 0,-1 7 0,-1 1-1,3 2-3,-1 0-11,3 0 0,2 10 11,3 5 4,-1 2 0,0 0 2,-2-4-4,0-3 4,-4-5-2,-2-2 0,-1-3-1,-2 0 1,1 0 4,2 0 0,1-11 11,1-8 0,2-6-15,4-3 5,-2 4-5,1 6 0,-1 3-5,-3 6 9,-3 4-5,0 4 1,-2 1-8,1 0-3,5 4-10,3 13 21,-1 5 2,0 3 1,-3 4 4,-1-4-1,0-3-6,-1-2 0,0-5 2,-1-3-4,-1-5 1,0-4-43,3-3-154,2 0-106</inkml:trace>
  <inkml:trace contextRef="#ctx0" brushRef="#br0" timeOffset="1.31553E6">1080 1538 111,'0'0'78,"0"0"-1,0 0-26,21 68 19,-10-51-8,1-2-5,2-6-14,-4-4-16,2 0 7,2-4 19,-3-1 5,1-1-1,-3-13-3,-2-1-6,-3-5-7,-2 0 17,-2 1-26,0-1-12,-12 5 7,-3 2 5,-3 6-26,-1 2 2,-2 2-6,-1 3 1,0 0-6,5 5-4,4 2-21,4 1-37,9 2-74,0-5-54,7 1-78</inkml:trace>
  <inkml:trace contextRef="#ctx0" brushRef="#br0" timeOffset="1.31592E6">1301 1427 559,'0'0'126,"0"0"-119,0 0 2,0 0 29,0 0 39,68-18-43,-47 12-15,-3-2-9,-2 5-10,-5-1-1,-4 4-6,-2-1-120,-5-1-150</inkml:trace>
  <inkml:trace contextRef="#ctx0" brushRef="#br0" timeOffset="1.31614E6">1374 1432 371,'0'0'72,"0"0"30,11 60-3,-6-34-10,-1-1-43,-1 1-15,1-4-30,1-3-2,2-6 0,0-4-9,4-3-94,0-6-171</inkml:trace>
  <inkml:trace contextRef="#ctx0" brushRef="#br0" timeOffset="1.31635E6">1591 1556 364,'0'0'105,"0"0"-48,15 59 2,-10-44-13,-3-5-27,0-5 9,1-3 1,-1-2 11,-2 0-7,2 0 24,-2-4 20,0-14 0,0-4-67,0-8-8,-11-2-2,1 3-6,0 1 2,0 6 0,6 4 4,1 4 2,1 4-2,2 2 4,0 1 5,0-1-9,9 3 1,7-2-1,0 2 0,2 0 0,0 2 1,0 1-3,-4 0 0,2 0-7,-7 1-4,3-1-78,-5 2-72,-5 0-134</inkml:trace>
  <inkml:trace contextRef="#ctx0" brushRef="#br0" timeOffset="1.31674E6">1606 1531 110,'0'0'316,"0"0"-268,0 0 0,64 18 37,-48-16-41,-1-2-30,-1 0-13,-4 0-1,-6 0-81,-4 2-181</inkml:trace>
  <inkml:trace contextRef="#ctx0" brushRef="#br0" timeOffset="1.3169E6">1619 1682 517,'0'0'49,"0"0"-41,0 0 67,0 0 38,0 0-47,67 3-52,-52-3-14,-3 0 12,1 0-11,-3 0-1,-3 0-2,0 2-43,-5 1-120,-2 2-148</inkml:trace>
  <inkml:trace contextRef="#ctx0" brushRef="#br0" timeOffset="1.31766E6">38 2344 509,'0'0'118,"0"0"-118,0 0 7,0 0-7,0 0 30,0 0-30,2 0 2,14 0 3,5 0 39,7-3 13,3-2-32,3-2-2,1-1-2,-1 3-6,-1 0 5,-5-2-1,-1 4-13,-4 1 10,-5-1-12,-6 1 5,-6 2-2,-1-2-6,-3 2 16,-2 0-13,0 0 3,0 0 19,0 0 22,0 0-7,0 0-2,-2-6-2,-5 2-23,-2-3-8,0 1-4,0 1 13,4 3-15,3-1 1,0 3 1,2 0-1,0-2-2,0 2-6,0 0-2,0 0 2,0 0-10,2 0 10,7 5 6,0 5 2,3 0 3,-4 2-2,-1-2-1,0-2-1,-2-2 0,-3-3-1,-2-3 1,0 0 1,0 0 5,0 0 1,0 0 2,0 0 8,-2 0 7,-7 0-8,-4-2-11,3 1-4,3-1-1,3 2 0,4 0 0,0 0 2,0 0-2,0 0-4,0 0 3,0 0-5,0 0 6,0 0-6,0 0 2,0 0 2,0 0-6,-3 5-22,1 5 9,0 0 9,-3 2-61,3 1-82,2-3-36,-2 0-211</inkml:trace>
  <inkml:trace contextRef="#ctx0" brushRef="#br0" timeOffset="1.31853E6">288 2249 462,'0'0'125,"0"0"-125,0 0 0,0 0 5,0 0 67,0 0-51,52 33 5,-38-23 14,-2-1 12,2 1-25,-6-2-5,2 2-12,-6-3 8,1 1 10,-3-1-8,-2 3 2,0-2 0,0 1-5,0 1 8,0 1-3,0 0-12,-9 2-3,0 0-2,2-4-5,0 1 0,1-3-26,-1-2-104,0 1-144</inkml:trace>
  <inkml:trace contextRef="#ctx0" brushRef="#br0" timeOffset="1.31986E6">787 2185 105,'0'0'81,"0"0"1,0 0-23,0 0-5,0 0 24,0 0 49,0-8-40,-2 8-28,-8 0-24,-4 0-33,-3 8-2,0 7 0,-1-3 5,9 1-4,2 0 4,5 1-5,2-2-2,0 3 2,3 3 23,10-4-21,6-4 4,1-2 0,5-6 7,0-2-2,0 0-8,0 0-3,0-5-3,-4-5-47,-3 3-46,-4-5-97,-4 4-109</inkml:trace>
  <inkml:trace contextRef="#ctx0" brushRef="#br0" timeOffset="1.32024E6">962 2076 351,'0'0'137,"0"0"-128,0 0 47,0 0 60,34 67-28,-27-42-16,0-1-53,-3 1-14,6-7-2,-3-4-3,2-3-5,-1-2-16,2-3-114,3-6-85,-4 0-207</inkml:trace>
  <inkml:trace contextRef="#ctx0" brushRef="#br0" timeOffset="1.32049E6">1217 2129 363,'0'0'229,"0"0"-166,0 0-12,0 0 29,0 0-59,0 0-12,-66 22-8,61-13 5,4 1-6,1 0-20,0-5 14,6-2 5,1-3-7,4 0-21,0-3 23,-1-9 6,-3 2 4,0 0 10,-4 5-14,-2 3 26,1-1 11,-2 3-19,2 0-18,3 0-10,4 12 6,2 1 4,1 2 0,1-3-17,1-2-73,2-8-15,0-2-78,2 0-228</inkml:trace>
  <inkml:trace contextRef="#ctx0" brushRef="#br0" timeOffset="1.32086E6">1397 2064 23,'0'0'472,"0"0"-421,0 0-24,0 0 35,0 0-17,0 0-29,-19 42-16,38-28 6,1-1 5,-2-3 4,-2 2-7,-7-1 3,-2-4 13,-4 1-3,-3-2 4,0-1 2,-7 3-1,-5-1-6,-4-4-17,2-3-3,1 0-5,2 0-24,1 0-62,9-1-36,1-6-111,0-5-165</inkml:trace>
  <inkml:trace contextRef="#ctx0" brushRef="#br0" timeOffset="1.32116E6">1533 2059 436,'0'0'66,"0"0"-47,0 0 67,0 0 6,0 0-68,0 0-7,-7 64 0,26-51 12,1-1-8,-4 0-4,0 0 7,-5-3-8,-6-2 0,-3-1-3,-2 0 4,0-1-1,-2 0 6,-10 0-8,-2-2-13,1-1-1,2-2-26,1 0-98,4 0-81,4 0-218</inkml:trace>
  <inkml:trace contextRef="#ctx0" brushRef="#br0" timeOffset="1.32145E6">1692 2190 560,'0'0'66,"0"0"-52,0 0 120,0 0-52,0 0-64,67-10-12,-54 7-5,-1 1-1,1 0-28,-2-1-138,-4 1-149</inkml:trace>
  <inkml:trace contextRef="#ctx0" brushRef="#br0" timeOffset="1.32168E6">1877 2072 520,'0'0'80,"0"0"-58,0 0 96,0 0-47,23 63-23,-15-55-33,2-5-6,-1-3 3,0 0 23,2-3 4,-4-7 7,3-3-21,-4-4-9,-4 3-7,0-3-7,-2 6-2,0 4 0,3 2 0,-3 5-3,2 0-11,3 5-23,2 9 37,4 1 2,3 3 0,-3-5-2,3-4 0,-1-4 4,3-5-4,-2 0 8,0-2 6,-1-10-6,-4 1 1,-4-3 4,-3 1-1,-2-2 7,0 0-15,0 3-4,-2 2-7,-3 6-19,1 1 1,1 3-2,3 0-25,0 0 6,0 9-5,0 4 37,7-3 2,3 2 9,5-5 2,-1-3 1,4-4 0,0 0 11,1-4 5,-1-5 9,0-4 1,-4 1-11,-5 0-5,-3 1-5,-6 0 4,0 0-9,-2 4 2,-11 2-2,-1 5 3,-2 0-3,2 3-5,0 9 5,3 3-2,7 5-1,4-1-2,0 1-6,9-3 7,11-4 2,1-6 4,6-4-1,0-3 0,3 0 0,-3-13 0,-6-1 3,-1-4-3,-8 3-1,-3 0 0,-5 1 2,-3 4-1,-1 3 4,0 4-1,0 0 19,0 3 24,0 0-33,0 8-14,0 7 0,0 2-4,0 3 4,0-2-6,0-4 0,0-4-46,6-6-92,-1-4-65,-1-4-105</inkml:trace>
  <inkml:trace contextRef="#ctx0" brushRef="#br0" timeOffset="1.32251E6">2398 1858 499,'0'0'0,"0"0"-115,0 0-95</inkml:trace>
  <inkml:trace contextRef="#ctx0" brushRef="#br0" timeOffset="1.32272E6">2539 1915 542,'0'0'161,"0"0"-132,-64 17 47,48-4 16,5-1-46,7 1-46,4-3-1,0-3-3,6-2 4,5-5-3,6 0-4,1 0 2,-4 0 5,-3 0 1,-2 0-1,0 8-2,0 4 2,1 7 4,-2 7 18,-1 3-3,-7 6 3,0 4-11,0 1-7,-9-5 2,-2-11-6,2-9-6,-1-10 6,1-5 10,-4 0 14,1-12-23,1-6-1,0-6-3,6-1 3,5 0 0,0 1 0,7 2-2,11 4 2,-2 1-5,7 2 4,2 0-6,0 2-11,0-1 5,-3-4-2,-3-1 5,-6-1 5,-6-3 5,-7-1 0,0-4 0,0 1-1,-9 2 1,-2 8 0,2 2 1,2 5 5,0 3 4,3 5 9,2 1-9,2 1-1,0 0-9,0 10-11,0 10 6,4 9 5,5 2 11,2 3-9,0-4 10,-1-3-11,-1-7 0,-2-10-2,1-3 2,-2-7-3,2 0 4,2-5 11,3-9-1,1-1-11,2 2 1,-3 4-4,-1 5 4,-1 4-4,0 0-5,-1 8 7,3 2 0,-2 0 1,3-3-1,-2-1 0,1-6 2,-1 0 5,-1-6-3,-4-11 3,0-1-1,-5-6 1,-2-3 8,0-5 9,-12-3-17,-1 3-2,-1 7-4,3 7 1,4 6 10,3 9 13,1 3 9,1 0-20,2 10-14,0 13-4,0 4 4,7 5 1,6 0-1,1-4-1,3-1-3,-4-7-36,1-5-57,-3-6-85,-4-7-236</inkml:trace>
  <inkml:trace contextRef="#ctx0" brushRef="#br0" timeOffset="1.32362E6">2900 1900 603,'0'0'164,"0"0"-163,0 0 2,0 0 1,0 0-3,0 0-1,69-24-5,-62 24-21,-3 0-206</inkml:trace>
  <inkml:trace contextRef="#ctx0" brushRef="#br0" timeOffset="1.32437E6">2717 1194 345,'0'0'105,"0"0"-97,0 0 0,73-32 53,-56 29 19,-3 1-47,-3 2-9,-6 0 5,-1 10 24,-1 8 11,-3 6-3,0 6-15,-3 2-16,-5 5-17,1 1-8,5-4 0,2 0-5,0-6 0,13-1-1,3-7-2,4-3 3,4-2 3,-4-7-2,2-3-1,-1-3 2,-3-2 0,-4 0 5,-1-5-5,-6-3 3,-2 1 1,-3 2-3,-2-2 5,0 4 31,0 3 1,-2 0-28,-5 0-8,1 0 1,-4 11-5,3 8 1,0 3-4,5 3 3,2 3-4,2 1 1,12-1 3,4 1-2,1-2 1,-1 3 2,-2 0-1,-1 0 2,-3 0 2,-3-4 11,-2-1-5,-1-5 0,-3-5 5,-3 0 7,2-5-3,-2-1 0,0-3 1,0 1 5,-6 1-7,-6-3-2,-2-1-4,-4-1-5,-2-1-5,-3 3-2,5-4-4,2 1-30,2-2-47,1 0-74,6-3-423</inkml:trace>
  <inkml:trace contextRef="#ctx0" brushRef="#br0" timeOffset="1.46671E6">1929 1278 107,'0'0'77,"0"0"-45,0 0 10,0 0-13,0 0-1,0 0-11,0 0-9,0 0 0,0-4 3,0 4-4,0 0 5,0 0-7,2 0 3,-2 0 2,0 0-4,0 0 8,0-3-6,0 3-1,0 0 2,0 0-7,0 0 0,0 0 1,0 0-2,0 0 0,0 0-1,0 0 2,0 0-2,0 0 0,0 0 0,0 0 6,0 0-5,0 0 1,0 0 0,0 0-2,0 0 2,0 0 0,0 0-1,0 0-1,0 0 2,0 0-2,0 0 0,0 0 0,0 0-7,0-5-25,0 2-44</inkml:trace>
  <inkml:trace contextRef="#ctx0" brushRef="#br0" timeOffset="1.4675E6">1906 1296 18,'0'0'80,"0"0"-54,0 0 37,0 0-37,0 0-7,0 0 5,37-65 0,-28 50-10,3 1-8,-2-3 14,4-1 13,0 3-2,-3 0-8,1 2 3,-3 1 4,0-2-6,0-1-10,0 5 16,0-2-16,-2 4-5,-3 3 2,1 0-2,-3 3-1,1 0-7,-3 2 3,0 0-1,0 0 1,0 0 2,0 0 0,0 0-6,0 0 3,0 0-3,0 0-6,0 0-22,0 0-63,0 0-42</inkml:trace>
  <inkml:trace contextRef="#ctx0" brushRef="#br0" timeOffset="1.4715E6">1590 2559 163,'0'0'155,"0"0"-108,0 0-32,0 0 48,0 0-1,0 0-21,0 0-21,0 0-3,0-7 7,0 7-17,0 0 0,0 0-4,0 7 3,0 6 6,0 6 6,0 4-7,1 2 13,1 1-16,4 2 11,1-1 6,0 0-16,0-4 0,-2-1 15,-1-3-21,0-4 9,1-2-11,-1-3 15,-1-5-8,-3 0-5,0-5-2,2 2 1,-2-2-1,0 0 5,2 0-4,-2 0 6,0 0 4,0 0-6,0 0 2,0 0-7,0 0-1,0 0 0,0 0-67,0 0-213</inkml:trace>
  <inkml:trace contextRef="#ctx0" brushRef="#br0" timeOffset="1.47696E6">958 3330 459,'0'0'171,"0"0"-164,0 0 18,0 0-9,-71-5-2,52 15-11,2 5 2,0 2-3,4-2 0,2 2 8,4 0-4,3-4-3,4 1 3,0-1-6,1-3 0,16 0-1,3 0 2,7-3 7,5 0 0,-2 1-2,-1 2-1,-6 0 2,-5 3-2,-8-1 14,-6 3 1,-4 0 9,0 2 12,-7-2 12,-9-1-24,1 1-8,-4-5-6,0-3 2,-1-1-13,5-1-3,-2-3 2,6-2-3,2 0 0,5 0-12,1 0-35,3-2-14,0-8-37,0 0-91,11-5-44</inkml:trace>
  <inkml:trace contextRef="#ctx0" brushRef="#br0" timeOffset="1.47747E6">1108 3285 646,'0'0'87,"0"0"-82,0 0-2,0 0-3,2 57 34,5-25 15,0 0 6,0-2-23,2-3-6,-3-2-11,1-5-12,0-5 0,-2-3-2,-1-1 0,-1-2 2,-1-3-3,0-2-1,-2-4-4,0 0-42,0 0-37,0 0-39,2-12-22,-1-6-141</inkml:trace>
  <inkml:trace contextRef="#ctx0" brushRef="#br0" timeOffset="1.47772E6">1247 3337 180,'0'0'126,"0"0"-113,0 0-8,0 0 42,-62 47 6,48-34 2,3-6 15,4 0-4,5-1-5,2 1-24,0 1-22,4 3 12,8 0 7,4 1 4,0-4-13,4 1-5,0-1-14,-4-3 5,3 2-11,-3-4 0,-2 1-12,3-4-120,-5 0-126,1-7-147</inkml:trace>
  <inkml:trace contextRef="#ctx0" brushRef="#br0" timeOffset="1.47801E6">1369 3364 280,'0'0'149,"0"0"-135,0 0 4,0 0 67,0 0-44,71-21-26,-53 15-12,-2-1-2,0 2-2,0-1-4,0 0-94,-5 1-128</inkml:trace>
  <inkml:trace contextRef="#ctx0" brushRef="#br0" timeOffset="1.47825E6">1625 3127 365,'0'0'137,"0"0"-132,0 0 30,0 0 39,22 69-4,-20-44-38,-2-1-14,0 2-2,0-7-13,0-7-3,0-4 6,0-5-5,0-1 0,0-2 0,0 0 0,0 0 1,3 0 6,1 0-3,1 0 3,4 0 17,5-5 6,1 0-2,1-1-11,2 0-7,-1 1-10,-1-3-1,-1 1 3,2-3-3,-2 5 0,1 0 0,-5 0 1,1 4-2,-5 1-4,-3 0 3,-1 0 2,-1 0 0,0 0 0,0 0 3,0 0 0,1-4 2,1-1-3,-1-3 2,1 4-2,-4 1-1,0-1 2,0 4 0,0 0 1,0 0-4,0 0 0,0 0-4,0 0 0,0 0-2,0 0-10,0 2-12,0 3-33,0 5-38,0-3-113,0-2-251</inkml:trace>
  <inkml:trace contextRef="#ctx0" brushRef="#br0" timeOffset="1.47884E6">1950 3171 482,'0'0'59,"0"0"-54,0 0 3,0 0 19,0 0 20,0 0 1,48 2-8,-39-4-12,-3-3-17,-1 1-3,-5-4-6,0 3 11,0 0 5,-9-3-14,-5 3-3,-2 3 9,-2 2-8,4 0-2,0 9-1,3 6 1,4 1 0,7 1-2,0 1 1,3-1 1,12 0 0,4-2 10,3-6-5,4 0 3,-1-7-1,2-2-7,-1 0 2,-4-5-4,1-7-16,-1-3-102,-3-3-122,-4-2-217</inkml:trace>
  <inkml:trace contextRef="#ctx0" brushRef="#br0" timeOffset="1.4792E6">2232 3082 473,'0'0'95,"0"0"-36,0 0 7,0 0-11,0 0-26,0 0-15,-59 62-5,59-45-9,0-5-6,5-4 4,5-5 2,2-3-3,-3 0 3,0-11 3,-4-6 4,-3-1-7,0 5 1,-2 2 1,0 4 4,0 2 7,0 4 12,0 1 5,0 0-30,0 0-13,5 3 10,2 5 3,0-4 0,-1 1 2,3-1-1,1-4-1,3 0 0,-2 0 1,1 0 0,4-1 1,-2 1-1,2 0 0,-1 0 0,2 0 0,-4 3-2,-1 4 0,-6 3-1,-4-3-10,-2 1 10,0-5 2,-8-3 12,-4 0-6,0-6-4,-1-6-1,6-7 7,2-2 1,5 1-4,0 0-5,0 3 0,12 3-6,4 3-6,0 1-69,4 5-57,3 1-43,-3 1-27</inkml:trace>
  <inkml:trace contextRef="#ctx0" brushRef="#br0" timeOffset="1.47969E6">2571 3008 93,'0'0'162,"0"0"-24,0 0-30,0 0-17,18 56-30,-18-48-30,3-6 6,-2-1 2,-1-1 29,0 0 16,0-11 15,0-6-69,-4-1-24,0-4 2,1 1-4,3 1 2,0 2-6,7 6-2,2 2 2,0 4 0,3 4-3,3 2 2,2 0 0,1 8-1,0 7 2,-2 2 2,-5 0 0,1 1 1,-4-3-2,-1-3-1,0-3-8,3-1-22,-6-5-120,-1-3-316</inkml:trace>
  <inkml:trace contextRef="#ctx0" brushRef="#br0" timeOffset="1.4804E6">3113 2775 253,'0'0'244,"0"0"-169,0 0 3,0 0 12,0 0-31,-67 8-28,49 11 1,0 1 9,5 4 17,6 1-25,4-4-15,3 0-6,5-5-7,13-7-2,5-1 7,2-8-1,4 0-5,3-10 9,0-6-13,-2-3-2,-3 1-83,-4-2-86,-5 1-100</inkml:trace>
  <inkml:trace contextRef="#ctx0" brushRef="#br0" timeOffset="1.4807E6">3267 2591 665,'0'0'82,"0"0"-81,0 0 11,0 0 100,23 70-32,-14-38-30,0-2-27,1-1-11,-2-6-9,-1-1-3,2-8-3,2-5-16,-1-3-79,1-6-90,2 0-102</inkml:trace>
  <inkml:trace contextRef="#ctx0" brushRef="#br0" timeOffset="1.48092E6">3458 2695 404,'0'0'142,"0"0"-103,0 0 33,0 0-20,0 0-18,0 0-22,-54 53-7,54-41-5,0-4 0,9-4 0,7-4 1,0 0 6,-1-5-6,-3-7 7,-3 0-3,-4 1 0,-1 4 0,-2 2-4,-1 5 5,0 0 0,2 0-6,1 8-5,3 1 5,0 4 2,4 0-2,-1-6 0,-1-2-9,0-5-92,4 0-62,-1-3-72</inkml:trace>
  <inkml:trace contextRef="#ctx0" brushRef="#br0" timeOffset="1.48128E6">3618 2606 356,'0'0'60,"0"0"-37,0 0 57,0 0 22,-3 59-25,17-41-12,2-1-1,0 0-23,0-4-32,-5-3 14,-2 0-2,-6-3-11,-3-2-1,0-2 0,-2 0 4,-10-1-5,0-2-7,2 0-1,-2 0-13,5 0-59,0 0-74,5-3-115</inkml:trace>
  <inkml:trace contextRef="#ctx0" brushRef="#br0" timeOffset="1.48158E6">3777 2552 546,'0'0'60,"0"0"-56,0 0 31,0 0 46,-10 56-30,17-38-25,5-1 26,1-2-7,-1 0-23,-3-3 6,-2 1-7,-4-5-3,-1-1-1,-2-5 0,0 1-7,0-1-1,0-2 6,-5 3-8,-4-3-6,0 0-1,0 0-9,2 0-56,2 0-90,3-3-125,0-4-276</inkml:trace>
  <inkml:trace contextRef="#ctx0" brushRef="#br0" timeOffset="1.48187E6">3930 2584 293,'0'0'206,"0"0"-109,0 0 37,0 0-43,0 0-43,17 57-28,-17-47-16,0-3-4,0-2-16,0-5-255</inkml:trace>
  <inkml:trace contextRef="#ctx0" brushRef="#br0" timeOffset="1.48206E6">3904 2473 434,'0'0'165,"0"0"-165,0 0-3,0 0 3,0 0 10,0 0-7,73 12 1,-55-12-3,3-1 0,-5-6 3,-3-3-2,-4-1-2,-2-2-1,-7-2 1,0-5 2,0-2-2,-2 0 4,-10-1 3,2 3 6,-4 2 22,2 5-17,3 4 42,2 3 28,5 3-36,0 3-7,2 5-29,0 15-13,0 10 0,4 12 11,8 7 4,1 3 22,-1 5-19,1-2-6,-4-3-9,1-6-6,-3-9-1,-1-9 1,-3-10-2,-3-9-1,0-7 3,0-2-1,-3-6 1,-6-12-37,0-6-11,7-4 6,-1-5 7,3 4-14,3 4 13,8 3 31,1 5 3,1 4 2,-1 3 0,-1 6 1,0 1 2,1 3-3,-1 0 7,-2 3 8,0 6 0,1 4-4,-2 2-3,-1-1-8,-2 1 0,0-3-27,-3-4-165,0-8-130</inkml:trace>
  <inkml:trace contextRef="#ctx0" brushRef="#br0" timeOffset="1.48263E6">4191 2428 456,'0'0'154,"0"0"-128,0 0-21,0 0-5,0 0-52,0 0-108,2 2-126</inkml:trace>
  <inkml:trace contextRef="#ctx0" brushRef="#br0" timeOffset="1.48281E6">4346 2460 514,'0'0'69,"0"0"-14,0 0 53,0 0-17,0 0-36,-60 62-18,60-47-13,0 0-8,5-5-9,11-1-3,2-6 10,5-3-10,0 0-4,-1 0-62,2-12-99,-7-1-130</inkml:trace>
  <inkml:trace contextRef="#ctx0" brushRef="#br0" timeOffset="1.48301E6">4480 2456 66,'0'0'265,"0"0"-216,0 0 20,0 0 43,0 0-8,0 0-20,-9-11-6,2 11-35,-2 5-31,0 8 4,0 2 3,2 2-6,4-5-8,3-2-5,0-2-6,3-3 6,6-5 0,3 0-3,-1 0 1,-2-3-8,-4-2-6,-1 0 6,-1 3 10,-3 2 0,4 0-5,1 0-5,3 0 9,4 2 2,2-2-4,1 0 6,-1-5-3,0-7 4,-3-6-1,-1-2-2,-10-4 6,0-4 26,0-1 24,0-1 1,-7 5-6,2 3-13,0 10-4,3 6 10,2 4-7,-2 2-18,2 0-20,0 5-4,0 9 4,7 7-1,0 6 1,2 3-3,-3-3-41,3-5-79,1-7-18,-3-12 7,4-1 52,-4-2 70,2-3 11,0-8 1,0-2 2,2 0-1,-1 4 6,3 3 4,-4 2 15,0 3 18,-2 1-12,0 0-5,-3 9-2,1 2-8,-3 2-9,1 2-8,1-8-3,-1-2-152,-1-2-149</inkml:trace>
  <inkml:trace contextRef="#ctx0" brushRef="#br0" timeOffset="1.48365E6">4751 2282 349,'0'0'122,"0"0"-101,0 0-21,0 0-33,0 0-259</inkml:trace>
  <inkml:trace contextRef="#ctx0" brushRef="#br0" timeOffset="1.48376E6">4751 2282 287,'63'71'148,"-60"-60"-44,1 3-17,3-2 19,0-1-20,4-2-51,3-6 0,2 0 7,0-3 0,0 0-12,-2-8 5,-8-5-4,-1 2-4,-5-4 2,0 0-8,-7 0-11,-4 5-10,-3 2-1,0 6-18,0 2-52,1 0-57,6 5-172</inkml:trace>
  <inkml:trace contextRef="#ctx0" brushRef="#br0" timeOffset="1.48403E6">5006 2369 305,'0'0'187,"0"0"-127,0 0 80,0 0-31,0 0-65,0 0-19,-16-42 13,11 24 15,5 1-21,0 0-16,2 2-7,10 4-2,4 4-1,-2 3 1,3 1 2,0 3 2,-1 0-6,-1 0 4,-3 7 5,-1 6 1,-6 1 0,-3 6-11,-2-2 2,0 2-6,0-3-4,-7-5-74,-4-2-157</inkml:trace>
  <inkml:trace contextRef="#ctx0" brushRef="#br0" timeOffset="1.48482E6">1850 3597 389,'0'0'73,"0"0"-73,0 0 5,0 0 28,0 0-8,-3 62 5,3-54 3,0-1 9,0-2 0,0-3-11,0-2-11,0 0 8,0 0 31,0-5 17,-4-10-53,1-4 0,3-4 11,0-1-15,12 1-13,4 3-3,0 6-2,4 6-1,-2 6 0,3 2-1,0 2-3,-1 14-3,-2 3 5,-4 3 2,-3-2 0,-4-3-1,-3-4 1,-2-6-6,-2-7-1,0 0 7,0-2 2,0-14 5,-4-5-6,2-4 5,1-3-6,1 4 3,0-1 0,5 10 0,4 3 8,1 5 1,-1 7-7,4 0-1,-1 7 0,1 8 8,1 4-7,-2 1-3,1 0-1,-2-3-1,3-4-37,2-8-97,0-5-87,2-2-29</inkml:trace>
  <inkml:trace contextRef="#ctx0" brushRef="#br0" timeOffset="1.4853E6">2245 3498 473,'0'0'53,"0"0"-40,0 0 2,0 0 3,9 57-12,8-49-5,1-8 7,0 0 5,0-8-3,-4-9 16,-5-1 31,-4 1 17,-5 0 5,0 2-20,-3 0-17,-8 2-18,2 6-22,-1 3-2,2 4 0,1 0-52,0 9-105,4 2-125</inkml:trace>
  <inkml:trace contextRef="#ctx0" brushRef="#br0" timeOffset="1.48564E6">2589 3414 249,'0'0'170,"0"0"-150,0 0 20,0 0 34,-59 3-24,39 6-26,2 6 0,1 3 6,8 3-8,4-1-5,5 3-13,3-8-2,15-3 0,5-4-1,4-8 4,0 0-1,-4-12 1,0-4-1,-9-3 1,-5-1-4,-7-2 10,-2-1-7,0-2 12,-3 1 25,-7-1-25,-4 2-9,2 4 13,-1 6 24,3 6 13,6 2 12,0 5-19,3 0-26,1 3-24,0 14-8,3 3 7,10-1 0,5 1-6,3-2-16,4-3-46,0-3 1,-2-2 26,-3-6 40,0-1 2,-1-3 1,-3 0-1,2-5 9,-2-10 4,-2 0-3,-5-2-4,-2 2 0,-3 0-3,-4 1-2,0 6 6,-4 3 11,-8 5 2,3 0-13,0 5-5,0 7-2,5 5-6,4 1 2,0 2 3,7-1-3,10-1 2,2-5-12,3-3 0,6-8-16,-3-2 19,2-2 3,-2-13 7,-2-3-1,-5-1 2,-5-7 1,-3-1-1,-8-3 5,-2-4 12,0-1 11,-12 3-7,-5 2-19,0 11 3,-1 8 16,7 9 22,2 2-14,2 5-25,7 15-3,0 7-1,0 6 0,14 1 0,2-5-1,6-6-3,4-11-37,3-4-82,1-8-134,-1 0-192</inkml:trace>
  <inkml:trace contextRef="#ctx0" brushRef="#br0" timeOffset="1.48638E6">3172 3365 104,'0'0'364,"0"0"-278,0 0-24,0 0-7,0 0-39,0 0-16,5 12-212</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4:26.11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52 2039 437,'0'0'265,"0"0"-214,0 0-9,0 0 60,0 0-37,0 0-46,-27-15-19,40 15 3,8 0-1,13 0 10,14 0 1,7 0 3,6 0-9,0 0-3,-3 0-2,-4 0 0,-8 0 2,-7 0-4,-10 0 1,-6 0-1,-12-1 3,-6 1-2,-5 0 8,0-4 18,0 2 29,-2-6 0,-10 1-56,0-1 2,2 0 2,0 2-4,6 0 4,4 4-4,0 1 10,0 1 0,0 0-6,0 0-4,0 0-2,0 0-5,0 3 6,9 9-1,2 4 4,-2 4-4,0 2 2,-9 5-2,0-2-15,0 2-91,0-5-87,0-4-421</inkml:trace>
  <inkml:trace contextRef="#ctx0" brushRef="#br0" timeOffset="773">883 2019 468,'0'0'314,"0"0"-280,0 0 1,0 76 12,3-46-28,1 0-19,5-5-2,-2-8-195,-3-12-190</inkml:trace>
  <inkml:trace contextRef="#ctx0" brushRef="#br0" timeOffset="953">769 1972 583,'0'0'112,"0"0"-100,0 0 44,0 0 33,0 0-63,58-42-14,-26 42 10,4 7 12,4 7-13,-1 4-6,0 4 6,-7 6-12,-9 1-2,-8 1-2,-10 0-4,-5-3 1,-7 0 11,-11-6 10,-7-2 2,-3-2-1,-3-7-11,-1 0-11,2-5-2,3-3-6,9-2-82,5 0-113,13-5-139</inkml:trace>
  <inkml:trace contextRef="#ctx0" brushRef="#br0" timeOffset="1291">1161 2103 659,'0'0'98,"0"0"-95,0 0 42,0 0-7,0 0-33,0 0 20,59-5 2,-43-2-11,-5-1-1,-6 1 3,-5-1 31,0 1 3,-3 0-33,-12 1-3,-4 4-14,-6 2-2,5 0 1,-1 10-1,6 5 0,3 2 0,7 3 0,5-2-1,0-1 0,10-3-1,12-3 1,10-7-2,2-4 0,0 0-34,1 0-82,-10-10-64,-5-2-3,-6 2 62,-3 1 73,-4-2 42,-5 6 9,1 0 54,-1 1 55,0 4 10,3 0-73,4 0-32,-2 2 35,2 3-5,-2 2-14,-5 4-22,-2-2-4,0 1-4,0-5 0,0-5-56,0 0 56,0-5 23,0-10-23,0-3-2,5-3-3,8-1 2,1 2 0,6 5 1,-1 2 0,-1 6 4,-2 5 19,-1 2 12,-1 0-21,2 6 18,-4 8-12,-1 5-10,0 3 12,-2 0-17,-2 3 5,0-4-8,0-4-12,4-8-126,1-4-76,-4-5-130</inkml:trace>
  <inkml:trace contextRef="#ctx0" brushRef="#br0" timeOffset="2324">1571 2037 521,'0'0'59,"0"0"-52,0 0 7,0 0 35,0 0 2,0 0-22,9 24 0,-4-17-12,1 3 0,1 1-2,0 0 3,-3 4 2,3-2-5,-4-1-6,1-2-1,0-3-8,-2-2 7,1-4-6,-3-1 3,2 0 2,-2 0 4,0 0 19,0 0 12,0 0-9,0 0-4,0 0-16,0 0-8,0 0-2,0 0 1,2 0-1,5-6 7,0-1-9,0-3 0,2 1 0,-2 1 1,-2 0-1,2 1 0,-3-3 1,-1 3 1,7-3-2,0-3 1,-1 1 0,0 0 0,-2 2 3,-3 7 4,-4 0 17,0 1 1,0 2-11,0-2-2,0 2-8,0 0-3,0 0-2,0 0 0,0 0 7,0 0-2,0 0-3,0 0 3,0 0-5,0 0 0,0 0-2,0 0-1,0 0-4,0-1 7,0 0-8,0 0 3,0 1-47,0-2-6,0 2-88,0 0-192</inkml:trace>
  <inkml:trace contextRef="#ctx0" brushRef="#br0" timeOffset="3443">1527 1890 489,'0'0'299,"0"0"-207,0 0-23,0 0 20,0 0-37,0 0-45,-8-19-7,8 19-37,3 7-161,4 5-69,3 0-298</inkml:trace>
  <inkml:trace contextRef="#ctx0" brushRef="#br0" timeOffset="3901">1732 1993 355,'0'0'124,"0"0"-51,0 0 40,41 60-13,-29-42-33,0-4-39,3-3-20,-6-7 10,-2-1 11,-1-3 32,-1 0 3,0-7-8,-1-6-18,1-2-27,-3 0-8,-2-7-3,3 2-20,-1 0-36,0 3-18,1 8-12,3 3 56,-4 6 20,3 0-12,-1 10 22,6 3 2,1-2 6,3 0 8,6-1 13,3-5 2,4-1-1,-2-4-5,1 0 2,-6-4-12,-2-4 9,-9 1-4,-4-3-7,-5 2 13,0-4 9,-5 2-31,-11 0-4,0 8-3,-4 2 1,4 0 0,-2 10 0,4 8 2,7 6 0,7 1 0,0 0 5,14-5-4,8-5 2,8-8 8,2-1 2,4-6 5,3 0-10,-5 0-8,-5-4 0,-8-1-8,-5 1-64,-9-4-128,-7 3-337</inkml:trace>
  <inkml:trace contextRef="#ctx0" brushRef="#br0" timeOffset="5634">2718 1920 269,'0'0'191,"0"0"-107,0 0 36,0 0-10,0 0-59,0 0-30,-75-22-4,55 22 13,6 9-14,-1 4-5,5 2 3,0 2-9,6 3-4,4 1 0,0-3-1,2-3 0,12-3-3,6-7-5,7-5-2,0 0-5,-1-9 7,-1-6 6,-9-7 4,-3-3 0,-8-2 19,-3-4 28,-2-3-3,0 1-9,0 2-23,0 4-1,0 7-5,0 7 13,-2 6 10,2 4-1,0 1 4,-2 2-32,2 3-2,-5 16-12,0 11 12,-1 10 4,5 4-4,1 1-2,4-8-29,20-12-100,6-10-116,6-9-98</inkml:trace>
  <inkml:trace contextRef="#ctx0" brushRef="#br0" timeOffset="6068">2940 1944 340,'0'0'172,"0"0"-130,0 0-7,0 0 21,-6 60-21,22-53-16,0-4 23,0-3 38,0 0 7,-1-10 3,-5-1-28,-3-2-4,-5-2-18,-2-1-21,0-1-4,0 2-15,0 3-2,0 6-41,0 2-50,0 4-75,2 0-179,4 3 82</inkml:trace>
  <inkml:trace contextRef="#ctx0" brushRef="#br0" timeOffset="6284">3125 1987 168,'0'0'174,"0"0"-110,0 0 16,0 0 20,0 0-36,0 0-21,39 42 0,-39-42 71,0-10 30,2-8-93,-2-3-28,0 0 14,0 1-18,0 8-15,0 0 1,0 7-2,5 3-3,3 2-4,6 4-2,3 9 6,1 7 0,-1 0 0,0-1-2,-6 1-2,-1-7-2,-2-6-25,-5-5 14,-1-2 17,0-2 8,0-8 14,3-10-19,2-2 11,1-3-2,4-3-5,2 6-7,-1 2 1,1 8-1,-2 7 0,-1 5-1,-2 0 1,1 11-4,-3 10 3,6 2 2,-4 4-1,-1 0 0,-1-2-4,1-5-51,1-11-173,-2-8-244</inkml:trace>
  <inkml:trace contextRef="#ctx0" brushRef="#br0" timeOffset="6766">3517 1984 508,'0'0'65,"0"0"-52,0 0 44,0 0 43,0 0 8,0 0 4,-2 10 18,-1-22-66,1-6-54,0-4 16,2 2-11,0 0-13,2 6-2,7 1-1,7 8-5,-2 5-2,4 0 2,-2 5 4,-1 11 2,4 3-1,-5 3 0,1-3-7,-8-3-8,-1-7-28,-4-3-25,-2-6 25,0 0 44,0-2 12,0-13-3,0-5-6,0-3 0,0-2-1,0 1-2,13 1-2,-4 3-6,3 9-24,-2 5 25,0 6 4,-3 0 0,-3 3-1,-3 11 3,1 6 1,1-3 0,1 4 1,2-7-1,1-1-1,5-9-1,-3-4 1,4 0 1,-1-6 3,3-7-3,-3-2 1,-4 1 2,-1 1-2,-2 5 1,-5 3-1,0 5 3,2 0-3,-2 3-1,0 9-4,5 6 4,0-1 0,2 1 1,4-6 0,5-7-1,0-3 2,2-2 0,-2-4 1,2-12 13,-4-3 6,-1-1 5,-4 0-2,-2 3-3,-7 2 3,0 4-11,0 5 1,0 3 12,0 3-16,0 0-11,0 3-6,0 16-2,0 11 8,-4 8 1,1 10 0,3 6 3,0 7-3,0 3 0,10 1-1,-3-1-1,1-5 0,-1-9 0,-2-11 1,-3-14 0,-2-10 2,0-13-2,0-2 6,-7-10 57,-15-16-21,-7-5-40,-3-8 1,6 2 1,3-1-2,12 4-1,11 4 16,0 7 2,16 2-19,9 8-5,7 4-2,2 6-13,2 3-71,-2 0-48,-10 0-261</inkml:trace>
  <inkml:trace contextRef="#ctx0" brushRef="#br0" timeOffset="9922">4277 1764 489,'0'0'98,"0"0"-93,0 0 23,0 0 58,0 0-33,46 71-17,-31-48-23,0-3-11,0-5 8,-6-3-10,-2-7 6,-1-2 10,1-3 33,-2 0 22,2-13-8,0-5-14,0-2-14,-2-4-4,1-1-13,-1-4-7,2 1 1,0 4-12,3 3 0,0 5-1,-1 5-13,-1 4-22,4 5-49,0 2-142,0 0-78,3 0-198</inkml:trace>
  <inkml:trace contextRef="#ctx0" brushRef="#br0" timeOffset="10253">4709 1682 716,'0'0'88,"0"0"-84,0 0 41,-68 17 13,50-2-40,7 2-15,4 1-3,7-3 3,0 0-6,4-4 3,10-5 0,6-3 4,-3-3-4,3 0 0,-6-13 5,-4 0-5,-2-4 11,-4 5-6,-1 0-4,-3 4 20,0 3 19,0 3 12,0 2-8,0 0-35,0 0-9,0 4-8,0 9 7,4 0-2,2 1-1,1-6 1,0-1-8,0-2-38,3-5 24,-3 0 14,6-5 11,-1-5-2,0-2 2,5 2 0,-2 2 2,2 4 0,-3 3 6,-3 1 5,3 0-2,-5 10 1,-1 7-7,-4 1 0,-4 2-3,0-3 2,0-7-4,0-3 0,0-4-11,0-3 11,3-5 9,9-10-6,4-8-1,2 2-2,-1 1 7,0 4-7,-4 4 3,-1 10 10,-5 1-7,-2 1-6,2 6 1,1 9 1,2 4-4,-3 2 1,-3 1-107,-4-5-149,0-5-481</inkml:trace>
  <inkml:trace contextRef="#ctx0" brushRef="#br0" timeOffset="11078">5262 1682 0,'0'0'624,"0"0"-585,0 0-26,0 0 75,-71 32-29,59-17-40,5 0-19,7-1 3,0-4-3,4-3 0,11-6 0,5-1 0,0-3 1,-4-12-1,-4 1 2,-2-3 0,-3 2 9,-2 4-11,-5 6 10,0 4 37,0 1 3,0 0-50,2 9-2,5 4 2,4 2 2,3-3-2,2-7 0,0-5 0,0 0 0,-3-5 0,-2-10 1,-4-4 0,-5-4 11,-2 0-4,0-3 30,0 0-6,0 2-23,0 2 8,-3 6-2,0 6 19,2 6 6,-1 4-4,2 0-30,0 4-6,0 11-18,0 5 18,0 3 0,1-3 3,7-3-4,2-7 1,2-2 0,-1-3 0,7-5 3,7 0-3,1 0 0,8-5 2,-2-1-5,-3 4 3,-4 2-2,-11 0 0,1 4-5,-8 5 6,-5-2-1,-2 3-2,0-1 2,-17 1 4,-2-5 4,-5-2 7,2-3-11,0 0 7,-3-1-9,1-6-11,7-3-58,3-1-118,6-2-256</inkml:trace>
  <inkml:trace contextRef="#ctx0" brushRef="#br0" timeOffset="11752">5673 1486 461,'0'0'479,"0"0"-479,0 0 10,0 0 20,37 65 13,-20-38-36,-1-4-3,5-4-4,1-7-7,0-4 6,4-8 1,4 0 1,-6 0 1,0-8-1,-4-1 5,-6 1-3,-3 3 0,-4 2 10,-5-1-10,-2 3 12,0-3 14,-7 1-29,-10 3-4,-5 0-8,0 0 12,-2 12-1,7 1 1,7 2 0,6-3 0,4 1 2,9 0-2,13-2 5,9 0 0,4-5 7,3-3-9,-3 0-3,-2-3-51,-6 0-257</inkml:trace>
  <inkml:trace contextRef="#ctx0" brushRef="#br0" timeOffset="12194">6428 1531 751,'0'0'87,"0"0"-86,0 0 24,69-3 31,-47-7-25,-5 1 0,-2-4 27,-6-2-14,-6-2 11,-1-3-7,-2 0-19,-2-2-6,-10 3-23,-4 1 1,2 7 0,3 4 2,-2 7 8,6 0-11,0 7 0,2 16 0,5 9-1,0 10 2,7 8 1,7 7-2,1 3 2,-1-1-2,-4-7-3,-2-6 2,-5-13-9,-3-11-6,0-14 14,0-8 4,-11-5 9,-8-15 16,-3-7-25,-2-3 1,7-2-3,10 0-4,7 5-15,0 2-2,21 5 4,10 5-9,8 2-21,4 4 15,-7 4-20,-6 2 6,-9 3 45,-4 0 1,-10 0 2,-4 0-2,-3 3-1,0 4 1,0 6 26,-7 4 0,-3 0-6,4 0-19,6-4 2,0-3-3,5-7 0,10-3 1,0 0 0,0-1 3,-6-11 5,-4-5-3,-3-3 28,-2 0 0,0 2-15,3 4-4,0 6 3,7 3 0,1 3-12,10 2-4,6 0-2,5 7 0,1 3-1,-4 5-2,-2-2 2,-15 1-2,-5-4 3,-7 1-15,0-4-9,-8-3 10,0-4-1,5 0 15,3-5 6,0-9 2,0-4-2,9-1-2,4-1 10,1 0-3,-1 3-11,-1 4 0,-3 5-5,-2 4-31,0 2-145,4 2-745</inkml:trace>
  <inkml:trace contextRef="#ctx0" brushRef="#br0" timeOffset="13994">7532 1449 414,'0'0'101,"0"0"-57,0 0 54,-80 0-16,56 10-33,2 3-16,5 4-2,5 2-1,4-1-13,8-1-5,0 0-6,8-4 1,15-3 4,10-5-11,10-3 0,4-2-6,-3 0-168,-3 0-122</inkml:trace>
  <inkml:trace contextRef="#ctx0" brushRef="#br0" timeOffset="14294">7721 1477 87,'0'0'164,"0"0"-152,0 0 10,0 0 43,0 0-5,0 0 11,-8 0 49,-4 0-26,-2 0-29,-6 4-1,-2 4-21,2-1-8,3 0-12,5 3-21,7-2-2,5 0-2,0-2-5,13-3 3,8-3-1,3 0 2,0 0-8,-1-7 2,-7-1 4,-3 1 1,-6 4 4,-3 1 4,-2 2 4,0 0-7,4 7-1,5 8 0,1 1-2,4-2 2,3-4 0,-1-5 0,-3-2 1,-6-3 3,-2-1-1,0-13 8,-5-6 13,-2-3 40,0-4-5,-2-5-12,-7 0-19,3 0 1,1 2-8,2 8-13,3 7 30,-2 10-2,2 2-1,0 3-18,0 0-17,0 12-8,0 8 3,0 7 5,5 3-1,2-2 1,0-2-22,1-5-63,-1-7-36,-2-6-62,0-8-2,1 0 92,0 0-4,-1-8 51,0 3 46,-3-1 50,1 0 42,2 1 2,4 3-35,6-1-25,0 1-12,9 2-11,1-2 4,-4 2 1,4-1-8,-6-1 5,-7 1 6,-9 1-14,-3 0 4,0 0 12,0 0 1,0 0-10,0 0-9,0 0-3,0 0 0,0 0-15,0 0 15,0 0-4,0 0 4,0 0 8,0 0-7,0 0 0,0 0-1,0 0-26,0 0-61,0 0-50,0 0-71,0 0 78,-1 0 57,-1 1 69,0 1-26,-1-1 13,3-1 17,0 0 26,0 0 47,0 0-42,0 0-3,0 0 22,3 0 8,-3 0 7,0 0-26,2 0-14,0 0 51,2 0 7,-1 0-26,7 0 18,8 0-28,-1-1-20,4-6-12,0 2-12,-5-3-2,-5 1 6,-2 2-4,-7-5 1,-2 3 6,0-3-8,-2 3 0,-16 2-2,2 5-5,-7 0 2,1 4 3,-1 12 3,0 5-3,9 2-2,6 2 2,8-3-9,15-4 9,9-4 9,10-4-9,4-3 6,-2-2-6,0-4-3,1-1-12,-5 0-166,-4-8-282</inkml:trace>
  <inkml:trace contextRef="#ctx0" brushRef="#br0" timeOffset="15540">8527 1372 630,'0'0'323,"0"0"-308,-68-3-9,37 6 24,1 10-17,5-1-4,15 2-9,10-1-12,0-3 0,18-2-8,4-4 11,5-4 8,-1 0 1,-6-9 5,-6 1-2,-9 1 5,-3 2 32,-1 5 16,-1 0 6,2 0-55,2 10-7,3 14 0,4 14-3,1 6 6,-5 8-4,-4 3 1,-3 0 0,0-4-1,-12-11 3,2-10-4,-2-16-1,2-11 3,0-3 14,-5-20 47,-4-10-47,0-6 1,6-2-12,6-4 10,7 0-13,3 0-10,15 8-39,8 3-51,6 9-39,-1 7-128,-2 6-96</inkml:trace>
  <inkml:trace contextRef="#ctx0" brushRef="#br0" timeOffset="15944">8685 1427 421,'0'0'175,"0"0"-8,0 0-56,0 0-49,0 0-42,-58-15-4,42 15-7,7 8-1,3 3-4,6 2-4,0 2 0,9-2 9,11-1-9,-4-3 4,-1-4-2,-3-3 1,-5-2 3,-2 0-3,-2-2 17,-1-7 24,4-3-27,-4-1 1,0 0-13,3 3-4,2 1-1,5 3 1,5 2-3,0 4-2,0 0 4,0 0 0,1 12 0,0 1 1,0 4-1,-4 2 3,-3-3-6,-4-1-2,-6-6-13,-1-4-21,0-5 7,0 0 32,0-5 26,0-7-12,0-3 2,3-2-2,7 1-14,3 1 5,-1 4-5,-1 5 0,2 4 2,-2 2 0,2 0 1,0 12 1,-1 1-3,0 2 9,0 2-9,-2 0 0,-3-4-1,4-1-18,-5-9-92,-3-3-188,-3-2-107</inkml:trace>
  <inkml:trace contextRef="#ctx0" brushRef="#br0" timeOffset="16672">9280 1377 239,'0'0'594,"0"0"-511,0 0-64,0 0 23,0 0 14,-74 40-28,64-20-15,8 0-5,2-3-4,7 1-2,13-7 2,7 0-4,5-7-13,-1-4-107,-1 0-161,-6-7-192</inkml:trace>
  <inkml:trace contextRef="#ctx0" brushRef="#br0" timeOffset="17002">9461 1390 512,'0'0'154,"0"0"-52,0 0 60,0 0-75,0 0-44,0 0-26,-42-5-6,24 14 3,6 4-5,6 0-9,6 1 0,0 1 0,6-2 0,11-4-8,3-6-23,1-3-7,0 0 5,-5-6 6,-3-3-7,-6-2 18,-3 4 13,-3 3 3,-1 4 5,0 0-5,0 0-6,2 0-4,4 5 10,5-1 0,-1-2 1,4-2 12,-1 0 24,-2-6 10,-1-9 12,-2 0 1,-2-6-13,0-3 17,-1-6-28,-3-4 23,1-2-37,-1 0-14,-2 4-1,0 6-7,0 11 2,0 8 14,0 5-4,0 2-12,0 0-1,0 18-18,0 11 17,0 8-1,0 6 0,5 1-23,5-4-36,5-6-32,5-6-24,1-13-191</inkml:trace>
  <inkml:trace contextRef="#ctx0" brushRef="#br0" timeOffset="17572">9988 1348 616,'0'0'253,"0"0"-187,0 0 26,0 0-62,0 0-28,-68 17-1,46 2-1,1 3 0,7 1-3,10-1-1,4-4-81,13-4 33,13-8 48,2-6-5,1 0-1,-2-5 6,-3-10 4,-7-5 4,-6-5 17,-2-7 2,-5-3 13,-4-4 8,1-1 7,1 3-14,0 7 13,-2 7 1,1 9 3,-1 9 2,0 3-35,0 2-16,0 2-5,0 13-10,0 10 8,7 9 1,1 1 1,5 2-28,-1-4-61,-2-5-66,3-10-138</inkml:trace>
  <inkml:trace contextRef="#ctx0" brushRef="#br0" timeOffset="18008">10247 1328 434,'0'0'239,"0"0"-195,0 0 36,0 0-23,0 0-10,0 0 12,-53 27-43,44-12-3,3 2-13,6-2-3,0 2 0,3-7-36,13 0 2,4-8-52,-1-2 17,-1 0 39,-1-7 5,-3-5 19,-4 4 9,-6 3 6,-3 3 49,-1 2 28,2 0-80,0 0-3,3 5-2,5 2 2,0-4 5,-1 1-3,-1-4 2,0 0 31,-4-2 43,1-13-5,-2 0-24,-1-7-13,-2 0 6,0-5-12,0 0 6,0-1-6,0 6-8,0 7 2,0 6 9,2 3-14,-2 6-3,0 0-16,0 0-9,0 3-2,0 11-2,1 7 11,1 0 0,2-1-46,3-5-9,2-5 8,5-2 25,5-4 19,-4-1-4,2-3 9,-4 0 3,0 0-1,-1 0 0,-1 0-1,-4 0 1,-2 0 6,-4 0-6,-1 0 5,0 0-5,0 2-2,-11 11-22,-3 9 21,-4 0 2,9-2 2,4-2-3,5-6-10,0-7-8,2-5 2,8 0 16,0-5 3,4-8 1,1-4 9,1 2-3,-5 0 17,1 3 1,-4 5-3,-5 7 3,3 0-19,1 0-8,1 7-2,4 6 1,-4 4 0,1 1 0,0 3-3,-1-3-4,2 1-65,0-8-105,4-4-305</inkml:trace>
  <inkml:trace contextRef="#ctx0" brushRef="#br0" timeOffset="19698">0 2804 109,'0'0'330,"0"0"-228,0 0 35,0 0-8,0 0-34,0 0-42,0 0-22,-3-5-19,15 5-8,13-2-4,11-1 2,10-2 9,7-2 0,3 4-10,-1-4 3,0 2-1,-6 3-1,-5-1 3,-8-2-5,-4 2 9,-7-1-2,-6 1 2,-6 1 10,-4 2-1,-4-2-3,-1 1 10,-4-1-2,0 2-2,0 0 5,0 0-9,0-3 5,0-2 3,0-4-11,-7-2-14,-2-2-3,1 4 3,-2 4 3,3 0 0,5 5 2,2 0-5,0 0-1,0 0-3,9 0-12,9 8 16,5 4 0,0 5 1,-3 1-1,-6 4 0,-7 1 0,-7-2-1,0-5-5,0-1-1,0-3 5,-5 2-41,-4-1-68,-2-8-166</inkml:trace>
  <inkml:trace contextRef="#ctx0" brushRef="#br0" timeOffset="20718">1113 2710 182,'0'0'132,"0"0"-82,0 0 55,0 0 71,0 0-57,0 0-67,-37-39 18,17 39-37,-2 0-3,3 4 3,2 6-1,9 2-7,8 5-11,0 4-10,18 6 7,8 2-4,8 2-5,-5-1 0,-9-1-2,-10 0 0,-10-6-1,-5-1-2,-15-7 1,-1-7-10,1-6-23,6-2 30,7-5-3,7-5-12,0-5-37,16-3-11,9-3 52,7 1 14,2 0 0,0 3 1,-2 0-2,-6 4 3,-2 4 7,-6 2-6,-6 3 17,-3 4 9,-4 0-17,-5 0 0,2 4-1,-1 7 18,1 7 3,1 1-6,2 8-7,-3 5-7,1 1-4,1 4-2,-1-2-4,-1-3 0,0-5 2,1-7-2,-1-5 0,-2-5 4,2-5-3,-2-5-1,0 0 1,0-5 8,0-18 13,-7-8-20,-2-10 2,0-5 16,-2-4-18,4 0-2,4 6 1,1 4-1,2 8 6,0 12 3,2 3 2,12 9-11,9 3-1,4 5-1,5 2 0,0 14 2,-8 6 0,-5 0 1,-12 1-1,-7-1 0,-12-2-3,-12-1 2,-8-2 1,2-6-3,5-2-46,7-6-112,6-3-197</inkml:trace>
  <inkml:trace contextRef="#ctx0" brushRef="#br0" timeOffset="21489">1553 2903 382,'0'0'115,"0"0"-103,0 0 148,0 0-30,0 0-41,56-71-41,-49 48-8,-1 0-3,-1-3-9,-3-2-19,-2-2-3,0 1-1,0 1-3,0 2-2,-2 0 2,-4 6-1,1 6 3,-2 2-2,3 7-2,-3 5 5,0 0-5,-4 5-2,-1 12 2,-3 7 2,8 2-2,4 1 2,3 0-1,8-3-1,16-6-1,6 0-1,4-9 4,2-4-1,1-5 0,-5 0 0,-5-5-2,-11-5 1,-3-3-12,-11 1 12,-2 3-4,0 1 4,0 3 1,0 5 2,0 0 15,0 0-12,0 12-1,0 6-3,0 0-1,12-1 1,2-5-4,4-4-26,1-6-38,-2-2-90,-7-2-175</inkml:trace>
  <inkml:trace contextRef="#ctx0" brushRef="#br0" timeOffset="22143">1978 2507 895,'0'0'81,"0"0"-80,0 0 34,16 74 43,-11-41-42,3 4-33,-1 0-3,3-3-3,-1-6-67,-4-9-80,3-8-167</inkml:trace>
  <inkml:trace contextRef="#ctx0" brushRef="#br0" timeOffset="22323">1967 2688 787,'0'0'138,"0"0"-128,0 0-5,66-25 37,-41 22-32,2-2-10,0 1-12,-4 1-160,-10 0-280</inkml:trace>
  <inkml:trace contextRef="#ctx0" brushRef="#br0" timeOffset="23028">2650 2626 564,'0'0'162,"0"0"-154,0 0 66,-71-21-13,44 21-32,-2 0-13,3 9-10,-1 8-2,5 0 1,10 5-4,7-2 0,5 0 0,7 0-1,15-5-3,10-6 3,2-6-18,3-3 3,-3-10-10,-5-5 0,-5-3 21,-12-3 4,-4-2 8,-6-4 0,-2-3 11,0-4 11,0-1-7,-7 3-9,1 4 9,4 9 22,-3 7 24,3 6-6,-1 4-3,1 2-21,2 5-39,0 12-6,0 13 6,0 4 0,7 1 0,8 0-7,6-2-76,2-9-91,2-7-163</inkml:trace>
  <inkml:trace contextRef="#ctx0" brushRef="#br0" timeOffset="23500">2875 2591 179,'0'0'281,"0"0"-221,0 0 6,0 0-1,0 0-27,0 0-11,-57 25-7,48-13-11,0 1-8,9-1-1,0-2 0,13-3-9,8-4-2,2-3-13,-5 0 6,-4-3 16,-5-9 2,-4 5 0,-5-1 4,0 5 4,0 1 34,0 2-11,0 0-23,0 13-8,0 1 0,6 6 0,5-7 0,6-3 0,1-5 2,-4-5 0,-1 0 7,-4-14 57,-4-5 20,-1-3-36,-4 0 1,0-6-6,0 2-17,-2-5-5,-7 4-10,2 0-2,-2 7-11,4 7 6,3 6 10,2 7 6,-2 0-22,2 3-1,0 12-1,0 7-4,0 3 6,4 0-1,5-3-9,0-1-61,1-8-16,-3-8-13,3-5 42,2 0 57,0 0 2,3-9 3,2 0 6,3 1 2,3-1-2,2 2-8,0 3-1,-9 3 9,-3-1-4,-8 2 5,-5 0-9,0 0-1,0 0 23,-7 9 20,-8 2 5,3 3-31,-3-1-17,7 2-1,8-3-1,0-4-21,3-1-16,14-7 4,-2 0 16,2 0 17,-5-12 1,-2-3 2,-2 0 1,-4 6-2,-4 1 7,0 3 19,0 5 39,0 0-19,0 0-47,5 12-8,2 3 7,5 5 2,5-3-2,6-2-9,1-3-96,5-7-78,-5-5-264</inkml:trace>
  <inkml:trace contextRef="#ctx0" brushRef="#br0" timeOffset="24422">3724 2527 594,'0'0'296,"0"0"-284,0 0 54,0 0 5,0 72-56,2-52-15,1-3-7,4-8-138,1-9-111,-3 0-280</inkml:trace>
  <inkml:trace contextRef="#ctx0" brushRef="#br0" timeOffset="24700">3868 2623 333,'0'0'117,"0"0"-2,0 0 132,0 0-100,0 0-127,0 0-14,0-54 30,0 34-4,8 0-22,1 5-3,1 2-2,1 6-2,3 5 2,-5 2-5,1 0 0,2 12 4,0 3-2,-4 10 6,2 2-4,-3 1-2,0-4-4,2-4-46,4-5-80,-1-10-69,0-5-159</inkml:trace>
  <inkml:trace contextRef="#ctx0" brushRef="#br0" timeOffset="25000">4120 2465 755,'0'0'262,"0"0"-261,0 0 2,0 0 6,0 79 14,0-47-21,2 0-2,0-6-47,1-9-182,-3-10-221</inkml:trace>
  <inkml:trace contextRef="#ctx0" brushRef="#br0" timeOffset="25150">4175 2576 191,'0'0'124,"0"0"-45,84-10 14,-63 10 9,-11 0-6,-3 0-26,-7 0-7,0 0-21,0 10 0,0 4 9,0 4-14,0 0-15,0-1-21,0-2 1,12-5-1,8-5-1,0-5 7,6 0-5,-7-8 16,-2-4 21,-7-1 4,-5-4 22,-5 0-8,0 2-16,-3 3-17,-6 2-14,-5 5 1,-3 3-10,0 2-1,-8 2-5,1 10-71,2 3-141,0-5-601</inkml:trace>
  <inkml:trace contextRef="#ctx0" brushRef="#br0" timeOffset="25773">4814 2358 641,'0'0'145,"0"0"-143,0 0 55,0 0 80,-20 72-58,20-45-20,0 4-35,2-3-19,11-2-3,1-4-2,-7-4-110,-7-7-274</inkml:trace>
  <inkml:trace contextRef="#ctx0" brushRef="#br0" timeOffset="25967">4812 2514 737,'0'0'50,"0"0"-42,91-15 45,-49 15 8,2 0-24,-5 10-14,-5 5 17,-7 3-28,-13 1-10,-11-1 3,-3 0-5,-20-4-3,-8-6-38,0-6-61,2-2 92,7-10 10,5-8 18,10-2 19,4-2-8,0 2-14,11 1-14,12 6 0,4 3-2,5 3-1,-3 4-22,-5 1-148,1 2-172</inkml:trace>
  <inkml:trace contextRef="#ctx0" brushRef="#br0" timeOffset="26284">5335 2464 673,'0'0'112,"0"0"-88,0 0 87,0 0-63,0 0-42,0 0-6,-59 18 2,45-1 1,1 3 2,11-5-4,2 0-1,2-5-6,14-5 6,-2-3 2,4-2-2,-2 0 3,-2-12-3,-1-3-3,-6 3 2,-4-1 1,-1 4 0,-2 3 2,0 6 7,0 0 28,0 0-37,7 0-13,6 5 11,4 1-4,7-2 4,3-4-15,-3 0-1,-2 0 5,-10-7 11,-2-3 2,-5 3 6,-3-2-1,-2 3 22,0 5-6,0-1 5,0 2-5,0 0-21,0 2-3,0 6 0,8 2 1,4 0-13,0-5-45,0-2-45,-2-3-64,-2 0-105</inkml:trace>
  <inkml:trace contextRef="#ctx0" brushRef="#br0" timeOffset="26904">5681 2525 424,'0'0'352,"0"0"-318,0 0 71,0 0-24,0 0-29,0 0-11,-6-65 7,6 50 2,0 0-30,9 5 4,3 0-19,5 5-4,3 1-1,1 4 0,3 0 0,0 6 0,1 7-2,-6 2 1,-1 5-7,-11 4-24,-4-2-54,-3-6-110,0-6-303</inkml:trace>
  <inkml:trace contextRef="#ctx0" brushRef="#br0" timeOffset="27250">6190 2413 1025,'0'0'73,"0"0"-72,0 0 8,0 0 4,79 0-13,-51 0 3,-1 0-9,-3 0-10,-6 0-98,-4 0-261</inkml:trace>
  <inkml:trace contextRef="#ctx0" brushRef="#br0" timeOffset="27460">6587 2232 1029,'0'0'1,"0"0"-1,13 62 44,-7-32-23,0 4-13,-6 0-8,0-4-26,0-10-159,-12-7-190</inkml:trace>
  <inkml:trace contextRef="#ctx0" brushRef="#br0" timeOffset="27588">6583 2415 488,'0'0'98,"0"0"-69,75-23 51,-48 16-31,-3 0-37,-1 0-9,-4 1 1,-7-1 2,-5-1 9,-7-1 46,0 1-1,0 4 2,-10 3-31,-5 1-31,-4 0 0,0 7-2,4 7-3,8 0 2,7 1-5,0-3-19,9-1 20,14-4 7,5-2 0,4-5 5,2 0-5,-2 0 10,-2-10-8,-4-3 11,-6 1 3,-6-2-3,-8-1 7,-6-1 10,0-1-5,-6 0-5,-9 1-17,2 5 5,5 3-1,3 5-7,5 3 13,0 0-13,0 3-14,12 12 14,4 5 1,3 2 2,0-2 6,-5 0-7,-2-1 16,-1-4-11,-4-5-6,-2-2 14,-3-5-13,0 1-2,-2-1 0,0-1-2,0 3-4,-12-2-13,-7-1-59,-3-2-167,2 0-294</inkml:trace>
  <inkml:trace contextRef="#ctx0" brushRef="#br0" timeOffset="28160">7112 2209 945,'0'0'97,"0"0"-95,0 0-2,0 0 60,40 77-32,-24-45-5,-5 1-22,-4-1 1,-4-7-2,-1-3-78,-2-10-66,0-9-151,0-3-268</inkml:trace>
  <inkml:trace contextRef="#ctx0" brushRef="#br0" timeOffset="28344">7111 2343 835,'0'0'67,"0"0"-55,0 0 30,73-10-10,-46 10-9,-2 0-23,-4 0 0,-1 0-2,-8 0-9,-5 0-88,-4 0-217</inkml:trace>
  <inkml:trace contextRef="#ctx0" brushRef="#br0" timeOffset="29222">75 3606 106,'0'0'500,"0"0"-427,0 0-7,0 0-8,0 0-18,0 0-36,48-14-4,-9 9 23,8-2 7,8-1-8,4-2-2,2 0-11,0 1 1,-3 1-9,-12 1 3,-12 2-8,-16 2 1,-11-2 3,-7 2 0,0-3 0,-12-3-10,-1-2-12,-1 3 14,7 1 5,2 2 6,5 5 6,0-3 39,0 3-26,0 0-6,12 0-16,8 3 4,3 6 19,2 2-3,-5 3-6,-3 3-6,-3 1-6,-6-1 3,-3 3-5,0 0-36,-1-6-90,1-1-440</inkml:trace>
  <inkml:trace contextRef="#ctx0" brushRef="#br0" timeOffset="29989">1344 3349 448,'0'0'233,"0"0"-203,-63-2-24,36 9 63,0 7-4,0 2-37,10 3-7,7-1-2,10 1-19,10-1 9,20 1 0,9-3-5,2 1 7,-2 0-2,-8-4 8,-10 1-1,-10-3-7,-11-1 4,-2-1 11,-18 2 2,-7-2-14,-1-6-12,0-3-28,1 0-86,5-15-158,6-8-270</inkml:trace>
  <inkml:trace contextRef="#ctx0" brushRef="#br0" timeOffset="30264">1320 3388 821,'0'0'95,"0"0"-85,0 0 36,0 0 11,0 0-13,-61 65-2,22-33-40,2 0 2,6-2-4,8-5-33,14-5-86,9-8-110,0-10-103</inkml:trace>
  <inkml:trace contextRef="#ctx0" brushRef="#br0" timeOffset="30519">1682 3389 452,'0'0'248,"0"0"-235,0 0 18,0 0 92,-63-5-55,46 18-30,-7 4 1,-1 2 8,4-1-7,5 1-30,12-3-4,4-4-6,5 0 3,21-7 3,6 0-5,9-5-1,4 0 0,1-3-67,-5-4-103,-7 0-198</inkml:trace>
  <inkml:trace contextRef="#ctx0" brushRef="#br0" timeOffset="30799">1899 3384 293,'0'0'136,"0"0"-99,0 0 113,0 0-41,0 0-37,0 0-7,-12-18-1,5 18-23,-5 5-15,-5 8-12,-8 4 15,1 3 4,7-1-25,3-3-2,11-2-6,3-4-9,10-4 8,12-6-3,4 0 1,3-8-2,-4-7-5,-6-3 4,-4-1-2,-8 4-18,-2 5 3,-5 5 19,2 3 4,0 2 0,5 3-8,4 11-6,6 1 12,5-3 3,1-2-2,0-9-4,-5-1 5,-4 0 4,-7-8-4,-1-7 11,-6-3 1,0-4 12,0-3 4,-8-2-1,-4-2-18,0 1 3,-1 4-10,1 2 1,3 7-2,4 6 3,0 3 24,4 6-14,-1 0-3,-3 4-11,3 16 1,-3 8-1,5 7 3,0 6 0,14-1-2,11-3 0,7-7-1,4-10 2,3-8 0,1-9 1,-5-3-3,-3-3 0,-9-12 0,-10-2 0,-4-3 1,-9-2 5,0-3-2,-4 5-2,-5 3 5,2 7-7,0 5 18,5 4 22,-1 1-8,3 0-24,0 9-8,0 8 0,5 5-1,9 0 0,4-2 1,-2-3-19,4-6-48,-1-4-6,-1-5-105,-9-2-211</inkml:trace>
  <inkml:trace contextRef="#ctx0" brushRef="#br0" timeOffset="1.51851E6">328 4720 436,'80'9'13,"-72"1"3,2 0 4,-4 2-11,1-5-9,-2-1-33,-1-2-158</inkml:trace>
  <inkml:trace contextRef="#ctx0" brushRef="#br0" timeOffset="1.51873E6">494 4642 194,'0'0'450,"0"0"-436,0 0 44,0 0 47,63 40-11,-44-22-29,-3 4-16,-3 4-22,-1 5-8,-8 1-8,1 0-9,-5 0 2,0-4-4,0-1-3,-11-2-45,-1-8-101,-4-7-165</inkml:trace>
  <inkml:trace contextRef="#ctx0" brushRef="#br0" timeOffset="1.61025E6">107 694 99,'0'0'20,"0"0"-17,0 0-2,0 0-1,0 0 1,0 0 3,0 0 13,-48-3 20,44 3 10,-1 0-16,3 0 3,-1 0-9,1 0 19,2 0 7,0 0 1,0 0 8,0 0-8,0 0-18,0 0-15,0 0 10,5 0-11,6 0 8,5 0 8,5-5-24,4 0 9,4 0 1,8-2-7,1 1-1,6-3-11,1 1 4,3-1 2,4 0-4,3 1 5,2-3-8,0 4 0,-3-3 12,-3 3-12,1-1 0,-4 1 10,-1-1-10,1 1 0,-4 0 0,3-1 2,-1-1 3,2-2-5,4 1 8,1-2-1,-1 2-7,-2 2 6,-3 1 1,-1 0-4,0 1 0,1-1-3,-1 0 0,0 2 3,-1-3 2,0 1-2,2 0-3,4-1 0,-3 0 10,2 0-9,-2 1 6,-4 0 4,0 2-5,-2 0-5,1-2 5,-2 1-3,0 0 5,2 1-1,-2-1 3,0-1-2,0 0-1,0-1-5,7 2 6,-3 0-7,-1 1 8,-1 1-8,-5-1-1,1-1 3,2 1-2,0 0-1,4-2-3,1 2 3,2 0 8,0 0-5,0-1 1,-5 2-4,4 0 5,-3 1-6,-1 0 1,-3 0 0,0-1 6,1-1-4,-3 3 2,3-5-1,5 3-2,-4-2-1,5-1 5,-6 1-5,0-2 7,0 1-3,4-1-3,-4 0 0,0 1 6,-4 0-7,-1 0 0,-2 2 0,3 0 2,-3-1 2,5 1-2,2-1-2,1 0 0,0 4 0,-4 0 0,-3-1 0,-4 2 2,-4-1-1,3 0 8,-4 2-9,5-2 1,1 1 6,2-1-7,0-1 8,1 1 0,-1 0-3,0-3 6,0 0-3,0 1 0,0-2 2,0 1-8,1-1 4,-1 1 4,-3 1-9,1-1 4,-2 2-5,-2 1 0,-1 0 0,-2-1 0,-1 1 0,1-3 1,1 2 2,1-2-4,-2 2 1,-2 1 0,0 0-1,-4 0 0,-2 2 1,-5 0 1,1 0 3,-6 0-4,-2 0 0,-2 0 0,-2 0-2,-1 0 2,0 0 0,0 0 2,0 0-2,-2-3-3,-23 3-60,-15 0-132,-18 0-291</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7:44.2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1080 201 448,'0'0'40,"0"0"11,-18 61 4,11-38-21,0-1-5,0-7-16,3-3-1,4-6-3,-1-4 11,1-2 7,0 0 58,0 0 38,0-12-18,0-10-86,0-8-9,7-5 4,-1-3 11,5-6-23,3 4 6,0 0-7,1 9 2,-4 10 9,-5 7-9,-3 11 17,-1 3-3,0 0-17,3 9-9,6 14 4,3 12 5,-1 5 2,1 8-1,-7 1-1,-4-2-2,-3-2-62,0-11-86,-6-9-150,-6-10-149</inkml:trace>
  <inkml:trace contextRef="#ctx0" brushRef="#br0" timeOffset="368">1074 283 624,'0'0'0,"0"0"-44,73-10 43,-39 7-30,1 3-72,1-2-3,-7-1-20,-3 1-58</inkml:trace>
  <inkml:trace contextRef="#ctx0" brushRef="#br0" timeOffset="510">1355 124 161,'0'0'128,"0"0"-88,0 0 83,0 0 55,0 0-101,0 0 11,-9-35-46,9 40-42,0 11 8,0 6 57,0 7-15,-2 3-19,1 1-15,1-1-16,0-2 0,0-6-9,0-4 4,9-3-52,1-7-60,1-2-90,-1-6-91</inkml:trace>
  <inkml:trace contextRef="#ctx0" brushRef="#br0" timeOffset="976">1285 256 426,'0'0'41,"0"0"-40,0 0 26,0 0-3,62 6-23,-41-6-1,-1 0-55,-5 0-203</inkml:trace>
  <inkml:trace contextRef="#ctx0" brushRef="#br0" timeOffset="1260">1569 73 726,'0'0'81,"0"0"-75,0 0-6,0 0 78,-4 74-6,4-37-47,0 4-21,0-1-4,0-5-45,0-7-186,7-14-165</inkml:trace>
  <inkml:trace contextRef="#ctx0" brushRef="#br0" timeOffset="1448">1700 284 643,'0'0'12,"0"0"-10,0 0 3,78-11 0,-55 5 10,2 1 20,-5-1-4,-5 0-11,-5 1 16,-5-1 30,-5 0 5,0-1-21,0 0-13,-13 1-22,-3 3-11,-2 3-3,1 0-1,-1 6-1,4 11 1,3 5 0,3-1-2,8-2 1,0 1-3,12-3-4,11-1 5,7-7-34,6-1-38,2-6-81,-2-2-108</inkml:trace>
  <inkml:trace contextRef="#ctx0" brushRef="#br0" timeOffset="1763">2065 263 292,'0'0'203,"0"0"-159,0 0 89,0 0-58,0 0-31,0 0 48,-4-13-26,-1 13-23,-5 0-31,-1 3-4,0 5-8,2 1 1,6 4-1,3-1-7,0 1-1,7-6 4,6-2 2,0-3 1,0-2 1,-1 0 1,-3-3-1,-2-3 0,-3 1 2,-2 4 5,0-1-2,1 2 6,2 0-11,4 2-9,2 4 9,7-2 0,-2-1 1,1-3 2,1 0-2,-5-5 3,1-10 2,-5-1 1,-5-1 1,-1-2 24,-3-3 0,0 2-20,0 2-4,-5 1-6,0 7-2,1 3 0,1 4-7,3 3 4,0 0-15,0 7 2,0 6 16,10 4 0,6 3 1,7 2 2,1 1-2,-1 0 0,0-4-1,-2 0 7,-3-3 1,-3-4 9,-5-4-2,-4-1-14,-4-2 7,-2-4-7,0 0 1,0-1-2,-1 0-1,-14 0-8,-4 0-60,-1 0-195,3-7-310</inkml:trace>
  <inkml:trace contextRef="#ctx0" brushRef="#br0" timeOffset="2410">2495 127 897,'0'0'53,"0"0"-50,0 0 75,7 72-30,-5-38-23,1-2-12,-1-2-13,2-5-3,-1-8-106,2-9-135,-1-8-151</inkml:trace>
  <inkml:trace contextRef="#ctx0" brushRef="#br0" timeOffset="2828">2998 117 524,'0'0'75,"0"0"64,0 0-21,0 0-46,0 0-4,0 0-17,0-7 6,0 7-15,0 0 1,0 0 0,0-3-17,3-1-7,6 0-8,2-1-11,3 1 0,3 3 1,0-4-1,0 5 1,-4 0-1,-2 0-1,-6 0 1,-2 0-1,-2 0 1,-1 6-7,-4 8 2,-15 6 5,-8 5 1,-1-3 2,8-3-3,9-3 0,11-3-4,0 1-4,6 1-2,11 0 4,5-1 6,-1 1 1,-1-2 3,-6-1-3,-6 3 0,-3-5 6,-4 3-4,-1-3 14,-1-1 7,-12 1-3,-6-3 10,-3-1-11,-3-4-10,-1-2-6,1 0-1,4 0-3,2-2-1,5-2-11,5 0-38,4-3-96,4-3-437</inkml:trace>
  <inkml:trace contextRef="#ctx0" brushRef="#br0" timeOffset="3682">3692 225 76,'0'0'370,"0"0"-305,0 0 64,0 0 7,0 0-26,0 0-29,-60 14-24,38-3-18,-2 4-17,1 4-3,5-1-8,6-3-6,8 0 1,4-2-5,4-2 3,19-2 0,9-3 1,11-3-1,5-3-4,-1 0-13,-5 0-82,-11 0-81,-11-7-140,-9-3-119</inkml:trace>
  <inkml:trace contextRef="#ctx0" brushRef="#br0" timeOffset="3946">3868 122 400,'0'0'154,"0"0"53,0 0-30,0 0-64,0 0-61,0 0-34,2-3-18,-7 30 24,-3 5 16,5 8-20,-1-2-12,4-4-8,0-9-2,4-3-12,8-7-40,6-4-73,0-7-148,0-2-285</inkml:trace>
  <inkml:trace contextRef="#ctx0" brushRef="#br0" timeOffset="4238">4013 276 351,'0'0'190,"0"0"-85,0 0 43,0 0-16,0 0-47,0 0-58,-45 6-24,26 7-2,6 0-2,8 1 0,5-1-24,5-3-10,15-5-3,4-5 12,0 0 1,-3-2 22,-3-9 3,-7 1 7,-4 0 6,-3 6 47,-3 1 22,-1 3-2,0 0-53,0 0-27,0 3-14,0 9 1,6 3 13,4-1-59,4-3-57,2-5-64,2-5-27,-3-1-54</inkml:trace>
  <inkml:trace contextRef="#ctx0" brushRef="#br0" timeOffset="4612">4250 228 651,'0'0'88,"0"0"6,0 0-28,0 0-57,0 0-6,0 0 6,-48 37-1,48-18 0,10 4 4,8-3 5,0-2-5,-9-4 0,-5-3 5,-4-5 1,0 0 24,-6-3 16,-5 1-27,-1-2-18,1-1-11,4-1-2,4 0-33,3 0-88,0 0-144,0-8-486</inkml:trace>
  <inkml:trace contextRef="#ctx0" brushRef="#br0" timeOffset="4928">4439 224 521,'0'0'248,"0"0"-218,0 0 44,0 0-36,0 0-19,0 0-10,-48 68-6,68-43 5,4 0-8,-4-2 1,-7-6 0,-8-5-1,-5-5 3,0-4 11,-2 0 40,-12-3 5,-6 0-5,-1 0-30,1 0-19,4-5-5,4 0-2,4-3-84,6-1-102,2-4-308</inkml:trace>
  <inkml:trace contextRef="#ctx0" brushRef="#br0" timeOffset="5212">4592 293 754,'0'0'24,"0"0"-6,0 0 41,2 64-32,-4-44-27,-3-3-4,2-7-280,3-6-188</inkml:trace>
  <inkml:trace contextRef="#ctx0" brushRef="#br0" timeOffset="5520">4753 181 364,'0'0'59,"0"0"-47,0 0 58,44-59 46,-40 41-30,-1 4-10,-3-3 4,0-1 16,0 5-47,-6 1 15,2 4-20,1 4-8,2 1-1,0 3-12,-1 0-23,0 14-16,1 12 13,1 14 3,0 11 7,0 8 3,0 6-3,0 2-7,-3-2 0,-4-6-1,0-7-5,-2-10-19,2-12-9,0-13-3,5-12 31,-3-5 6,-2-7 25,-1-12 18,-3-7-41,3-3 8,3-2-10,5 0-10,0 3-13,5 3-11,9 6 21,4 6 9,3 4 1,1 4-17,1-1-2,2 4 6,-6 2 7,0 0 5,-5 0 4,-2 0 0,-4 8 0,-2-1-2,-2 6 2,-2 1 2,-2-2-2,0 1-1,0-1-3,-1-7-194,-2-5-198</inkml:trace>
  <inkml:trace contextRef="#ctx0" brushRef="#br0" timeOffset="6210">5144 299 710,'0'0'94,"0"0"-48,0 0 22,0 0-14,-76 18-5,53-3-10,9 1-22,12 0-17,2-1 1,4-2 4,10-1-3,8-2-2,1-5-18,3-5-128,-1 0-230</inkml:trace>
  <inkml:trace contextRef="#ctx0" brushRef="#br0" timeOffset="6458">5272 332 105,'0'0'508,"0"0"-448,0 0 18,0 0-28,0 0-14,0 0 3,-4-5-3,-3 8-7,-4 9 9,1-2-6,4 3-27,2 1-5,4-4-7,0-2-5,4-3-48,5-5 24,2 0 18,0 0-4,-4-8-1,3 3 23,-6 2 1,0 1 11,1 2 37,-1 0-27,3 0-17,2 0-4,3 0-1,1 2 0,1-2 1,-3 0 2,0 0 7,-3-7 50,-1-7 21,-2-2-22,-1-3-15,-4-6 0,0-2-17,0-3-10,0 1-4,0 3-8,0 8 4,0 7-5,0 6 26,0 4-12,0 1-18,0 0-4,0 13-11,0 9 13,0 10 2,4 4 0,-2 1-9,0-3-65,1-4-60,1-8-76,4-9-133,1-8 138,1-5-55</inkml:trace>
  <inkml:trace contextRef="#ctx0" brushRef="#br0" timeOffset="6908">5457 394 286,'0'0'205,"0"0"13,0 0-58,0 0-57,0 0-42,0 0-17,15-18-25,-12 18-15,3 0-2,2 6-2,-1 4-3,0 2 2,-3-2-32,0 0-117,1-6-108,-4-4-46</inkml:trace>
  <inkml:trace contextRef="#ctx0" brushRef="#br0" timeOffset="7208">5542 268 189,'69'81'141,"-69"-68"-55,0-1 13,0 1 31,0 1-50,0-1 10,0-3-35,3-3-1,5-1 3,1-2-13,2-4 9,2 0-5,-2 0-3,-2-4-3,-1-9 4,-5 0-7,-2-1-19,-1-1-18,0 3-2,-6 4-10,-7 3-42,-3 5-66,5 0-143,4 0-269</inkml:trace>
  <inkml:trace contextRef="#ctx0" brushRef="#br0" timeOffset="7486">5804 466 507,'0'0'131,"0"0"20,0 0-26,0 0-91,0 0-15,0 0 23,-24-43-6,24 27-1,0-2-10,0 1-4,7 4-9,4 4-1,1 4 0,0 2-2,0 3-6,-2 0 1,-2 3-1,-1 7-3,0 5 1,0 1-1,0 2 3,-4 2-3,-2 2-2,-1-2-4,0-3-47,0-5-129,-13-9-356</inkml:trace>
  <inkml:trace contextRef="#ctx0" brushRef="#br0" timeOffset="8550">1050 786 384,'0'0'84,"0"0"24,0 0-19,4 67-34,-3-55-36,3-4 3,-3-6 0,-1 0 5,1-2 8,-1 0 60,0-7 29,0-10-61,1-6-57,3-2-5,3-2 0,2 7 1,3 0-2,-1 10 2,2 3-2,1 6-1,4 1-5,2 9 5,3 8-1,-2 8 2,-1 3 0,-4 3-3,-5-3 3,-4-6-4,-4-7 0,-3-8-9,0-7 9,0 0 4,0 0 3,0-10 21,0-7-20,-2-3-3,2-5 3,0-2-3,6 5 4,8 5-5,2 6 0,2 9 5,0 2-2,-2 0 2,-2 12 0,0 8-2,-3 4 5,-2 5-8,-6 0 0,-3-2 0,0-3-5,0-8-79,0-6-104,4-10-64,5 0 26</inkml:trace>
  <inkml:trace contextRef="#ctx0" brushRef="#br0" timeOffset="9029">1476 822 401,'0'0'301,"0"0"-274,0 0-25,0 0 13,0 0 2,2 68-2,14-57 2,4-2 15,1-4 10,-1-5 21,-3 0-5,-6 0 6,-4-6-6,-4-6-3,-3-1-6,0-4-12,-8 0-24,-5 0-10,-1 4-3,0 5-7,2 6-6,1 2-60,3 3-34,4 7-125,4 2-163</inkml:trace>
  <inkml:trace contextRef="#ctx0" brushRef="#br0" timeOffset="9338">1817 827 704,'0'0'132,"0"0"-85,0 0 81,0 0-82,0 0-39,-62 1-6,45 21-1,3 1-2,9 1 2,5 1-12,0-5-43,15-6 17,5-8 36,0-4 2,-1-2 2,-2-8 6,-3-6 5,-4-11 4,-4-5 10,-2-2 5,-2-5-20,-2-3 2,0 6-5,0 4 1,0 8 18,-1 9 19,-3 6 12,1 7-21,2 0-16,-2 0-22,2 10-8,-1 9 8,2 11-2,0 3-10,8 1-58,9-5-34,6-4-28,3-10 39,-2 0 63,0-7 11,-1-4 19,2-4 0,1 0 10,-2-10 11,-3-2 6,-6-3-9,-3 1 9,-7 1 18,-5 1 23,0 4 3,0 4-33,-5 3-14,-6 1-24,-2 3-4,-1 12 2,2 7 0,7 3 1,3 0-5,2 2-16,7-4-22,11-4 19,7-7 17,3-4 4,3-6 2,2-2 1,0-5 2,-3-10 0,-3-7 0,-6-5 0,-7-6 7,-5-6 3,-7 0 2,-2-3-4,0 7-4,0 4 1,-6 10 8,0 10 10,2 4-3,1 7-1,-3 0-20,-1 13-5,0 11 5,-1 11 1,7 9 0,1 4 1,0-1-2,10-7-6,8-11 6,4-6-3,2-9 7,0-8-3,3-6 1,-5 0-2,-1-14 5,-4-5-1,-7-8 0,-4-1 2,-5-4-3,-1 6-3,0 6 0,0 5-2,-1 9-4,-1 6 5,2 3-9,0 14-15,2 6 23,11 3 2,3 0 2,2 0-2,0-3 3,-2 0 1,-3-6 15,-5-5 3,-3-2-4,-4-5-2,-1-3-10,0 0-3,0-1 0,-6-1-3,-12 3-1,-6-3-74,-4 0-238</inkml:trace>
  <inkml:trace contextRef="#ctx0" brushRef="#br0" timeOffset="23863">0 190 416,'0'0'146,"0"0"-140,0 0-1,0 0 7,0 0 31,0 0 3,0 0 8,0 0-19,-6 8-3,6-8-4,7 0-14,7 0 3,8 0 3,8-2 4,5-3-8,3 0-4,2 2 7,1-2-4,-1 2-4,-2-1-3,-2 4-3,-6-3-4,-5 2 4,-6-2-5,-4 0 1,-9 3 0,-2 0 0,-3 0 7,-1 0 6,0-2 17,0-1 4,0 0 2,0-3-7,0-2-24,-6-1 0,-1-4-1,-2 3-4,-1-1-1,-1-1 3,1 3 1,-3-2 5,4 2 2,-2-1-1,-1 3 4,6 4-3,2-2 3,0 4-6,2-1 11,1 0-9,0 2-5,1 0-1,0 0-1,0 0-3,0 0-2,0 0 0,3 0-8,9 10 6,9 2 0,3 3 8,3 3-1,-3-2-2,-3-2-1,-11-2 0,-4-2 0,-6 2-1,0 0-3,-2 1 4,-10 2 5,-6 0-5,-4-1 5,-3-1-5,2 0 0,2 1-2,0 1-14,6 2-75,3-2-142,6-5-298</inkml:trace>
  <inkml:trace contextRef="#ctx0" brushRef="#br0" timeOffset="26743">81 1450 299,'0'0'172,"0"0"-148,0 0-13,0 0 23,0 0 8,0 0 9,83 2-2,-48-2-2,1 0-20,7 0-4,1 0 0,6 3-9,2 3 0,-2-3-6,-3 2-5,-6-2-3,-7-3 0,-6 0 1,-7 0-1,-7 0 4,-8 0 18,-5-5 52,-1-5 32,0-3-54,-10 1-48,-8-3 0,-2 0-4,2 2 5,4 4-4,5 2 1,4 2-2,5 5 0,0 0-1,0 0-16,11 0 7,8 14 10,5 1 0,2 5 7,-3 0-5,-5 2 5,-5 0-3,-5-4-3,-4-3 4,-4-3-5,0-2 0,0 3-1,-12 2-13,-5-3-179,2-2-329</inkml:trace>
  <inkml:trace contextRef="#ctx0" brushRef="#br0" timeOffset="27938">1349 1430 241,'0'0'185,"0"0"-137,0 0 38,0 0 17,0 0-42,0 0-28,-2-6-11,2 6-12,0 6-10,0 8 18,0 9 35,0 0-13,0 3-15,0 4-6,0-5-12,-7 2-3,0-9-2,2-3-2,3-8 0,1-2 0,-1 0 2,2-3-1,0-1 0,0-1 4,0 0-2,0 0 4,0 0-1,7 0 8,10 0-6,4-3-8,4-5 4,1 4-4,-1 1 1,0 1-1,-2-1-1,-1 0 0,-3 1 1,-4 2-3,-3 0-12,-4 0-44,-3-2 1,-3-1 1,-1-1 25,1-4-28,-1 2 16,-1-1-15,0 4 29,0 1 23,0 2 7,0 0 11,0 0-7,0 0-2,0 2 4,3 8 18,5 0-6,3-2-4,5-3 1,1-3 3,4-2 8,0 0 4,-3-2 13,-6-5 9,-5 1-7,-7-3 11,0 1 10,-3-4-32,-12-3-18,-5 2-6,-1 2-4,0 0-6,2 7 3,4 1-3,3 3-2,3 0-3,3 0-42,6 7-72,0 1-103,7-1-81</inkml:trace>
  <inkml:trace contextRef="#ctx0" brushRef="#br0" timeOffset="28663">1879 1521 378,'0'0'328,"0"0"-269,0 0 22,0 0 13,0 0-67,-64-9-21,43 23-5,6 1 1,5 0-2,10-1-14,0-3-29,16-4 12,5-2 14,2-5 13,0 0 2,-6-10 2,-3-2 6,-4 0 3,-4 4 30,-3 3 24,-1 3-7,-1 2-21,1 5-35,3 16-2,-2 12 2,-1 15 6,-2 3-4,0 7-1,0-7-1,-4-8-3,-7-14 0,1-12-17,-2-7 20,-5-10 4,-4 0 8,-4-12 7,0-6-5,2-4 14,7 0-10,7-3-5,9 0-5,0 3-8,7 2-2,15 1-2,2 3-35,5 1-53,-2 1-97,-4 2-171</inkml:trace>
  <inkml:trace contextRef="#ctx0" brushRef="#br0" timeOffset="29152">2051 1531 729,'0'0'67,"0"0"-64,0 0 8,0 0 3,-29 72-14,29-54-14,0-6-100,4-7-115</inkml:trace>
  <inkml:trace contextRef="#ctx0" brushRef="#br0" timeOffset="29500">2242 1459 681,'0'0'74,"0"0"-51,0 0 14,0 0-8,0 0-4,0 0-9,-49 67 0,67-44-7,9 4-1,5-3-1,-5-1-4,-5-6 3,-10-6 0,-9-4-4,-3-3 4,-1-4 7,-18 0 30,-8 0-35,-4 0-8,1 0-86,4-7-49,9-5-138</inkml:trace>
  <inkml:trace contextRef="#ctx0" brushRef="#br0" timeOffset="29957">2415 1447 763,'0'0'24,"0"0"5,12 67 57,-3-32-57,1 4-21,1-2-8,-1-2-41,-2-10-264,-2-11-288</inkml:trace>
  <inkml:trace contextRef="#ctx0" brushRef="#br0" timeOffset="30119">2447 1593 508,'0'0'142,"0"0"-139,0 0 11,82-5 3,-56 3-13,-1-1 15,-6 1 29,-5 0 31,-7 2-20,-4 0-26,-1 0-22,-1 4 0,-1 9-7,0 4-1,0 1-3,-5-1-130,2-3-112,1-6-160</inkml:trace>
  <inkml:trace contextRef="#ctx0" brushRef="#br0" timeOffset="30501">2864 1529 471,'0'0'305,"0"0"-266,0 0 27,0 0-27,0 0-19,-71 32 11,53-14-22,7 3 3,6-3-7,5-3 9,1 0-5,16-1 1,6-4 5,4-2-1,0-6-8,1-2-6,-5 0 0,-4 0-1,-2 0-40,-5-2-162,-3-5-237</inkml:trace>
  <inkml:trace contextRef="#ctx0" brushRef="#br0" timeOffset="30824">3245 1506 745,'0'0'60,"0"0"-56,0 60 4,0-36-8,0-4-2,0-8 2,0-7-3,0-4 6,0-1 10,0-3 80,0-8-6,0-10-77,0-1 8,0-5 2,0-1-18,0-1 4,8-1-1,5 6 6,2 3-5,5 7-4,-2 6-2,1 6-1,-4 2 0,1 0-4,-6 7 4,-3 5-1,-6 5-1,-1-1 3,-9 3-1,-13-2 1,-9-3 5,0-5-3,1-3-4,6-4 0,12-2 2,8 0 4,4 0-1,0 0-1,11 5-1,10 2-1,6 5 3,5 3 0,2 0-3,-4 2 0,2-2-1,-4-5-2,0-3-21,-4-2-38,-3-4 37,-1-1 25,-6 0 2,-1-2 9,-5-5 32,-1-2-3,-3 1-21,-3-1 4,-1-1-5,0 0-7,0 5-4,-3 0-7,-6 3-6,-2 2-2,0 0 1,1 12 7,2 0-1,7 5 2,1 1-2,5 2 0,11 0 1,9-6 0,3-1 0,3-3-28,-1-7-62,1-3-91,-5 0-108,-2-6-142</inkml:trace>
  <inkml:trace contextRef="#ctx0" brushRef="#br0" timeOffset="31462">3882 1559 357,'0'0'426,"0"0"-342,0 0-11,0 0-33,-66-15-23,42 24-5,8 6-10,6 0-2,9 0-8,1-3-14,13-1-25,8-9-10,4-2 5,-6 0 1,-5-7 26,-5-2 25,-4 0 18,-3 4 100,0 5 4,-2 0-55,0 3-67,0 17-7,2 9 7,-2 13 14,0 3-11,0 2 3,-2-3-6,-8-6 3,-1-8-3,1-13 1,0-5-1,3-9 2,0-3 49,-3-6 35,-5-11-41,1-5-33,4 0-3,3-1-8,7 1-1,0 0-2,7 4-8,13 4-47,2 1-48,1 3-125,-7 0-329</inkml:trace>
  <inkml:trace contextRef="#ctx0" brushRef="#br0" timeOffset="31942">3958 1581 242,'0'0'498,"0"0"-486,0 0 43,79 22 44,-59-5-66,-6 1-6,-10 4 1,-4-2-14,-5-1-13,-14-8-1,0-7-3,4-4-23,7-7 26,8-10 9,0-3-6,0-2-2,18-1-1,6 4-7,7 6 4,-1 3-15,1 5-10,-3 3 15,-4 2 9,-3 0-5,-1 0 9,-3 0-4,1 3-3,-3-3 4,-1 0-9,0 0 12,-5-1 5,-1-9 13,-5 1 29,-3-1-16,0 0 0,-8 2-14,-6 1-11,-2 5-5,-3 2-1,1 2 2,3 13-1,2 2-1,7 6 1,6 1-3,0 0 4,12-1-2,10-3 1,4-2 0,1-7-1,-2-3-61,-4-6-161,-2-2-291</inkml:trace>
  <inkml:trace contextRef="#ctx0" brushRef="#br0" timeOffset="32534">4523 1549 500,'0'0'162,"0"0"-68,0 0 23,0 0-46,0 0-43,0 0-12,-61-13 4,45 13 11,6 0-7,5 0-14,5 10-9,0 3-1,17 6 8,8 1-6,6 3 0,-3-2-1,-5-3-1,-11-5 1,-8-4 0,-4 1 0,-4-5 3,-15 0 4,-6-2 15,-1-1-20,2-2-1,7 0-2,5 0-27,7 0-127,5-8-328</inkml:trace>
  <inkml:trace contextRef="#ctx0" brushRef="#br0" timeOffset="32881">4709 1529 484,'0'0'374,"0"0"-368,0 0 11,0 0-2,0 0-9,0 0 6,2 79-2,23-47 5,-4-7 11,-7-2 1,-7-6 9,-7-8-8,0-4 3,-4-1 4,-10-2-8,-4-2-6,-2 0-17,1 0-4,3 0-7,5 0-93,5-6-178,5-6-425</inkml:trace>
  <inkml:trace contextRef="#ctx0" brushRef="#br0" timeOffset="33158">4887 1570 732,'0'0'5,"0"0"60,2 55 18,-2-25-53,-6-3-30,-1-7-122,3-8-398</inkml:trace>
  <inkml:trace contextRef="#ctx0" brushRef="#br0" timeOffset="33427">4967 1638 315,'0'0'145,"0"0"-33,-7 56-17,11-41-28,9-5 36,1-2-14,0-4 8,-2-4-28,0 0-27,-4-2 5,-3-13 5,-5-2-11,0-1-27,0-3-9,-9 3-5,-2 3-8,0 6-87,-2 1-90,2 3-322</inkml:trace>
  <inkml:trace contextRef="#ctx0" brushRef="#br0" timeOffset="33690">5220 1692 502,'0'0'86,"0"0"-17,0 0 81,0 0-72,0 0-34,0 0-5,0-62 10,0 40 5,7 2-31,6 5-3,1 6-9,1 4 4,-2 5 1,0 0-6,0 0 0,-1 7 0,-2 8-5,0 5-4,-6 2 0,-4 6 0,0 0-2,0-2-4,-7-4-17,-3-7-74,-1-5-157,-1-8-461</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4:22.2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389 987 441,'0'0'131,"0"0"-37,0 0-54,0 0-40,0 0-92,0 0-293</inkml:trace>
  <inkml:trace contextRef="#ctx0" brushRef="#br0" timeOffset="939469">0 411 609,'0'0'0,"0"0"0,0 0-74,0 0-64,0 0-146</inkml:trace>
  <inkml:trace contextRef="#ctx0" brushRef="#br0" timeOffset="945138">3333 29 653,'0'0'112,"0"0"-103,0 0-9,0 0-23,0 0-182,0 0-94</inkml:trace>
  <inkml:trace contextRef="#ctx0" brushRef="#br0" timeOffset="945627">3633 17 95,'0'0'412,"0"0"-339,0 0-22,0 0-36,0 0-15,0 0-214,-24-17-190</inkml:trace>
  <inkml:trace contextRef="#ctx0" brushRef="#br0" timeOffset="949570">3915 339 400,'0'0'0,"0"0"-238,0 0 174</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9:59.85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27 409 255,'0'0'121,"0"0"-77,0 0 7,0 0 44,0 0-27,0 0-4,-27 0-16,27 0-2,0 0-9,0 0-13,0 0 4,0 0-13,5 0-14,10 0 0,8 0 8,11 0 1,5-6 7,4 1-12,5-4 0,7-1-5,0 3 3,2-3-4,-3 2 4,-11 0-3,-11 1 0,-11 3 1,-12 1 0,-5 1 1,-4 2 0,0-1 34,-2-4 12,-11 0-17,-4-2-30,-5-1 0,1 1 5,3 0-6,4 0-1,7 1 1,3 2 0,4 4 3,0 0-3,0 0-1,0 0-3,0 0-4,7 5 0,6 7 5,-1 5 6,-1 0-2,-2 3-1,-6 2 3,-3-2-5,0 3 2,0-6-7,0 0-3,-3-1-98,1-7-73,-5-4-212</inkml:trace>
  <inkml:trace contextRef="#ctx0" brushRef="#br0" timeOffset="592">758 194 553,'0'0'169,"0"0"-147,0 0-2,0 0 12,0 0-28,0 0 8,0 56 31,0-29-20,3 3-19,4-1 6,4-2-6,-2-4-2,0-8-2,2-1-83,-2-13-84,-2-1-81</inkml:trace>
  <inkml:trace contextRef="#ctx0" brushRef="#br0" timeOffset="839">724 174 390,'0'0'188,"0"0"-133,0 0-2,0 0-24,0 0-11,69-25 8,-38 25 6,6 3 0,-3 9-1,-5 5-11,-1 1-8,-10 3 9,-5 2-17,-8-3 5,-5 2-3,-5 3-3,-17-3 18,-8 0-4,-4-2-4,-2-3-8,2-5-1,4-1-4,7-5-1,3-3-19,8-3-57,10 0-61,2-3-80,11-11-225</inkml:trace>
  <inkml:trace contextRef="#ctx0" brushRef="#br0" timeOffset="1184">1083 254 576,'0'0'69,"0"0"-66,0 0 9,0 0 27,0 0-4,66-18-6,-47 10-7,-4 1 5,-3-1-12,-2-1 1,-8 1 12,-2-2 9,0 0-18,-2-2-1,-10 2-11,-4 5 8,0 3-4,-2 2-8,2 0-6,0 4 2,5 6 1,6 0-1,3 3-4,2 0 3,2 0-2,12-2 4,6 1-2,5-4 7,1-3-5,3-4 1,-4-1 0,0 0 0,-4-4-1,-1-4 0,-1-1 0,-2 2 0,-5 4 0,-6 1 0,-1 1 1,-5 1-4,0 0 3,0 6-11,-4 9 10,-8 1 0,1-3-3,0-3-42,6-6 0,5-4 46,0 0 5,0-7 13,3-10-18,10-1 2,3-4-2,4-3 12,2-1-10,4 2 0,-1 3-2,2 6-4,-6 5 2,-5 8-2,-2 2 4,-5 0-2,0 10-1,0 7 3,-2 4 0,-2 1 2,-1 1-1,2-3-1,1-2 0,0-5 0,0-6-26,1-3-81,0-4-114,-3 0-128</inkml:trace>
  <inkml:trace contextRef="#ctx0" brushRef="#br0" timeOffset="2003">1678 81 381,'0'0'92,"0"0"-52,22 61-12,-10-46 21,2-3-19,-2-5 0,1-6-3,1-1-18,-1 0 15,-1-10 4,-3-5 2,2-6-15,-2-1-15,-2-2-3,5 6-32,1 4 19,-2 7 0,2 5 2,-1 2 6,2 0-2,-4 2 9,7 5 1,0-2 1,5-3 0,1-2 3,1 0-3,-2-5 5,-5-4 8,-5 1-5,-5-1 18,-5 1 13,-2 0 12,-2 1 3,-10 4-27,-3 3-15,-4 0-7,1 13-5,-3 9 0,4 6-1,3 1 0,11-2-1,3-7-16,7-2 17,10-7 5,7-3-5,4-4 2,3-3-2,3-1-1,1 0-12,-8-1-162,-6-5-198</inkml:trace>
  <inkml:trace contextRef="#ctx0" brushRef="#br0" timeOffset="13987">6 394 261,'0'0'102,"0"0"-93,0 0-5,0 0 18,0 0 7,0 0-17,0 0 10,0 0 14,0 0 20,0 0 6,0 0-14,0 0-18,8 0-22,10 0 4,7-1 24,4-6-2,6 0-17,1 0 0,1 1-8,-3 2 0,-3 1-8,-3 1-1,-3-1 6,0 1-6,-5-4 3,-1 3 0,-1 2-3,-4-2 0,-3 3 0,-2-2 4,-4 1 2,-1 1-6,-2-1 12,-2 1 3,3-1 5,-3 1 0,0 0-13,0 0-7,0 0 5,2 0-4,3 0 1,2 0-2,-3 0 1,-2 0-2,-2 0 1,0 0 0,0 0 1,0 0 0,0 0 5,0 0 1,0 0 9,0 0 10,0 0-18,0 0-6,0 0-2,0 0 0,0 0-1,0 0 1,0 0-1,0 0-1,0 0 3,0 0-1,0 0 8,0 0 1,0-4 35,-9-4 16,-5 0-50,-2-2-7,-2-1 1,2 2-1,-2 0 5,2-1-6,-2 3-1,4 2 1,1-2 4,1 3-5,5-2 2,3 4-3,0 1 21,4 1-8,0 0-6,0 0-6,0 0-1,0 0-2,0 0-12,0 0 4,4 3 10,10 9 0,8 1 5,1-1-5,2 0 3,0 0-3,-4-2 0,4 0 3,-5-3-3,-1 1 2,-6-3-2,-4-1 0,-4-2 1,-3-1-2,-2 1-1,0 1 2,0-2 14,0 1 5,-2 5-3,-10 5-1,-6 6 5,-4 1-6,3-4-11,1 2-2,4 1-2,5-1-7,2 3-17,1-3-74,1-2-145,1-5-302</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20:02.84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156 435 357,'0'0'180,"0"0"-129,0 0-23,0 0 51,0 0-27,0 0-31,-32 41 11,52-24-7,5 3 13,-2-1-1,-3-3-26,-6-1 0,-8-4-6,-5 0-2,-1-1 3,-11 0 0,-16 0-6,-9-3-92,-1-2-203</inkml:trace>
  <inkml:trace contextRef="#ctx0" brushRef="#br0" timeOffset="256">192 445 761,'0'0'89,"0"0"-85,0 0 5,-89 52 19,55-29-14,0 0-9,11-6-5,14 0-5,7-7-93,2-2-96,14-8-41</inkml:trace>
  <inkml:trace contextRef="#ctx0" brushRef="#br0" timeOffset="437">283 493 389,'0'0'148,"0"0"-138,0 0-1,0 0 1,5 61 7,12-55 30,4-6 21,2 0 13,-6 0-9,-2 0-6,-6-10 1,-5-3-13,-4-2-2,0-2-26,0 2-24,-2 1-2,-7 4 0,2 6-37,-3 4-63,4 0-119,2 3-133</inkml:trace>
  <inkml:trace contextRef="#ctx0" brushRef="#br0" timeOffset="691">535 560 185,'0'0'278,"0"0"-252,0 0-21,0 0 52,0 0 112,0 0-110,-20-11-22,9-4 45,6-1-14,0-2-41,5 0-9,0 3-10,0 4-8,7 3 0,7 6-3,2 2 3,4 0 0,-1 12-3,1 3 3,-2 5-4,0-2 2,-4-3-3,-4-6-4,-4-1 4,-4-6-2,-2-2 6,0 0 1,0-5 32,0-7-24,-5-4 13,1-3 2,4-4-8,0 1-12,11 2-1,8 3-3,3 6 1,1 4 0,-2 7 1,1 0 0,-5 5-1,3 12 0,-6 1 0,-1 5-4,-6 2 4,-3-1-4,-1-4-17,-3-5-91,2-8-111,1-6-61</inkml:trace>
  <inkml:trace contextRef="#ctx0" brushRef="#br0" timeOffset="1128">918 492 414,'0'0'250,"0"0"-212,0 0 20,0 0 41,72-30-69,-49 23-18,-3 0-3,-4 0-9,-4 1 4,-6-1-2,-6-3 4,0 1 20,-5-2-26,-10 6-7,-8 5-8,0 0 7,-2 5 7,1 12 1,7 1 0,7 4-3,10-2 0,0-2 3,10 0 13,9-3-1,8-4 23,0-3-14,5-3-19,0-5 11,-3 0-13,-6 0 0,-2 0-2,-10-7-96,-4-2-220</inkml:trace>
  <inkml:trace contextRef="#ctx0" brushRef="#br0" timeOffset="2992">1618 341 382,'0'0'171,"0"0"-98,0 0-3,0 0 19,0 0-62,-70-10-3,56 10-8,-3 13 4,2 1-10,3 3-6,0 4-2,6 1-2,6-1-7,0-4-6,14-5 10,6-4 3,5-6 0,0-2-1,-1 0 1,0-5 1,-10-5 3,-3-3-2,-4-2 0,-5-2 6,-2-1 42,0 1-15,0-1-7,0 4-8,0 1-5,-2 1-3,0 7-3,2 1-5,-3 3 9,3-1-13,-2 2 7,2 0-7,0 0-1,-2 0 1,2 0-5,0 0 0,0 0 2,0 7-4,0 3 7,2 5-2,5 3 5,-2-2-6,2-1 3,3-1 0,0-5 0,0 1 2,4 0-4,-2-5-45,3 0-52,0-5-146,-6 0-62</inkml:trace>
  <inkml:trace contextRef="#ctx0" brushRef="#br0" timeOffset="3541">1911 274 488,'0'0'216,"0"0"-194,0 0 6,0 0 7,0 0-8,-78 22-23,59-1-3,7 1 2,5-1-3,7-1-8,0-4 1,7-4 5,7-5-2,3-4-3,2-3-3,1 0 8,-4-8 4,2-7-1,-6-4 1,-3-1 4,-3-7 0,-3-1 17,-3-2 16,0-2-6,0 2-10,0 3-21,-3 2 28,-2 10 0,2 4 6,1 7 1,2 4-16,-2 0-16,2 12-5,0 13-5,0 8 4,0 4 2,0 2-2,6-3 0,5-2-87,3-8-53,4-9-93,0-8-26</inkml:trace>
  <inkml:trace contextRef="#ctx0" brushRef="#br0" timeOffset="3952">2093 317 545,'0'0'19,"0"0"-18,0 0-1,0 0 4,0 0 12,-43 64-9,43-49-7,0-2-2,7-4 2,6-4 4,3-4-4,-2-1 4,4-6-2,-6-6-4,1-6 0,-6-5 2,-5-3 6,0-2 29,-2-1 26,0 1-13,0 0-11,-2 4-9,-5 4-15,2 3 11,-1 4 18,2 6-17,0 1 2,1 2-1,0 4-13,3 0-1,-2 3-12,2 16-14,0 9 9,0 6 4,0-1 1,7 1 1,5-6 2,5-4-3,0-6 0,-2-8-1,-1-4 1,-1-5-3,-4-1 3,-2-2 5,1-12-3,-2-4 1,-2 0 3,-1 1-4,-3 5-2,0 7 0,0 3 0,0 2 0,0 0 0,4 6-12,1 10 7,0 3 2,2 1 3,3-1-5,0-6-56,0-5-3,-1-3-45,1-5-86,-5 0-80</inkml:trace>
  <inkml:trace contextRef="#ctx0" brushRef="#br0" timeOffset="4680">2381 160 535,'0'0'5,"0"0"-5,17 64 40,-10-36 23,2-1-20,-3 2-23,-4-3-15,1-6-5,-1-5-101,-2-8-12,0-7-16,0 0-39</inkml:trace>
  <inkml:trace contextRef="#ctx0" brushRef="#br0" timeOffset="4808">2429 296 223,'0'0'102,"0"0"-61,0 0 35,0 0-13,0 0-3,0 0-13,71-24 7,-62 34-20,-1 2-9,0 3-6,-1 2-9,-5 2-4,0-3-6,1-2-144,-1-8-97</inkml:trace>
  <inkml:trace contextRef="#ctx0" brushRef="#br0" timeOffset="5161">2675 336 257,'0'0'50,"0"0"-33,0 0 28,0 0 15,64 37 5,-47-37 6,0-1 15,-3-10 9,-1-4-21,-9-2 16,-4-3-29,0 0-29,0 3-12,-12 3-15,2 3-5,-2 6-11,-2 5-51,4 0-108,3 0-156,4 0-124</inkml:trace>
  <inkml:trace contextRef="#ctx0" brushRef="#br0" timeOffset="5423">2914 289 388,'0'0'13,"0"0"-10,0 0 52,0 0 50,-16-59-2,16 41-16,0 1-59,6 4 8,6 1-11,0 6-7,5 2 1,0 4-16,3 0 0,-2 0 0,3 8-3,-1 4 0,-4 6 0,-6 1-7,0 1-2,-7 1-20,-3-3-144,0-5-101</inkml:trace>
  <inkml:trace contextRef="#ctx0" brushRef="#br0" timeOffset="5731">3214 185 257,'0'0'399,"0"0"-355,0 0-20,0 0 26,-66 0-9,51 13-35,7 3-6,8 0-4,0 1-8,0-5 3,14-4 4,4-3-22,2-5-4,-4 0 7,-2-13-30,-3 1 48,-4 1 3,-2 1 3,-4 5 0,1 4 17,0 1-8,3 0-3,3 9-6,1 1 0,1 1 1,-1-3-1,4-5 1,-4-2 30,-2-1 53,1-5 16,0-11-14,-4-5-53,1-4 24,-3-2-19,-2-1-5,0-2-13,0-2 2,-2 2-17,0 7 0,-3 8-5,5 8 0,0 4 0,0 3-4,-2 0 3,2 11-12,0 14 0,0 9 13,0 6 0,9-3-37,5-4-39,-1-1-48,-1-8-63,-2-6-99</inkml:trace>
  <inkml:trace contextRef="#ctx0" brushRef="#br0" timeOffset="8041">2227 607 281,'0'0'128,"0"0"-116,0 0-10,0 0 5,0 0 18,25 72-6,-13-55-11,0-6-5,3-2 3,-6-6 2,0-3 4,0 0 36,-5 0 30,3-8-4,-3-4-16,0-5 8,-2 2-9,-2-1-24,0 1-16,0 3-11,0 5-6,0 5 0,0 0-7,3 2-74,5 0-115,1 0-33,1 2-57</inkml:trace>
  <inkml:trace contextRef="#ctx0" brushRef="#br0" timeOffset="8363">2507 622 410,'0'0'183,"0"0"-174,0 0-8,0 0 31,0 0-16,0 0-10,-44 37-6,42-24 0,2-3-2,0-1-18,5-4 9,4-5-3,4 0-22,-1 0 17,-5-7 10,0-3 9,-1-3 8,-4-1 6,1-1 31,-1 5-22,0 3-16,-2 2 10,0 5-14,3 0-2,-3 0-1,7 0-11,0 4 11,3 4 0,4 0 4,3-1-3,7-2-1,6 0 4,-1-1-8,-2 2 5,-8-1-1,-3 0 0,-9 4 4,-5-1-4,-2-1-1,0 4 1,0-4 0,-7-2 0,-4-5 2,4 0 10,3 0-3,3-13 10,1-5 15,3-3-9,10-2 16,1 1-9,4 5-17,0 2-6,-1 5-1,-2 7 3,-3 0-8,1 3-3,-1 0 0,0 12-1,0 3 0,-2 1-3,-3 1 4,-3-2-122,-3-6-143</inkml:trace>
  <inkml:trace contextRef="#ctx0" brushRef="#br0" timeOffset="9121">3075 549 548,'0'0'95,"0"0"-68,0 0 7,0 0-6,-64 50-20,62-37-8,2-4-7,2-1-5,11-5-6,4-3-19,1 0 28,-2-10 1,0-3 3,-7-1-4,2 2 9,-4 1 2,-4 6 5,-1 3 14,3 2 3,-1 0-6,4 0-18,2 0 2,-1 5-2,-3-3 0,1-2 0,0 0 2,-2 0 13,0-5 30,-3-7 9,1-6 3,-3-2-3,0-2-25,0 0-8,0 2 24,-3 2-29,-2 9 0,3 1 8,0 8-3,2 0-14,0 0-7,0 0-9,0 14 0,0 4 7,2 5 2,10-3 2,3-2-2,-1-4-8,3-5-1,0 0 3,-3-3 2,-3-3-5,-4 2 9,-5-5-3,1 0-4,-3 3-1,0 0-1,0 1-6,-5 3 10,-4 4 5,-4-2 6,1-1-2,3-3-2,-2-3-1,5 3-1,0-4-2,2 1-4,-3 0-103,0-2-88,4 0-152</inkml:trace>
  <inkml:trace contextRef="#ctx0" brushRef="#br0" timeOffset="9751">3380 421 492,'0'0'321,"0"0"-280,0 0-41,0 0 0,0 0 6,9 56 19,-2-35-11,2-2 1,3-3-10,3-6-5,1-3 2,2-7 4,1 0 15,1 0 22,-2-5-17,-4-5 4,-5 3-8,-7-2 1,-2 2 2,0 0-15,-6 0-8,-9 6 0,-4 1-2,2 0 0,-1 11-1,7 6-3,0 3 3,9 0-6,2-1-8,10-2 15,10-3 0,8-5 5,4-3-1,3-4-1,-2-2-3,-6 0-13,-6 0-81,-8-5-106,-13-3-213</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4:16.8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0 309 293,'0'0'68,"0"0"-40,0 0 25,0 0 6,0 0-4,0 0-16,0 0-15,0 0-6,0 0-10,0 0-5,4 0 7,6 0 2,3 0 4,5 0-1,5 0-8,6 0 10,10-4-9,2-4-7,4 2 1,-1-1-1,-3 0-1,-7 2 1,-5-1 1,-4 2-1,-11 3-1,-1-1 2,-7 0-4,-4 2 1,0 0 1,-2 0 7,0 0 2,0 0 43,0 0 5,0 0-3,0 0-4,-3-1-10,-5-3-16,-2-2-19,0 2-5,0-1 8,1 0 3,-3 0-7,1-2 2,0 1 0,2 1 3,-1 0-1,3 0 5,1 3 1,4 0-10,-1 1-1,3 1-3,0-2 0,0 2-5,0 0-1,10 0-14,8 5 20,4 5 3,1 5-2,0 0-1,-5 3-2,-4-3 2,-7 2 0,-3-2 0,-1-3 3,-3 2-3,0-3 0,0-2-2,-3 2-2,-6-1 1,-2 0-39,2-6-105,2-4-96,4 0-150</inkml:trace>
  <inkml:trace contextRef="#ctx0" brushRef="#br0" timeOffset="713">609 175 404,'0'0'75,"0"0"-55,0 0 26,0 66 37,3-43-25,-1 2-22,3-5-13,-3-5-16,3-5 1,-3-5 23,-2-2-15,0-2 4,0 0 15,0-1 30,0 0 13,0-10-14,0-10-46,0-3-15,-5-6-1,-2-4 4,0 0-6,1 1 6,4 3-16,2 3 15,0 5-8,0 0 3,6 7-7,-1 3 2,6 1-6,0 7 4,1 3-7,2 0-1,1 1 6,-1 12-5,-1 1 5,-5 0 9,-6 0 0,-2-2 6,0 3 0,-9-2-4,-5-1 5,2-2 0,1-2-6,0-3-2,4-3-31,5-2-72,2 0-140,0 0-178</inkml:trace>
  <inkml:trace contextRef="#ctx0" brushRef="#br0" timeOffset="1215">853 71 402,'0'0'152,"0"0"-101,0 0 9,0 0 31,-64 34-18,57-14-17,1 2-10,5-2-24,1 1-8,0-4-1,9 0 1,10-5 7,4 1-17,0-6 8,2-4-11,-5-3-1,2 0-30,-3-5-99,-1-5-122,-4 0-58</inkml:trace>
  <inkml:trace contextRef="#ctx0" brushRef="#br0" timeOffset="1464">1015 135 64,'0'0'269,"0"0"-249,0 0 35,0 0 37,0 0-6,0 0-19,0 27-21,0-25 1,0-2-11,0 0 15,0 0 32,0 0-6,0-4-19,0-9-32,-2-3-24,-1-3 4,1-3-3,2-3 1,0 5 0,0 0-4,0 7 0,0 6 3,0 2-3,0 5 0,0 0 0,0 0-6,0 0 2,2 0-2,5 0 6,-1 6-1,1-2-26,0 3-58,-2-1-89,-3 0-115,-2-3-164</inkml:trace>
  <inkml:trace contextRef="#ctx0" brushRef="#br0" timeOffset="2167">336 322 195,'0'0'49,"0"0"-32,75-45 27,-57 30 15,-8-1-1,-8-1 31,-2 0 17,-6 0-28,-13 2-28,-3 5-36,-6 7 6,1 3-6,-3 0-6,1 10-1,4 7-7,4 3 4,10 5-4,10-2-5,1 4-2,26-5 7,14-6 0,15-9 4,16-7 1,10-7 3,1-13-7,-2-3-1,-3 1-29,-10-3-9,-13 0 27,-15 2 10,-19-2 1,-20 1 9,-4 1 4,-25 6 17,-15 7-10,-9 10 22,-3 0-23,-1 18 6,9 3 7,9 2 12,16-5-24,12 0-15,11-4-5,21-4-1,22-8 1,18-2 12,19-12-3,4-10-9,-7-1-2,-17 6-44,-24 2 18,-20 7 23,-11 3 5,-5 1 14,-10 1 19,-10 1-22,-3 2-4,-6 0-7,1 4 0,-1 9-25,-1-2-230</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9:40.68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9 106,'0'0'50,"0"0"-2,0 0 23,0 0-16,0 0-23,0 0-5,0 0-1,0-7 8,0 7 8,0 0-21,0 0-18,0 0-3,0 1-119,0 5-162</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4:19.42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10 440 270,'0'0'85,"0"0"-65,0 0 31,0 0 44,0 0-7,0 0-34,0 0-8,0 0-12,-13 0-2,13 0-6,0 0-9,0 0-3,0 0-9,15 0-1,4 0 5,8 0 1,5 0-2,4-2-3,1 2-1,4-1-3,2-1-1,0 2 0,3-3-1,-4 3 0,2-2 1,-3-1 2,-4 1-2,-3-1 1,-7-2-1,-6 3 0,-10-1-1,-4 3 3,-2 0-2,-5 0 3,0 0 5,0 0 25,0 0 2,0 0-12,0 0 0,0 0-9,0 0-2,0 0 0,0 0-10,-3 0 4,-1 0-6,-1 0-7,-4 0-14,-2 0-75,-3 0-83,-2-2-203</inkml:trace>
  <inkml:trace contextRef="#ctx0" brushRef="#br0" timeOffset="591">448 303 437,'0'0'77,"0"0"-24,0 0 58,0 0-14,0 0-45,0 0-45,-7 4-2,27 7 4,12 1 7,2 1-11,2-2 5,-1 2-10,-8-1 1,-4-1 0,-7-1 0,-7-2-1,-5-1 6,-4 0-2,0 1 32,-2 2 24,-17 3 16,-5 1-23,-3 1-22,-1 0-5,5-5-17,5 1-7,4 0-2,1 0-6,8 3-40,5-3-113,0-6-375</inkml:trace>
  <inkml:trace contextRef="#ctx0" brushRef="#br0" timeOffset="1440">982 330 372,'0'0'228,"0"0"-195,0 0-24,0 0 79,0 0-22,0 0-35,-63 5-6,49 8 3,1-1-3,3 3 5,3 2-16,5 1-7,2-3-3,7 0-2,10-5 4,9-3-5,4-6 0,6-1 3,-1-1-1,-6-11 1,-6 4 8,-12-4 14,-8-1 9,-3-2 20,-5-3-16,-11-1-22,-5 2-16,1 6 1,-1 1-2,3 7-6,4 3-16,10 0-75,4 0-118,2 0-209</inkml:trace>
  <inkml:trace contextRef="#ctx0" brushRef="#br0" timeOffset="1808">1194 335 585,'0'0'92,"0"0"-91,0 0 29,-9 62 31,9-47-38,5-2 0,9-4 4,1-5 17,4-4 28,-4 0-22,2-6-5,-2-3 0,1-6-15,-5 2-1,-1-4 0,-6-1-6,-4 1 4,0 1-26,0 2 0,0 3-1,-2 6-13,0 3-28,-3 2-56,2 0-180,1 0-510</inkml:trace>
  <inkml:trace contextRef="#ctx0" brushRef="#br0" timeOffset="2137">1577 122 359,'0'0'558,"0"0"-492,0 0-66,0 0 0,-9 53 62,4-16-12,3 6-28,-1-3-7,0-2-13,3-6-1,0-7-1,3-10-10,7-6-31,4-8-53,1-1-147,1-8-223</inkml:trace>
  <inkml:trace contextRef="#ctx0" brushRef="#br0" timeOffset="2369">1718 120 748,'0'0'64,"0"0"-57,3 59 88,-1-26 2,1 5-49,2-1-32,0 1-16,-3-9-2,1-6-56,-1-10-155,-2-8-167</inkml:trace>
  <inkml:trace contextRef="#ctx0" brushRef="#br0" timeOffset="2551">1602 334 469,'0'0'127,"0"0"-123,70-12 55,-38 5 6,2-1-38,1 1-16,-6-1 10,-6 3 12,-5 2-2,-6 1 0,-5 0 5,-4 2-4,2 0-15,-5 0 8,0 7 1,3 6-8,-3 4 7,0 0-2,0-1-11,0 1-9,0-4-3,0-6-13,2 0-84,3-7-120,2 0-95</inkml:trace>
  <inkml:trace contextRef="#ctx0" brushRef="#br0" timeOffset="2956">1998 287 518,'0'0'89,"0"0"-73,0 0 85,62 0-26,-50-2-45,-2-3-17,-3 2 18,-7-4 20,0-1-6,0 0 5,-9 1-28,-7 2-13,-5 5-7,4 0-2,-3 5 1,8 5-1,2 7 3,6-1-1,4 1 3,2 1-3,12-1 1,6-4 4,1-3-4,-1-3-1,3-4 1,-2-3 0,-1 0 0,-1-6 0,1-3-3,-3-2 5,0 1-5,0 3 3,0 0 0,0 4-3,3 3 0,-6 0-1,3 0 1,-7 3-1,-3 6-1,-7 2-9,-3 4 8,-11-3-16,-3 0-41,3-9-60,7-3 93,7 0 27,0-15 58,0-5-14,4-2-17,13-6 18,-2-2-4,6 3-27,4 2-14,-3 8-1,2 6-15,0 6-65,-1 4-112,-4 1-211</inkml:trace>
  <inkml:trace contextRef="#ctx0" brushRef="#br0" timeOffset="3517">2572 177 565,'0'0'219,"0"0"-149,0 0-2,0 0-10,0 0-12,0 0-19,0 73-8,23-51 5,4 1-1,-4-5 0,-8-6-3,-8-2-5,-7-5-2,0 0-10,-3 0 2,-11-3 0,-7 0-5,0-2-65,2 0-101,7-9-155,2-6-237</inkml:trace>
  <inkml:trace contextRef="#ctx0" brushRef="#br0" timeOffset="3742">2595 218 469,'0'0'251,"0"0"-191,-9 54 21,-7-26 15,-9 2-23,-2 3-63,-2-6-10,5-7-124,8-7-272</inkml:trace>
  <inkml:trace contextRef="#ctx0" brushRef="#br0" timeOffset="4366">3142 164 60,'0'0'168,"0"0"-31,0 0-41,0 0 21,0 0-24,0 0-32,-17 0-16,-1 0-4,-3 3-6,-1 7 12,-1 1-8,7 4-20,-2 2-14,9 3-5,9 2-2,0-4-1,8 0-6,18-3-10,8-6 5,3-4-4,2-5-1,-3 0 19,-4-8 0,-7-4 1,-11-3 1,-3 0 6,-9-7 0,-2-1 12,0-6 11,-2 0-15,-5 0-3,1 1-10,5 4-1,-1 6 27,2 5-7,0 3 7,0 8 10,0 2-15,0 0-11,0 0-13,0 15-6,0 10 6,2 5 3,3 0-1,4-1 4,-3-5-3,1-5-2,0-8-1,-1-6 0,-1-3 2,0-2-1,2 0 12,5-8 26,5-6-23,1 1-5,1 3-10,-3 5-1,0 3 0,-5 2 0,-1 0 0,1 6 0,0 7-1,-1 3 1,-3 1 0,1 3-7,-1-3-19,-2-2-100,2-7-182,-4-8-444</inkml:trace>
  <inkml:trace contextRef="#ctx0" brushRef="#br0" timeOffset="4979">3595 207 743,'0'0'46,"0"0"-41,0 0 1,77-27 12,-59 21-10,-4-1-1,-3 2 16,-9 1 16,-2-1 16,0-3 26,-7 0-61,-13 1-14,-4 2-6,-2 5-2,-1 0-1,4 12 2,7 3 1,7 0 0,9-2 0,0-1 1,11 1 3,9-1 12,8-4-5,4 0-2,2-6-9,-2-2-2,0 0-71,-5 0-184,-6-3-361</inkml:trace>
  <inkml:trace contextRef="#ctx0" brushRef="#br0" timeOffset="5309">3966 105 701,'0'0'55,"0"0"-15,0 0 44,-78 7-3,56 6-48,3 2-14,6 2-5,8 1-13,5-3-1,2 3 2,16-3 1,8-1 3,7-4-6,1-7-1,-1-1 0,-3-2-6,-3 0-11,-8-10 8,-4-5 9,-3 0 1,-7-7 3,0-4 2,-2-3 11,-3-1-1,0 1-3,0 1 0,0 5 14,0 8 20,0 5-8,0 7 11,0 1-18,0 2-23,0 0-8,0 5-7,0 13-1,0 6 6,0 3 2,2 3 0,-2 1 1,0 1-1,0-4 0,0-6-1,0-5-9,0-8-38,0-7-12,0 0-13,0-2-14,0-2-59,0-13-213</inkml:trace>
  <inkml:trace contextRef="#ctx0" brushRef="#br0" timeOffset="5767">4253 64 401,'0'0'266,"0"0"-235,0 0-8,-78 29 41,44-10 25,5-1-52,15-3 2,7-2-24,7-4 0,2 1 20,17-2 13,10-1 3,8-2-10,-1 1-30,-2-2-9,-7 1-2,-2 1 0,-8 1-1,-4 1-30,-9 1-52,-4-1-97,0-1-168</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4:57.65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7848 0 924,'0'0'74,"0"0"-69,0 0-10,0 0-134,0 0-176</inkml:trace>
  <inkml:trace contextRef="#ctx0" brushRef="#br0" timeOffset="900374">6767 876 416,'0'0'229,"0"0"-185,0 0-35,0 0 3,0 0 12,0 0 19,0 0-23,0-3-12,0 3-3,0 0-5,0 0-77,0 3-217</inkml:trace>
  <inkml:trace contextRef="#ctx0" brushRef="#br0" timeOffset="1.46766E6">10 2947 277,'0'0'136,"0"0"-69,0 0 0,0 0 6,0 0-23,0 0-17,0 0-16,-10-6 0,10 6 3,0 0-10,0 0-5,0 7 0,5 11 6,4 7 14,-4 4-18,1 2 8,-1 1 0,-1-5-12,1-4-1,0-9-2,-1-4 1,-2-5-2,-1-2 1,-1-3 0,1 0 5,-1 0-3,3 0 18,1-3-4,6-7-2,5-4 3,4-1 5,-1 0-4,2 5-8,3-1-10,-4 3 2,-2 2-2,0 1-1,-2 0 0,-1-3-10,0 2-5,-1 1-54,1 2-101,-2-5-75,-1 3-185</inkml:trace>
  <inkml:trace contextRef="#ctx0" brushRef="#br0" timeOffset="1.46807E6">312 2994 408,'0'0'91,"0"0"-89,-7 55-2,9-40 0,15-1 0,3-9 0,5-3 11,2-2-1,-6-7 12,-3-7 2,-7-2 13,-11-1 17,0-3 34,-9 0-34,-14 3 8,-4 0-28,2 6-22,2 5-7,5 5-3,7 1-4,1 0-50,8 7-126,2 2-87</inkml:trace>
  <inkml:trace contextRef="#ctx0" brushRef="#br0" timeOffset="1.46841E6">524 2837 459,'0'0'144,"0"0"-121,0 0 1,0 0 8,0 0-28,0 0-4,-55 50-6,55-33-5,18-9-35,7-6 1,0-2-7,-4-3 25,-3-12 17,-9 4 10,-4 0 4,-5 2 16,0 3 54,-3 4 10,-1 2-15,4 0-6,0 8-53,0 9-6,9 10-4,7 4 4,4 7-4,-2 5 4,-1 4-2,-7 0-2,-7-7 3,-3-8 0,0-9 1,-11-9 7,-5-7 9,-5-7 20,-2 0-6,1 0-8,2-9 2,3-6 8,6 0-5,2-3-27,4 1 0,5 0-2,0 2-2,0-3-15,14 3-40,2 1-75,3 0-64,-4 1-140</inkml:trace>
  <inkml:trace contextRef="#ctx0" brushRef="#br0" timeOffset="1.4689E6">651 2842 649,'0'0'8,"0"0"-7,0 0 5,0 0-5,41 58-2,-29-46 1,-1-2-150,-5-6-182</inkml:trace>
  <inkml:trace contextRef="#ctx0" brushRef="#br0" timeOffset="1.46926E6">853 2743 428,'0'0'107,"0"0"-70,0 0 36,0 0-30,0 0-30,-2 60 9,23-53 6,4 0 22,-4-2-4,-3 0-12,-7 3-8,-4-4-6,-3 3-9,-4 2-8,0 1 5,-5-1-1,-8-1-7,-1-5-86,-1-3-78,-2-3-200</inkml:trace>
  <inkml:trace contextRef="#ctx0" brushRef="#br0" timeOffset="1.46949E6">853 2763 476,'0'0'52,"0"0"-46,0 0 8,0 0 41,0 72-32,0-50-22,0-2-1,0-3-48,0-7-221</inkml:trace>
  <inkml:trace contextRef="#ctx0" brushRef="#br0" timeOffset="1.46971E6">1004 2577 779,'0'0'24,"0"0"-16,27 60 44,-15-36-24,-2 1-24,0 2-4,-6-5-19,-1-4-178,-3-6-210</inkml:trace>
  <inkml:trace contextRef="#ctx0" brushRef="#br0" timeOffset="1.46986E6">1036 2758 526,'0'0'110,"0"0"-108,0 0 4,0 0 10,0 0-4,0 0 8,68-64 41,-57 56 36,-4 5-37,0 1-32,-3 2-13,3 0-13,3 10 6,-1 5 0,2 5-7,0-3-2,1 3-41,-1-5-158,-4-8-121</inkml:trace>
  <inkml:trace contextRef="#ctx0" brushRef="#br0" timeOffset="1.47009E6">1145 2611 389,'0'0'0,"0"0"-5,0 0-320</inkml:trace>
  <inkml:trace contextRef="#ctx0" brushRef="#br0" timeOffset="1.47024E6">1406 2599 279,'0'0'154,"0"0"-116,0 0 42,-39 60-10,31-40-10,3-1-8,5-4-25,0-4 0,5-4 11,8-3 13,6-4 2,6 0-15,2-6-1,-2-7-18,-2 0-19,-7 3-2,-3 3-6,-3-1-147,-7 1-224</inkml:trace>
  <inkml:trace contextRef="#ctx0" brushRef="#br0" timeOffset="1.47138E6">1595 2515 525,'0'0'116,"0"0"-115,0 0-1,0 0 38,14 69-7,-5-46-14,0-3-5,-2-5-5,-2-5-1,-3-8 0,0-2-4,-2 0 12,0 0 72,0-13 1,-6-7-73,-6-4 3,5-6-6,0-2-4,2-6 0,5-1-6,0 2-1,12 4-3,4 6 2,4 5 1,1 9-9,-8 6 7,-1 5 2,-3 2-20,-5 0 1,-4 15 15,0 4 4,-4 6-1,-10 1-10,1-2-9,-1-5 1,3-6 1,4-8 17,3-1 0,4-3 1,0 1-2,0 3-3,6 0 5,8 0 3,2 0 1,2 0-3,2-3 1,3 1-1,-2-3-1,1 0-1,1 0 1,0 0-1,-3 0-1,-1-5 0,-4-3 2,-3 3 0,-1-2 2,1-1-2,-3 2 1,-5-3-1,-1 3 0,-3-2 0,0 1 5,0 0-2,-7 4 2,-3-2-2,-1 5-1,0 0 4,2 8-6,0 6 0,2 0-4,7 2-1,0 1-5,9-4 8,12-4 0,3-5 1,8-4 2,1 0-2,1-9-12,-1-6-88,-7-2-72,-1-1-30,-9-1-37</inkml:trace>
  <inkml:trace contextRef="#ctx0" brushRef="#br0" timeOffset="1.47204E6">2137 2344 112,'0'0'331,"0"0"-206,0 0-53,0 0 3,-59 12-44,47 5-24,6 1-7,5-3 0,1-3-12,1-4 10,12-4-5,1-4-2,-1 0 2,1-4 7,-3-4 1,-4 3 3,2 5-4,1 0 0,1 5 0,0 15-7,5 7 6,0 8 1,-2 4 0,-1 1 1,-6 1 0,-2-5 1,-5-6 1,0-10 0,-5-11 30,-8-6 30,-3-3 32,-2-3-40,-1-12-22,1-7-12,2-4-8,5-4-13,6-1 0,3-3-10,2 2-67,5 4-93,6-1-107</inkml:trace>
  <inkml:trace contextRef="#ctx0" brushRef="#br0" timeOffset="1.47244E6">2246 2306 495,'0'0'49,"0"0"-48,0 0 37,68-2 41,-48 9-40,-6 3-30,-7 1 2,-4 6-9,-3-5 4,0-2-3,0-5-3,-7-5 0,2-3 14,3-9-13,-1-3 1,3 1-2,5-4-5,11-2 1,5 0-19,-1-2-24,3 0-9,-3 0 21,-1 1 34,-6 1 1,-6 3 1,-2 5 1,-5 0-2,0 7 0,-10 5 5,-3 0-2,-3 9 21,-1 11-7,2 5 10,3 4 3,8-3-16,4-2 6,2-7-18,12-6-2,6-2 28,3-8-12,2-1-6,5 0 4,-1-12-8,3-4-6,-3-3-72,-5-1-135,-2-3 3</inkml:trace>
  <inkml:trace contextRef="#ctx0" brushRef="#br0" timeOffset="1.47286E6">2648 2086 424,'0'0'95,"0"0"-27,0 0-14,0 0-32,0 0-14,0 0 12,35 27 25,-26-5-17,0 6 26,-9 2-17,0 2-21,0-5-8,0-10-6,-4-4-1,4-10-2,0-3 1,0 0-7,0-11-32,2-7-65,10-1 86,-2-5 18,2 1-18,-5-4-4,0 2 22,-5 0 1,-2 3 11,0 4-7,-3 5 24,-5 6 15,3 5-8,5 0 8,0 2-24,0 0-20,0 0-10,2 9 2,12 6 8,2 1 4,6 1 10,-3-2 4,1-1 12,-6-1-6,-2-1-1,-8-2-11,-2 2-6,-2-1 1,0-2 4,-7 2-3,-4-4-8,-3-2-42,2-5-109,2 0-188</inkml:trace>
  <inkml:trace contextRef="#ctx0" brushRef="#br0" timeOffset="1.47334E6">2849 2053 617,'0'0'98,"0"0"-88,0 0-4,0 0 40,0 0-26,66 57-16,-56-35-4,-2-4-5,-6-5-183,1-6-156</inkml:trace>
  <inkml:trace contextRef="#ctx0" brushRef="#br0" timeOffset="1.47351E6">2849 1927 616,'0'0'30,"0"0"-30,0 0-66,0 0 11,0 0-60,64 30 13,-49-10 86,-1 5 16,0 2 16,-5 0 35,0 1 16,-2-8-18,4-6 0,-4-4 22,5-8 27,1-2-38,1-5-3,-3-12-3,1-3-13,-6 3 7,-6-1 2,0 1 0,-13 2-15,-6 2-30,2 6 2,0 3-7,8 4-3,0 0-34,7 0-101,2 4-96,0-1-181</inkml:trace>
  <inkml:trace contextRef="#ctx0" brushRef="#br0" timeOffset="1.47382E6">3125 2023 281,'0'0'23,"0"0"38,0 0 111,0 0 11,0 0-121,0 0-24,6-56 6,-2 34-8,6 2-19,1 2-10,5 3 6,0 7 24,0 4-4,-2 4-3,0 0-15,1 8-13,4 9-2,-1 0 5,-2 10-5,-3 1-2,-4 1-130,-6-4-354</inkml:trace>
  <inkml:trace contextRef="#ctx0" brushRef="#br0" timeOffset="1.47944E6">5111 1138 651,'0'0'18,"0"0"-18,0 0-18,0 0-78,0 0-146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38:15.60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8 610,'0'0'41,"0"0"-41,0 0-9,0 0 9,0 0 1,0 0 0,0 0 8,5-5 8,7 5-7,4 0-10,3 0-25,3 0-57,4-3-123</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00.54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2438 176 357,'0'0'60,"0"0"-24,0 0 84,0 0 10,0 0-55,0 0-14,-9 0-5,9 0-20,0 0-17,0 0-3,0 0-14,7 0 0,18-1-4,9-6 4,14 2-2,6 0 0,7-2 1,-1-1 1,-1-1-2,-5-1 0,-6 2 1,-7-2 2,-9 3 0,-12 2 6,-11 0 11,-6 2 27,-3-1 3,0-1 9,0-1-21,0 1-34,-3-2 4,-8-1-8,-2 2 0,1-2-3,5 5 5,2 1-2,2 0 1,3 2 4,0 0-10,0 0-1,8 0-2,6 0 6,6 7 4,1 5 1,-1 1-2,-6 2-1,-5-1 0,-5 1-1,-4 2 0,0 1-3,0 2 0,-8 1-26,1-5-142,2-4-348</inkml:trace>
  <inkml:trace contextRef="#ctx0" brushRef="#br0" timeOffset="1.47158E6">7 771 337,'0'0'177,"0"0"-170,0 0 1,0 0 29,-5 59 17,5-31-3,0 1 1,0 3 3,7 3 5,7 2-16,4 0-10,0-2-4,0-3-10,0-3-8,-4-7-11,-2-6 4,-1-7 0,-5-1 4,1-6 16,-4-2-8,-3 0-10,2 0 4,0 0-6,-2 0 3,5-7-8,-3 2-31,-2-3-87,0 1-170</inkml:trace>
  <inkml:trace contextRef="#ctx0" brushRef="#br0" timeOffset="1.47275E6">2151 0 294,'0'0'11,"0"0"-11,0 0 0,0 0 5,0 0 12,0 0 5,66 32 18,-50-12 18,0 2 16,3 5-9,-2 0-25,2-1-20,-4 2-9,2-2-3,-6-4-4,-4-2-3,-5-1 1,-2-4 4,0-3-2,0 1 5,0 2-7,-2-1-2,-8-1-28,-3 0-188</inkml:trace>
  <inkml:trace contextRef="#ctx0" brushRef="#br0" timeOffset="1.47421E6">423 828 320,'0'0'60,"0"0"-8,0 0 4,0 0 14,0 0 0,0 0-31,-34-5 47,20 10-11,1 7-38,-4 1-6,7-1-8,3 3 0,4-3-9,3 0-9,0-1-5,7-2 2,9-3 1,0-2 4,2-1-3,3-3 3,-1 0-5,2 0-2,-1-5-5,-1-3-70,-1-1-24,-6 0-41,-1-2-34,-5-2-39</inkml:trace>
  <inkml:trace contextRef="#ctx0" brushRef="#br0" timeOffset="1.47453E6">516 692 333,'0'0'153,"0"0"-81,0 0-63,0 0 17,0 0 69,0 0-20,29 70-36,-19-48-18,-1 0-8,0-3-12,0-4 1,0-5-4,0-2-42,3-4-109,-3-4-115</inkml:trace>
  <inkml:trace contextRef="#ctx0" brushRef="#br0" timeOffset="1.47479E6">700 756 218,'0'0'127,"0"0"-88,0 0-1,0 0-17,0 0-9,0 0 7,-41 27-5,37-19 10,4-3-2,0-2-17,0-1-2,4-2 1,6 0 5,-1 0 11,2-10-10,-2 2-5,-4 1-3,-1 4 6,-4 3 27,3 0 30,1 0-50,5 0-13,5 8 2,0 1-1,1 4-1,-1-3-2,-1-5-4,-1-2-61,0-3-47,-4 0-38,1-3-202</inkml:trace>
  <inkml:trace contextRef="#ctx0" brushRef="#br0" timeOffset="1.47513E6">837 679 296,'0'0'89,"0"0"-51,0 0 52,0 0 2,0 0-53,0 0-25,-32 33 1,55-23 20,0-3-3,6-2-9,-4-3 2,-5 1-4,-8 0 0,-5-1-7,-5-2 0,-2 0 20,0 2 14,-5 1-14,-9 1-29,-1 4-5,1-3-5,1 2-37,1-1-88,5-4-66,5-2-128</inkml:trace>
  <inkml:trace contextRef="#ctx0" brushRef="#br0" timeOffset="1.47542E6">934 635 352,'0'0'101,"0"0"-81,0 0-2,0 0 22,0 0-5,0 0-13,10 57 13,10-44 8,3-2-16,-5 2 4,-2-3-2,-7 0-15,-7-3-14,-2 1 5,0 1 2,-6-3-7,-6-1-2,1-5-132,-3 0-199</inkml:trace>
  <inkml:trace contextRef="#ctx0" brushRef="#br0" timeOffset="1.47568E6">1103 670 353,'0'0'123,"0"0"-115,0 0-1,0 0-7,66-20-4,-59 20-85,-3 0-166</inkml:trace>
  <inkml:trace contextRef="#ctx0" brushRef="#br0" timeOffset="1.4759E6">1228 622 406,'0'0'140,"0"0"-83,0 0 31,0 0-16,71 28-25,-53-28-27,0 0-5,-5-8-2,-3-4-10,-3 2 3,-5 0-6,-2 3 1,2 4 2,-2 1-3,3 2-16,0 0-15,2 10 19,4-3 12,1 0 1,3-3-1,-1-4 0,-1 0 6,-2-6 1,0-4 15,-4-4 15,-5-2 14,0 1-7,0 2-18,0-2-16,0 2-10,0 1-3,0 4-39,0 5-38,2 1 12,3 2 21,-1 0 30,7 2 17,1 3 0,4 1 2,2-4 2,-2 1 15,4-3 7,-6 0 0,-1 0-8,-3-8-7,-6 0-3,-1-1 2,-3 1-1,0-1-4,-5 3 3,-4 4-4,-2 2-4,2 0 0,2 5-1,2 9-6,3 1 4,2-1-2,0 0 5,9-6-4,9-4-4,5-2 8,4-2 0,3 0 0,-3 0 2,-2 0 0,-5 0-1,-3 0-1,-9 0-3,-1 0 1,-4 0-2,-3 0-88,0-2-62,-10-3-133</inkml:trace>
  <inkml:trace contextRef="#ctx0" brushRef="#br0" timeOffset="1.47669E6">1799 408 545,'0'0'126,"0"0"-121,0 0 8,0 0 29,0 0-20,0 56-14,0-53-7,2-3 2,5 0 4,2-5 7,0-8-5,-2 2-5,0 3 0,0 5 0,0 3-3,1 0 0,1 8 7,5 12 18,0 0-2,-3 4-5,-1-1-2,-2 1-2,-6 1-3,-2-5-3,0-8-8,-2-2 0,-6-5 7,1-5-8,0 0-40,-3-1-86,4-13-111,1-4-95</inkml:trace>
  <inkml:trace contextRef="#ctx0" brushRef="#br0" timeOffset="1.47702E6">1867 245 176,'0'0'176,"0"0"-63,0 0 8,0 0-73,0 0-41,0 0-6,-5 10 23,12 9-5,5 1 5,3 2 3,2 3-1,0-3-10,0 1-7,-3 3-5,-4-6-4,-3-5-2,0-5-5,-4-9-49,-1-1-1,0-8 2,1-12-35,1-5 28,-4-5 62,0 6 0,0 4 0,0 7 5,0 7 67,0 5 23,0 1-38,2 0-56,5 10 5,2 0 2,3 0-5,-1-2 3,-2-6-6,3-2 9,-2 0-4,0-10 2,-1-2-5,0-1-1,-2-2-2,-5 1 1,-2-1-6,0 0-37,-7-3-53,-6 1-52,1 0-18,3 5 3,3 2 163,6 9 177,0 1-74,0 0-90,2 13-5,9 3 37,0 3-8,1-2-31,-1-3-6,-2 1 0,-2-4-10,-2-4-81,-3-4-80</inkml:trace>
  <inkml:trace contextRef="#ctx0" brushRef="#br0" timeOffset="1.4775E6">2133 297 154,'0'0'173,"0"0"-25,0 0-42,0 0-68,0 0-26,0 0-8,43-10-4,-36 10-7,-2 0-166</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9:58.6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0 427,'0'0'255,"0"0"-198,0 0-56,0 0 34,0 0 53,9 71-23,2-47-35,1 1-17,2-5-8,-1-2-5,1-3 0,-2-3-7,-4-2-4,-1-5-51,-7 1-56,0-2-62,-4-3-125</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4:57.7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28 167 442,'0'0'291,"0"0"-256,0 0 93,0 0 37,0 0-111,0 0-52,-23-39 21,18 19 22,5-2-35,0 4 9,0 4-5,5 4 9,2 6-13,2 4-10,0 0-4,5 2 3,1 10 0,-1 5 0,2 3 1,0 2-10,5-2-26,0-1-59,6-8-42,3-9-94,1-2-140</inkml:trace>
  <inkml:trace contextRef="#ctx0" brushRef="#br0" timeOffset="245">338 71 491,'0'0'56,"0"0"-48,0 0 77,0 0-11,0 0 4,0-56 32,0 50 11,-8 2-43,-2 3-31,-4 1-20,-4 1-27,2 16 0,-1 1-1,11 1-2,6 1-1,5-6-43,15-2 13,8-11 6,-4-1-4,2-5 32,-6-10 0,-8-3 2,-2 4 33,-8 2 33,-1 5-11,0 4 10,0 3-24,7 3-43,3 16-5,4 13 5,7 8 5,-4 11-1,-4 1-3,-7 2-1,-4-3-8,-3-9-4,0-15 6,-5-7-1,-12-15 7,-3-5 3,-6-5 15,-5-18-10,1-10-7,3-7 7,6 3-8,12 5 2,9 5 14,0 10 5,7 3-21,13 3-1,6 7-8,4 4 3,5 0-80,-2 0-106,-8 7-441</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21.8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0 651,'0'0'204,"0"0"-204,0 0-10,0 0-48,0 0-121,0 0-266</inkml:trace>
  <inkml:trace contextRef="#ctx0" brushRef="#br0" timeOffset="3562">2773 114 753,'0'0'148,"0"0"-98,0 0-50,0 0-158,0 0 29,0 0-182</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18.90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34 280,'0'0'51,"0"0"-50,0 0 0,0 0 0,0 0-1,0 0 2,4 5 0,-4-3 12,0 0 37,0-2 26,0 0 22,0 0-7,0 0-24,3 0-29,4 1-16,7 1-12,8 0 36,8 1 6,7 0-29,4-1-1,5 1 0,2-1 11,0-2-6,2 0-12,-5 0 1,-8 0-9,-8 0-6,-13 0-1,-9 0-1,-5 0 0,-2 0 13,0-2 34,-2-6 3,-10-6-46,-3 3-3,4 0 2,3 2-1,2 5-1,6 2 7,0 2-8,0 0-3,10 0-8,8 4 10,4 7 1,0 5 0,-4 4 1,-5 0-2,-12 3 3,-1-2-2,0-3 0,-4-2-7,-5-3-3,1-3-74,2-3-93,3-4-256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19.4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20 205 535,'0'0'272,"0"0"-268,0 0-4,0 0 6,-20 59-3,20-44 3,0-3-3,0-7 1,0-3-2,0-2 16,0 0 41,0-4 63,3-11-55,2-7-64,-1-2 13,0-8-8,1-2-7,5-1 0,3 1 1,3 5-3,3 5 1,0 6-1,0 6 1,1 4-2,1 4 0,-1 4 2,-2 0-5,-4 11 5,-3 5-3,-6 1-3,-5 2 0,-6 1-3,-21-1 5,-7-2-23,-5-7-44,5-5 17,10-5 29,10 0 25,7 0 0,6 0 58,1 0-2,0 0-36,4 0-16,12 5-1,11 4 15,5 2 0,1-1-12,-1 2-6,-4-3 1,-5-1-2,-1 2-8,-4-6-69,-2-3-70,-4-1-54,-2 0 16,-7 0 86,-3 0 100,0 0 26,0 0 99,0 0-7,0 0-19,0 0-14,5 0-31,9-5-40,5-1-10,5-1-2,-1 0 1,-3 0 2,-7 2 13,-6 0 10,-7 0 12,0 1 4,0-2-1,-7 3-28,-8 3-13,-2 0-2,-3 0-2,2 9 2,1 4-3,7 0 3,6 1 0,4-1-1,2-1 3,17 0-1,5-5 2,6 1-3,2-5-2,-4-1-105,-1-2-102,-6 0-89,-4 0-128</inkml:trace>
  <inkml:trace contextRef="#ctx0" brushRef="#br0" timeOffset="796">639 159 416,'0'0'111,"0"0"-7,0 0 25,0 0-24,0 0-21,0 0-36,-8-14-28,-4 14-19,-2 4-1,1 6 0,6 0-2,7-1-6,0-1-2,3-3-3,11-3 5,0-2 8,-2 0 0,-3 0 3,-3 0-3,-1 0 1,0 0 3,0 3-3,2 9 3,-1 7 12,1 11 4,-4 6-6,-3 9-4,-1 6-9,-12-2-1,-1-6-4,0-15-1,1-14 5,-1-11 4,1-3 16,-6-5 40,0-15-29,2-4-12,5-7 9,8-2-15,4 4-13,4 4 0,13 4-8,2 6-34,0 3-41,0 5-65,-4 1-241</inkml:trace>
  <inkml:trace contextRef="#ctx0" brushRef="#br0" timeOffset="1251">740 186 696,'0'0'82,"0"0"-82,0 0 0,0 0-3,0 0 3,0 0 11,31 54-1,-15-45 6,0-3 9,-2-6 8,0 0 25,-1 0 29,-4-8-43,0-4-14,-4-1-11,-3-1-9,-2 2-10,0 0 0,0 4-63,-5 1-116,-3 0-148,3 1-208</inkml:trace>
  <inkml:trace contextRef="#ctx0" brushRef="#br0" timeOffset="1530">926 66 154,'0'0'613,"0"0"-532,0 0-71,0 0-9,0 0 67,3 63-26,4-33-17,3 2-14,0-3-11,3-4-1,1-6-83,-1-7-162,-1-6-315</inkml:trace>
  <inkml:trace contextRef="#ctx0" brushRef="#br0" timeOffset="1764">1192 186 353,'0'0'94,"0"0"58,0 0 35,0 0-101,0 0-72,0 0-12,-56 15 7,37-1-9,6-2 1,10 1-1,3-1-10,2-2-5,14-5 12,0-5-2,0 0 5,0 0 2,-5-10 3,-2 2 1,-4 1 4,-1 2 37,-2 3-10,1 0-14,0 2-16,4-3-7,0 3-6,4 0-1,-2 0-24,0-3-12,1 1 24,-2-1 16,0 1 3,0 0 6,2 2 17,4 0 0,3 2-11,3 11-3,3 1-7,-3 3 7,-2 1-9,-6-2-1,-8-1-4,-4-5-67,0-5-14,0-5 48,-4 0 38,-3-12 14,0-3 23,5-7 18,2 2-24,0-2-15,9 1-15,7 6-1,2 8-3,1 4 3,-1 3 2,0 0-1,-2 10 4,-1 5-3,-1-1 0,-4 5 8,-4 1-10,-5-3-2,-1-5-159,0-6-345</inkml:trace>
  <inkml:trace contextRef="#ctx0" brushRef="#br0" timeOffset="2550">1815 127 807,'0'0'99,"0"0"-95,0 0-4,0 0 18,-25 64 25,41-37-17,2 0-9,0-3-3,-5-4-4,-7-8-8,-5-4 4,-1-2 0,-10-5 12,-11-1-6,-4 0-12,-1 0-101,5-15-117,9-2-136</inkml:trace>
  <inkml:trace contextRef="#ctx0" brushRef="#br0" timeOffset="2751">1829 162 784,'0'0'99,"0"0"-97,0 0 20,0 0 67,0 0-31,-51 78-42,29-54-16,6-6-5,9-6-204,7-5-61,0-7 2</inkml:trace>
  <inkml:trace contextRef="#ctx0" brushRef="#br0" timeOffset="2926">2058 233 264,'0'0'621,"0"0"-599,68-28-11,-50 21 19,-6 2-20,-8-1 11,-4 3 27,0 0-23,-11 1-7,-9 2-18,-7 2 0,-3 10 2,-2 6 0,7-2-4,10 2 0,10-3-2,5-4 4,15 2 0,13-4 7,4-1 3,4-3-9,1-3-1,-5-2-108,-4 0-244</inkml:trace>
  <inkml:trace contextRef="#ctx0" brushRef="#br0" timeOffset="3188">2357 218 447,'0'0'392,"0"0"-317,0 0-18,0 0-43,-65-5-13,47 19-1,4 4 0,8 1 0,6-1-4,4-2-18,15-3 4,6-4-2,-2-6 8,-1-3 9,-4 0 3,-4-14 1,-1-6 6,-6-5 29,-2-4 20,-3-3-19,-2 0 8,0 1-18,0 4-10,0 7 5,-2 6 39,1 9-11,1 5-6,0 0-38,0 2-6,0 16-8,0 6 8,0 7 0,0 1 0,3 3-7,6-4-65,0-6-61,2-6-162,-2-9-484</inkml:trace>
  <inkml:trace contextRef="#ctx0" brushRef="#br0" timeOffset="3607">2767 218 422,'0'0'249,"0"0"-244,0 0 63,0 56 3,-1-39-32,-6-7-19,2-3-13,0-7-3,0 0 46,0-7 47,-1-10-56,4-5-2,1-2-9,1-6-5,2 1-19,13-1-3,4 4-3,7 4 0,2 6-1,1 7-3,-6 7 2,-4 2 1,-6 0 0,-6 7-1,-7 5 0,0-2 0,-9 5 2,-13-3 0,-7 2 5,-3-4-5,5-2 0,9-5-1,10-1 0,8 0 1,0 3-6,5 2-10,10 5 16,8 0 3,6 1-3,1-1 0,1 0 0,-1-2-47,-3-5-39,-4-2 8,-1-3-9,-3 0 47,-3 0 37,-4-8 3,-2-2 6,-5-2 18,-5-2 31,0 1-6,-7 4-20,-9 4-17,-2 5-8,-2 0-1,6 4-3,3 8-2,6 1 2,5 2 2,1 1 2,17-1 3,5 0 7,4-3-6,2-5-4,-1 1-4,0-5-41,-2-3-177,-4 0-318</inkml:trace>
  <inkml:trace contextRef="#ctx0" brushRef="#br0" timeOffset="4221">3354 203 472,'0'0'410,"0"0"-384,0 0 54,-81-12-39,54 15-23,8 8-7,10 4-11,9 0 5,3-1-7,22-1 2,6-8 0,3-5-5,-3 0-5,-10-1 9,-7-6 1,-5 0 9,-7 2 29,0 5 26,-2 0-17,1 5-47,2 10-5,-1 12 4,-2 10 1,0 9 0,-7 5-1,-12 0 0,-6-4 1,-2-13-5,0-9 3,8-16 2,1-8 4,3-1 15,3-16 54,-2-10-45,5-1-3,6-2-3,3-1-19,4 1-3,16 2-6,7 7-19,2 6-49,-4 3-75,-6 0-207</inkml:trace>
  <inkml:trace contextRef="#ctx0" brushRef="#br0" timeOffset="4666">3432 242 730,'0'0'122,"0"0"-83,0 0 53,72 10-24,-51 5-1,-3 0-32,-6 1-23,-8 1-9,-4-4-2,-5-3-2,-9-4 1,-1-6-23,3 0 23,6-11 4,6-2-4,0-1 7,8 1-7,12-1-1,7-1-15,4 3-4,-1 2-35,-1 8-24,-10 2 36,-3 0 35,-7 0 4,-3 5 0,1 5 4,-1-3 0,3-2 0,3-3 9,2 0 33,2-2 11,1 0-10,-5 0-18,-5-4-5,-4-3 0,-3-1 0,0-2-9,-2 5-11,-11-2-2,-1 7-1,-1 0-5,1 3 6,4 8-3,7 2 1,3 1-4,1 2 8,16 1 0,6-3 2,4 1-2,2-6-2,-1-1-92,-4-6-150,-3-2-370</inkml:trace>
  <inkml:trace contextRef="#ctx0" brushRef="#br0" timeOffset="5220">4024 216 449,'0'0'291,"0"0"-199,0 0 11,0 0-71,0 0 3,0 0 4,-46 7-25,46 15-4,12 2-1,3 1 0,-1-3-9,-6-5 3,-8-5-1,0-2 3,-15-8 16,-6-2 0,-2 0 0,1 0-11,6-2-10,7-3 0,6-3-86,3 1-254</inkml:trace>
  <inkml:trace contextRef="#ctx0" brushRef="#br0" timeOffset="5511">4114 211 832,'0'0'38,"0"0"-9,0 0-10,0 0-5,-3 56 5,24-29-3,4-3 31,-5-4-5,-8-5 3,-8-6-14,-4-5-11,-2-3 5,-16-1-3,0 0 6,-5 0-27,7-3-1,5-1-20,4-3-134,6-4-247</inkml:trace>
  <inkml:trace contextRef="#ctx0" brushRef="#br0" timeOffset="5751">4264 274 617,'0'0'230,"0"0"-224,0 0 65,0 0-36,18 66-35,-18-49-1,0-5-263</inkml:trace>
  <inkml:trace contextRef="#ctx0" brushRef="#br0" timeOffset="6017">4378 323 338,'0'0'131,"0"0"40,0 0-55,0 0-25,0 0-7,0 0 5,45 41-25,-36-41-22,-2 0-2,-2-4 41,-3-9-12,-2-1-31,0-3-28,0 2-8,-5 1-4,1 3-11,-5 6-41,1 5-54,-1 0-149,4 0-291</inkml:trace>
  <inkml:trace contextRef="#ctx0" brushRef="#br0" timeOffset="6287">4605 360 343,'0'0'182,"0"0"-37,0 0 32,0 0-92,0 0-59,0 0 32,-13-56 11,13 39-23,0-1-9,10 1-29,4 7 4,2 3 7,0 7-10,0 0 1,-2 0-2,0 7-1,-1 10-6,2 3 0,-1-1-2,-7 6 0,-6-3-2,-1 5-19,-9-2-75,-12-6-202</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29:44.48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0 369,'0'0'32,"0"0"-29,0 0 1,0 0-4,0 0-21,0 0-237</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29:38.8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0 715 528,'0'0'108,"0"0"-98,0 0 73,0 0-20,73-28-34,-51 19-21,3 2-2,-4-1-6,-3 4-17,-4 1-135,-7 1-156</inkml:trace>
  <inkml:trace contextRef="#ctx0" brushRef="#br0" timeOffset="187">36 793 504,'0'0'25,"0"0"1,0 0 85,0 0-37,73-18-30,-48 8-13,0 1-17,-4 1-14,-1 5 0,-4 1-2,-3 0-68,-1 2-134,-3 0-217</inkml:trace>
  <inkml:trace contextRef="#ctx0" brushRef="#br0" timeOffset="2106">316 482 135,'0'0'97,"0"0"-46,0 0-10,0 0-2,0 0-13,0 0-18,3 57-7,1-52-1,0 0 0,3-2-17,0-3-109</inkml:trace>
  <inkml:trace contextRef="#ctx0" brushRef="#br0" timeOffset="2324">316 482 123,'50'-10'70,"-50"23"-51,2-3-13,5-1-6,0-1-4,5-1-111</inkml:trace>
  <inkml:trace contextRef="#ctx0" brushRef="#br0" timeOffset="2624">543 527 262,'0'0'104,"0"0"-57,19 58-1,-10-36 29,-2-1-19,2-3-19,-2-3-27,-2-7-4,-1-1 7,-2-5-5,0-1-2,-2-1-4,0 0 20,0 0 25,0 0 0,0-1-32,0-4-9,0 1-3,0-2 0,-4-1-2,0 2 1,1 0-1,1 2 6,0 1 3,2 0-1,0 2-2,0 0-6,0 0-1,0 0 1,0 0-1,-3 0 0,3-5 1,-2-3 7,0-4-7,-3-3-1,0-5 9,-2 0-8,-1-2 3,1 2-4,-3-2 0,1 2 1,1 2-1,-2 1 1,1 5 4,0-1-4,0 3 5,5 7 23,1-1-18,3 4 1,0 0-6,0 0-5,0 0-1,0 2-12,0 9 11,10 8 0,0 1 2,4 8 3,0 1-2,-1 3 0,-1-2 0,-3-3-2,-2-4 0,-3-11-1,-4-2 2,3-8-1,-3-2 1,0 0 2,0 0-2,0-7-1,0-8-4,0-4-8,2-1 0,5 0-4,2 0 6,4 8 10,1 1 0,4 5-4,1 0 1,-1 6 2,-4 0-2,1 0 0,-3 12 3,-3 1 0,-4-1 0,-5 6-2,0-3 2,-5 7 12,-11-7-7,-4 2 0,-1-5-4,3-3-2,4-5-3,3-4-92,4 0-99,7-2-179</inkml:trace>
  <inkml:trace contextRef="#ctx0" brushRef="#br0" timeOffset="3531">782 482 223,'0'0'225,"0"0"-159,0 0-6,0 0-10,0 0-14,0 0 2,-4 31-22,1-14-10,2-3-5,1 1 2,0-5-2,0-5-1,0-5-1,4 0 1,3-12 20,0-6-10,0-2-9,2 1 0,-1 6-1,-1 4 0,-2 6-3,0 3 2,-1 0-12,1 0 6,-1 0 3,1 0 4,-1 0 3,-1 0-1,-1 0 9,3-10 9,-3-5 2,-2 0 1,0 0 6,0 0 19,0-2-17,-7 2-9,0 3-4,2 4-8,3 3-4,0 3 7,2 2-4,0 0-6,0 2-3,7 10 0,9 3 4,-1 0-1,4 3-1,-1 1-1,-2-3-1,4-3-2,-3-4-97,-2-4-62,1-5-67,-4 0-92</inkml:trace>
  <inkml:trace contextRef="#ctx0" brushRef="#br0" timeOffset="4020">1040 402 289,'0'0'112,"0"0"-7,0 0 24,0 0-30,0 0-57,0 0-38,-25 24 5,16-10-6,4 1-3,3-3 0,2-4-4,0-3-33,4-5-4,8 0 29,1-13 6,-1-1 6,1 1 2,-4 3-2,-2 0 1,-2 5 4,0 3-3,-3-1-2,0 1-1,4-1 1,-1 3-1,0-3-1,-3 3 2,3-2 1,-3 0 0,0 0 3,3 2 20,1 0 3,4 0-14,-6 0 4,3 0-13,3 0 3,-7 0-4,4 0 0,-2 0 0,-3 0 0,3 0-2,0 0-1,-3 2 14,3 3 13,-1 2-14,0-2-4,-2-3-7,1-2-2,-3 0 3,2 0 15,0-4 5,1-7-21,1 2-1,-1-4 3,-1 3-4,0-2 0,-2 0-1,0-3-2,0-1-2,0 2-4,0 0-7,0 3 16,0 6 1,0 0 4,3 5 0,3 0-2,3 0-3,1 3 12,1 4 2,0 3 3,1-2-6,-1 4-7,-2 0-1,0 0-3,0-1 0,-2-2-14,4-1-79,1-5-59,-3-3-115</inkml:trace>
  <inkml:trace contextRef="#ctx0" brushRef="#br0" timeOffset="4754">1445 207 459,'0'0'134,"0"0"-112,0 0 41,0 0 11,0 0-17,-52 64-16,52-46-13,0-1-14,0-5-5,4-2-8,7-5 0,1-5-1,3 0 0,4-3-20,-1-14-51,0 0-52,-2 0-26,-4 4 26,-3 6 102,-4 2 21,-5 3 66,3 2 41,4-3-31,3-2-28,4-2-3,3-1-3,2-2-13,-6-2-8,1 1 1,-7 4-7,-4 0-1,-3 2 14,0 4 10,-7 1 4,-7 0-34,-2 8-2,2 2-6,3 5-1,6 0 1,2-2-7,3-4 1,0 1 5,10-5 1,4 0 0,6-5 1,3 0 1,0 0-4,2-7-37,-5-3-123,1 0-91,-5-3-82</inkml:trace>
  <inkml:trace contextRef="#ctx0" brushRef="#br0" timeOffset="5196">1775 152 351,'0'0'82,"0"0"23,0 0-28,0 0-39,0 0-13,-62 17 13,56-2-18,1 1-13,5-2-1,0 0-3,5-5-2,6-4-1,3-3 3,3-2 3,0 0 1,-2-10-1,-1-5-3,-4-4 1,-4-2 0,-2-3 1,-4-1 8,0-3 26,-4 1-14,-7 0-5,-1 7-12,3 5-3,0 5 40,7 7 11,0 3-25,2 0-7,0 5-24,0 10 1,2 8-1,7 2 1,0-1 0,-2 1-2,0-5-6,2-3-85,-3-9-105,-1-8-95</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26.60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76 147,'0'0'233,"0"0"-219,0 0-7,0 0 66,67 3 35,-32-3 5,8 0-23,3 0-19,2 0-8,1 0-22,-3 0-7,-3 0-11,-2 0 8,-8 0-6,-7 0-14,-10 0 7,-11 0-6,-3-2-7,-2-1 32,0-1 16,-5-5-22,-10-2-25,-5-2-5,1-2 3,3 6-4,9 1 0,4 5 2,3 1-2,0 2-3,1 0-16,15 5 9,7 12 10,3 3 2,-4 5-2,-6 2 1,-5 1-1,-9-2 0,-1-3-1,0-3-8,0-6-31,3-3-50,3-7-127,2-4-200</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27.2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13 211 528,'0'0'84,"0"0"-47,-5 59 7,1-37 9,1-4-38,2-9-14,1-4 6,0-5 9,0 0 66,0-9 74,0-9-93,0-6-60,2-6 8,7-4-6,3-1 1,8-4-5,5 4-1,5 6 0,0 9 0,-3 8 0,-4 7-4,-3 5 2,-4 0 2,-2 13-3,-5 4-3,-9 3 4,0 1-7,-16 1 4,-16-2 2,-7 0 2,-2-6-32,7-3 6,9-4 22,14-5 4,6 1 2,5-3 0,0 3 5,0 1-6,14 3 6,11 4 17,7-2-11,6 1-7,-2 2-5,-3-2-21,-6 0-165,-4-5-257</inkml:trace>
  <inkml:trace contextRef="#ctx0" brushRef="#br0" timeOffset="465">421 226 430,'0'0'180,"0"0"-82,0 0 19,0 0-71,0 0-46,0 0 0,-59 7-3,41 8 4,4-3-1,5-1 0,5 0-2,4-3 0,0-3-17,0-3 10,11-2 6,5 0 3,2-2-1,0-5 1,-2 1-21,-6 1-8,-3 3 15,-2 2 14,-2 0-4,0 0 4,1 0 0,1 0 0,1 3 3,0 1-4,-2-1 1,0 0 0,-4-3 0,3 0 0,-2 0 17,0 0 42,1-3-23,1-2-16,-1-2 18,0 2-16,3-3 1,0 3-9,2 3-3,1 0-11,1 0-3,-2 2 0,2 0 0,0 2 0,1 7 2,-1 2 0,0 0 0,2 0-32,1-4-163,5-2-196</inkml:trace>
  <inkml:trace contextRef="#ctx0" brushRef="#br0" timeOffset="959">831 165 905,'0'0'22,"0"0"-7,0 0 12,-74-11-22,53 22 2,2 8-2,4 1-1,6 4-4,8-1 0,1-4-13,18-4-30,8-8 40,1-7 3,0 0 1,-4-12 3,-5-6 0,-4-4 5,-3-4 10,-3-4 3,-2-6 4,-1 0-8,-3 0-4,0 6-2,-2 8 20,0 9 29,0 7 7,0 3-25,0 3-23,0 3-20,0 16-19,0 6 19,0 7 0,0 2 0,7-2-14,3-5-66,5-5-39,5-4-69,1-8-101,2-8-191</inkml:trace>
  <inkml:trace contextRef="#ctx0" brushRef="#br0" timeOffset="1312">1047 207 704,'0'0'159,"0"0"-154,0 0 0,0 0 27,0 0 0,-22 53-12,22-40-19,17-4 4,3-6 4,2-3 13,-5 0 36,-4 0 4,-5-12-1,-5-3-11,-3-2-2,0-3-28,-7 5-20,-6 1-2,1 6-2,1 5-47,-1 3-61,3 0-132,3 0-316</inkml:trace>
  <inkml:trace contextRef="#ctx0" brushRef="#br0" timeOffset="1606">1233 266 714,'0'0'3,"0"0"4,0 0 10,0 0 5,0 0 25,0 0 65,0 19 22,0-27-16,0-6-88,2-1-28,9 2-2,3-1-3,4 7-3,3 4 5,-3 1-1,0 2-2,-2 2 4,-2 11-4,0 1 1,-4 1 3,-5 0-2,-3-1-5,-2-6-22,0-3-28,0-5 20,0 0 37,4-5 19,3-10-17,5-2-1,4-5-1,1 0 2,4 4 0,0 3-2,-2 8 0,-4 5-2,-3 2 1,-3 0 1,-2 9 0,0 6 0,-1 5 3,-4 0-2,-1 4-1,-1-4-76,0-7-309</inkml:trace>
  <inkml:trace contextRef="#ctx0" brushRef="#br0" timeOffset="2137">2034 0 226,'0'0'422,"0"0"-374,0 0 55,0 0-14,0 0-20,0 0 5,-59 42-21,59-9-3,0 5-12,0 8-12,5 2-9,-2 3-11,-3 1-2,0-6-4,-4-4-1,-9-12-11,3-13 7,3-9-20,-1-8-4,-1-3-6,1-16-157,1-9-195,6-3 21</inkml:trace>
  <inkml:trace contextRef="#ctx0" brushRef="#br0" timeOffset="2355">2003 248 432,'0'0'42,"0"0"3,63-8-8,-47 8-20,-7 0 6,-5 0 41,-4 1-36,0 6-8,-4 3 51,-11 5 30,2 0-43,4-1-47,5 1 0,4-2-3,6-2-4,13-3 1,4-3 1,2-5-1,-2 0-2,-5-2 1,-7-11 7,-9-5 28,-2-4 13,-2-2-36,-9-3-9,1 5-7,4 3 10,4 6 17,2 8 12,0 1-33,13 4-6,4 0-5,8 4 4,2 8 1,-2 5-1,-3 1 0,-3 1 1,-7 1 0,-6-2 0,-5-3-2,-1-8-4,0-5 0,0-2 6,0-2 4,-3-11 6,3-4-5,0-5-5,5 2 0,10 1-2,-3 2-8,2 6 0,-2 7-41,-2 3 10,-1 1-21,0 1-34,0 11-7,-2 0 32,1 3 39,2-5 29,1 0 2,2-6 1,4-4 15,2 0 61,1 0-3,-1-6-29,1-3-13,-8-3-2,-1-2-12,-5-1 1,-5-3 4,-1 4-19,0-1 3,-9 8-6,-3 5-1,1 2-4,-1 4-6,4 11 7,2 4 2,5 1-9,1 0-1,4-1 4,10-3 8,4-4 5,4-3-4,1-6 0,-4-3 10,-1 0 1,-3-7 3,-5-6-3,-1 1 7,-3-1 8,-3 2-2,-3 3-15,2 6-7,0 2-3,3 0-9,3 2-11,2 11 20,4 1-1,-2 3 2,-1 0-1,-2-1 2,-5 1-1,-4-5 12,0-2 4,0-5-8,0-1 7,0-4-8,-2 0 0,-4 0-8,-4 0-3,-4-7-130,-1-8-443</inkml:trace>
  <inkml:trace contextRef="#ctx0" brushRef="#br0" timeOffset="3316">2839 86 695,'0'0'433,"0"0"-412,0 0-5,0 0 20,20 54 37,-8-24-24,0 1-30,-2 4-13,-1-3-6,-6-3-8,-3-7-70,0-5-83,-2-12-157,-12-5-208</inkml:trace>
  <inkml:trace contextRef="#ctx0" brushRef="#br0" timeOffset="3488">2809 235 627,'0'0'90,"0"0"-46,59-11 56,-31 11-34,-2 0-27,-1 0-15,-6 0-16,-5 0-4,-5 0-8,-5 2-5,-4 1-163,0 1-228</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38:08.04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86 0 289,'0'0'148,"0"0"-122,0 0-13,0 0 20,0 0-5,0 0-21,2 31 61,-2-8-8,0 2-28,0 1 0,0 1-6,0-1-1,0-1-5,0-2-14,0-4 0,0-3-2,0-5-4,0-2 6,0-3 0,0-3 3,0-3 2,0 0 13,0 0 37,-2 0 1,-3 0-26,-6-3-18,-2-6-11,1-1-4,1-2 8,0-1-7,3 0 10,2 1-7,1 0-4,3 4 3,0 2-5,2 2 5,0 2 1,0 2-6,0 0-1,0 0-1,0 0-8,0 0 1,0 11-5,0 4 13,0 2 2,8 1-2,-3-1 0,2-3 1,3-4-1,-1-1 0,1-5 0,-2-2-3,0-2 3,-1 0 0,2 0 5,5-3 3,1-9 9,4-4-4,1-1-4,-1-1 1,-1 0-3,-4 2-5,-3 5-2,-4 2-1,-5 5-3,0 4-24,-2 0-60,-2 9-156,-15 7-170</inkml:trace>
  <inkml:trace contextRef="#ctx0" brushRef="#br0" timeOffset="2615">181 1302 131,'0'0'324,"0"0"-257,0 0-60,0 0 46,0 0 22,0 0-22,2 0-39,8 0-14,0 0-45,2 0-65,-3 0-125</inkml:trace>
  <inkml:trace contextRef="#ctx0" brushRef="#br0" timeOffset="6240">255 1856 406,'0'0'215,"0"0"-195,0 0-18,0 0-4,0 0-1,0 0-34,57 0-96,-46 0-24</inkml:trace>
  <inkml:trace contextRef="#ctx0" brushRef="#br0" timeOffset="8376">364 2412 844,'0'0'0,"0"0"-48,0 0-34,72-4 75,-49 3-71,-2 0-131,3-2-94</inkml:trace>
  <inkml:trace contextRef="#ctx0" brushRef="#br0" timeOffset="159686">726 1427 182,'0'0'68,"0"0"-31,0 0 15,0 0 10,0 0-4,0 0-3,-3 0-18,3 0-7,0 0 2,0 0-14,3-1-18,10-1-3,6 0-10,1-1-48,-1 1 1,-6-1-28,-4 0-32,-4 0-153</inkml:trace>
  <inkml:trace contextRef="#ctx0" brushRef="#br0" timeOffset="169366">644 1969 350,'0'0'197,"0"0"-179,0 0-15,0 0-3,0 0 0,0 0-4,-2 0 4,4 0 7,7 1 0,6 0-5,1 0-2,2 1-100,1-2-107</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33.86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0 825,'0'0'89,"0"0"-83,0 0-6,0 0-104,0 0-280</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31.39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30 629,'0'0'20,"0"0"-18,0 0-2,0 0 6,105 35-5,-49-27 22,4-3 3,-4-1 7,-11-1 18,-6 0 8,-12-3-10,-8 0-11,-9 0-8,-4 0 11,-5-6 4,-1-5 8,0-2-35,0-4-12,-7 4 3,-1 0-3,3 4-4,0 6-1,4 0 1,1 3-2,0 0-7,0 5-10,4 5 17,5 7 1,-2 4 1,2 1-3,-4 2 1,-1 2 0,-1-2-2,2-3 0,1-4-102,6-7-180</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31.79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1 200 644,'0'0'191,"0"0"-185,0 0-6,0 60 5,2-45-3,0-6-2,1-3-1,-1-6 1,1 0 4,2-3 47,1-12 12,-1-4-31,-1-4 3,-2 0-17,-2-3-14,0 1-1,0 5 4,0-2 2,0 4 18,0 6-10,0-2-17,0 3 3,0 2-2,2 1-1,-2 1 0,0 4 1,0 1 4,0 0 4,0 2 1,0-1 0,0 1-4,1 0-6,0 0-1,0 0-3,4-2 2,4-1 2,6 0 1,3-1 4,2-1-4,-3 0-1,-1 2 0,-5 1-1,-4 2 1,-2 0 1,-3 0 1,-2 0-3,0 0 1,0 2-5,0 9 5,-2 8-3,-12 1 3,0 4 5,3 2-5,4-4 0,7-2-2,0-1-3,11-1 5,5-1 2,1-2-1,-3-1 0,-6-3-1,-6 1 3,-2-4-3,-3 1 0,-14-1 0,-1-3 2,-2-3 0,3-2-1,0 0-1,7 0-40,3-7-158,7-4-245</inkml:trace>
  <inkml:trace contextRef="#ctx0" brushRef="#br0" timeOffset="644">398 153 821,'0'0'70,"0"0"-69,0 0 12,-70 17-3,50 3 0,8 3-6,12-1 2,0-7-5,19-1 0,6-5 1,4-5 0,-2-4 6,-6 0 6,-6-5 27,-5-9 6,-6-2 17,-4-4-16,0-2-25,-2 5-21,-9 2-2,-1 6-2,-1 3-24,3 4-125,4 0-149</inkml:trace>
  <inkml:trace contextRef="#ctx0" brushRef="#br0" timeOffset="936">573 148 506,'0'0'269,"0"0"-268,0 0 0,0 0 8,0 0 17,-25 62 9,34-56 13,5-2-8,0-4 29,-1 0 4,-2-5-7,-3-5-14,1-5-21,-5 1-15,-2 1-9,-2 3-7,0 5-2,0 1-44,0 4-27,-4 0-75,-1 0-132,-2 0-235</inkml:trace>
  <inkml:trace contextRef="#ctx0" brushRef="#br0" timeOffset="1261">906 84 686,'0'0'238,"0"0"-231,0 0 0,0 0-4,0 0 11,0 0 9,4 79 5,12-52-16,-3-1 1,-6-2-11,-7-7 1,0-4 1,-2-6-3,-12-5-2,0-2-48,2 0-178,4-9-140</inkml:trace>
  <inkml:trace contextRef="#ctx0" brushRef="#br0" timeOffset="1454">936 144 827,'0'0'136,"0"0"-110,0 0-14,0 0 15,0 0 4,-83 76-22,58-51-9,8-3-55,9-9-259,8-6-181</inkml:trace>
  <inkml:trace contextRef="#ctx0" brushRef="#br0" timeOffset="1664">1193 10 1009,'0'0'54,"0"0"-36,0 0-14,14 77 42,-8-36-26,-1 1-20,-3 1-1,-1-9-80,-1-9-197,0-10-225</inkml:trace>
  <inkml:trace contextRef="#ctx0" brushRef="#br0" timeOffset="1822">1173 225 548,'0'0'24,"0"0"18,0 0 28,81-10-36,-60 8 36,2-1 16,-6 0-5,-1 1 0,-4 0-33,-4 2-11,-2 0-16,0 0-18,-1 0-2,0 2-1,-1 9 0,-2 3-2,-1 1 1,-1 2-64,5-6-143,1-7-134,1-4-186</inkml:trace>
  <inkml:trace contextRef="#ctx0" brushRef="#br0" timeOffset="2191">1538 258 349,'0'0'100,"0"0"-23,0 0 38,0 0 54,0 0 18,0 0-107,7-20-63,0 0 21,1 2-26,5-1-8,-2 6-4,1 6 0,0 5-1,-2 2-7,3 0 5,-2 11-1,2 4 0,-1 5 1,-2 0-49,1-3-69,0-2-136,1-8-387</inkml:trace>
  <inkml:trace contextRef="#ctx0" brushRef="#br0" timeOffset="2526">1870 133 380,'0'0'321,"0"0"-239,0 0 66,0 0-78,0 0-63,-62-14-3,42 17-3,8 6-1,8 6-2,4-2-6,2-1-4,15 0-7,5-7 14,-2 0-1,-4-5 5,-6 0 1,-6 0 5,-4 0 58,0 0 28,0 3-54,3 8-37,4 9-1,6 10 1,0 7 6,-1 0-5,-6 5 0,-6-2-1,0-6-6,-11-3-6,-9-12 3,-3-9 9,-2-8 4,0-2 2,4-11 5,3-7 6,7-4-2,7 2 17,4-3-2,13 4-5,14 4-24,6 7-1,5 4-1,-2 4-19,-4 0-59,-7 7-83,-9 1-386</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35.19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38 310,'0'0'376,"0"0"-352,0 0 21,0 0 20,0 0-60,0 0 0,72 0-1,-15 1 31,7 1-3,4 0-3,-2 0-10,-6-2-5,-15 0 4,-17 0-8,-13 0-10,-10 0 3,-5 0 16,0-7 73,-10-5-60,-3 1-30,2 1-2,7 6 5,3 3-4,1 1-1,0 0 0,5 0-3,6 9 3,2 2 1,-2 5 5,-2 1 2,-1 1-8,-4 2 7,-4-3-7,0 4-8,0-6-102,-1-6-324</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35.88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41 526,'0'0'416,"0"0"-413,0 0 3,9 59 14,-3-25 11,1 6-17,0 0-14,0-1 0,-2-10-49,-3-9-193,-2-10-130</inkml:trace>
  <inkml:trace contextRef="#ctx0" brushRef="#br0" timeOffset="196">0 23 424,'0'0'149,"0"0"-133,0 0-5,71-12 51,-37 12 12,5 7-30,3 6 15,0 4 2,-2 3-30,-6 2 9,-7 0-21,-6 3 12,-10-3-1,-8 3-10,-3-3-7,-2-2 3,-12-1 3,-1-4-2,-4-4-15,-2-2 6,-3-4-4,-4 1-3,1-2-1,-1-2-2,4-1-2,5 1 4,4-2-47,8 0-68,7 0-92,0-3-141</inkml:trace>
  <inkml:trace contextRef="#ctx0" brushRef="#br0" timeOffset="533">559 154 249,'0'0'879,"0"0"-845,0 0 9,0 0-1,0 0-27,0 0-15,0-16-78,0 18-120,5 2-99</inkml:trace>
  <inkml:trace contextRef="#ctx0" brushRef="#br0" timeOffset="744">682 58 732,'0'0'230,"0"0"-212,0 0 20,89-15 12,-51 10-30,-1 2-9,-2-1-7,-5-1-2,-8 0-2,-9-1-1,-7 2-36,-6-1-24,0 0-40,-10 5-41,-4 0 96,1 0 46,2 7 5,1 8 18,2 5 55,-1 5 2,2 1 19,4 4-32,1-3-21,2 3-7,0-5-25,0-3-3,2-5-6,1-4-4,-1-4-1,-2-1-5,0-5-124,-2-3-204</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20.44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534 26 400,'0'0'112,"0"0"-77,0 0 37,0 0 29,0 0-34,0 0-35,-69-8-7,49 8-8,-3 6 17,-4 1-15,1 3 3,-3 2-13,-5 6-9,0 1 0,-4 3-3,2-2 0,1 0 3,3-3 0,2 2-1,6 1-2,4 0-1,3 2 2,6 1 2,1 1-1,2-1 1,3 1 0,1-2 1,4 2-4,0-1 1,0-1 2,0 1 0,0 1 0,9-1 0,6-4 0,2 1-4,4-5 3,5-1-2,2-2 1,3-2 2,4-4 1,-1-5 0,0 0 3,2-1-4,3 0 6,-3-4-3,3-5 2,-3 0-1,-2-2 0,-3 2 3,-3-4-4,-3 1 1,0-1 7,-4-4-2,-1 2-7,-2-2 11,-4-3 5,-3 1 4,2-6 1,-3 0 0,-1-1-15,2 0-3,-4 0 1,-2 3-1,-5 2 0,0-1 7,0-1-2,0 1-4,-7-2 2,-4 1-8,-1-2 2,0 1 2,-3 4-4,-1 1 4,-2 2-1,-5 3-3,-4 2 0,-1 3-5,-3 2-6,-3 6 3,-5 1-15,-4 5-43,-5 12-104,0 1-294</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35.6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332 18 283,'0'0'82,"0"0"-53,0 0 56,0 0 11,0 0-25,0 0-18,0 0 0,0-18 0,0 18 1,0 0-14,0 0-13,0 0-15,0 2-12,0 10 0,0 6 3,0 6 6,0 4-2,-5 1-4,3-1 0,0-1-1,2-1 0,0-4-1,0 0-1,0-5 0,0-2 0,0-2 0,0-6 0,0 1 2,0-3-2,0-2 1,0-1-1,0-2-43,0 0-44,-2 0-44,-3-5-58,-4-8-213</inkml:trace>
  <inkml:trace contextRef="#ctx0" brushRef="#br0" timeOffset="487">334 15 32,'0'0'339,"0"0"-254,0 0-56,0 0 32,-54 59 13,42-47-39,3-5-25,7-3-2,2-3 4,0 0-2,0-1 9,0 0 29,0 0 31,2-9-43,7-6-12,7-2-24,-4 2 5,-1 4-5,-6 6 0,-1 3 3,-2 2-1,-1 0-2,3 0 0,3 4 0,0 4 4,2 1-3,-2 1-1,1 0-1,-1-1-58,0-2-117,-4-1-196</inkml:trace>
  <inkml:trace contextRef="#ctx0" brushRef="#br0" timeOffset="1111">10 469 520,'0'0'108,"0"0"-85,0 56 39,-1-31-27,-1-1-4,2-4-17,0-7-12,0-5-1,0-6 5,0-1-3,0-1 10,0 0 19,0 0 3,3-13 24,-2-5-14,-1-6-22,0-4-3,0 1-19,0 5-1,0 5 0,-2 6 3,-2 2 2,2 3-1,-1 4-4,3-1 1,0 1 1,0 2-2,0-2-2,0-1-1,5-1-9,11 0 8,1-1 3,2 3-5,-1 1 3,-4 1 0,-5 0-9,0 0-17,-2 0-9,0 0-53,-5 0-49,0 4-127</inkml:trace>
  <inkml:trace contextRef="#ctx0" brushRef="#br0" timeOffset="1566">21 554 41,'0'0'569,"0"0"-537,0 0-30,0 0-1,0 0 11,0 0-3,59 8-6,-48-8-3,-4 0-3,-2 0-101,-5 4-62</inkml:trace>
  <inkml:trace contextRef="#ctx0" brushRef="#br0" timeOffset="1741">16 669 380,'0'0'228,"0"0"-214,0 0 27,0 0 37,0 0-56,61-2-18,-47 2-4,4 0 0,-2 0-13,0-2-113,0 0-63</inkml:trace>
  <inkml:trace contextRef="#ctx0" brushRef="#br0" timeOffset="1957">246 481 562,'0'0'159,"0"0"-129,0 0 5,0 0-11,0 0 5,0 0 17,5 69-31,-3-52-13,0-6 1,0-3 0,0-5-3,-2-2 0,0-1 1,0 0 9,0 0 2,0-10 20,0-7-7,0-3-21,0-2-3,-5 4-1,2 3 2,2 8-1,1 3 4,0 1-2,0 3-3,0 0-6,0 0-6,11 0 7,6 10 2,-2 1 6,1 2-5,0 1 3,-2 1-1,-3 0 1,-4-2-1,-3-3 5,-4 1 4,0 0 7,-4 0 29,-12 2-8,-4 0-28,-1-4-6,3-2-3,2-3-22,7-4-49,6 0-137,3-5-231</inkml:trace>
  <inkml:trace contextRef="#ctx0" brushRef="#br0" timeOffset="2431">496 541 595,'0'0'36,"0"0"-32,0 0 9,0 0 75,0 0-42,0 0-35,-5 25 14,5-25 43,0-1 24,0-9-1,0-6-49,-2-3-39,1-2 0,1-1 5,0-1-7,0 3-1,7 7 1,-2 3 0,0 5 0,-1 4 1,-1 1-2,6 0-11,0 4 10,4 11-3,3 2 4,-5 2 2,1 1-1,-3 0-1,-2-2-1,-3-3 1,1-2-5,-3-3-35,0-1-49,-2-2-110,0-4-169</inkml:trace>
  <inkml:trace contextRef="#ctx0" brushRef="#br0" timeOffset="2812">519 520 515,'0'0'97,"0"0"-85,0 0 94,77-14-44,-62 11-39,1 2-19,-4 1-2,-1 0-2,0 0-10,-6 0-145,-2 0-209</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42.3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355 19 426,'0'0'164,"0"0"-145,0 0-9,0 0 26,0 0 70,0 0-31,0 62 19,0-41-26,0 2-19,0 2-21,0-3-14,0-1-6,0-4-5,0-6-1,0-5-2,0-1-7,0-4-61,0-1-80,0-1-67,0-13-317</inkml:trace>
  <inkml:trace contextRef="#ctx0" brushRef="#br0" timeOffset="245">363 0 493,'0'0'298,"0"0"-274,0 0-19,0 0 25,0 0 18,-63 55-30,58-45-18,5-4-1,0-3 0,0-3 1,2 0 0,10-1 13,-3-9 26,4-2-9,-1 1-2,-3 2-7,-6 2-8,3 4 1,-1 3-1,-1 0-11,3 0 0,3 0-2,0 2 0,2 5-1,0 1 2,1 2-3,1 1-4,-5 2-97,-4-1-114,-5 0-456</inkml:trace>
  <inkml:trace contextRef="#ctx0" brushRef="#br0" timeOffset="773">9 488 484,'0'0'259,"0"0"-248,0 0 6,2 71 30,2-50 0,-2-3-30,3-5-14,-3-4 1,1-6-3,-3-2 0,0-1 10,0-3 42,0-10 39,0-6-76,0-7-6,-5-3-5,0-1-3,0 4-2,2 6 1,0 6-1,1 6 4,0 4 13,2 1 12,0 1-25,0 1-4,0-2-5,8-1 4,6 1 1,3 1 0,-2 0-2,1 0 1,2 1 0,-1 0-23,-2 0-36,-3 1-37,-3 0-84,-7 0-88,-2 0-94</inkml:trace>
  <inkml:trace contextRef="#ctx0" brushRef="#br0" timeOffset="1176">34 531 486,'0'0'147,"0"0"-135,0 0 63,66 6-18,-46-6-43,-4 0-14,-6 0-12,-5 0-90,-5 9-64,-10 6 75,-17 7 34,-5 1-174</inkml:trace>
  <inkml:trace contextRef="#ctx0" brushRef="#br0" timeOffset="1305">0 683 450,'0'0'156,"0"0"-75,0 0 58,65 3-34,-30-6-66,-4-2-31,1 1-8,-5 1-8,-3-2-101,-4 1-132,-6-2-92</inkml:trace>
  <inkml:trace contextRef="#ctx0" brushRef="#br0" timeOffset="1463">261 606 673,'0'0'68,"0"0"-64,0 0 2,0 0 15,0 0-16,-16 55 0,16-51-2,0-4-3,0 0 17,3-7 70,0-8-7,-2-4-28,-1-2-19,0-5-17,0 0 3,-2-2-19,-5 1 0,5 7 0,2 8 4,0 3-1,0 6-2,0 3-1,0 0-2,2 0-12,10 4 14,8 6-4,0 3 4,-1 4 0,-4-2 0,-6 5-3,-2-5 3,-4 3-1,-1-1 1,-2-2 9,-2-1 7,-8 0 5,-1-1-12,-5-2-3,2 0-6,-4-1-7,7-3-45,2-6-172,5-1-180</inkml:trace>
  <inkml:trace contextRef="#ctx0" brushRef="#br0" timeOffset="1896">470 509 567,'0'0'257,"0"0"-248,0 0-8,0 0 20,-25 59 19,18-48-30,5-4-10,0-3 1,2-4 0,0 0 17,0-7 81,0-10-42,0-5-45,0-3-1,4-5 0,3 2-8,0 3 5,0 7-6,2 7 6,-7 6 4,3 4-5,0 1-5,2 1 1,6 14 2,-2 3 1,1 4 6,1 2-9,-3-1 2,-1-1-5,-1-3-2,-1-5-31,-2-3-49,-3-6-32,-2-3-59,0-2-105</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9:00.6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 98,'0'0'97,"0"0"-85,0 0 3,0 0 26,0 0-18,0 0-23,9-3 6,-3 3-5,2 0-1,-1 0-51</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28:48.22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44,'0'0'66,"0"0"5,0 0-2,0 0-18,0 0-9,0 0-7,0 0-4,0 0-1,0 0-11,0 0-4,0 0-6,0 0-2,0 0-3,0 0 0,0 0-3,0 0 0,0 0-1,0 0-5,0 0-9,0 0-36,0 0-56,0 0-143</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0:50.40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1374 413,'0'0'162,"0"0"-128,0 0 36,0 0 18,0 0-26,0 0-27,-4 0-16,4 0-19,12 0 7,10 0 5,13 2-3,8-2-8,4 0 6,3 1-7,-2-1 1,-2 0 4,-5 0 2,-4 0-4,-9 0 1,-8 0-1,-8 0 4,-6 0-5,-4 0-1,0 0 2,-2-1-3,0-1 3,2 2-3,-2 0 0,1 0-11,1 0-46,0 0-65,-2 2-175</inkml:trace>
  <inkml:trace contextRef="#ctx0" brushRef="#br0" timeOffset="426">629 1325 459,'0'0'229,"0"0"-213,0 0-16,0 0 0,0 0 0,0 0 48,37 36 25,-15-17-27,-1 0-19,-2-1-19,0-2-4,-4-1-4,-1-2 5,-1-2-5,-2-4 0,-2-4-13,0-3-71,-4 0-84,-1 0-142</inkml:trace>
  <inkml:trace contextRef="#ctx0" brushRef="#br0" timeOffset="696">814 1283 609,'0'0'94,"0"0"-81,0 0 57,0 0 47,-65 75-47,41-48-40,2-1-17,5-4-13,1-1 0,3-3-5,1-1-38,1-4-91,0-5-187</inkml:trace>
  <inkml:trace contextRef="#ctx0" brushRef="#br0" timeOffset="8440">41 1957 18,'0'0'95,"0"0"-58,0 0 8,0 0-2,0 0-9,0 0 24,-11-4-30,8 4 14,2-1-7,-2-1 1,-1 2-25,0 0 0,-1 0 3,2 0 7,-1 0 7,2 0-13,1 0 0,1 0 6,-1 0 6,1 0 5,0 0-6,0 0-12,0 0-6,0 0-7,0 0 5,2 0 6,12 0-8,6 2 6,4-1-1,2 1-3,-1 0 3,-4-1-5,-4 0-1,-1-1 3,-4 0-5,-3 0 2,-4 1 11,-3-1-7,-2 0 0,0 0 3,0 0-3,0 0-7,0 1-1,0 0-48,0 1-71,0-2-175</inkml:trace>
  <inkml:trace contextRef="#ctx0" brushRef="#br0" timeOffset="9324">538 1861 343,'0'0'123,"0"0"-123,0 0 8,0 0 0,0 0 59,0 0-3,55 54-1,-33-34-35,2 0-11,3 2-2,-2-2-3,0 0-8,-2-1-1,-1-2 2,-3-6-4,-6-2 0,-2-3-1,-4-3-18,-3-1-47,-1-2-80,-3 0-13,0-2-75</inkml:trace>
  <inkml:trace contextRef="#ctx0" brushRef="#br0" timeOffset="9616">757 1873 45,'0'0'320,"0"0"-263,0 0-56,0 0 63,0 0 55,-48 67-34,29-43-20,0-1-21,3-3-42,0 0 1,6-6-3,3-2 6,0-3-6,1-2-29,-3-1-100,-3-2-85</inkml:trace>
  <inkml:trace contextRef="#ctx0" brushRef="#br0" timeOffset="23861">1134 1271 292,'0'0'222,"0"0"-175,0 0-29,0 0 12,0 0-11,0 0-10,0 0 9,15 14 5,-9-5-2,1 1 13,-3 0-15,2 1-7,-2-4 17,1 0-25,-1-1 8,-2-3-9,1 0 1,-3 0 1,2-3 11,-1 0 0,2 0-2,-2 0 7,1 0 25,4 0 1,4-9 5,6-5-10,2-3-16,2-3-10,1-2-9,-1 0 5,1 0-2,-3 3-10,-2 3 1,-3 4-1,-5 5 4,-3 4 1,-4 2-5,-1 1 4,0 0-4,0 0-5,0 0 5,0 0-1,0 0-9,0 0-4,0 0-17,0 0-4,0 0-9,0 0-29,0 0-73,0 1-81,0 4-36</inkml:trace>
  <inkml:trace contextRef="#ctx0" brushRef="#br0" timeOffset="27196">30 2449 131,'0'0'116,"0"0"-112,0 0 5,0 0 13,0 0-3,0 0-5,0 0-5,0 0 6,0 0 3,0-2 22,0 2 9,0 0 11,0 0-11,0 0-10,0 0-5,0 0 2,0 0-9,0 0-5,0 0-7,0 2-15,0 6 8,0 7 28,3-3-17,1 3 1,1-2-8,0-1-6,-1-3 7,0-2-4,3-1-4,2-3 4,3-1 4,5-2-1,4 0 3,5-4 1,3-8 4,3 1-12,2-6 5,4 1-5,-3 0 2,-1 2 14,-9 2-2,-7 5-1,-7 4-2,-6 3-1,-4 0-7,0-1 0,-1 1-1,0 0-6,1 0-2,-1 0-2,0 0-6,0 0-67,0 1-94,-5 7-185</inkml:trace>
  <inkml:trace contextRef="#ctx0" brushRef="#br0" timeOffset="28660">593 1272 82,'0'0'149,"0"0"-114,0 0-1,0 0 16,0 0-10,0 0 5,0 14 24,2-1-2,6 2 7,2 7-11,2 0-32,2 1-3,2-1-7,2-2-20,0-1 6,0-4-2,0-3-1,-4-4-2,-1 0-2,-4-3-2,-3-5-54,0 0-71,-4 0-68,-2-8-196</inkml:trace>
  <inkml:trace contextRef="#ctx0" brushRef="#br0" timeOffset="29004">796 1291 559,'0'0'137,"0"0"-132,0 0 1,0 0 26,-35 63 17,16-36 9,-1-1-46,1 3-7,-1 0-5,-1 3-3,1 0-55,0-5-96,1-2-167</inkml:trace>
  <inkml:trace contextRef="#ctx0" brushRef="#br0" timeOffset="29604">558 1893 544,'0'0'72,"0"0"-57,0 0 2,0 0 4,0 0-16,0 0-2,10 7-2,5 9 23,0 1 7,3 5-9,0-1-2,0 0 0,-4 0-7,2-3-9,-3-2 0,-1-2-2,-1-5-2,-2-2-7,-2-3-4,0-4-60,-1 0-66,-4 0-107</inkml:trace>
  <inkml:trace contextRef="#ctx0" brushRef="#br0" timeOffset="29912">739 1925 296,'0'0'269,"0"0"-219,0 0-24,-56 74 26,41-49-8,-1-2-10,3-3-14,1-2-15,5-3-4,0-5-2,4 0-1,0-3-86,0-4-144</inkml:trace>
  <inkml:trace contextRef="#ctx0" brushRef="#br0" timeOffset="56626">51 1246 242,'0'0'116,"0"0"-105,0 0 2,0 0 33,0 0-12,0 0-4,59-58-8,-49 48 3,0 3 1,1-3-9,0 0 1,1-1-6,0-3 3,0-1 24,1-4-11,0-1 4,-1-1 4,1-2-10,0 0-6,1 0-11,0-2 0,3 3-1,-1-1 3,2-4-1,3 0-6,-1-4 4,5-2-7,0-1-2,2 1 5,-1-1-4,-3 4 1,-1 5 3,-2 5-4,-4 4 0,-4 5 2,1 0 2,-3 1 4,1 1-6,0-2 1,0 1-1,1-2 0,-3-1-1,1 3-1,-2-1 0,-2 3 1,-2 0-1,2 3 0,-4 2 4,-1 0-4,-1 2 3,0 0-2,0-1-1,0 2 1,0 0 4,0 0-2,0-2 4,0 1-5,0-4-2,-6 2 0,0 0 0,2 0-1,-5-2 2,1 0 1,-3 1 3,-2-2-2,1 3-1,-1-1-1,3 1 0,1 0 3,2 1-3,1 0 0,-1 1 1,4-1-2,1 2 0,0-2-4,2 2 3,0 0-1,0 0 2,0 0-2,0 0 1,0 0-3,0 0 0,0 0-2,0 0-8,4 0 3,8 0 11,4 0 8,5 0-7,-1-3-1,1-2 0,-3-2-1,2-1 1,-3 0 0,-2 1 3,-5 1-3,-4 4 3,-1 1-2,-3 1-2,-2 0-1,0 0 1,0 0 0,0 0 0,0 0-5,0 0-1,0 5-9,0 6 15,0 2-4,0 5 5,0 6 5,-6 2-1,-4 5 4,1-1-3,0-1-3,4-5-2,1-6 3,4-4-3,0-5 2,0-1-2,0-6 0,0 1-1,0-2 0,0 0 1,0 0 0,0 0 0,0-1 0,0 0 0,0 3 1,0-1-1,2-1-1,0 2 0,-1-3-63,-1 0-157,0 0-364</inkml:trace>
  <inkml:trace contextRef="#ctx0" brushRef="#br0" timeOffset="57975">620 443 329,'0'0'51,"0"0"-47,0 0 21,0 0 57,0 0-5,0 0-21,-4-2-9,4 1-4,0 0-2,0 0-20,0-1-21,4-2 4,3 0 9,5-1-5,-1 0-7,0 1-1,-3-1 2,0 2-1,-2 1 3,-1 1-4,-2 0 0,-1 1 2,-2-1 0,0 1-2,0 0-12,0 0 8,0 0-6,2 2-10,0 7 5,-1 3-33,-1 2-109,0-1-65</inkml:trace>
  <inkml:trace contextRef="#ctx0" brushRef="#br0" timeOffset="61748">926 85 517,'0'0'127,"0"0"-126,0 0 0,0 0 3,0 0-1,0 0 3,63 2 2,-51-2-3,-6 0 2,-3 0-4,-3 2 6,0-2 39,0 0 8,-12 1-6,-8-1-42,-1 0 2,6 0-4,6 0 1,6 0 48,1 2-21,2-2-14,-1 2-17,1-2-3,0 0-6,3 0-52,14 0-58,2-2-161,2-4-237</inkml:trace>
  <inkml:trace contextRef="#ctx0" brushRef="#br0" timeOffset="62108">1174 0 580,'0'0'78,"0"0"-78,0 0 0,0 0 2,9 58 4,2-41-5,1-2 2,1-3 7,-2-5 13,-2-2 26,-1-4-12,-1-1 7,-1 0-3,3 0 0,-2-8 4,-2-2-14,2-5-11,-3 0-15,-1 0-2,0 2-3,-3 3-23,1 6 6,1 2 0,-2 2-17,0 0-18,0 0-20,0 0 9,4 9 53,2 2 10,1-2 1,4 0 0,4-3-1,1-3 7,5-1 5,1-2 1,-1 0 22,-2 0-7,-5-2-8,-5-3 1,-1-1-5,-6-1 16,-2 2 2,0-1-1,0 0-13,-8 3-4,-3 3-13,-3 0-5,-5 5 6,0 8-4,2 3 1,5 1-1,7 1-3,5-1-1,0-2 4,8-2-1,8-5 1,4-3-3,-2-1 3,0-4 5,-1 0 2,-1 0-6,0 0 1,0-2-2,-3-2-16,-4 1-16,-3 0-14,-2 2-58,-3 1-34,-1 0-132</inkml:trace>
  <inkml:trace contextRef="#ctx0" brushRef="#br0" timeOffset="64165">949 1955 340,'0'0'127,"0"0"-106,0 0-21,0 0 1,0 0 5,0 0-4,0 0 6,27 32 13,-9-15-7,7 1-14,2 1 0,6 7 7,5-1 0,7 2-7,4 0 0,1 0 0,4-2 2,-2-1 2,-2 1 7,-8-2-9,-4-2 20,-10-3-9,-5-3-6,-7-4 13,-4-1 2,-4-5-2,-3 0 5,-1-2 20,-4-3-15,2 3-12,-2-3-4,0 0 7,0 0 4,0 0-6,0 0-14,0 0 1,0 0 0,1 0-4,-1 0-2,0 0 6,0 0 1,0 0 5,0 0 4,0 0 6,0 0 3,0 0 11,0 0 0,0-3 3,0-7-6,0-6-31,0-2-1,0-1 1,0 2 0,0-2 0,0 4-1,0 3-1,-1 0 7,-1 4 6,-2 3-4,3 2 12,-1 1-14,2 2 15,0 0-10,0-1-6,-2 1-4,2 0-2,0 0-2,0 0-1,0 0-3,0 4-10,2 10 12,8 6 3,4 3 2,1 2 1,1-1-1,-1-2 0,-2 0 0,-1-5-1,-4-2-3,-2-7 3,-3-1 1,-3-4-1,0-3-5,0 0 2,0 2 0,0-2 3,0 1 1,-7 1 13,-4 3 14,-5 0-19,1-1 1,1-1-5,1 3-3,2-4-2,0 4-1,2-1-1,-1 2-9,-3 2-29,-1-1-61,1 1-78,1-4-350</inkml:trace>
  <inkml:trace contextRef="#ctx0" brushRef="#br0" timeOffset="67062">2044 2192 286,'0'0'175,"0"0"-163,0 0 3,0 0 62,0 60-19,0-38-14,0 3-26,3-1-9,1-1-9,-2-3 2,-2-1-2,0-6-75,0-4-144</inkml:trace>
  <inkml:trace contextRef="#ctx0" brushRef="#br0" timeOffset="67258">2005 2329 472,'0'0'39,"0"0"-26,0 0-13,69-23 28,-50 20-14,-2-1 1,-3 1-1,0 2 7,-3 1-6,-2 0-9,-2 0 1,1 6-6,-2 4-1,1 5 0,0 2 1,-1 0 4,-1-2 1,-1-1-5,0-3 0,1-6-1,-1-1 0,2-4-1,0 0 2,3 0 6,-2-4 4,0-9-1,0-4 2,0 0 7,-1 0-8,-1 4-6,-1 3 0,-3 6-4,0 3 2,-1 1-3,0 0-6,3 0-7,1 1-11,4 3 15,5 4 9,1-4 1,3-1 1,4-1 3,0-2-5,1 0 7,-6 0-4,-4-2-2,-6-5 3,-3-4 8,-3 0 33,0-4-3,0 3 8,-6 2-31,-3 2-6,0 5-11,-3 3-2,-2 0-9,-2 5 9,1 8 0,1 2 0,5 5-5,6-3 5,3-2-9,3-1 2,12-4 7,5-4 5,2-2-1,2-4 3,-1 0 1,-4 0-6,-3 0 2,-3 0-4,-4-4-9,0 1-31,-5 2-67,-3 1-54,-1 0-245</inkml:trace>
  <inkml:trace contextRef="#ctx0" brushRef="#br0" timeOffset="68502">23 2622 473,'0'0'203,"0"0"-186,0 0-17,0 0 0,0 0-1,0 0 1,0 0 6,59 45 6,-22-20 9,2 4-18,0 1-1,-1-1 5,-3-3-4,0-1-3,-2-4 3,-4-3-1,-3-4 1,-4-6-3,-8-2 0,-1-4 5,-6-2 0,-5 0 20,-1 0 15,1 0 20,-2 0 0,0 0-15,2 0-15,-2 0-17,0 0-9,0-3-4,0-2-55,-4 2-197,-6-1-395</inkml:trace>
  <inkml:trace contextRef="#ctx0" brushRef="#br0" timeOffset="86983">1819 931 134,'0'0'326,"0"0"-230,0 0-56,0 0 24,0 0-15,0 0-24,0 0-13,-2-1-12,2 2-1,0 8 1,0 4 35,0 5 13,0 0-25,0-2-12,0-1-10,4 0 6,2-3-3,1 0 0,-2-5-4,2-2 1,-3-2-1,-1-3 6,-2 0-5,2 0 11,-1 0 38,3-8 9,2-6-33,2-3-12,-2-3-10,1 0 5,2 2-9,-6 3-1,1 6 1,-2 2 0,-3 4 0,0 1 0,2 2 1,-2 0-1,0 0-4,0 0-5,0 0 4,0 0-10,0 2-5,3 10 17,1 3 2,0 1 2,3-2-1,0 0 1,3-2 0,0-4-1,-1-1-3,3-4 2,-1-3-6,3 0 7,-3-2 3,1-9-3,-1-3 3,-4-4 1,4-2 17,-4-3-4,-4-1-13,1 0 3,-4 2-3,0 4-2,0 6-1,0 3 2,0 5 3,0 4 11,0 0-17,0 0-7,0 0-6,0 8-11,0 7 18,0 5 5,7 4 2,5 0-2,1 1 1,0-1-2,-2-4 0,-3-6 2,-2-4 0,-1-4 2,-4-4-2,-1-2-3,0 2-1,-1 1 4,-12-1 12,-5 0-12,1-2-2,3 0-26,4 0-41,2-3-111,6-7-150</inkml:trace>
  <inkml:trace contextRef="#ctx0" brushRef="#br0" timeOffset="87783">2217 968 357,'0'0'52,"0"0"-3,0 0 58,74-15-51,-64 13-8,-3-1-4,-5 1-10,-2-2 10,0 0 24,0-1-19,-5-2-26,-8 1-15,-2 3-5,-3 3-5,1 0 2,1 3-3,1 9 0,3 2 1,5 2 1,5 2 1,2-2 0,0 0-2,11-1 1,8-5-2,3-1 2,1-3 1,0-5 0,0-1-3,-3 0-64,1 0-63,-2-4-112,-5-4-172</inkml:trace>
  <inkml:trace contextRef="#ctx0" brushRef="#br0" timeOffset="88377">2691 851 242,'0'0'158,"0"0"-100,0 0 46,0 0-20,0 0-36,0 0-43,-35 22 24,52-7-17,6 5-9,2-2 23,0 1 1,-7-4-11,-4 0-8,-7-3-8,-4-4 3,-3-1-8,-6-1 10,-12-2-15,-7-3-31,1-1-175,0 0-11</inkml:trace>
  <inkml:trace contextRef="#ctx0" brushRef="#br0" timeOffset="88648">2708 862 540,'0'0'120,"0"0"-106,0 0 60,-51 54-30,36-35-32,3 1-12,5-4-26,6-5-153,1-5-137</inkml:trace>
  <inkml:trace contextRef="#ctx0" brushRef="#br0" timeOffset="88819">2803 896 361,'0'0'317,"0"0"-311,0 0-4,0 0-2,0 0 2,12 60 3,2-45 2,6-4 1,2-4-5,-1-5 3,0-2 6,-8 0 26,-6-4 42,-3-8 24,-4-5-32,0-3-11,-5 2-31,-8 1-6,-1 2-17,1 6-1,-1 4-6,0 2-25,1 3-45,2 2-79,4 7-70,6 0-127</inkml:trace>
  <inkml:trace contextRef="#ctx0" brushRef="#br0" timeOffset="89119">3047 949 371,'0'0'200,"0"0"-184,0 0-7,0 0 31,0 0-2,0 0 4,0 6 17,0-6 0,0 0 7,0 0 26,-1-3-21,-3-6-34,2-1-22,2-3-3,0 1-10,1-2 4,9 4-6,1 3-2,3 5-2,0 2 3,-1 0-2,-1 5-6,-3 7 2,-2 0-4,1 1 1,-5 2 8,-3-2-5,0-5-1,0-2-6,0-5 8,0-1 6,0 0 2,0 0 2,0-2 18,0-10-8,2-2-5,3-3-5,4-2-2,4 1 8,1 2-10,0 5-1,-2 4-1,-4 6 2,-2 1-3,0 0-3,-1 6-3,3 8 8,0 2-2,-2 3 2,-1 2-3,0-2 4,3 0-23,-1-5-68,2-5-88,1-4-11,-1-5-109</inkml:trace>
  <inkml:trace contextRef="#ctx0" brushRef="#br0" timeOffset="89599">3347 977 497,'0'0'206,"0"0"-129,0 0-1,0 0-13,0 0-34,0 0-16,76-20-4,-58 14-8,-1 0 2,-5-2 2,-7 0-2,-2-2 7,-3-1 1,0-2-3,-10 4-1,-4 3-7,-6 4-3,-2 2-1,-2 1 1,4 9 3,3 4 0,4 1-1,8 1 1,4-1-4,1-1-1,6-2 4,10 0-1,8-4 2,2-3-1,2-5 1,-2 0-49,-5 0-78,-2-4-83,-5-2-217</inkml:trace>
  <inkml:trace contextRef="#ctx0" brushRef="#br0" timeOffset="90303">2158 1239 437,'0'0'309,"0"0"-223,0 0-56,0 0-4,0 0 2,0 0 52,-16 75-37,16-46-34,0-1-4,0 0-5,0-5-1,0-2-72,4-7-162,-3-6-223</inkml:trace>
  <inkml:trace contextRef="#ctx0" brushRef="#br0" timeOffset="90483">2080 1403 117,'0'0'504,"0"0"-446,0 0-58,0 0-7,0 0 7,0 0 10,89-4-4,-46-2-3,1-1-1,-5 2 0,-8-2 4,-12 1 3,-10 0 3,-6 1 19,-3-2 50,0-1-37,-11 2 3,-8 1-28,-3 5-13,-3 0-6,1 6 0,3 7 0,5 1 2,5 1-1,6-1-1,5 1-3,0-1 2,10 0-1,14-2-6,6-4 7,7-4-47,1-3-97,-4-1-109,-5 0-155</inkml:trace>
  <inkml:trace contextRef="#ctx0" brushRef="#br0" timeOffset="90837">2552 1385 403,'0'0'277,"0"0"-236,0 0-28,0 0 14,0 0-23,0 0 14,-46 33-15,46-18-3,0-1-2,0-3-2,10-1 4,4-4-2,1-5 2,2-1 4,-2 0 10,-2-5-11,-1-6 1,-5-1 8,-2-2-4,-2-3 15,0-3 36,-2-2-27,1-3-20,-2-2-5,0-1-3,1 6 1,0 3-5,1 4 17,-1 6 22,0 2-10,-1 5-12,0 1 19,0 1-23,0 0-13,0 0-2,0 6-18,0 9 9,1 10 11,1 4 4,-2 5-1,3-3-1,-1-5-2,-1-8-3,2-6-4,-3-7 6,1-3-1,0-2 0,0 0 2,1 0 6,2-6 4,1-5-6,2-3-3,1 4 3,-1 3-2,0 1-2,-4 5 0,-1 1 1,0 0-1,1 0-9,4 7 5,1 5 1,1 2 3,1 0-3,-1 0-6,2-3-88,1-2-97,-1-4-106</inkml:trace>
  <inkml:trace contextRef="#ctx0" brushRef="#br0" timeOffset="91473">2809 1402 463,'0'0'138,"0"0"-132,0 0 20,0 0 7,0 0-13,-8 56-4,8-55-4,0-1-1,0 0 8,0 0 107,0-7-5,1-7-85,5-3-23,2 1 2,1 2-14,2 4-1,-3 3 0,-1 2 0,-1 5 0,-2 0-6,3 0-1,0 7-3,-1 5 10,3 3 4,0 2-4,0-1 1,4-4-2,-1-3 2,2-4 2,0-5-1,0 0-2,-4 0 2,0-5 6,0-5-2,-7-4 1,1-1-6,-2 2-1,-2 3 13,0 3-13,0 4 3,0 3-3,0 0-9,0 0-10,1 13 2,-1 5 17,0 2 0,0 1-49,5-3-90,1-6-153,3-5-151</inkml:trace>
  <inkml:trace contextRef="#ctx0" brushRef="#br0" timeOffset="92120">3212 1395 599,'0'0'312,"0"0"-303,0 0 1,-61 5 15,44 9-10,3 3-13,6 0-2,8 2-20,0-4-76,5-4 2,11-5 47,4-6 41,1 0 6,-5-6 4,-2-5 27,-5-4 81,-5-1-26,-3 1-26,-1 2-8,0 4-18,0 6 7,0 2-3,0 1-17,0 0-21,0 3-14,0 16-4,-1 8 18,-5 9 11,-4 6-8,3 0-3,3-1 1,0-6 1,4-8-2,0-7-18,0-7-25,0-4-17,6-6-61,3-3-41,1-3-119</inkml:trace>
  <inkml:trace contextRef="#ctx0" brushRef="#br0" timeOffset="92548">3315 1391 398,'0'0'25,"0"0"-7,0 0 3,-2 68-4,11-53-5,7-2 15,0-6 20,-2-6-11,-1-1 26,-2 0 9,-1-8-3,-3-4-28,1-4-36,0-1-4,-2 0-29,-1 0-63,-1 4-74,-3 6-27,1 7 64,-2 0-17,0 5 105,0 4 41,0 0 24,0-2 25,0 0 70,0-2-29,11-4-33,1 0 7,6-1 28,1 0-25,-2-7-22,-1-1-14,-6-3-10,-2 1 2,-3-2 0,-5 2 14,0 0-27,0 3 20,-7 4-26,-2 3-4,-2 0-18,-1 8 18,-2 7 0,4 4 0,3 0 0,6-1 0,1 0-1,0-2-13,14-4 4,4-1 0,0-6 10,6-5-1,-1 0 5,-1-5 4,-1-7 0,-7-3 11,-3-1 5,-3-3-6,-6-1 27,-2-1-26,0 2-17,0 4-2,-7 2-8,-4 7 3,4 5-4,0 1-2,3 3-2,1 12 7,3 4 5,0 2 1,11-1-5,5 2 3,1-2-6,-1 0 8,-3 0-1,-2-3 0,-2 0 1,-3-3-1,-2-4 1,-3-2 0,-1-1-3,0 0 0,-6-1-6,-6-4-52,-3-1-79,0-1-79,-1 0-204</inkml:trace>
  <inkml:trace contextRef="#ctx0" brushRef="#br0" timeOffset="93363">3935 1326 280,'0'0'641,"0"0"-638,-1 62 4,-3-29 25,2 2-4,2-1-18,0 2-10,0-6-18,0-12-239,0-9-383</inkml:trace>
  <inkml:trace contextRef="#ctx0" brushRef="#br0" timeOffset="93507">3909 1438 672,'0'0'65,"0"0"-53,0 0 52,0 0-31,0 0-21,64-17 11,-56 24-11,0 2-5,-1 2 7,-2 1-3,0 2-1,-1 0-6,5 0 1,3-1-4,4-4-1,4-2 0,0-6 8,1-1 7,-3 0 10,-2-5 16,-4-8 13,-5-2 24,-3-2 15,-4 0-56,0 0-5,-4 2-22,-8 5-9,-3 3-1,-4 4-8,-2 3-3,-6 0-41,-5 5-40,-3 8-55,-2-1-299</inkml:trace>
  <inkml:trace contextRef="#ctx0" brushRef="#br0" timeOffset="94587">2224 1782 285,'0'0'90,"0"0"-31,0 0 44,0 0-7,0 0-57,0 0 11,0-13 19,0 13-30,0 0-39,0 18-1,-4 9 1,1 9 33,0 4-18,2-2-6,1-2-7,0-8-1,0-6-1,0-9 0,2-8 1,0-3 0,-1-2 0,1 0 4,2-3 10,1-11 50,4-5-56,0-3 11,4 3-7,1 2-7,3 7-5,0 4 3,-1 4-4,-2 2-3,-2 0-4,-3 8-2,-1 5 9,-1-1 2,-7 3 1,0-1-2,0-3 1,-8 0 3,-5-4-2,-4-1 1,1-3 3,0-1-7,2-2-17,3 0-48,6 0-81,5-3-115</inkml:trace>
  <inkml:trace contextRef="#ctx0" brushRef="#br0" timeOffset="95091">2603 1955 507,'0'0'305,"0"0"-285,0 0 29,0 0 7,0 0-43,0 0-11,-62 10-2,55 2 0,5 0-6,2-2-3,0-2-35,11-3-2,4-3 34,-1-2-21,0 0 20,0-4 10,-7-7 3,2 4 2,-5-1 2,-3 6 15,1 1 13,-2 1 1,0 0-33,1 0-8,5 8-7,2 2 15,6 3 2,0-4-1,0-3-1,2-4 6,-3-2-3,-1 0 1,-3-2 1,0-8 21,-4-6 24,1-5-6,-3-4 6,1-5-5,-1 0-25,-2-4-12,0 0 2,0 4-1,-1 9 4,0 9 18,0 5 9,0 7-9,0 0-19,0 0-12,0 15-23,0 12 19,0 13 4,0 3 1,0-1-1,1-7-70,9-7-19,4-5 4,3-9-26,4-5-69,1-8-121</inkml:trace>
  <inkml:trace contextRef="#ctx0" brushRef="#br0" timeOffset="95629">3003 1940 803,'0'0'57,"0"0"-45,-66 4 17,41 9-1,1 2-22,14 0-6,6 0-3,4 0-9,4-2-29,10-5 1,8-2-21,1-6 17,4 0 19,-6-3-3,-5-6 27,-3-4 1,-7 1 11,-2 2 19,0 3 8,-4 1 18,0 6-18,0 0-2,0 0-36,0 0-6,4 7-6,-2 4 12,1 2 0,0-1 0,2-2-8,-2-6-9,4 0 1,-1-4-15,0 0 19,1 0 12,0-4 1,0-3 2,0-2 3,2-1 6,-3-1 32,1 1-12,2 0-18,-2 3 13,0 0-11,-1 6-2,-1 1-2,0 0-10,0 0 1,1 5 2,-1 8 5,-1 4-3,1 0 3,-1 3-9,1-3 0,2-2-1,2-4-37,4-4-64,4-6-72,0-1-191</inkml:trace>
  <inkml:trace contextRef="#ctx0" brushRef="#br0" timeOffset="96169">3381 1957 519,'0'0'265,"0"0"-250,0 0 5,0 0 19,0 0 1,-71 30-4,60-10-2,7 0-18,2-2-16,2-2-4,5-4 4,12-4 5,7-6-5,5-2-1,5 0-16,-2-9-13,-1-1 10,-5-1 6,-4-1 14,-4 4 3,-4 0-2,-3 1 1,-5 1-1,-5 1 10,-1-1 0,0 1 13,-1 0-2,-6 1-16,-3 1 16,-1 3-2,-3 0-10,-3 6-1,2 6-7,2 2 1,6 2-3,7 0 1,0 0-2,0 1-4,9-5 4,9 0 2,3-5-2,4-3 1,0-1-86,2-3-123,-3 0-163</inkml:trace>
  <inkml:trace contextRef="#ctx0" brushRef="#br0" timeOffset="96643">3755 1906 640,'0'0'236,"0"0"-236,0 0 0,0 0 7,0 0 11,0 71-10,0-50-5,0-3-3,-9-2-34,2-7-155,0-4-6,5-4 154,0-1 41,2 0 161,-1 0-101,1-2 23,0-2 4,8-3-54,7 0-31,5 1-1,2 1-1,1 0 1,-2 1 1,-3-2 5,-5 0 2,-2 1 29,-6-1 14,0-3-10,-1 1 2,-1-2-14,-2 3 8,-1 0-2,0 4-1,0 2 3,0 1-23,0 0-15,0 0-3,0 0-9,0 6-10,0 10 22,-6 7 3,3-1-1,1-1-2,2 0 0,0-5-5,7-2 1,4-7-6,1-3 0,2-4 7,4 0 6,4-3-3,-3-7 0,1-2-4,-6 1 3,-5 2-9,-1 2 4,-3 4 2,-3 3 0,3 0-2,0 0-5,4 2-1,4 3 10,2 2 2,5-6 0,5 1 1,2-2 0,-1 0 1,-6-3 0,-6-4 0,-6-1 5,-3-1 2,-3-2 7,-2-3 9,0 4-20,0 2-5,-4 3-2,-6 4-6,1 1 0,-2 7 1,-4 15 7,0 4-1,5 2 1,4-2-2,6-6-14,0-4 8,10-5 7,3-2 2,1-4 1,1-4-1,0-1 0,1 0-2,-2 0-26,-5-4-52,-5 2-60,-4 2-156</inkml:trace>
  <inkml:trace contextRef="#ctx0" brushRef="#br0" timeOffset="97639">3295 2581 863,'0'0'53,"0"0"-49,0 0 13,0 0 4,-63 26-10,55-10-6,2 2 1,5 1-4,1-1 0,0-2-2,10-5 5,7-4-3,2-7-1,8 0 3,1-11-4,1-5 1,-5-3 6,-7-3-4,-3-2 5,-4-4 1,-2-6-2,-4 0-2,-1 1-5,0 4 5,-3 9 12,0 7 29,0 4 1,0 6 4,0 3-25,0 0-16,0 1-10,0 16-21,0 8 19,-1 10 2,-1 2 4,2 1-2,0-4-2,3-3-10,8-8-51,5-6-9,0-5-48,2-7-113,0-5-156</inkml:trace>
  <inkml:trace contextRef="#ctx0" brushRef="#br0" timeOffset="98081">3607 2592 685,'0'0'196,"0"0"-126,0 0 34,0 0-65,0 0-37,0 0-1,-63 28-1,56-13-5,6-2-20,1-2-56,9-5 1,10-4-17,3-2 62,1-5 28,-5-7 7,-6 0 8,-3 4 36,-5 5 32,-1 1 14,-2 0-24,-1 2-30,1 0-33,4 0-3,2 6-9,4 6 9,0-1 0,2 4-24,2-5-66,1-3-26,2-6 8,0-1-5,0-3-36,1-9 32,-1-6 106,-4 1 11,-4 0 113,-5-3 34,-5 0-39,0 3-25,-5 3 16,-4 5-33,1 5-2,5 4-17,-1 0-47,4 5 0,0 9-3,0 4-5,0 4 6,2 0-2,-2 5-21,0 0-33,-2-2-20,-9-7-23,4-8-23,4-6 124,3-4 12,0 0 61,12 0-3,18-11 18,6-3-56,2-2-5,-3-2-13,-10 0 13,-5 1 5,-4-2 14,-7-1-9,-6 0-1,-3 1-15,0 1-10,-5 3-9,-4 7 9,0 2 5,4 3-16,0 3-7,3 0 3,1 13-2,1 6 4,0 3-7,14 3 9,3 0 1,3 0 5,-2 2-5,-6-3 1,-1-2 0,-2-5 1,-6-3-3,-3-5 0,0-2-5,0-3 5,-7-4 0,-5 0-2,-5-1-74,4-11-90,5-3-115,6-2-408</inkml:trace>
  <inkml:trace contextRef="#ctx0" brushRef="#br0" timeOffset="98863">4160 2662 581,'0'0'69,"0"0"10,67-14 29,-48 8-56,-2 1 1,-5 0 13,-6 0-10,-1 1-21,-5-1 13,0-3 4,-3 1-46,-10-1-6,-4 5-10,0 3 4,-2 1 3,0 11 3,2 6 1,6 1-1,6 2-6,5 1-1,3-2 7,17-1 3,10-4-3,4-3 3,0-5 2,-1-4 0,-6 0-5,-5-1-1,-8-2-23,-5 0-22,-5 0-54,-4-2-182</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39.26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0 395,'0'0'59,"0"0"-54,0 0 42,0 0 66,0 0-36,8 73 14,-8-45-7,0 1-36,0 1 5,0-3-28,0-2-5,0-5-11,0-6 7,0 1-6,0-4-5,0-2-4,0-1 1,0-2-3,0-2 1,5 0-13,-2-4-82,-3 0-105,0-4-130</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39.5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77 0 484,'0'0'162,"0"0"-150,0 0 9,-59 64 32,48-49-11,6-5-39,3-5-3,2-4-2,0 0 1,0-1 1,0 0 9,9-6 35,3-6 5,3-1-30,-1 4-9,-5 4-6,2 0 2,-1 5 4,-3 0 5,2 0-13,2 0-2,3 2-1,1 8-3,-1 0-146,-2 3-204</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40.0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27 81 369,'0'0'531,"0"0"-497,0 0-32,-16 61 7,13-38 13,3-4-13,0-3-6,0-5-6,5-6 3,0-2 0,-3-3 1,0 0-1,1-3 6,-3-14 15,0-7-18,0-3 6,0 0-4,-7 1-5,0 4 4,2 6-4,1 5 4,2 5 5,2 3 13,0 2 0,0-1-4,0 2-13,0-2-5,4-2 0,10-1 0,6-1 0,-1-1-3,1 3 3,-1 0-1,-1 2-16,-4 2-46,-2 0-27,-5 0-80,-5 0-71,-2 4-82</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40.4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3 459,'0'0'102,"0"0"-56,0 0 68,75 0-76,-57-3-34,-3 3-4,-5 0-77,-10 0-174</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40.60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30 344,'0'0'278,"0"0"-242,0 0 30,0 0 13,73-14-57,-48 9-22,2 0-22,-2 2-138,-4 0-153</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40.7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36 112 676,'0'0'129,"0"0"-129,0 0 0,0 0 4,0 0 3,0 0-3,0 47-1,0-44-1,3-3 0,-3 0 7,0 0 79,0-11 11,0-3-85,0-5-8,-3 0 7,-5-3-10,1 2-2,0 1-1,0 4 1,3 4-1,1 3 0,3 6 4,0 0-4,0 2 0,0 0-5,7 0-9,7 8 14,4 1 1,2 3 0,0 0 1,-1 1-2,-4-2 0,-1 3 0,-1-3-2,-6 3 2,-5-2 3,-2-2-3,0 4 5,-16 0 24,-9 3-2,-2 0-14,1-2-11,5-3-2,3-2-31,9-7-93,7-3-184</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41.24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33 137 368,'0'0'335,"0"0"-325,0 0-9,0 0-1,-32 57 0,32-53 1,0-4 0,0 0 8,0-3 38,0-11 22,0-5-56,0-2 2,0-4 8,5-1-18,3-2-3,2 4-2,-1 5 0,-2 6 3,-3 8 4,-2 4 19,0 1-5,3 0-19,2 11-1,2 4 48,2 7-13,-2 2-13,0 2-12,0 2-4,-1-3-3,-1-4-4,0-5-4,0-3-57,-2-6-109,-1-4-61,0-3-135</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41.60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21 547,'0'0'133,"0"0"-109,60-11 60,-33 8-59,-2 0-22,0 2-3,-3-1-68,-10 1-291</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20:55.7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1 4,'0'0'31,"0"0"45,0 0-7,0 0-14,0 0-20,0 0-9,0 0 1,-2 0-8,2 0-6,0 0 0,0 0-11,0 0 5,0 0 0,0 0-6,0 0 7,0 0-6,0 0 0,0 0-2,0 0-9,0 0-37,0 0-45,8 0-111</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4:30.44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69-4 11,'0'0'95,"0"0"-60,0 0-1,0 0 26,0 0-10,0 0-10,0 0-2,0 0-13,0 0-7,0 0-4,0 0 6,0 0 1,0 0 6,0 0 11,0 0 4,0 0-7,0 0-14,0 0-10,0 0-6,0 0-5,0 0-54,0 0-82,0 0-123</inkml:trace>
  <inkml:trace contextRef="#ctx0" brushRef="#br0" timeOffset="459">69-4 294</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0:12.57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0 3623 349</inkml:trace>
  <inkml:trace contextRef="#ctx0" brushRef="#br0" timeOffset="21689">8181 0 393,'0'0'209,"0"0"-124,0 0-3,0 0-66,0 0-16,0 0-108,-7 0-38,17 9-86</inkml:trace>
  <inkml:trace contextRef="#ctx0" brushRef="#br0" timeOffset="129784">21307 1749 561,'0'0'56,"0"0"-50,0 0-6,0 0-152,0 0-47</inkml:trace>
  <inkml:trace contextRef="#ctx0" brushRef="#br0" timeOffset="440326">11109 9819 462,'0'0'255,"0"0"-219,0 0-36,0 0 0,0 0-27,0 0-120,0 0-181</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4:21.70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32 732 348,'0'0'107,"0"0"-90,0 0 26,0 0 32,0 0 12,0 0 5,0 0-26,-32 0-4,32 0-17,0 0-6,0 0-13,0 0-10,0 0 2,0 0-8,16 0-7,7 0 8,6 0-6,7-2 7,3-2-8,0 2-3,2 1-1,-2 1 0,0-2 0,1 2 1,-4 0 0,1 0-1,-5-1 1,-4-1-2,-8 0 1,-4 0-1,-5 1 1,-9 1 1,1-2 0,-3 2 5,0-3 10,0-3 20,-12-2-4,-4-5-30,-6 1-2,-1 1 3,0 1-3,5 2 0,4 2 3,10 6 1,-1-3-7,5 3 3,0 0-9,0 0 4,0 0-3,9 1-2,5 9 10,6 2-1,-2 2 0,-1 1 1,-4-1 0,-4 1-2,-4-3 2,-3 2 0,-2 0 0,0-1-1,0 0-34,0 1-42,0-3-104,-5-5-190</inkml:trace>
  <inkml:trace contextRef="#ctx0" brushRef="#br0" timeOffset="614">650 704 462,'0'0'39,"0"0"-31,0 0 62,28 63-18,-19-43-9,-2-2-15,0-5-23,-3-4 11,1-4 16,-5-5 8,0 0 8,0 0 41,0-6 29,0-10-30,-5-9-78,-6-5 3,0-2 11,-3-4-6,2 3-11,1-1-6,7 2 0,4 3 0,0 5 0,2 4-1,14 4 0,2 5 0,5 4-4,-1 7-2,4 0-4,-1 5 4,-3 10 2,-1 3 1,-8 1 2,-8 1-5,-5 2 5,-7 0-1,-13-2-4,-5-2 5,-1-4-14,4-5-12,4-3-11,6-1-40,8-2-66,4-3-151</inkml:trace>
  <inkml:trace contextRef="#ctx0" brushRef="#br0" timeOffset="1074">958 573 574,'0'0'83,"0"0"-64,0 0 13,0 0 42,0 0-43,0 0-5,-59 65-1,56-38-1,3 0-16,0-4-7,9-3 3,8-3 4,1-4-6,0-4 4,5-6-6,-1-3-2,1 0-131,-2-9-53,-1-6-47,-4-1-73</inkml:trace>
  <inkml:trace contextRef="#ctx0" brushRef="#br0" timeOffset="1252">1115 696 42,'0'0'260,"0"0"-139,0 0-59,0 0-27,0 0 44,0 0-34,2 52-20,-2-44-8,0-4-3,0-4-5,0 0 34,0 0 83,0-9 3,-2-7-47,0-7-74,-3-5 32,3-4-10,-1-3-20,3 0 9,0 1-11,0 4-6,3 8 0,4 8-1,-3 8 0,1 5-1,-1 1-9,7 6-4,3 14 9,3 8 4,-2 8 5,-1 2-4,-3 2-1,-4-3 0,2-5-3,-2-6 0,-1-9-55,4-6-16,-6-8-61,-1-3-184,-3-2-244</inkml:trace>
  <inkml:trace contextRef="#ctx0" brushRef="#br0" timeOffset="1658">1117 648 595,'0'0'47,"0"0"-47,0 0 56,75-14 1,-52 11-29,-4 1-24,-6 1 2,-2 1-6,-6 0-17,-5 0-144,0 0-270</inkml:trace>
  <inkml:trace contextRef="#ctx0" brushRef="#br0" timeOffset="4035">1527 605 176,'0'0'182,"0"0"-138,0 0-19,0 0 15,0 0 13,0 0-11,0 0-11,11 0-14,16 0-4,5 0-2,9 0-4,7 0-3,7-2-4,4-1-1,4-2 1,-1 2 2,-1 1 2,-2 1-3,-8 0-1,-4 1 4,-10-1-3,-6 0 17,-5 0 22,-11 0 5,-5 0 9,-8 0-4,-2 1 4,0 0 7,0-2-20,0 2-23,0 0-18,0 0-7,0 0-104,-5-2-170</inkml:trace>
  <inkml:trace contextRef="#ctx0" brushRef="#br0" timeOffset="4508">2337 319 486,'0'0'103,"0"0"-103,0 0-4,0 0 4,0 0 45,0 0 53,13 71-22,-8-39-20,-3 7-16,3 5-9,-3 1-18,-2 4 13,2 0-3,-2 0-5,3-3 5,-1-2-6,-2-4-7,2-5-3,-2-4-6,3-9 2,-2-6-3,0-6 1,-1-4 1,0-3-2,0-1-2,0-2-26,0 0-65,1-11-94,2-8-310</inkml:trace>
  <inkml:trace contextRef="#ctx0" brushRef="#br0" timeOffset="4928">2366 316 410,'0'0'69,"0"0"-47,0 0-10,0 0 3,0 0 21,62-2-15,-31 1 3,4-2-9,3 0-10,3 1 4,3-3-4,-1 2-3,5 0 8,0-3-5,4 2 5,1-3 1,5 0-5,4-1 3,-3 2-6,0 0 4,5 1 1,-3 2-6,-2 0-1,-9-1-1,-8 4 0,-6-3 0,-7 2 1,1 0 2,-8-1 5,-1 1 10,-3 1 12,-4 0 0,-6-1-7,0 1-2,-4-2-13,-1 1 5,-3 1-4,0 0-4,0 0-2,2 0-1,0 6 3,1 6 6,-1 3-9,0 2 7,-2 5 4,3 0-5,-3 3 2,0 5-8,0 1 2,0 2 2,0 2-5,0-4 2,0 3 0,-3 0-1,-6 0 1,4-1-3,1-3 0,0-3 0,4-3 4,0-3-3,0-1 13,1-1 14,4-1-12,-3-1-6,3-2 2,-3-1-3,-2-2-8,3-4 4,-3-2 1,0 0-6,0-4 7,0 1-5,0-2 5,0 0-1,0 0-1,0-1 5,-12 1 4,-8-1-12,-7 0 5,-2 0-7,-2 0 0,-6-4 0,-2-1-1,-5-1 1,-4 1 4,-2 0-4,-3 2 0,4 0-5,3 0-2,5 1 7,2 0-6,3 1 6,-6 1-3,2 0 7,1 0-4,5 0 0,5 0 0,3 0 0,6 0 0,1 2-4,2 0 4,-4 2 5,1-1-5,-8-1 0,-1-1 0,-1-1 0,1 0 0,3 0 0,6 0 3,6 0-3,1 0 3,4 0-3,-1 0-1,4 0 1,-2 0 0,5 0 2,-2 0 2,3 0-3,2 1 1,0-1-2,0 0-1,0 0-2,0 0-8,0 0-9,0 0-27,0 0-20,0 0 1,0 0-30,0 0 7,0 0 2,-3 0-176</inkml:trace>
  <inkml:trace contextRef="#ctx0" brushRef="#br0" timeOffset="6098">2588 551 589,'0'0'99,"0"0"-99,0 0 3,0 0 28,0 0 56,10 70-24,-10-48-36,0-1-19,3-3-8,-3-5-5,2-2-63,0-8-108,1-3-263</inkml:trace>
  <inkml:trace contextRef="#ctx0" brushRef="#br0" timeOffset="6293">2594 522 388,'0'0'140,"0"0"-140,0 0 3,77 3 10,-50 10 44,-1 4-35,-1 1 28,-5 2 14,-8 1-12,-5-1-17,-7-3-6,0 0 1,-14-2-4,-7-2-7,-2-3-6,1-5-12,-1-2-1,7-2-24,7-1-40,2 0-87,7-3-125</inkml:trace>
  <inkml:trace contextRef="#ctx0" brushRef="#br0" timeOffset="6630">2915 576 94,'0'0'289,"0"0"-231,0 0 13,0 0 50,0 0-52,0 0-34,-25-5-12,13 14-7,1 2-5,0 3-3,4 1-3,4 2-4,3 0-1,3-2 0,9-2-1,8-3 1,2-4 0,-1-6 7,-1 0-7,-6-1 2,-1-11 0,-6-2 0,-2-5 5,-5-1 0,0-1-2,0 3 10,0 5-9,0 5 33,0 5 13,0 2-11,0 1-32,0 0-9,0 7-17,2 9 17,5 2 0,-2 1 0,3-4 0,-1-3 2,0-5-2,0-3 0,-2-4 0,0 0 3,3 0 6,-1-5-6,0-5 8,-2 0-5,-1-5 3,-1-1 12,-3-2 4,0-3-10,0-2 0,-3 0-3,-6 1-1,2 5 5,3 7 11,-1 2-2,-1 5-5,4 2-1,2 1-15,0 0-4,0 3-9,0 13-8,0 6 17,2 5-1,6 0 1,4-2-17,-1-2-73,3-7-80,0-7-149,-7-7-252</inkml:trace>
  <inkml:trace contextRef="#ctx0" brushRef="#br0" timeOffset="7230">3110 587 91,'0'0'496,"0"0"-496,0 0-18,0 0 18,0 0 2,65-13 2,-50 13 3,-1 0 32,-1 0-14,-6 0-5,-2 0 0,-5 0-3,0 0-5,0 1 20,0 9 22,-10 2 0,-4 5-12,1-1-28,4-1-11,4-4-3,5-3-7,0-3-2,3-2 9,11-3-1,-3 0 1,5-10 0,-2-5 0,-7-1 0,6 2 0,-6 1 1,-2 6 0,-3 5-1,-2 2 1,2 0-1,1 0-5,5 9-7,-1 4 12,0 1 2,0 1 2,0-2-4,1-1-1,2-5-86,-1-4-240</inkml:trace>
  <inkml:trace contextRef="#ctx0" brushRef="#br0" timeOffset="9218">3618 541 294,'23'-1'126,"-23"1"-96,0 0 29,0 0 10,4-2-16,8-5-29,3 1-2,4-4 8,3 1-3,6-1-13,1-1-1,7-1-2,6-2 5,6-1 4,1 1-7,6 0-5,4 2-1,5-2 0,-3 0-4,-6 0 1,-8 2 1,-10 1 2,-7 3 4,-5 1 6,-7 1 2,-7 4 2,-3 0-1,-5 0 0,-2 2 3,-1-2 7,0 2-20,0 0-4,0 0-6,-6 0-76,-9 5-62,-10 7-159,-6 2-218</inkml:trace>
  <inkml:trace contextRef="#ctx0" brushRef="#br0" timeOffset="9824">3668 553 163,'0'0'253,"0"0"-194,0 0-2,0 0 48,0 0-5,0 0-30,-8-2-39,8 2-14,0 0 1,5 0-18,9 8 8,11 6-6,5 1 11,8 1-4,6 1-5,4 2-2,4 2 2,1 0-4,8 0 2,2-1-1,3 0 5,0-4-1,-10 1-2,-5-1 13,-12-1-4,-10-1 8,-7-5 6,-5-1-5,-7-3 3,-6-3-1,-1-1-8,-3 0 1,3-1-2,-3 0-1,0 0-7,0 0-1,0 0-5,0-4-23,0-7-105,0-6-350</inkml:trace>
  <inkml:trace contextRef="#ctx0" brushRef="#br0" timeOffset="10418">4663 315 364,'0'0'79,"0"0"2,0 0 5,13 70-15,-11-52-30,-2-3-20,2-5-7,1-4 20,-3-2-12,0-2-12,2-2-6,-2 0 41,0-4 55,0-11 9,-2-5-93,-8-6-7,-2-1 5,2-3-10,-2 0-3,2 2 3,6 3-1,3 3-2,1 5 2,0 4-1,8 2-2,9 6 0,0 2-7,4 3 3,0 5-3,-3 11 0,-2 2 5,-7 1 4,-2-3-3,-7-4 2,0 1-1,-2-3 1,-12 0 0,-4 0 1,-1-3-2,4 0-56,-2-1-75,7-3-122,7-2-290</inkml:trace>
  <inkml:trace contextRef="#ctx0" brushRef="#br0" timeOffset="10964">4997 220 398,'0'0'180,"0"0"-127,0 0-17,0 0 18,0 0 3,-68 3 0,51 12-2,2 5-18,3 3-18,5 0-13,7 0 0,0-3-4,9-5 6,10-2-2,4-3 9,-1-5 2,1-4-5,2-1-9,0 0-3,-6 0 0,-4-2-40,-10-5-83,-3 1-122</inkml:trace>
  <inkml:trace contextRef="#ctx0" brushRef="#br0" timeOffset="12068">4863 0 443,'0'0'96,"0"0"-80,0 0 46,0 0 23,0 0-33,-27 55-38,23-38-14,0-2 0,3-2-146,1-2-279</inkml:trace>
  <inkml:trace contextRef="#ctx0" brushRef="#br0" timeOffset="12465">5197 312 327,'0'0'160,"0"0"-133,0 0 27,0 0 16,0 0 3,0 62-21,21-47-4,4-1-5,-3-1-1,-7-4-30,-3-5-4,-7 0-7,-3-4 1,-2 0 1,-4 0 4,-19 0-7,-2 0-173,2-6-208</inkml:trace>
  <inkml:trace contextRef="#ctx0" brushRef="#br0" timeOffset="12685">5253 317 414,'0'0'251,"0"0"-216,0 0 4,0 0 63,-42 77-16,19-49-45,-5-1-26,4 1-15,-4-4 0,10-7-141,2-5-297</inkml:trace>
  <inkml:trace contextRef="#ctx0" brushRef="#br0" timeOffset="14670">5552 122 134,'0'0'282,"0"0"-238,0 0-42,0 0 2,0 0 2,0 0 16,57-25 6,-46 25 5,2 0-5,-3 0-4,-1 2-15,-4 8 1,-5 4 8,0 7 15,0 7-2,-7 6 2,-7 4 0,-4 1-27,2-2-1,3-5-4,8-5-1,5 0 0,0-4-1,0 1 0,4-6-5,4-4 6,5-2-1,-4-6-1,1-1-2,2-5 4,-2 0 5,-3 0 5,0-2-4,-2-6-2,-2-2 4,-3 0-2,0-2 8,0 2 5,-5 2-1,-5 2-2,3 3-7,-5 3 0,1 0-6,2 0-2,0 9 1,-1 3-2,3 5-4,1 3 3,6 3-3,0 6 1,0 2 3,2 1 2,6 1 0,2-1-2,0-1 0,-3-3 0,2-3 0,-3-2 0,-4-5 3,-2-3-3,0-4 19,-7-1 8,-6-3 20,-3-2 0,-4 0-14,-3-5-8,0 0-7,-2 0-3,3-3 0,3-1-7,2-3-7,7 1-1,3 1-1,5 0-9,2 1-35,0-4-102,7-1-180</inkml:trace>
  <inkml:trace contextRef="#ctx0" brushRef="#br0" timeOffset="15576">5782 508 352,'0'0'210,"0"0"-171,0 0-38,0 0 3,0 0 10,72 5 11,-19-5 10,14 1-9,7 2-16,3 0-4,-9 2-6,-10-2-1,-9-1 1,-10-2 0,-7 0 0,-9 0 2,-7 0 0,-9 0 25,-3 0 21,-3 0 14,-1 0 12,0 0-27,2 0-24,-2 0-23,0 0-34,-2-1-130,-8-3-270</inkml:trace>
  <inkml:trace contextRef="#ctx0" brushRef="#br0" timeOffset="16763">6583 490 450,'0'0'192,"0"0"-164,0 0-26,0 68 7,0-43 16,0-4-20,0-4 1,0-8-5,0-3 3,0-5-3,2-1 6,-2 0 92,0-9 34,0-9-72,0-8-58,0-3-3,0-3 5,0 0-5,0 2 3,3 5-7,4 8 11,-3 9-8,2 6 1,1 2-10,2 1-7,6 13 10,4 4 6,-4 2 1,2-1-4,-3-2-10,-1-4-13,-6-5-4,-1-4 13,-4-2 11,0-2 7,-2 0 7,4-6 12,-1-8-8,0-9-7,5 0 3,-4-2-2,3 4 0,-1 7-5,1 5 3,0 6-3,0 2 2,1 1-2,4 0-5,2 7-1,1 10 3,0 7 3,-1 4 2,-6 4-2,-2-4 1,-5-1 2,-1-6-2,0-5-2,0-5-27,0-5-81,0-6-142,3 0-217</inkml:trace>
  <inkml:trace contextRef="#ctx0" brushRef="#br0" timeOffset="17310">6997 422 294,'0'0'342,"0"0"-328,0 0-13,-47 61-1,45-38 0,2 0 5,5-6-4,14-5 0,8-4 6,5-8 5,0 0 0,-8-3 14,-5-9 35,-12-3 9,-7-1 23,0-4-25,-14-2-38,-5 3-15,-5 3-14,1 5-1,1 8-34,5 3-34,7 0-57,10 3-100,0 3-169</inkml:trace>
  <inkml:trace contextRef="#ctx0" brushRef="#br0" timeOffset="17611">7293 427 270,'0'0'296,"0"0"-241,0 0-2,0 0 48,0 0-47,0 0-11,-51-21-19,32 28-13,4 10-11,1 4-1,6 4-6,6-1-2,2-3 0,7-4 8,13-4-6,7-7-14,0-6 5,-1 0 14,-2-6 2,-3-9 2,-7-3 4,-3-4 6,-5-3 10,-6-2 19,0-3-8,0 0 1,-7 1-15,-4 4-6,4 5-2,-2 7 7,3 6 17,0 4-18,3 3-8,3 0 0,-2 0-9,2 0 0,0 12-14,0 7 11,0 4 3,11 2-2,4-3-10,5 0-33,2-2-5,2-4-11,-3-2 21,0-6 16,-8-2 13,1-3-4,-3-3 13,1 0 2,-1-2 5,-1-10 2,1-2-3,0 1 26,-4-1 3,-3 2-2,-4 3 21,0 2-6,0 2-13,-9 2-17,-4 2-9,-1 1-7,-3 0-1,4 11-1,4 3-2,7 4-7,2 2 2,0 0-3,14 0-2,10-3-18,1-5 3,3-4 6,2-4 6,-1-4 9,-2 0 7,-2-4 1,-4-9 0,-3-5 8,-7-3 5,-3-5 17,-4 0 12,-4-5-1,0-1-30,-5-1-4,-6 2-4,-5 5-3,3 7 0,3 10 2,3 7 8,-3 2-8,3 15-2,-1 15-11,4 9 11,4 7-1,0-1-1,7-4 2,9-5 2,2-8-2,0-7-2,0-5 2,-3-5-4,0-6-15,-1-5-103,-7 0-159</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4:43.22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41 5 311,'0'0'53,"0"0"-35,0 0 21,0 0 33,0 0 28,0 0-43,0 0-20,-10 4-20,26-2 0,7-1 8,14 0 4,10-1-9,4 0 1,5 0-5,-4 0-2,0 0-10,-6 0-4,-8 0 4,-8 0 0,-12 0 0,-11 0-3,-5 0 1,-2 0 12,0 0 38,-22 0 22,-13 0-66,-8 0-8,-10 0-6,4 0-10,3 0 11,1-2-4,4-2 4,0 1 2,2 2-1,8-1-3,2 2 7,12-1 0,6 1 0,7 0 0,4 0-9,8 0-13,13 0 5,15 1 13,12 3 4,7-2 1,3 2 0,1-3-1,-6 0 0,-5 1 0,-10-2 2,-14 0-2,-9 1-2,-13-1 2,-2 0 1,0 0 8,-17 0-9,-7 0-6,-3 0-130,-3 1-73,6-1-98</inkml:trace>
  <inkml:trace contextRef="#ctx0" brushRef="#br0" timeOffset="6008">141 972 151,'0'0'126,"0"0"-72,0 0 11,0 0 12,0 0 10,0 0-31,0 0-19,-4-14-9,4 14-6,-4 0-9,2 8-9,0 6-1,0 2-3,2 2 8,0-1-8,7 0 2,10-3-4,0 0 4,5-5 1,-1-4 0,4-4-3,-3-1 4,-1 0-4,-3 0 1,-6-7 0,-2-1 1,-5-1 7,-3-2 28,-2-3 8,0-4 0,0 1-3,-2 2-15,-6 0-12,3 3 9,0 2-4,1 4 0,-1 1-11,3 3 4,-1 1-8,3 1-5,0 0 7,0 0-7,0 0-1,-2 11-6,0 9 1,2 12 3,0 6 2,0 4 0,0 3 1,0 3-2,0 1 0,0-4 4,0-7-2,0-5 1,-3-10-1,-3-7 0,-1-5 0,-2-6 5,-6-5-1,0 0 7,-6-9-8,1-14 4,-1-5-3,4-4 20,3 1-1,7 1-15,7 5 7,0 4-13,0 1 3,10 8-6,3 2 1,2 4-22,2 4-63,1 2-63,0 0-130,-3 0-220</inkml:trace>
  <inkml:trace contextRef="#ctx0" brushRef="#br0" timeOffset="7367">506 1091 388,'0'0'190,"0"0"-167,0 0-15,0 0 21,0 0 21,0 0-5,22 3 7,0-3 11,7 0-25,0 0-25,1 0-6,-1 0-5,-3-2-2,-4-1-1,-2 0-13,-6 2-91,-4 0-43,-7 1-95</inkml:trace>
  <inkml:trace contextRef="#ctx0" brushRef="#br0" timeOffset="7688">446 1212 269,'0'0'159,"0"0"-144,0 0 18,0 0 118,74 4-74,-47-4-18,-2 0 11,0 0-17,-2 0-14,-3 0-14,-3 0-20,0 0 10,-5 0-7,-3 0 5,0 0 3,-2-1-14,-5 1 0,0 0-2,-2 0-3,0 0-14,0 0-76,0 0-121,-9 0-107</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4:53.4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11 738 66,'0'0'165,"0"0"-126,0 0-23,0 0 13,0 0 14,0 0-10,-7 26 22,4-15-6,3 2 2,-1 2-23,1-1-17,0-1 0,0-5-5,0-2-3,0-3-2,0-3 1,0 0 7,0 0 0,0 0 42,0 0-8,0 0-10,0 0 11,0 0 2,0 0-8,0 0-13,0 0-13,0 0-9,0 0 2,0 0-3,0 0-1,0 0 0,0 0 3,0 0-3,0 0-1,0 0 1,0 0-1,0 0 0,0 0 3,0 0-3,0 0 2,0 0-2,0 0 4,0 0-7,0 0 6,0 0-6,0 0 3,0 0 0,0 0 0,0 0 0,0 0 0,0 0 0,0 0 0,0 0 0,0 0-8,0 0-64,0 0-61,0 0-111</inkml:trace>
  <inkml:trace contextRef="#ctx0" brushRef="#br0" timeOffset="1861">27 758 302,'0'0'64,"0"0"-52,0 0 5,0 0 7,0 0-13,0 0 60,0 32 2,0-13-25,0 1-24,0 3-5,0 3 2,0 2 3,0 0-10,0 1-7,0-6-6,0-5 3,0-7-3,0-7-1,0-2 0,0-2 3,0 0 4,0 0 53,0-11 44,0-9-56,0-3-42,0-4-2,-2-2 21,0 0-11,1-2-7,1 2-7,0 3 12,0 2 0,0 3 2,0 3-9,0 5 6,0-1-2,1 2-7,1-1 1,2 3 0,2-2-3,2 1 6,3 0-5,-1-2-1,7 4 2,-3 0 0,4 3-4,-2 4 2,0 2-1,-2 0-1,-5 3-7,-3 7 8,-6 3 1,0 5 0,-12 3 3,-7 1 2,-4-6-3,3-4-2,8-5 0,8-5 0,4-2 0,0 1-4,0 1-9,0 3-8,10 3 20,7 1 0,-2 2 2,2 0 1,-8 1-1,-2-1 0,-7 0-2,0-1 2,-5 0 0,-9-1 8,-4-2-4,-4-2 4,1 0-9,2-3 0,4-1 0,8-1 0,1 0-15,3 0-33,3-8-62,0 0-125,14-2-72</inkml:trace>
  <inkml:trace contextRef="#ctx0" brushRef="#br0" timeOffset="2581">286 765 401,'0'0'165,"0"0"-149,0 0-11,0 0 38,0 0 4,0 0-7,0 50-14,0-42-8,9-5 6,3 0 9,4-3 3,-2 0 13,-1 0-7,-4-4-1,-7-3 7,-2-2 1,0-2 2,-2-3-32,-10 2-8,-1 1-10,-1 3-1,2 5 0,4 3-14,-1 0-44,4 0-56,3 8-79,2-2-125</inkml:trace>
  <inkml:trace contextRef="#ctx0" brushRef="#br0" timeOffset="2924">573 716 655,'0'0'96,"0"0"-85,0 0 6,0 0 8,0 0 29,0 0-2,89-2-27,-55 2-20,-4 0-5,-2 0-1,-2 0-21,-8 0-109,-9-3-81,-4-2-140</inkml:trace>
  <inkml:trace contextRef="#ctx0" brushRef="#br0" timeOffset="3126">700 621 330,'0'0'188,"0"0"-162,0 0-19,0 0 64,0 0 29,0 0-26,-2 76-2,2-49-30,0 1-30,0 0-8,0-1-3,2-3-1,1-6-37,1-6-135,6-6-164</inkml:trace>
  <inkml:trace contextRef="#ctx0" brushRef="#br0" timeOffset="3366">1042 788 427,'0'0'147,"0"0"-91,-9 69-44,4-38 1,3-1 12,2-4-11,0-6-10,0-8-4,0-8 0,0-4 23,5 0 3,-1 0 16,0-9 34,1-4-19,-3-5-11,-2-1-13,0-1-9,-2-4 4,-4 2-2,-1-1-11,0-3-3,0 2-1,2-3-6,-3 1-2,5 2 2,-1 4 3,4 1-3,-2 4-1,2 1 4,0 1-1,0 2-7,0 1 6,0 3-4,0 0 1,4 2-2,1 0-1,3 0 1,1-1-1,3 1 0,4 2-1,-2-2 0,3 4 1,3 1-1,2 0 0,-5 0 0,2 0-1,-9 8-1,-3 2 2,-7 2-1,-1 4-2,-17 1 4,-9 1 5,0-2-2,10-6-3,4-1-3,11-2 1,2-1-30,10 3 17,11 0 13,5 2-1,3-1 2,-8-1 1,-6 0 3,-8-2-3,-7-1 0,0-1 0,-2 1 7,-15 2 1,-3-2 0,-4-1-7,5-2 0,4-1-2,5-2-23,5 0-94,3 0-131,2 0-360</inkml:trace>
  <inkml:trace contextRef="#ctx0" brushRef="#br0" timeOffset="4050">1381 723 714,'0'0'34,"0"0"-33,0 0 96,0 59-17,0-37-24,-1 0-35,0-1-15,0-4-6,1-4-4,0-3-57,0-6-176,0-4-407</inkml:trace>
  <inkml:trace contextRef="#ctx0" brushRef="#br0" timeOffset="4785">1626 623 576,'0'0'64,"0"0"-25,1 63 35,-1-35-24,1 1-15,2-4-21,-1-5-12,-2-6 0,3-7-2,-1-6 3,-2-1 7,0 0 63,0-5 49,0-11-38,0-7-76,0-3 4,-2-5 1,-7-3-9,5 0-2,0 1-2,3 4 0,1 4 2,0 3-2,0 6-1,9 4 0,4 3 1,-1 4-3,4 4-1,-2 1-2,0 0 3,-1 8-1,-3 4 3,-3 3 1,-3 0 0,-4-3 0,0 1-2,-4-3 2,-9 2 3,-7-1-3,2-3-19,0 0-51,4-5-76,7-3-142</inkml:trace>
  <inkml:trace contextRef="#ctx0" brushRef="#br0" timeOffset="5272">1984 571 662,'0'0'39,"0"0"-29,0 0 9,-75 23 56,53-5-17,7 4-20,7 0-20,6-1 0,2-3 6,7-2 1,8-3-5,4-2-6,2-3-1,3-4-5,0-2-8,1-2-1,-4 0-102,0 0-96,-5-4-137</inkml:trace>
  <inkml:trace contextRef="#ctx0" brushRef="#br0" timeOffset="5497">2125 698 472,'0'0'197,"0"0"-195,0 0 18,3 54 56,-3-34 1,0-2-18,-3 1-40,1 1-14,2-5-2,0-3-3,0-4-22,0-5-140,0-3-204</inkml:trace>
  <inkml:trace contextRef="#ctx0" brushRef="#br0" timeOffset="5954">2403 651 445,'0'0'198,"0"0"-185,0 0 35,61 2 47,-29 0-70,-1-1-22,0-1-3,-5 0-11,-5 0-101,-9 0-146</inkml:trace>
  <inkml:trace contextRef="#ctx0" brushRef="#br0" timeOffset="6126">2535 549 526,'0'0'237,"0"0"-237,0 0 2,0 0-2,0 57 62,0-24 0,5 3-48,1-1-11,2-3-3,7-5-20,-1-9-181,1-6-179</inkml:trace>
  <inkml:trace contextRef="#ctx0" brushRef="#br0" timeOffset="6322">2790 727 574,'0'0'68,"0"0"-66,0 67 25,0-42 19,0 0 22,0 1-50,0-8-12,0-5-5,0-8 2,0-5-3,0 1 3,0-1-2,0 0 7,0 0 32,0 0 24,0-8-25,0-3-33,0-1 0,-1-5 2,-2 0-2,2-2 9,-1-4 5,-3-2-4,3 0-10,0-1-6,2 0 0,0 4 3,0 2 1,0 2 2,0 2 2,0 2-3,0 1 3,0 0-5,7 1 5,-3 1-2,7 1 3,1 0-7,0 1 5,6 2-6,-2 0-1,-4 4 0,-2 3-1,-5 0 1,-3 0-4,-2 0-7,0 10 8,0 6 2,-12 2 2,-5 2-4,5-2-15,4-2-49,8-2 14,10 2 42,9 0 10,1-2 0,-5-2 2,-7 0 0,-4-3 4,-4-1 6,-3-2 37,-8 0 4,-2-2-24,-2-1-22,3 0-3,5-2-6,2-1-47,5 0-131,0 0-246</inkml:trace>
  <inkml:trace contextRef="#ctx0" brushRef="#br0" timeOffset="6931">3069 708 620,'0'0'182,"0"0"-176,0 0 5,0 0 85,0 0-42,33 59 9,-47-38-12,-9 3-25,-6-3-16,5-5-5,10-7-5,9-5-3,5-2 1,0-2-6,0 3 5,16-1 3,2 0 5,11 0 0,1-2-4,-2 0-1,-3 0-7,-3 0-86,-5 0-133,-2 0-268</inkml:trace>
  <inkml:trace contextRef="#ctx0" brushRef="#br0" timeOffset="7260">3370 666 617,'0'0'38,"0"0"-14,10 69 28,-10-41 5,0-6-24,0-4-22,0-6-9,0-8-2,2-4 7,-2 0 17,0-2 85,0-13 2,-2-5-92,-8-7-11,1-3-6,-1-4 4,4-2 2,4 2-5,2 1 1,3 5-2,14 5 0,0 6-1,5 7-2,-1 6-2,-3 4 3,-3 0-5,-5 5-1,-3 9 0,-7 1 6,0 5 0,0-1 2,-13 0-1,-5-1-1,-1-1-66,5-7-152,7-5-227</inkml:trace>
  <inkml:trace contextRef="#ctx0" brushRef="#br0" timeOffset="7656">3696 570 488,'0'0'265,"0"0"-233,-63 4-8,39 10 63,-2 4-5,6 5-45,7 2-22,12 2-15,1-2 0,16-2 3,13-5-3,5-5-1,-2-5-120,-2-4-182</inkml:trace>
  <inkml:trace contextRef="#ctx0" brushRef="#br0" timeOffset="7866">3746 748 708,'0'0'120,"0"0"-93,0 0 43,0 0-17,0 0-20,0 0 3,56-5-8,-50 7-7,-2 8-11,-4 1-3,0 6 7,-4 2 4,-8 0-11,1-1-5,4-2-1,3 0-1,4-1-5,0-2 3,8 1 2,-2-3 2,-2-1-1,-1-1 4,-3-1 14,0 1 8,0 1-3,0 2-13,-5-1-9,-5 1-2,-1-1 0,-5-2-4,0 0-42,-2-4-16,0-4-150,2-1-393</inkml:trace>
  <inkml:trace contextRef="#ctx0" brushRef="#br0" timeOffset="8436">3721 758 749,'0'0'77,"0"0"-44,0 0 0,0 0 13,0 0-5,0 0-5,50-7 5,-39 11-25,1 5 2,-4 4 4,2 2-5,-8 2-2,-2 1 2,0 5 1,-12 3 5,-5 4-14,-10 0 0,0-3-4,-1-7-3,5-7 0,7-5 3,5-4 2,7-2 12,3 1-1,1-2-8,0-1-3,0 0-4,0 0 9,12 1-11,18 1-1,13 0 25,9-1 3,-4-1-19,-7 0-5,-11 0-1,-8 1-2,-6 0-1,-3-1-1,-5 1 0,-2-1-4,-6 0-22,0 0-31,-1 0-47,-16-5-165,-11-5-441</inkml:trace>
  <inkml:trace contextRef="#ctx0" brushRef="#br0" timeOffset="8909">3733 792 728,'0'0'230,"0"0"-223,0 0-6,0 0 3,62-6 7,-51 14 4,-1 4 15,-5 4-2,-5 4-4,0 2-8,-2 5 4,-16 0-6,-1-2-3,1-7-6,7-4-1,4-7-1,4-3 17,3 1-14,0-1 4,5-1-6,11 1 10,10-2 30,5-1-8,-4 0-20,-1 0-13,-5 0-1,-3 1 0,-5-2-2,-4 2-10,-4-1-42,-3 0-62,-2 1-89,-5-1-272</inkml:trace>
  <inkml:trace contextRef="#ctx0" brushRef="#br0" timeOffset="10154">1969 72 111,'0'0'390,"0"0"-312,0 0-76,0 0-1,0 0 2,-31 56 10,23-28 23,1 6 21,0 3-27,0 5 31,-3-1-43,3-1-7,-1-2-3,3-6-3,1-7-1,-2-7 1,6-6-4,0-5 6,0-2 0,0-4-5,0-1 9,-2 0 30,0 0 40,-4-8 3,-1-9-56,-4-3-26,-6-2 4,4 1 0,1 3 0,0 1 1,7 3 13,-2 4 1,2 1-15,3 4-4,-2 0 3,2 5 3,1-1-7,1 1 0,0 0-2,0 0-4,0 11-8,0 8 12,9 3 1,3 3 1,-1-5 0,5-5-2,-2-5 1,1-5 0,-1-3 3,-1-2 0,1 0-1,-1-2 4,-2-6-3,0-1-2,-4 3-1,0 0-1,3 1-51,2 0-131,2 0-325</inkml:trace>
  <inkml:trace contextRef="#ctx0" brushRef="#br0" timeOffset="11009">3497 0 334,'0'0'191,"0"0"-160,0 0-26,0 0 3,0 0 51,5 59 36,-5-20-7,0 4-2,-8 3-37,-6-5-27,4-2-5,-2-7-14,4-7 0,4-10-2,2-6-1,2-6 9,0-2 4,0-1 6,0 0 18,-2 0 26,-1-15 5,-4-6-48,-2-4-15,2-1 7,0 3 3,2 5-1,3 4-1,0 4-4,2 5 1,-3 3-1,1 2-6,2 0-3,-3 4-6,3 11-10,0 6 14,0 4 0,0-3 4,12-4-4,7-6 0,6-8 2,7-4 0,5 0 0,1-6 3,-6-4 0,-7 2-1,-11-1-1,-4 3-1,-5 3-5,-5 1-43,0 2-70,-19 0-219</inkml:trace>
  <inkml:trace contextRef="#ctx0" brushRef="#br0" timeOffset="12597">4108 554 355,'0'0'266,"0"0"-193,0 0-53,0 0 23,0 0 13,0 0-17,0 0-10,64 0 11,-14 0 5,10-4 0,8 3-35,3 1-1,-8 0-3,-7 0-4,-12 0 8,-10 0-8,-7 0 6,-12 0-7,-4 0 0,-5 0 0,-4 0-1,0 1-3,1 1-9,2 1-72,4-3-82,2 0-182</inkml:trace>
  <inkml:trace contextRef="#ctx0" brushRef="#br0" timeOffset="12944">4959 411 842,'0'0'57,"0"0"-54,0 0-3,60 37 44,-28-12 15,2 1-18,-2 1-4,-3-2-31,-4-4-5,-2-2-1,-7-8 0,0-4-5,-8-4-42,-8-3-88,0 0-178</inkml:trace>
  <inkml:trace contextRef="#ctx0" brushRef="#br0" timeOffset="13155">5166 395 877,'0'0'90,"0"0"-90,0 0 4,0 0 3,-61 65 78,27-32-31,0 2-25,-1 1-19,4-2-10,7-6-2,7-2-67,7-7-65,-3-7-227</inkml:trace>
  <inkml:trace contextRef="#ctx0" brushRef="#br0" timeOffset="33298">5694 216 173,'0'0'371,"0"0"-278,0 0-65,0 0 38,0 0 7,-65 57-22,44-23 3,-1 9-2,2 6-7,2-3-22,8-5-11,6-10-11,4-3 1,1-7 0,11-3-1,6-5-1,4-6 0,8-4-16,4-3-100,0 0-151,-5-15-153</inkml:trace>
  <inkml:trace contextRef="#ctx0" brushRef="#br0" timeOffset="33538">5791 452 472,'0'0'110,"0"0"-102,0 0 24,-26 63 6,24-50-7,-1-7-13,3-3 6,0-3 56,0 0-3,0 0-14,0-4 16,0-9 2,0-7-52,0-4-26,0-4 13,0 0-2,0-1-1,5 4-3,0 1-5,4 4 5,-3 6-7,0 3 4,-3 6-4,-2 5-2,4 0-1,1 0-7,3 10-4,7 10 6,-1 9 5,2 6 3,0 3-2,-2-2 0,1-5 0,-3-9-2,-1-9 0,-3-7 1,-2-5 0,1-1 2,0-1 2,3-14 5,1-5-1,-2-4-4,-3-6 1,-3-2-3,-3-1 2,0 1-1,0 7 1,0 6-4,1 8 0,-2 5-1,1 3 1,-1 3-7,1 0-56,2 0-66,5 5-146,0 3 23,6-1-71</inkml:trace>
  <inkml:trace contextRef="#ctx0" brushRef="#br0" timeOffset="34042">6161 373 378,'0'0'133,"0"0"-46,0 0-49,-40 64 5,40-51-9,0-5 5,5-3 11,12-1 7,4-4-9,3 0-5,0-2 1,-6-9-8,-2-5 2,-5-3 15,-8-4-11,-3 0-19,0 0-15,-5 6-5,-5 5-3,1 3-27,0 6-54,3 3-68,5 0-122,1 0-130</inkml:trace>
  <inkml:trace contextRef="#ctx0" brushRef="#br0" timeOffset="34305">6379 368 256,'0'0'93,"0"0"-34,0 0-5,0 0-5,10 57 21,-10-56-16,0-1 31,0 0 40,0 0 0,0-4-17,-3-10-78,-1-5-11,1-4-3,2 0-5,1-4 0,4 3-3,10 5-8,6 4 0,-2 10-1,1 4 1,-1 1-2,-2 5-2,0 12-4,0 4 5,-3 6 3,-3 0 0,-1 0 0,-3-3-5,-3-5-50,2-4-67,-5-7-71,0-4-121</inkml:trace>
  <inkml:trace contextRef="#ctx0" brushRef="#br0" timeOffset="34704">6749 313 505,'0'0'133,"0"0"-114,66 0 70,-39 0-27,-10 0-58,-4-1-4,0-1-5,-10-2-100,3-2-258</inkml:trace>
  <inkml:trace contextRef="#ctx0" brushRef="#br0" timeOffset="34948">7060 160 706,'0'0'72,"0"0"-71,0 0 7,0 0 31,62 0-10,-42 0 1,-4-5-5,-3 1 1,-7-1 7,-2-1 10,-4-1 4,0 0-10,0 2 1,0 0-8,0 2-7,0 2-12,0 0 2,0 1-9,-3 0-4,-1 12-9,1 11-3,-3 8 12,6 2-3,0 4 3,0-5-1,0-2 3,0-7-3,0-5 1,0-6-1,0-6-5,-12-4-1,-4-2-5,-4 0-4,-2 0 9,6 0 7,6-5 3,4 3-3,6 1-1,0 0-3,6 0-4,15-1-7,9-3 1,6 1 11,-1 0 3,-4 0-3,-6 2-1,-6-1 4,-7 1 0,-5 1 1,-4 1-1,0 0 0,-1 0 0,0 0-9,1 0-2,1 4 8,-2 3 2,0-4-3,-1-1 3,-1-1-1,0-1 2,0 0 1,0 0 8,0-9 12,0-5-2,0-4-5,5 0-1,3-1-7,3 3 4,3 4-6,2 6 0,-2 4-8,3 2 4,0 0-4,-1 2 0,-2 9-1,1 4 3,-5 7 2,-3 0-2,-1 2 1,-5-2-4,0-3-51,-1-6-62,0-4-66,0-5-83</inkml:trace>
  <inkml:trace contextRef="#ctx0" brushRef="#br0" timeOffset="35728">7579 164 344,'0'0'409,"0"0"-399,0 0 14,7 73 85,-3-45-46,1 0-26,-2 0-27,-1-4-10,-2-8-10,0-6-85,0-5-42,0-5 19,0 0 77,0-5 11,0-5 22,0 0 8,0 1 76,10-1-28,3 2 24,2-2-32,4 3-15,-1-2-3,-2 1-2,-3 2-4,-5-2 3,-3 1 12,-4-1 17,-1 1-31,-2 2-2,-12 1-1,-4 3-14,2 1-4,5 0-6,5 6 7,6 4-27,4 3 16,16-1 14,9 0 1,8 2 0,4 1 0,-2 1 1,-5-2-2,-11-2-2,-11-3 0,-6-3 2,-6-2 0,0-2 0,-5-2 2,-6 0 6,3-4-6,2-8 8,3-2 27,3-3 8,0-3-25,9-2-11,6 2-9,5 2 1,-1 5-2,0 5-12,-2 3-68,-4 3-63,-4 2-232</inkml:trace>
  <inkml:trace contextRef="#ctx0" brushRef="#br0" timeOffset="36314">8019 267 452,'0'0'23,"0"0"29,4 70 61,3-39-74,-4 1-37,0-1 2,-3-5-1,0-4-3,1-9 4,1-5-1,0-4 19,-2-3 2,0-1 19,0 0 70,0-9 3,0-8-83,0-6-7,-8-5 18,3-4-9,-2-4-7,3-2-18,4 0-8,0 4 0,18 6 0,2 10-3,1 7 1,2 7-4,-3 4 4,2 2-6,-7 12 3,-4 2-1,-2 1 4,-9 2 0,0 1 0,-6-1 0,-9-1 0,-5-4-2,-1-3 0,-2-4-38,-2-6-127,5-1-298</inkml:trace>
  <inkml:trace contextRef="#ctx0" brushRef="#br0" timeOffset="37177">8264 271 211,'0'0'251,"0"0"-159,0 0-41,0 0 28,0 0-10,0 0-34,-11 0-12,15 0 5,6-1 7,5-4 9,1 0-30,0 0-8,-4 0-6,-6 0 2,-5 1 7,-1 2-6,0 1-3,0 1 10,-7 0-10,-7 1-5,0 7-3,5 3 5,5 0-5,4-2-13,3 3 20,14 0 1,8-1 3,5 1 0,-1-1-1,-5-5-1,-7 0-1,-10-4 0,-4-1-8,-3 1-28,0-2 13,-11 0 0,-1-4 17,3-6 6,3-2 8,5-1 6,1-3 28,0 0-23,12 1-6,8 1-8,5 3-5,2 6-9,-2 2-43,0 3-61,-5 0-54,0 0-39</inkml:trace>
  <inkml:trace contextRef="#ctx0" brushRef="#br0" timeOffset="37618">8720 234 333,'0'0'309,"0"0"-210,0 0-21,0 0-30,0 0-19,-76 19 1,61-8-20,8 3-10,7 1-8,0-3 8,11-2 0,10-6-6,1-4-23,1 0 21,-9-8 8,-3-4 4,-2 0 6,-6 2 6,-1 3 24,-2 4-13,0 3-5,0 0-22,0 5-20,5 11 16,3 3 4,9 0-2,-1-6 2,2-7 1,-2-4 0,-7-2 3,2-4 6,-4-13 4,-1-4 45,0-6-5,-6-2 13,1-4-14,-1-1-36,0 1 2,0 5-11,0 8 0,0 8 4,0 5 3,0 7-13,0 0-2,0 11-18,-1 14 10,0 3 7,1 1-6,0-4-46,6-5-11,11-6 38,4-8 16,2-3 7,1-3 3,1 0 0,-4 0 0,-7-1-2,-5-2 2,-5 2 1,-4-1 3,1 2-1,-1 0 1,0 0-3,-5 0 0,-9 2-1,-2 9 0,4 4-1,2 0-2,8 1-4,2 0 3,2-3 1,15-5-23,8-6-2,-1-2 14,1 0-6,-4-12 6,-6-6 14,-6-4 1,-2 1 3,-3 1-1,-4 6 6,0 6 0,0 5 6,0 3-10,0 0-5,0 3-17,0 8 10,7 4 5,2-2 1,6-4 1,2-4 0,-1-5 2,-1 0 5,-2-3-3,-3-12 8,-2-3-5,-2-5 39,-3-5 1,-1-2-24,-2-1-1,0-1-5,0 6-5,0 6-3,0 9-5,0 8 17,0 3-20,2 2-1,1 16-16,3 9 13,6 8 3,2 0 0,3 0-1,1-2-4,1-5-34,0-2 12,-6-7-9,-6-4 13,-7-5 7,0-3 11,-20 0 5,-8-3 6,-6-1-3,2-3-1,9 0 9,11 0-2,6 0 6,6 0-11,0-2-4,0-3-9,14-2-66,7-1-111,6 0-84,1-4-130</inkml:trace>
  <inkml:trace contextRef="#ctx0" brushRef="#br0" timeOffset="38685">9466 108 505,'0'0'181,"0"0"-17,0 0-11,0 0-75,0 0-71,0 0-7,-3 10-2,1 19 2,0 5 4,2-2-2,0-2-2,8-6 0,7-7-2,3-7 1,-1-6 1,2-4 0,1 0 4,0-2-3,-2-6-1,-3-3-1,-3-1-5,-5 0 5,-6-2-4,-1 5 5,-1 1 1,-15 5 0,-1 3-2,-4 0 1,2 8-2,7 6 2,8 4-10,4 0 5,4 0 5,17 0 4,6-5 2,11-2 2,2-2-7,0-3-1,-3-2-1,-5-1-71,-9-2-89,-8-1-115,-7 0-154</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5:09.5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0 0 273</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5:09.59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42 679 273,'-35'-29'98,"35"34"-86,-4 2 3,3 1 40,1 2-3,0 3 17,0 3-31,0 2-8,0-1-10,7-2-11,5 0-8,3-5 1,-1-5 10,6 0 2,-1-3-8,2-2 5,3 0 5,-3-4-4,-1-6 0,-5 0 10,-1-3-5,-4-2 20,-5-2 0,-3 0 13,-2 1-19,0 0-6,0 2-6,0 5-1,0 1-5,-2 4 3,0 4 6,1-1 3,-1 1-14,2 0-9,-2 0-2,-1 8-10,1 14 6,-1 7 1,1 5 2,2 5 1,0 3 0,0 3 1,0-1-1,-2-6 0,-5 0 0,-1-12 1,-1-6-1,-1-7 2,-8-9 3,-1-4 1,-3 0-3,-2-12 3,4-11-3,0-2 1,6-4-4,6 6 12,4 1-5,4 3-6,7 1-1,10 3-1,8 3-5,4 5-19,5 2-52,-2 4-133,-1 1-219</inkml:trace>
  <inkml:trace contextRef="#ctx0" brushRef="#br0" timeOffset="652">511 741 635,'0'0'283,"0"0"-277,0 0-1,0 0-5,0 0 3,0 0 5,86 3-8,-59-3 0,-6 0-16,-8 4-169,-9-2-180</inkml:trace>
  <inkml:trace contextRef="#ctx0" brushRef="#br0" timeOffset="824">491 837 642,'0'0'102,"0"0"-99,0 0-3,0 0 14,0 0-7,71 3-7,-43-3-14,0 0-160,-1-2-188</inkml:trace>
  <inkml:trace contextRef="#ctx0" brushRef="#br0" timeOffset="1003">972 796 384,'0'0'111,"0"0"-89,0 0 75,14 82 4,-10-46-54,-1 2-23,-3-2-8,0-2 1,3-9-16,1-8 7,-1-5 9,0-9 12,-3-1-1,0-2-20,0-2 55,0-14 46,0-8-77,0-10-13,-3-2 8,-2-2-23,-5 3-2,2 0 5,2 3-6,1 2 4,-2 3 4,-2 3 11,3 3-1,1 4-6,3 2-4,1 3-4,1 1-2,0 4-3,0 2-4,10 0 4,5-3-3,1 2 2,4 0 1,-1 2 0,1 3-3,-3-1 2,-1 2-4,-5 0 2,-4 0 2,-7 7-5,0 8 0,-10 2 5,-6 0 1,-2-3-8,10-3-9,7-3 5,1 2 1,11 0 4,12 2 5,2 1 2,-4-3 0,-6 2 0,-8-2-2,-7 1 2,0 0 1,-13-3 2,-8-1 6,-3-2-3,-1-3-1,6-2-5,4 0-2,8 0-62,7-4-81,5-4-176,16 0-285</inkml:trace>
  <inkml:trace contextRef="#ctx0" brushRef="#br0" timeOffset="1598">1228 776 599,'0'0'109,"0"0"-109,0 0 18,-1 64 41,1-47-39,4-3-12,12-6-3,6-4 79,-1-4-34,2 0-28,-2 0 15,-3-5 6,-7-5-4,-6 0 3,-5-5 8,0-1-15,-5-1-19,-7 3-16,0 4 0,-1 3-13,4 4-35,4 3-22,0 0-90,5 0-197</inkml:trace>
  <inkml:trace contextRef="#ctx0" brushRef="#br0" timeOffset="1920">1624 721 264,'0'0'603,"0"0"-565,0 0-34,0 0 5,78-11 14,-51 11-17,2 0-6,-5 0-2,-5 0-50,-6 0-183,-10 0-180</inkml:trace>
  <inkml:trace contextRef="#ctx0" brushRef="#br0" timeOffset="2122">1726 631 546,'0'0'43,"0"0"16,0 0 55,-19 73-14,16-44-50,1 3-30,2-1-14,0-4-6,1-7-2,12-9-159,5-6-89,1-5-197</inkml:trace>
  <inkml:trace contextRef="#ctx0" brushRef="#br0" timeOffset="2317">2023 836 545,'0'0'118,"0"0"-72,0 82 14,-3-52-20,3-4-22,0-8-18,0-8 3,0-5 13,0-5 8,0 0-11,2-4 43,3-14 53,-1-7-88,-2-5-6,-2-2-6,0-2 0,0 0-8,-6 0 4,3 3-4,1 3 2,0 4-1,2 3 2,0 1 10,0 3-6,0 3 1,0 1-5,0 2 7,0 2-2,0 2-5,5 1 1,3-1-3,-3 2-2,1-1 2,2 1-4,2 1 0,2-2 2,0 2-1,5 0 0,0 1 1,-2 1-1,-3 1 1,-3 1 0,-4 0-3,-3 0-1,-2 0 1,0 3 1,0 7 1,-6 3 1,-3 1-1,3 1 1,4-3-2,2 1 0,2 2 1,12-1-1,6-1 1,-3 0 0,0-1 1,-10-4 0,-4-1 0,-3 0 1,0-2 2,-10 0 1,-10 1 19,2-3-8,-3-2-7,8-1-8,-1 0-7,7 3-41,3-2-111,4-1-232</inkml:trace>
  <inkml:trace contextRef="#ctx0" brushRef="#br0" timeOffset="2948">2318 715 764,'0'0'155,"0"0"-147,0 0 10,0 0 79,0 64-37,-1-39-22,-3-3-23,1-2-12,1-6-3,2-3 0,0-1-31,0-8-117,0-2-255</inkml:trace>
  <inkml:trace contextRef="#ctx0" brushRef="#br0" timeOffset="5190">2551 488 463,'0'0'104,"0"0"-97,0 0 67,0 0 19,-42 82-29,33-51-9,2 3-7,4-2-20,3-3-22,0-4-1,8-5-4,9-4-1,-1-6 0,4-4-22,4-6-102,0 0-144,1-6-266</inkml:trace>
  <inkml:trace contextRef="#ctx0" brushRef="#br0" timeOffset="5391">2724 670 55,'0'0'558,"0"0"-525,0 0-33,0 0-2,0 0 2,0 0 2,-12 30 17,12-30 68,0-2 15,0-12-1,2-5-91,2-3-3,0-1 25,-2-2-6,1-2 4,1 0-21,1 5-1,2 6-1,0 4-3,1 7-4,2 4 0,1 1 0,3 2-5,2 15 5,2 4 1,-1 6 1,-3 0 0,-2 2-1,-4-2-1,-6 2-1,-2-4-41,0-4-151,-12-10-215</inkml:trace>
  <inkml:trace contextRef="#ctx0" brushRef="#br0" timeOffset="5730">2789 612 423,'0'0'0,"0"0"-4,72-17 1,-47 14 6,3 1-5,-1 1 2,0 0 0,-4-1 0,-5 2 0,-2-3 0,-3 0 0,-6 0 10,0 2 26,-6 0 60,0 1-6,-1 0 2,0 0-3,0 0-12,-3 0-37,-10 3-17,-6 10-22,2 4-1,4-2-3,8-3-7,5 0-34,8-7-10,12-2-7,4-3 31,-5-2 28,1-9 2,-6-3 8,-4 1 10,-3 3 14,-7 5 43,1 2-19,-1 3-3,0 0-53,4 13-12,-2 12 9,1 12 3,-3 8 2,0 3 3,-5-1-5,-12-1-3,-2-9 3,1-11-3,2-9 3,2-12 3,1-5 17,1-3 41,-1-16-46,2-5-5,4-5 15,7-1-11,0-4-14,6 1-3,13-1-60,5 9-53,4 3-89,-1 4-132</inkml:trace>
  <inkml:trace contextRef="#ctx0" brushRef="#br0" timeOffset="6254">3262 640 376,'0'0'153,"0"0"-117,64 3 25,-40-3 26,-3 0-32,-3 0-30,-7-3 11,-4-2 12,-6-2-9,-1 3 10,-2-4-31,-13 2 1,-5 4-9,-3 2-10,-2 0 1,1 10-1,5 7-4,7 3-3,10 0-4,2 0 0,8-5 10,12 0 2,6-3 1,4-5-1,2-7-1,-6 0-38,-1 0-221,-4-9-276</inkml:trace>
  <inkml:trace contextRef="#ctx0" brushRef="#br0" timeOffset="6593">3530 480 423,'0'0'145,"0"0"-142,0 0 22,68 33 71,-46-10-41,-2 3-2,-3 6 17,-13 1-15,-4 1-19,0-1-15,-7-5-10,-8-2-7,-1-7 5,0-4-9,3-4 0,1-5-69,3-4-80,2-2-199</inkml:trace>
  <inkml:trace contextRef="#ctx0" brushRef="#br0" timeOffset="6900">3864 621 664,'0'0'217,"0"0"-200,0 0-7,0 0 33,73-5-21,-45 3-13,1 0-8,-4 0-1,-5 0-7,-6-1-110,-9-2-120,-5 0-205</inkml:trace>
  <inkml:trace contextRef="#ctx0" brushRef="#br0" timeOffset="7080">3985 484 440,'0'0'263,"0"0"-257,0 0-4,0 0 71,-17 82 17,10-47-45,4-1-37,-1-1-6,4-6-2,4-8-158,12-9-145</inkml:trace>
  <inkml:trace contextRef="#ctx0" brushRef="#br0" timeOffset="7275">4233 683 408,'0'0'154,"0"67"-120,0-29 10,0-3 3,0-4-24,-3-6-13,3-8 7,0-7 9,0-7 28,0-3-8,0 0 38,0-11 38,0-7-46,0-9-70,0-6 6,0-2-7,0-6-4,0 6 0,0 2 1,0 2-1,0 7 0,0 3-1,0 2 0,0 2 0,0 2 1,0 0 1,3 2 4,0 3-6,1-1 1,2 1 0,-1 2 0,0-1-2,1 3 1,0 0 0,0 0 3,0 0-2,2 2-1,-1 1 0,1 0 0,3 3 0,-2 0-1,1 0 0,-3 0-2,-3 0-2,-3 5-2,-1 8 1,-1 3 2,-13 3-2,0 0-2,2-2-24,11 1-2,1 0 2,19 1-12,4-1-4,-1-3 17,-7-1 23,-8-4 8,-7-1 5,0 0 30,-8-2 38,-6 0-6,-2-1-34,1-3-25,2-1-8,4-2-9,4 0-107,5 0-284</inkml:trace>
  <inkml:trace contextRef="#ctx0" brushRef="#br0" timeOffset="7868">4571 618 774,'0'0'69,"0"0"-41,0 0 72,0 0-46,0 0-8,37 69-8,-64-46-1,-4-1-25,7-4-5,9-9-7,12-3-9,3-4 0,0-2 7,18 3 2,5-3 5,4 0-5,3 0-5,-5 0-103,-2 0-222</inkml:trace>
  <inkml:trace contextRef="#ctx0" brushRef="#br0" timeOffset="8415">4898 348 495,'0'0'70,"0"0"21,-37 91 21,23-49-16,3-4-50,4-4-34,7-8-9,0-8-2,4-6-1,15-8-1,7-4-61,9 0-132,2-9-244</inkml:trace>
  <inkml:trace contextRef="#ctx0" brushRef="#br0" timeOffset="8611">5188 481 420,'0'0'208,"0"0"-185,0 0 91,0 0 35,0 0-82,-65-34-21,37 34-26,4 3 8,5 8-8,10 2-7,9 5-10,1 4 0,20 2-2,9 1 2,-2 0 4,-6-4-7,-8-4 0,-10-5 0,-4-2 0,-5-3 4,-12-2 1,-1-4 6,-1-1-10,1 0-2,7-11-22,7-1-109,4-3-156</inkml:trace>
  <inkml:trace contextRef="#ctx0" brushRef="#br0" timeOffset="8940">5412 526 471,'0'0'375,"0"0"-354,0 0-14,-86 12 54,62 2-22,5 3-28,8 0-11,11-2-12,2-1 12,19-5 0,6-5-3,-1-4-6,-3 0 1,-4-6 7,-7-6 1,-5 2 4,-4 4-2,-2 3 11,-1 3 39,0 0-45,0 0-7,3 3-25,6 6 24,5 0 0,1-4-4,2-4-7,-4-1 8,-2 0 4,-4-7 4,-2-8 1,-1-4 7,-4-4 41,0-5 18,0 1-33,0-5 4,0 1-32,-5 7 3,1 8 8,4 9 12,0 5-6,0 2-22,-2 3-5,0 16-13,1 11 11,-1 7-2,2 3 4,0-1-40,12-6-69,10-8-100,1-10-141,4-8-39</inkml:trace>
  <inkml:trace contextRef="#ctx0" brushRef="#br0" timeOffset="9399">5711 551 296,'0'0'481,"0"0"-428,0 0 25,0 0 15,0 0-62,0 0-17,-75 1-6,62 16-8,4 2-1,9-1-4,0-1-1,12-5-67,5-4-38,0-8-18,-3 0 56,-3-5 73,-1-9 3,-3-3 23,0 0 27,0 2-8,0 3-3,-1 5-25,3 6-7,-2 1-10,1 0 1,-2 11-1,-1 3 8,-3 3 1,-2 0-5,0-1 5,0-5-9,0-5 0,0-6-32,0 0 32,1-4 14,10-9-8,3-4-4,5 0-2,-2 2 0,1 6-3,-4 5 3,-3 4 1,-2 0-1,-2 5-8,2 8 6,1 1 1,0 0 1,4-3 1,3-4 0,0-4 0,1-3 1,-2 0 4,-3-7 1,-6-3 8,-2 2 23,-5 3 46,0 1-20,0 3-21,0 1-32,0 0-11,0 4-21,3 5 12,4 3 2,2-2-17,4-2 8,1-1-13,-1-5 5,-1-2 15,-4 0 9,0-7 8,-2-5 1,-1 0 26,-4 0 1,-1 3 10,0 2-8,0 4 12,0 3-28,0 0-22,0 11-6,-1 14-6,-10 12 12,-1 9 7,0 4-4,-1 9-3,-3 2 0,6 0-2,3-2 1,1-9 0,5-12-2,0-10 3,-1-10 3,2-9-3,0-5 0,0-4 0,0 0 6,0-10-6,0-10-25,-3-4-80,-1-5-83,0-7-292</inkml:trace>
  <inkml:trace contextRef="#ctx0" brushRef="#br0" timeOffset="10350">6281 387 658,'0'0'172,"0"0"-160,0 0 2,51 82 74,-41-44-36,-5 4-4,-4 2-2,-1-2-15,-1 2-12,-12-8-14,0-7-2,-1-4-3,0-7 0,-1-6-11,-1-4-56,-5-7-105,-1-1-335</inkml:trace>
  <inkml:trace contextRef="#ctx0" brushRef="#br0" timeOffset="11384">3226 85 178,'0'0'145,"0"0"-98,0 0 10,0 0 7,0 0 16,0 0-29,0-3-25,0 13-9,-5 6 20,-3 5 2,-2 4-6,0 2-7,-1 1-10,4 0-4,-1-1-1,3-3 5,2-4 17,1-2-9,0-4-15,1-2 6,-1-1-3,1-2-4,1-3-6,0-1 0,-1-1-1,1-2 5,0 0-3,0-1 23,0 0 19,0-1-5,0 0-7,-2 0-9,-1 0 4,-1-6-9,-5-3-17,-2-4-2,0 0 1,-3-1-1,3-1 0,-1 2 1,4 4 0,1 1 0,2 2 0,4 4-1,0 0 1,1 2-1,0 0-3,0 0-2,0 2-6,0 11 6,0 7 4,0-2 1,0-1 0,8-5 0,3-3 0,1-2-1,6-6 1,5-1 2,2 0-1,4-6 5,-3-3-3,-4-1-2,-4 3 3,-8 1-4,-5 3 0,-2 2 1,-3 1-1,0 0-22,0 0-74,0-3-208</inkml:trace>
  <inkml:trace contextRef="#ctx0" brushRef="#br0" timeOffset="12464">5609 0 609,'0'0'63,"0"0"-26,0 0 13,0 0-23,0 0-27,0 0 0,-7 20 0,0 5 21,-3 7 0,-2 5 2,2-1-5,-6 0-14,3-4 6,4-7-7,0-7-3,9-4 0,-3-4 0,2-5 4,1-3-3,0-1 1,0-1 1,0 0 4,0 0 71,0-6 8,-3-8-63,-4-5-20,-2-1 3,2-1 3,1 2-8,3 4 3,-2 5 0,4 6 4,1 2 0,0 2 3,0 0-11,0 0-8,0 12-2,0 4 6,11-1 4,6 2 3,3-5-3,4-4-1,-1-4-3,2-4 4,0 0 2,-7-1-2,-2-9 2,-3 0 1,-8 3 2,0 0-2,-3 1-2,0 3-1,-2 1-41,0 2-115,-13 0-265</inkml:trace>
  <inkml:trace contextRef="#ctx0" brushRef="#br0" timeOffset="13988">6651 606 509,'0'0'98,"0"0"-74,0 0 37,0 0-5,0 0-19,0 0-27,68-2 12,-23 1 16,7 1-12,3 0-10,7 0-4,0 0-2,1 0-1,1 5-1,-2 0 2,-2 0-7,-1 0 5,-5-3-7,-6-1 6,-6-1 0,-8 0 3,-11 0 12,-9 0 8,-8 0 1,-4 0 7,-2 0 14,0 0-8,0 0-7,0 0-21,0 0-11,0 0-4,0 0-1,0 0-8,0 0-49,-8 0-34,-9 0-133,-5 0-248</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0:12.59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281 21 349,'-17'-11'85,"12"11"-56,3 0 27,-3-2 46,0 2-23,-1-1-77,-1-1 11,3 2 1,-3 0 13,2 0 14,-2 0-26,-1 0-8,-1 0-5,0 0 4,-2 0-10,-1 3 4,2 4 0,-4 0 2,0 1 2,0-1-4,-1 0 0,1 4-1,1 0-3,-1 1 5,5-1-1,-2-2 1,4 1 0,0-2-2,1 6 1,-1 0-3,3 1-1,2 1 5,2 1-1,0 0 0,0 3 4,0-1-4,0-1 0,2-1-1,4-2-1,-1 2 4,4-2-1,-2 0-1,3-1-1,0-2 1,1-1 0,1-2 3,-1 2-3,0-4 3,0-1 0,2-3 3,-1 2-6,3-3 17,-1-2-8,2 0-2,-1 0 8,2-1-6,0-5 5,-1 1 3,0-4-9,-2 3 4,1-3-2,-4-1-9,3 0 11,-3 0-5,-2-2 2,-2 2 7,0-3-9,-2-3 12,-2 1-6,0-2 3,-3-1 0,0 1-8,0-2 6,0-1-7,0 0-6,0 1 8,0 1-8,0 3 1,0-1 20,-6-2-11,-1 3 7,-3 0 5,2 3-10,-1 0 15,-3 3-17,3-2-6,1 6 12,1-2-16,0 2 5,2 2-6,3 1-1,-5 2-6,-2 0-16,-7 5-67,-4 14-61,-7 4-116,-2 3-365</inkml:trace>
  <inkml:trace contextRef="#ctx0" brushRef="#br0" timeOffset="1077">115 162 391,'0'0'162,"0"0"-123,0 0 5,0 0 59,0 0-13,0 0-47,0 0-13,70-62-13,-50 48-16,0 2-1,1 0-1,-3 2-4,-7 5-24,-4 2-70,-7 3-52,0 0-87,-18 13-159</inkml:trace>
  <inkml:trace contextRef="#ctx0" brushRef="#br0" timeOffset="1297">93 268 305,'0'0'283,"0"0"-245,0 0-33,0 0 12,0 0 50,0 0-46,67-3-6,-42-6-10,-5-1-4,-4 5-1,-5 3-80,-11 2-119,0 7-132</inkml:trace>
  <inkml:trace contextRef="#ctx0" brushRef="#br0" timeOffset="1484">102 404 434,'0'0'101,"0"0"-81,0 0 88,0 0-7,80-23-57,-57 10-25,2-1-1,-1 2-10,-3 1 6,-1 0-14,-6 1-3,-3 5-3,-4 2-105,-5 2-118,-2 1-269</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0:28.57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0 612 478,'0'0'77,"0"0"-77,0 0 0,0 0-93,0 0-216</inkml:trace>
  <inkml:trace contextRef="#ctx0" brushRef="#br0" timeOffset="3712">1900 0 481,'0'0'159,"0"0"-144,0 0-10,0 0-5,0 0-163,0 0-279</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0:27.5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12 635 184,'0'0'263,"0"0"-195,0 0-18,0 0-19,0 0-4,0 0-14,0 0-7,0 27 10,0-10-12,5-1-3,2 0-2,0-2-1,-2-1 2,-1-4 3,2-1-3,-3-3 1,-3-3 0,0-1 0,2-1 0,-2 0 1,0 0 7,0 0 19,0-10 44,0-3-62,-7-5 2,3-2-8,-3-3 11,3 0-14,1 2 13,-1 1-9,-1 3 12,3 2 6,-3 0-9,2 0 7,2 1 0,-1 2-18,-1 0 12,3 4 6,0 0-11,0 1 2,0-1-11,5 0-1,11 1-1,0-1-2,4 2 0,-1 3 3,-1 2-1,-4 1-3,-4 0 0,-3 0-11,-2 8-1,-5 7-7,0 4 23,-2 4 1,-15 2 0,2-3 20,-1-4-21,0-4-1,7-3-2,-1-4 3,8-2 0,2-1-2,0 1-8,0-1-16,2 0 3,12 1-2,3 1-3,5-1 13,-4 1-7,1 3 12,-4-1 5,-8 0 4,-2 2 0,-5 0 0,0-1 1,-7 1 20,-11 0 17,2-1 5,-4-1-8,-1 0-19,3-2-13,1-2 1,4-1-5,4-2 2,7-1-10,-1 0-26,3 0-33,0 0-52,0-5-252</inkml:trace>
  <inkml:trace contextRef="#ctx0" brushRef="#br0" timeOffset="831">250 599 491,'0'0'77,"0"0"-74,0 0-3,0 0 64,0 0-29,0 0-28,27 58-3,-25-47-4,3 0-21,-5-3-43,0-3-78,0-4-57</inkml:trace>
  <inkml:trace contextRef="#ctx0" brushRef="#br0" timeOffset="1212">361 667 194,'0'0'171,"0"0"-102,0 0 49,0 0 28,0 0-61,0 0-45,-11-27 1,6 13-6,1-3 6,-1 2-23,3 1 1,2 2-6,0 2-9,0 2 0,2 1-8,5 1 13,2 2-16,2 2 8,1 1-2,0 1 1,1 0-6,1 1 2,-4 7 3,2 1 0,0 3 0,-5-2 1,-1 3 0,-1-3 0,-3 0-51,0-1-39,3-4-54,0-3-127</inkml:trace>
  <inkml:trace contextRef="#ctx0" brushRef="#br0" timeOffset="1602">594 472 280,'0'0'217,"0"0"-119,0 0 39,0 0-32,0 0-39,0 0-21,-21-14-44,8 15 2,3 10 0,-1 1-6,4 3 0,1 0 3,6 0 0,0-3-7,3 0 5,9-3-6,0-4-8,1-4 0,1-1 1,-5 0 9,2-5 6,-6-3 1,-1-4 11,-1 1 1,-3-3 1,0 2 16,0 2-1,0 3-13,0 1 31,0 5-27,0 0 11,0 1-20,0 0-11,0 0-10,0 5-12,2 6 22,10 4 0,-1-1 0,0 0-6,1-1-43,1-1-65,-1-5-66,-1-4-140</inkml:trace>
  <inkml:trace contextRef="#ctx0" brushRef="#br0" timeOffset="2052">724 478 636,'0'0'50,"0"0"-41,0 0-10,0 0 2,61 9-1,-49 4 15,-2 2 5,-3 0-7,-7 0-2,0-3-4,0-2-7,-4-7-5,-5-3 5,2 0 11,3-7 25,-1-8-21,5-5 35,0-6-22,5 1-23,6 2 3,0 3 0,-2 6 5,1 5-2,-2 1 1,-1 5-4,0 2-8,-2 1-3,2 0-3,0 9 2,1 5 4,2 3 1,1-1 7,0-4-6,3-3 0,0-6-3,-3-2 1,1-1-2,-3 0 2,2-6 10,-4-7-10,0-3 13,-5-2-9,-2-4 24,0-1-1,0 0-4,0 3 2,-2 4-8,-3 6 8,3 4 1,0 4 6,2 1-9,-3 1-20,3 0-3,0 3-18,0 19-6,5 7 24,11 15 10,0 8-10,5 5 4,-3 7-4,0 3 0,-2 0-22,-2-3-22,1-6-8,-5-8 18,-6-12 16,-4-12 16,0-9 2,-2-10 0,-14-7 9,-5-2 20,-6-22-8,-2-9 5,1-6 18,3-2-18,9 1-9,7 2 4,9 4-16,0 2-2,9 5-3,9 1-3,5 4-18,5 4-22,-1 3-38,2 2-60,1 0-126,-5 0-267</inkml:trace>
  <inkml:trace contextRef="#ctx0" brushRef="#br0" timeOffset="3004">1364 230 484,'0'0'97,"0"0"-72,0 0 32,0 0 19,-67 32-23,54-19-35,4 3-11,7-2-5,2 1-2,0 1-1,9-4-2,6-1 1,9-2 2,3-7-21,0-2 11,-2 0-10,-2-9-3,-3-6 14,-3-2 9,-6-3 2,-4-2 2,-3-3-3,-1-1 1,-3-5-1,0-1 8,0 1 1,-10-4 11,1 7 22,3 1-2,-1 8 23,2 10 15,5 3-31,-2 5-7,2 1-29,0 0-12,0 10-18,0 15 15,4 8 3,3 5 2,4 0-1,1-3 2,0-3-3,1-5-21,-2-6-45,1-8-44,-3-3-99,0-7-179</inkml:trace>
  <inkml:trace contextRef="#ctx0" brushRef="#br0" timeOffset="3492">1633 158 722,'0'0'82,"0"0"-17,0 0 0,0 0-38,0 0-27,-70 44 2,65-24-2,5-2-7,0-1-38,15-5-18,1-4 16,0-5-9,0-3 19,-4 0 20,-1-4 17,-4-7 12,-2 0 18,-1 0 25,-2 1-8,1 2-5,-3 4 18,0 3-15,0 1-20,2 0-25,1 0-1,5 1-17,1 8 13,3 2-5,1 0-86,-1-2-52,-3-4-84,2-2-164</inkml:trace>
  <inkml:trace contextRef="#ctx0" brushRef="#br0" timeOffset="3891">1819 86 459,'0'0'192,"0"0"-151,0 0 47,0 0-35,0 0-30,0 0-23,-41 33 0,44-16 0,13 0 14,2 1-8,3-2 1,-1 0-1,-6-2-6,-5-4 0,-3 0-1,-6-2 2,0-1-1,-10 0 8,-7-1 17,-3-2-18,1-1-7,5-3 0,4 0-32,0 0-80,8-2-136</inkml:trace>
  <inkml:trace contextRef="#ctx0" brushRef="#br0" timeOffset="4227">1995 0 657,'0'0'112,"0"0"-82,0 0 34,0 0-28,0 0-34,0 0-2,-57 50-8,73-31 8,7 0 6,4 1 0,-2-2-3,-6-3-3,-1-2 0,-11-4 0,-3-1 0,-4 0 0,0-3 0,0 1 7,0-1-5,-9-1 20,-3 0-15,-1 0-7,-1-1-2,1-3-66,6 0-97,2 0-78</inkml:trace>
  <inkml:trace contextRef="#ctx0" brushRef="#br0" timeOffset="4564">2168 24 573,'0'0'130,"0"0"-127,0 0 79,0 0-14,0 0-42,23 68-20,-16-51-6,-3-5-10,1-6-165,-3-3-186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3:03.09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18 173,'0'0'171,"0"0"-138,0 0 0,0 0 59,0 0-7,0 0-34,-19-4-8,19 4 8,0 0-1,0 0-17,0 0-5,0-1-6,0 1-8,0 0-4,0 0-6,0 0-4,0 0 0,5 0 4,7 0 4,10 0-3,1 0 1,9 0-1,4 0-4,-2 0 4,3 0-3,-3 0-2,2 0 3,-2 0 0,0 0 0,-2 0-3,-3 0 0,-2 0 1,-2 0 0,-6 0 0,-1 0 0,-5 0-1,-2 0 0,1 0 3,-5 0-2,-2 0 0,-3 0 1,-2 0 1,0 0 1,0 0 6,0 0 5,0 0-1,0 0-2,0 0 4,0 0-8,0 0-5,0 0 0,0 0-3,0 0 2,0 1-1,0-1-1,0 0-1,0 0 1,0 0 0,0 0 1,0 0-1,0 0 1,0 0-1,0 0-2,0 0 0,0 0-2,0 0 1,0 0 2,4 2 1,0-2 1,0 2 1,2 0-2,-2-2 0,3 0 0,-2 2 0,2 0 1,1-2 2,2 0-3,-3 0 0,0 0 0,-2 0 3,0 0-3,2 0 0,0 0 1,0 0 0,0 0 0,-1 0-1,-3 0 0,-1 0 0,-2 0 0,0 0 1,2 0 0,-2 0-1,0 0 0,0 0 0,0 0 0,0 0 0,0 0 2,0 0-1,0 0-1,0 0 0,0 0 0,0 0-1,3 0 1,-3 0-1,0 0 0,0 0 1,2 0 1,0 0 0,1 0-1,-3 0-2,2 0 2,-2 0 0,2 0 1,-2 0 0,0 1-1,0-1 1,0 0 2,0 0-2,0 0-1,0 0 1,0 0 0,0 0 1,0 0-2,0 0 1,0 0-1,0 0 0,0 0-2,0 0-10,0 4-94,-4 1-120,-10 0-128</inkml:trace>
  <inkml:trace contextRef="#ctx0" brushRef="#br0" timeOffset="1665">537 51 305,'0'0'188,"0"0"-157,0 0-30,0 0 36,0 0-7,0 0-5,41-4 14,-12 2-2,5 0-21,0-2 15,0-1-16,-5 4-6,-4-3-8,-6 1 11,-6 1-11,-8-2 1,-3 4-2,-2 0 0,0 0 6,-16 0 21,-9 0-24,-7 0-3,-4 0-12,2 0 12,4 0 0,8 0 5,6 0-3,5 0-2,6 0 2,5 0 0,0 0-4,0 0-4,5 0-22,13-2 16,1-2 10,5 1 2,-4 1-3,-6 0 3,-5-1 0,-3 1 0,-3 2 0,-3 0 3,0 0 0,0 0-3,-6 0-31,-6 0-186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4:51.6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46 8 32,'0'0'167,"0"0"-121,0 0-24,0 0 26,0 0 15,0 0 4,0 0-7,0 0 24,-46-2-8,46 2-16,0 0-7,0 0-14,0 0-11,0 0-10,2 0 5,13 0-14,12 0-1,9 0 11,9-1 1,8 0 5,4-1-15,4 1 7,2 1-6,-4 0-3,-2 0-6,-11 0 1,-2 0 3,-10 1-2,-4 1 2,-10 0-3,-4-2 0,-9 0 1,-1 0-2,-4 0 9,1 0 2,-3 0 12,0 0 0,0 0-11,0 0-8,0 0-6,0 0 0,0 0-38,0 0-50,0 0-133,0-4-196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2:30.9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127 0 269,'0'0'70,"0"0"-70,0 0-7,0 0-77</inkml:trace>
  <inkml:trace contextRef="#ctx0" brushRef="#br0" timeOffset="166093">0 541 573,'0'0'62,"0"0"-55,0 0-7,0 0-44,0 0-145,0 0-116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4:46.89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335 0 307,'0'0'71,"0"0"-53,0 0 49,0 0 4,0 0-33,0 0-18,0 0 19,-6 0 19,1 0-11,-4 0-4,0 1-10,-5 3-15,-2-1-4,1 4-7,-1-4-2,2 2 8,0 0-5,0 3 1,3-2 1,-5-1-6,5 5 7,-5-2-7,0 4-1,0 3-3,-2-3 2,0 5-2,-1-1 0,4 1 4,1 0-7,5 0 3,0-1-3,2 1 3,2 0-2,3-2 2,2 0 0,0 7 0,0-2-1,2 0 1,10 0-4,1 0 4,1-1 0,2-2-2,0-2 2,0-5 0,0 1-1,-1-4 1,-3-2 0,2 0 0,1-3 2,2-2 0,0 0 3,2 0-5,-1 0 3,-2 0 2,2 0-4,-2 0 3,2-5-4,-2-5 6,2 1-2,-1 0 0,-1-2-1,-3 1-1,-2 2-2,-2-6 4,-2 1 5,0-4 2,0-1 6,-2-2-4,-3-2 3,0 3-1,-2-1 10,0 3 1,0-1-10,0 0 3,0-1 8,-2-1-17,-7 1 12,2 1-8,-6 0 1,-4-1-8,3 2 12,-6 2-11,-1 4 6,-1 0-3,2 3-6,-3 3-5,2 2-3,0 3-16,-1 0-27,6 0-39,0 7-62,7 2-145,4 0-388</inkml:trace>
  <inkml:trace contextRef="#ctx0" brushRef="#br0" timeOffset="931">65 233 377,'0'0'112,"0"0"-74,68-24 55,-34 4 18,2 0-68,1 0-39,-3 3 3,-4 0-5,-5 3 4,-7 3-4,-4 5-4,-8 2-3,-6 4-49,0 0-32,-8 0-70,-13 7-67</inkml:trace>
  <inkml:trace contextRef="#ctx0" brushRef="#br0" timeOffset="1156">120 268 531,'0'0'167,"0"0"-106,70-40 42,-47 28-2,2 0-52,-2 1-20,-3 4-15,-4 0-5,-7 4-6,-5 1-3,-1 2-2,-3 0-11,0 8-66,-13 6 16,-11 9-27,-3-1-65,2 0-37,-3 0 96,6-2 15,2-5 51,6 0 18,7-5 12,2-7 28,5 1-9,0-4-15,7 0 30,13 0 55,6-15 42,8-3-63,0-3-14,0 1-24,-4 3-9,-5 4-1,-9 4 10,-7 4-10,-4 2-14,-4 3-6,-1 0 7,0 0-2,-2 0-5,-13 7-31,-6 8-73,-4 0-13,-2 5-10,3-3 37,4 0 33,5-4 13,5-3-13,8-7 0,2-3 57,0 0 0,2-3 46,7-12 26,0 0-20,1 2 6,-3-1-5,2-1-4,-2-2-17,-2-1 10,-5-2-26,0-2-4,0 2-4,-11 3-8,-4 3-14,-4 6 14,-3 8 7,2 0 7,-1 0-8,3 8 5,5-1 12,6-5 7,6 3-20,1-5-10,1 0 3,14 0-3,8 0 10,4 0-9,-6-3 3,-3 1-4,-9 2 0,-4 0-1,-5 0 0,0 0 1,0 5 0,0 5 3,-3 0-3,-4-3-60,0-2-186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7:18.5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293 19 374,'0'0'97,"0"0"-93,0 0 33,0 0 40,0 0-22,0 0-42,-9-2 6,7 1 11,-5 1-3,-4 0-16,-2 0-3,0 0 15,-1 0 3,0 0-18,1 0 1,0 0 11,1 0-14,0 0 21,-2 7-15,-1 1-7,1-1 4,3 1-9,0-1 0,2 0 2,2 4-2,0-4 0,1 3 0,-1-2 0,1 1 1,1 3 0,-1 1-1,1 4-1,-4-3 1,5 1 0,-3 1 3,0 1-3,3-3 2,2 1-2,0 2-3,2-2 2,0 0 2,0-1-1,2 0 0,6 0 0,2-2 0,2-2 0,2-2 0,0 2 0,3-3 0,-3-3 3,2-1 2,-1-1-4,0-2 6,1 0-5,0 0-1,-1 0 6,3 0 2,-3-2-4,4-7 6,-4-2 2,1 2-5,-1-2 0,-1-2-5,1 2 4,-4-1-6,3-1 1,-4-1 5,-1-1-5,3-2 2,-3 0 1,-3-3-3,-1-2 1,-1 2 10,-4-3-1,0 1-4,0 2-1,-9 1 4,-2 2 8,-2 0-13,-3 2 15,-2 2-7,0 2-9,-2 3 15,1 7-10,-4 1-2,1 0-8,-1 0-5,1 8-2,0 4-20,2 3-23,2 5-26,5 0-81,2 0-91</inkml:trace>
  <inkml:trace contextRef="#ctx0" brushRef="#br0" timeOffset="910">70 258 333,'0'0'91,"0"0"-91,0 0 0,0 0 8,0 0 47,56-57-10,-34 37-1,5-2-6,-2 0-11,-3 2-10,0 5-16,-4 1-1,-3 4-22,-8 5-55,-5 5 42,-2 0 4,-10 2 29,-13 16-101,-6 6-10</inkml:trace>
  <inkml:trace contextRef="#ctx0" brushRef="#br0" timeOffset="1118">119 278 61,'0'0'155,"0"0"-94,0 0-5,76-10 17,-52-5-26,1 0-6,-5 0-10,-4 3 9,-8 8-3,-5 2-37,-3 2 3,-5 8 38,-15 12-20,-5 5-21,-3 2-11,3-4-19,9-7 11,6-5 19,5-5 0,5-6-8,0 0-40,3 0-22,12-11 49,1-9 21,0-5 8,-4-5 17,-5-4 24,-7 2 21,0-3-5,-7 3-6,-8 6-50,-5 8 17,4 8 20,-2 2-17,6 6-17,2 2 8,1 0-13,7 0-7,0 5-7,2 5-2,0-3 1,9 2 1,7-3-5,4-6-10,2 0 10,-2 0 11,-3-2-2,-3-3 3,-7 2 7,-6 3-7,-1 0 0,0 0 8,-2 10-1,-11 8 3,0 1-10,-3-1 2,7-4-2,3-4 1,3-3-2,3-4-1,0 4-16,7-4-18,7-1-21,1-2-79,3 0-63</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7:26.69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 30 353,'0'0'50,"0"0"-38,0 0-11,0 0 15,0 0 24,0 0-1,0 0 17,-3-5-9,3 5-8,0 0-4,0 0-9,-2 0 5,2-3-2,0 3-10,0 0-1,0 0 6,0 0-15,12-3 8,7 1-7,6-2 4,4 3 10,3-1-13,-1 0-4,1-1-7,3 3 9,3-3 0,4 3-7,3-2 6,0 2 4,-1 0-2,-5 0 5,0 0-10,-7 0 2,-2 0-2,-4 0-1,-6 0-1,-3 0 10,-6 0-6,-3 0 4,-4 0 2,0 0-7,-4 0 7,0 0 8,0 0 7,0 0-7,0 0-9,0 0-2,0 0-7,0 0-1,0 0-4,0 0-5,0 0-34,0 0-34,0 0-76,0 0-149,0 0-246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9:09.4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28 0 61,'0'0'9,"0"0"-4,0 0 24,0 0 33,0 0-27,0 0-31,0 0 7,0 0 15,0 0-2,0 0-3,-14 0-3,12 0-4,2 0-3,-2 0-5,-1 0 4,1 0 20,0 0 8,-1 0 2,3 0 1,0 0 11,0 0-3,0 0-18,0 0-9,0 0 11,0 0 15,0 0-17,0 0-9,0 0-5,0 0-8,0 0-2,0 0-2,0 0 0,0 0-1,-2 0-2,2 0-2,0 0-3,0 0-6,0 0-9,0 0 16,0 0-9,5 0 10,-1 0 0,3 0 2,-1 0-1,4 0 0,-3 0 0,2 0-1,-4 0 2,4 0-1,-2 0 0,0 0 1,2 0 1,2 0-2,1 0 0,2 0 0,-1 0 1,-1 0-1,2 3 0,1-3 0,4 2 0,-1-2-3,5 0 7,-5 0-4,5 0 0,-4 0 0,1 0 0,-1 0 1,-1 0 0,-2 0-1,2 0 0,-4 1 0,1-1 0,0 1 0,-2 0 1,-2 1 0,-1 1-1,-1-2 0,0 0 0,-2 1-1,0-2 1,0 2 0,-3 0 1,0-1-1,1 1 0,0 1-1,-1-1 2,3-2-2,0 0 4,2 2-3,0-2 0,3 3 1,-2-3 0,5 0-1,-3 0 0,1 0 0,-1 0 0,2 0 0,-1 2 0,-1-2 0,-3 1 0,2 1 0,1 0 1,-3 1-2,2-3 1,-2 2 0,1 0 0,-1-1 1,2 1-2,1 0 1,-1-2 0,3 2-1,0-1 1,-4 0 0,2 0 0,0 1 1,-2-2-1,3 3 0,-4-1 1,3-2-3,-4 0 3,-1 0-1,0 0 1,0 0-1,-1 0 0,2 0 1,-1 0 0,0 1 0,-3-1 1,1 2 0,-2 2 0,3-3-1,-4-1 0,5 0 3,-2 0-1,-1 0 1,1 2-2,0 0 2,3-2 2,-1 0 6,0 0 3,0 0-6,3 0-5,-2 0-1,2 0 4,-3 0 2,-3 0-8,1 0 4,-1 0 0,-2 0 4,0 0-6,-2 0-1,0 0-1,0 0 0,0 0 4,0 0-4,0 0 5,0 0-1,0 0-5,0 0-1,0 0-44,0 0-105,-2 0-151</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8:21.39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535 1768 251,'0'0'118,"0"0"-84,0 0 24,0 0 22,0 0-13,0 0-45,0 0-9,0 0 0,11 2 3,3-1 12,4 1 17,0-2-11,3 0-13,2 2-14,-1-1 9,4-1-4,-3 2-2,2-1 1,-1 0-2,6 0-6,0-1 5,4 0-2,4 0-2,1 0 0,0 0-4,-2 0 0,-5 0 0,-4 0 2,-4 1-2,4 0 3,-4-1-6,4 0 7,0 0-4,-1 2 0,0-2 0,0 0 1,-2 0 0,-2 0 0,0 0 1,-2 0-1,-1 0 3,1 0-2,-3 0 2,2 0 6,-1 0-1,-4 0-1,2 1-2,1 1 4,-4 0-4,1-2 3,-1 3-5,0-3-1,4 0 10,-2 0-9,4 0 9,-1 0 0,-3 0-9,-2 0 4,1 0-7,-1 0 0,3 0 3,-2 0-4,1 1 1,2 1-1,-1 0 2,-2-2-1,-1 4-1,2-2 2,-2-1 4,1 1-3,-1-1 3,2 2-1,-2-3-2,0 2 4,-1 0 1,1-2-3,-2 1 10,-2 1-3,2-2-4,-3 2 8,2-2-5,-1 0-3,-3 0-1,0 0-5,-4 0 1,1 0 1,-3 0 2,0 0-2,-1 0-4,0 0 0,0 0-1,0 0 3,1 0-1,-1 0 1,0 0-2,0 0 3,0 0-3,0 0-28,0 0-90,-7 0-188</inkml:trace>
  <inkml:trace contextRef="#ctx0" brushRef="#br0" timeOffset="2842">665 720 241,'0'0'169,"0"0"-112,0 0-25,0 0 18,0 0 4,0 0-36,0 0-2,0 14 41,4 1-15,1 0 17,1 5-22,0 3-21,0-1 4,-1 5-8,2 0 4,-3 1-13,-1-1 1,1 0 3,-2-2-3,0-1-2,1-1 1,1-6-2,-1 3-1,-1-7 4,0-1-2,-2-2 4,3-5 10,-3 0-3,2-3-3,-2 1-5,0-3-3,0 0 1,0 0-2,0 0 5,0 0-4,0 0-1,0 0 2,0 0-2,0 0 2,0 0 3,0 0-6,0-7-43,0-8-134,0-4-180</inkml:trace>
  <inkml:trace contextRef="#ctx0" brushRef="#br0" timeOffset="3404">708 653 380,'0'0'129,"0"0"-94,0 0 4,0 0 21,0 0 17,-25 59-30,14-37-17,1-6-14,3-4 1,4-4-3,2-6-10,1-2 7,0 0-10,0 0 6,0 0 19,0-3 12,0-11 2,0-3-33,3-3-4,1 2 9,3 2-2,-3 4-9,1 6 4,0 3-2,-3 3-3,4 0 0,1 0-3,10 6 3,1 3 3,4 2-1,1-2-2,0 0-28,-1 0-102,-3-5-213</inkml:trace>
  <inkml:trace contextRef="#ctx0" brushRef="#br0" timeOffset="4410">22 254 195,'0'0'208,"0"0"-165,0 0 22,-16 64 22,16-37-26,-2-2-36,2-2-10,0-5-13,0-9-2,0-4 0,0-5 22,0 0 22,0 0 16,0 0-4,0-10 13,0-5-29,0-9-36,0-4 2,-3 1 6,3-3-8,0-2 4,0-3-7,0 0 2,5 3 3,2 1-5,2 7 4,0 2-4,-2 10 8,-3 2-5,-1 6 1,-1 2 7,0 2-11,5 0-1,4 9-3,3 13 3,2 10 3,-5 8 2,1 4-5,-5-4 0,-1-6 0,-1-9-12,-3-5-31,1-3-59,-3-9-143,0-2-412</inkml:trace>
  <inkml:trace contextRef="#ctx0" brushRef="#br0" timeOffset="4875">26 257 321,'0'0'16,"0"0"-15,0 0 4,75-25-5,-56 19-18,1-2-91,-3 2-19</inkml:trace>
  <inkml:trace contextRef="#ctx0" brushRef="#br0" timeOffset="5003">259 137 85,'0'0'54,"0"0"21,0 0 22,0 0 6,0 0 45,0 0-54,6-15-47,-19 15 10,2 0-52,0 2 1,1 2 1,10 1-2,0 4-5,0 1 0,14 4 2,4 1 10,7 1 2,-2-1 18,-2-1-6,-7-2-5,-6-3-1,-3-3-8,-3 0-5,-2 1 2,0-1 1,-7 1-2,-6 0-2,-6-2-6,-1-3-106,2-2-138,0 0-275</inkml:trace>
  <inkml:trace contextRef="#ctx0" brushRef="#br0" timeOffset="5354">305 140 332,'0'0'126,"0"0"-100,-41 56 38,22-33 22,3 2-21,-2-3-57,6-4-4,4-4-4,3-2-10,5-4-81,0-5-87,0-3-100</inkml:trace>
  <inkml:trace contextRef="#ctx0" brushRef="#br0" timeOffset="5581">382 106 321,'0'0'181,"0"0"-170,0 0 27,0 0 57,26 65-42,-20-41-29,1-2-21,0-5-3,-3-5-104,-1-5-38,-3-6-44</inkml:trace>
  <inkml:trace contextRef="#ctx0" brushRef="#br0" timeOffset="5984">585 116 296,'0'0'175,"0"0"-127,0 0 34,0 0 32,0 0-50,0 0-11,-13-9-30,6 9 8,-3 0-31,2 0 0,-2 9 10,3 4-10,5 0-1,2 0-16,0 0-23,13-3-21,4-6 23,3-2-52,1-2 15,-3-3 22,-2-10 37,-7-1 16,-3 0 1,-6-1 33,0 0 36,0 4-22,0 2 23,-2 2-21,-2 4-12,4 2-16,0 1-5,0 0-17,0 0-11,0 1-9,3 11 16,6 1 1,-1-1-5,4 2-22,1-2 14,-3-1 15,1-2-6,0-4 6,-4-2-2,0-3-10,-2 0-1,2 0 5,-2-4 7,-3-6 2,-1-2 0,-1-3 3,0-1 8,-6-1 5,-1-2 36,3 3-22,-1 0 13,5 5 17,0 1-15,0 2-7,2 1-20,10 2-9,3 1-4,4 4 2,1 0-2,3 4-3,-2 8 1,-1 2 1,-1 3-3,-2 3-1,-7-1-1,-1 1-7,-7-1-48,-2-1-68,0-4-172</inkml:trace>
  <inkml:trace contextRef="#ctx0" brushRef="#br0" timeOffset="6855">172 568 304,'0'0'228,"0"0"-205,69-27-18,-26 13 51,7-2 17,-2 2-39,-5 2-3,-4 2 17,-11 4 10,-8 1-33,-9 0 2,-4 3-3,-4 1-16,-1 0-8,-2 1 0,0-3-22,-5 3-156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8:27.1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1105 581,'0'0'77,"0"0"-75,0 0-2,0 0-54,0 0-100,0 0 3</inkml:trace>
  <inkml:trace contextRef="#ctx0" brushRef="#br0" timeOffset="416282">14978 9 555,'0'0'186,"0"0"-186,0 0 0,0 0 0,0 0-103,0 0-166,11-9-49</inkml:trace>
  <inkml:trace contextRef="#ctx0" brushRef="#br0" timeOffset="1.85532E6">17001 918 37,'0'0'6,"0"0"-6,0 0 6,0 0 25,0 0 31,0 0 7,0 0-11,0 0-17,0 0-5,0 0-4,0 0 7,0 0-4,0 0-5,0 0 10,0 0 0,0 0-12,0 0-3,0 0 1,0 0 0,0 0-4,0 0 2,0 0-6,0 0-5,0 0-6,0 0-2,0 0 2,0 0-6,0 0 0,0 0 1,0 0-2,0 0-15,1 0-24,-1 0-87,0-5-233</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5:10.0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903 162 432,'0'0'160,"0"0"-90,0 0 30,0 0-1,0 0-28,0 0-50,0 0 20,0 0-20,-46-5-5,30 5-2,-2 10-9,2 4-2,0 2-2,1 5 2,5 2-3,4-2-4,3 1 3,3-3-6,0-2 5,10-2 1,7-3-4,1-3-1,5-3 6,-1-3 5,-1-1-4,-3-2 0,-8 0-1,-4 0 6,-3 0-4,-3-5 24,0-4 34,0-4-30,0 0-13,-2 0-7,-5 2 13,-1 3-7,0 0-16,-1 2-5,-2 2-7,1 4-32,-3 0-30,4 0-47,4 5-165,5 0-234</inkml:trace>
  <inkml:trace contextRef="#ctx0" brushRef="#br0" timeOffset="628">784 506 321,'0'0'232,"0"0"-203,0 0-19,0 0 33,0 0-14,0 0-24,-5 0-5,17 2 33,2-2 20,1 0 2,-3 0-13,-4 0 5,-4 0-20,2 0-5,-4 0 6,0 0-7,1 5-11,-1 1 6,1 6-15,-1 2 17,1 7 5,-3 3-9,0 3 1,0-2-6,-7-1 2,1-4-6,-1 0-5,1-3 0,0-2 1,-1-1-1,2-2-5,0 0-52,3-2-113,-1-5-132,3-5-261</inkml:trace>
  <inkml:trace contextRef="#ctx0" brushRef="#br0" timeOffset="1012">773 668 275,'0'0'146,"0"0"-121,0 0 8,0 0 87,0 0-26,81-5-34,-54 4 15,0 0-18,-6 0-13,-6 0-2,-2 1 0,-9-2-24,-1 2-2,-3 0-12,0 0 1,0 0-3,0 0-2,0 0-28,0 0-125,-3 6-227</inkml:trace>
  <inkml:trace contextRef="#ctx0" brushRef="#br0" timeOffset="1416">701 1147 615,'0'0'215,"0"0"-204,0 0 17,0 0 82,0 0-49,-37-54-21,37 40 9,0-1-10,2 0-22,11 1-16,4 3 4,3 1-5,0 4-2,-1 2 2,-3 1-2,-3 3 1,-6 0 0,-2 0-2,-3 3-4,0 5 0,-2 7 2,0 4 5,-13 4 4,-5 4-1,-1 0 2,-1 0-1,8-3-4,1-3 0,5-4-2,6 1 2,0-3 0,2-4-1,13-2 0,2-4 1,5-4 1,0-1 5,0 0-4,-2 0 4,-5-4 5,-4-4 2,-4-4 7,-7-2 9,0-3-8,0-2-12,-10 1 7,-5 4-6,-5 3-6,-2 4-4,1 5 0,2 2-3,2 0-12,5 5-44,5 9-56,-1 2-172</inkml:trace>
  <inkml:trace contextRef="#ctx0" brushRef="#br0" timeOffset="2144">776 1546 658,'0'0'79,"0"0"-56,0 0 109,0 0-59,0 0-27,0 0-2,-26-32-12,9 32-3,0 0-10,-4 0-10,3 3-6,-2 6-1,6 2-2,1 1 0,6 2-3,5-1 1,2 2-8,4-5-12,11 0-2,5-6-4,2-4 25,1 0 2,-1-3 2,-4-7-1,-6 2 2,-5 0 0,0 2 19,-4 2 8,-1 1-9,1-1 7,-3 4 11,0-1-9,0 1-7,0 0-8,0 0-4,0 0-5,0 0-5,0 5-10,0 8-1,0 12 11,2 6 23,-2 4-8,0 2-7,0-5 4,0 1 1,0-3-8,0-3 0,0 1 6,0-4 2,-2-4-4,-2-3-2,3-4 1,1-6-3,0 0 0,0-5 4,0-1-4,0 0 3,0 0 0,0-1 2,0 0-2,0 0-3,0 0-4,0 0-1,0 0-23,0-5-45,0-5-118,-1-5-484</inkml:trace>
  <inkml:trace contextRef="#ctx0" brushRef="#br0" timeOffset="4394">1187 215 42,'0'0'231,"0"0"-181,0 0-23,0 0 11,0 0 9,0 0 4,0 0 17,-2-2-9,1 2-5,1 0-7,0 0-4,0 0-11,0 0-13,0 0-11,0 0-8,4 0-4,8 0 4,0 0-2,8-1 17,-1 0-13,5 0 1,-1 1 1,-9 0-4,0 0 2,-6 0-2,-2 0 0,-3 0 2,-3 0-2,1 0 1,-1 0 4,0 0 9,0 0 9,0 0 6,0 0-9,0 0-11,0 0 1,0 0-8,0 0 0,0 0-4,0 3 0,-1 7 2,-2 3 3,-1 1-3,-2 2 3,2 2 0,0 0-1,-1 0-2,0 1 0,0-1 2,0 1 3,-2-1-3,3 0-2,1 0 2,-1 0-1,2 0 9,-2-1-10,4 0 7,0 0-3,0 0-4,0 0 8,0-3-3,0-2-2,0-1-1,0-1 3,0 0-3,-1-1 1,1-1-1,0-3 4,0 0-5,0 2 3,-1-3-2,1 1-1,0 3-1,0-5 2,0 4 0,0-2-1,0-1 0,0-2 0,0-1 0,0 1-1,0-1 0,0 3 2,0 0-1,0 1 3,0 0-4,0 1 2,0-2-2,0 2 0,0-2 0,0-1 3,0 1-3,0-1 0,0 1 1,2-2 1,0 3-2,-1 1 0,0-1 3,0 2-1,1-2 2,0 0-3,-2-1 0,1-3 1,-1 0-2,0 1 2,0-2 1,0 2-2,0 0 0,0-2 1,0 0-1,0 0 3,0 0 1,0 0 6,0 0 26,0 0 16,-7 0-12,-8-3-13,-5-6-26,3 1-1,0-1-1,3 3 1,-1 1-1,1 2 0,0 2-1,3 1 0,3 0 0,4 0 1,1 0-6,3 0-17,0 0-27,0 0-39,0 0-84,0 0-271</inkml:trace>
  <inkml:trace contextRef="#ctx0" brushRef="#br0" timeOffset="5795">1398 474 420,'0'0'185,"0"0"-170,0 0 1,0 0 52,0 0-16,0 0-19,-3 0-22,15 0-4,7 2 11,8 0 16,4-2 13,2 1-24,-1 2 3,-4-2 2,-9 2 2,-6 0-15,-8-1 0,-4 1 3,-1-1-6,0 0 5,0 0-10,0-1-3,0 0-4,0-1-24,0 0-94,1 0-246</inkml:trace>
  <inkml:trace contextRef="#ctx0" brushRef="#br0" timeOffset="6194">1904 337 423,'0'0'126,"0"0"-65,0 0 54,0 0 11,0 0-47,0 0-24,-6-1-27,-1 1-13,-5 0-5,-4 12-2,-1 5-2,1 5 1,1 4-6,6 4 2,4 1-3,5 0-2,0-1-2,11-3 4,7-4 0,5-8-2,-2-6-2,1-7-5,-1-2-3,-2 0-21,-6-9 5,-2-5 8,-9-2 20,-2 0 9,0-1 4,-5 4 30,-7 2-12,2 1-16,0 4-2,8 3 8,0 1-9,2 1 1,0 1-3,0-2-7,2-1 2,12 1-2,4 1 4,-1 1-7,-4 0-1,-4 0 1,-4 0 1,0 0 2,1 0 3,-1 8-6,2 1 2,0 4-4,-3 3 4,0-1 0,-2 4-2,1-5-2,-2 0 1,0-1-29,1-4-31,-2-1-66,3-5-82,-1-3-168</inkml:trace>
  <inkml:trace contextRef="#ctx0" brushRef="#br0" timeOffset="6748">2147 497 555,'0'0'133,"0"0"-123,0 0-10,0 0 0,0 0 9,0 0-5,-23 72 2,29-55-3,6-6-6,4-2 9,2-5-5,-8-3 20,2-1 67,-6 0 4,0 0 9,-3-9-23,-3-4 0,0-3-49,0 0-27,-5 1-2,-2 5-9,-2 1-21,2 4-7,0 2-26,3 3-30,2 0-59,0 0-139,2 0-143</inkml:trace>
  <inkml:trace contextRef="#ctx0" brushRef="#br0" timeOffset="7057">2293 515 394,'0'0'271,"0"0"-251,0 0-17,0 0 1,0 0 20,0 0 6,10 53-9,0-38-19,6-5 8,4 0-9,-1-6 11,1-4-3,-6 0 27,-3 0 9,-5-4 9,-3-8 35,-1-3-17,-2-2-8,0-1-40,-2 2-15,-7 2 4,4 5-7,-5 3-6,4 3-4,0 3-21,-1 0-31,4 0-86,0 6-119,3 0-248</inkml:trace>
  <inkml:trace contextRef="#ctx0" brushRef="#br0" timeOffset="7402">2638 509 489,'0'0'275,"0"0"-254,0 0 44,0 0 32,0 0-76,0 0-18,-50-6-3,42 18-2,0 1 2,6 4-8,2-2-15,0 0-14,14-3-11,1-5-1,1-4 7,2-3 37,-2 0 5,-2-2 4,-3-8 11,-2-4 64,-7-2-36,0-5 19,-1-2-1,-1-3-9,0-2-27,0-1-17,0 3 5,0 2-13,-1 8 11,1 6 6,-1 5 13,1 3-3,-1 2-27,1 0-6,0 7-10,0 12-5,7 7 21,1 6 1,1 1-1,1-1-23,-5-1-83,-1-5-134,-3-8-173</inkml:trace>
  <inkml:trace contextRef="#ctx0" brushRef="#br0" timeOffset="7866">2924 502 631,'0'0'188,"0"0"-181,0 0-7,0 74 7,0-39 1,-4 2-6,2-1 0,0-6 3,2-8-5,0-10-5,0-8 5,0-3 3,0-1 11,0-4 82,-3-13 35,-4-9-102,0-5-17,0-2 19,-1-6-22,5-1 0,3 0 0,0 4-9,3 6-7,12 6 5,0 8-3,4 8 4,0 5-12,2 3 7,0 0-2,1 13-2,-3 4-4,-6-1 1,-6 0 0,-7-4 9,0-3 0,-7 1 4,-10-1 0,-7-3 6,0-1-6,4-2 0,-1-2-11,5-1-70,4 0-168,2 0-334</inkml:trace>
  <inkml:trace contextRef="#ctx0" brushRef="#br0" timeOffset="8362">3108 307 796,'0'0'54,"0"0"-54,0 0-18,0 0 18,0 0 5,27 78 11,-15-46-4,-5-1 1,-2-3-13,-1-6 0,-3-7 3,2-7-2,-3-4-1,0-4 1,0 0 12,0 0 59,0 0 2,2-7-15,-1-6-42,3-4-16,3-1 4,5 4 0,2 1-4,-1 6-2,2 3-2,-7 3 2,6 1-2,-1 1-2,0 10 3,-1 3 0,0-1 2,-5 1-1,-3 1-5,-4 1-6,0-3-70,0-3-128,-11-6-249</inkml:trace>
  <inkml:trace contextRef="#ctx0" brushRef="#br0" timeOffset="8825">3481 410 573,'0'0'108,"0"0"-45,0 0 5,0 0-27,0 0-2,0 0-26,-65 41-1,60-24-12,5-1 0,0-2-3,12-4-5,3-3-7,4-5 15,-5-2-13,-1 0 13,-1-12 1,-4-2 5,-3-3-2,-1 3 3,-4 3-5,0 6 3,1 3 4,-1 2 8,1 0-17,0 0-19,1 9 4,5 4 15,2 0 1,4-3 0,-1-1 0,2-4 3,1-4-1,-1-1 0,-2 0 9,1-5 17,-4-8 2,0-3 27,-2-2-30,-5-1 15,-1-2-24,-1 0-11,0 3 0,0 3-7,-3 7 0,0 5 1,2 3-2,1 0-5,0 3-19,0 12 11,1 7 11,9 3 4,1 1-4,5 0 2,-2-2 0,0-2 0,-3-4 0,-2-4 2,-4-4 1,-1-5-3,-3-2 0,-1-2-1,0-1 2,0 0 2,0 0-3,-12 0-1,-6 0-32,-1-6-144,0-5-238</inkml:trace>
  <inkml:trace contextRef="#ctx0" brushRef="#br0" timeOffset="9442">3878 494 384,'0'0'182,"0"0"-134,0 0 49,0 0 4,66-15-41,-64 13-8,0-1 8,-2 1 12,0-2-8,0 1-7,-5-1-57,-7 2-10,-2 2 8,-3 0-7,1 9 8,3 4 1,3 2 0,8 0-1,2 4-2,0-4 3,7-1 2,6-2-1,6-5 2,-1-2-2,1-3 5,-1-2-3,-2 0-3,-3 0 2,-3 0-4,-5 0-1,-2 0-46,-3 0-59,-4-2-199</inkml:trace>
  <inkml:trace contextRef="#ctx0" brushRef="#br0" timeOffset="10613">1030 1205 377,'0'0'185,"0"0"-126,0 0 20,0 0-1,0 0-28,0 0-22,2 0-12,10 0-11,8 0 6,7 0 8,1 0 4,2 0-2,2 0-3,-1 0-3,-4 0-4,-8 0 10,-4 0-7,-7 0 7,-5 0-5,-2 0 1,-1 0 11,0 1 2,0-1-1,0 0-10,0 0-3,0 0-14,0 1-2,0 0-6,0 0-54,0-1-105,-1 0-298</inkml:trace>
  <inkml:trace contextRef="#ctx0" brushRef="#br0" timeOffset="12186">1757 1102 308,'0'0'257,"0"0"-208,0 0 23,-7 69 11,5-51-33,-3-5-33,4-3-7,-1-5-3,2-4-6,0-1 7,0 0 56,0 0 36,0-11 0,0-6-60,8-9-37,0-2 5,3-4-8,4-1 2,-3 1 1,2 7 0,-3 7-2,-5 9-1,-1 3 0,-2 5 0,2 1-1,3 0-13,4 15 5,0 8 9,-1 8-4,-1 4 4,-5 3 0,-3-2 0,1-4 0,-3-7-40,0-4-61,0-7-107,0-9-192</inkml:trace>
  <inkml:trace contextRef="#ctx0" brushRef="#br0" timeOffset="12562">1804 1142 526,'0'0'281,"0"0"-267,0 0-10,0 0-4,60-2 0,-28 2 0,2 0-79,0 0-155</inkml:trace>
  <inkml:trace contextRef="#ctx0" brushRef="#br0" timeOffset="12720">2185 1106 507,'0'0'109,"0"0"-98,0 0 32,-65 4-13,48 8 4,2 3-29,6 2 2,4 1-7,5 0 0,0-2-3,16-3 0,6-2-4,5-6 2,3-5 5,-1 0-6,-2 0 6,-6-6 3,-4-4 41,-6-1 10,-1-4 8,-3-4 37,-3-3-60,0-3 11,-4-1-20,0-2-15,0 4 7,0 4-6,0 5 2,-1 8 7,0 2 13,-1 5-22,1 0-10,1 0-6,0 0-4,0 8-16,0 12 6,0 10 13,6 2 1,2 0-45,3-6-73,-1-9-61,1-5-40,-4-6-148</inkml:trace>
  <inkml:trace contextRef="#ctx0" brushRef="#br0" timeOffset="13123">2337 1132 567,'0'0'110,"0"0"-107,0 0 19,61-16 40,-39 13-24,-3 3 14,-4 0-10,-2 0 0,-3 0 1,-1 0-11,-2 8-14,0 1-5,-3 5-11,-1 1-1,0 2-1,-3-1-31,0-4-85,0-4-61,0-2-92</inkml:trace>
  <inkml:trace contextRef="#ctx0" brushRef="#br0" timeOffset="13514">2588 1136 218,'0'0'133,"0"0"-109,0 0 11,9 55 5,1-47 4,5-1 17,1-4 28,0-3 13,0 0 5,-1 0-12,-6-4-11,-1-5-17,-4-3 9,-2-2-30,-2-4-2,0-1-26,-2 4-8,-7 2-9,-2 4-1,-2 2-3,-1 4-8,-5 3-38,1 0-56,3 2-91,5 5-237</inkml:trace>
  <inkml:trace contextRef="#ctx0" brushRef="#br0" timeOffset="13822">2801 1194 596,'0'0'54,"0"0"6,0 0 66,0 0-46,0 0-37,0 0-7,0-10 2,0-1-1,3-2-11,2-2 4,2 2-19,2 2 0,1 3 2,-2 3-11,1 4 2,2 1-2,-4 0-2,4 0-1,0 6-6,-4 6 6,1 5-3,-1 3-1,-5 2 4,-2 0-30,0-2-46,0-4-70,0-6-114,0-6-268</inkml:trace>
  <inkml:trace contextRef="#ctx0" brushRef="#br0" timeOffset="14174">3211 1184 642,'0'0'165,"0"0"-162,0 54-3,0-26 18,0 0-7,0-1-7,0-5-2,0-6-2,0-7 2,0-4-1,0-5 7,0 0 86,0 0 14,0-14-17,3-5-64,-3-6-20,0-3 6,1-4-3,4 1-8,3-2-2,4 3-2,0 5-7,2 5 9,2 6-1,-1 5 0,1 6-3,-1 3 1,-2 0-2,-2 5-2,-4 5-3,-2 4 6,-3 0 0,-2 0 1,0-1 2,-10 0 1,-6-2 0,-3-3-1,-2-2-48,1-5-53,3-1-152,6 0-460</inkml:trace>
  <inkml:trace contextRef="#ctx0" brushRef="#br0" timeOffset="14637">3479 953 832,'0'0'27,"0"0"-27,0 0 0,-6 54 22,6-23 4,0 0-18,0-2 3,6-6-7,1-6 2,-2-7 0,-1-4-2,-3-5 3,0-1-1,-1 0 20,3 0 40,0-1 5,3-10-10,5-2-56,0-2-4,5 4-1,-2 4 0,0 3-5,-3 4 2,1 0-1,0 0 0,-1 8 2,-1 4-1,0 0 0,-3 2-5,-1 1-2,-4-2-69,-1-3-90,-1-5-222</inkml:trace>
  <inkml:trace contextRef="#ctx0" brushRef="#br0" timeOffset="15075">3782 1099 501,'0'0'154,"0"0"-108,0 0 28,0 0-24,0 0-21,0 0-14,-38 34-2,29-15-5,5-1-7,4-1-2,1-5 0,15-3-2,2-6 3,-1-3 7,0-1 2,-3-11 19,0-2 27,-4-3 1,-2-2-13,-1 4-24,-1 3-14,-3 4 0,-3 6-5,0 2 0,0 0-11,4 5-9,0 9 11,2 0 9,1 0 2,0-1-2,1-5-2,1-2 0,1-3 2,-3-3 1,1 0 2,-3 0 8,1-7 3,-3-3 0,-3-3 8,2 0-11,-2 1-9,2 3-2,0 4 2,1 2-2,0 3 0,5 0-5,5 2-2,2 10 6,2 2-7,-2 4 7,-3-1 2,-4 2-1,-2-3 3,-3-2 1,-3-3 4,0-4-5,0-2 1,-7-3 4,-4 0 3,-7-2-11,2 0-1,2-2-95,3-9-214</inkml:trace>
  <inkml:trace contextRef="#ctx0" brushRef="#br0" timeOffset="15636">4178 1170 643,'0'0'89,"0"0"-62,0 0 75,70-14-52,-61 10-1,-4 2 3,-1-1 0,-4-1-5,0-1 5,0 0-36,-11 0-11,-3 3-5,-6 2-5,-2 4 3,1 10 1,5 1 1,7 2-1,8-2-1,1 1 2,14-1 3,6-3-2,8-2 6,1-4 7,1-3-6,-4-3-6,-2 0 3,-9 0-5,-3 0 0,-5 0-39,-7-2-62,0-1-157</inkml:trace>
  <inkml:trace contextRef="#ctx0" brushRef="#br0" timeOffset="16672">1105 1714 302,'0'0'262,"0"0"-207,0 0 4,0 0 9,0 0-17,0 0-28,50 6 37,-7-6 7,0 0 3,-2 0-32,-7 0-9,-11 0-12,-13 0-13,-6 0-4,-2 0-4,-1 0 2,-1 0-15,0 0-116,0 0-203</inkml:trace>
  <inkml:trace contextRef="#ctx0" brushRef="#br0" timeOffset="18568">1836 1683 132,'0'0'300,"0"0"-276,0 0 28,0 0 57,0 0-64,0 0-4,0 0-10,-13-20 17,5 20-14,-2 0-18,-5 0-2,-3 7-10,-1 5-3,1-1 3,2 5 5,2 1-4,5 3-10,7 3 10,2 1-5,0-1 2,11-2 3,8-5-5,5-3-4,0-7 4,3-5 5,-2-1-3,-3 0 10,-5 0-4,-6 0-4,-4-4-2,-1-2-4,-1 0 0,0-2-39,-1-1-124,-1 0-88</inkml:trace>
  <inkml:trace contextRef="#ctx0" brushRef="#br0" timeOffset="19146">1986 1556 452,'0'0'75,"0"0"-65,0 0 27,0 55 54,0-23-15,0 7-45,1-2 5,3-4-26,-1-4-7,-3-9-1,2-8 1,-1-5-1,-1-4-2,0-3 1,0 0 3,0 0 35,0 0 48,0 0-15,0-12-31,0-5-40,0-2-1,6 0 0,2 3 0,3 3 0,-1 6 0,2 4 0,-2 3 0,3 0-1,0 2-4,1 9 4,-3 5 1,-1 2 2,-1 2-2,-3 0-2,-1-1-1,-2-4-4,-2-4-93,5-5-67,-2-6-62,5 0-137</inkml:trace>
  <inkml:trace contextRef="#ctx0" brushRef="#br0" timeOffset="19552">2239 1749 296,'0'0'241,"0"0"-223,0 0-13,0 0 15,-2 63-7,12-49-13,4-6 7,2-3 1,-2-3 5,-2-2 22,-2 0 32,-1 0 31,-2-6-31,-2-6 5,0-2-34,-5-3 1,3 1-7,-3 0-15,3 4-16,3 6 7,-1 1-8,2 3-8,3 2 7,4 0-4,4 0-6,1 11 0,2 7-7,-1 1 18,-1 1 0,-4 0-10,-4-3-40,-8-3-16,-3-4-40,0-8-11,0-2 61,-9 0 56,2-8-5,1-7-16,5-2 21,1-3 61,0-2-24,10 0 37,5 1-17,-1 5 15,3 5-53,-2 3-17,2 4 3,-1 4-5,-1 0-3,0 0-103,-4 3-109,-4 3-132</inkml:trace>
  <inkml:trace contextRef="#ctx0" brushRef="#br0" timeOffset="20024">2672 1800 254,'0'0'121,"0"0"-76,0 0 3,0 0 28,0 0-17,0 0-13,13 37 5,-12-37-11,-1 0 52,0 0 34,0-7-3,0-7-102,0-3-7,0 0-3,0 1-9,0 2 0,8 4 1,2 3 0,5 4-3,1 3-5,2 0 3,1 8 1,-1 4-2,-1 5 1,-2 3-1,-3 2 1,-3 2 0,-4-3 0,-4-2-7,-1-6-44,0-3-16,0-6-13,0-4-110,0 0-150</inkml:trace>
  <inkml:trace contextRef="#ctx0" brushRef="#br0" timeOffset="20451">3156 1846 361,'0'0'113,"0"0"-55,0 57 19,3-28 10,-3 2-47,0 0-22,3-5-10,2-5-7,-3-10 4,1-6 3,-1-4 39,-2-1-8,1 0 23,1-9 35,0-10-51,-1-7-36,-1-4 9,1-7 1,0-2-12,0-4-2,4 1-3,2 3 0,5 7-2,4 8-2,-1 8 2,1 7-2,-4 6-2,3 3-2,-1 0 3,-2 5-4,-1 7 1,-6 4-4,-1 0 7,-4 2-4,-2 3 5,-15-2 0,-2-2 2,-2-5-4,1-2 2,0-5-56,3-3-112,3-2-252</inkml:trace>
  <inkml:trace contextRef="#ctx0" brushRef="#br0" timeOffset="20917">3408 1589 172,'0'0'730,"0"0"-702,0 0-28,0 0-18,0 0 18,3 63 38,-1-25 10,1 1-22,-1-2-13,2-6-9,1-8-1,-2-6-2,1-7-1,-3-6 2,0-3 3,0-1-4,0 0 16,3-6 41,1-8-5,3-7-48,3 1-3,4-2-1,-1 5-2,-2 5 3,1 4-1,-4 6 3,0 2-4,3 0-2,0 8-3,-1 6 3,0 3 1,-2 0-3,-2 1 0,-3 1-37,-1-5-110,0-4-210</inkml:trace>
  <inkml:trace contextRef="#ctx0" brushRef="#br0" timeOffset="21336">3750 1755 635,'0'0'99,"0"0"5,0 0 8,0 0-51,0 0-36,0 0-23,-46 17-1,33 0 0,5-2-1,7 4-1,1-4-6,4 0-1,8-5-1,4-5 8,-2-5 1,-1 0 0,-1-7 10,1-6-10,-6-3 7,0 0 2,-2 2-9,-4 6 13,0 3 6,-1 5-3,0 0 1,3 0-17,-2 4-17,3 12 12,1 4 5,2 0 0,4-1 1,0-6 0,2-2 1,0-5-1,1-6 0,0 0 5,-2-7 0,-2-8 1,-1-3 5,-4-2 7,-3-1 3,-2-1-12,0 1-2,0 4-7,0 6 5,-3 5 1,2 5 3,1 1-10,0 0-12,0 13-6,13 7 18,5 3 2,4 3 2,0 2-4,2 0 1,-5-2 0,-8-4 4,-2-5-5,-6-7-3,-3-4 3,0-3 1,0-3 0,-1 0 12,-17 0 2,-4 0-15,-3-5-37,2-7-57,5-4-220</inkml:trace>
  <inkml:trace contextRef="#ctx0" brushRef="#br0" timeOffset="21949">4250 1858 548,'0'0'170,"0"0"-150,0 0 107,61-25-39,-56 21-22,-5-1-1,0 0-16,0 0-10,-4-1-27,-8 1-12,-4 5-3,-3 0 3,2 8 0,0 7 0,5 5 0,4-1-1,7 2-2,1 0 3,9-2 2,11-3 6,3-6 2,4-4 2,0-4-6,-2-2-2,0 0-4,-5 0-2,-6-6-10,-4-3-57,-8-3-108,-2 1-367</inkml:trace>
  <inkml:trace contextRef="#ctx0" brushRef="#br0" timeOffset="30295">1336 459 173,'0'0'110,"0"0"-98,0 0-5,0 0 21,0 0 8,0 0-17,0 0 6,-12 0 19,12 0-9,0 0-12,0 0-15,0 0-8,0 0-19,12 0 19,2 0 6,4 0-4,3 0 4,-1 0 0,-1 0-6,-4 0 0,-5 0 3,-3 0-3,-4 0-4,-1 0 3,0 0-6,-2 0-64,0 0-12,0 2-275</inkml:trace>
  <inkml:trace contextRef="#ctx0" brushRef="#br0" timeOffset="31374">1009 1210 307,'0'0'88,"0"0"-69,0 0 13,0 0 13,0 0-21,0 0-17,0 0 20,31 2 26,-18-2 1,0 0-23,-1 0-1,-2 0-1,-3 0 4,0 0-15,-4 0-2,0 0 4,-3 0 0,0 0 1,0 0-4,0 0-7,0 0-10,1 0-2,2 0-104,0 0-120,-1 0-337</inkml:trace>
  <inkml:trace contextRef="#ctx0" brushRef="#br0" timeOffset="33526">1119 1745 275,'0'0'82,"0"0"-68,0 0 5,0 0 24,0 0-14,0 0-5,0 0 51,59 0 0,-32 0-12,-3 0-31,-7-2 8,-7 0-2,-6 2-6,0-1-14,-4 1 0,2 0-17,-2 0-1,2 0-4,1 0-96,-3 0-216</inkml:trace>
  <inkml:trace contextRef="#ctx0" brushRef="#br0" timeOffset="1.45831E6">4541 1950 37,'0'0'41,"0"0"-38,0 0 28,0 0 19,0 0 17,0 0-11,0 0-1,0-3-17,0 3-2,0 0-5,0 0-4,0 0-10,0 0-11,0 0-6,0 0-22,3 0-50,-1 0-37,2 0-95</inkml:trace>
  <inkml:trace contextRef="#ctx0" brushRef="#br0" timeOffset="1.47051E6">4935 347 254,'0'0'32,"0"0"-23,0 0 26,0 0 28,0 0-10,0 0-5,0 0 24,-3-5-10,3 5-2,0 0-26,0-1-12,0 1-5,0-1-11,2 0 3,5 0-9,3 1 0,4 0 0,-1 0-2,-1 0 0,-1 0 1,1 4-5,-1 1 3,-4 0-4,-3 3 1,1 0 6,-4 0-1,2 3 1,-1-1 0,-2 3 0,0 1 0,-5 2 3,-5 0-2,0 2 2,-4 4-3,1-1 0,-1 2 0,1-1 0,2-1-2,6-2 0,2-3-4,3 3 6,0-1 1,0 2-1,0 2 0,0 0 0,0 1 0,0 1 0,0-4 1,3 1-1,1-2 0,-1-1 0,-3-2 1,3-1-1,-1-1-1,4-2 1,-1-3 0,0-2 1,-2-2-1,0-1 0,1-1 0,0-2 0,2 1 0,-2-2 3,-2 0-1,1 0 7,-1 0-2,2 0 15,2 0-10,-2-3 0,0-1 0,-3 2 20,-1-1-22,0 1 27,0-1-8,0 3-14,0-1-2,0 1-10,0 0 2,0 0-5,0 0-3,0 0 1,0 0-9,0 0 2,-5 8 2,-2 3 5,0 3 2,0 0-2,1 0-1,3 1 3,-1-1 0,2-1 2,0 2-2,2-1 0,0 1 0,0-1-2,0 1 2,0 1 2,0 0-2,0 0 2,0 1-4,0 0 5,0-1-4,0 1 2,0-2-1,0 0 1,-4 0 0,2 0-1,1-2 1,-2-1-1,3 1 0,0-3-1,0 0 0,0-2 0,0-1 2,0 0-1,0-2 2,0-1-2,0 1 0,0-3-1,0 1 2,0-1 0,0 0-1,0-2 0,0 0 3,0 2-3,0-2 2,0 0 1,0 2 3,0-1-3,0 1-1,0-1 1,0 0-1,0 0-1,0 2-1,0 1 1,0-1 0,0 1 2,-1-1 0,1-2 3,-2 0 2,1 0-6,1-1 4,-3 0 9,3 0 8,-1 0 10,-5 0 3,-7 0 6,-3 0-27,-4 0-10,1 0-4,5-1 3,3 0 2,0-1-5,4 0-1,0 2-2,2-1-4,1 1-21,3 0-46,0 0-96,1-3-263</inkml:trace>
  <inkml:trace contextRef="#ctx0" brushRef="#br0" timeOffset="1.47308E6">4751 1935 443,'0'0'151,"0"0"-114,0 0 12,0 0 7,0 0 3,0 0-4,0 2-6,4-2-18,5 1-17,2 2 14,2-1 8,-3-1-7,-1 1-6,-4-2-15,-3 1 1,-2-1-2,0 0 1,0 0 1,1 0-4,1 0-3,1 0-2,-2 1 3,0-1-8,1 2 5,2 0-22,1 3-93,-5-2-276</inkml:trace>
  <inkml:trace contextRef="#ctx0" brushRef="#br0" timeOffset="1.47665E6">3916 2784 184,'0'0'256,"0"0"-191,0 0-51,0 0 19,0 0 39,0 0 11,0 2-8,0-2-5,0 0-22,0 0-34,0 0-14,1 1-11,3 1-58,3 1-58,-1 0-150</inkml:trace>
  <inkml:trace contextRef="#ctx0" brushRef="#br0" timeOffset="2.33574E6">357 1380 138,'0'0'120,"0"0"-9,0 0-26,0 0 6,0 0-14,0 0-17,0 0-17,-7 0-3,7 0-20,0 0 2,0 0-2,0 0 1,0 0-4,0 0-2,0 0-2,0 0 0,0 0-12,2 1 2,7 0 5,5 2-1,3-3 13,3 3 5,4-3-12,1 2 1,5-2 3,4 0-3,2 0 1,3 0-11,1 0 4,-6 0-3,-3 0-1,-3 0-2,-4 1-1,0 0 2,0 0 4,3 0-5,-2 0 6,2 0 2,-1 1-9,1-2 5,2 0-6,-1 0 11,3 0-1,-3 0-7,4 1 7,2 0-8,0-1 1,1 2-6,3-1 7,0 1-3,-2 2 0,-2-3-1,-5 2 1,-3-1-1,-3-1 0,-2 1 1,-1-2-1,2 0 0,-1 1 0,2-1 1,-1 0-2,-1 0 5,4 1-5,2-1 1,2 2 0,0 1 0,3-1 0,0 0 2,-3 1-2,2-1 0,-2 1 0,1 2 1,-4-2-1,1 0 0,-2 1 1,2 0-1,-6-1 0,3 1 1,0-1-1,-1 0-1,-1 0 1,2-1 1,0 3-1,1-2 0,5-1 0,-1 1 0,2-2 1,1 1-1,-3 0 0,0 0-1,2 1 1,-1-1 0,0-1-1,1 0 0,-2 1 1,3-1 1,-3-1 0,2 1-1,-2 0 1,-1 0-1,-1 1 1,2-1-1,-3 3 3,4-2-6,1 2 6,3-2-3,0 1 6,1 0-4,-2 0 2,1 0-2,-2 1 2,3 0-2,0 0-1,0 1 0,3-2-1,-1 3 3,1-3-2,-1 2-2,-5-2 2,-1-1 0,0 1 0,2-1 2,0 0 1,2 0-2,-1 0 1,0 2 1,-1-2-2,0 1-1,0-1-1,-2 1 0,-1 1 1,2 0 3,0 3-1,2-1 0,-2 0-1,2-3 2,-5 0-4,-1 0 4,1 0-3,-3 3 1,3-2-1,2-1 2,0 0-2,0-1 2,1 3-3,-2-2 3,-2 1-3,-1-2 0,-3-1 1,1 1 0,-1 1 0,0-1 0,-1-1 2,2-1-3,-1 0 5,2 0-5,1 0 3,2 0-1,1 2-2,3-2 3,2 0-2,1 2 1,-1-1 1,-3 1-2,-2 0 2,-4 0-2,-3 0 1,2 0-1,-2 0 2,5 0-3,-1 0 1,0 0 2,0-1-3,-2 2 1,-2-3 0,-3 2-1,1 0 0,-5-1 0,1 3 1,-2-4 0,-2 3 0,1-2-1,-2 1 1,-1-2 0,-4 0 3,-3 0-3,-1 0 6,-3 0-7,0 2 1,0-2-1,0 0-2,0 0-33,0 0-101,-6 0-102,-22-13-564</inkml:trace>
  <inkml:trace contextRef="#ctx0" brushRef="#br0" timeOffset="2.33783E6">543 16 384,'0'0'178,"0"0"-140,0 0 20,0 0 15,0 0-50,0 0-12,-83-8 26,53 7 13,4 0-13,-6 1-11,7 0 6,3 0-11,4 0-10,8-1-8,2 1 0,3 0-4,2 0 2,0 0 3,2 0 1,-1 0-5,0 0 8,2 0-5,-1 0-2,0 0 6,0 0-7,-1 0 1,-1 2 2,1 2-1,0 3-2,-2 0 0,1 1 2,1 2 0,0 2-2,-2 2 3,2 3 2,-1 2-5,3 1 5,0 2-4,0-1 0,0 3 4,0 2-2,0 0 3,0 0-6,0 1 3,0 0-1,0 1 0,-2-1 6,-1 1-3,-2 1 1,-3-3-1,1 1-1,0 2-3,0-2 1,2 4 0,-5-2 3,2 0 0,-1-2 1,2-2 0,-3 0-1,3-3-5,0 1 7,1-2-1,2 2-1,-1 1 3,-3-2-5,4 0 1,-1-1 1,0-1-1,2 1-1,1-2 3,0-2-5,-3-2 3,3 0-4,-2-1 10,2-1-10,-1-2 2,2 0-2,-2 0 2,1 0-2,1 0 2,1-1 0,-2 0 2,0-1-4,0 1 0,0-1 9,-1 0-9,3-1 3,-3 1-2,3-4 1,0 0-1,-2 0 1,0-1-1,2 0 0,-4-2-1,2 2 2,1-1 2,1-3-1,-1 3 2,0-1 1,0 0-1,0 1 6,-2 0-3,2-1 0,0 3-3,-3-2-5,2 0 8,1-1-7,-1 2 3,0 0-4,1 0 3,-3 1 1,2-1 0,-4 1-3,5 1 3,-1-1-1,0-1 1,-1-1-4,1 0 0,0-1 2,2-2-2,-2 1 0,2 0 2,0-1 1,0 0-3,0 0 0,0 0 0,0 0 0,0 0 1,0 0-1,0 0-2,0 0 0,5 2 2,7 0 3,5 0-3,7-1 2,0 0 0,3 0 3,-4 0-2,-4-1-2,-4 1 1,-4-1-2,-4 2 1,-4-2 1,0 0-2,-1 0 0,-2 0 3,0 0-2,0 0 2,0 0 1,0 0-2,0 0 0,0 0 1,0 0-2,0 0-1,0 0-5,0 0-31,0 0-80,-8 0-131</inkml:trace>
  <inkml:trace contextRef="#ctx0" brushRef="#br0" timeOffset="2.34392E6">4300 585 358,'0'0'164,"0"0"-140,0 0-4,0 0 12,0 0-16,0 0-6,0 0-1,0 0 0,23 0 15,-5 0-5,6 0 5,3 1-11,4 0-5,4 0 0,3-1 6,4 1-13,2 1 7,4 0-5,2 2 17,3 1-3,1-1-11,3 2 10,0-1-13,3-2 0,1 1 18,2 0-21,-1 0 3,1-1 3,-1 1 16,0-3-18,0-1-4,-5 2 0,-4-1 8,-7 0 16,-3 0-23,-3 0-1,-3 0 1,-1 1 11,-2-1-11,-5 0 5,1-1-5,-2 0 1,4 3 15,2-3-12,1 0 0,1 1-4,-2-1 1,-2 2-2,-1-2 7,-4 2-6,-1 0 2,0-1-5,-4 1 2,2-2-1,-3 0 1,1 0 1,-2 0 4,-3 0-2,-3 0 1,-5 0 1,-3 0-5,-4 0 8,-1 0 0,-1 0 4,0 0 14,0-1-8,0 0 7,0 1-3,0-1-3,0-1 2,0-3 2,0-2-10,-9-3-13,-3 0 0,-2-2 4,-2 0-4,-1 1 0,0-1 2,1 2-1,3-1-1,0 2 0,3 0 4,-1 2-2,1 1-2,0 0 2,3 3-3,2 0 1,1 3 0,3-1 5,-1 1-2,2 0 2,0 0-5,0 0-3,0 0 1,0 0-10,3 8-2,10 7 12,5 2 2,3 1 2,-1 0-2,1-2 1,-5-3-3,-2-2 2,-6-2 0,-3-3 0,-3-2 0,-2 0-1,0 1-4,0 1 5,-15 6-5,-6 2 4,-5 4-29,-7 2-129,-2-3-220</inkml:trace>
  <inkml:trace contextRef="#ctx0" brushRef="#br0" timeOffset="2.34544E6">4599 1262 339,'0'0'58,"0"0"-54,0 0 16,0 0 20,0 0 7,0 0 34,35 5-11,-16-3-6,6 0-23,4 0-5,5-1 5,3 1-19,2 1-7,2 1-4,1-1 5,-1 1-14,4 0 7,0 2-6,2-2-3,1 2 19,0-1-13,1-1-5,0 0 4,2-1 1,-4 0-2,-4-1-1,2 0 3,-4 0-6,-2 0 7,-1-1 0,-3 2 4,-1-1-2,-2 0-4,-1 0 4,-2 1-5,-1-2 4,-1-1-4,-2 3-4,1-1 8,-2 0-7,0 1 7,0-2-5,-3 0-1,0 1-1,-2-2 0,-2 3 5,0-3-6,-4 0 2,0 0 7,-2 0-5,1 0 8,0 2-7,0-2-2,0 0 5,-1 0-3,1 0 1,-4 0-3,-1 0 1,-1 0 0,-2 0-4,-3 0 1,2 0 0,-1 0 2,1 0-2,2 0-1,1 0 0,2 0 2,0 0-2,1 0 0,0 0 1,-2 0 0,-4 0-1,-1 0 0,2 0 0,-4 0-2,2 0 3,-2 0-1,1 0 3,-1 0 0,1 0-2,-1 0 0,0 0-1,0 0 2,0 0 0,0 0 1,0 0 15,0 0 9,0 0 4,0-6 1,-4 0-13,-4-5-18,-4 0 0,2-4 3,-2 3-2,0-1-2,0 0 1,-3 1-1,0 2 0,0 0 0,2 4 1,-1-2-1,3 4 2,3 1-2,3 1 1,4 2-1,0 0 0,1 0 3,0 0-3,0 0-2,0-1 1,0 1-4,0 0-2,0 0-2,10 8 4,9 6 3,5 1 3,3 0-1,-2-1 0,-3-1 3,-3-1-3,-3-1 0,-4-1 2,-3-3-2,-3 2 0,-4-3 0,-1-1 0,-1 3 0,0-1 0,0 2 13,-3 0-4,-3 1 0,-2 1-1,0-1-6,-3 2 1,-3 0-2,0 1-1,-4 3-20,1-2-78,1-2-92,-1-5-400</inkml:trace>
  <inkml:trace contextRef="#ctx0" brushRef="#br0" timeOffset="2.35587E6">6595 640 168,'0'0'136,"0"0"-106,0 0-5,0 0 22,0 0 1,0 0-7,0 0 3,0 0-8,0 0-12,0 0-10,0 0-3,0 0-5,2 0-1,3 0 2,2 0 0,3 0 18,0 2-3,-1 0-7,0 0-10,1 0 0,-1 0-2,0 2 1,1-1 1,-1 2-4,1-2 6,-3 0-1,0 0 4,-2 0-4,2 2 7,-4 0-10,2-1 6,0 0-4,0 1 3,0-1-2,-1 1-3,1 1 6,0-1-9,2 1 1,-3 0 0,0 1-1,1 0 4,-1 2-4,1 0 0,-1 2 1,0 0 0,-3-2 2,0 2-3,2-2 0,-1 2 4,1 0-4,-1-1 2,-2 3-1,2-3-1,-1 2 0,-1 1 4,0-1-3,0 1 3,0-1-2,0-2 0,0 1 3,0-2 0,0 1-4,0-2-1,0 1 1,-3-2 0,1 1-1,0 2 1,1-2 3,-1 4-4,-2-2 2,1 2-2,-3 0 1,2-1-2,-1 2 3,0 0 2,0-2-4,-1 2-2,1-1 2,0 0 2,1 0 0,0-1-2,-1 0 0,0 0 0,-2-1 0,4 1 1,-2-1-1,0 0 0,1 1 1,-3-2-1,0 0 3,2-1 0,-1 0-3,1-1 0,1-1 0,-2 1 0,1-1 3,1 0 4,-1 1-2,1-1 2,-3 2 2,0-1-1,0-1-3,0 2 1,1-2-1,-1-1 1,1 1-2,1-1 2,-2-2-1,4 2 0,-3-3-2,4-1 1,-3 2 0,3-2 4,-1 0-5,2 0 0,-1 1 1,-1 0-2,2 0 2,-1-2-1,2 0-2,-4 0-1,2 2 0,1-2 2,1 0 3,0 0-5,0 0 3,0 0-1,0 0-1,0 0 14,-1 0 6,1-3-11,0-5-10,0-2 0,0-1-1,0 0 1,2-2 0,3 1 0,1-1 0,-2 0 6,1 1-4,-2 0-3,0 0 2,2 3-2,-3-1 7,3 3-5,-2-1 0,-1 2 1,1 2-2,-1-2 1,-2 3 2,2 0 0,-2 1 1,0 0 0,0 2 2,0 0 4,0 0-6,0 0-3,0 0-1,0 0-2,0 0 2,0 0 1,0 0-1,0 0-4,0 0-2,0 0-1,0 0 4,0 2-3,0 6-3,0 1 9,-3 2 2,-1 4-2,-1-1 3,-2 2-2,1-1-1,-4 1 0,1 0 1,-2-3-1,3 0 0,-2-2 4,4-4-2,0-2-2,2 0 0,0-3 0,0 0 0,1 1 2,1-1-1,1-1 1,0 1 1,1 0-2,-1-2-1,1 0 0,0 0 1,0 0-2,0 1 1,1 1 0,7 1 0,5 1 0,1-2 8,4 1-4,1 0 0,-1-1 6,-4 1-1,3-3-4,-4 4-3,0-3 1,-1 2 1,-2-1-2,-2-1 2,-4-1 3,-2 1-6,-2-1 6,0 0 2,0 0 4,0 0 0,0 0-6,0 0-5,0 0 0,0 0-2,0 0 0,2 0-57,-1 0-132,-1-7-712</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9:25.3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31 554,'0'0'146,"0"0"-133,0 0-6,0 0 17,0 0-22,0 0 1,0 0 11,0 0 14,79-3-6,-45 1 2,4-2 7,5 0 21,7-1-17,-1 0-6,0 1 3,-5 2 0,-7-2 15,-3 4-15,-6 0-5,-5 0-1,-3 0-2,-5 0-2,-2 0-5,-4 0-3,-3 2 0,-2 0-6,-4-2 2,0 0-3,0 0 2,0 0 7,0 0-7,0 0 0,0 0-3,0 0-6,0 0-2,0 0-61,-4 2-80,-9 0-125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9:31.69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1 101,'0'0'194,"0"0"-156,0 0-28,0 0 19,0 0 27,0 0-3,0 0-5,-3 0-1,3 0-7,0 0-7,0 0 7,0 0-8,0 0-16,0 0-8,0 0-8,0 0-2,0 0-74,0 0-128</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9:46.2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0 472 296,'0'0'157,"0"0"-78,0 0-19,0 0 13,0 0 18,0 0-36,0 0-21,0 0-8,0 0-12,0 0 15,0 0-9,0 0-12,0 0-1,2 0-7,5 0 3,5 0 2,1 0-2,3 2 2,5-2-5,0 1 3,7 0-1,0-1 0,4 0-2,2 0 0,-4 0 2,1 1 0,-1-1-2,-1 0 0,2 0-4,-2 0 6,3 0-2,2 0 0,-5 0 0,1 0 5,-3 0-5,-8 0 0,-3 0 0,-8 0 2,-3 0 14,-3 0 8,-2 0-8,0 0 12,0 0 4,0 0-10,0 0-5,0 0-14,0 0-3,0 0-2,0 0-43,0 0-30,0 0-51,-2-2-130,-3-4-350</inkml:trace>
  <inkml:trace contextRef="#ctx0" brushRef="#br0" timeOffset="733">714 60 414,'0'0'104,"0"0"-34,0 0 9,0 0-65,0 0-14,0 0 14,0-1 30,0 1 36,0 0-27,0 0-17,0 0-2,0 0-24,-1 6-10,-2 7 0,-1 4 6,1-2 2,-1 4-2,1 0-5,-1 1 5,-1 1-5,1 0 9,1-1 4,1 1-12,-2-1 9,2 0-4,-1 2-1,1-2 2,2 0-6,-2 1 5,2 0 0,0-1-7,0 3 5,-3-1 1,1 0-5,0 2 6,-3 1-1,-1-2-4,3 0 5,-4 0-7,3-2 7,2-2-3,-1 1-2,1 0 2,2-2-3,0 3 7,0 1-4,0 0-2,0 1 2,0 0-3,0-2 3,0 0-4,0 0 2,0-1-2,0-1 6,0 0-3,0-2 3,0-1-6,0 0 3,0-2 0,0 4-2,0-1 6,-2 0 1,2-1-4,0-2 3,0 1-4,0-2-1,-3 0 2,3-1-2,0-2 2,0 0 1,0-3-1,0 0-1,0-3-2,0-1-1,0-3 0,0 2-1,0-1 1,0-1 2,0 1-2,0-1 3,0 1-2,0-1 1,0 0-4,0 0 1,0 0-41,0-3-79,0-14-190,0-7-413</inkml:trace>
  <inkml:trace contextRef="#ctx0" brushRef="#br0" timeOffset="1948">769 70 173,'0'0'138,"0"0"-111,0 0 6,0 0 22,0 0 6,0 0-2,3-2-18,-3 1-7,2 1-4,0 0-7,5 0-1,4 0 5,3 0-9,4 0 10,3-1-6,-1 1-3,3 0-6,-3 0-9,3 0-1,-1 0-3,4 0 3,8 0-3,0 0 1,3 0-1,2 0-1,-3 0 1,2 0 2,-4 0-1,0 0-1,-1 0 3,-1 0-3,-1 0 0,1 0 0,0 0 0,-3-2 0,3 1 0,0-2 4,0 1-4,-3 0 3,-3 1-2,1 1 3,-2-4-2,2 4 3,0-1-1,1-1-2,-1 1 4,3 0-4,-1 0 2,-1 0 2,-3 1-6,0-1 6,-2 0 2,0 1-6,-1-1-2,3 0 0,-2 0 1,0 0 1,-3-4-1,-2 2 6,0 1-5,-2-2-2,2 3 8,-4-1-1,4-1-7,-4 1 2,0 0-1,2 2 0,0 0-1,-1 0 2,2-2-2,-4 1 6,-2 1-5,3-2 6,-2 0-4,-1 1 10,-4-1 1,-2-1-10,-1 3 4,-2-1-1,-2 1-4,0 0 5,0 0 6,0 0-3,0 0-8,2 0-3,-2 0 0,0 0 0,1 0-7,-1 0 0,1 7 7,2 4 1,-1-1 2,0 3 3,1 1-3,-3-2 0,0 2-3,2-1 1,-2-2 0,0 2 1,0 1-1,0 1-2,0 4 1,0 0 0,0 1 0,0-1 2,0-1-1,-5 0-1,3 0 4,0 2-1,-2 0 1,1 2-4,-3 1 0,1 1 3,0 0 0,1 1 1,-1-1-3,0 0-1,-1-2 4,1 1-4,1-3 0,1-4-1,3 0 0,-2-2 1,0 2 1,2 0-1,0 1 0,-3-1 1,3 3 0,-2 0-2,2 4 2,0-2-1,0 2 1,0 0 0,-2-3-1,-1 1 2,2 0-1,0-5 1,-1 0-1,-1-1 0,3-1 4,0-3-2,0 1 3,0 0 0,0 1-1,0-1-4,0 1 3,0 0-2,0 1 1,0 2-1,0 0 2,-1 0-2,-1 1 3,-1-1-2,1 0 0,0-1 0,2-3 4,0 1-3,0-1-2,0 2 0,0-1-1,-3 1 2,3 0-3,0-1 8,0-1 0,0 0-5,0-1 2,0 2 2,0 0-5,0-4 3,0 2-2,0-4-1,0-2 6,0-2-7,0 0 2,0-2-1,0-1 0,0 0-1,0 0-1,0-4-7,-2-7-83,-7-4-164</inkml:trace>
  <inkml:trace contextRef="#ctx0" brushRef="#br0" timeOffset="4094">624 1126 258,'0'0'117,"0"0"-50,0 0 16,0 0 1,0 0-37,0 0-25,0-3-14,0 3-8,0 0 0,0 11 3,0 3 29,0 1 4,0 0-4,0 1-2,0 2-14,0 0 3,-3 1-2,1-2-2,-2 0-9,2-1 3,-1-1 0,3-2-2,0-1-5,-2-2 1,1 0 0,0-1-1,1-2-1,0 1-1,0-4 0,0 1 3,0-2-3,0 0 0,0 0 0,0-2-12,0-1 12,4 0 1,5 0 5,3 0 5,4-2-10,2-3 5,2 0-5,1 0-1,4 0 2,2-1-2,3 2 0,1 0 0,-1 1 2,0-1 2,-1 1 1,3 1-3,0 0-2,-3 2 2,1 0 1,1 0-2,0 0-1,-2 0 3,1 0-3,-3 0 2,-2 0 6,0 0-8,0 0 5,0 0-3,0 0 2,0 0-2,2 0-2,1 0 0,-1-2 0,0-1-1,-2 0 2,0 0 0,-1 1-1,0-1 3,1 0-1,-2 1 1,0-1-2,-1 1-1,-3 0 0,-1 2 2,0-3 0,0 2 4,2-1 3,-1 1-6,1 0 3,-1-1-4,-1 2-2,-2 0 5,2 0-5,-4 0 0,1 0 2,-1-1 0,2 0-2,-2 1 1,2 0 0,0 0 2,-2 0-2,-1 0 0,1 0 2,1 0-1,-1 0-1,-2 0-1,-1 0 1,-2 0-1,0 0 0,-2 0 3,5 0-2,-4 0-1,4 0 2,-1 0 1,-2 0-2,3 0 4,-3 0-3,2 0 4,-2 0-2,5 0-3,-1 0 2,-1 0-2,2 0 1,-3 0 1,0 0-1,-1 0-2,-6 0 2,0 0-2,1 0 7,-5 0-6,2 0 6,-2 0 1,0 0 2,3 0-6,1 0-1,1 0 5,2 0 0,0 0-3,-1 0 2,1 1 2,0 0-3,-2-1-1,-3 0 4,0 0-6,0 0 3,-2 0-5,0 0-1,0 0 0,-11-5-89,-11-6-300</inkml:trace>
  <inkml:trace contextRef="#ctx0" brushRef="#br0" timeOffset="5755">969 286 292,'0'0'92,"0"0"-8,0 0 53,0 54-48,0-31-18,-4 1-32,1-3-31,1-2-8,2-3-4,0-7-103,0-5-148</inkml:trace>
  <inkml:trace contextRef="#ctx0" brushRef="#br0" timeOffset="5992">854 278 453,'0'0'235,"0"0"-231,0 0 2,0 0 5,0 0 8,79-21-10,-57 21 21,-1 0-3,-2 0 5,-3 6-15,-1 2 2,-3 1-11,-3 2-1,0 1-3,-5 2 4,-4 3 2,0 0 7,-11 3-11,-3 0 22,-6-1-25,2-2 1,0-2-1,1-3 2,4-4 2,-1-2-7,3 0 5,0-2-5,2-2 0,4-1-29,0 0-30,4-1-70,0 0-37,1 0-84</inkml:trace>
  <inkml:trace contextRef="#ctx0" brushRef="#br0" timeOffset="6447">1174 328 427,'0'0'95,"0"0"-58,0 0 78,0 0-1,0 0-55,0 0-18,0 0-18,-54-20-16,35 32-6,-1 3 2,2 0-3,7 0 0,4-3-3,4-1 2,3-2-5,0-4-5,14-3-2,2-2 11,9 0 2,-2-9 12,-1-3-10,-1-1 0,-7 0-2,-5 3 3,-5 2 0,-1 3 10,-3 3 0,0 2 1,0 0-14,0 0-4,0 2-12,0 9 16,0 2 2,4 1-1,0-4-1,1-4-1,0-2-3,-1-2 0,1-2 3,-3 0 2,1 0 2,3-6-1,-1-6 9,1-2 9,-1-5 19,0-3-16,-3-2 14,0-2-27,1 3 3,-3 5 5,0 4-15,0 7 28,0 6-6,0 1 8,0 0-33,0 0-5,0 6-7,0 11-1,0 6 13,0 6 0,0-2-26,0-6-83,0-6-49,2-7-133,0-5-25</inkml:trace>
  <inkml:trace contextRef="#ctx0" brushRef="#br0" timeOffset="6995">1270 325 333,'0'0'236,"0"0"-203,0 0-12,0 0 15,0 0 11,0 0-31,72-22-10,-51 19-2,2 3-2,-2-2 2,-1 0 3,0 0-7,-4-1 0,0 0 6,-4 0 5,-5 2 13,-5-2 0,0 3 4,-2 0 11,0 0 12,0 0 1,-4 2-31,-10 10-20,-7 3 23,4 4-24,3-3 0,9-4-3,5 0-8,0-3 5,9-1-59,4-4 13,6-4 51,-3 0-1,-2-2-2,-3-11 4,-5-3 7,-1 0 4,0 1-4,-5 3 28,2 4 5,-2 5 3,0 3 10,0 0-15,0 0-38,2 5-8,3 10 8,4 6 1,0 0 5,3-3-6,1-3-1,3-4-17,0-2-31,2-5-10,1-4-82,-6 0-228</inkml:trace>
  <inkml:trace contextRef="#ctx0" brushRef="#br0" timeOffset="12913">1011 814 178,'0'0'118,"0"0"-71,0 0 42,0 0 3,0 0 3,0 0-33,0 0-19,-19-3 40,10 3-38,0 0-15,-5 0-13,-1 10-16,-2 2 1,2 3 3,3 1-4,3 2-1,2 3 8,5 1-8,2 0-4,0-1-2,10-2 6,5-4 0,5-6 1,4-4-2,0-5-12,-1 0-4,-1-2 10,-3-6-37,-5 1-33,-2-3-59,-6 1-95</inkml:trace>
  <inkml:trace contextRef="#ctx0" brushRef="#br0" timeOffset="13334">1104 685 331,'0'0'231,"0"0"-200,0 0-30,0 0 13,0 0 91,9 70-11,-9-36-50,2 0-21,1-4-9,-1-1-12,0-8-2,1-4-91,1-6-51,2-5-68,1-5-86</inkml:trace>
  <inkml:trace contextRef="#ctx0" brushRef="#br0" timeOffset="13535">1186 892 355,'0'0'91,"0"0"-89,0 0 4,0 0 15,0 0 4,0 0-8,66-18-5,-52 10 5,-6 1 5,-1-1 20,-2 1 3,-3-1-8,-2 1 0,0 1-4,0 1-3,-9 0-14,0 5 11,-5 0-26,0 0 4,3 3-4,-2 7-1,1 3 0,5-1 0,2 1-3,4 0-1,1 0-3,0-2 3,11-1-8,3-3 11,4-3-1,2-4-63,3 0-58,-1 0-64,-3-3-58</inkml:trace>
  <inkml:trace contextRef="#ctx0" brushRef="#br0" timeOffset="13925">1439 779 345,'0'0'140,"0"0"-52,0 0 16,0 0 1,0 0-67,0 0-17,-62 3-17,53 11-3,2 0-1,5 2-2,2-1 0,0-1-4,2-4 4,10-1-29,1-5-24,1-3 27,-1-1-16,-1 0 17,-3-2 12,-2-8 15,-2-1 2,-4-3 7,1-1 11,-2 2 6,0 4 6,0 3 46,0 3-7,0 0-34,0 3-2,0 0-27,0 0-8,0 1-18,0 10 8,7 5-2,0-1 11,2-1-69,0-3-42,1-1-24,-1-4-4,-1-1 6,-3-1 10,-3-2 23,-2-2 101,0 0 6,0 0 141,0-4-62,0-4-3,0-3-8,0-1-2,0-2-6,0-1-11,3 1-2,1 0-27,3 4 6,3 1-5,-1 3-11,-3 4-5,1 0-10,-2 2-1,-1 0 0,5 3 0,-2 10 0,0 3 1,0 1 13,0 2-9,1-4-3,2-3-2,-1-2 3,0-4-3,1-3 0,-2-3 5,2 0-3,-1 0 4,-1-6-2,-1-5 0,-2-3 0,0 0 0,-5-4 6,0-1-2,0 1-5,0 3 2,0 4 6,0 6 8,0 5 15,0 0-14,0 0-20,0 0-3,0 8-9,0 3 9,0 7 3,0 0 2,11-2-1,-2-1 1,2-5-2,3 0 0,-5-3-6,0-2-2,-2-1-47,-2-4-50,-3 0-78,-2 0-127</inkml:trace>
  <inkml:trace contextRef="#ctx0" brushRef="#br0" timeOffset="14976">1807 851 156,'0'0'228,"0"0"-154,0 0 10,0 0 14,0 0-50,0 0 15,0-59-22,5 41 4,4 0-37,0 6 9,-3 2 0,1 3-5,-2 6 11,1 1-15,1 0-6,0 0 1,5 11 6,-1 3-5,-2 4 12,0 1-15,-2 1 3,2-1-4,-2-2 0,0-4-72,-2-5-46,-1-5-73,1-3-51</inkml:trace>
  <inkml:trace contextRef="#ctx0" brushRef="#br0" timeOffset="15305">2012 724 41,'0'0'330,"0"0"-235,0 0 22,0 0-19,0 0 4,0 0-15,-7-52-19,2 49-27,5 3-15,-4 0-10,1 0-16,-3 12-4,1 2 1,3 3-2,2-2-23,0-1 4,5-1 1,4-6-13,-1-1 18,-1-4 9,0-2 5,-2 0 4,1 0 12,-3-6 9,-1-3 28,-1 5 6,-1 2 6,0 1-6,0 1-19,0 0-19,0 0-17,4 12-12,0 11 9,1 9 3,2 5 5,-1 8-3,-1 1-2,-3 0 0,-1 0 0,-1-11 1,0-6-1,0-10-9,-2-8 5,-8-5 4,-1-6 7,-1 0 9,-4-11 1,0-11-14,5-4 13,4-4-7,7 2 0,0 1-1,9 4 4,5 5 1,4 3-11,-2 6-2,-2 3-6,-1 6-72,-4 0-36,-4 4-80,-5 9-262</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0:32.47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270 200 222,'0'0'123,"0"0"-68,0 0 50,0 0-20,0 0-38,0 0-25,66-60 7,-64 51 12,3-3 18,-5 0-17,0-2 4,0-2-5,0 1-7,-7 2-5,-2 1-11,4 6 15,-3 0 2,5 4-15,1 2-2,0 0-18,-1 0-2,1 14-8,0 10 10,2 12 3,0 7-2,0 13 0,9 7-1,2 9 0,-4 2-32,2-7-22,1-11 1,3-13 29,-4-17 19,-2-11 5,-5-9 2,-2-6-2,0 0 21,-2-11 66,-10-8-69,-2-6-15,3-4 7,7-3-5,4-1-5,0 6 0,4 0 6,8 4-4,4 3 1,1 3-6,0 3 4,0 8-2,-3 0 1,-2 4-1,-4 2 1,0 0-7,-1 0 6,-3 9-4,1 0 1,0 6-2,-3-1 6,0 0-16,1-3-58,-1-4-33,2-4-86,-4-3-139</inkml:trace>
  <inkml:trace contextRef="#ctx0" brushRef="#br0" timeOffset="575">482 197 558,'0'0'191,"0"0"-157,0 0 39,0 0-30,0 0-43,0 0-3,-7-14-68,9 14-68,6 0-120</inkml:trace>
  <inkml:trace contextRef="#ctx0" brushRef="#br0" timeOffset="801">648 209 568,'0'0'117,"0"0"-66,0 0 5,0 0-21,0 0-21,0 0-3,-34 62-4,31-45-4,3-2 3,0-1-6,3-2 0,7-5 0,4-1-5,0-6-33,7 0-76,-5-1-91,2-9-113</inkml:trace>
  <inkml:trace contextRef="#ctx0" brushRef="#br0" timeOffset="1063">821 207 378,'0'0'161,"0"0"-29,0 0 9,0 0-35,0 0-53,0 0-35,-37 15-13,28-3-1,2 2-4,4 1-5,3-1-3,3-3-17,11-4-24,1-6 17,-1-1-9,3-3 19,-7-9 22,2-1 2,-5 1 4,-2 1 8,-3 4 4,0 3 0,-1 4-3,4 0-15,0 0-7,4 5-10,1 3 10,3 3-15,-1-4 5,-3-1 13,-4-3 0,1-3 3,-2 0 1,-1-3 10,-3-7 49,0-4-10,0-2 9,0-1 4,-7-5-16,-3-1-13,0-1-2,-2-1-13,1 4-2,4 5 1,0 7-3,5 5 0,2 3-2,0 1-12,0 0-8,0 9-13,7 10 8,4 3 5,3 4-62,-5-2-31,-2-3-73,-4-4-194</inkml:trace>
  <inkml:trace contextRef="#ctx0" brushRef="#br0" timeOffset="1573">974 206 586,'0'0'102,"0"0"-10,0 0-3,0 0-33,0 0-35,0 0-11,68-27-6,-55 27-1,-2 4-3,-3 7-1,2-2-1,-5 2-67,-3-5-90,-2-3-124</inkml:trace>
  <inkml:trace contextRef="#ctx0" brushRef="#br0" timeOffset="1927">1164 127 105,'0'0'253,"0"0"-166,0 0 12,0 0-33,0 0-13,0 0-17,10 44-6,2-41 10,2-3 28,0 0 13,-1 0-9,-3-3-18,-3-5-6,-3-4 12,-3-3-1,-1 1-37,0-2-13,-1 3-6,-6 5-3,0 2-5,0 4-25,-2 2-34,-1 0-75,5 0-123,0 8-208</inkml:trace>
  <inkml:trace contextRef="#ctx0" brushRef="#br0" timeOffset="2227">1348 144 465,'0'0'113,"0"0"-55,0 0 45,0 0-8,0 0-39,0 0-24,0-14 11,0 2 19,0 0-21,0-4-10,0-2 6,9 0-8,0 2-17,4 1 2,1 5-8,0 3 4,-4 2 4,3 5-8,-4 0-6,1 0 0,3 5-6,-2 8-1,1 2 7,-4 1 2,-1 2-2,-2-1-9,-3-3-60,-2 0-46,0-5-131,0-5-208</inkml:trace>
  <inkml:trace contextRef="#ctx0" brushRef="#br0" timeOffset="3913">42 885 596,'0'0'81,"0"0"-72,0 0 12,0 54 48,0-31-15,7 0-39,0 1-4,-2 0-11,0-2-2,-3-3 2,-2-2-82,0-6-81,0-3-116</inkml:trace>
  <inkml:trace contextRef="#ctx0" brushRef="#br0" timeOffset="4087">0 1057 416,'0'0'185,"0"0"-153,0 0 30,0 0-27,0 0-19,0 0-16,59-54 0,-28 42 0,1 2 0,0 0-38,-5 3-92,-6 2-41,-3-1-70</inkml:trace>
  <inkml:trace contextRef="#ctx0" brushRef="#br0" timeOffset="4229">243 936 356,'0'0'143,"0"0"-59,0 0-44,0 0-26,0 0-6,0 0 14,9 40-3,0-26-10,0-2-4,1-3-3,0-4 3,0-3-1,0-2-1,2 0 3,0-10 2,-3-5 5,-2-2-1,-1-1-8,-1-3 3,-3 3-7,1 5-5,-1 3-3,0 6-2,1 4 3,1 0-4,2 0-2,4 2 7,1 3 6,3 0 2,4-4-1,2-1 0,1 0 2,4-11-3,0-1 4,-7-1-2,-2 1-2,-9 3 4,-5 1 4,-2 0 34,0 4 10,-2-1-10,-8 5-22,0 0-3,-2 0-13,-3 13-1,5 2 4,3 1-6,3-1-1,4-2-1,0-3-7,7-5 2,7-4 6,6-1 8,2 0-7,-1-3-1,-3-5-2,-2 1-59,-8 1-38,0 3-74,-8 3-53</inkml:trace>
  <inkml:trace contextRef="#ctx0" brushRef="#br0" timeOffset="4980">147 1455 421,'0'0'225,"0"0"-214,0 0 10,0 0 40,0 0 12,0 0-30,53-19-18,-28 10-19,-5 1-6,1 4-17,-9-1-115,0 2-149</inkml:trace>
  <inkml:trace contextRef="#ctx0" brushRef="#br0" timeOffset="5203">400 1381 422,'0'0'102,"0"0"-92,0 0 12,29 55 4,-17-42-15,-3-6-3,2-5-4,-2-2 7,3 0 6,-4-12 32,-1-3 17,0-4-15,-4-1-25,-3-1-14,2 2-12,-2 5 2,0 6 0,0 3-4,0 4 0,0 1-5,2 0-14,1 0-4,1 9 25,5-2 1,2 0 1,2-4-1,4-1 0,1-2 2,3 0 1,-2-10-1,0 0 0,-4-2-1,-2 0 6,-7 2-4,-3-2 5,-3 2-4,0 1 3,-7 2 12,-6 3-11,3 4-3,1 0 2,0 7 13,-1 8-11,4 0-4,2 5 4,4 0-9,0-3-2,9-3 1,11-3-1,3-5 1,1-5 7,4-1-5,2 0-1,-6-7-1,0-1-29,-9 0-44,-5 2-37,-8 0-129,-2 3-199</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0:01.0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0 442,'0'0'171,"0"0"-171,0 0-45,0 0-61,0 0-37</inkml:trace>
  <inkml:trace contextRef="#ctx0" brushRef="#br0" timeOffset="72906">12453 3213 317,'0'0'111,"0"0"-83,0 0-24,0 0-4,0 0-28,0 0-171</inkml:trace>
  <inkml:trace contextRef="#ctx0" brushRef="#br0" timeOffset="78834">16112 3091 476,'0'0'154,"0"0"-154,0 0-1,0 0-99,0 0-68,0 0-100</inkml:trace>
  <inkml:trace contextRef="#ctx0" brushRef="#br0" timeOffset="126622">6234 4275 218,'0'0'484,"0"0"-389,0 0-73,0 0 38,0 0-13,0 0-31,-26-50-16,26 50-25,0 10-92,3 2-37,6 1-282</inkml:trace>
  <inkml:trace contextRef="#ctx0" brushRef="#br0" timeOffset="132225">10069 4103 459,'0'0'184,"0"0"-182,0 0-2,0 0-17,0 0-110,0 0-59</inkml:trace>
  <inkml:trace contextRef="#ctx0" brushRef="#br0" timeOffset="256549">9569 5322 50,'0'0'114,"0"0"-73,0 0-18,0 0 15,0 0-2,0 0-14,0 0 3,0 0 2,0 0-7,0 0 7,0 0-10,0 0-5,0 0-5,0 0-7,0 0-6,0 0-64,0 0-28</inkml:trace>
  <inkml:trace contextRef="#ctx0" brushRef="#br0" timeOffset="258610">9581 5278 60,'0'0'49,"0"0"-27,0 0 28,0 0-5,0 0-13,0 0-13,0 0-7,-2 0 3,2 0-5,0 0-6,0 0 9,0 0-6,0 0-3,0 0-4,0 0-5,0 0-25,0 0-40,-3 0-145</inkml:trace>
  <inkml:trace contextRef="#ctx0" brushRef="#br0" timeOffset="259728">9530 5278 10,'0'0'3,"0"0"0,0 0 1,0 0-4,0 0-11</inkml:trace>
  <inkml:trace contextRef="#ctx0" brushRef="#br0" timeOffset="261063">9549 5315 43,'0'0'119,"0"0"-106,0 0-7,0 0 27,0 0-5,0 0-3,0 0-5,0 0-1,0 0 4,0 0-4,0 0-8,0 0 6,0 0-10,0 0-1,0 0-6,0 0-1,0 0 0,0 0-12,0 0-32,0 0-58,0 0-103</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0:10.5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8798 0 371,'0'0'114,"0"0"-54,0 0 31,0 0-6,0 0-27,0 0-27,0 0-24,15 0 3,-3 0 1,2 0-5,1 0 4,-3 0-5,1 0-4,-9 0 4,-1 0-3,-3 0 0,0 0 5,0 0-7,0 0-26,0 0-151,-7 0-261</inkml:trace>
  <inkml:trace contextRef="#ctx0" brushRef="#br0" timeOffset="35666">2875 311 200,'0'0'149,"0"0"-109,0 0-33,0 0 24,0 0 30,0 0-18,0 0-25,0 0-7,0 2-3,0-2 5,0 0 22,0 0 16,0 0-19,2 0-18,4 0-9,6 0 1,2 0-5,8 0 0,6-1 9,2 0-7,4 1 2,4 0 6,3 0-3,5 0 0,-2 0-7,0 0 6,-3 4-4,-4 0-1,-3 0-2,-5 0 0,-4-1 2,1-1-2,-4-1 0,0 1 0,0-2 1,-2 0-1,-4 0 10,-4 0 8,-1 0-1,-4 0-5,-3 0 5,-1 0-4,-3 0 11,0 0 9,0 0 4,0 0-12,0 0-7,0 0-6,0 0 2,0 0 6,0 0-17,0 0-2,0 0-2,0 0-20,0 0-58,0 0-46,0 0-52,0 0-171</inkml:trace>
  <inkml:trace contextRef="#ctx0" brushRef="#br0" timeOffset="36309">3703 278 293,'0'0'179,"0"0"-156,0 0-12,0 0-11,0 0 48,0 57-19,0-45-3,0-1-13,0-4 2,0 0-7,0-6-5,0-1 5,0 0 6,0 0 25,0 0 23,0-1 6,0-10-44,0-4-19,-2-3-2,0 0 5,2-1-1,0 3-5,0 4 8,9 2-10,4 4 3,1 2-5,0 4 2,4 0 0,-4 6-2,1 6 2,-1 3-1,-4 0 1,1 3-4,-9-1 2,0-3-2,-2-4 1,0-3 3,0-4-4,0-3 4,0 0 6,0 0 7,0-5-1,0-8-12,0-1 2,0-1 4,0 0-6,0 1-1,2 4-6,9 0 4,3 5-2,3 2 4,3 3 1,-3 0-2,2 3 3,-4 7-2,0 5 1,-4-1 0,-3 6 0,-1-2 0,-1-1-1,-2-2 1,-4-3-5,2-5-12,-2-1-95,0-4-73,3-2-61</inkml:trace>
  <inkml:trace contextRef="#ctx0" brushRef="#br0" timeOffset="36925">4054 306 159,'0'0'197,"0"0"-162,0 0-28,-2 59-3,5-47 0,14-7-4,0-4 0,5-1 40,-2 0-4,1-6-1,-4-4-8,-5 0 9,-7-4 10,-3 1 4,-2-4 11,-2 2-4,-12 1-19,-4 1 2,2 6-17,-2 2-7,2 4-11,1 1-5,5 0-6,3 10-51,4 0-115,3 0-90</inkml:trace>
  <inkml:trace contextRef="#ctx0" brushRef="#br0" timeOffset="37270">4359 293 394,'0'0'67,"0"0"-61,0 0-2,0 0 6,0 0 0,0 0-6,-48 54-4,48-43 0,0 1 0,11-4 2,1-2-2,1-3 0,-1-3-4,2 0 2,-1-2 2,-1-8 9,-5-4 28,1-1 22,-6-3-2,-2-1 7,0-4 10,0 1-1,0-2-60,-8 1 6,1 3 20,2 3-12,1 1 1,-1 3 5,3 4-11,-1 4-15,3 3 12,0 2-13,0 0-6,0 0 0,0 0-9,0 2 5,0 8-2,7 8 6,3 3 1,-3 2-1,6 4 0,-4 0-1,3-2-15,1-5-12,1-4 2,4-8 17,-2-4 9,2-2 1,0-2 1,0 0 2,-1-10-1,3-3 0,-9-1-1,-1-4-2,-5-1 4,-2 3 0,-3 2-2,0 6 2,-4 1-1,-3 4 22,3 3-24,-3 0-1,-3 3 0,2 14-3,-1 2 3,6 2-1,3 1 1,0-2-1,10-5-6,7-3 7,0-4 5,3-1-5,-4-3 0,2-3 3,-4-1-3,-1 0 0,1 0-67,-2 0-78,-1-4-109,-2 1-138</inkml:trace>
  <inkml:trace contextRef="#ctx0" brushRef="#br0" timeOffset="38087">4880 380 580,'0'0'159,"0"0"-159,0 0 0,0 0 0,0 0 29,0 0-10,-19 56-18,9-41-1,5 0-4,-2-4-100,5-2-51,-1-6-1</inkml:trace>
  <inkml:trace contextRef="#ctx0" brushRef="#br0" timeOffset="39257">5285 239 66,'0'0'204,"0"0"-135,0 0-31,0 0 31,0 0 12,0 0-13,0-2-33,0 2-1,0 0 1,0 0-12,-2 0-9,-3 0-9,-4 6-3,1 5-2,2 4 0,0 2 2,3 2-2,3 0 0,0-1 0,3-2-1,8-4-5,1-4 1,3-3 5,2-4 4,5-1 4,-5 0-5,3-2 1,-6-7-1,-1-2 3,-6-3 22,-2-2 25,-3-3-22,-2 0 1,0 0-13,-2 2 6,-6 5-16,1 3 16,0 3-6,-1 1-19,-1 5-9,-3 0-49,-1 0-44,3 6-27,3 1-119</inkml:trace>
  <inkml:trace contextRef="#ctx0" brushRef="#br0" timeOffset="39762">5577 134 378,'0'0'221,"0"0"-201,0 0-8,0 0-8,0 0 55,2 62 6,3-37-23,-2 3-23,2-2-9,-5-3-10,0 0-15,0-8-104,0-4-102,-2-8-50</inkml:trace>
  <inkml:trace contextRef="#ctx0" brushRef="#br0" timeOffset="39948">5507 276 424,'0'0'96,"0"0"-96,0 0 0,0 0 1,0 0 9,75-10-7,-53 5-3,0 0 0,-5 2 5,-2-1-5,-6 2 1,-2-4 6,-4 3 19,-3-3-17,0-2 2,0-2-9,0-2 4,0-1-1,0 1 5,0 1 18,0 2 16,0 3-12,-3 4 0,3 0-2,0 2-2,0 0-23,0 0-5,0 0-7,0 7-6,0 6 13,6 8 10,-2 2 8,3 0-8,-1 1 1,-1-4-10,-1-2 0,1-8 1,-3-3 5,-1-4 1,0-3 6,0 0 14,1 0 28,0-1 6,3-10-25,3-4-32,-1 2-3,0 4 5,1 2-4,2 3-3,-3 3 0,0 1 0,0 0 0,0 1-5,2 9 5,-2 2 0,0 1-8,-2 2 2,0-1-38,2-3-32,-2-3-41,2-4-42,1-2-60,0-2-10</inkml:trace>
  <inkml:trace contextRef="#ctx0" brushRef="#br0" timeOffset="40487">5918 321 231,'0'0'143,"0"0"-127,0 0-12,0 0 83,0 0-7,0 0-35,68-23-14,-63 18-1,0-2 9,-3-1 9,-2-1-13,0-1 4,-2 2-14,-5 1-13,2 3 8,-4 2 2,0 2-19,-2 0-2,3 0 0,1 3 1,-1 8-4,6 3-2,2 1 4,0-2-1,0 4-8,15-3 9,1-3 3,5-2 1,3-4-3,2-5 3,1 0 3,-2 0-7,0 0 3,-6-7-2,1 3 3,-6 1-3,0 0 8,-1 3-2,-4 0 10,-4 0-15,0 0 4,-3 0-6,-2 5-2,0 2 2,-4 1 1,-4-3-1,3-2-29,1-3 29,4 0 1,0-6 8,0-9-6,7-5-3,7-4 23,3 2-13,1 3 1,-1 3-11,-3 6 0,1 4-1,-3 2 1,-2 4-14,0 0-76,-5 0-101,-3 7-170</inkml:trace>
  <inkml:trace contextRef="#ctx0" brushRef="#br0" timeOffset="41799">5155 154 369,'0'0'143,"0"0"-100,-55 75 8,35-40 5,5 6-12,3-1-7,5 0-29,7-3-8,0-4 5,2-3-5,15-6 0,11-2-23,7-8-83,5-7-99</inkml:trace>
  <inkml:trace contextRef="#ctx0" brushRef="#br0" timeOffset="42362">6447 149 305,'0'0'193,"0"0"-160,0 0-29,0 0 34,0 0 66,0 0-20,36 51-17,-25-25-5,-2 4-1,-2 3-17,-4 2-18,-3 1-15,0-1-10,0-1 0,-10-6-1,-6-3-96,-2-8-96,-6-5-208</inkml:trace>
  <inkml:trace contextRef="#ctx0" brushRef="#br0" timeOffset="45549">6781 391 321,'0'0'151,"0"0"-134,0 0-15,0 0 1,0 0 10,0 0 4,-23 48-16,16-37 6,0 1-5,-2-1 6,-6 0-4,0-1-4,-5-2-14,2-1-129</inkml:trace>
  <inkml:trace contextRef="#ctx0" brushRef="#br0" timeOffset="56417">6255 926 243,'0'0'94,"0"0"-70,0 0-10,0 0 33,0 0 0,0 0-18,0 0 7,0 0 2,0 0-20,0-3-13,0 3-5,2 0-1,7 0 1,9 0 7,3 0 7,8 0 0,4-5 3,3 2-12,0-1 0,1 2-3,1-1 2,2 0 1,0 1-5,3 1 0,-2 0 2,-1-2-1,1 2-1,-3-2 0,-1-1 2,-4 1-2,-1-1 5,-2 3-4,-3-1-1,-2 1 0,-6 0 0,-2-1 0,-5 2 4,-3-1-4,-3-1 4,-1 2-3,0 0 4,-5 0 6,2 0-4,-2-2 14,0 2-12,0 0 3,1 0-9,0 0-1,-1 0 3,0 0 5,0 0 0,0 0 11,0-3 6,0-2-2,0 1-22,-1-2 0,-2-2-3,-2-1 21,-5 1-18,1-1 2,-2-1-5,-2 2 0,0 0 7,1 3-5,-1 1 5,1-1 4,5 3-1,0-1 10,1 2-8,6 1-2,-2-1 0,2 1-8,0 0-2,0 0-3,0 0-8,0 0-1,10 0 12,3 4 5,6 4-3,0 1-1,3-1 1,-1 0-1,-2-1 1,-1 1-2,-3 1 2,-3-1-2,-1 1 0,-9 0-2,0-3-3,-2 4 5,0 1 6,-10 3-2,-4 1 3,-1-2-3,-2-1-4,3 1 0,0-3 7,3 1-7,4 0-15,-1-2-60,5 1-115,1-3-138</inkml:trace>
  <inkml:trace contextRef="#ctx0" brushRef="#br0" timeOffset="60773">7450 702 430,'0'0'109,"0"0"-103,0 0-5,0 0 33,0 0-20,0 0 6,79-5 1,-50 1-11,-1-1-7,-2 1-2,-2 0-1,-7 0-41,-2-2-100,-8 2-144</inkml:trace>
  <inkml:trace contextRef="#ctx0" brushRef="#br0" timeOffset="60991">7604 697 239,'0'0'227,"0"0"-185,0 0-22,0 0 65,0 55-20,3-35-21,-3-1-15,0-1-5,0 0-21,-13-3 12,-4 1-8,-5-3 12,-4-5-12,-3-2-5,1-5 13,2-1-2,7 0 13,6 0 18,6 0-23,5 0 0,2 0 5,0 0-26,2 0-9,11 0 9,13-5 5,10-2 2,8-3-1,5 0-6,-6 0-1,-1 2-16,-6 1-12,-8 2 7,-6-2-39,-8 4-35,-4-2-21,-5 2-6,-5-2-7,0-2-84</inkml:trace>
  <inkml:trace contextRef="#ctx0" brushRef="#br0" timeOffset="62040">7824 700 300,'0'0'146,"0"0"-130,0 0-11,0 0 45,0 0 49,0 0-35,22 59-37,-13-39-10,0 0-2,-1-8-14,0-1 8,-4-6-5,1-3-4,-4-2 7,3 0 13,0-2 72,3-16 2,4-1-67,-4-2-5,1 0-14,-2 0-6,-1 7-2,1 1-18,-4 6-21,1 2-20,0 4-30,1 1-20,3 0-19,-2 3 57,3 7 63,-4 3-1,2-1 8,3-2 1,2-1 3,5-3 2,-2-1 8,1-5 24,1 0 16,0 0-14,-2-5-1,-2-1-9,-2-3-17,-4 4 3,-4-3 4,-2-1 4,0 1 4,0 0-11,-5 3-1,-2 1-8,-2 3 1,1 1-16,0 1 10,-1 11-2,0 5 4,4 3-4,3 0-1,2 2-6,1-5-7,16-2-10,-1-4 23,7-7 1,-4-4 0,5 0 0,-1-12 5,-4-3-5,-2-2 1,-7-3 5,-4-3-4,-6 1 15,0 0-1,0 3-3,-4 3-4,-3 4-2,4 8 8,1 1 10,2 3-25,0 0 0,2 4-15,15 9 15,7 6 1,6 1-1,4 3 0,-2-1 4,-3 1-2,-5-1-4,-4-4 3,-10-6-1,-4-5 3,-5-4-3,-1-3 1,0 2 22,-9-2 22,-9 0-24,-3 0-20,0 0-1,2-2-32,1-3-53,5-3-155,5-4-217</inkml:trace>
  <inkml:trace contextRef="#ctx0" brushRef="#br0" timeOffset="62933">8469 583 841,'0'0'31,"0"0"-14,0 0-17,17 72 39,-10-40-17,3 1-17,-3 3-5,-1-3-14,1-8-209,-3-10-107</inkml:trace>
  <inkml:trace contextRef="#ctx0" brushRef="#br0" timeOffset="63099">8484 747 348,'0'0'141,"0"0"-141,0 0 2,0 0 0,74-8 3,-53 4-3,-3 3 11,-4-3 74,-3 1 9,-6 3 5,-3-2-7,-1 2-33,-1 0-27,1 0-27,2 2-7,3 8 0,-1 5 0,-2 1-7,1 0-52,-2-6-85,0-2-100,-1-3-97</inkml:trace>
  <inkml:trace contextRef="#ctx0" brushRef="#br0" timeOffset="63540">8834 693 351,'0'0'229,"0"0"-142,0 0 15,0 0-12,0 0-53,-61-10-28,44 24-8,1 2 8,5 3-9,6-1-5,5-1 0,1-5-15,16-1-24,0-8 24,5-3 1,-5-2 19,3-10 6,-6-5-1,1-3 40,-8 2 16,0 1-6,-5 3 0,-2 8-13,0 2-9,0 3-7,0 1-25,1 2-1,1 18-19,3 10 19,-1 12 0,-4 6 4,0 7-4,-9 1 2,-5-3-2,-8-3 0,5-11 0,2-9 0,3-12-1,5-10-2,-2-7 3,1-1 66,-2-8-21,0-16-25,0-6-14,7-4-4,3-2 1,2 1-3,16 1 0,2 7-4,4 2-39,1 5-35,2 5-45,1 3-111,-3 0-252</inkml:trace>
  <inkml:trace contextRef="#ctx0" brushRef="#br0" timeOffset="64127">9095 678 363,'0'0'278,"0"0"-206,0 0-8,0 0-2,0 0-41,0 0 9,-73 44-18,62-24-12,10 0-3,1-3-1,5-5-10,9-4-7,3-8 19,0 0 2,-2-7 1,0-8 5,-3 0 2,-3-5 10,-1 5-6,-3 3 1,-3 4-3,-1 8-5,4 0-5,-1 3-6,6 7 5,2 4-1,-2-1 0,4-3-7,2 0-2,-1-6 11,1-4 0,-4 0 3,0-6-3,-2-9 6,-5-1 16,0-3 18,-3-3 9,-2-4 3,0-3-15,0-3-4,-4 2-7,-1 5-5,4 2-9,-1 9 7,2 6 8,0 6-2,0 2-3,0 0-22,0 0-1,0 3-13,0 13 3,0 6 10,0 4 1,5-1-38,4-3-36,3-2-9,4-8 5,2-1 41,3-6 17,-2-1 8,0-2 12,-4-2 2,-2 0 2,0 0 16,-2 0 11,-4 0-9,0-4 5,-5-1-3,-2-3 22,0 3-22,-4-2-16,-8 2-8,-3 0-2,-2 5 0,0 0 2,0 10 5,3 7-5,4 1-1,5 2-5,5 0 3,2-1-2,15-4 4,4-2 1,3-6 1,1-7 5,2 0-3,-2 0-3,-3 0-23,-5-1-41,-5-3-16,-2 1-38,-8-4-214</inkml:trace>
  <inkml:trace contextRef="#ctx0" brushRef="#br0" timeOffset="109702">0 1548 312,'0'0'94,"0"0"-71,0 0 8,0 0 10,0 0 4,0 0-6,-2 0 7,2 0-7,0 0-23,0 0-6,2 0-4,10 3 7,3-1 27,4 1-7,1-1-13,5 0 1,0-1 0,0-1-7,-2 0-1,-2 0 1,-1 0-4,-2 0 6,-4 0 4,-7 0 5,-3 0-6,-4 0 9,0 0 4,0 0 4,0 0 4,0 0-11,0 0-4,0 0-12,0 0-13,0 0 0,0 0-11,0 0-44,0 2-57,-9 6-87,0-2-223</inkml:trace>
  <inkml:trace contextRef="#ctx0" brushRef="#br0" timeOffset="111412">371 1565 134,'0'0'160,"0"0"-134,0 0-6,0 0 18,0 0 12,0 0-33,32-4-6,-9-4 25,6-2 9,3-2-16,5 0-2,-1-1 4,4-2-6,2 0-5,-4 2-9,-4 1-11,-6 2 13,-5 3 12,-10 4-15,-4 1 6,-6 0-1,-3 2 6,0 0 22,0 0-10,0 0-17,-3 0-16,-6 2-88,-6 3-263</inkml:trace>
  <inkml:trace contextRef="#ctx0" brushRef="#br0" timeOffset="112065">1006 1251 394,'0'0'152,"0"0"-149,0 0-3,0 0 80,9 59-3,-5-27 4,-4 1-41,3 2-11,-3-6-15,0-4-12,0-5 2,2-3-4,-2-5 0,0-2 0,2-2-74,-2-8-69,0 0-101,0-3-171</inkml:trace>
  <inkml:trace contextRef="#ctx0" brushRef="#br0" timeOffset="112290">1129 1323 422,'0'0'90,"0"0"-85,0 0 3,0 0 31,0 0-17,0 0-18,-79 39 1,69-32 1,3-1 3,5-4 3,2 3-8,0 0 12,0 4 14,9-1 13,4 2 6,1 0-3,3-2-18,3 1-5,0-1-19,1-3-1,-1 0-3,1-3-7,-1-1-66,-3-1-66,3 0-56,-6 0-43</inkml:trace>
  <inkml:trace contextRef="#ctx0" brushRef="#br0" timeOffset="112569">1331 1382 306,'0'0'196,"0"0"-161,0 0-33,0 0-2,0 0 48,0 0-21,0 45-12,0-36-14,0-4 0,0-5 5,0 0-1,0 0 38,0 0 51,0-2-10,0-8-48,0-5-30,0-2 19,0-3 11,0 1-26,0-1 9,2 2-9,1 6-7,4 5 4,-3 0-7,1 5 0,3 0 0,4 2-3,7 0-1,-1 7 2,0 8-3,3 0 1,-5 4-3,4-1-14,-5-2-14,2-4-2,-3-5 26,-6-4 8,-1-1 3,-4-2 3,-1 0-3,0-2 10,-2-8 23,3-5-21,-3-2 32,0-3-5,0-2-29,0 4 23,-3 1-29,1 4 0,2 3 1,0 6-5,0 1-3,0 3-45,0 0-85,0 0-259</inkml:trace>
  <inkml:trace contextRef="#ctx0" brushRef="#br0" timeOffset="113084">1721 1305 434,'0'0'144,"0"0"-133,0 0 5,0 61 14,0-45 12,0-1-30,0-5-6,0-5-2,0-1-3,0-4 8,0 0-1,0 0 34,0-6 49,0-9-49,2-6-41,0-3 7,1 1-2,4-1 15,-2 7-14,5 4 2,-3 6 2,2 4-8,1 3-2,5 0-1,1 5-6,0 7 5,0 8 1,0 0 0,0 0-1,-3-1-1,1-4 1,-2-7 1,-4-4 2,-1-3 0,-2-1 1,2 0 3,-2-5 44,-1-8-10,-1 1-10,3-5-5,-4-1-4,0-2-9,-2-2-7,3 0 0,-1 2-5,3 7-1,-3 4-1,0 6-18,-2 3-60,0 2-93,0 11-214,-14 4-74</inkml:trace>
  <inkml:trace contextRef="#ctx0" brushRef="#br0" timeOffset="113978">521 1677 281,'0'0'126,"0"0"-101,0 0 22,0 0 52,0 0-32,0 0-27,-4-3-4,4 3-2,0 0-28,11 0-2,7 11 27,12 3 24,8 3-8,11 1-1,7 1-21,-3-1-3,-1 1 5,-6-1-14,-8-2 3,-6-1-8,-7-4 0,-10-3 2,-3-1-6,-7-5 7,-5-2-10,0 0 3,0 0 17,0 0 4,0 0-11,0 0-14,0 0 0,0 0-82,0 0-193,0-4-521</inkml:trace>
  <inkml:trace contextRef="#ctx0" brushRef="#br0" timeOffset="114887">1116 1776 646,'0'0'87,"0"0"-79,0 0-3,61-15 74,-32 7-35,-4 2-24,-1 0 0,-2 2-8,-8-1-11,-3 4 5,-9 0-6,0 1-6,-2-1-38,0-2-51,-7 3-37,-1 0 34,1 0 96,2 0 2,1 4 3,1 3 4,3 5 1,0 7 32,0 2 7,0 1-8,5 3-6,2-3-2,-5 0-11,-2-2-2,0 2-2,-14-1-11,-6-2 3,-6-7 17,-1 0-21,0-4 1,7-5 15,6 1 8,5-3 3,9-1 3,0 0 2,0 0-24,0 2-9,0-2-6,9 0 6,11 0 2,6 0 3,6-10-8,2 3 1,2 2-3,1 0 0,-3 2-26,0 0-48,-5-1-52,-1 2-54,-6-1-62</inkml:trace>
  <inkml:trace contextRef="#ctx0" brushRef="#br0" timeOffset="115433">1545 1664 580,'0'0'165,"0"0"-127,0 0-26,0 0 22,0 0 67,22 83-37,-14-46-40,-1 3-14,-3-1-7,-4-2-3,3-5-36,-3-7-77,0-10-149,0-7-213</inkml:trace>
  <inkml:trace contextRef="#ctx0" brushRef="#br0" timeOffset="115628">1552 1868 445,'0'0'236,"0"0"-231,0 0 0,0 0-5,0 0 10,64-25-8,-40 18 4,2-1 1,-3 1-7,-6-1 2,-5 3 2,-2-1-3,-8 0 8,-2 1 0,0-2 12,0 1 12,-5 1 23,-4 0-42,-2 3-10,-1 2 17,1 0-14,-2 1 12,1 8-7,5 3-11,2 2 11,5 0-11,0 0-1,5 1-1,11-2 1,4-1 0,5-4 7,3-3-4,2 0 4,1-2-7,-3-1 1,-6 2 2,-6-1-3,-6 2 0,-2 2 0,-5-1-4,-3 3 4,0-1 0,-9 0 0,0-1 0,-1-5 0,1-2 7,4 0 5,2-9 13,3-6 11,0-5 0,5-3-24,10 1-12,-1 2 1,6 3-1,-4 7 0,0 2-13,2 4-54,-2 4-61,0 0-88,0 0-111</inkml:trace>
  <inkml:trace contextRef="#ctx0" brushRef="#br0" timeOffset="116204">2130 1821 277,'0'0'220,"0"0"-116,0 0 3,0 0 24,0 0-45,0 0-48,0 0-30,-39 7-2,22 8-5,3 4 7,3 1-8,11 0-7,0 0 2,3 0 2,14-8-16,2-4-19,8-7 10,-5-1 28,-1-7-1,-3-7 2,-6-6 2,-7 3 7,-2-3 10,-3 5 5,0 3 1,0 4 21,0 6-4,0 2-28,0 0-15,0 2-14,0 13 8,5 4 4,4 2-3,3-6-27,1 0-16,3-5 35,2-5 5,-6-5 8,2 0 1,-1 0 0,-4-13 2,0-4 4,-6-3 7,-3-2 17,0-6 6,0-3-9,-12-4-5,-4-2-17,0 4 18,-2 4 3,7 8 9,2 6 7,4 8-4,5 5-10,0 2-27,0 0-2,0 7-17,0 13 8,5 8 8,5 1-5,2 5-62,-3-3-27,3-9-88,-4-5-388</inkml:trace>
  <inkml:trace contextRef="#ctx0" brushRef="#br0" timeOffset="116805">2342 1816 397,'0'0'36,"0"0"-36,0 0 20,0 0 76,73-10-40,-64 8-4,-1 2 17,0 0 0,-6 0-36,0 0 13,3 0-10,-3 12-1,1 2-15,1 4-7,-1 2-9,0 0-2,1-3-2,4-2-1,-1-3-44,0-7-4,0-2-31,-2-3-1,1 0 9,-4-8-36,-2-9-30,0-1-29</inkml:trace>
  <inkml:trace contextRef="#ctx0" brushRef="#br0" timeOffset="117248">2565 1830 22,'0'0'433,"0"0"-374,0 0-24,0 0 54,0 0 7,0 0-20,55 40-9,-44-40 2,-1-2-14,3-6-24,-4-4-16,0 0 3,0-3-17,-2 0-1,-2 4-10,-1 4-4,-1 3 12,-1 4-12,2 0-11,1 0 3,4 9 13,0 1 9,3-2-1,3 0 3,4-2 3,1-3-2,-3-3 0,5 0 9,-8 0 8,1-4-7,-5-1 1,-6-4 2,-4 0 2,0-4 9,0 1-11,-4 2-16,-8 2-1,-1 6 1,-1 2 1,-4 5 0,4 12 1,0 6-2,3 1-4,9 1 4,2 1-5,0-5-3,18-5 7,3-1 1,6-6 0,2-3 3,3-2 0,-5-3-3,0-1-24,-3 0-46,-4-1-33,-4-9-118,-8 1-206</inkml:trace>
  <inkml:trace contextRef="#ctx0" brushRef="#br0" timeOffset="117847">3262 1715 593,'0'0'80,"0"0"-80,0 0 6,73-6 13,-58 3-4,-1-1 4,-5 2 48,-2-3 12,-5 2-12,-2-2 2,0 4-3,0 1-3,0-1-15,0 0-36,0 1-12,0 3-6,0 19-2,0 5 7,0 4 2,0-2-3,0 0 2,0-4 0,0-2-1,-2-6-22,-8-2-7,-3-7-3,-3-1 33,-4-5 11,4 1-5,0-3-2,7 0 1,4 0-5,5 0 0,0 0-13,7 0-18,10 0 8,10 0 22,4-6 1,-4 2-1,1-1 0,-9 0 0,0 2 1,-7 3 0,-3 0 0,0 0 0,-4 0 1,-1 0 0,-1 10 0,-1-2 0,0 2-1,0-3 1,-2-1-1,0-4 0,0-2 0,0 0 7,0-2 1,0-11 6,0-4 1,0-3-2,4 0 21,3 0-21,5 5-6,0 3-3,1 5-4,3 4-1,0 3 0,2 0 2,2 5-2,-3 7-4,-3 5 5,1 4 1,-6 0-1,-3-3-4,-1-6-7,-2-2-8,-3-7 13,0-3 6,0 0 3,0 0 10,0-8-3,0-8-8,4-3-2,1 0 0,2-1-1,2 3 0,2 2 0,-2 7-5,-2 5 0,-2 3 1,0 0 1,0 8 3,3 7 1,1 8 1,-2 4 0,-2 2 1,0-1-1,1-3-2,-2-3 0,-1-5-9,-1-4-46,3-6-41,-1-7-74,-1 0-85,2-7-269</inkml:trace>
  <inkml:trace contextRef="#ctx0" brushRef="#br0" timeOffset="118702">3865 1908 390,'0'0'96,"0"0"-74,0 0 85,4 61-20,-4-36-18,0 5-40,0 2-9,0 0-14,0-5-2,0-7-4,0-7 0,0-6 3,3-7 3,-1 0 29,3-11 79,-2-12-77,-1-4-20,-2-6 27,0-4-30,0-1-9,0-3 5,0 1-9,0 6-1,12 8-1,2 9-3,-2 8 2,1 6 1,-1 3-7,0 0 7,1 2 0,-6 8 0,-2 2-2,-3-2 3,-2 5 0,0-2 0,-7 1-1,-10-1 1,-3 2 4,2-3-4,2-2-16,7-5-113,1-4-107,6-1-438</inkml:trace>
  <inkml:trace contextRef="#ctx0" brushRef="#br0" timeOffset="119136">4033 1860 329,'0'0'35,"0"0"4,0 0 47,0 0-7,9 58-33,1-48 9,5-3 22,4-5 21,-1-2-2,1 0-5,-2-2-18,-1-6-26,0-4-7,-7-3-10,1-1-11,-4 3-2,1 0-17,-7 3-2,0 3-7,0 2-41,-14 2-52,-2 0-132,-4-1-324</inkml:trace>
  <inkml:trace contextRef="#ctx0" brushRef="#br0" timeOffset="119432">4206 1654 34,'0'0'821,"0"0"-779,0 0-37,0 0 73,34 61-4,-25-32-36,-2 3-25,-2 0-2,0-1-7,-2-5-4,2-6-37,0-6-35,0-8-1,4-3 24,1-3 10,5 0 34,2-3 5,2-9 11,2 1 5,2-3 28,-1 2 10,-3-1-26,3 1-14,-8 2 2,-3-1-7,-4 3 1,-7-1 10,0 2-1,0 2-16,-12 5 1,-6 0-4,-1 0 1,2 8 2,5 5-3,2 1-9,8-2 1,2 3 5,2-2-6,15-2-3,2-1 12,7-3 0,0-1 1,1-1 1,-5-1-1,-3-1 2,-6 0-3,-5 2 0,-2 0 0,-6 0-2,0 3 0,0-2-25,-10-3-79,0-3-94,6 0 117,1-7 55,3-6-45,0-5 73,7-4 27,11-2 63,4-3-3,4 5 15,-1 2-3,-1 5-20,2 5-34,-3 2-11,-2 4-14,1 3-15,-2 1-5,-2 0-3,-4 6-56,-11 6-148,-3 0-321</inkml:trace>
  <inkml:trace contextRef="#ctx0" brushRef="#br0" timeOffset="120630">5139 1248 353,'0'0'53,"0"0"-40,0 0 53,0 0-22,60 12-20,-55 1 4,1 4 25,-6 5-7,0 3-15,0 4 1,-8 6 9,-4 3-22,0 2-3,1 1-12,4-4-4,5-1 0,2-4 0,0-6 2,9-2 3,4-7-5,-1-7 0,2-3 3,-1-1 0,-1-4-1,-2-2 7,-2 0-4,-4 0 3,-2-8 4,-2-4 18,0 0 9,0 2-14,-4 2-11,-3 6-6,-2 1-1,1 1 5,0 2-12,-1 11 4,-1 5-6,4 2 2,4 4 0,2 3 3,0 1-2,0 1 1,5 2-2,8 1 0,-4 0 3,0-2-2,1 0 0,1-4-1,-2-3 3,-4 2 3,0-7-2,-1-3 9,-2-4 2,-1-3-8,-1-3 7,0-1 3,0-3-4,0 1-3,0-2 5,-6 0 9,-5 0 4,-3 0-25,-1 0 0,5 0-2,3 0-1,1 0-28,4 0-55,2 0-84,8-12-349</inkml:trace>
  <inkml:trace contextRef="#ctx0" brushRef="#br0" timeOffset="121448">5629 1623 394,'0'0'77,"0"0"-72,0 0 54,0 0 29,-35 63-31,35-45-38,0 0-14,12-4-1,8-4 34,-1-4-13,1-4 7,-3-2-11,-2 0 13,-3-5 4,-7-7 23,-1-6 9,-4-4-17,0-3-32,-4 2-11,-6 4-10,-3 4-7,-1 10-9,2 5-14,1 0-113,7 0-159</inkml:trace>
  <inkml:trace contextRef="#ctx0" brushRef="#br0" timeOffset="121762">5845 1704 346,'0'0'81,"0"0"1,9 60 22,-6-36-18,-1 1-36,-2 2-23,1-5-14,-1-6-6,1-4-4,2-7 13,-3-3 12,0-2 19,0 0 34,0-5 4,0-11-23,-4-5-61,-4-6 8,-1-3 3,-1-4-10,3-6 2,4 2-4,3 3-6,0 7 5,10 10-4,4 6 0,1 7-2,4 5 7,2 0 0,-5 0-3,-1 9 5,-1 4-2,-6 0 1,-4 4-1,-2 0 4,-2-5-4,-1 5 0,-12-6-11,-6-1 11,0-1 0,-2-4-13,3-3-48,1-2-84,4 0-178</inkml:trace>
  <inkml:trace contextRef="#ctx0" brushRef="#br0" timeOffset="122251">6086 1493 985,'0'0'87,"0"0"-87,0 0 0,0 0 23,12 68 7,-5-34-20,1 1-9,-3 2-1,2-9-28,-4-6-150,2-9-103,-4-9-55</inkml:trace>
  <inkml:trace contextRef="#ctx0" brushRef="#br0" timeOffset="122415">6094 1681 231,'0'0'141,"0"0"-125,0 0 29,0 0 77,72-29-44,-56 26-22,-4 1 0,0 2 20,0 0-26,-2 0-15,-1 0 4,2 7-19,-4 4-7,-3 1-10,1 3-1,-4 0-4,0-3-81,-1-1-78,0-7-62,0-4-29</inkml:trace>
  <inkml:trace contextRef="#ctx0" brushRef="#br0" timeOffset="122798">6364 1697 317,'0'0'98,"0"0"-31,0 0 29,0 0-30,0 0-8,0 0 17,68 35 12,-58-35-5,-1-8-3,-1-2-9,-5-4 8,-3-4-34,0-2 0,0 2-31,-15 1-13,3 3-6,0 8 0,-4 5-1,5 1-67,1 0-81,7 6-178,3-3-360</inkml:trace>
  <inkml:trace contextRef="#ctx0" brushRef="#br0" timeOffset="123069">6578 1712 389,'0'0'21,"0"0"-14,0 0 84,0 0 57,0 0-101,0 0 49,-14-31 6,12 12-25,2 1-16,0-1-27,11 4-9,3 2 8,4 6-30,-1 2 5,0 3 3,-2 2-2,0 0 3,-5 0-10,1 10-2,0 5 0,-2 4 5,-4 1-9,-3 2 4,-2 1-22,0-3-64,0-6-132,0-4-212</inkml:trace>
  <inkml:trace contextRef="#ctx0" brushRef="#br0" timeOffset="123450">6925 1632 409,'0'0'294,"0"0"-225,0 0 39,0 0-27,0 0-56,0 0-19,-54 10-1,42 5-5,6 3-2,6-1-10,0-2 5,6-1-4,9-9-2,-1-5-5,0 0 4,1-4 14,-6-6 4,-1-1-2,-2 4 3,-2 0 0,-1 6-4,-1 1-1,3 0-12,0 3-1,6 9 13,2 1 4,2-3-2,2-2 2,-1-3 6,2-4 16,-3-1 5,-1-4 9,-2-11 11,-7-5 4,2-7 18,-7-5-21,0-3-21,0-2-8,-10 4-14,1 2 1,-1 6-6,5 8-2,0 7 7,3 6-1,2 4-5,0 0-3,0 6-12,0 16 3,0 7 9,0 8 0,0 1 0,4 2 0,6-6-2,0-6 1,2-6-9,-2-7-22,3-2-42,-6-6-55,0-7-148,-1 0-419</inkml:trace>
  <inkml:trace contextRef="#ctx0" brushRef="#br0" timeOffset="134128">6386 1632 80,'0'0'36,"0"0"-23,0 0-5,0 0-2,0 0 0,0 0-6,0 0 4,0 0 3,-8-7 0,6 5 17,2 2-6,-2-1 14,2-1-3,-2-1-16,2 3 2,-1-2-9,-1 2 0,2 0 4,0-1-1,0 1 5,-2 0-2,1 0-6,-1 0-2,-3 3 5,1 5-2,-3-1 0,4 6-6,-2 1-1,0 1 11,3 0-11,1-2 2,1 2-2,0-2-5,0-4-50,3 1-76</inkml:trace>
  <inkml:trace contextRef="#ctx0" brushRef="#br0" timeOffset="153194">5190 2113 230,'0'0'101,"0"0"-90,0 0-4,0 0 5,0 0 1,0 0-3,0 0-4,0 0-2,0 0-3,0 0-1,3 0 2,4 5 3,5 1-3,2 1-2,1 0-11,4-1-191</inkml:trace>
  <inkml:trace contextRef="#ctx0" brushRef="#br0" timeOffset="154476">5071 1256 157,'0'0'125,"0"0"-103,0 0-5,0 0 12,0 0 4,0 0-9,0 0-2,0 0 4,0 0 0,7 0-15,5 0-9,5-3-2,0 0 0,0-1-72,0 1-178</inkml:trace>
  <inkml:trace contextRef="#ctx0" brushRef="#br0" timeOffset="1.24971E6">6064 1945 396,'0'0'73,"0"0"-57,0 0 7,0 0 48,0 0-41,0 0-15,-6 0 9,6 0 9,0 0-4,3 2-23,11-2-2,2 1 6,2-1-2,6 0 9,2 0 6,6 0-15,2 0 1,3 0 1,1 0 1,0 0 0,-2 0-11,-4 0 3,-3 0 8,-5 0-6,-4 0 16,-1 0-3,-4 0-3,0 0-1,-6 0-9,-4 0 5,-3 0 2,-1 0-7,-1 0 9,0 0-1,0 0 5,0 0 4,0 0-14,0 0 12,0 0-4,0 0-9,0 0 2,0 0-9,0 0 0,0 0 0,0 0-6,0 0-76,-5 0-127,-5 0-257</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1:15.9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0 172 244,'0'0'147,"0"0"-108,0 0-30,0 0 1,0 0-4,0 0 51,0 49 7,0-22 20,0 1-18,0 1-1,0 0-24,0-6-36,0-5-1,0-7 0,0-5 2,0-4-5,0-2 3,0 0 43,3-2 56,4-13-35,4-3-68,3-2 8,6 3-8,1 5-3,3 5 2,1 6 1,-5 1-1,-3 0-3,-5 5 3,-3 8 1,-6 0-4,-3 1 4,-3 0-2,-15 1 0,-5-5 2,-2 1 10,1-7-6,2-1-2,8-3-4,4 0-4,5 0-57,5-6-111,0-6-201</inkml:trace>
  <inkml:trace contextRef="#ctx0" brushRef="#br0" timeOffset="420">301 367 334,'0'0'129,"0"0"-116,0 0 19,65-21 65,-55 15-65,-3 1-2,-5 2 5,-2-4-1,0 1 24,0 0-29,-12 0-23,-2 4 0,0 2-6,-1 0 6,2 0-4,4 13-2,2-1-1,6 3 0,1 0-1,0-3-7,12 0 9,6 1 7,-2-4-3,4-3-4,-3-5-2,3-1-84,-6 0-91,0-7-118</inkml:trace>
  <inkml:trace contextRef="#ctx0" brushRef="#br0" timeOffset="795">592 118 402,'0'0'103,"0"0"-87,-7-59 45,-2 41 21,1 1-36,-2 5-2,-1 5 39,3 4-25,-3 3-21,2 0-20,0 7-11,-2 12-5,4 6 2,5 10 8,2 4 7,0 6-3,9 8 6,4 4-6,1 2-8,-3 1-1,-3-3-5,-4-5 0,0-7-1,-3-11 1,-1-12 0,0-7-1,0-6 1,-7-7-1,-3-2 13,-7 0-6,0-14-7,-1-6-18,6-7-45,4-2-19,5-4-5,3 4 21,0 2 38,7 4 16,2 4 11,3 4-3,5 6 3,2-1-1,2 2-3,0 1 5,-1 0 3,-4 4 1,-3 0 9,-6-1 6,-2 4 6,-3-1 7,-2-1 11,0 2 2,0 0-16,0 0-13,0 0-8,-4 2-6,-3 6 1,-1 7-3,3-3-2,5 3 1,0-1-1,6-1-3,9 0 3,3-6-25,1-3 8,-4-4 15,-3 0 4,-4-7 2,-4-5 3,-4-5 1,0-1 14,0-1-10,-9 2-1,4 2-2,0 5-5,3 2 9,2 5-1,0 1-1,3 0-9,11 2-9,5 0 7,0 0 2,4 0 0,-4 5-1,-2 5 1,-3 1 2,-5 2-2,-7-1-7,-2 1 3,0 0-8,-8-7-56,1-3-6,1-3 30,4 0 44,2-7 5,0-8-5,0-2 0,15-1-2,2-1 0,4 1-4,0 4-100,-4 4-91,-1 5 87,-6 5-19,-2 0-9</inkml:trace>
  <inkml:trace contextRef="#ctx0" brushRef="#br0" timeOffset="1642">983 349 170,'0'0'138,"0"0"-18,0 0 17,0 0-36,0 0-33,67-16-31,-58 7 5,-5-2-5,-1 1 1,-3-3-8,0 6-17,0 2-13,-7 3 0,-3 2 0,-1 0 7,-3 7-7,1 8 0,1 5 0,6 2 2,6-1-6,0 0 8,4-2 0,13-4 8,3-2 1,1-3-8,4-6-3,-1-4 2,-2 0-4,-1-2-20,-5-8-113,-6-2-174</inkml:trace>
  <inkml:trace contextRef="#ctx0" brushRef="#br0" timeOffset="2310">1576 263 262,'0'0'211,"0"0"-169,0 0 51,0 0 0,0 0-35,0 0-8,-67-8-14,49 20-12,3 4-16,1 4-6,4-1-2,8 1-3,2 1 1,9-2 1,13-5-16,3-9 13,0-5 4,3 0 7,-6-17-4,-3-3 5,-3-4 1,-8-4 39,-2-6 1,-2 1 9,-4-3-28,0 2-15,0 1-6,0 6-4,0 5 2,0 7-4,0 3 21,0 9 2,0 1-4,0 2-6,0 0-16,0 12-15,0 14 13,0 5 2,0 6 0,0 3 0,1-3-2,6-3-2,0-8-92,3-5-25,-3-9-12,0-7-92,-1-5 71,1 0 80,0-12 65,3-1 9,-1-1 25,1 4 70,0 4 27,3 2-20,1 4-48,0 0-16,-4 0-11,0 10 10,-3-1-15,-4 1-9,-3-3-2,0 1-11,0-5-6,0-3 6,-3 0 5,1-5 15,2-7-19,0-5 6,12-1-14,5 1 7,0 2-6,-4 7-13,-2 4 19,-3 4-1,-4 0-2,-1 10 3,2 7 7,-2 2-2,1 1-5,1 3 0,4-4 0,0-4 0,4-5-3,1-6 1,0-4 2,0 0 1,-3-8 13,-1-5 18,-4-3 19,-6-2-19,0-1 2,0 0-15,-10 4-14,-3 3-5,2 4-3,1 4 2,-3 4-6,4 0-51,0 2-59,6 5-139,3 1-195</inkml:trace>
  <inkml:trace contextRef="#ctx0" brushRef="#br0" timeOffset="3181">2111 280 708,'0'0'39,"0"0"-33,0 0-6,3 55 27,-3-21 9,0 6-7,0 7-14,0-3-10,0 0-2,0-14-3,0-10 3,0-8-3,0-9 1,0-3 6,0-3 49,0-14 66,0-10-110,0-8-6,0-7 6,-2-5-5,2-5-6,0 6-1,2 6-1,9 7-3,1 12 3,2 9-5,3 6-2,0 6-1,2 0-3,-2 6 8,-4 8-2,-5 1-7,-6 0 11,-2 0-1,-1-5 0,-16 2-6,-2-4 9,-4 1 5,2-2-5,7-4-77,4-1-98,7-2-153</inkml:trace>
  <inkml:trace contextRef="#ctx0" brushRef="#br0" timeOffset="3668">2324 280 161,'0'0'150,"0"0"-142,0 0-2,0 0 66,0 0 44,0 0-22,11 40-55,-11-28-5,3-2-29,1-2 2,-2-2-7,2-3-8,-3-3-181,-1 0-144</inkml:trace>
  <inkml:trace contextRef="#ctx0" brushRef="#br0" timeOffset="4019">2435 382 226,'0'0'219,"0"0"-160,0 0-43,0 0 56,0 0 1,34-69-15,-21 49-18,-1 5-2,-3 5-26,-4 5 4,1 5-4,-1 0-12,0 5 2,2 10-2,-1 2 0,2 2 0,3-3 2,4-1-2,6-4 0,4-8-2,0-3 1,-2 0 1,-1-5 3,-5-7 4,-6-3 0,-2-2 17,-5 0 11,-4 2-8,0 3-10,0 4 1,-5 6-16,-7 2 4,-1 0-6,2 7-6,3 5-17,7-2-43,1-2 29,6-1-9,7-2-11,2-5 38,-3 0 19,-3-3 10,0-4 41,-6 0 30,-1-1-12,-2 5-5,0 1-6,0 2-27,0 1-31,0 16-12,-1 15 12,-12 10 1,-5 15 0,-3 9 1,-9 5 1,4 0-3,2-3 0,8-5 0,5-13-3,4-13 3,1-17 0,4-10 0,-1-10 3,-6 0 17,0-15 66,-4-15-80,0-7-2,7-10 17,5 1-4,1 4-11,7 7-6,10 11 6,5 7-6,3 8-2,3 6-5,5 3-40,2 0-75,-6 0-124,-6 1-578</inkml:trace>
  <inkml:trace contextRef="#ctx0" brushRef="#br0" timeOffset="5234">3211 219 125,'0'0'403,"0"0"-326,0 0-11,0 0 10,-62-15-29,34 20-38,2 8 3,7 2-11,9 1-1,10-2-14,3 1-1,18-4 6,7-4 9,5-4-4,-1-3-11,-4 0 5,-6-6 10,-6-8 6,-6 2 1,-4-3 0,-1 5 29,-4 4 9,-1 3 7,0 0-18,0 3-34,0 2-2,2 10-5,3 5 6,0 1 1,5 3 0,1-2-70,3-4-129,1-3-106</inkml:trace>
  <inkml:trace contextRef="#ctx0" brushRef="#br0" timeOffset="6210">2251 354 75,'0'0'98,"0"0"-64,0 0-25,-2 65-1,2-48-6,0 0-2,0-5-3,2-7-2,2-2 5,-2-3 8,0 0 14,1-1 6,-3-10-8,0-2-4,0-4 21,0-1-24,0-3 5,0 0 9,0 0 21,3 1-34,1 5 5,2 3-1,-1 2 4,0 5-19,1 2-3,0 3 0,0 0-6,-2 3 6,-2 7 0,-1 2 3,-1 0 0,0 1 0,0-2-2,-3 0-2,-2-4-9,-3 0-110,1-4-229</inkml:trace>
  <inkml:trace contextRef="#ctx0" brushRef="#br0" timeOffset="7328">3745 255 36,'0'0'470,"0"0"-423,0 0 13,-70-11 7,44 11 5,2 12 3,3 5-28,7 0-18,7 3-29,4 0 5,3-4-10,14 2 5,12-5-1,8-4-6,2-3-114,-2-6-57,-6 0-25,-5 0 117,-6-6 36,-9-1 50,-6-3 15,-2 0 45,0 5 37,-1 1 29,-3 4-60,-3 0-34,-1 2-9,3 10-11,2 3-5,3 0-7,5 3-1,16-7 1,5 0 8,3-7-1,0-4 6,-6 0 6,-5 0 40,-7-9-3,-5-4 6,-6-4 13,0 0-20,-1-2-32,-12 1-23,-2 3-3,-4 4-12,-1 2-50,2 4-65,4 0-116,5 2-229</inkml:trace>
  <inkml:trace contextRef="#ctx0" brushRef="#br0" timeOffset="7814">4018 98 613,'0'0'247,"0"0"-234,0 0-12,0 0 54,-10 56 4,6-26-29,4 3-11,0-4-18,0-4-1,7-3-4,5-8-90,5-1-83,4-6-177</inkml:trace>
  <inkml:trace contextRef="#ctx0" brushRef="#br0" timeOffset="7988">4149 278 420,'0'0'220,"0"0"-216,0 0-2,0 0 10,0 0 1,-20 61-5,37-48 11,3-4 8,7-4 10,-2-4 20,-2-1-20,-2 0 8,-4-3 4,-5-4-20,-2-5-16,-6-1 4,0-2-12,-4 1-5,0 1-45,0 4-74,0 3-58,-2 2-111</inkml:trace>
  <inkml:trace contextRef="#ctx0" brushRef="#br0" timeOffset="8242">4405 361 244,'0'0'102,"0"0"-72,0 0 70,0 0 58,0 0-45,0 0-19,-8-14-67,5 1 31,3 1-6,0 3-5,0 1-29,1 3-10,8 5-6,5 0 1,2 0 0,-1 5-2,2 9-1,-1 2-2,0 1 1,-3 0-9,-1-4-25,-5-3-21,-5-5-32,0-5 56,-2 0 32,0-11 32,0-3-21,-2-4 3,2-2 30,0-1-2,0 5-18,11 1-7,2 6 6,2 4-5,-2 5-4,-1 0-11,1 5-2,0 7-2,-1 7 0,0 0-2,-2 2 2,-3-1-54,0-3-83,-1-4-134,1-6-66</inkml:trace>
  <inkml:trace contextRef="#ctx0" brushRef="#br0" timeOffset="8639">4732 386 320,'0'0'242,"0"0"-230,0 0-10,0 0 10,0 0 0,0 0-5,0 13-5,0-13-2,0 0 12,0 0 88,0-1 52,0-11-93,0-2-40,0-1 25,7 0-3,5 0 3,-1 3-16,0 2-11,-2 5 19,-2 3-20,0 2-11,0 0-4,1 5 1,0 7-2,-1 3 0,1 1 2,-5 2-2,-1 0 0,0-1-33,-2-2-51,0-6-130,0-1-221</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3:59.3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2 183 575,'0'0'70,"0"0"-55,0 0-3,0 0-4,0 0 10,0 0-18,0 0-9,-5-4 8,7 2-1,2 2 2,3 0 6,3 0-4,3 0 8,2 0-5,3-1 3,2-1 7,3-1-4,2-2 18,5 3-12,2-3-10,-3 2 8,3 2-10,-2-2-2,-7 3 5,-3 0-6,-3-3-1,-7 3 2,-3 0-1,-4 0-2,-1 0 0,-2 0 0,0 0 3,0 0-2,0 0 4,2 0-1,-2 0-2,0 0 0,0 0-1,0 0-1,0 0 8,0 0-8,0 0 8,0 0-3,0 0-5,0 0 3,0 0-2,3 0-1,-1 0 3,4-3-1,1-1 1,0 4-3,5 0 2,-3 0-7,2-1 5,-1 1 0,-3 0-2,2 0 6,-4 0-4,-1 0 0,-2 0 1,-2 0-2,0 0 2,0 0-1,0 0 10,0 0-7,0 0 25,0-2 12,0-3-2,-7-5-12,-4 1-26,-3-1 0,1-4 10,-1 1-3,0-1 4,-2 1-1,1 3-7,1 0 2,0 1-4,2 4 6,1-1 2,4 0-7,0 5 5,2-1 1,1 2-3,2 0-1,1-2-4,1 2 2,0 0 1,0 0 0,0 0-4,0 0 1,0 0-6,0 0 4,0 0-14,0 0 6,6 0 5,7 2 5,5 5 5,3 6-2,4-1-2,4 2-2,1 0 2,-3 0-1,-1-2 0,-6-2-1,-6-3-7,-4 1 0,-6-4 5,-4-1 3,0-1-8,0 0 5,0 4-2,-7 6 5,-9 5 18,-3 1 3,-3-2-17,-1-1-3,3-2 9,1-2-7,6 0-3,-1-4 2,4 2-3,2-3 1,2-2-3,3-3-13,2 1-21,1-2-48,0 0-51,0 0-89,0 0-168</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4:43.7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0 259 500,'0'0'0,"0"0"-131,0 0 4,0 0-70</inkml:trace>
  <inkml:trace contextRef="#ctx0" brushRef="#br0" timeOffset="10874">2067 0 151,'0'0'264,"0"0"-249,0 0-15,0 0-29,0 0-139</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4:34.9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0 785 310,'0'0'80,"0"0"-48,0 0 15,0 0 21,0 0-7,0 0-17,0 0-8,0 0 10,-7 0 1,4 0-3,3 0-6,0 0-10,0 0-4,0 0-5,0 0-13,0 0 10,0 0-5,0 0-3,0 0-7,5 0 2,11 0-3,9-1 13,9-1-9,5-1 3,0-1-7,4-2 3,0 2-3,5 0-1,0 1 1,-1-1 0,1 1 6,-5 0-6,0-1 2,-4 0 2,0 0-8,-5 1 7,-3 1-3,-1 1 6,0-2-5,-5 3 3,-5-2-2,-4 1 0,-7 1 2,-5-1-3,1 1 0,-5 0 6,0 0-5,0 0 5,0 0-4,0 0-1,0 0-2,0 0-16,0 0-40,0 0-58,-7 2-128,0-1-200</inkml:trace>
  <inkml:trace contextRef="#ctx0" brushRef="#br0" timeOffset="772">802 364 262,'0'0'173,"0"0"-97,0 0-53,0 0 14,0 0 15,0 0-10,0-1-26,0 1-11,0 0-5,0 0-2,0 8 2,0 4 18,0 2-12,0 3-5,0 3 10,0 0-8,0 1 0,0 1 10,0 0-1,0 2 15,0 0-12,0-1-4,0 2 10,0-2-13,0 2 9,-2-3-8,2-1 0,0-1 1,0 0 9,0 0-7,0 2-4,0-1-4,0 2 10,0-1-12,0-1-1,0-2 8,0 1-3,0-1-3,0-1 9,0-1-3,2 1-1,1-2-4,-3 1-3,4 0 10,-2 0-7,-1 1-3,0 0 11,0 1-5,-1-3 1,2 1 3,-2-1-4,2 0 1,-1-1-4,0 0 3,-1 0 3,0 0-7,0-1 2,3 0 1,-3 0-3,0 0 2,2 0-1,-2-4 4,0 0-6,2-4 1,-2-1 0,0-1-3,0-1 0,0 1 3,0-3-3,0-1 0,0 2 4,0-2-3,0 0 0,0 0-1,0-2-39,0-12-104,0-8-180</inkml:trace>
  <inkml:trace contextRef="#ctx0" brushRef="#br0" timeOffset="1792">850 451 266,'0'0'89,"0"0"-49,0 0-29,0 0 35,0 0-13,0 0-24,0-18 2,0 13 6,0 0 5,-2-3-11,2 1 33,0-2-26,0 0-16,0-2 17,0-2 5,0-1-17,0 1 2,0 3-7,0 1 14,0 2-1,0 2-8,0-1 8,0 1 0,0 0-2,0 0 6,0-1-19,0 0 19,0 1-6,0-3-5,0 1-5,0 0 7,0 1-5,0 3 8,0 0 3,0-1 0,0 1 3,0-1-13,0 0-3,0 2 2,0 0-5,0 0 0,0 2 0,0-1 0,0 0 5,0 1-5,0 0 3,0 0-3,0 0-2,0 0 0,0-2-1,6 0 0,8-1 1,6-2 4,5 2-4,1 2-1,3-1 2,5-1 1,-2 0-6,5-2 6,-1 1-1,0 1 1,-2 0 0,3 0 0,-3-1-2,0 0 1,0 1 1,-2 1 0,2 0 1,-5 0-1,1 2 0,-1-2 0,-1 1-1,-1 1 1,0 0 0,1 0 0,-3 0 0,-2 0 0,1 0-3,0 0-1,-2 0-1,1 0 1,-2 0 1,1 0 1,0 0 2,4 0 0,-1 0 0,2 0-4,0 0 4,-1 0 0,-4-4-2,1 3-2,-3-1 4,-2 0 0,1 1 0,-4-1-3,4 0 3,-1-1 0,0 1 1,3 0-1,-1-1 0,3 3-1,-1 0 1,-1-2 0,-3 0 0,1 1 0,-4 1 0,2 0 0,-2 0 1,-1 0 1,-1 0-2,1 0 0,-1 0 0,1 0-3,0 0 4,-1 0-1,-1 0 2,0 0-2,1 0 0,-4 0 0,5 0 0,-1 0-4,1 0 8,2-1-4,2 0 0,-2 0-2,0 0 2,-2 1 0,-3 0 2,-4 0-5,-3 0 3,-1 0 0,-1 0 1,-2 0 2,0 0-6,0 0 3,0 0-2,0 0 0,0 0-1,0 0-3,2 0 4,1 4-6,-1 4 8,2 1 0,-2 3-6,1 3 6,-3 0 1,2 4 3,-2 0 0,0 2-3,0 4 1,0 0 3,0 2 1,0 2 13,0-2-12,-2 0 3,-1 1 2,3-1-7,-2 0 3,0-2-7,0-1 4,1-1 3,0-2-6,1-1-1,0-1 0,0-1 0,0-1 0,0 0 0,0-1-1,2-1 4,2 1-4,-2 0 7,1 0-1,-1-1 4,0-2-4,0 2 3,1 0 2,-1 2 2,-2 0-1,2 1 0,1 2-5,-3-1-4,0 1 8,0-3-7,2-1 1,-2-1 1,4-2-1,-1 2 4,-1-2-3,0 1-5,-2-1 4,2 1-4,-2 1 6,3 1-2,-3 0 0,2-2 3,0 1-7,1-2-1,-3-2 7,2 2-4,-2-2 3,2-2 2,-2 2-2,3-2-1,-3 1-3,2-1-2,0 0 4,1 1-3,-2 0 1,0 2 3,0-2-4,0 1 5,-1-1-3,0-4-2,0 0-1,0 1 2,0-2-1,0-1 1,2-1-2,-2-1 4,0 0-4,0-2 0,0 0-1,0 0 1,0 0 0,0 0 1,0 0 0,0 0 4,0 0-5,0 0 2,0 0-3,0 0 2,0 0-2,-2 2 2,-9-2 9,-3 0-9,-2 0-1,0 0-10,-7 0 9,-6 0-28,-1-2 5,-4-6 10,-3 2-5,-1 0 12,2-1-22,2 2 9,4 0 11,1-1 3,3 3 2,1-1 2,-2 2-2,-1 0-2,-3 0-11,-1 1 7,0 1 6,3-2 1,-1 2 2,3 0 1,-1-2 0,1 2 0,0 0 1,0 0-1,1 0-1,2 0 0,-4 0-1,4 0 2,1 0 0,0 0 2,-2 0-4,2 0 2,0 0 0,1 0 0,3 0 2,-1 0-1,2 0 0,-3 4-1,4-3 0,-4 3-1,1 0 1,1 0 0,-1 1 0,4 0 0,-2-1-1,4 1-1,1-2-2,-1 2 1,0-1 2,1-1 0,-1 1-3,0 0 3,0 1 1,-1-1 1,1 0-1,0 0 0,-1-1-1,1 1 1,0-1 2,-2-1 1,2 0-2,1-1 0,4 0 0,-1 0-1,0 1 0,-2 0 2,0 0-2,2 2 1,-2-3 2,0 0 1,-1 1 13,2-1-12,1 0 4,-1 2-5,0-2 5,1 0 15,3 1-13,-3-1-5,-2 0 6,0 1-10,-1-2 12,4 1-2,2 1-1,1-1-3,0-1-4,2 1 5,0-1-1,1 0-5,-1 0 2,-3 1-2,-2-1 5,-5 1-3,0 0-3,3 1 0,0-1 4,2 0-4,4 0 3,3-1-2,-1 0 0,3 0 0,0 0-3,-1 0 0,1 0-1,0 0 1,0 0 0,0 0 0,0 0 3,0 0-6,0 0 3,0 0-1,0 0-3,0 0-15,0 0-71,8 0-76,11 0-72,3-9-385</inkml:trace>
  <inkml:trace contextRef="#ctx0" brushRef="#br0" timeOffset="4919">1057 467 312,'0'0'91,"0"0"-53,0 0 66,0 0-32,0 0 3,0 0-43,-7-10-2,7 10-15,0 0-15,0 7 2,0 6 2,3 4 17,1 2-13,0 0-8,-1 0-65,-1-4-135,-2-7-85</inkml:trace>
  <inkml:trace contextRef="#ctx0" brushRef="#br0" timeOffset="5184">954 446 276,'0'0'94,"0"0"-41,0 0-29,0 0-11,0 0 0,0 0-1,41-29 7,-20 27-10,-1 1 33,5 0-19,2 1-8,-1 0-2,1 0-7,-2 0 2,-7 7 1,-2 2-3,-9 0-1,-5 2-1,-2 3-3,0 3 25,-16 2 24,-7 3-4,1-4-27,-4-2-3,2-3 15,1-3-25,5-2-3,0-1-1,6-2-4,1 0-15,2-2-78,4-1-97,5-2 4</inkml:trace>
  <inkml:trace contextRef="#ctx0" brushRef="#br0" timeOffset="5692">1348 406 391,'0'0'202,"0"0"-192,0 0 25,0 0-14,0 0-6,-66 34 0,66-21-15,0-2-12,14-3-2,6-4 10,5-4 4,-2 0 11,0-1-9,-6-7 5,-5-1-7,-3-1 0,-4 0 8,-1 3-3,-2 3 1,-2 3 0,0 1 1,1 0-5,1 0-2,2 9-18,3 6 18,2 0 8,5-2 0,-3-3-6,-1-6 0,-2-3 3,-2-1-5,0 0 6,-2-9 30,3-8 5,-2-3-8,-3-1 8,-2-2 0,0-1-14,0 0-13,0 2-7,-2 3-2,-3 4 4,1 6 15,1 4-3,1 2 2,2 3 3,0 0-26,0 0-1,-2 0-14,2 6 1,0 6-17,0 5 24,7-1-9,2-3-60,4-4 24,1-5 37,6-2 7,3-2 4,7 0 2,-1-8 4,-2 1-2,-3-1 2,-4 2-2,-2 2 0,-4 0 0,-3 1 0,-6 3 2,-4 0 0,-1 0 2,0 0 46,-6 0-1,-8 3-10,-8 10-31,-5 3-2,1 1-6,8-3 0,11-1-1,7-1-21,0-3-32,10-1-36,10-7 22,5-1 36,0-9 12,-2-6 14,-1-4 6,-8 2 17,-2 2 24,-5 4-4,-5 6 27,-2 3-16,0 2-3,0 0-22,0 0-17,0 4-6,4 9-5,5 5 5,4 1 4,1-2-4,0-5-2,2-2-8,-2-6-21,6-3-58,-4-1-85,-3 0-228</inkml:trace>
  <inkml:trace contextRef="#ctx0" brushRef="#br0" timeOffset="6886">1123 921 229,'0'0'186,"0"0"-152,0 0 70,0 0 20,0 0-25,0 0-73,-23-2-9,10 9-13,-1 5-3,0 3 2,1 2 5,6-1 7,2-1-10,5-1-5,0-2-2,0-1-4,16-2 5,2-2 1,8-5 12,3-2-3,3 0-9,-3-9 0,-1-2-42,-6-2-143,-6 2-131</inkml:trace>
  <inkml:trace contextRef="#ctx0" brushRef="#br0" timeOffset="7208">1282 763 638,'0'0'70,"0"0"-65,0 0-4,0 0 19,0 0 57,-2 79-47,2-45-16,4-3-8,1 0-4,2-6-2,-1-5-30,1-5-159,-2-6-83</inkml:trace>
  <inkml:trace contextRef="#ctx0" brushRef="#br0" timeOffset="7402">1391 965 445,'0'0'95,"0"0"-88,0 0 6,0 0 32,0 0-23,59-36 0,-43 28 15,-7 1-1,0 0-15,-4 2-3,-5-1 12,0 1 8,0-1-5,-2 0-21,-8 4 13,-3 2-17,-3 0 0,0 6-3,0 9-5,2 1 1,3 1-2,7 3-2,1-5 3,3-1-5,5-4-7,10-1 11,2-3 1,3-1 4,3-5-2,-3 0-2,1 0-101,-3 0-79,-2-8-93</inkml:trace>
  <inkml:trace contextRef="#ctx0" brushRef="#br0" timeOffset="7867">1642 815 339,'0'0'119,"0"0"-71,0 0 39,0 0 44,0 0-77,0 0-13,-38-11-18,30 11-12,-1 2-11,2 9 0,2 2 0,3 5 1,2-1-1,0 0 0,7-5-9,4-3 2,5-1 6,-2-5 2,0-3-2,1 0 3,-6-2 3,1-6 3,-4-5-7,-3 0 11,-3-3-1,0 0 18,0 2-14,0 3-4,0 3 6,0 5 7,0 2 16,0 1-4,0 0-29,0 0-7,0 1-12,0 12-5,0 4 17,4 1-1,3 1-57,2-4-59,-2-3-54,4-5-145</inkml:trace>
  <inkml:trace contextRef="#ctx0" brushRef="#br0" timeOffset="8280">1748 892 547,'0'0'84,"0"0"-72,0 0 53,0 0-5,-32-63-37,32 47-9,0 1 15,0 0-24,2 1-5,10 4 0,-3 1-5,0 3 4,-2 4 0,0 2-6,-3 0 6,1 1-4,3 9 4,-1 4-2,0 5 3,3 2 0,-1 0 1,2-2-1,3-4 0,1-5 0,-1-3 1,-2-4-1,3-3-1,-5 0 1,1-4 3,-2-8 3,-5-2 4,-4-3 11,0-1 5,0 1-6,0 1-8,0 5-2,-2 5-7,0 3 10,0 2 6,1 1 4,0 0-23,1 0 0,0 12-15,0 4 15,2 5 0,7 0 1,-2 1-2,2-2 0,2-7-44,-4-2-29,0-8-30,-5-3-128,-2-4-38</inkml:trace>
  <inkml:trace contextRef="#ctx0" brushRef="#br0" timeOffset="8970">1996 829 363,'0'0'70,"0"0"-1,0 0 52,0 0 4,0 0-36,-5-56-53,5 47-16,0 1 11,2 3-18,3 3 0,-3 1-4,5 1-8,-2 0 0,6 0-1,-4 6-2,4 5 0,-1 4 2,-1 1-2,-3-2-5,1 2-77,-2-4-46,-3-4-62,3-5-30</inkml:trace>
  <inkml:trace contextRef="#ctx0" brushRef="#br0" timeOffset="9329">2160 713 428,'0'0'47,"0"0"-16,0 0 126,0 0-49,0 0-41,0 0-35,-16 0-25,6 13-7,6 3-1,4 0-11,0-1-13,4-5-53,13-4-6,-2-4 71,1-2-1,0 0 14,-5-9 5,-4-5-2,-2 0 28,-5 0 40,0 2 14,0 1-22,0 5-26,0 4 22,0 1-3,0 1-26,0 0-30,0 8-7,0 12-2,9 10 9,0 10 4,0 6-4,1 5 2,-2 1-2,-3-8 3,-1-9-1,-4-11 0,0-10-2,0-8-15,-4-4 15,-9-2 55,-6 0-9,-4-13-33,3-5 6,2-5 7,6-1-26,5-1 9,6 1-9,1 4 5,1 1 1,11 6-6,2 3-11,4 1 10,0 6-48,2 3-51,-1 0-65,-6 0-281</inkml:trace>
  <inkml:trace contextRef="#ctx0" brushRef="#br0" timeOffset="13208">2587 687 144,'0'0'60,"0"0"-50,0 0 11,0 0 26,0 0-9,0 0-13,0 0-2,16 0 6,-10 0-13,1 0 8,0 0 12,3 0-14,1 0-2,2-1-1,4 0-4,0 0 3,4 0 4,2 0-2,4 0-6,0-1-3,3 0-2,-3 0-4,3 1 2,-1-2 7,3 1-14,0 1 8,0-1-5,-1 1-1,-1-1 7,0-1-7,-1 3 0,1-3 7,-3 1-7,2 0 3,-5-1-2,-2 1-2,-2 2 5,-3 0-2,-4 0 2,1 0 0,0-1-3,-3 0 5,-2 0-1,-2 0 3,0 0 4,-3 0-7,-2 0 10,-2 1 1,0 0-1,0 0 1,0 0-9,0 0-3,0 0-6,0 0-35,-6 0-84,-4 0-175</inkml:trace>
  <inkml:trace contextRef="#ctx0" brushRef="#br0" timeOffset="14013">3324 253 242,'0'0'90,"0"0"-74,0 0-11,0 0 0,0 0 0,0 0-2,29-12 6,-29 12 9,0 0 2,0 0 2,0 0-4,0 2 2,0 9 20,0 3 7,0 3-13,2 3-21,-2 3 2,0 2 13,3-1-16,-1 2-2,-2-1 11,2 0-5,-2 0 1,3 2 4,-3-2 8,0-1-18,4 0-9,-4-1 16,2 2-5,0-1-7,1-2 3,-1-1-2,0-1-4,1 0 4,-3 0 4,0 0 4,0 2-3,0-2-10,0 3 8,0 0 2,0-1-2,0 0-4,0-3 2,0-1-5,0-2 0,0-1 1,0-2-1,0 1 4,0 0-4,0-2 3,0 0 7,0 0-8,0-1 7,0 0-6,0-1-3,0 0 0,0 0 0,0 1-2,0-2 2,-3 1 4,3-1-4,0-2-1,0 1 6,0-2-7,0-2 2,0 1 2,0-2-3,0-1 3,0-1-5,0 0 3,0-1-2,0 0 0,0 0-1,0 0 6,0 0-6,0 0 0,0 0-4,0-6-69,5-10-24,2-8-257</inkml:trace>
  <inkml:trace contextRef="#ctx0" brushRef="#br0" timeOffset="15000">3378 384 151,'0'0'63,"0"0"-4,0 0 26,0 0-11,0 0 15,0 0-32,0-16-48,0 9 35,0-2-3,0 1-14,0-1 0,0 1-19,0-2-1,0-2 1,0-1-6,0-1 1,0-2 4,0 2-6,0 2 11,0-1-9,0 1 7,0 0 3,0 1-10,0-2 3,0 2-6,0 1 3,0 0 11,0 2-13,0 1 1,0 2 7,0 2-6,0 1 2,0 0-1,0 0-3,0 0 0,0 1-1,0-1 1,0 2 1,0-1-2,0 1 0,0 0 0,0 0-2,0 0 1,0 0-5,0 0 2,0-2 3,0 2-4,5-2 5,2 0 0,-3 1 1,5-1 0,0 1 0,0 0-1,5 1 0,2-1 2,4-1-4,1 0 2,6 1 0,2-1 2,1 2-2,2-3 2,-2 1-7,2 1 6,-1 0-3,-1 1 2,2-1-1,-3 1-1,-2 0-3,1 0-3,-1 0 4,0-1-10,5 0 7,0-2 6,2-1 0,5 1 1,-3-1 2,0 2-2,-1 0-1,-4 0 1,1-2-1,-2 1 0,-1 0-3,-1-3 3,-1 4 2,0-1 2,-2-1-2,3 3-1,-1-2-4,0 3 2,0 0 1,-2 0 2,0 0 5,3 0-6,-1-1-1,0 1 0,1 0-1,-1 0 2,0 0-2,0 0 3,-2 0-1,0 0 1,-2 0-1,2 0-3,-4 0 3,1 0-3,1 0 2,-2 0 1,1 0 0,-1-2 0,1 2-2,-1 0 2,-5 0 0,-1 0-1,2 0 1,-4 0 1,1 0 1,0 0-2,-1 0 0,-2 0 0,-1 0 0,-1 0-2,-3 0 4,-1 0-4,-5 0 4,0 0-2,2 0 0,-2 0-3,3 0 3,1 0-1,1 0 1,-3 0 1,3 0 0,-2 0-1,2 0 0,-2 0 0,-1 2-2,-2-1 2,2 1-3,-2-1 3,3 0-1,-3 2-1,2-2 2,0-1 2,1 2-2,-1 0-2,0 0 2,-2 0 2,0 2-2,0 0-5,0 3-3,0 3 8,0 3 7,0 1 3,0 4 0,0 1-4,0-1-6,0 3 5,0-1 0,0-1 0,0 2-2,0 1-3,0 0 11,0 4-5,-2-1-3,2 0 2,-2-2 1,2-1-5,0 1 0,-3-1 4,3 0 3,-2-1 3,0 0-9,-1 0 7,1 0-1,-3-1 3,0 0 1,2-1-12,0 1 7,1-1-3,2 0-2,-2-2 2,2 0-2,-3-2-2,3 0 5,0 1-3,0-1 6,0 0 2,0-1-2,0 0 0,0 0-2,0-1-1,0 0-4,0-1 1,0-1 1,0 2 6,0-1-1,0 1 1,0 0-2,0-2-1,0 1 6,0 1-9,0-2 1,0 1 2,0-4-2,0 0 3,3 0 0,-3-1-5,2 0 4,0-2-2,-2-1-1,3 0 2,-3-2-2,2 0-2,-2-2-1,0 0 2,0 0-4,0 0-13,-7 0-81,-14-2-349</inkml:trace>
  <inkml:trace contextRef="#ctx0" brushRef="#br0" timeOffset="17198">3424 1196 174,'0'0'138,"0"0"-113,0 0 23,0 0 30,0 0 6,0 0-29,-18 0-11,17 0 1,1 0-7,0 0-6,0 0 9,0 0-17,0 0-14,0 0-10,0 1-3,1 4 3,10 0 1,3-1 3,8-2 5,5-1 6,5 1-4,2-2 7,2 1-18,3-1 9,0 0-7,2 1 1,0-1-3,-4 2 0,-1-1 1,-2-1 1,-2 1-1,0-1-2,-1 0 0,6 0 1,-1 0 3,3-1-2,-3-4 2,-4 2-2,-2 1-1,-3 1 1,0 0 0,0-1-1,-4-1 1,4 1 1,-2 0-2,1-1 1,-2 0 2,1 1-3,0 0 0,-2-1-2,2 1 2,-5-2 3,1 2 0,-1 0-2,-1 0-1,1 0 0,-1-1-1,1 1 2,0 0-1,-2 2 0,3 0 2,0-1 1,1-2-3,-2 1-3,1 0 2,-1 1 1,1 0 2,-3 0-2,-4 1-1,1-1 1,-3 1 0,2 0 0,-1 0-2,-1 0 2,-1 0 2,-2-1 1,-2 0-2,2 1-1,2 0-4,-2 0 4,3 0 0,-5 0 0,4 0 3,-2 0-3,-2 0 0,0 0 0,-1 0 0,1 0-2,0 0 4,0 0-4,2 0 5,-2-1-3,-3 1 0,1 0 0,0 0 1,-1 0-2,1 0-2,2 0 3,-1 0 4,1-1-4,0 1 1,2 0-1,-3-2 0,1 2-1,0 0 0,0 0 1,-2 0 1,0 0 0,-3 0 0,-1 0-1,2 0 0,-3 0 1,0 0-1,0 0 1,0 0 22,0 0 6,2 0-5,-2 0-12,0 0-7,0 0-2,3 0-3,-1 0 0,0 0 0,3 0 0,-1-2 0,-1 2 0,-1-1 0,0 1-2,-2 0 0,0-1 2,3 1 0,-3 0 1,2 0-1,-2 0 3,0 0-3,0 0 0,0 0-2,0 0 2,0 0 3,0-2-3,1 0 3,2-2 1,-3-1-3,0-3 2,0 1 4,0 0 2,0 0-4,0 1 1,0-1-1,2-1-4,-2-2 0,3-3-1,-3-2-2,0-3 2,0 0 2,0 1 0,0 2-1,0 3 16,0 5 9,0 0-21,0 4-5,0 1-2,-3 0-105,-8-3-301</inkml:trace>
  <inkml:trace contextRef="#ctx0" brushRef="#br0" timeOffset="18998">3787 320 26,'0'0'72,"0"0"-35,0 0-9,0 0 2,0 0 21,0 0-6,-25-37 0,21 34-3,1 1-1,1-1 34,0 1-3,-1 1-30,-1 1 2,0 0-2,1 0 0,1 0 4,0 0-25,-3 10-13,3 9 7,2 7 24,0 4 1,0 2-23,7 0 1,7 1-4,-1-1 11,1-4-18,-3-3 18,-7-5-22,1-1-1,-5-6 0,0-1-2,0-4 0,-5-1 2,-8-2-7,-8-2-24,-6-3-85,2 0-122,3 0-109</inkml:trace>
  <inkml:trace contextRef="#ctx0" brushRef="#br0" timeOffset="19359">3660 530 187,'0'0'77,"0"0"-56,59-17 8,-31 13 25,-3 0-27,-1 1-12,-1 0 18,-5 0 4,-4 2-3,-5 1-1,-2 0 19,-5 0-5,0 0-14,1 0-25,-1 0 7,3 4 11,-3 7 29,4 1-17,-1 2-13,0 1-10,-1 0-6,1-5-9,-3-1-1,3-4-1,-3-3-4,1 0-108,-2-2-120,-1 0-50</inkml:trace>
  <inkml:trace contextRef="#ctx0" brushRef="#br0" timeOffset="19890">3988 350 289,'0'0'160,"0"0"-143,0 0-11,0 0 93,0 0-26,0 0 0,38 64-2,-31-42-32,0 2-11,2 0-20,-2-2-2,1-6-6,2-3 0,-1-4-9,-2-4-44,2-2-45,0-3-80,-2 0-20</inkml:trace>
  <inkml:trace contextRef="#ctx0" brushRef="#br0" timeOffset="20146">4124 310 440,'0'0'145,"0"0"-144,0 0 13,0 0 117,27 54-30,-18-28-41,2 4-6,-1-1-27,-3-1-18,0-5 0,-3-4-9,-2-7-10,-2-6-73,0-4-72,0-2-75,-11 0 82</inkml:trace>
  <inkml:trace contextRef="#ctx0" brushRef="#br0" timeOffset="20333">4124 468 235,'0'0'76,"0"0"-64,0 0 42,61-30-1,-41 21 8,-3 0-21,1 1-3,-7-1-7,-2 3-12,-4 1 17,-5 0-4,0-1-3,0 1-8,-12 3-20,-1 1-4,-3 1-22,4 0 7,8 0 19,4 1 0,0 3-4,4 2-17,13 4 21,7-1 0,8 5 16,0-1-3,0 0 0,-3 1 14,-8-2-16,-5-1-1,-9-1-7,-5-5-3,-2-1 0,0-4-2,-16 0 2,-4 0 1,-1-5-1,7-7 0,5-5 28,7-5 23,2-1-15,0-6-19,16 1 4,2 2-3,3 4-11,1 5-5,-3 4 6,1 3-5,-4 3-6,-3 4 2,-1 3-25,-5 0-170,-5 12-96</inkml:trace>
  <inkml:trace contextRef="#ctx0" brushRef="#br0" timeOffset="21037">3865 917 571,'0'0'58,"0"0"-24,0 53 49,4-33-40,1 0-17,-3-4-24,0-2-2,1-7-32,-1-4-45,-2-3 15,0 0 53,2-8-47,2-4-95,1-1 127,2 1 24,2 3 2,2-1 9,1 3 24,-1 1-4,2 0-16,4 1 0,-1 1 10,0-1-4,-3-2-2,1 2-14,-7 1 5,-3-4 11,-1 1 40,-3-4 9,0 0-30,0-2-23,0 3 21,-3 2-6,1 4 10,0 2-7,2 1 10,0 1-9,0 0-26,0 0-10,0 5-3,0 10 3,7 4 4,0 0 0,1-1-3,1-1-1,1-2 0,4-4-82,-4-5-116,4-3-123</inkml:trace>
  <inkml:trace contextRef="#ctx0" brushRef="#br0" timeOffset="21503">4185 883 72,'0'0'486,"0"0"-449,0 0-20,0 0 48,30 62-16,-19-46-19,0-3-11,-2-7 5,1-3 21,-1-3 7,0 0 4,0-5 35,0-11-25,-2-4-32,-1-3-10,-3-2-10,-1 2-7,0 4-7,1 6-19,-1 6-23,-2 4-47,5 3-53,-1 0-189,1 0-77</inkml:trace>
  <inkml:trace contextRef="#ctx0" brushRef="#br0" timeOffset="21780">4535 823 481,'0'0'210,"0"0"-119,0 0 0,0 0-33,0 0-19,-61-5-16,40 19 23,4 3-24,0 4-12,8 3-7,7 0 0,2-3-3,2-3 2,14-5 1,7-3 21,0-5 0,4-3-8,0-2 0,-2 0-15,-4 0 3,-8-2-4,-4-1-10,-4 1-78,-5 0-112,0 1-228</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5:50.4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1591 199,'0'0'126,"0"0"-93,0 0-4,0 0 16,0 0-9,0 0-7,0 0-5,0 0 6,0 0 1,0 2 2,0-2-4,0 0 0,0 0-14,0 0-4,0 0 3,0 0-2,0 0 0,0 0-1,0 0 8,0 0 9,0 0-8,0 0 6,0 0 9,0 0 10,0 0 4,0-7 8,0-6-12,0-2-39,0-2-2,0 3-2,0-4-1,0 3 0,0-1 2,0-1-2,0 1-1,0 2 0,3-1 3,-1-2-3,0 0 0,-2-1 3,3-1-2,-3 1 1,0 1-2,0 1 0,2 1 1,-2 0 3,0 1-3,2 3 2,-2-2 1,0 1 4,0 1-4,0-1 0,0-1-4,0 3 4,0-1-2,0-2-2,0 2 1,0-2-1,0 1 0,0 2 0,3 2 1,-3 1-1,0-3 1,0 0-1,0-1 3,0-1-1,0-1-2,0-2 1,0 2 0,0-1 0,0 3 0,0 4 0,0 2-1,0 2 0,0 2 0,0 0 1,0 1-1,0 0 1,0 0-1,0-1 0,0 0 0,0-1 0,0 1 0,0 1 0,0 0 0,0 0-1,0 0 1,0 0-1,0 0 0,0 0 0,0 0-5,2 0 3,3 0-3,3-5 5,4 2 1,4-1 0,2-1 0,-2 3-2,2-1 2,1 0-1,1 2 0,0 0 1,3 0-4,5-1 3,-4 1 1,4-2-1,-3 1-2,-2 0 2,-1 0-3,-3-1 4,1 1-2,1-1 1,4 1 1,-3-1 0,6-1 0,-1-1 0,1 1-2,1-1 2,1 1 0,-3-1 0,1 1 0,-1-1-1,2-1 0,-2 0 1,-1 0-1,-3 3 3,-1-1-3,-1 1 1,-6 0-1,-1-1 1,-3 1 0,-4 1 1,-4 2 0,-1 0 0,-2 0 1,0 0-1,0 0 3,0 0-1,0 0-2,0 0 7,0-2-6,0 0 3,0-1-5,-5-5 2,-6 2-4,2-3 2,0-3 0,-3 1 3,-3-1-2,3 0-1,-1 0 6,4 3-6,-1 2 13,-1 2-6,2 1-3,0 1-1,4 2 5,0 1-2,3 0 16,0 0-20,2 0 7,0 0-9,0 0-1,0 0 1,0 0-12,7 10-1,9 4 13,7 3 0,4-5 0,-2 2 0,-5 0 0,-2-3 3,-6-1-3,-5 2 1,-2-3-1,-5 5-5,0 1 5,-7 0 1,-5 3 0,-4-4 0,2 1 1,1-4-1,2 0-1,1 1-21,3 0-68,3-3-120,4-4-254</inkml:trace>
  <inkml:trace contextRef="#ctx0" brushRef="#br0" timeOffset="2080">1171 329 409,'0'0'160,"0"0"-88,0 0 8,0 0 0,0 0-28,0 0-12,-7-1-3,-2 1-23,0 5-14,-4 9 15,-1 0 7,2 4-13,1-1-1,4-2-3,2-2-3,5-2 0,0-2 3,0 2-5,0-2 2,7 0-2,3-1 0,5 0 0,-1-2-1,4-3 4,-4 0 1,-1-3 2,-3 0-5,-3 0 8,0 0 5,-7-2 18,0-6 11,0-5 6,0-2-39,-5 2 20,-7 3-23,-1 1-7,1 4-1,-2 3-2,-1 2-38,3 0-46,1 8-90,4 5-269</inkml:trace>
  <inkml:trace contextRef="#ctx0" brushRef="#br0" timeOffset="2670">1119 667 395,'0'0'256,"0"0"-226,0 0-9,0 0 76,0 0-13,0 0-52,73-16-12,-62 13-2,-2 1 2,-2 2 3,-5-2-2,0 2-9,1 0 4,-3 0-2,4 4 4,1 13 7,-3 6-7,1 8 6,-3 6-14,0 0-6,0-5-1,-5-5 0,5-9-3,0-5 0,-2-1-13,2-4-49,-3-2-59,1-3-94,0-3-82</inkml:trace>
  <inkml:trace contextRef="#ctx0" brushRef="#br0" timeOffset="2994">1143 833 226,'0'0'445,"0"0"-378,0 0-27,0 0 91,0 0-47,78-32-49,-55 26-20,-5-1-6,-4 2-8,-3 3-2,-4 1-1,0 1-88,-5-1-210</inkml:trace>
  <inkml:trace contextRef="#ctx0" brushRef="#br0" timeOffset="3428">1342 367 371,'0'0'260,"0"0"-209,0 0-48,0 0 10,0 0 23,0 0-8,50-4-6,-41 2 1,0 1 18,-6 1-8,3 0 1,-6 0-10,2 0 4,-2 0-9,0 0 7,0 0-10,3 0-4,-1 8-6,3 7 7,1 6 7,-3 2-7,1 5-5,1 1-4,-1 0 0,1-1-1,2-4 0,-3-5-2,3-1-1,0-2-1,-1-3 1,1 0 0,-4-4 0,4 0 2,-5-2-2,-2-3 0,2-2 0,-2-1 0,0-1 1,0 1 2,0 0 6,0-1 9,0 0 11,0 0 7,-9 1-4,-5 2-11,-4 2-18,2-2-1,3-3 4,1 1-2,5-1-2,3 0-2,0 0 0,4 0-1,0 0-30,0 0-81,6 0-209</inkml:trace>
  <inkml:trace contextRef="#ctx0" brushRef="#br0" timeOffset="4237">1518 459 372,'0'0'294,"0"0"-239,0 0-12,0 0 17,0 0-20,0 0-33,37 0 4,-6-7 5,3 0 5,-2-1-1,-3 1-6,-2 2-1,-4 0-2,-5 2 26,-8 1-12,-2 1-4,-5 0 6,-3 1 3,0 0 0,0 0-13,0 0-17,0 0-4,0 0-26,0 0-142,0 0-251</inkml:trace>
  <inkml:trace contextRef="#ctx0" brushRef="#br0" timeOffset="4674">1974 248 352,'0'0'272,"0"0"-192,0 0 8,0 0 5,0 0-71,0 0-19,-34 4 6,26 7-9,1 1 12,0 6-2,4 4-4,3 2 4,0 1 0,12 0-4,6-4-6,3-6-1,-1-5 1,-5-4 0,-3-4 0,-7-2-3,0 0 6,-5 0 8,0 0 35,0-6 30,-3-5-55,1-2-20,0 2 2,-1 0 1,3 2-3,0 2 2,3 0-3,8 3-1,-1 1 1,0 1-3,2 1 1,-5 1 1,4 0-1,-4 0 2,0 3-4,2 7 4,-4 1 0,1 4 0,-1 1 0,-1 0 0,1-2-32,-3-3-85,1-4-75,1-5-140</inkml:trace>
  <inkml:trace contextRef="#ctx0" brushRef="#br0" timeOffset="5129">2218 340 413,'0'0'261,"0"0"-222,0 0-34,0 0 51,0 0-12,-29 58-24,29-43-14,14-3-3,1-5 12,4-4-8,-1-3 2,-7 0 21,-2 0 17,-3-5-4,-6-5 24,0-3 1,0-2-36,-8 0-11,-6 2-18,-4 4-3,4 4-10,3 2-44,2 3-51,9 0-78,0 0-204</inkml:trace>
  <inkml:trace contextRef="#ctx0" brushRef="#br0" timeOffset="5422">2412 310 730,'0'0'75,"0"0"-62,0 0 34,0 0-3,0 0-21,0 0-16,-32 51 0,41-41-4,9-3 3,7-5-2,0-2 6,-4 0 6,-1 0 23,-8-7 3,-8-5 16,-1-1 5,-3-2-22,0-3-10,-5 5-25,-9 0-6,1 4-4,-6 5-28,-1 4-47,-1 0-90,3 0-236</inkml:trace>
  <inkml:trace contextRef="#ctx0" brushRef="#br0" timeOffset="5767">2705 257 729,'0'0'125,"0"0"-80,0 0 19,-73 1-19,56 12-29,5 3-15,5 1-2,7-2-27,0-1-13,7-2 25,12-3 5,1-5 10,2-3-2,1-1 6,2 0-2,-5-9 5,-3-4-2,-6-2 28,-2-2 14,-7-4 3,-2-3-5,0-2-17,-5-4-6,-5-2-4,0 1-3,3 5-3,0 5-1,2 7 6,2 6 19,3 5-14,0 3 3,0 0-24,0 0-2,0 5-6,0 11-13,5 10 21,10 5 6,-1 3-6,-3 1-16,3-3-83,-9-4-68,-1-9-122</inkml:trace>
  <inkml:trace contextRef="#ctx0" brushRef="#br0" timeOffset="6232">2963 248 366,'0'0'138,"0"0"-55,5 70-25,0-36 10,3-1-55,-4 1-6,6-6-4,-2-5-1,2-9 0,-3-7 4,-5-3 2,-2-4 18,0 0 45,0 0 38,0-8 10,0-9-73,0-4-17,-7-4 3,-4-4-9,2-1-4,2-2-8,2 0-1,5 1-10,0 2 0,2 4 0,10 5-5,4 5 4,0 5 0,4 5 0,1 3 0,-1 2-2,0 0-1,-3 9 1,-3 3-10,-4 1 7,-7-2 2,-3 1 0,0 1 3,-10-1 0,-12 2-1,-5-1-2,-3-3-65,1-3-41,6-4-96,5-3-246</inkml:trace>
  <inkml:trace contextRef="#ctx0" brushRef="#br0" timeOffset="6757">3212 0 586,'0'0'132,"0"0"-119,0 0 27,0 0 65,26 57-19,-19-28-33,4-1-35,-1-1 13,-3-4-24,0-5 0,-5-8-6,0-4 1,-1-4 3,-1-2 2,0 0 18,0 0 32,0 0-8,0 0-10,0 0-7,0-8-8,0-2-18,0-3-6,5-2-7,5 1 5,4 2-5,4 2 2,-1 4 5,4 3 4,-8 3-3,-3 0-1,-3 0-3,-3 6 0,-1 5-4,1 4 2,-1 2 5,-1-1-2,-1-1 2,0-3 1,3-3-1,1-1 0,-3-2-19,1-2-27,-1-1-48,-2-1-116,0-2-266</inkml:trace>
  <inkml:trace contextRef="#ctx0" brushRef="#br0" timeOffset="7245">3619 89 401,'0'0'511,"0"0"-410,0 0-45,0 0-1,0 0-31,0 0-23,-62 37-1,51-16 0,6-2-10,5-6-31,2-2 23,12-5 13,4-6 1,-2 0-17,0-3 21,-2-8 0,-1-5 4,-4-1 0,-2-1-4,-2 4 6,-5 4-2,2 5-2,1 4 2,-3 1 2,0 0-6,0 0-5,3 4-6,5 7 11,1 2 1,0-1 0,4-1-1,4-4 0,-5-2 0,3-2 4,-4-3-4,-4 0 4,-3 0 26,-2 0 19,1-6 12,-1-2-39,-2-4-1,0 0 0,0-2-10,-2-1 2,-8 2-2,2 2-5,4 2 5,-1 4-1,3 2-10,2 1 3,0 2-3,0 0-7,7 0-2,11 10 7,10 5-1,8 3 3,-4 2 0,-3 3-1,-4-2 1,-9 0-4,-5-4 2,-4-6-1,-5-3-4,-2-6-3,0 0 10,-2-2 0,-16 0 5,-3 0 13,-1 0-18,2-1-39,8-10-65,7-1-172</inkml:trace>
  <inkml:trace contextRef="#ctx0" brushRef="#br0" timeOffset="7869">4031 119 487,'0'0'257,"0"0"-178,61-29 24,-42 20-17,-2 0-45,-5 2-19,-7 1 5,-2-1 17,-3 1 0,0 0-3,-8 4-22,-13 2-19,-6 0-13,-7 19 13,4 6 0,5 4-6,14-2-12,11-4 8,2-3 10,15-5 3,10-5-3,4-3 7,4-5-5,-4-2 13,-3 0-9,-7-4-3,-1-3-3,-13-1 0,0 1-10,-7 1-46,0 1-103,-14 1-380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7:03.0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112 0 334,'0'0'266,"0"0"-195,0 0-68,0 0-3,0 0 0,0 0 3,0 0 22,-3 39 2,3-19 1,0 5 7,0 1-10,0 5-9,0 0-7,0 4-8,-1 1 2,-1 2-2,-2-1 2,1-3-1,1-5-2,-1-2 0,1-3 1,2-1-1,-2 0 1,2-3-1,0-3 0,0-2 8,0-2-5,0-4 10,0 0 5,0-4-3,0-2-4,0 0-7,0 0 0,0-2 0,0-1 10,0 1 32,0-1 1,0 0 4,0 0 4,0-5-12,-10-7-34,0-2-4,0-3-5,1 0 3,0-2-3,0 1 2,3 4 1,-1-1-1,0 2-2,2 1 0,1 1-1,0 2-1,4 3 1,0 3 1,0 1 7,0 1-3,0 1-4,0 0-4,0 0-5,0 1-1,3 12 0,11 5 10,0 5 6,2 1-6,-3-2 0,-1 1-4,1-7 4,-4-5 0,-2-5-2,-1-3 2,1-2-1,-2-1-3,2 0 4,2-5 4,2-8 14,3-4 12,-1-3-11,3 3 4,-7 0-3,1 1-12,0 1-3,-1 4-5,-4 5-6,0 4-33,-1 2-78,-4 0-235,0 7-419</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6:29.48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1435 997 842,'0'0'136,"0"0"-131,0 0 15,0 0 5,0 0-25,0 0-61,14-17-120,4 22-83</inkml:trace>
  <inkml:trace contextRef="#ctx0" brushRef="#br0" timeOffset="171">1686 1083 653,'0'0'207,"0"0"-171,0 0 62,0 0 3,0 0-54,0 0-35,4-10-12,-4 10 0,0 0-15,3 0-109,-3 0-188,2 0-391</inkml:trace>
  <inkml:trace contextRef="#ctx0" brushRef="#br0" timeOffset="3149">3734 881 703,'0'0'61,"0"0"-61,0 0-15,0 0-160,0 0-307</inkml:trace>
  <inkml:trace contextRef="#ctx0" brushRef="#br0" timeOffset="7272">0 1548 353</inkml:trace>
  <inkml:trace contextRef="#ctx0" brushRef="#br0" timeOffset="14158">1988 1641 753,'0'0'55,"0"0"-55,0 0-71,0 0-118,0 0-271</inkml:trace>
  <inkml:trace contextRef="#ctx0" brushRef="#br0" timeOffset="14292">2239 1674 874,'0'0'71,"0"0"-71,0 0 0,0 0-5,0 0-201,0 0-270</inkml:trace>
  <inkml:trace contextRef="#ctx0" brushRef="#br0" timeOffset="28062">10248 948 404,'0'0'291,"0"0"-243,0 0-35,0 0-13,0 0-46,0 0-144,-7 2 34</inkml:trace>
  <inkml:trace contextRef="#ctx0" brushRef="#br0" timeOffset="66534">4613 0 132,'0'0'91,"0"0"-53,0 0 15,0 0-11,0 0-24,0 0-15,0 0 1,0 0-3,0 0-1,0 0-13,0 0-83</inkml:trace>
  <inkml:trace contextRef="#ctx0" brushRef="#br0" timeOffset="115820">12957 2046 738,'0'0'287,"0"0"-262,0 0-22,0 0-3,0 0-32,0 0-68,42 0-145</inkml:trace>
  <inkml:trace contextRef="#ctx0" brushRef="#br0" timeOffset="115970">13188 2148 816,'0'0'249,"0"0"-246,0 0-3,0 0-7,0 0-156,0 0-127</inkml:trace>
  <inkml:trace contextRef="#ctx0" brushRef="#br0" timeOffset="129714">12941 3055 871,'0'0'84,"0"0"-80,0 0 6,0 0-10,0 0-8,0 0-201,10-10-200</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6:27.9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1038 109,'0'0'278,"0"0"-204,0 0-7,0 0 55,0 0 12,0 0-35,0 0-48,-20 0-25,22 0-19,16 0 2,11 0-1,10 0 14,7 0-9,4 0 1,-5 0-10,-4-2 9,-6 1-12,-6 0 7,-4-2-6,-11 2 4,-5 0 0,-6-1-1,-1 2 0,-2-1 10,4 1 1,-4 0-16,0 0-1,0 0-84,0 0-176,2 1-463</inkml:trace>
  <inkml:trace contextRef="#ctx0" brushRef="#br0" timeOffset="464">719 937 269,'0'0'173,"0"0"-144,0 0-7,0 0 22,0 0-10,0 0 11,44 12 3,-15-12 1,2 0-6,-1 0-10,-8-5 7,-6 4 22,-6-1-15,-7 2-18,-2 0-2,-1 0-1,0 0-4,0 5-6,0 12-6,0 10 25,0 6-5,0 5-21,0-1-5,-2-2-3,1-3-1,0-5-2,1-6-43,-3-4-89,-1-6-114,-6-7-104</inkml:trace>
  <inkml:trace contextRef="#ctx0" brushRef="#br0" timeOffset="774">782 1155 531,'0'0'245,"0"0"-213,0 0-10,0 0-13,64-35 0,-28 29-3,5 0-6,0-1 2,1 1-5,0-1 6,-3 1-5,-5 0 4,-11 2 3,-7 2-4,-9 0 1,-7 2-1,0 0 11,0 0 33,0 0 2,0 3-30,-7 9-11,-6 4 8,6 1-5,7 0-7,0-3-2,7-3-1,10-4-1,6-4 2,1-3 0,2 0 18,-1-3 7,-6-5 2,-6-2 8,-4-2-6,-4-3 14,-5-4-4,0 0-15,-5 0-12,-9 4-6,1 5-5,-1 3-2,-5 7-2,4 0-32,-3 2-43,7 10-51,4-1-194</inkml:trace>
  <inkml:trace contextRef="#ctx0" brushRef="#br0" timeOffset="1290">1617 914 788,'0'0'90,"0"0"-90,0 0 4,0 0 25,0 69 62,-7-28-39,-2 5-13,-2 2-15,2-1-13,2-7-5,2-11-6,5-6 0,0-8-2,0-6-4,0-4-45,0-5-64,0 0-113,0 0-162</inkml:trace>
  <inkml:trace contextRef="#ctx0" brushRef="#br0" timeOffset="2070">1995 1091 635,'0'0'37,"0"0"4,2 77 23,1-49-29,1-2-10,-1-6-12,0-5-13,0-4 4,-3-7 10,0-1-2,0-3 0,0 0 31,0-3 45,0-12 4,-10-8-74,-1-5-17,-1-5 8,5-2 9,5 0-13,2 2-4,0 7 0,4 3-1,13 9-2,3 2-1,5 5-3,6 5 6,-4 2-4,-6 0-2,-1 6-4,-11 6 2,-3 0 5,-6 3-5,0 0 7,-15 0 1,-14 0 7,-5 0-7,0-3 0,4-5-61,11-1-146,9-6-162</inkml:trace>
  <inkml:trace contextRef="#ctx0" brushRef="#br0" timeOffset="2483">2229 1073 324,'0'0'198,"0"0"-179,0 0 5,60-23 71,-50 19-48,-5 2-21,-3 0 26,-2-2 11,0 1-1,0-3-20,0-2-4,-2 1 1,-5 0-11,-4 0-18,2 4-5,0 0-4,2 3 0,-3 0-1,3 4-2,1 7 2,-1 3-1,5 1 1,2 0 0,0 0-2,5-1 2,13-3-1,10-4 1,6-5 0,7-2 4,1 0 7,-1 0-7,-7 0 1,-10-1-3,-4 1 7,-10 0-6,-5 0-3,-4 3-2,-1 6-2,-7 0 0,-14 2 4,-4-2-48,3-4-63,8-5 32,7 0 79,7-8 22,0-9-9,9-3 3,11-3 34,4-3-13,0 4-3,1 4-16,-3 3-15,-3 5 1,-2 3-4,-2 4-2,-8 3-79,-7 0-203</inkml:trace>
  <inkml:trace contextRef="#ctx0" brushRef="#br0" timeOffset="3456">2938 977 409,'0'0'86,"0"0"-9,0 0 27,0 0-31,0 0-51,-79-3 1,58 12 17,1 3-5,0 2-5,4 1-2,5 3-6,5-1-3,6-1-10,0-1-3,11-4 3,12-4 2,9-2-11,11-5 3,8 0-3,-2-3-53,-2-5-163,-11 1-111,-14-2-32</inkml:trace>
  <inkml:trace contextRef="#ctx0" brushRef="#br0" timeOffset="3682">3098 1061 325,'0'0'291,"0"0"-228,0 0-38,0 0 1,0 0 6,0 0 18,66-20-14,-50 13-31,0 1 13,-5-1-13,-5 0 10,-4 1 0,0-2-9,-2 2 2,0 2-7,-12 2-1,-5 2-12,0 0 10,-5 8-9,5 5 3,2 2-3,8 2-7,5 0-22,2-3-16,12-1 26,10-3 17,5-3-16,4-3 25,1-2-13,2 3 0,-6-1 17,-3 0 3,-9 0-2,-7 2 0,-4-4 0,-5-2 0,0 0 2,0 0 44,0-1 67,0-9-56,0-2-52,0-3 15,0-2 8,0-1 2,7 0-8,6 2-13,-1 3-8,2 6-3,1 1 3,-3 3-1,3 3-1,-1 0-2,-4 0-1,2 10-2,0 1 4,-2 2 1,0 7 0,-1-1 0,3 1-1,1-4-3,1-4 4,1-5 0,0-2 0,-4-5 1,-1 0 2,0-3-1,-3-6 6,-2-4 7,-3-4 13,-2-3-4,0-2-3,0-3 2,-4-2-10,-6 4-12,6 6 6,-2 6 18,4 5-1,1 6 22,0-1-32,1 1-14,0 1-8,0 13-12,1 7 20,8 5-1,-2 4-33,0-5-84,-2-2-107,4-9-229</inkml:trace>
  <inkml:trace contextRef="#ctx0" brushRef="#br0" timeOffset="4402">3668 1061 437,'0'0'284,"0"0"-250,0 0 21,0 0-4,0 0-26,0 0-20,63-27 4,-45 23-7,-4 1-1,-3 0 1,-2 0 1,-5 3-1,-4 0 4,0 0 3,0 0 0,0 0-4,0 9 3,0 5 16,0 1-12,0-1-12,0 0 0,0-4-47,0-6-117,3-4-126</inkml:trace>
  <inkml:trace contextRef="#ctx0" brushRef="#br0" timeOffset="4814">3873 917 492,'0'0'230,"0"0"-227,0 0 93,0 0 20,17 75-41,-15-48-34,-2 0-30,0-1-9,0-5-2,2-6-69,3-7-65,3-7-5,3-1-61,7 0-92</inkml:trace>
  <inkml:trace contextRef="#ctx0" brushRef="#br0" timeOffset="4950">4004 1079 224,'0'0'178,"0"0"-53,0 0 11,0 0-37,73-28-35,-59 23-27,1 1-8,-6 0-19,1-1-5,-6 2-1,-2-1 2,-2 1 6,-2-4-12,-14 6-8,0 1-6,-6 0 10,5 6 3,-1 8-4,9 3 4,2 1-5,7-1 6,0-3 2,14-2-1,6-4 1,3-2 5,2-2-7,4-2-1,1-2-164,-4 0-264</inkml:trace>
  <inkml:trace contextRef="#ctx0" brushRef="#br0" timeOffset="5303">4477 989 688,'0'0'63,"0"0"-55,0 0 33,0 0 7,38 64-17,-25-49-29,2-3 6,-6-7 5,-2-5 21,1 0 22,0 0 22,3-12-16,-4-2-14,1-4-30,-1-2-4,-2 3 6,0 3-18,-3 4-4,0 5-11,-2 4-44,4 1-110,-2 0-223</inkml:trace>
  <inkml:trace contextRef="#ctx0" brushRef="#br0" timeOffset="5610">4795 983 580,'0'0'181,"0"0"-100,0 0 8,0 0-39,-66 5-23,49 7-14,6 2-10,6 1-3,5 1-9,0-3-23,16-4-1,8-4-3,2-4-7,-2-1-5,-8 0 30,-3-8 7,-3-4 11,-6 2 6,0 0-1,-4 4 20,0 3 4,0 3 36,0 0-52,1 0-13,4 7-22,-1 8 22,3-2 0,4-5-55,-1-3-8,2-4 41,3-1 22,-6 0 1,-1-8 11,2-5 27,-6-4-8,-1-2 1,-3-2 27,0-3-28,0-3 6,0 0-13,-3-3-9,-4 3 0,0 5-1,4 6 13,1 9 14,2 4-2,0 3-14,0 0-25,0 3-9,0 12-4,0 7 13,5 3 0,2 4 2,0 2-2,-4-2 0,1 0-23,2-5-88,2-8-161,3-8-110</inkml:trace>
  <inkml:trace contextRef="#ctx0" brushRef="#br0" timeOffset="6157">5060 956 389,'0'0'52,"0"0"-30,0 0 39,0 0 31,8 57-48,-3-42-23,-2-1-15,4-4-2,1-4 0,3-4 4,-1-2-3,4 0 15,1-5-15,2-7 5,3-3 11,2-1 26,-3-1-34,1 4 10,-4 3-7,-4 1 1,-1 5 4,-4 1-14,0 2 0,-2 1-7,0-1 2,0-1 0,2 1-2,-4-1 3,2-3 1,-4 2-2,-1-1 7,0 2 4,0-1 0,-4 3 19,-8 0-25,-3 0-7,3 4 0,-1 9 1,3 4-1,7-1-6,3 0 3,0-5 6,13 1-2,7-5 9,5-2 12,4-3 0,1-1-10,1-1-11,-5 0 2,-4 0-3,-5 0-16,-4 0-77,-6-1-105,-5-3-269</inkml:trace>
  <inkml:trace contextRef="#ctx0" brushRef="#br0" timeOffset="8820">32 1582 353,'-5'46'187,"3"-49"-146,2 3-8,0-1 45,0-2-40,7 2-27,13-3-6,4-1 20,4 2 21,4-1-21,0 2-4,5-2-5,-1 0-6,-1 1-9,1 0-1,-2-1 6,-2 0-6,-3 0 0,-7-1 5,-5 1-5,-7 2 0,0 1 2,-8 1 3,0 0 7,-2 0 7,0 0 5,0-2 5,3 2-3,-3 0-4,2-2-8,3-2-2,-2 2-6,2 2-5,0-2-1,0 1-1,-1-3 1,1 4 0,0-2 6,-3 1-4,0 1 0,-1-2-1,-1 2 0,0 0 1,0 0 0,0 0 7,0 0 12,0 0 0,0-1 6,0-4 6,-10-1 2,-2-2-35,-6-2 1,2 3 3,-2-2-4,2 1 2,1 2-1,5-1 0,6 6-1,1 0 3,3 1 0,0 0-3,0 0-9,5 0-4,11 0 7,9 9 6,2 6 0,-2 3 2,-4 3-5,-6 3 2,-8 0 1,-2 0 0,-5 0-4,0-5 3,-5-2 1,-8-2 1,2-2-1,-1-1-5,2 0-62,2-3-72,3-3-178</inkml:trace>
  <inkml:trace contextRef="#ctx0" brushRef="#br0" timeOffset="13483">991 1512 256,'0'0'187,"0"0"-129,0 0 27,0 0 6,0 0-28,0 0-18,0 0-6,-4-2-3,4 2-8,0 0-18,0 4-7,14 7 11,6 0 5,7 0-6,7 1 1,3-3-4,1-1-5,-3-2 1,-4-2-2,-4-1-1,-3-1 3,-9-2 0,-5 0-4,-6 3-1,-4-3 1,0 0 9,0 0 23,0 2 1,0-1-8,0 1-8,0 3-2,-9 4-12,-7 2 1,-2 6-5,-5 3 3,-5 4-3,-4 2-1,-3 1 4,-2-2-4,4-2 0,6-5 1,10-3-2,5-4 2,5-4-2,4-2 1,1-2 0,2-1 0,0-2 0,0 0-2,0 0-2,0 0-39,6 0-77,10-12-232</inkml:trace>
  <inkml:trace contextRef="#ctx0" brushRef="#br0" timeOffset="14354">1408 1674 439,'0'0'142,"0"0"-96,0 0 36,0 0 50,0 0-56,-59 64-20,43-43-16,-1-2-24,4-2-3,4 1-3,-4-3-5,3-1 5,1 0-10,-1-2 1,3-4-1,4-2 1,3-2-1,-2-3-9,2-1-63,0 0-68,10-1-92,11-13-101</inkml:trace>
  <inkml:trace contextRef="#ctx0" brushRef="#br0" timeOffset="14700">1549 1501 448,'0'0'218,"0"0"-192,0 0-4,0 0 35,0 0-21,0 0-24,-20 11 2,33-11 15,4 0 1,5 0 3,0 0-5,-3 0-10,-4 0-5,-8 0-5,-4 0-5,-3 0 3,0 0 21,0 0 0,0 0-11,2 12-14,-2 6 13,2 9 15,-2 6-9,0 0-12,0-2-7,0-4-2,0-2-1,0-5-9,0-3-72,0-7-105,0-3-141</inkml:trace>
  <inkml:trace contextRef="#ctx0" brushRef="#br0" timeOffset="15036">1592 1651 388,'0'0'157,"0"0"-155,64-23 23,-35 15 33,1 1-29,-1 0-12,-7 5 2,-5 2 18,-5 0-14,-7 0-1,-3 1 0,1 8 3,-3 3 4,1 4 3,-1 0-17,1 2-8,5-2-6,1-5-1,4-4 2,5-4 4,1-3 0,2 0 1,-3-3 12,0-6 9,-7 1 3,-6-4 5,-3-3 15,0 0-14,-10-3-18,-8 2-1,2 3-18,-3 5-5,2 6-3,-1 2-12,2 4-33,3 7-46,6 1-66,7-1-174</inkml:trace>
  <inkml:trace contextRef="#ctx0" brushRef="#br0" timeOffset="15473">2175 1505 682,'0'0'186,"0"0"-186,0 0 5,0 0 60,-12 72 10,1-32-33,2 1-13,0-1-16,2-1-7,0-3-6,3-10 0,4-5-20,0-6-69,0-8-35,0-3-158</inkml:trace>
  <inkml:trace contextRef="#ctx0" brushRef="#br0" timeOffset="16094">2524 1643 192,'0'0'383,"0"0"-329,0 0 18,-4 58 13,9-45 3,8-2-30,1-3-27,4-4-10,-1-4 1,3 0 0,-4-2 14,-6-7-8,-2-4-6,-8-5 1,0-3-21,-14-3-2,-6 0-3,-5 4-30,0 8-11,6 6 19,0 6 7,11 0 11,3 0 2,5 0-23,0 3-18,18 5 35,10-1 1,2-4 3,6-3 5,-2 0 0,-4-3 2,-7-6 0,-5-4 4,-8 0 14,0-2 17,-8-2-14,3 0 12,-5-1 5,0 2-6,0 1-8,0 5-5,0 3 1,-5 4 2,3 3 5,2-1-10,0 1-5,-3 0-12,2 8-10,0 14 9,1 11 1,0 9 5,1 6-5,12 3 3,0 1-5,1 2 3,0 0-1,-6-3 0,-2-5-1,-5-5-5,-1-13 6,0-12 0,0-6 0,-1-10 0,-10 0 5,-9-3 12,-6-14-16,-1-3 5,2-3 5,6 2 18,7 5-5,7 2-5,5 4-14,0 5-5,2-5-5,13 5-1,9-3-17,8 4-48,0 2-63,-5-1-243</inkml:trace>
  <inkml:trace contextRef="#ctx0" brushRef="#br0" timeOffset="19726">3115 1464 429,'0'0'209,"0"0"-178,0 0 40,0 0-10,0 0-30,0 0-2,0 0 1,-56 73-13,48-38 3,2 2-9,5 0-9,1-6-1,0-4 2,4-8-1,12-5-2,-1-6-1,6-4-7,1-4-60,4 0-86,2-1-164</inkml:trace>
  <inkml:trace contextRef="#ctx0" brushRef="#br0" timeOffset="20003">3251 1500 410,'0'0'272,"0"0"-220,0 0-27,0 0 97,84-33-53,-59 30-46,3-2-11,-2 2-7,-3 0-5,-4 2 0,-2-1-4,-5 2-72,-4-2-134,-6-1-129</inkml:trace>
  <inkml:trace contextRef="#ctx0" brushRef="#br0" timeOffset="20174">3431 1471 403,'0'0'82,"0"0"40,0 0-13,-5 60 9,5-38-47,0 2-35,0 1-17,0-3-16,0-4-3,5-4 0,3-2 0,-1-4-49,3-4-85,5-4-99,-1 0 3</inkml:trace>
  <inkml:trace contextRef="#ctx0" brushRef="#br0" timeOffset="20362">3549 1603 562,'0'0'94,"0"0"-94,0 0 3,0 0 36,0 0-17,0 0-6,2 60-8,13-54-1,2-5 7,0-1 17,0 0 23,-5-12 8,-3 3-9,-3-4-2,-6 0 8,0 1-21,0 0-22,-6 2-5,1 3-11,-1 4-4,3 3-36,-2 0-71,0 0-106,3 3-115</inkml:trace>
  <inkml:trace contextRef="#ctx0" brushRef="#br0" timeOffset="20662">3751 1467 26,'0'0'705,"0"0"-650,0 0-44,0 0 53,0 0 46,12 79-56,-9-42-31,1 0-19,-2-3-4,0-8-120,-1-10-259</inkml:trace>
  <inkml:trace contextRef="#ctx0" brushRef="#br0" timeOffset="20834">3763 1587 637,'0'0'35,"0"0"-34,0 0-1,0 0 1,0 0-1,75-5 0,-55 3 0,-4-1 3,0 2-1,-2-1 4,-4-3 20,0 3-6,1-1 4,0-1 9,3-2-3,0 3 5,-2-2 1,1 1-8,-5 1-10,-2 0-6,-3 1 6,-1 2 1,-2 0 9,0 0 7,0 0-10,-7 3-7,-5 9-7,-6 7-3,4-3-2,0-1-6,7 0-4,4-6-1,3 1 2,0-7-10,0-3-5,10 0 10,2-1 8,-3-11 2,3-2 3,-1 3-5,-4 1-2,0 6 0,-2 4 1,3 0-6,-1 4 2,2 9 1,0 3 1,5-1-2,0-5-21,3-6 1,2-2 20,-1-2 5,-3-2 2,-1-12 0,-2-4 21,-3-2 15,-3-2-17,-2-1 15,-4-2 3,0-2-5,-3 1 0,-8-2-22,1 3-10,2 2 6,3 8-6,3 5 10,0 6-11,1 2 5,1 2-6,0 0-8,0 9-12,7 16 14,9 7 6,0 5 2,2 0-1,-3 0-2,2-4-1,-1-6-42,2-7-33,-6-6-38,0-9-119,-2-4-263</inkml:trace>
  <inkml:trace contextRef="#ctx0" brushRef="#br0" timeOffset="21622">4605 1517 247,'0'0'438,"0"0"-369,0 0 82,0 0-54,0 0-41,0 0-43,-53-12-6,31 23-3,5 4-4,4 3 0,8 2-1,5 0-2,1-3-8,16 0-2,0-8-32,5-5 9,-3-4 22,1-1 7,-4-11 7,-3-5 1,-5 2 6,-2 1-4,-4 1 1,1 3 7,-1 5 18,-2 3-4,1 1-5,-1 1-20,0 0 0,1 3-16,3 10 11,1 2 5,0-1 0,0 0 0,0-3-8,1-3 4,-4-6 1,1 0 3,-3-2-2,3 0 2,0-7 13,-1-6-10,3-4 4,-3-2-1,-1 0-5,3 2 6,1 5 7,0 3 1,-1 4-5,6 2-6,-2 3-4,4 0-2,5 1 2,0 10-2,2 1 1,-2 3-1,-2 1 2,-5-1-7,-1-5-28,-5-3 6,0-4 22,-1-3 7,-3 0 5,0-6 13,0-6 3,0-5-18,0 2 2,0-5 0,4 4 7,2 2 0,4 2-6,4 5 0,-5 4-2,3 3 5,3 0-9,-6 4 2,4 9 0,-1 5 3,-4 3-2,3 7-3,-4 1 1,-1-1-3,-4-4 1,1-8-70,-1-9-105,0-7-136</inkml:trace>
  <inkml:trace contextRef="#ctx0" brushRef="#br0" timeOffset="22364">5105 1510 578,'0'0'183,"0"0"-183,0 0 0,0 0 28,0 0 1,-32 67-23,32-45-2,12-4 0,10-4 0,5-9 7,-4-5 9,-2 0 30,-5-2 23,-5-9-11,-7-6-15,-4-2-1,0-3-15,-4 1-28,-11 4-3,0 6-11,0 6-29,3 4-38,3 1-114,2 0-198</inkml:trace>
  <inkml:trace contextRef="#ctx0" brushRef="#br0" timeOffset="22664">5319 1522 375,'0'0'186,"0"0"-161,0 0 2,0 0 36,-5 54-30,15-44 7,9-5 37,3-2-6,2-3-2,1 0-10,-6-7-14,-4-3-1,-2-1-16,-5-2-18,-3 1-9,1 0-1,-6 2-9,0 3-71,0 2-33,-6 3-112,-3-3-276</inkml:trace>
  <inkml:trace contextRef="#ctx0" brushRef="#br0" timeOffset="22920">5553 1582 195,'0'0'183,"0"0"-133,0 0-36,0 0 62,0 0 19,0 0 26,8 21 26,-6-33-22,3-5-95,3-3-16,3 0 0,-3 2-9,3 4-3,-1 4-1,0 3 2,0 4-3,-2 3-6,3 0 4,-1 3-2,0 8-2,2 4 4,-2 1 1,1 4-1,2-2-4,-1-2 1,2-3-3,1-6 8,-1-4-2,4-3 2,-3 0 0,-1-8 1,-4-6 8,-3-2-3,-5-4 2,-2-4 2,0-2 10,-2-3-3,-5 2-7,2 0 6,-3 7-15,3 8 33,3 4 20,-1 5 14,2 3-37,1 0-22,0 0-9,0 8-10,0 12 10,4 5 1,6 4 1,0 1-1,0 0-1,1 0 0,-3-3-38,2-5-93,-1-11-93,-5-8-275</inkml:trace>
  <inkml:trace contextRef="#ctx0" brushRef="#br0" timeOffset="23422">5833 1529 677,'0'0'263,"0"0"-257,0 0-5,0 0 3,63-19-4,-41 17-15,0-2-157,-4-1-104</inkml:trace>
  <inkml:trace contextRef="#ctx0" brushRef="#br0" timeOffset="23610">6069 1299 575,'0'0'235,"0"0"-225,0 0-10,0 0 73,0 0 18,66 64-21,-47-39-30,1 7 2,-9 3-14,-1 3-16,-7 2-1,-3-4-4,0-1-4,-3-6-1,-7-7 0,1-6-2,-2-2 4,3-6-2,-4-1-2,-1-4-21,-3-2-86,-2-1-216</inkml:trace>
  <inkml:trace contextRef="#ctx0" brushRef="#br0" timeOffset="24510">6490 1432 241,'0'0'105,"0"0"-56,0 0 42,0 0 42,0 0-44,0 0-29,8-14 2,1 9-9,4-1-22,-1-1-4,12-3 3,0-2-3,10-3 2,3-2-11,5 0 5,3 0-12,-1-1-2,-1 2 2,-5 0 1,-9 2 1,-7 3 1,-8 3 5,-5 2 10,-5 3 2,-2 0 5,-1 1-21,0 0-11,-1 1-4,0 1-7,0 0-50,0 0-70,0 0-217</inkml:trace>
  <inkml:trace contextRef="#ctx0" brushRef="#br0" timeOffset="25453">7193 1067 311,'0'0'263,"0"0"-216,0 0-37,0 0 17,0 0 62,3 84-37,-3-51-34,0-3-14,0-2-4,-4-6-61,1-7-193,0-8-170</inkml:trace>
  <inkml:trace contextRef="#ctx0" brushRef="#br0" timeOffset="25628">7209 1205 481,'0'0'46,"0"0"-44,60-11 7,-36 8 1,0 2-5,-3-2-4,-4 0-1,-3-1 0,-5 0 2,-3-2 4,-4-2 24,-2 0 11,0-3-7,0-2 31,0-2-23,-4 0 5,-2 3 3,6 4-14,0 4-7,0 3 14,0 1-8,-2 0-22,2 0-13,0 7-7,0 9 7,0 6 21,4 5-6,0-1-7,0 0-6,-1 1-4,0-6-1,1-4-56,3-4-110,1-9-100,-1-4-133</inkml:trace>
  <inkml:trace contextRef="#ctx0" brushRef="#br0" timeOffset="26016">7525 1132 273,'0'0'67,"0"0"-18,17 64 10,-8-41-18,2-5-30,3-6-9,-1-5 38,-1-6 25,-1-1 37,2 0 13,-1-9-21,0-5-39,1-5 18,-6-2-20,0-3-26,-2 2-17,-3 2-7,-2 7-2,0 4-2,0 7 0,0 2-38,0 0-110,0 0-250</inkml:trace>
  <inkml:trace contextRef="#ctx0" brushRef="#br0" timeOffset="26340">8025 1102 653,'0'0'157,"0"0"-114,0 0 22,0 0-21,0 0-29,-73 1-2,49 17 14,2 6-12,4 0-7,8-2-8,8-4-8,2-4 8,10-3 1,10-1 0,9-5 22,-1 0 0,1-5-6,-2 0-6,-4 0-8,-5 0 0,-2-3-3,-6 1-3,-2 1-34,-3 1-65,-3 0-87,-2 0-107</inkml:trace>
  <inkml:trace contextRef="#ctx0" brushRef="#br0" timeOffset="26969">8650 1157 630,'0'0'100,"0"0"-91,0 0 82,0 0 9,0 0-39,-69 69-24,53-53-25,4-4-12,2-2 0,7 0-29,3-3-92,0-4-99,9-3-157</inkml:trace>
  <inkml:trace contextRef="#ctx0" brushRef="#br0" timeOffset="27202">8950 1125 300,'0'0'219,"0"0"-184,0 0 17,0 0 73,0 0-46,80 5-21,-57-7-28,-5-3-2,-3 0-18,-6 0 1,-6-3-1,-3 0 11,0 1 6,0-1-16,-11 2 2,-5 5-13,-3 1 3,-1 0-3,2 6 0,2 8-3,4 6-2,7 1 4,5 1 1,3-3-15,21-4 5,5-2 3,7-7-3,-1-2 9,-2-4 2,-3 0-3,-6-2 4,-7-8 3,-3-3 7,-5-2 15,-5-3-2,-4-4 9,0-3-20,0 1-8,0-2 2,-5 1-7,0 4 3,2 4-4,0 6 16,1 4 11,1 4-2,0 3-4,1 0-21,-1 0-3,1 5-13,0 12 4,0 6 12,0 5 2,5 4-2,5-3 4,3 0-4,5-6 0,3-3 0,3-10 0,0-3 0,-2-7 0,-3 0 6,-4-2 3,-3-10-3,-4-4 0,-3-5 5,-5-2-10,0 1 3,0 2-3,-2 5-1,-2 7 0,1 3 0,3 5-1,0 0-6,0 4-11,0 12 3,9 6 15,5 3 0,4 1 0,-2-1-1,0-4 1,-5-5-4,-4-4 4,-3-7-2,-3-1 0,-1-4-5,0 0 6,0 1-2,-12-1-3,-3 0-53,1 0-148,4-5-187</inkml:trace>
  <inkml:trace contextRef="#ctx0" brushRef="#br0" timeOffset="27966">9654 1154 471,'0'0'104,"0"0"-58,0 0 64,70-24-23,-59 18-37,-4-1-11,-3-2 1,-4 2-2,0 1 2,-2 1-9,-8 1-9,-8 4-18,-4 0-4,-1 11-1,-5 7 1,6 2 2,4 0-2,11 2 0,7-3-6,6-3 2,15-3 2,4-4 2,1-4 1,0-3 5,0-2-1,-4 0-5,1 0-2,-4 0-19,-3-4-72,-6-2-96,-5 2-130</inkml:trace>
  <inkml:trace contextRef="#ctx0" brushRef="#br0" timeOffset="29428">10277 1116 710,'0'0'41,"0"0"-28,0 0 41,0 0-30,-5 66-15,3-53-9,0-3-14,2-5-167,-1-5-177</inkml:trace>
  <inkml:trace contextRef="#ctx0" brushRef="#br0" timeOffset="29796">10490 1082 630,'0'0'107,"0"0"-101,0 0-3,-81 11 7,58 2-1,7 4-9,6 0 0,10 1-3,0-3-49,15-6-56,9-3 53,5-6 8,-1 0 12,-1-12 35,-8-2 11,-5-1 99,-6 0-4,-5 1 19,-3 2-68,0 5 15,0 3-9,0 2-6,0 2-17,0 0-40,0 12-5,0 10-6,0 11 11,0 6 8,0 6-6,0 2-2,0-3 0,0-3-3,-3-5 1,-10-10-19,1-6 11,1-11 10,-2-6 1,0-3 5,-2-3 9,-2-14 1,4-3-4,4-4-4,2-2-3,7-3-5,0 1 0,5-2-32,16 3-74,7 3-129,3 8-169</inkml:trace>
  <inkml:trace contextRef="#ctx0" brushRef="#br0" timeOffset="30254">10665 1118 590,'0'0'128,"0"0"-115,0 0 8,0 0 1,0 0 4,-62 34-17,62-16-7,3 2 0,13-2-4,7-6 10,4-3-2,-1-6-5,-2-3-1,-8 0 2,-5-7-2,-6-7 24,-5-2 45,0-2-8,-6 3-10,-8-2-32,-2 5-6,1 3-13,1 5-1,2 4-33,4 0-91,3 0-57,5 0-180</inkml:trace>
  <inkml:trace contextRef="#ctx0" brushRef="#br0" timeOffset="30598">10842 1148 498,'0'0'28,"0"0"18,0 0 18,0 0-37,0 0-3,0 0-13,8 22 59,-8-22 52,0-8 3,0-2-66,0-6-51,0-2 4,5 0-8,2-1 1,3 4-4,4 2-2,-3 8-3,1 3 3,-3 2 0,0 0-6,1 2 4,0 9 1,-1 2 2,-1 2 0,-1 1 1,0-1-1,-1 0 0,0-3-3,-3-2-29,1-3-58,-1-2-82,-3-4-30,0-1-71</inkml:trace>
  <inkml:trace contextRef="#ctx0" brushRef="#br0" timeOffset="30899">11007 1147 113,'0'0'405,"0"0"-309,0 0-41,0 0 45,0 0-43,71-24-37,-49 19-4,-4 1-15,-2-2 14,-4 1-11,-4-2 19,-5-2-2,-3 0 3,0-2-1,-3 2-10,-10 2-13,-1 4-5,-4 3-7,0 0 10,-1 3-8,5 9 9,4 1-3,7 1 2,3 0-4,0 0 1,14-1 5,4-4 1,3 2-1,5-7-1,0 1 0,1-3-15,0 1 2,-2 0-22,-2-2-32,-2-1-94,-4 0-134</inkml:trace>
  <inkml:trace contextRef="#ctx0" brushRef="#br0" timeOffset="31852">10818 1061 361,'0'0'136,"0"0"-44,0 0 25,0 0-40,0 0-42,0 0-23,66-2 0,-35 4-3,-5 9 9,-1 3-6,-7 2-1,-6 2-5,-5-1-5,-7-1-1,0-1-2,-10-6 2,-5-1 0,0-5-7,3-3-19,2 0 26,5-6 9,3-6 1,2-5 10,0-3 28,2-3-11,14-4 2,5 0-15,4 2-20,2 3-4,0 8-2,-6 5-4,1 7-37,-6 2-78,0 0-69,-9 9-170</inkml:trace>
  <inkml:trace contextRef="#ctx0" brushRef="#br0" timeOffset="92244">13781 0 134,'0'0'212,"0"0"-131,0 0-17,0 0 19,0 0-45,0 0-9,0 0 3,-33-1 26,25 1-12,-4 0-16,-2 0-8,-4 0-4,-5 5-2,-6 1-6,-3 0 12,1 0-2,2 2-7,0 1-1,-2-1 1,-1 1-1,-2 1-7,-1-2-2,-3 1 6,1-1 1,0 1 3,1 0-9,2 2 2,-3 0-5,-3 0 0,-1-2 0,-3 0 0,3 1 1,2-3-2,1 1 3,2-1-3,-1-2 0,3 0 4,0 1-3,2 0 2,0 1 1,-2 0 2,0-2-3,0 2-1,3-2 2,-4-1-4,3-1 1,0 2 1,-1-2-1,3 1-1,0-1 4,1 2-4,-2 0 0,2 0-3,-1-1 3,-1 0 1,-3 1 0,-1-2-1,-1 0 0,0 0 0,1-2 0,7 1 2,4 1-2,1 0 0,1 0 0,2 0 0,-3 2 0,0 1 0,-2-1 0,-1 1 0,0 0 0,-1-1 1,-2 2-1,0-4 3,2 3-2,5-3-1,6-1 0,2 1 1,3-3 2,-2 0 1,-1 0 3,-1 5-4,-4-2-2,-1 1 1,0-1 1,-1 0-3,1 2 6,1-1-3,0-1-1,1-1-1,4 0 2,0 1-3,0 1 4,0 1-3,-1-1 3,-1 1-4,3-1 3,-2 0-1,4 0 0,1-1 2,3 1-4,2-3 1,4 1 1,0 0 3,1-2-2,0 1 6,0-1-7,0 0 0,0 0-2,0 0 0,0 0 1,0 0 1,0 0-1,0 0 1,0 0 4,0 0 2,0 0 7,4-5-3,6-5 2,4-4-11,3 0-1,1-5-1,3 1 0,2-2-1,-1 0 3,3 2-1,0 0-2,-4 1 0,-1 3 2,-6 3 1,-3 2-2,-4 5-1,-3 1 3,-1 2-1,-2 0 0,-1 1 2,1 0-2,-1 0 2,0 0-4,0 0-1,0 0-1,0 0-4,-9 5 4,-4 7 2,-5 1 3,-2 3-2,-1 0 1,-1 0-2,-3 2 0,1 0 0,3-1 0,3-2 0,4-2 0,3-4 1,4-1-2,3-2 1,1-1 0,1-1 0,0 1-1,2-1 1,0-1 1,0 0 1,0 2-2,0 0 3,6 1 7,6 0-1,9 1 1,10-2 7,7 1 5,6-1-3,-3-1-10,-5 0 2,-6 2 1,-8-3-4,-8 2-4,-4-3 0,-7 0-1,-2-2-3,-1 1 1,0-1-1,0 0 2,0 0 1,0 2-6,0-2 3,3 0-17,0 2-53,3-1-73,0-1-130</inkml:trace>
  <inkml:trace contextRef="#ctx0" brushRef="#br0" timeOffset="109407">12439 376 404,'0'0'177,"0"0"-117,0 0-12,0 0-7,0 0-16,0 0-8,0 0 0,0 0 48,0 41-1,0-17-23,0 5-9,-1 4 6,-2 4-19,-3 1-6,-1 3-5,-2 1-6,2-4 1,2-4-2,2-8 1,0-9-2,2-7 0,0-3 1,1-6 1,0 0-2,-2-1 9,-4-2 48,-5-12 9,-2-6-54,-1-3-12,-1 2 3,5 1-2,1 6 1,2 3-1,4 5 0,1 3 1,0 3-1,2 0-1,0 0-3,0 0-4,0 0-9,0 11 2,0 6 14,9 2 0,5-2 0,2-2-6,-1-6 6,1-2-1,1-7 1,-2 0 6,1-5 3,-2-10-1,-1-2 0,-1-1 6,-2-2 2,-2 6-8,-2 2-6,-2 4-2,-1 7-5,0 1-56,2 0-128,0 8-212</inkml:trace>
  <inkml:trace contextRef="#ctx0" brushRef="#br0" timeOffset="110211">12104 1147 731,'0'0'104,"0"0"-100,0 0-4,-17 67 28,11-41-17,4-5-4,2-6-3,0-7-3,0-6 1,0-2 4,2 0 37,7-8 20,2-9 4,3-7-41,-1-3-4,1-6 1,0 3-8,0-2 0,0 5-12,-2 7 11,-5 10-6,-4 4 18,-1 5-5,-2 1-15,0 0-6,3 1-9,3 12-2,3 8 11,0 7 2,-2 3-1,-3 1-1,-3 0-29,-1-4-72,0-8-75,-2-5-106,-8-9-171</inkml:trace>
  <inkml:trace contextRef="#ctx0" brushRef="#br0" timeOffset="110549">12153 1227 434,'0'0'192,"0"0"-187,0 0-5,0 0 17,69-28-7,-47 28-5,-2 0 14,-1 0 12,-3 0-7,0 4 17,-4 4 10,-2 1-17,-2 2 0,-1 3-14,-3 0-11,0-2-6,1-4-2,0-3 0,1-5 4,2 0 0,0 0 13,4-12 43,-1-3-18,0-5-9,0 0 7,-6-2-26,0 4-11,-3 3-4,0 4-3,1 3-6,-1 4-53,-2 4-136,0 0-192</inkml:trace>
  <inkml:trace contextRef="#ctx0" brushRef="#br0" timeOffset="110915">12615 1140 511,'0'0'272,"0"0"-208,0 0 27,0 0-40,0 0-33,-64 7-11,49 5-5,5 2-2,6-3 0,4-3-8,0-3-9,10-3 9,7-2 8,1 0 6,0-8 1,-5-1 16,-3-1 2,-6 3 26,-1 4-17,-3 1 1,0 2 4,2 0-39,-1 5-5,1 15 0,3 7 5,-1 8 4,-1 4 1,-3 6-4,0-3-1,-3-6 0,-8-10-6,1-11-7,0-8 9,0-7 4,2 0 17,-2 0 12,1-14-4,1-2-2,1-3-7,6-1-5,1 2-7,0-1-4,11 4-2,1 2-27,4 4-44,0 1-49,-3 3-174,-2 0-401</inkml:trace>
  <inkml:trace contextRef="#ctx0" brushRef="#br0" timeOffset="111434">12724 1197 794,'0'0'113,"0"0"-111,0 0 39,0 0-8,0 0-12,0 0-1,35 0 11,-13 0-14,-3 0-10,0 0-7,-2 2-84,-3-2-110,-5 0-188</inkml:trace>
  <inkml:trace contextRef="#ctx0" brushRef="#br0" timeOffset="111808">13013 1079 301,'0'0'445,"0"0"-365,0 0 1,0 0-10,0 0-36,0 0-4,64-18-3,-42 17-17,-1-1-10,-5 2-1,-4 0-14,-5 0-86,-3 0-61,-4 0-2,0 0 3,0 0 62,-4 0 61,-5 0 37,-1 0 18,3 2 7,-2 5 24,0 2 17,0 3 25,-4 6 2,4 3-14,1 3-7,-1 2-28,3-1-22,1-4-12,3-2-10,2-5-3,0-6-42,10-1-103,3-7-134</inkml:trace>
  <inkml:trace contextRef="#ctx0" brushRef="#br0" timeOffset="112153">13164 1203 428,'0'0'260,"0"0"-259,0 0 11,0 0 20,0 0-18,0 0 4,33 51 37,-18-51 16,-1 0-9,0 0 17,-4-7-9,-1-3-12,-6-3 2,-3-3-27,0 0-20,-3 1-12,-6 5-1,2 3-4,-4 2-20,0 5-59,-1 0-80,3 0-237</inkml:trace>
  <inkml:trace contextRef="#ctx0" brushRef="#br0" timeOffset="112469">13419 1064 743,'0'0'286,"0"0"-286,0 0 0,-12 69 26,10-32-11,-1-1-10,3-3-5,0-9-67,7-8-220,3-12-28</inkml:trace>
  <inkml:trace contextRef="#ctx0" brushRef="#br0" timeOffset="112627">13368 1191 51,'0'0'723,"0"0"-646,0 0-75,0 0-2,0 0 18,68 6 6,-40-4-18,1-2-2,-1 0 1,-4 0-4,-7 0-1,-4 0 0,-3 0-1,-6 0 0,0 0-1,-3-2 2,-1 0 1,0 1 3,0-1 0,0 1-4,0 1-1,0-1-17,0 1-12,0 0-3,0 0 4,0 0 16,0 0 6,0 0 2,0 0 5,-1 0 7,-4 0 2,1 1 10,-3 2 7,-2 0 1,0 2 3,-2 1 3,-1 3-14,2 0 0,3 2-7,1 0 2,6 1-13,0-3 0,0-2-2,12-4 1,-1-1 0,3-2 10,-2 0-1,0-3 10,0-8-8,-3-4-2,1 0 9,-4-2-7,-1 4-2,-2 3-8,1 5 0,-4 3 3,0 2 0,0 0-4,2 0-10,1 6-5,3 6 15,3 0 0,3 2 0,4-4 3,0-3-3,2-2 2,0-5-1,-4 0 3,-3 0 5,0-7-1,-3-5 20,-2-5 7,-1-4 7,-3-2-13,-2-3-10,0-3-8,0 4-6,0 1-4,-2 10 4,-1 5 0,1 5 7,0 4 1,2 0-13,-3 8-15,-1 14 7,1 8 8,1 5 2,0 0-1,2-2-1,0-7-5,9-3-26,3-6-25,2-6-42,0-7-132,-6-4-248</inkml:trace>
  <inkml:trace contextRef="#ctx0" brushRef="#br0" timeOffset="113511">13919 1264 482,'0'0'296,"0"0"-277,0 0 48,0 0 17,0 0-25,0 0-23,79 0-19,-63 0-14,-3 0-1,-5 0-2,-1 0-46,-2 0-131,-4 0-269</inkml:trace>
  <inkml:trace contextRef="#ctx0" brushRef="#br0" timeOffset="113765">14249 1114 699,'0'0'261,"0"0"-258,0 0-1,0 0 29,-54 63 6,44-33-26,6 0-1,4-3-10,0-6 3,9-5 1,7-4-4,-1-6 6,-5-4 12,1-2 33,-2 0-1,-5-7 14,-1-6-8,-3 1-20,0 0-24,-7-1-11,-7 6-2,-6 4-18,-1 3-50,3 0-50,5 0-71,6 0-337</inkml:trace>
  <inkml:trace contextRef="#ctx0" brushRef="#br0" timeOffset="114142">14358 1298 662,'0'0'75,"0"0"-2,0 0 54,0 0-62,83 11-19,-59-8-31,-6-1-10,-5-1-5,-5 0-16,-2-1-130,-2 0-234</inkml:trace>
  <inkml:trace contextRef="#ctx0" brushRef="#br0" timeOffset="114389">14645 1142 478,'0'0'224,"0"0"-204,0 0 116,0 0-59,65 3-29,-59 6 8,-1 4-3,-2 5-19,1 3 6,-4 7 1,0 0-16,0-1-13,-4-1-11,1-6 1,2-5-2,1-7-8,0 0-42,0-6-44,0-2-102,0 0-116</inkml:trace>
  <inkml:trace contextRef="#ctx0" brushRef="#br0" timeOffset="114613">14685 1281 710,'0'0'108,"0"0"-74,0 0 40,0 0-31,0 0-16,80-2-16,-61 2-9,-2 0-2,-2 0-35,-5 0-128,-7-1-233</inkml:trace>
  <inkml:trace contextRef="#ctx0" brushRef="#br0" timeOffset="115642">12952 1421 245,'0'0'283,"0"0"-213,0 0 10,0 0 3,0 0-32,0 0-21,0-6-12,0 6-14,0 0-4,0 13 0,0 6 22,0 7 23,0 5-11,-2 2-11,-3 7-5,1 0-5,1-2-5,-1-2-6,2-5 1,1-5 2,1-5-3,0-4 0,0-5 1,0-6-3,0-3 1,0-3 1,0 0 2,0 0 3,0 0 24,-6 0 34,-6-8-3,-4-5-52,-2 0-9,2 0 1,1-2-1,5 5 4,1 1-1,5 1 1,1 5 0,1 3 2,1 0-1,1 0-6,0 0-4,0 3-10,0 7 4,8 5 8,6-1 0,5-1 2,3-3 1,1-4-1,1-5 4,0-1-2,0 0 1,-1-2 3,-3-5-1,-4-1 2,-6 2-4,-4 1 3,-3-2 1,0 4-3,-3 1-4,0 0-7,0 2-59,0 0-149,-11 7-471</inkml:trace>
  <inkml:trace contextRef="#ctx0" brushRef="#br0" timeOffset="116398">12385 2020 836,'0'0'81,"0"0"-80,0 0 17,0 0 9,0 0 16,0 0 4,76 0-10,-53-2-5,-8 0-4,-4 1 3,-6 1 0,-1 0-11,-3 0-11,3 1-7,-1 10-2,-1 4 6,0 4 0,-1 0-4,-1 1-2,1-5 0,0-1-5,1-6-44,0 2-43,-1-5-69,-1-1-104,0-3-76</inkml:trace>
  <inkml:trace contextRef="#ctx0" brushRef="#br0" timeOffset="116654">12501 2114 621,'0'0'107,"0"0"-64,0 0 59,0 0-66,0 0-28,0 0 2,69-30 9,-44 25 15,2 1-3,-4 4 6,-2 0-8,-4 0-10,-7 0 0,-3 0-12,-3 5-7,-1 1 2,-2 3-1,2 3 2,1 1 1,-2-1-2,3-2-1,4-2-1,1-4 1,3-3 1,3-1 6,-2 0 1,-1-1 5,-5-9 7,-2 1 8,-3-6 10,-3-3-9,0 1-21,-3 1-9,-8 2 0,-2 4 0,0 2 0,-3 3-1,-1 3-11,0 2-27,1 0-41,2 3-28,7 4-158,7-1-161</inkml:trace>
  <inkml:trace contextRef="#ctx0" brushRef="#br0" timeOffset="117118">13127 1983 447,'0'0'423,"0"0"-372,0 0-46,0 0 7,0 0 73,-20 69-14,8-37-36,-4 1-10,3-1-4,1-4-20,5-6 0,3-5-2,2-7 1,2-3-6,0-1-46,0-6-99,0 0-275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1:05.84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4292 0 346,'0'0'128,"0"0"-115,0 0 7,0 0 39,0 0-16,0 0-21,0 0-16,-49 26-6,20-1 11,-8 9-1,-5 1 10,-3-1 0,-1 1 14,6-3 33,5-5-32,5-2-10,6-5 23,4-1-25,3-4 2,7-5 2,1-3-5,6-2-5,3-4-5,-2-1-6,2 0 0,0 0-1,0 0 1,0 0 2,0 0 2,0 0 1,0 0-4,0 0-3,0 0-4,0 0-1,0 0-29,0 0-47,0 0-91,2 0-181</inkml:trace>
  <inkml:trace contextRef="#ctx0" brushRef="#br0" timeOffset="230390">0 1432 225,'0'0'144,"0"0"-112,0 0 8,0 0 44,0 0-22,0 0-26,0-5-9,0 5 5,0-2 4,0 0 2,0 1-3,0-6-17,10 0-14,1-3 1,7-3-5,5-6 6,7-1-6,6-5 0,8-4-3,5-2 9,5-3-6,4 2 5,1 4-4,-1 2 0,0 1 0,-1 5 2,-1 0-6,0 3 6,-2 2-2,-6 1-1,-4 1 0,-3 1-2,-1 0 2,-1-1 0,-5 3 1,-2 0-1,-4 0 6,-4 3-3,-6 4 0,-6-1 1,-5 3-4,-4 0 2,-3 0 2,0 1 1,0 0 19,0 0-2,2 0-5,-2 0-6,0 0-4,0 0-1,0-3 4,0-1 0,0-1-1,-4-2-4,-2-2-1,-3 2 4,-3-2-1,1 2 3,0 1-6,-2-1 0,2 2 0,-2-2 1,0 3 0,2 0 0,-1-1-3,-1 2 4,1-2 1,0 3-4,0 2 3,4 0-3,4 0-1,-3 0-2,4 0 6,3 0-5,-2 0-1,2 0-3,0 0 2,0 0-1,0 0-3,0 0 5,2 8-1,10-2 1,3 3-1,6-2-1,4 0 2,2 0 2,0-2-2,-1 1 1,-8-2 0,-2 2-1,-6-2 0,-2-1 0,-6-1 2,1 4-2,-3 1 2,0 2 5,0 6 0,-8 5 5,-4 2 0,0-4-7,-1-2-2,4-5-1,4-2-1,0 0-2,-2-1 0,3 1-2,-5 0-18,3 1-47,3-4-115,-2-3-165</inkml:trace>
  <inkml:trace contextRef="#ctx0" brushRef="#br0" timeOffset="235982">1462 765 243,'0'0'86,"0"0"-76,0 0 33,0 0 4,16 71 4,-11-46-22,3-3-20,-1-1-5,0-4-4,-2-4 0,-2-7 0,-1-3 4,0-3-4,-1 0 1,-1 0 7,0 0 12,0-5 74,0-10-64,-7-3-5,1-3 36,-3-3 2,0-4-20,1-1-8,2-2-11,-1-3-5,5 2-7,0 0 0,2 2-2,0 5 8,0 3-13,0 5 1,7 3 8,0 3-11,5 1-3,3 6-1,-1 1 0,1 3-1,-1 0-6,2 2 7,-5 8-3,-1 4 3,-5 4 2,-3 0-1,-2 1 6,0 1-6,-12 1 5,-2-5-1,-3-1-4,2-4-6,1-3-35,3 0-32,2 0-85,7-4-70,-3-1-188</inkml:trace>
  <inkml:trace contextRef="#ctx0" brushRef="#br0" timeOffset="236682">1783 694 126,'0'0'214,"0"0"-144,0 0-37,0 0 48,0 0-15,0 0-19,4-31 3,-4 28 16,0-1-9,0 1-21,0 3 16,-4-1-22,-6 1-19,-3 0-11,-1 8 0,-4 8 2,2 4-2,2 2 0,1 6-1,6 0 1,5 0-2,2-3 0,0-6 1,8-2-2,9-4 1,-1-6 0,4-4-2,2-3 4,-1 0 6,-2-2 1,-3-4 4,-9 1-4,0 0-3,-2 1 3,0 1-7,-2-1 0,-3 3-18,0-2-98,0 3-144,0 0-312</inkml:trace>
  <inkml:trace contextRef="#ctx0" brushRef="#br0" timeOffset="239003">2106 696 73,'0'0'241,"0"0"-199,0 0-29,0 0 27,0 0 9,0 0-1,0 0-20,16 0 5,-7 0 1,5 0 3,2 0-5,3 0-11,7 0 3,5 0-9,7 0-2,3 0-5,1 2-8,2 2 5,-1 0 0,1 0-2,3-1 1,-4 2 0,1 2-2,-5-2 3,-5-2-1,-4 3 0,-4-2-3,-1 0 5,-8-1 1,0 0 4,-5-1 0,-3 0-2,-3 0 0,-1-2-4,-3 1-1,-2-1 1,0 2 3,0-2 5,0 0 2,0 0 4,0 0 3,0 0 1,0 0 0,0 0-3,0 0 1,0 0 0,0 0-1,0 0 5,0-2 5,-10-6-23,-2-4-2,-2 0-4,-2 0 8,0-2 0,1 0-6,-2 1 2,3-1 4,2 7-6,2 4 7,3-2-1,1 2-5,3 2 3,2-2-5,1 3 3,0 0-5,0 0-2,0 0-6,0 0-1,2 7-2,11 10 10,3 1 1,4-1 0,-4 2 0,2-3 0,-5-1 0,-3 0 1,-1-3-1,-4-2 1,-5-1-1,0-3 0,0 3 2,0-2-1,-3 3 1,-9 0-1,-1 1-2,-6 3-20,0-1-59,-8-1-102,-4-5-326</inkml:trace>
  <inkml:trace contextRef="#ctx0" brushRef="#br0" timeOffset="241045">3121 711 287,'0'0'188,"0"0"-152,0 0-33,0 0 11,0 0 44,-3 66-22,10-46-28,0-1-2,-4-6-2,1-2 0,-1-7 5,-3-1 10,0-2 8,0-1 18,0 0 45,0-1 13,0-12-39,0-5-52,0-2-1,0-3 5,0 1-14,0 2-1,4 4-1,7 4 12,2 7-12,1 3-1,3 2-5,1 0 3,1 14 1,0 2 2,-2 3 0,-3 1-3,-1 0-19,-9-2-33,-1-7 8,-3-3 1,0-6 21,0-2 25,0 0 5,0-4 10,-5-6-9,0-4 9,3-2 20,2-1-12,0-3-11,7 3-8,5 2 12,6 5-11,-1 5-5,0 4 0,-1 1 2,-3 0 3,0 8-5,-3 7 4,-2 5-4,0 1 3,-6 2-3,-2-2 1,0-2-1,-2-1-2,-6-7-78,6 0-69,2-9-101,0-2-142</inkml:trace>
  <inkml:trace contextRef="#ctx0" brushRef="#br0" timeOffset="241623">3524 748 445,'0'0'161,"0"0"-160,0 0 2,0 0-1,-21 61 5,28-48-7,8-2-2,7-3 2,-3-5 9,3-3-5,-2 0 39,-6 0 24,-5-8 23,-3-2-17,-6-5-2,0-1 10,0-4-22,-10 0-23,-2 3-30,-4 2 0,1 5-3,0 7-3,-5 3-3,2 0-42,2 3-34,6 10-67,10 1-111,0-1-169</inkml:trace>
  <inkml:trace contextRef="#ctx0" brushRef="#br0" timeOffset="241951">3863 740 502,'0'0'194,"0"0"-175,0 0 42,0 0 9,-78-18-25,52 18-35,6 6-9,8 4 3,5 5-4,7 2-6,0 2-3,0-1 4,14-1-20,6-5-23,2-4 9,-1-4 14,-1-4 25,-1 0 5,-1-9 4,-7-4 40,-1-4 13,-2-3-11,-1-3 13,-4-5-20,0-2-12,-3-3-13,0 0-3,0 3-4,0 5 5,0 10 8,-3 6 3,3 5 3,-3 0-8,3 4-14,0 0-9,0 5-16,0 15-2,3 6 18,6 7 4,6-1-4,-1-5-10,4-3-33,-3-6-13,1-3 14,0-4 14,0-5-11,1-1-12,-1-3 29,2-2 15,-4 0 6,2-4 1,-5-8 4,-1-1 0,-5-4 11,-2 4 16,-3 1 1,0 0 6,0 4-10,-6 0-13,-3 3-5,2 2-9,0 3 4,-3 0-5,3 1-1,-1 12-2,3 4 3,3 8-5,2-3 5,0 1-4,12-4 2,8-1-5,-1-4-2,4-4 2,1-4 3,-1-4 4,0-2 0,1 0 3,-7-9 0,0-4 1,-7-4 0,-3-3 13,-3-6 15,-4-3-8,0-4-2,0-3-2,-6 1-13,-2 5-4,1 8 0,2 10 3,2 9 9,3 3-9,0 0-6,-2 5-12,-1 19-7,-1 13 19,4 9 2,0 0 2,0-6-4,10-6-5,4-7 5,1-4-1,2-6-3,-3-5 2,2-3-24,-4-4-23,1-4-11,-2-1-73,-6 0-147</inkml:trace>
  <inkml:trace contextRef="#ctx0" brushRef="#br0" timeOffset="249040">4601 709 317,'0'0'177,"0"0"-157,0 0 3,0 0 42,0 0-22,0 0-26,0 0-17,-4-3 3,19 3-2,2 0 0,7 0 2,7 0-2,4 0 5,4 2-4,2 0-1,3-1 0,2 1-1,0 2 7,0-3 5,1 3-8,-7 0 5,-2-2-2,-6 2-3,-5-1 1,-6 1-3,-4-3 3,-7 2 0,-3-3 10,-4 2 9,-1-2-3,-2 0 2,0 0 3,0 0 22,0 0-1,0 0-10,0 0-3,0 0-14,0 0-11,-2-5-7,-6-4 3,-3-2-1,-2 0-2,-1-2-1,-1-2 0,0 3 4,3 1-2,-3-1-3,6 5 2,2 2 5,4 0-1,1 3-2,2 2 1,0 0-5,0 0-5,0 0-4,4 11 2,9 7 7,4 2 2,-1 2-1,-3 0-1,-5-2-1,-3-2 0,-5-3 2,0-1-2,0-5 1,-1 0-2,-3-2 1,1 1-24,1-1-63,-1 0-85,3-1-136</inkml:trace>
  <inkml:trace contextRef="#ctx0" brushRef="#br0" timeOffset="249714">5438 728 363,'0'0'112,"0"0"-86,0 0 5,-4 61 20,4-45-21,0-4-15,0-3-10,0-6-2,0-1 7,0-2 11,0 0 46,0 0 52,0-6-19,-3-8-67,-1-7-15,1 0 1,3-5 9,0-2-2,0 4-23,3 1 5,4 6-7,-1 5 4,-1 7-5,0 3 0,2 2-9,4 0 5,3 10 0,0 8-1,3 3 5,-5 9 0,2-1-1,-1 1 0,-1-5-21,0-8-9,-4-7 8,-1-5 22,-3-3 1,-1-2 0,-1 0 0,2-9 32,-1-8-5,3-7 1,-4-3-4,-2 0-4,0 0-10,0 8-10,0 3 3,0 7-3,0 6 0,0 3-24,0 0-73,0 3-110,0 6-96,5 3 85</inkml:trace>
  <inkml:trace contextRef="#ctx0" brushRef="#br0" timeOffset="250202">5705 824 323,'0'0'61,"0"0"-37,0 0 2,0 0 15,0 0 44,56 54-32,-33-54-2,1 0 3,-2-2-10,-4-8 14,-5-3-4,-8-4 9,-5-2 8,0-6-42,-5 3-9,-10 2-8,-1 2-10,-3 6 0,2 5-2,-2 5-4,3 2-42,3 0-75,6 0-131,7 7-245</inkml:trace>
  <inkml:trace contextRef="#ctx0" brushRef="#br0" timeOffset="250502">5961 646 701,'0'0'92,"0"0"-92,0 0 0,0 0 3,0 0 71,2 82-26,-1-50-11,2 0-32,-2-4-3,2-6-2,1-3-20,-1-4-62,0-5-56,-3-6-157</inkml:trace>
  <inkml:trace contextRef="#ctx0" brushRef="#br0" timeOffset="250711">5898 796 596,'0'0'40,"0"0"-39,0 0 47,65-2 20,-41 2-24,1-2-20,2 2-9,-2-3-6,-6-1-1,0 4-6,-6 0-2,-2 0-10,-3 0-95,-3 0-77,-2 0-108</inkml:trace>
  <inkml:trace contextRef="#ctx0" brushRef="#br0" timeOffset="250981">6387 785 497,'0'0'219,"0"0"-211,0 0-8,0 0 58,0 0-5,0 0-28,0 64-21,0-52 0,1-3-4,0-2-22,-1-5-96,0 0-128,0-2-210</inkml:trace>
  <inkml:trace contextRef="#ctx0" brushRef="#br0" timeOffset="251334">6514 886 371,'0'0'183,"0"0"-169,0 0 31,0 0 52,0 0-44,0 0 9,-29-45-8,26 28-24,3-2-8,0 1-11,3 1-8,9 2 2,3 7 6,0 1-10,1 4-2,3 1 5,1 2 1,-1 0-4,1 3 4,-3 9 1,1 1-4,-4 1 3,-3 5-3,-3-1-1,-2 2-1,-4 0 0,-2-3-6,0-4-81,0-6-101,-3-5-140</inkml:trace>
  <inkml:trace contextRef="#ctx0" brushRef="#br0" timeOffset="251710">6758 656 226,'0'0'396,"0"0"-373,0 0 43,5 69 51,-1-44-45,-1 2-41,1-1-22,-1-2-8,1-2-1,-3-7-102,1-6-72,-2-6 22,0-3 43,0 0 35,0-5-118,0-3 59,0-1 133,0 3 225,6 0-92,1 0-72,4 4-18,2-1 28,4 1-24,0 0-23,0 0 9,3-1-17,-3 0-8,-1-2-3,-1-2 15,-5 3 17,-5-5 24,-3-1 3,-2-1-1,0-3-38,-3 1 2,-9 0-4,1 2-19,-6 5 4,4 1-7,0 5 0,4 0-1,-1 4-3,3 11-2,3 2 2,4 1 4,0-1-3,7-2 2,7 2-1,1-4-3,2-1 0,0-3-3,0-6-15,4-1-12,-1-2 14,-2 0 11,1 0 9,-1-2 1,0-1 5,-2 1 2,-2 2 10,-5 0-5,0 0-1,-5 3-7,-1 2-3,-2 3-2,-1 0 0,0 0-2,-1 0-8,-6-4-30,1-3-1,6-1 41,0 0 18,0-12 20,3-3-24,11-7 32,3 2-5,0-2-25,1 5-6,-4 3-4,-1 3-5,-1 6-1,-3 2-1,0 3-18,-2 0-65,-1 0-102,-4 7-151</inkml:trace>
  <inkml:trace contextRef="#ctx0" brushRef="#br0" timeOffset="255309">7367 777 279,'0'0'149,"0"0"-121,0 0 22,0 0 23,0 0-33,0 0-36,-4 7 4,4 9-5,0 4 44,0 4-26,0 5 2,1 3-1,2 1-8,-1 1-14,-1-5 0,0-6-2,2-6 2,0-6 1,-1-6 3,-2-3-3,1-2 1,-1 0 10,0-1 73,0-13 19,0-6-77,0-6-10,-3-5 11,0-1-9,3-5-13,0-1-5,0 2-1,0 4-1,5 7 0,2 6-2,3 6-1,1 4 0,0 3-1,3 4-5,1 2 5,-2 2-2,2 11 4,-3 5 0,-3 1 3,-2 0 0,-5-1 1,-2 0-3,0-2-1,-14-6 3,-2 2 8,-4-4-8,0-3-11,0-3-49,3-2-70,6 0-134,6-7-260</inkml:trace>
  <inkml:trace contextRef="#ctx0" brushRef="#br0" timeOffset="255962">7605 777 454,'0'0'88,"0"0"-61,0 0 0,0 0-1,0 0-2,83 6 6,-59 5-18,-2 4 0,-5-2-6,-7 4-4,-7-7-2,-3 2 0,0-4 5,-11-6-5,-2 0-14,3-2 14,3 0 2,3-9 8,4-4 7,0-2-6,4-1 2,7 0-11,6 1-2,-1 2-6,2 6 1,-4 4-21,-3 3-13,-2 0 5,2 1 11,-4 7 4,5 2 6,4-1 11,0 1-4,3-5 5,3-2 1,0-3 0,-3 0 3,-1 0 22,-4 0-9,-6-5 4,-3 1 13,-5-3 11,0 1-13,0-2 2,-8 1-7,-6 2-20,0 5-4,-2 0-1,0 0-1,0 7 0,0 10 1,3 0-1,5 3-1,6 0-1,2-3-3,7 0 2,11-4 2,4-5-4,2-1 5,2-6 0,0-1-43,0 0-110,-4 0-180</inkml:trace>
  <inkml:trace contextRef="#ctx0" brushRef="#br0" timeOffset="256583">8136 731 513,'0'0'185,"0"0"-179,0 0-6,9 54 44,-1-29-5,-1 1-33,-4 2-6,-1 1-4,-2-8-223</inkml:trace>
  <inkml:trace contextRef="#ctx0" brushRef="#br0" timeOffset="256750">8173 844 414,'0'0'32,"0"0"-31,0 0 7,63-2 2,-46 2-4,-2 0-6,0 0 2,-1 0 0,-4 0 9,0 0 42,-5 0 7,-3 0-4,-2 0-20,0 0 22,0 0 28,-4 0-28,-10 0-3,-4 7-48,-1 5-6,6-3-1,6 2-4,6-3-24,1 0-34,4-4 0,10-2-10,1-2 33,-1 0 38,-3-4 0,-3-5 1,-3 0 5,-3 4 2,-1 2 1,3 1-5,-2 2-3,4 0-3,0 7-1,3 1 2,1-1 2,1 1-2,2-4 2,-1-3 0,0-1 0,0 0 4,-2-8 2,-1-5 6,-2-1 35,-1-4 31,-5-3-28,-1-1 24,0-3-41,0-3-11,0-1-6,-1 3-12,-3 5 3,0 6 11,1 8-4,1 4 11,-1 1-12,3 2-13,-1 3-7,0 15-4,0 7 10,1 3 1,0 3 0,0-5-5,4-4-26,5-4 21,2-9 0,5-2-4,0-7 4,5 0 7,2 0 3,1-5 3,0 2-3,-3 1-2,-4 2 2,-2 0 2,-3 0-1,-5 5-1,-1 1 0,-5 1-6,-1 0-1,0-2 7,-5 1 0,-9-2 8,-6 1 7,-3-3-1,-1-2-5,1 0-9,4 0 0,3 1-5,3-1-52,6 2-64,5-1-82,2-1-186</inkml:trace>
  <inkml:trace contextRef="#ctx0" brushRef="#br0" timeOffset="257590">8757 723 664,'0'0'195,"0"0"-195,0 0 0,0 0 8,0 0 20,0 0 6,23 69-15,-17-49-8,-1 0-10,4-4 1,-1-3-2,4-5 0,1-4 0,2 0 6,1-3-3,1-1 14,-2 0 21,2 0-9,-3 0-7,-2-1-12,-4-5-1,-2 2-1,-2-1 3,-4-1 7,0-3-8,-5 1-9,-9 1-1,-5 4-7,-2 3-3,1 0 4,2 7 5,5 6-2,6 1 2,6 1-3,1 0 3,6 0-4,11 0 5,5-3 7,5-4-4,2-1 0,-2-4-2,-2-3-1,-3 0 0,-6 0 0,-3 0-12,-6 0-54,-5-3-24,-2-2-76,0 2-177</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6:21.00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0 713,'0'0'39,"0"0"-39,0 0-12,0 0-143,0 0 32,0 0-67</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6:07.12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18 474 112,'0'0'155,"0"0"-124,0 0-23,0 0 24,0 0 23,0 0-2,0 0 16,-18 4 6,18-4-12,0 1-12,0-1-9,0 0-17,0 0-5,0 0-7,0 0 7,0 0-5,3 0-4,10 0 1,6 0-2,5 0-2,6 0-2,2 0-4,7 0 3,4 0-5,4-1 5,1-3-8,-4 1 3,-5 3 0,-5 0-2,-7-2 6,-6 2-4,-3 0 0,-8 0 0,-4 0 0,-5 0 0,-1 0 1,0 0 6,0 0 5,0 0-4,0 0-8,0 0-8,0 0-109,0 0-141,-5 2-209</inkml:trace>
  <inkml:trace contextRef="#ctx0" brushRef="#br0" timeOffset="937">783 307 365,'0'0'236,"0"0"-179,0 0 34,0 0 13,0 0-47,0 0-23,5-5 1,20 2-10,9 0 9,7-3-8,0 2-23,-2-1-2,-7 0-1,-3 1-7,-7 1-57,-5 2-26,-9 1-55,-8 0-73,0 0-41</inkml:trace>
  <inkml:trace contextRef="#ctx0" brushRef="#br0" timeOffset="1170">976 310 304,'0'0'150,"0"0"-73,0 0 37,0 0-35,0 71 13,-3-49-35,3 0-34,-3-3-13,3-2-9,0-4-1,0-1 1,0-2-1,0-2-26,3-1-126,4-5-80,4-2-13</inkml:trace>
  <inkml:trace contextRef="#ctx0" brushRef="#br0" timeOffset="1366">1061 461 505,'0'0'158,"0"0"-147,0 0-9,0 0 8,0 0 34,0 0-28,14 33-3,2-27-8,2-5 13,3-1 19,-3 0 16,-2 0-16,-2-4-5,-10-2 5,-1-3 19,-3-2 11,0 2-23,0-1-34,-10 2 0,1 2-9,-4 2-1,1 1-10,1 3-24,0 0-42,4 4-84,4 2-134</inkml:trace>
  <inkml:trace contextRef="#ctx0" brushRef="#br0" timeOffset="1718">1358 305 776,'0'0'202,"0"0"-202,0 0-6,0 0 6,8 53 66,-1-23-46,2 1-13,1-2-7,1-6-8,0-8-107,-4-5-75,0-8 21,-4-2-114</inkml:trace>
  <inkml:trace contextRef="#ctx0" brushRef="#br0" timeOffset="1877">1369 421 442,'0'0'194,"0"0"-144,0 0 20,0 0-37,0 0-33,0 0-10,34-9 10,-11 9 3,4-2-2,-4-1-1,-2 2 2,1-1-2,-6-2 3,0 3 0,-2-3-3,-1 1 5,-6 0-1,-2 1 33,-3 0 3,-2 2-5,0 0 9,0 0 6,0 0-11,-2 0-12,-12 7-14,-2 5-12,0 4 0,3-1-1,8-2-1,5 0-3,0-5-25,8 0-13,9-6-16,0-2 17,2 0 7,-5-3 21,2-9 13,-7 2 7,-3-3 11,0 3 6,-3 3-9,0 3 8,-1 4 2,-2 0-11,5 0-14,4 0-9,1 8 9,3 1 1,2-3-1,2-1 2,-1-4-2,-1-1 5,-1 0-3,-2-6 8,-4-6 4,0-2 23,-8-3 5,0-3-3,0-2-8,-8-1-8,-5-2-3,-1 3-2,1 3-12,4 7-4,4 5 9,3 4 3,2 3-8,0 0-6,0 0-8,0 14-6,0 8 9,0 8 5,5 4 2,2-1-1,6-5 0,1-4-2,0-5 3,8-6-1,1-6 0,-2-2-1,-1-5-1,-4 0-7,-3 0-34,-3 0-18,-7-2-57,-3-4-153</inkml:trace>
  <inkml:trace contextRef="#ctx0" brushRef="#br0" timeOffset="3262">2241 322 5,'0'0'357,"0"0"-304,0 0-46,0 0 33,0 0 26,0 0 7,0 0 6,0 0 10,0 0 4,0 0-9,0 0-7,-7 0-36,-9 0-35,-5 0-4,-4 5 0,-2 6-1,1-1-1,6 5 0,8 0-3,7-1-3,5 1-17,10-2-26,15-6 14,9-3 7,2-4-6,1 0-15,-6-7 9,-7-3 19,-10-1 21,-3-2 10,-8 1 39,-1 0-7,-2 1 7,0 3-5,0 4-7,0 1-2,0 3-9,0 0-18,0 0-8,0 0-13,0 7 4,0 4 9,0 4 0,7 0 0,0-1-1,1-1 0,2-2-6,-3-2-3,1-3-2,-1-1 5,-3-3 4,-1-1-1,0 1 2,-3-2 1,2 0 2,3-5 6,-3-5-3,0-2 0,-2-2-1,0-1 3,3 1-2,-3 0 8,2 2-3,0 2 4,1 4 1,0 2 4,-1 2-11,6 2-7,1 0-2,3 0 0,8 2-7,-1 9 9,5 4-1,-6 1 1,-2-1 0,-5 1-1,-4-6 0,-2-3-12,-5-6 7,0-1 6,0 0 0,0 0 9,0-6 11,0-8-14,-5-2-5,2-2 6,3 1-4,0-2-1,15 6-2,-1 2 1,4 6 0,-3 4-1,4 1 0,-3 0-1,2 9-1,-1 7 1,0 1 0,-7 5 0,-1 0 0,-6-2 0,-3 0-40,0-4-63,0-7-121,0-5-64,0-4-156</inkml:trace>
  <inkml:trace contextRef="#ctx0" brushRef="#br0" timeOffset="4139">2778 355 519,'0'0'132,"0"0"-128,0 0 4,0 0 35,0 0-19,-6 70-14,10-56-6,12-6-2,0-4 6,4-4 9,-5 0 50,0-4 13,-8-7-25,-3-1 1,-4-5-2,0-1-16,-11 2-16,-4 3-14,0 3-4,-2 5-4,5 3-18,0 2-32,3 0-70,7 0-117,2 3-216</inkml:trace>
  <inkml:trace contextRef="#ctx0" brushRef="#br0" timeOffset="4432">2947 341 546,'0'0'147,"0"0"-147,0 0 0,0 0 16,0 54 7,3-42-11,14-4 7,-2-2 26,6-6 28,-2 0-3,1-2 8,-5-8-22,-3 0-26,-2-4 0,-8 2-9,0-1 1,-2-2-21,0 5-1,0 3-31,-1 3-59,-5 3-184,-1 1-440</inkml:trace>
  <inkml:trace contextRef="#ctx0" brushRef="#br0" timeOffset="4718">3206 407 292,'0'0'71,"0"0"8,0 0 84,0 0-19,0 0-31,-34-55-38,34 36-29,7 0-25,4 4-8,7 2 6,-3 3-14,0 8 4,0 1-3,-1 1-5,0 0 5,-2 6-5,3 7-1,-3 4 0,0 4 0,3 1 1,-3-1-1,3-2 0,-1-6-2,1-6-4,0-4 5,1-3 0,2 0 1,-4-11 4,-1-3-2,-1-4 10,-8-1-8,1-4-2,-4-2 8,-1-1-4,0-2-5,0 4 3,-2 2 1,-2 7 14,2 5 25,0 5 5,2 5 10,0 0-44,0 0-15,0 2-5,0 12-10,2 7 15,8 6 2,0 0-2,0 1 0,-3-4-20,-2-4-70,0-6-36,-1-6-132,-4-8-131</inkml:trace>
  <inkml:trace contextRef="#ctx0" brushRef="#br0" timeOffset="5211">3474 276 366,'0'0'263,"0"0"-250,0 0-7,70-10 40,-45 8-14,-1 0-5,-4 1 0,-1-1 0,-7 2-24,-1 0-3,-5 0-6,-6 0-163,0 0-294</inkml:trace>
  <inkml:trace contextRef="#ctx0" brushRef="#br0" timeOffset="6869">3810 378 210,'0'0'269,"0"0"-201,0 0-43,0 0 29,-59 63-3,42-48-50,6-7 20,2-1-21,5 0-7,4-6-71,0-1-135</inkml:trace>
  <inkml:trace contextRef="#ctx0" brushRef="#br0" timeOffset="7516">4290 254 288,'0'0'241,"0"0"-171,0 0-29,0 0 41,0 0-40,0 0-30,-73-4-9,48 13 9,7 1 1,1 2-10,9 0 7,1-1-9,7 0 2,0 0-1,4-2-2,15-4 0,4-4 7,6-1-4,3 0 3,-3-8 0,-2-3 3,-5-1-8,-5-4 11,-7-2 31,-3-4-16,-4-2 13,-3-3 6,0-3-25,0 2-10,0 0-1,0 6-3,0 8 9,-1 5 4,-1 6 17,2 3-11,0 0-26,0 0-1,0 13-14,0 12 11,0 9 4,9 5 4,2-3-4,0-2-33,4-8-52,2-6-21,3-9-38,1-5-91,0-6-235</inkml:trace>
  <inkml:trace contextRef="#ctx0" brushRef="#br0" timeOffset="7988">4595 216 362,'0'0'130,"0"0"-55,0 0 53,0 0-38,0 0-62,0 0-2,-73 27 5,54-11-12,9 1-15,5-2-4,5 0-2,5-3-8,11-5-16,4-3-24,1-4 13,0 0 26,-4-8 11,-5-4 2,-3-3 2,-4 3 4,-1-1 10,0 5 11,-4 1 1,2 5 17,-2 2-23,3 0-24,4 0-8,-2 10 6,6 4 2,5 0 0,-4-2-3,5-4-20,-1-4 18,-3-4 5,-1 0 1,-6 0 5,0-3 2,-2-6 24,-3-5 1,-1-5 15,0-3-10,-3-1 7,-8-6-3,1 1-17,-2 1-5,2 6-2,5 9 28,3 5-10,-1 4-9,3 3-1,0 0-26,0 0-1,0 4-11,3 10-3,11 6 14,4 3-7,-6-1-56,-1-2-33,-3-4-60,-3-7-29,-5-6 55,0-2 53,0-1 68,0 0 10,0 0 58,0 0 36,0 0-16,2 0-36,4 0-30,5 0 0,9 0-5,-3 0-2,5 0-5,0 0 4,-5 0 0,3 0 16,-6 0 2,-5 0 2,-1 0 17,-8 0-10,0 0-4,0 0 8,0 0-1,0 0-8,-13 6-16,-1 6-2,-1 0-8,5 1-2,7-2-3,3-2 2,0 0-22,13-6-7,8-2 9,-2-1 15,0-3 8,-4-9 8,-3-2-3,-7 2-1,-2 1-1,-3 5 5,0 3 5,0 2 26,0 1-18,0 0-21,0 0-1,2 4-11,4 8 7,5 2 3,-2 2 4,1-1-4,5-4 2,-3-1-22,2-2-31,1-2-97,-5-2-182</inkml:trace>
  <inkml:trace contextRef="#ctx0" brushRef="#br0" timeOffset="9479">5297 186 378,'0'0'335,"0"0"-308,0 0-22,0 0-5,0 0 2,0 0 2,-5 47-2,5-44 6,0-2 14,0-1 6,0 0 15,0 0 42,0-1 3,-2-7-17,-1-6-49,1-4-20,-1-2 8,3-4 5,0-2-7,0 1-7,13 3-1,3 4-1,4 6-4,2 4 3,-1 4 0,-1 4 2,-3 0-8,-4 10 5,-6 1-16,-3 4 5,-4 2 5,0 0-1,-14 1 2,-6-5-3,-4-5-7,2-2-9,3-6 27,7 0 0,5 0 7,4 0-1,3 0 17,0 0 0,0 0-14,0 0-9,0 6-10,13 6 10,5 3 0,2 0 1,5 0 0,-4-2-1,2-2-4,1-3-62,-5-3-141,1-4-114</inkml:trace>
  <inkml:trace contextRef="#ctx0" brushRef="#br0" timeOffset="9975">5584 239 509,'0'0'73,"0"0"-72,0 0 35,62-17-5,-48 14-22,-4-1-9,-6 3 6,-4-1 14,0-1 62,-7-1-8,-14 1-74,-2 3 0,1 0-3,0 3 2,3 7 1,1 2 1,9 0-1,7 1 0,2 0-2,2-2 2,15 1 3,10-4 18,3-2-9,6-4-6,-4-2-6,0 0-71,-6 0-80,-5-5-179</inkml:trace>
  <inkml:trace contextRef="#ctx0" brushRef="#br0" timeOffset="10328">5885 204 476,'0'0'117,"0"0"-103,0 0 59,0 0 12,-67 12-38,51-1-27,2 1-14,5 0 6,5 2-8,4-3 2,0 3-4,16-3-2,4-4 3,7-2 1,-1-3-1,4-1-2,-5-1-1,-1 0-35,-8 0-43,-4 0-19,-4 0-68,-5-5-72</inkml:trace>
  <inkml:trace contextRef="#ctx0" brushRef="#br0" timeOffset="11009">6321 37 565,'0'0'70,"0"0"-24,9 56 83,-4-26-42,-3 0-23,0 0-34,3-5-24,0-4-6,3-5-1,-3-4-5,-3-1-52,-2-3-118,0-5-157</inkml:trace>
  <inkml:trace contextRef="#ctx0" brushRef="#br0" timeOffset="11219">6198 197 489,'0'0'67,"0"0"-56,93-11 86,-49 7-13,4-1-35,-3 3-14,-11-1 14,-8-1-1,-9 3-3,-7-1-3,-7 2-8,-2 0-15,-1 0-3,0 0-7,0 0-4,0 0-5,0 0-26,0 0-74,-7 0-202</inkml:trace>
  <inkml:trace contextRef="#ctx0" brushRef="#br0" timeOffset="12621">7029 119 532,'0'0'97,"0"0"-82,0 0 5,-73 0 12,48 5-5,2 2 1,1 5-2,7 2 0,3 1-18,5 1 5,7-1-7,0-2 8,16 1 0,7-5 1,8 1-7,4-5-1,3-5 1,2 0-8,-5 0-57,-3-5-80,-7-1-93,-8-1-210</inkml:trace>
  <inkml:trace contextRef="#ctx0" brushRef="#br0" timeOffset="12900">7271 124 400,'0'0'318,"0"0"-245,0 0-39,0 0 2,0 0 13,-71 21-32,57-6-5,8 1-6,6 0-6,8-2-13,12-5 2,7-4 10,-1-5-3,-4 0 4,-4-7 5,-7-6-5,-4-1 15,-4 1 10,0 3-2,-3 4 6,0 5-9,0 0 1,0 1-21,0 0-11,0 8-4,2 5 14,6 0 0,7-2-23,4-5 5,1-3 17,-2-3 2,-4 0 1,-2-4 3,-5-8 8,-3-3 9,-1-3 25,-3 1-11,0-2-15,0-1-5,-5 0-12,0 3-2,2 5 7,1 5-7,0 3 1,2 4 6,0 0-8,0 0-6,0 6-13,0 11 11,0 7 8,10 3 2,5 1 0,4-3-2,5-5-13,-1-5-4,2-7 17,0-3-5,-9-5 3,-3 0 2,-5 0 1,-2-11 4,-3-5 6,-3-5 1,0-2 4,0-5 1,-7 1-9,-3 0 5,-1 2-11,2 6 5,2 7 2,5 5 4,-3 4 13,5 3-4,-3 0-22,3 0-7,0 11-7,0 11 12,0 9-1,3 2 6,5 0-5,3-3 3,0-7-2,3-3-5,-2-6-3,-3-3-15,1-4 5,-3-3-5,-1 1-22,1-4-38,0-1-77,1 0-161</inkml:trace>
  <inkml:trace contextRef="#ctx0" brushRef="#br0" timeOffset="13688">7734 146 468,'0'0'236,"0"0"-234,0 0-2,0 0 12,0 0 14,17 65-5,-13-50-18,2-5-3,0-1-6,-1-5-69,-1-4-152</inkml:trace>
  <inkml:trace contextRef="#ctx0" brushRef="#br0" timeOffset="13995">7899 239 299,'0'0'134,"0"0"-20,0 0 26,0 0 2,0 0-60,0 0-36,0-31-2,0 14-2,1 0-17,10 1-12,2 4 2,-1 4-5,1 6-3,-1 0-7,1 2-4,1 0 4,0 4-3,3 8 2,-3 3-1,0 3-4,-3 1-20,-3-1-68,-2-2-74,0-5-178</inkml:trace>
  <inkml:trace contextRef="#ctx0" brushRef="#br0" timeOffset="14339">8231 111 560,'0'0'114,"0"0"-84,0 0 11,0 0-21,0 0-9,-73 13-8,63 0-3,10 3-7,0-3-13,16-3-33,2-3-23,2-3-3,-6-4 73,-3 0 6,-4 0 44,-2-5 60,-4 1 10,-1 2 7,0 1-34,0 1-34,0 0-35,0 2-18,4 14-20,-1 8 20,2 10 9,-2 6-8,-1 5 0,-2 1 1,0-3-1,-5-6-1,-4-10-1,-3-10-2,-3-8 3,-1-9 11,-4 0 39,-1-14-16,-2-4-14,6-6 4,5-5 4,9 1-28,3-4-5,9 7 3,14 4 1,7 4-32,3 6-31,1 4-77,-2 2-133,-8 0-286</inkml:trace>
  <inkml:trace contextRef="#ctx0" brushRef="#br0" timeOffset="14836">8559 192 658,'0'0'5,"0"0"-2,0 0 5,0 0 20,30 70 1,-23-53-19,-2-3-7,1-6 4,-5-5-3,-1-2 1,0-1 65,0 0 65,-1-12-26,-8-5-91,1-7-16,1-2 12,2-3 20,4-1-12,1-1-5,0 3-10,3 4-7,7 7 0,7 8 0,-3 5 0,2 4-3,-2 0-1,-2 4-2,-4 8 1,-3 0 2,-5 3-3,0 0-1,-14-1 7,-7-3-4,-6-2 6,5-4-3,6-3 2,5-2-1,8 0 0,3 0 1,0 2-1,0 3 0,2 3-9,14 2 9,5 5 4,6 0-2,4 0-1,1-2-1,-1-2-31,-7-1-104,0-2-68,-7-6-71,-3-2-129</inkml:trace>
  <inkml:trace contextRef="#ctx0" brushRef="#br0" timeOffset="15270">8844 253 275,'0'0'339,"0"0"-250,0 0-36,0 0-4,0 0-13,0 0-5,46-10-3,-31 6-17,-1 0-2,-3-1-3,-1 0-2,-7-1 8,-2-2 17,-1 1 2,0-1-14,-9 3 0,-5 4-14,-3 1-1,0 0-1,-3 10-1,1 3 3,7 2-3,7 0-1,5-2-1,0 0 2,11 0 5,2-5 3,6 0-8,3-3 5,1-3-5,-2-1-6,0-1-100,-3 0-134,0-2-199</inkml:trace>
  <inkml:trace contextRef="#ctx0" brushRef="#br0" timeOffset="15659">9214 197 416,'0'0'221,"0"0"-200,0 0 62,0 0 2,-79 9-6,52 5-34,3 1-23,10 1 0,9 0-13,5-2-6,4-1 14,15-1-6,8-3 14,3-3 10,2-5-13,-2-1-2,-6 0-8,-3 0-5,-7 0 0,-6 0-6,-3 0-1,-5 0-1,0 0 0,0 0-35,0 0-28,0 0-68,-11 0-139,-5 0-239</inkml:trace>
  <inkml:trace contextRef="#ctx0" brushRef="#br0" timeOffset="66696">4473 497 243,'0'0'78,"0"0"-50,0 0 23,0 0 16,0 0 12,0 0-13,0 0-6,0-1-19,0-1-6,0 2 3,0 0-6,0 0-9,0 0-8,0 0-9,0 0-1,0 0-5,0-1-2,2 1-1,6-2 3,5 2 6,3 0-3,3 0-2,-2 0 0,4 0-1,3 0 3,1 0-3,5-2 1,5 1-1,1-1 5,6 1-4,-1 0 1,0 0 4,0 1-6,-2-1 2,0 1-2,-4 0 5,-2 0-5,-2 0 0,-4 0 0,-3 0 0,-5 0 0,1-1 1,-6-1 1,1 1 3,-3-1-1,-5 0 4,0-1-1,-4 3 3,0 0-5,-3 0 6,0-2 6,0 2 1,0 0 8,0-1-10,0 1 3,0 0-5,0 0-1,0 0-4,0 0-7,0 0 6,0 0-6,0 0 1,0 0 0,0 0-2,0 0 0,0 0 2,0 0-3,0 0 0,0 0 5,0 0-4,0 0 1,0 0-1,0 0 0,0 0 0,0 0-1,0 0 0,0 0 2,0 0-2,0 0 1,0 0-1,0 0 2,0 0 0,0 0-2,0 0 0,0 0 0,0 0 0,0 0 0,0 0-2,0 0 4,0 0-2,0 0 0,0 0-2,0 0 2,0 0 0,0 0 0,0 0 0,0 0-2,0 0 3,0 0-3,0 0 4,0 0-3,0 0 1,0 0-1,0 0 1,0 0-3,0 0 1,0 0-4,0 0-4,0 0-15,0 0-22,0 0-34,0 0-62,0 0-84,0 0-191</inkml:trace>
  <inkml:trace contextRef="#ctx0" brushRef="#br0" timeOffset="69761">7327 395 248,'0'0'184,"0"0"-128,0 0 5,0 0 12,0 0-16,0 0-25,0 0-10,0-3 0,2 3-13,11 0 1,9 0-7,7 0 4,4 0 8,8 0-10,2 0 1,2 0 3,-3 0-4,-5 0 0,-10 0 11,-8 0-5,-7 0 0,-7 0-5,-3 0 0,-2 0 5,0 0 8,0 0 7,0 0-3,0 0 2,0 0-2,0 0-6,0 0-14,0 0-3,0 3-36,0-3-220</inkml:trace>
  <inkml:trace contextRef="#ctx0" brushRef="#br0" timeOffset="71878">4502 481 120,'0'0'190,"0"0"-150,0 0 10,0 0 38,0 0-8,0 0-19,-7-3-13,7 3-12,0 0-2,0 0 4,0 0-12,0 0-9,0 0 5,14 0-21,11-1 15,11-2 2,5 0 5,4 0-9,1 1-9,-7 0-1,0 2 4,-7-1-2,-1 1-1,-1-1 3,-3 0 1,-6 0 0,-3 0-4,-4 1 3,-5-2 0,-6 2 0,0 0 2,-3 0 1,0 0 17,0 0 3,0 0-7,0 0-3,0 0-6,0 0-7,0 0-1,0 0 0,0 0-1,0 0-3,0 0-2,0 0 1,0 0-1,0 0 0,0 0 3,0 0-4,0 0 1,0 0-1,0 0-3,0 0 1,0 0 0,0 0-3,0 0 4,0 0-4,0 0 0,0 0 3,0 0-1,0 0 2,0 0-2,0 0-2,0 0-8,0 0-2,0 0 6,0 0-4,0 0 1,0 0 2,5 0-2,3 0 6,6 0 5,0 0 2,1 0 0,0 0-1,-6 0 0,-3 0 0,-3 0 0,0 0 0,-2 0 1,-1 0-1,1 0 2,0 0-1,-1 0 0,2 0-2,-2 0 2,2 0-1,-1 0 1,-1 0 1,0 0 3,0 0-1,0 0 2,0 0-4,0 0-1,0 0 3,0 0-1,0 0-3,0 0 0,0 0-4,0 0-38,0 0-93,0 0-150</inkml:trace>
  <inkml:trace contextRef="#ctx0" brushRef="#br0" timeOffset="73721">7314 398 151,'0'0'149,"0"0"-125,0 0 4,0 0 43,0 0 19,0 0-5,0 0-19,-23 1-17,23-1-2,0 0-7,0 0-10,11 0-28,12 0 10,7 0 0,8 0 8,3 0-5,3 0 1,2 0-11,-2 0 7,-4 0-8,-3 0-2,-6 0 4,-2 0 5,-12 0-5,-4 0-1,-4 0 0,-6 0 5,-1 0 8,-2 0 19,0 0 4,0 0-11,0 0-10,0 0-9,0 0-3,0 0-1,0 0-6,0 0-1,-3 0-15,-4 0-33,-4 0-98,-4 0-58,-1 0-200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8:29.49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857 0 201,'0'0'203,"0"0"-136,0 0-7,0 0 10,0 0-21,0 0-5,0 6-8,0 5 13,-3 4 2,1 5-12,-1 2 3,1 5-18,-2-1 1,1-2 4,1 3-20,0-3 4,-1-1-13,1-1 3,1-1 7,-2 0 2,2-1-8,1-4-4,-1-6 2,0-1-1,1-5 1,-1-3-2,1 2 2,-1-3 3,-1 0 22,2 0 18,-1 0-5,0 0-13,-2 0-5,-2 0-12,0-3-8,-2-4 1,0 0 3,-3-4-2,-1-3-4,1-1 4,-4 0-3,5 3 2,3 3-3,1 3 0,5 4 3,-2 2-1,2 0-2,0 0-4,0 0-5,0 0-2,0 6-3,4 7 14,6 2 0,3 0 0,3-3-4,3-1 2,0-3 0,-1-4 2,-1-1-1,-3-3 3,-1 0-3,-1 0 2,0-8 8,-1 1-4,-3-2-4,-1 4 5,-1 0-6,-2-2-17,-2 7-38,0-3-153,-2 1-290</inkml:trace>
  <inkml:trace contextRef="#ctx0" brushRef="#br0" timeOffset="7717">49 441 151,'0'0'163,"0"0"-127,0 0-18,0 0 22,0 0 8,0 0 1,0 0 5,-9 0-13,9 0 0,0 0 0,0 0-1,0 0-2,0 0 1,0 0-15,0 3-12,1 2 9,10 2 3,4 2 2,4-3-3,0 4-10,1-1-4,0 0-3,-3-2-4,0 1-1,-3-1 2,-2-1-1,-3 0 0,-3-2 0,-3-1-2,-3-1 0,0-1 0,0-1 7,0 1 8,0 0 13,0 2-2,0 1-8,-9 3-10,-5 2 15,-5 3 9,-3-2-19,1 3-3,1-4-3,3-1-5,3 1 1,1-4-2,1 3-1,2-3 0,1 2-1,0-1 0,-2 1-20,1 0-51,1-4-117,5 0-268</inkml:trace>
  <inkml:trace contextRef="#ctx0" brushRef="#br0" timeOffset="8407">285 662 435,'0'0'195,"0"0"-160,0 0 20,0 0 59,0 0-10,-76 62-39,51-39-29,1-4-12,3-1-19,3-4 1,8-6-6,3 2 0,1-3 0,6-3-2,0-1-54,0-3-150,11 0-151</inkml:trace>
  <inkml:trace contextRef="#ctx0" brushRef="#br0" timeOffset="8753">479 553 588,'0'0'74,"0"0"-69,0 0 4,0 0 14,0 0 21,0 0 15,63 0-7,-39 0-27,-1 0-1,-8 0 10,-4 0-15,-3 0 11,-3 0 13,-5 0-11,0 0-16,0 7-9,0 8 12,-2 5 16,-9 8-7,-5 0-12,2-2-14,1-1-2,3-6 0,4 1-3,1-5-42,3-2-60,0-4-134,2-3-91</inkml:trace>
  <inkml:trace contextRef="#ctx0" brushRef="#br0" timeOffset="9061">539 684 459,'0'0'38,"0"0"-35,0 0 1,85-25 48,-56 21-21,-1 3-4,-6 1 30,-6 0-10,-7 0-6,-4 1-14,-5 5 4,0 5-5,0 0 11,0 5-2,-4-1-10,-3 0-10,7-3-13,0-2-1,0-3-1,9-2 0,6-4 10,3-1 11,-1 0 9,-5-3 1,-1-7-3,-5-2 13,-4-3-2,-2 0-8,0-2-12,-4 1-3,-9 2-5,1 4-5,-4 4-6,3 2-3,2 4-34,3 0-52,4 0-37,4 4-160,2-1-202</inkml:trace>
  <inkml:trace contextRef="#ctx0" brushRef="#br0" timeOffset="9495">1066 555 755,'0'0'122,"0"0"-102,0 0 2,0 0 20,-24 57 67,9-22-66,-2 1-14,0 0-16,3-4-8,3-5-4,4-4-1,2-4-1,3-6-12,-1-3-71,3-3-136,-2-7-195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8:48.7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159 0 160,'0'0'77,"0"0"-34,0 0 29,0 0-15,-57 67 12,37-47-27,2 0 3,2-3-16,2-2 5,4-1-16,2-1 17,2-3-12,1 0-4,2-5-9,1-3 3,2 2 2,0-4 3,0 1 8,0 0-3,0-1-12,0 0-5,0 0-5,0 0-1,0 0-22,0 0-165,0-1-311</inkml:trace>
  <inkml:trace contextRef="#ctx0" brushRef="#br0" timeOffset="2970">699 563 393,'0'0'68,"0"0"-30,0 0 68,0 0-11,0 0-36,0 0-17,-6-2-22,4 2-11,-2 14-7,-3 6 28,-1 5 29,-1 7-14,-1 7-15,2-1-18,1 2 1,2-3-7,3-8-1,2-4-3,0-10 0,0-3-1,0-4 3,0-5-1,0-3 0,1 2 1,-1-2 2,0 0 0,0 0 10,0 0-9,0 0-3,0-2-4,0-1-193,-4 3-256</inkml:trace>
  <inkml:trace contextRef="#ctx0" brushRef="#br0" timeOffset="3836">334 1085 587,'0'0'112,"0"0"-97,0 0 16,0 0 96,-22 66-37,11-37-49,1 5-21,1 2-15,2-4-5,3-2-1,2-6-34,2-7-52,0-6-65,0-7-116,5-4-133</inkml:trace>
  <inkml:trace contextRef="#ctx0" brushRef="#br0" timeOffset="4021">328 1259 424,'0'0'21,"0"0"-18,0 0 2,64-7 2,-47 7-2,1-1-1,-3-3 2,-3 2-1,-3-3-1,-4-1 47,-2 2 54,-3-3-15,0-2-17,0-2-16,0 1-22,-2-3-15,-2 4 12,2 0-13,1 4-3,0 1 14,1 4 4,0-2-9,-1 2-12,-1 0-3,2 0-2,-2 5-4,2 9 2,0 6 9,0 4 0,0 2-9,0 1-2,0-2-4,0 0 0,0-6-3,0-4-9,0-2-55,2-6-117,7-3-183</inkml:trace>
  <inkml:trace contextRef="#ctx0" brushRef="#br0" timeOffset="4424">592 1230 651,'0'0'52,"0"0"-46,0 0 29,0 59 7,0-36-18,0-3-9,5-5-10,4-6-1,0-7 0,1-2 32,1 0 34,4-4 7,-1-11-17,-1-5-9,-3-2-21,-1 0-1,-5 2-16,-1 7-11,0 3-2,-2 8-2,0 1-18,1 1-66,2 0-176,3 1-242</inkml:trace>
  <inkml:trace contextRef="#ctx0" brushRef="#br0" timeOffset="4715">995 1255 737,'0'0'119,"0"0"-78,0 0 83,0 0-45,0 0-44,0 0-14,-56-8-17,30 23 1,3 5 11,4 2-6,6 3-3,9-5-3,4-1-3,0-3 2,9-4 1,6-3 7,4-3 13,0-4-1,1 1-3,-2-3-7,-4 0-9,-3 0 0,-1 0-3,-4 0-2,-2 0-6,0 0-39,-3 0-58,-1 0-108,0 0-291</inkml:trace>
  <inkml:trace contextRef="#ctx0" brushRef="#br0" timeOffset="5256">315 1530 879,'0'0'175,"0"0"-174,60-2 19,-15-4 31,4 4-15,-1-1 10,-4 1-19,-8 2 19,-8-2-2,-11 1-20,-7-1 10,-6 2-26,-4 0 4,0 0-11,0 0 0,0 0-1,0 0-20,0 0-46,0 0-87,-11 5-171,-10 2-199</inkml:trace>
  <inkml:trace contextRef="#ctx0" brushRef="#br0" timeOffset="5534">319 1626 876,'0'0'130,"0"0"-125,84 0 43,-36 0 46,4-4-48,-7 1 7,-3 1 3,-12 1-18,-11 1-14,-7 0-5,-7 0-5,-3 0-7,-2 0-1,0 0-5,0 0-1,0 0 0,0 0-26,0 0-59,-6 0-124,-18 0-506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8:39.3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15 278 962,'0'0'127,"0"0"-84,0 0 27,0 0-23,0 0-38,0 0-9,0 0-5,-2 0-52,-4 0-134,-1 0-348</inkml:trace>
  <inkml:trace contextRef="#ctx0" brushRef="#br0" timeOffset="1655">336 0 545,'0'0'161,"0"0"-110,0 0 11,0 0-18,0 0-8,0 0 77,0 0-46,-41 74-16,28-47-19,1-1-21,5 2 9,3-1-10,4-3-1,0 1 0,3-5-5,5-5-1,2-3-3,3-4 0,1-3-4,6-5-50,-1 0-55,4-2-93,-6-9-227</inkml:trace>
  <inkml:trace contextRef="#ctx0" brushRef="#br0" timeOffset="1941">470 175 460,'0'0'269,"0"0"-257,0 0-9,0 0 58,0 0-1,0 0-20,-27 58-16,25-52-12,2-4-7,0 0-2,0-2 8,0 0 20,0-2 46,0-10 9,7-5-67,0-6-6,0-6 8,2-4-20,2 1 11,2 3-8,-1 3-3,-1 12 1,-4 4-1,-2 7 4,-1 1-1,-1 0-4,1 2-2,3 0-4,-2 9-2,5 6 2,-2 7 4,-4 6 2,0 1 3,-3 3-2,-1-2-2,0-5-7,0-3-61,0-7-41,0-8-140,-3-4-138</inkml:trace>
  <inkml:trace contextRef="#ctx0" brushRef="#br0" timeOffset="2339">521 164 195,'0'0'131,"0"0"-101,61-12 53,-39 7-22,-2 4 13,-3 0-8,-5 1 15,-1 0-18,-5 0-26,-1 0-13,-1 4 9,-1 7-4,1 4-7,-1 2-4,0 2-16,-1-4 2,2-2-2,1-4 1,-2-6-3,2-3 2,-2 0 0,4 0 24,0-2 38,3-13-3,0-2-17,-3-3-2,2-2-24,-1 1-18,-1 6-2,0 5-11,-4 5-8,0 4-33,1 1-68,0 0-150,1 0-189</inkml:trace>
  <inkml:trace contextRef="#ctx0" brushRef="#br0" timeOffset="2705">932 152 404,'0'0'262,"0"0"-227,0 0 103,0 0-11,0 0-34,0 0-53,-14-10-25,-1 13-15,1 7-2,3 2 2,6-2 0,5-3-11,0-2 0,0 0-9,9-4 9,2-1 11,1 0 0,-1-3 6,-3-5 0,-4 5 4,-1 1 25,-3 2-5,0 0-14,0 0-16,3 5-6,0 14 3,2 7 3,-5 6 2,0 4-1,-2 5-1,-13 3 1,-5-5-1,-1-8 0,2-9 3,7-10-3,7-9 1,2-3 8,-1-3 50,0-14 8,-1-8-52,3-4-11,2-2 3,3 2-7,10 6-1,3 4-1,2 6-23,1 5-31,2 2-27,-1 3-78,-5 3-177</inkml:trace>
  <inkml:trace contextRef="#ctx0" brushRef="#br0" timeOffset="3545">1152 118 486,'0'0'179,"0"0"-136,0 0 40,0 0 14,0 0 10,0 0-22,72-6-47,-50 4-9,-3-1-12,-4-1-10,-4 4-2,-6-1 1,-5 1-6,0 0-5,0 0 4,0 0-3,0 0-3,-2 6 2,-6 10 5,-2 5 4,1 3-3,1 2-1,0-2 0,3-2 1,3-3 1,0-4-2,2-4 1,0-1-1,0-2 0,0-6 0,0 2-79,0-4-204,0 0-307</inkml:trace>
  <inkml:trace contextRef="#ctx0" brushRef="#br0" timeOffset="3905">1323 258 722,'0'0'62,"0"0"-57,0 0 0,0 0 14,0 0 16,0 0-3,18 38-9,-6-36 10,0-2 12,-1 0 17,-4 0-11,-1-3 10,-3-6-1,-3-6-34,0 2-10,0 1-9,-5-1-7,-6 6-4,0 2-33,-3 5-59,4 0-121,2 0-298</inkml:trace>
  <inkml:trace contextRef="#ctx0" brushRef="#br0" timeOffset="4213">1506 162 854,'0'0'113,"0"0"-95,0 0-14,0 0 59,-14 74-23,10-50-23,-2 1-12,-1-4-5,5-7-3,-2-6-49,3-8-10,-1 0-4,-2-1 32,2-11-66,2-3 31,0 3 59,0 2 10,9 1 28,3 3 46,5 3-52,0 1-14,2 2-3,1 0 4,0 0-8,-2 0 1,-2 0-1,-4 0 3,-5 0-2,-4 0 23,-3 0 36,0 0 26,0 0-28,-1 0-19,-11 0-29,-4 0-11,2 10-2,3-1-3,7 0 4,4 2-11,0-2-11,1-2 3,11-2 0,6-3 2,0-2 16,-2 0 0,-6 0 1,-2 0 1,-3 0 2,0 0-1,-2 0-1,1 3-1,-2 1-1,2-1 1,0 2-2,2-2 3,3-3 4,-1 0-2,0-4 10,-1-9 2,0-2 23,0-3 10,-3-4-2,2-3-22,-2 0 9,-1-2-21,1 2 4,-1 10-4,-3 6 3,0 7-3,0 2 0,0 0-11,0 0-6,0 11-10,0 12 13,0 7 2,0 1 2,0-4 1,3-1-1,3-6-1,5-3 0,0 0-5,4-7-97,1-3-122,-3-4-476</inkml:trace>
  <inkml:trace contextRef="#ctx0" brushRef="#br0" timeOffset="5375">618 575 484,'0'0'181,"0"0"-87,0 0 32,0 0-41,0 0-17,-72 17-40,52 3-1,1 3-14,7 4-4,4 0-8,8-2-1,2-5-1,16-8-1,5-3 2,-1-6 6,-4-3-1,-8 0 0,-4 0 12,-6-7 28,0-6-1,0-2-30,-7 5-14,-3 0-6,1 5-33,2 4-26,4 1-48,3 0-192,0 0-223</inkml:trace>
  <inkml:trace contextRef="#ctx0" brushRef="#br0" timeOffset="5705">799 755 700,'0'0'123,"0"0"-110,0 0 82,0 0 4,0 0-76,-66 59-19,57-50-4,5-4-3,4-1-47,0-2-104,0-2-115,6 0-168</inkml:trace>
  <inkml:trace contextRef="#ctx0" brushRef="#br0" timeOffset="6095">940 585 526,'0'0'241,"0"0"-225,0 0 8,0 0 24,0 0 0,0 0 1,61 15 7,-54-4-18,-1 2-6,-2 3-8,-3 5-5,-1 0-3,0 3-2,-1-4-11,-4-5 3,4-1-3,1-6-3,0 0-5,0-3-7,0-1-61,0-4-163,-7 0-123</inkml:trace>
  <inkml:trace contextRef="#ctx0" brushRef="#br0" timeOffset="6329">942 731 505,'0'0'350,"0"0"-328,0 0-14,0 0-3,0 0-5,81-25-7,-53 23-91,1 1-145,-2-3-188</inkml:trace>
  <inkml:trace contextRef="#ctx0" brushRef="#br0" timeOffset="6515">1207 572 495,'0'0'125,"0"0"-114,0 0 25,0 0 69,19 57-14,-10-34-9,-2 1-29,-2 1-12,-5 2-9,0-1-4,0-3-2,-7 0 1,-5 0-11,-2-4-12,-4-1 4,-3-3-7,-3-3-1,-1 1 0,0-4-72,3-6-149,2-3-258</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7:40.3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1190 237,'0'0'159,"0"0"-125,0 0 10,0 0 60,0 0-18,0 0-19,4-6 26,-2 5-5,1-3-49,3-3-8,4-5-12,3-2-11,1-1 25,2-2-11,2-6-4,3-3 5,1-5-12,4-3 3,3-3-13,5 0 1,1 0 0,1 0-1,2 4 2,-4 3-3,-4 5 0,-3 4 5,-8 3 13,0 3-13,-4 1 11,-3 1-1,1 1-7,-2 0-2,-3 1 3,2 3-5,-6 3-3,-1 3 4,0 0-2,-3 2 0,0 0 3,0 0-4,0 0-2,0 0 0,0 0-1,0 0-2,0 0-32,0 3-52,0 5-37,-1 2-23,-8-1-125</inkml:trace>
  <inkml:trace contextRef="#ctx0" brushRef="#br0" timeOffset="1296">650 73 289,'0'0'260,"0"0"-186,0 0-27,0 0 32,0 0-34,0 0 14,82-17-4,-45 10-21,1 0-24,-1 1-10,-5 2-1,-6 1-1,-5 1-58,-7 1-98,-7-2-125,-5 0-104</inkml:trace>
  <inkml:trace contextRef="#ctx0" brushRef="#br0" timeOffset="1492">875 23 338,'0'0'97,"0"0"-46,0 0 82,-19 54-16,13-31-18,2 1-46,-1 3-19,0-2-7,1-2-10,3-1-13,1-2-1,0-3-2,0-2-1,0-4-13,0-2-104,6-6-107,5-3-72</inkml:trace>
  <inkml:trace contextRef="#ctx0" brushRef="#br0" timeOffset="1710">912 197 345,'0'0'210,"0"0"-197,0 0-6,0 0 13,0 0 15,9 63 11,11-53-13,1-2 7,0-5 16,0-2 2,-6-1 3,-5 0-8,-4 0-4,-5 0 7,-1-9 26,0-5-32,-7-3-41,-6 1-9,-2 3-2,-2 2-10,3 4-24,2 4-25,3 3-59,2 0-93,4 0-136</inkml:trace>
  <inkml:trace contextRef="#ctx0" brushRef="#br0" timeOffset="2046">1177 51 641,'0'0'332,"0"0"-315,0 0-17,0 0 0,0 69 23,0-29 1,0 2-23,1-5-1,4-9-57,-1-7-176,-1-9-177</inkml:trace>
  <inkml:trace contextRef="#ctx0" brushRef="#br0" timeOffset="2225">1130 187 472,'0'0'138,"0"0"-135,0 0-3,0 0 3,0 0 1,76-12 0,-59 12-4,-2 0 5,0 0-5,1 0 2,0-2-4,1 0-6,0-2-54,4 1-2,-6-2 38,0 1 26,-2 0 0,-7 0 2,-3 2 25,-3 2 90,0 0-2,0 0 8,-2 0-32,-10 4-56,-3 8-19,-1 4-15,-2 4 10,8 0-7,3-1-4,7-2-2,0-4-5,10-3-2,4-4 2,5-5-12,-4-1 8,0-2 7,1-10 0,-8 0 2,0 0 3,-2 3-1,-3 5 4,0 3 8,-3 1 4,0 0-16,1 2-1,4 8-19,4 0 20,5 0-1,2-4 1,0-2 0,0-4 3,-3 0 2,-2-2-1,-5-10 11,0-6 58,-3-8-28,-1-2 17,2-5-25,-3-1-12,-1 2 0,0 2-23,0 8 6,0 7-6,0 8 3,0 4 14,0 3-14,0 0-5,0 5-13,0 17-7,-3 10 20,3 6 3,0 1-2,1-2 3,11-8-4,0-3 1,4-8-1,-2-6-2,1-3-18,-1-5-50,-2-1-20,-1-3-68,-6 0-171</inkml:trace>
  <inkml:trace contextRef="#ctx0" brushRef="#br0" timeOffset="3930">1906 18 154,'0'0'228,"0"0"-180,0 0 68,0 0-13,0 0 8,0 0-19,-8-12-22,5 12-12,-2 0-26,-6 14-11,0 9 19,-3 7-1,5 9-19,4 4-7,5 0-10,0-5 3,2-6-6,12-6-1,4-5-2,3-6-1,4-5-53,2-5-112,-4-5-230</inkml:trace>
  <inkml:trace contextRef="#ctx0" brushRef="#br0" timeOffset="4215">2049 144 601,'0'0'66,"0"0"-56,0 55 42,0-28-19,0-3-17,0-5-16,0-3-67,0-6-131,1-7-133</inkml:trace>
  <inkml:trace contextRef="#ctx0" brushRef="#br0" timeOffset="4350">2029 143 305,'0'0'86,"0"0"-34,-4-61 125,4 50-79,0 4-20,6 1-15,6 6-50,3 0-3,2 0-1,1 5-5,1 9 6,1 4-5,-1 5 9,-4 3-8,-6 2 3,0-2-6,-7-2 5,-2-4-1,0-4 13,-2-4 15,-11-1 7,-2-1-1,-2-2-21,-2-1-15,3 0-5,-2-1-4,3-2-60,2-1-163,7-3-272</inkml:trace>
  <inkml:trace contextRef="#ctx0" brushRef="#br0" timeOffset="4926">2291 176 658,'0'0'64,"0"0"39,0 0 25,77 0-74,-48 0-36,-3 0-3,-4 0-15,-3 0 0,-6 0-1,-1-2-76,-6-5-132,-5 1-217</inkml:trace>
  <inkml:trace contextRef="#ctx0" brushRef="#br0" timeOffset="5144">2403 61 772,'0'0'97,"0"0"-88,0 0 13,0 0 58,10 73-36,-9-36-12,-1 1-24,0-3-4,0-6-4,0-7-2,-1-4-7,-1-3-83,2-7-145,0-4-197</inkml:trace>
  <inkml:trace contextRef="#ctx0" brushRef="#br0" timeOffset="6036">2768 68 388,'0'0'99,"0"0"-30,0 0 38,0 0-41,0 0-15,0 0-40,-20-4-5,7 4 12,-3 1 6,-3 9 15,-2 5-14,0 4-12,4 5 8,2 0-19,8-2 7,7 0-5,0-4-4,7-1 10,11-5 0,6-3 22,4-4 17,0-4-2,-1 0-19,-5-1-18,-4 0-5,-4 0-2,-3 0-3,-4 0-1,-2-3 1,1-1-70,-3-4-100,-3 2-246</inkml:trace>
  <inkml:trace contextRef="#ctx0" brushRef="#br0" timeOffset="6486">2940 6 285,'0'0'307,"0"0"-303,0 0 8,0 0 96,45 55-39,-32-26-2,-1 5-31,-3 2-10,-5 0-10,-4-2-7,0-6 2,-2-4 1,-5-5 0,-2-3 2,2-4 0,0-4-9,0 0 3,-1-2-8,3-2 0,-2-2-126,0-2-203</inkml:trace>
  <inkml:trace contextRef="#ctx0" brushRef="#br0" timeOffset="6840">3174 182 454,'0'0'428,"0"0"-391,0 0-27,0 0 31,0 0 40,67 5-33,-37-5-15,-1 0-18,-4 0 4,-3 0-4,-2 0-7,-4-2-3,-5-1-5,-2 3 0,-6-1-2,1 1 0,-4 0-11,0-2-48,0 0-105,0-3-271</inkml:trace>
  <inkml:trace contextRef="#ctx0" brushRef="#br0" timeOffset="7184">3756 81 432,'0'0'270,"0"0"-187,0 0 28,0 0-25,0 0-38,0 0-18,-52 9-15,24 7-10,-1 5 4,4 4 2,7 3-6,8 2 3,6-2-8,4-3 3,7-5-2,8-4 1,4-4 3,3-6 2,-1-2 22,-1-4 4,-3 0 9,-8 0-3,-1 0-14,-3-3 8,-3-7-3,-1-3-9,-1-3-16,0 1-3,-8-1-2,-2 4-1,-2 4 0,0 2-9,-2 5 2,-5 1-39,-2 5-30,-2 11-45,3 1-226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7:48.7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1217 6,'0'0'389,"0"0"-354,0 0-31,0 0 41,0 0 35,0 0-23,-10 2-23,10-2 3,0 0 2,0 0 2,6 0-9,7-9 4,7-1-15,4-4 6,6-2-3,3-2-1,0-1-7,3-4-1,1-2-6,3 1 4,2-3-8,5 4 13,-2 2-18,0-1 19,0 4-14,0-2-4,0 3 5,5 0 13,-2 0-14,-2 0 4,-7 2-5,-9 5 10,-7 3-14,-7 2 2,-6 2 4,-3 0-3,-4 0-1,-1 1 1,0 1 1,-2 0-3,0 1-1,0 0-7,0 0-20,0 0-95,0 0-98,0-1-142</inkml:trace>
  <inkml:trace contextRef="#ctx0" brushRef="#br0" timeOffset="550">887 673 439,'0'0'362,"0"0"-322,0 0-21,0 0 49,0 0-17,86-12-24,-53 7-8,-2 2-11,-7-1-8,-7 2-2,-6 2-1,-7 0-81,-4 0-108,0 0-128</inkml:trace>
  <inkml:trace contextRef="#ctx0" brushRef="#br0" timeOffset="729">1046 658 304,'0'0'233,"0"0"-210,0 0 75,0 0 39,-1 73-23,-4-43-49,-2 2-21,-1-1-23,-1-5-13,4-5-4,3-5-4,2-2-5,0-5-67,3-2-192,8-7-336</inkml:trace>
  <inkml:trace contextRef="#ctx0" brushRef="#br0" timeOffset="939">1144 822 564,'0'0'197,"0"0"-195,0 0-1,-17 54 6,17-39-4,3-3-1,15-5 7,-2-6 17,-1-1 26,-1 0 22,-4 0 5,-3-6-12,-5-6-22,-2-1-16,0-2-15,0 1-14,-7 2-2,-2 3-31,-5 5-53,1 0-87,3 4-175</inkml:trace>
  <inkml:trace contextRef="#ctx0" brushRef="#br0" timeOffset="1231">1339 681 895,'0'0'124,"0"0"-102,0 0-6,0 0-13,0 0 21,0 89 27,0-48-37,0-1-12,0-6-2,0-11-70,0-8-93,0-8-81,1-7-26</inkml:trace>
  <inkml:trace contextRef="#ctx0" brushRef="#br0" timeOffset="1397">1335 839 528,'0'0'159,"0"0"-135,0 0-4,0 0-4,0 0 4,69-7-9,-47 6-4,-1-2 3,-1 0 3,-1-1 13,-4-1 8,-3 2-2,-5 0-11,-4 1-3,-1 2-4,-2 0 16,0 0 19,0 0-11,-7 2-28,-8 10-4,-4 5 4,2-3-9,5 1-1,8-2 0,4-4-9,0-1-2,5-5-14,9-3 12,2 0 6,3-5 7,1-4 6,-1 0-1,-3 1-4,-2 2 3,-2 3-4,-2 3-1,-2 0-1,-1 0 1,-1 0 1,1 0-1,0 2 0,-2-2 1,-2 0 0,1 0 2,0-4 6,1-7-3,-1-5 20,-4-2 9,0-3-3,0-1-3,0 0-18,0 1-1,0 4-7,0 5 5,0 6 0,0 4-2,0 2-3,0 0-2,0 1-12,0 15-5,0 10 17,1 8 3,1 0-2,1-5-1,4-6-41,5-7-16,2-6 17,2-6-100,-2-4-216</inkml:trace>
  <inkml:trace contextRef="#ctx0" brushRef="#br0" timeOffset="2101">2025 666 582,'0'0'175,"0"0"-146,0 0 28,0 0 15,0 0-15,-61 56-6,46-27-28,4 1-8,7 0-10,4-4-4,2-4 0,13-3 0,4-4-1,2-4 0,4-4-1,-2-2-34,-1-5-109,-4 0-137</inkml:trace>
  <inkml:trace contextRef="#ctx0" brushRef="#br0" timeOffset="2349">2123 701 547,'0'0'346,"0"0"-346,0 0 4,0 0 23,16 54 37,-12-28-34,-2 3-22,-2-6-8,2-4-23,-1-5-115,-1-7-50,0-4-82</inkml:trace>
  <inkml:trace contextRef="#ctx0" brushRef="#br0" timeOffset="2513">2142 744 401,'0'0'278,"0"0"-218,0 0 37,0 0-14,0 0-47,62-25-7,-44 29-4,-1 7-6,1 2 6,0 1-9,-6 3-3,-3 2-2,-8 3-8,-1-4 6,0-2 0,-6-2-1,-7-2-2,1-3-1,-5-1-3,3-3 3,-3-2-5,-1-1-32,1-2-51,2 0-153,6 0-202</inkml:trace>
  <inkml:trace contextRef="#ctx0" brushRef="#br0" timeOffset="2842">2394 788 612,'0'0'276,"0"0"-271,0 0 47,73-9 28,-46 7-52,-2-1-14,0 1-12,-5 0-2,-6 0-2,-9 1-39,-5-1-68,0-2-87,-3 0-69</inkml:trace>
  <inkml:trace contextRef="#ctx0" brushRef="#br0" timeOffset="3014">2491 713 587,'0'0'114,"0"0"-77,0 0 4,0 0 36,0 0 20,0 58-39,0-35-29,0 0-19,0-1-8,0-5-2,4-2 0,-1-3-41,4-7-154,-3-4-271</inkml:trace>
  <inkml:trace contextRef="#ctx0" brushRef="#br0" timeOffset="3255">2744 721 505,'0'0'297,"0"0"-267,0 0-14,0 0 62,0 0-42,-69 63-14,68-41-17,1-1-1,0-3 11,9-4-7,3-4 1,3-1-5,1-6-2,2-2-2,5-1-30,-3 0-180,-5-6-201</inkml:trace>
  <inkml:trace contextRef="#ctx0" brushRef="#br0" timeOffset="3520">2862 655 239,'0'0'508,"0"0"-503,0 0 4,0 0 41,74 47-7,-57-24 15,-5 4 3,-4 2-9,-6 3-12,-2 0-3,0-1-19,0-2-4,-6-4-11,-2-2-1,0-6-2,1-4 4,-4-2-1,0-4-3,0-1-38,-1-6-99,4 0-263</inkml:trace>
  <inkml:trace contextRef="#ctx0" brushRef="#br0" timeOffset="3850">3172 792 929,'0'0'54,"0"0"-22,0 0 53,0 0-17,0 0-23,71 0-23,-47 0-19,-3 0-3,-5 0-4,-1-1-33,-1 0-72,-2-1-129,-3-4-361</inkml:trace>
  <inkml:trace contextRef="#ctx0" brushRef="#br0" timeOffset="4075">3411 681 548,'0'0'206,"0"0"-203,60-3 86,-37 3-21,-4 0-33,-5 3 4,-2 2 6,-3 1-7,-5 1-6,1 1 1,-3 5 7,-1 5-5,-1 6 1,0 5-14,0-1-14,-2-1 0,-1-5-8,-1-4 3,3-1-2,1-4-2,0-1 1,0-2-11,0-3-56,0-2-58,0-5-148,-2 0-174</inkml:trace>
  <inkml:trace contextRef="#ctx0" brushRef="#br0" timeOffset="4350">3470 844 692,'0'0'146,"0"0"-77,0 0 14,0 0-22,83-8-23,-52 8-10,-4 0-12,-1-1-9,-5 1-5,-6 0 0,-6 0-2,-5 0-9,-4 0-81,0 0-131,-6 0-179</inkml:trace>
  <inkml:trace contextRef="#ctx0" brushRef="#br0" timeOffset="4935">4033 275 286,'0'0'306,"0"0"-276,0 0 13,80 0 71,-57 0-41,-8-1-29,-5-1 11,-8 2-5,2 0-15,-4 0 11,0 0 5,0 0-15,0 0-4,0 0-23,0 0-9,0 2-5,0 9-7,0 6 12,-4 9 5,-3 5-2,1 4 4,3 2-7,-4 3 0,5-1-2,2-3 2,0-3 1,0-4 2,6-4 0,1-1-3,-2-3 0,-1-4 1,-1-2-1,2-5 2,-3-2 2,-1-3 0,-1-3 3,0-1 3,0-1 0,0 0 7,0 0 1,0 0 5,0 0-7,0 0-9,-1 1 0,-4 1-5,-8-1 8,1-1 6,-10 0-1,0 0-1,-2 0-3,1 0-5,5-1 1,6-2 2,1 1-8,8 1-1,1 0 0,2 1 0,0-1-4,0 1-30,0 0-59,0-1-90,9-4-420</inkml:trace>
  <inkml:trace contextRef="#ctx0" brushRef="#br0" timeOffset="5760">4240 490 513,'0'0'197,"0"0"-153,0 0 29,0 0-18,0 0-17,62 2 23,-30-2-12,1 1-23,0-1-4,-3 0-7,-6 1 11,-9-1 0,-9 0-20,-6 0 0,0 0 2,0 0-8,0 0 0,0 2-33,0-1-96,0 0-214</inkml:trace>
  <inkml:trace contextRef="#ctx0" brushRef="#br0" timeOffset="6104">4791 362 325,'0'0'346,"0"0"-239,0 0 11,0 0-10,0 0-44,0 0-15,-7-1-30,-6 1-7,-3 9-10,-7 7 0,0 6-3,1 5 1,4-1-4,10-2 4,8-1-4,0-6 0,16-3 3,5-5-4,-1-4 5,-4-4 0,-5-1 4,-8 0 6,-3 0 15,0-4 43,0-7-26,-3-3-39,-7 3-3,-2 0-9,-2 6-21,1 3-43,4 2-58,6 0-251</inkml:trace>
  <inkml:trace contextRef="#ctx0" brushRef="#br0" timeOffset="6533">4939 440 613,'0'0'297,"0"0"-254,0 0 17,0 0 10,94 0-37,-55 1-30,-5 0 2,-8 0-5,-14-1-7,-10 0-60,-2 0-41,0 0-88,-7 0-208</inkml:trace>
  <inkml:trace contextRef="#ctx0" brushRef="#br0" timeOffset="6734">5033 397 445,'0'0'261,"0"0"-234,0 0 19,0 0 29,0 0 23,-14 63-37,12-36-40,2-1-19,0-2 0,2 0-2,5-6-22,2-8-166,-3-6-214</inkml:trace>
  <inkml:trace contextRef="#ctx0" brushRef="#br0" timeOffset="6998">5245 344 760,'0'0'59,"0"0"-53,0 0 52,70 0 5,-54 0-15,-7 0 19,-4 0-2,-1 0-25,-4 1-1,0 1 1,0 5-30,0 3-6,0 7-2,0 8 11,0 3-1,0 3-12,0-5 1,-3-3-1,3-3 0,0-5-53,0-3-45,0-3-55,0-6-141,3-3-204</inkml:trace>
  <inkml:trace contextRef="#ctx0" brushRef="#br0" timeOffset="7268">5329 465 731,'0'0'108,"0"0"-94,0 0 15,0 0-15,0 0-9,77-5-5,-56 5 0,-6 0-77,-5 1-116,-9 3-137</inkml:trace>
  <inkml:trace contextRef="#ctx0" brushRef="#br0" timeOffset="7552">4747 687 317,'0'0'152,"0"0"-136,0 0 57,0 0 39,89 0-30,-40 0 5,10 0-12,3 0-1,4-1-33,0 0-10,-6 0-12,-12 1-10,-11-1 11,-9 1-6,-10 0-11,-2-1 2,-8 0-4,-5 1 0,-3 0-1,0 0-12,0 0-56,-12 0-112,-11 6-139</inkml:trace>
  <inkml:trace contextRef="#ctx0" brushRef="#br0" timeOffset="7900">4920 874 667,'0'0'163,"0"0"-146,0 0 63,65-9-28,-43 9-19,-2 0 8,-5 0-4,-3 3-22,-1 2-3,-8 2-7,2 1-3,-3 2 2,-2 0-1,0 4 0,-8 2 5,-12 1-2,-4-2 0,-1 0-2,3-2-4,6-6-1,9-1 1,4-5 1,3-1 3,0 0-4,0 0 2,0 0 14,3 0-2,13 0 6,11 0 36,7 0-14,3 0-16,-3 0-9,-3 1 8,-12 0-1,-5 1-14,-5-2 1,-4 2-5,-1-1-6,-4 0 2,0 0-2,0-1 0,0 0-1,0 0-2,0 0-3,0 1-25,0 1-25,0-2-60,0 0-184</inkml:trace>
  <inkml:trace contextRef="#ctx0" brushRef="#br0" timeOffset="9022">5046 84 601,'0'0'85,"0"0"-23,0 0 25,0 0-3,0 0-29,0 0-21,-71-15-16,50 15-15,-3 5 14,-1 2-4,-2 4-6,-3 2 4,2 4-8,-1 1-1,4 4-2,0 1 0,2 3 0,3 1 0,-3 3 0,4 1 3,0 0 0,3 1-2,2 0-1,1 0 0,2 0 5,1-2-5,1 0 0,4 0 5,1-2-3,1-3-2,1-2 0,1-1 2,0-1 0,1-1 1,-3 1 3,1 1 2,-1-1-3,1 0 2,0 1-2,1-2-4,1 2 6,0-2-2,0 0-3,3 2 7,2 0-8,0 1-1,2 1 1,-1-2 0,-1-1 0,2-1 0,-1 0 1,-1-1 2,2 0-1,3-1 5,0-1-4,0-2-1,1 0 1,2-1-4,-1 0 3,2 1 1,-1-3-4,1 3 3,-3-1 0,5 1 3,0-3 3,0 0-5,3-1 0,-1-3-2,2 1 0,2-2 3,2-1 3,-2 0-7,1-2 5,-2 1-1,0-2-2,3 0-3,1 0 1,2-3 1,1 0-1,4 0 1,2 0 0,-2-2 2,-2-2 0,-6 0-3,-3 0 1,-4-2-2,1-2 3,-1-4 1,2-2 4,1-1-6,3-2 1,2-3 7,-3 0-10,1-2 7,0-2-1,-1 0 2,-3-1-8,0-2 3,-2 1 0,-1-3-3,3 2-1,-4-1 1,1 1-1,-2 1 8,0 2-9,-4 2 5,0 0-2,-5-1-1,0 3 1,-1-4 0,0 2-1,-1-1 1,-1-4-1,0 0 2,1-4-2,1 0 3,-4 2-2,0 0 9,2 1-7,-2-1 0,0 1 0,0 0-3,0 3 0,0 1 4,0 1-2,-2 2 2,-2 2-4,-3 0 4,0 0 1,0-2-5,0-1 1,0-1 0,-1 1 0,1-3-1,0 2 0,-1 0 0,1 2-1,-1 4 1,2 2 0,0 1-1,-1 4 1,-4 0-2,-2 2-1,-1 0-1,-2 1-2,-2 0 8,4 0-2,-2 2 3,2 0 1,1-1-4,-5 1 0,-5-1-3,-2 5 0,0-1 3,-3 2 0,-1 0-5,4 0 5,3 5-3,1-2-7,5 0-20,4 0 25,-1 0-22,1 2-7,-2 1 4,-8 3-46,1 1-29,-8 2-193,-1-5-420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9:11.75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1 229,'0'0'89,"0"0"-81,0 0-8,0 0 6,0 0-5,0 0-1,0 0 0,0 0-2,0 0 2,0 0 0,0 0 2,0 0-2,0 0 1,0 0 2,0 0-3,0 0-4,1 0-29,0 0-61,0 0-112</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9:16.55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144 285 329,'0'0'193,"0"0"-142,0 0 9,0 0 43,0 0-44,0 0 4,0 0 11,-31-22-39,20 22 1,-3 0 0,-3 0-31,3 7 3,-3 6-8,4 2 2,2 2 1,1 0-2,5 3-1,5-2 0,0-1-5,4-2 4,11-4-8,-1-7-20,4-4-11,1-4 13,1-14 26,-4-2 1,-1-3 9,-1-1-5,-3 4 18,-4 0-10,0 10 24,-5 2-9,1 8-11,-1 0-10,-2 0-6,5 0-6,3 6-5,4 6 11,-1 2 2,5 1-2,-5 0 0,1-7-21,1-1-9,-2-6 11,-1-1 7,3 0 4,-6-8 8,0-7 4,0-2 1,-4-6 6,-2-1-8,-1-1 9,0-3-6,0-2 0,0 6 8,0 7-12,0 4 16,-2 6 9,0 4 14,-1 3-2,3 0-21,-4 0-18,-1 17-5,0 6 5,3-1 3,2-2-3,0-7-2,0-6-2,2-2 1,5-3 1,3-2 2,3-2 4,1-8 8,6-3-8,-2 4-2,5 1-4,-2 5 1,1 3 0,-2 0 1,-1 11-7,-4 4 7,-6 5 0,-2-1-4,-5 1 3,-2 0 0,-4-5 1,-10-3 4,-6-5-2,-2-2 5,-2-2-7,4-3 3,2 0-6,2 0 3,9 0-11,3-8-8,4 1-42,0-5-90,14-1-205,8 1-29</inkml:trace>
  <inkml:trace contextRef="#ctx0" brushRef="#br0" timeOffset="838">598 178 551,'0'0'170,"0"0"-150,0 0-15,0 0 62,0 0-30,-18 70-26,18-55-1,0-2-7,12-6 3,5-5 3,0-2 7,0 0 5,-4-4-5,-1-4 9,-5-4 21,-5-1 2,-2-4-16,0 1-8,-2-3-14,-7 4-10,-2 3 0,2 4-6,-1 5 1,4 3-46,-2 0-78,5 0-87,3 1-145</inkml:trace>
  <inkml:trace contextRef="#ctx0" brushRef="#br0" timeOffset="1131">745 156 482,'0'0'147,"0"0"-131,0 0 46,0 0 28,0 0-61,7 70 5,0-55-30,4-6 5,3-3-2,-2-6 10,5 0 35,-2 0 7,2-13-3,-3-2-12,-4-2-4,0-1-4,-8 3-11,-2-2-3,0 2-16,0 3-6,-2 4-2,-5 1-48,-3 2-58,4 5-115,0-5-231</inkml:trace>
  <inkml:trace contextRef="#ctx0" brushRef="#br0" timeOffset="1402">927 0 568,'0'0'240,"0"0"-214,0 0 11,0 0 55,0 0-34,0 0-20,29 67-11,-24-40-18,-3 1-1,-2-4-8,0-6-6,0-4 6,0-3-64,0-6-59,-7-1-72,0-4-70,0 0-46</inkml:trace>
  <inkml:trace contextRef="#ctx0" brushRef="#br0" timeOffset="1575">924 136 495,'0'0'216,"0"0"-124,0 0-6,0 0-9,0 0-12,0 0-39,54-42-11,-37 37 0,-2 0-12,4 0-1,-7 3-2,0 2-40,-2 0-174,-8 0-272</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9:18.65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0 281 460,'0'0'186,"0"0"-108,0 0 6,0 0-33,0 0-25,66-35-6,-46 33 2,-6 2-14,-4 0 1,0 0 6,-5 6-8,-5 5 5,0 6 7,-2 6 3,-18 4 6,1-5-25,3-4-2,5-5-2,9-4-1,2-4-12,4 2-3,15-2 6,3-2 10,1 4 2,-6-2 1,-3 0 3,-7 1-4,-4-4 2,-3 2-2,0-1 5,-5 3 30,-13 1 7,0 3-24,-5-3-15,2-2-3,3 0-2,7-3-9,2-2-42,8 0-36,1-8-88,8-7-273</inkml:trace>
  <inkml:trace contextRef="#ctx0" brushRef="#br0" timeOffset="398">288 318 236,'0'0'426,"0"0"-363,0 0-49,0 0 31,-42 62-10,40-44-33,2-3 3,10-6-5,9-4 2,6-5 7,-2 0 5,2 0 17,-8-9 8,-3 0 1,-9-2 22,-3-2 9,-2-2 14,-1 0-37,-9-2-36,-8 2-12,2 7 0,2 2 0,1 5-7,3 1-8,6 0-54,1 7-58,3-2-149,0-2-265</inkml:trace>
  <inkml:trace contextRef="#ctx0" brushRef="#br0" timeOffset="743">575 129 799,'0'0'156,"0"0"-119,0 0-13,0 0 3,0 0-10,0 75 44,0-35-11,0 2-32,0 3-10,0-4-8,0-4 2,0-11-6,0-9 4,0-7 0,0-5-1,0-5-10,0 0-14,0 0-20,0-8-72,0-11-190</inkml:trace>
  <inkml:trace contextRef="#ctx0" brushRef="#br0" timeOffset="983">698 211 642,'0'0'187,"0"0"-165,0 0 17,0 0 48,-62 67-38,47-45-22,7-4-3,6-3-17,2-5 3,0-3 12,9-2-4,7 1 12,0-2-19,6-2 5,-2-2-8,-1 0-6,-3 0-4,0 0-6,-7 0-59,-2 0-48,-2 0-87,-4 3-104</inkml:trace>
  <inkml:trace contextRef="#ctx0" brushRef="#br0" timeOffset="15702">981 214 166,'0'0'210,"0"0"-147,0 0-14,0 0 30,0 0-19,0 0-17,0 0 13,0 0-11,55-8-17,-35 8 2,1 1 0,1 8-13,1 3-3,-5 1-9,-2 2-4,-7-3 5,-9 3-6,0-2 4,0-4 4,-11-3-7,-3-6 3,3 0 15,1-8-10,3-10 26,7-2 4,0-4-28,5-1 7,11 0-18,1 4-3,3 3 2,0 3-7,-4 5-7,2 5-57,-4 3-8,0 2-36,-1 0-33,-4 0-1,-2 0 78,-2 2 62,-4 3 10,-1 3 39,0 1 54,0 3 4,0 1-21,0-1-12,0 1-35,7-3-10,0-5-1,5-1-3,3-4 2,-1 0 10,-2 0-4,-1-6 7,-7-2 5,-4-4 13,0-1 1,-2-2-23,-11 0-20,-1 5-6,-3 3-8,2 6-24,1 1-50,0 0-86,6 0-151</inkml:trace>
  <inkml:trace contextRef="#ctx0" brushRef="#br0" timeOffset="16310">1415 119 541,'0'0'58,"0"0"2,0 0-2,30 58-10,-19-46-30,7-7-9,-2-3 8,4-2 0,-6-2 2,-1-8 19,-6-2-7,-2 1-6,-5 2-17,0 1-3,0 6-4,0 2 2,0 0-3,2 0-7,4 2-17,1 6 17,5-1 5,-2-5-55,2-2 33,0 0 24,-2-4 8,-1-7 19,2-1 24,-4-2-2,-5-1 13,-2 2-24,0-2-8,0 3-28,-2-1 0,-11 3-4,3 7 2,1 3-13,-1 0-19,2 8-96,3 5-85,3-1-189</inkml:trace>
  <inkml:trace contextRef="#ctx0" brushRef="#br0" timeOffset="16760">1875 0 689,'0'0'166,"0"0"-158,0 0 24,0 0 4,0 0 4,8 60 4,6-38-19,1-2-8,-8-3-9,-5-4-7,-2-1 4,-4-2-5,-11-2-2,0-3-81,0-5-152,4-6-132</inkml:trace>
  <inkml:trace contextRef="#ctx0" brushRef="#br0" timeOffset="16948">1894 10 837,'0'0'167,"0"0"-147,0 0-18,0 0 27,-43 73 24,13-37-33,2 1-12,2-4-8,8-1-35,8-12-103,4-5-277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37:59.45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0 145 204,'0'0'101,"0"0"-72,0 0 7,0 0 28,0 0 14,0 0-31,-2 0-4,2 0 3,0 0-2,0 0-10,0 0 0,0 0-15,8 0 2,6 0-2,3 2-3,3 1 0,2-1-9,0 0-3,4-1-3,2 4 3,1-3 1,1 3-4,2 0 0,1-1-1,-2 0-5,-4 0 0,0-1 5,-6-1 0,-1-1 4,-1-1-4,-1 0 1,-2 0-2,-3 0 1,-4 0 0,-2 0 3,-2 0-3,1 0 3,-4 0 9,-2 0 3,0 0 13,0 0 0,0 0-3,0 0-1,0-1-3,0-1 6,0-1-18,-4-1-7,-4 0-2,0-2 1,1 3 0,-2-3 1,-3 0-2,-1-2 0,-2 1 3,-1-3-2,1 2-2,1-1 3,4 3 1,-2 0-2,4 2-1,3 0 1,0 1 0,1 3 0,3 0-1,1 0 1,0 0 2,0 0-3,0 0 0,0 0-1,0 0 1,0 0-7,0 9 3,8 5 2,7 5 2,4 2 2,5-1-2,0-1 8,-2-1-5,-4-2-2,-4 0 4,-6-5-2,-1 0 1,-4-1 2,-3-2-1,0 0 5,0 2 3,-13-2 0,-1 4-9,-4 1-4,-1-4-14,2 4-57,5-3-94,-5 2-178</inkml:trace>
  <inkml:trace contextRef="#ctx0" brushRef="#br0" timeOffset="1021">86 611 198,'0'0'436,"0"0"-357,0 0-71,0 0 20,0 0 56,0 0-32,-7 0-36,7 0-7,0 0 0,0 0-6,12 0 6,7 2 0,6 2 4,8 2-6,4-2-1,2 2-4,0-1 1,1 0 5,-6 0-7,-4-1 1,-3 1 6,-4-4-7,-5 1 0,-4-1 1,-7-1 9,-3 0-4,-3 0 1,1 0 25,-2 0 8,0-1 5,0-4-18,-7-2-21,-3-1-2,-2-1-1,3 2 4,-2-1-3,1 2 1,1 0 1,1 0 0,4 4-4,-1 0 5,3 1-4,2 1-1,0 0-3,0 0-1,0 0-1,0 0-2,0 2-5,7 11 9,7 6 1,3 1 7,1 0-4,-4-1-2,-1-2-4,-4-5 3,-1 0-1,-4-2 0,-4 0-1,0 1 0,-12 4-29,-7 2-66,-5 1-92,-2-2-286</inkml:trace>
  <inkml:trace contextRef="#ctx0" brushRef="#br0" timeOffset="162070">106 164 181,'0'0'107,"0"0"-94,0 0 5,0 0 37,0 0 12,0 0 1,0 0-16,-5 0-23,5 0-6,0 0 6,0 0-1,0 0-5,0 0-8,0 0-1,0 0-3,0 0-10,12 0 4,5 0 0,8 0-3,0 0 1,5 1-3,1 1 0,1 0 2,-2-1-2,-3 1 0,-6 0 0,-1-1 0,-6 0 0,-3 0 1,-7-1-1,-1 0-1,-3 2 1,0-2 1,-10 0 14,-10 0-4,-7 0-11,-2 0 0,-3 0 1,4 0 2,8 0-3,3-2 1,5 2-1,5 0 2,4 0-2,3 0 1,0 0-3,0 0 1,0 0-6,0 0-15,3 0 11,14 0 9,4 0 2,4 0-2,0 0 0,-4 0 1,-4 0 1,-7 0-3,-6 0 4,-3 0-1,-1 0 0,0 0 3,-3 0 8,-11 0-5,-3 0-6,2 0-17,1 0 17,9 0 0,4 0 0,1 0-7,0 0-79,2 0 0,12 0 55,3-4-47,4 1-52</inkml:trace>
  <inkml:trace contextRef="#ctx0" brushRef="#br0" timeOffset="162781">351 10 275,'0'0'134,"0"0"-81,0 0-27,0 0 47,0 0-1,0 0-33,-17-10-25,17 10-8,0 0-5,0 0 1,0 7-2,0 2 21,10 4 7,3 2-20,3-1 7,7 3 0,-4-3-5,5 0-1,-5 0-3,1-4-3,0 0-2,-5-3 1,-2-1 1,-2-2-3,-4-3 2,-3 1 0,-1-1-1,-1-1 1,-2 0 0,0 0 8,0 0 18,0 0 5,0 0-4,0 0-4,0 0-9,0 0-5,0 0 1,0 0-9,0 0-1,0 1-2,0-1-1,0 0-1,0 0-1,0 1 3,0 1-3,0 1 6,0-1-2,0-2-1,0 0-1,0 0 1,0 2 0,0-1-6,0 1-2,0 3 8,-2 2 7,-5 0-5,-5 1 5,0 0-5,2 4-2,-2-3 0,1 4-4,0-1-40,1 3-38,-3 2-31,2-1 13,3-1-104,1-6-122</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9:39.20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0 202 692,'0'0'63,"0"0"-63,0 0-129,0 0-22</inkml:trace>
  <inkml:trace contextRef="#ctx0" brushRef="#br0" timeOffset="1813">1145 15 135,'0'0'559,"0"0"-522,0 0-36,0 0-1,0 0-7,0 0-152,2-15 2</inkml:trace>
  <inkml:trace contextRef="#ctx0" brushRef="#br0" timeOffset="2872">2014 50 942,'0'0'41,"0"0"-41,0 0-6,0 0-411</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9:36.3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96 318 364,'0'0'155,"0"0"-75,0 0-29,0 0-5,0 0-5,-66 46-19,50-21 7,7-5-18,4 0-7,5-7-4,0-4-7,14-4 2,4-5-8,1 0-9,1-12 0,-5-3 17,-3-3 5,-10 1 15,1 0-2,-3 7 12,0 2 18,0 4-9,0 4 2,0 0-36,0 2 0,4 15-17,6 3 17,3 0-2,1-3-2,6-9-22,-4-3 17,4-5 6,-6 0 3,0-10 8,-3-3-7,-1-4 8,-6 0-6,-1-3 3,-3-3 23,0 1-5,0-2-14,-3-2-5,-6 4-2,0 3 0,-1 1-1,4 6 29,-1 4 27,2 4-19,1 1-1,1 3 4,1 0-37,-1 0-5,1 10-11,1 12 9,1 13 2,0 7 3,0 7-1,13 4-2,1 3-3,-1 1 2,-1-2 0,-3-5-1,-3-9 2,-4-13-8,-2-6 8,0-9 0,-2-6 3,-8-2-4,-4-5 2,-2 0 4,-3-15 9,2-7-7,-2-1 9,6-3 1,6 0-13,2 4 13,5 0-17,0 5-5,7 2 4,8 2-59,4 6-51,-1-3-140,1 2-154</inkml:trace>
  <inkml:trace contextRef="#ctx0" brushRef="#br0" timeOffset="780">305 208 725,'0'0'87,"0"0"-79,0 0-8,3 72 48,-1-35-25,3 1-17,-3 1-6,5-4-41,-4-10-239,1-8-267</inkml:trace>
  <inkml:trace contextRef="#ctx0" brushRef="#br0" timeOffset="916">344 424 279,'0'0'216,"0"0"-174,0 0-35,0 0 44,78-50-11,-58 43-34,1-1 1,-6 1 3,-5-1-6,-1 4 8,-4 1 21,-3-1 4,-2-2 26,0 4-6,0-1-32,-2 3 28,-3 0-47,-7 0-6,1 5-10,2 5 7,5 3 0,1-3-9,3 2 11,0-2 0,10 4-7,12-3 8,5-2-8,3-1 8,4-1-3,-2-2-16,-7 1-9,-5 1 4,-8-3 0,-7 4 14,-5-3-16,0 0 12,-14-3 14,-2-2-10,5 0 10,-1-9 8,5-9 15,1-7 11,6 0 4,0-4-7,4 6 17,7 1-23,2 5 4,4 2-8,-1 5-21,4 2-4,-3 8-7,3 0-93,-4 0-148,2 11-269</inkml:trace>
  <inkml:trace contextRef="#ctx0" brushRef="#br0" timeOffset="1487">1000 300 336,'0'0'92,"0"0"-88,0 0 3,0 0 13,0 0-5,0 0-4,5 35 90,-5-35 76,0-6-14,-5-8-128,-4-3 9,3-3 5,1 0-23,3 3-9,2 4-9,0 3-4,0 6-4,9 3 0,4 1-8,3 0 7,2 8-6,-1 7-1,0 4-7,-5 4-8,-4 1 13,-4-4-16,-2-7-16,-2-8 12,0-5 30,0 0 0,0-5 44,0-10-31,-2-5-5,2 0 1,0-2-6,0 5 2,0 2 2,8 5-4,1 5-3,1 3 0,-2 2 2,4 0-2,0 7-2,-1 5-3,2 3 3,1 3-32,-4 1-83,1-4-154,-2-3-139</inkml:trace>
  <inkml:trace contextRef="#ctx0" brushRef="#br0" timeOffset="2025">1300 213 706,'0'0'113,"0"0"-67,0 0 7,0 0-21,0 0-29,-45 55-3,45-38-3,10-2-25,8-10-58,-1-3-9,0-2 57,-5-2 21,-3-11 17,-5-1 3,-2 1 6,-2 3 24,0 5 52,0 3 10,0 2-38,0 0-57,9 2-11,5 9 11,6-4 0,-3-2-15,3-3 0,-4-2 15,-3 0 2,-3-12 9,-3-5-1,-4-3 36,-3-3 1,0-2 11,0-4-26,-3-3-4,-4-1-15,-3 1-2,3 8-7,1 7 5,4 8 21,0 7-7,2 2-11,0 2-12,0 18-12,2 10 7,9 7 8,-2 0-3,1 0 0,3-6-25,-2-5-62,2-10-74,1-8-74,3-8-113</inkml:trace>
  <inkml:trace contextRef="#ctx0" brushRef="#br0" timeOffset="2490">1629 89 426,'0'0'210,"0"0"-198,0 0 12,0 0 75,-66 42-38,59-19-41,7-3-12,0-3-6,9-5-2,14-2 0,1-5 11,5-5-8,0 0 3,-2-7 0,-7-6-6,-1-4 5,-7 0 5,-4-1-3,-3 3 41,-3 3-13,-2 5-15,0 6 32,0 1 1,0 0-33,0 0-20,2 8-16,3 4 16,0 6-1,0-3 1,4 0-13,-1-5-51,2-5-51,-3-3-68,-2-2-78</inkml:trace>
  <inkml:trace contextRef="#ctx0" brushRef="#br0" timeOffset="2957">1911 149 467,'0'0'175,"0"0"-155,0 0 118,0 0 4,0 0-53,0 0-55,0-27-32,0 10 3,0 1-5,0 1 0,0 4 0,0 5 2,5 6 3,2 0-5,2 0-5,2 12 4,1 4-4,3 6 4,-3-2 1,2-1-89,1-6-117,-1-6-116</inkml:trace>
  <inkml:trace contextRef="#ctx0" brushRef="#br0" timeOffset="3203">2126 50 318,'0'0'117,"0"0"-17,0 0 53,0 0-22,0 0-36,0 0-33,-5-45-27,-4 50-35,-5 10-2,5 3 0,4 1-47,5-4-130,0-1 14,4-6-30,6-7 25,1-1 40,-1 0 130,-6-1 38,-1-6 94,-3 4 60,0 3 48,2 0-116,0 0-91,4 11-28,1 8 12,3 11 25,-1 4-16,-1 4-1,0 6-14,-4 1-4,-4-3-4,0-4-1,0-7-2,-9-10 1,-4-9 0,3-7 25,-1-5 38,-2 0 0,-1-15-25,-2-10-36,4-2 3,3-3 4,7 3-10,2 2 10,2 3-9,14 4 5,7 3-6,6 4-40,3 2-94,-3 2-182</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9:40.51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76 0 387,'0'0'127,"0"0"-60,0 0 81,0 0-41,0 0-72,0 0-21,0 0-14,-12 17 26,12 5 46,4 3-35,9 9 28,-1 6 0,5 6-31,-1 4-3,2 7-21,-4 0-8,-1-4-2,-6-7 0,-2-13-10,-5-9-5,0-8-11,-15-8-1,-6-8-22,-7 0-50,-1-17-46,0-6-65,8-7 16,1-1 46,8 1 124,6 5 24,6 4 108,0 3 6,13 5-34,6 1-43,10 2 15,3-2-23,2 4-9,0-2 3,-2 1-22,-5 4 24,-9 0 9,-5 2 17,-6 1 4,-4 0-17,-3 2-17,1 0-8,2 0-13,1 2-2,0 8-4,2 7 2,-2-3-39,3 1-119,0-7-76,-2-3 112,2-5-101</inkml:trace>
  <inkml:trace contextRef="#ctx0" brushRef="#br0" timeOffset="736">433 37 275,'0'0'224,"0"0"-194,0 0 64,19 56 19,-11-24-45,-3 1-35,0 1-23,2-4-10,-2-6-18,3-7-107,-4-6 31,1-7-61,0-4-132</inkml:trace>
  <inkml:trace contextRef="#ctx0" brushRef="#br0" timeOffset="943">526 32 590,'0'0'225,"0"0"-210,0 0-15,0 0 55,28 78-4,-17-47-27,-4 5-22,0-6-2,-2-1-28,-1-9-152,-3-10-54,-1-5 31</inkml:trace>
  <inkml:trace contextRef="#ctx0" brushRef="#br0" timeOffset="1103">560 189 198,'0'0'157,"0"0"-141,0 0-6,0 0 10,0 0-6,73-17 11,-51 10-2,3 0 28,1-4 23,-4 0-3,-1 0-17,-5 2-14,-7 1-4,-4 1 2,-5-1-17,0 3 0,0 1 6,-7 1-13,-6 3-10,1 0-4,-2 5-5,6 2 4,5 3-35,3 0-16,9 0 26,10 3 9,10-2 7,0 4 4,1-2 6,-4-1 0,-4-2 2,-4 0-2,-12-3 0,-6-4-24,0-3-26,-10 0 46,-4-8 0,7-6 4,0-6 29,1-5 21,6 0-13,0-2-27,10 2-10,3 5-7,6 6-9,-3 6 8,2 6-34,-1 2-68,-5 0-99</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0:04.47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1423 211,'0'0'78,"0"0"-69,0 0-1,0 0 6,0 0 5,0 0-1,5-5 7,-3 2 17,1-3-1,1-2 7,-1 1 25,-1-4-58,3 0 10,-2-1-18,2-3 18,-3-1-4,3-3 4,0-1-4,-1-1-7,1-3 10,1 0 14,-1-3-1,-1 2-19,3 0 16,-4 3 2,1 0-25,-1-1-7,1-2 13,0-3-9,-2 0 18,1-2-26,1 0 6,1 2-6,-3 2 13,-2 2-9,3 3 6,-3 1-4,2 2 3,0 1-8,-2-2-2,3-1 1,1-3 0,1 1 0,-1 1 0,0 1 0,1 6 3,-3 3 12,1 6-14,-3 4 12,0 0 5,0 1-7,0 0-1,0 0-8,0 0 0,0 0-4,0 0 0,0 0-13,0 0-23,0 0-70,0 6-151,-3 2-168</inkml:trace>
  <inkml:trace contextRef="#ctx0" brushRef="#br0" timeOffset="1186">136 617 340,'0'0'114,"0"0"-113,0 0 10,66-46 78,-43 35-28,2 0-32,2 2 4,-2 0 0,-2 3-15,-8 1-9,-3 2-1,-8 2 2,1-1-2,-5 2-3,0 0 0,0 0-5,2 0-17,-2 0-152,0 0-68</inkml:trace>
  <inkml:trace contextRef="#ctx0" brushRef="#br0" timeOffset="1725">706 0 232,'0'0'175,"0"0"-132,0 0 29,0 0 32,0 0-28,0 0-16,-7 3-4,-3 5-20,-3 4-7,-5 5 2,0 3-3,4 3-13,0 4-12,3 2-1,4 0-2,5-4 0,2-2-4,2-9-9,16-4-14,3-4 26,6-6 1,0 0 3,-1 0 4,-6-8 0,-9-1 6,-2 1 18,-7-4 27,-2-2 0,0 0-5,-7 2-39,-6 2-5,-3 6-9,-2 4-8,-6 0-28,0 9-75,2 5-107,6 0-195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0:25.18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1564 160,'0'0'195,"0"0"-142,0 0-3,0 0 17,0 0-23,0 0-13,3-1 17,-1-4-25,-2-2-14,2 0 10,-2-2 34,3-1 7,-1-4-37,-1 1 7,1-2 0,0-1-8,1-1-1,0 0-4,-1-3-7,0-2-7,3-1 9,0-3-9,-1 0 0,1-3 12,-2 2-2,3 0-3,-4-1-3,0 2-7,1-2 9,-1 2-6,-2 2-3,2 2 1,1 1-1,-3 2 1,0 1-1,0 2 6,0 1-6,0 2 0,0-2 2,0 1-2,0-1 0,4 1-1,-1-1 2,-1 2 4,-2 0-4,2 2 3,-2-2 0,0 0-2,0 0-2,0 0 3,0 2-3,0 3 2,0 0 3,0 2 11,0 1-15,0 1 3,0-1 11,0 3-12,0-1-3,0 1 4,0 2-1,0-1-2,0 1-1,0 0 1,0 0-1,0 0 3,0 0-3,0 0 0,0 0-1,0 0 1,0 0 0,0 0 1,0 0-3,0 0 2,0 0 0,0 0 2,0 0-1,0 0-1,0 0-1,0 0-2,0 0 3,0 0-12,9 0 0,7 0 12,7 0 0,-2-2-6,6 1-21,2-2-10,-2 0 15,3 0-13,1-1-9,4-1 14,6-3 24,0 2-5,2-2 11,-4 0 3,0 2-3,-5-2 3,-7 3-1,-4 0 0,-9 2-2,-5 1 10,-6 2 2,0 0 5,-3 0 15,0 0 5,0 0-21,0 0-16,-3 3-11,-5 6-68,-3 0-129,1-5-394</inkml:trace>
  <inkml:trace contextRef="#ctx0" brushRef="#br0" timeOffset="1284">922 491 173,'0'0'195,"0"0"-137,0 0 27,0 0 110,0 0-126,0 0 23,0-39-18,-9 34-52,0 3 8,-3 1-11,0 1-14,2 0-3,0 5-2,-3 7-1,2 4-3,-3 3 3,5 2-1,5-1-6,4-3-1,3-3-7,14-4 3,2-5 7,3-5 6,-2 0 0,-2-2 4,-4-8-1,-3-4 1,-4-1 6,-4-4 2,-1 3 14,-2 3 11,0-1-8,0 5 9,0 3-26,0 3 1,0 3 0,-2 0-13,2 0-3,0 12-15,0 13 15,0 11 3,0 5 3,0-1 3,0-1-6,0-6 0,0-9-1,0-5 2,0-5-1,0-5 0,2-1 0,1-3 1,-1-1-2,4-2 1,-4-1-24,3-1-54,-5 0-136,0-1-238</inkml:trace>
  <inkml:trace contextRef="#ctx0" brushRef="#br0" timeOffset="2610">1157 338 549,'0'0'246,"0"0"-208,0 0-23,0 0 35,0 0 36,-3 70-64,3-41-19,0 1-3,0 0-2,-2-6-100,-3-6-129,-2-6-81</inkml:trace>
  <inkml:trace contextRef="#ctx0" brushRef="#br0" timeOffset="2776">1084 482 387,'0'0'182,"0"0"-107,0 0-30,0 0-14,63-34-5,-38 28-19,-4-2-3,-1 2-4,-5 2 2,-3-3 0,-5 1 0,-4-2 2,-1-2 5,-2 2-7,0-1 3,0 2 0,0 3 34,0 2 1,0 0-4,0 2 2,0 0-17,0 0-21,-2 8-11,-1 6 11,3 5 0,0-1 1,0-1 0,0-3-1,0-5 2,5-5 0,-5-2-2,2-2 3,-2 0 0,5 0 24,4-7 34,0-7-30,3-1-26,-3 2 2,4 3-2,-4 5-5,-3 3 0,0 2-1,0 0-3,1 2-4,0 7 8,1 4 0,2 2 6,-3-2-6,2 2-5,-2-1 5,0-1-83,-1-3-129,-3-6-273</inkml:trace>
  <inkml:trace contextRef="#ctx0" brushRef="#br0" timeOffset="3738">1673 341 389,'0'0'231,"0"0"-186,0 0 36,0 0-17,0 0-36,0 0 2,-46 53 17,29-18-13,5 4-5,5 2-16,5-1-13,2-6 1,0-5 2,14-7 0,-1-5 0,3-4-3,2-6 0,1-4-11,1-3-79,-4 0-122,-3-7-269</inkml:trace>
  <inkml:trace contextRef="#ctx0" brushRef="#br0" timeOffset="4058">1855 432 402,'0'0'270,"0"0"-191,0 0-19,0 0-13,0 0-29,0 0-14,-52 34 2,45-16-3,2 1-2,5 0-1,2 0 0,15-2 2,5-3 1,-2-7-1,1-1-1,-1-6-1,-2 0 0,-4-3 0,3-7 2,-10-5-1,3-2 1,-5-3 2,-3-3 9,1 0 6,-3 0-9,0 0 3,0 1 4,0 2-7,0 0 3,-5 4 4,3 4-6,-1 4 4,0 4 18,3 4 6,-2 0-34,2 0-5,0 2-8,0 10-5,0 6 12,0 4 1,2 3 0,6 1 4,-3-2-4,-3-1 2,3-7-2,-1-6 0,-1-6-2,0-4 1,-3 0 1,1 0 8,0-2 1,4-7 5,2-5-11,3-2-2,4 3-2,1 2-3,-2 3-3,1 7 6,-2 1-3,-4 0-1,4 8 3,-3 4-1,1 3 1,-3 2-1,-2-1 1,3 0-15,-3-2-93,-5-5-88,0-5-238</inkml:trace>
  <inkml:trace contextRef="#ctx0" brushRef="#br0" timeOffset="4726">2227 434 574,'0'0'14,"0"0"-7,0 0 29,33 60-3,-15-48-8,-4-4-1,-1-4-3,-6-4 8,-4 0 11,1 0 48,-1-5 27,-1-7-58,0-3-17,1-3-21,4-1-7,3 1-8,4 1-4,6 3-5,5 4 5,1 3-1,-4 7-6,-5 0 3,-4 0-3,-4 9-12,-4 3-3,-5 1 12,0 0 2,0-1 4,-3-4-6,-1-3-7,2-3 14,2-2 3,0 0 17,0-5 27,0-8-25,2-3-8,5-2-9,2 0 3,0 3-5,-2 3-4,-3 4-26,1 5-48,-3 3-134,-1 0-213</inkml:trace>
  <inkml:trace contextRef="#ctx0" brushRef="#br0" timeOffset="5168">2629 440 357,'0'0'41,"0"0"56,0 0 18,0 0 24,0 0-2,0 0-43,2 0-10,-2-11-51,0-1-13,0-3-11,0-2 12,2-1-13,3 0-2,2 1 8,4 3-12,-2 6 5,1 2-7,5 6-7,-3 0 6,4 1-5,2 11 2,-6 5 1,3 1-2,-6 2 5,-6-1-1,1-1-22,-4-3-54,0-4-95,-5-4-154</inkml:trace>
  <inkml:trace contextRef="#ctx0" brushRef="#br0" timeOffset="5545">2929 331 403,'0'0'128,"0"0"-49,14 61 13,-10-28-20,-4 4-39,0 0-23,4-1-10,0-9-2,4-8 0,-3-7 2,-5-9 3,0-3-1,0 0 18,0-7 105,0-12-61,0-9-58,0-5 20,-5-2-2,2-2-2,0 0-1,3 2-7,0 1 1,6 5-1,8 5-2,2 7-8,2 7-4,-1 4-9,0 6 9,0 0-4,0 3-1,-4 9 4,-1 1-7,-7 0 6,-3-1 2,-2-2-10,0-1 8,-7 0 2,-11-1 0,-6 1 0,-2-2-17,-4-5-89,3-2-217</inkml:trace>
  <inkml:trace contextRef="#ctx0" brushRef="#br0" timeOffset="6025">3233 138 225,'0'0'520,"0"0"-512,0 0-2,8 59 63,-4-36-11,1 1-15,-5 0-17,5 1-22,-3-5-2,-1-4 4,0-6-6,0-4 2,-1-5-1,0-1 1,0 0 27,0 0 41,0-3 13,0-10-36,0-5-45,0-3 3,2-1-3,5 4-2,3 6 5,-3 4-5,0 5 0,3 3-1,0 0-5,5 2 6,2 10-6,0 2 6,-3 2 0,-4 0-4,0-2-22,-6 1-62,-1-3-69,0-6-56,-3-5-94</inkml:trace>
  <inkml:trace contextRef="#ctx0" brushRef="#br0" timeOffset="6534">3535 200 331,'0'0'171,"0"0"-52,0 0-39,0 0-3,0 0-28,0 0-38,-49 0-3,34 12 6,3 4-3,3-1 3,7 1-2,2 0-11,4-3 1,9-2 5,4-5-7,0-6-4,0 0-1,-3 0 5,-2-10 2,1-4 5,-4-3-3,-2-2 3,-2 0 3,-2 2-4,-3 5 0,0 4-2,0 6 9,0 2-2,0 0-11,0 0-15,1 8 6,5 5 9,-1-1 0,2-3 1,0-1 0,0-3-1,2-2 3,-2-3 0,0 0 4,0 0 38,0-7-7,-1-4 1,-4-2-16,-2 1-5,0-3-9,0 1-4,0 1-2,0 2-3,-2 4 0,2 2 0,0 4-2,-3 1 2,3 0-7,0 2-9,10 11 4,4 4 12,3 2 0,0 2 1,-2 0 1,-1-2-2,-4-2-2,-3-4 2,-1-3 0,-4-6 0,0-2-1,-2-2 1,0 0 0,0 0 3,-4 0-2,-12 0-2,0-8-108,-1-3-163</inkml:trace>
  <inkml:trace contextRef="#ctx0" brushRef="#br0" timeOffset="7186">3915 181 469,'0'0'220,"0"0"-149,0 0 70,0 0-59,0 0-27,0 0-15,31-24 9,-31 19-31,-17 1-17,-2 4-1,-10 0-4,4 1-2,6 10 3,3 1 3,10 1 0,6 3 0,3 1-1,16-1 2,5-3 3,5-3 4,-1-4-6,0-4-1,-3-2-1,-3 0 0,-3-2-16,-6-10-84,-5-4-141,-8-1-457</inkml:trace>
  <inkml:trace contextRef="#ctx0" brushRef="#br0" timeOffset="7547">4100 0 325,'0'0'244,"0"0"-179,0 0 23,0 0 23,76 33-38,-61-9-14,0 4-3,-4 0-18,-6 2-15,-5 1-12,0-3-6,-7-4 1,-3-4-6,3-5 4,1-3-1,-3-1-3,-4 0-5,-1-2-22,-3-3-157,-3-4-269</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9:54.2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0 660 423,'0'0'404,"0"0"-404,0 0-98,0 0-48,0 0-68</inkml:trace>
  <inkml:trace contextRef="#ctx0" brushRef="#br0" timeOffset="6474">1923 124 355,'0'0'0,"0"0"-30,0 0-151</inkml:trace>
  <inkml:trace contextRef="#ctx0" brushRef="#br0" timeOffset="26153">5023 0 595,'0'0'82,"0"0"-74,0 0 11,0 0-19,0 0-68,0 0-60,-2 17-214</inkml:trace>
  <inkml:trace contextRef="#ctx0" brushRef="#br0" timeOffset="161099">11169 475 544,'0'0'224,"0"0"-201,0 0-23,0 0-30,0 0-222,0 0 74</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59:45.2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0 640 287,'0'0'62,"0"0"-46,0 0 42,0 0 8,0 0 11,0 0 6,0 0-8,-2 0 16,-1 0-25,3 0-10,0 0-13,0 0-28,0 0-5,0 0-8,5 0 0,11-2 7,9-2-1,2-1-3,7 2 7,1-1-11,3 0 7,4 0-5,-1 1-1,2-1 2,-3 1-4,2 1 0,-6 0 3,-4-1-3,-3 2 0,-5 0 5,-7 0-4,-5-1 14,-5 0 1,-5 2 2,-2-1 20,0 1-3,0 0-4,0 0-21,0 0-6,0 0-4,0 0-43,0-1-62,0 1-66,0-3-208</inkml:trace>
  <inkml:trace contextRef="#ctx0" brushRef="#br0" timeOffset="665">638 149 230,'0'0'157,"0"0"-81,0 0 27,0 0-16,0 0-24,0 0-26,0-2-7,0 2-11,0 0-6,0 0-13,0 5-2,0 7 2,0 5 30,0 8 12,-3 0-18,3 2-9,0 0-8,0 0 9,0-1-16,0-1 6,0-1 4,3 0-6,-1-3-3,0 2 7,0-1-3,-1 2 8,-1 0-6,1-1 5,-1 1-2,0 0-2,1-1 7,-1 2-5,2 2-6,0 1 7,-2 2-9,1-1 0,-1 0 3,0-2-4,0-1 4,1-3 2,-1-1 0,3-2-4,-1 1-2,0 1 8,1 0-8,-1 0 0,0 0 6,1 1-1,-1-3 0,0 0-2,-2 0 0,3-1-3,-2-1 1,1 0 2,-1 1 4,1 0-3,-2-1 1,0-3 3,0 0-1,1-1-4,1-3 2,-1-1-6,2-3 7,-3-3-5,2-1 0,-2-3 0,0 0-2,0 0 1,0 0 4,0 0 0,2 0-5,-2-3-14,3-14-80,-3-11-299</inkml:trace>
  <inkml:trace contextRef="#ctx0" brushRef="#br0" timeOffset="1670">681 124 270,'0'0'143,"0"0"-119,0 0-19,0 0 8,0 0 17,0 0-8,18 6 40,-2-6-18,5 0-1,6 0-18,2 0 1,5 0-12,0 0-4,3 0-4,-1-1 0,1-1-4,-3 0-2,0 0 6,0 1-6,-2-1 0,0 0-2,0 0 4,-1 0-2,-3 0 1,2-1-1,-3 0 2,0 0-2,1-1-1,-1 1 1,3 0 0,2 0 1,-1 3 0,1-1 1,0-1-2,0 0 0,0-2-2,-1 1 2,3 1 0,1-1 1,0 2-1,0-2 0,2 1 0,-5 1-1,2-1 1,-3 1 0,1-2 2,-2 1 1,0 1-3,-3-3 2,0 4-2,1-1 2,-1-2 1,1 2 2,-1-1-2,0 2 0,-4 0-2,0-1 0,-3 1-1,-2 0 4,3 0-2,-1 0-2,1 0 0,1 0 1,1 0 0,2 0-1,0 0 3,-2 0-3,-2 0 0,-1 0-2,-4 0 4,-2 0-2,4 0 3,0 0 6,0 0 1,3 0-5,-3-2-5,0 0 1,-6 2 0,-1 0-1,-4 0 1,-3 0-1,-2 0 0,-2 0-1,3 0 0,-3 0 1,0 0 0,0 0 0,0 0 0,0 0-1,2 0-4,0 0 5,1 4 0,1 4 10,-1 6 5,1 1 1,-4 4-1,3-1-5,-1-1-4,0 0-3,0 0-3,-1 0 7,0 1-6,-1-2 4,0 3 1,0-1 6,0 1-3,-1 1-5,-4-2 8,0 3-8,1 0 0,-1 1-4,-2-1 1,2 0 5,1 1-6,-3 0 0,5-1 0,0 0 0,0 1 1,2-2-3,0 1 4,0 1-2,0-2 0,0 3 0,0-1 0,0 0 2,0 4-2,0-2-2,2 0 1,-2-2 1,0 0 1,0-4-1,0-1 0,0-1 0,2 0 1,3-1-2,-3 0 0,2 2 1,-2 0 0,1-2 0,-1 2 0,0-1 0,1 0 0,-3-1 1,0 0 0,0 0-1,0-1 0,0 2 0,0-1 1,0 0-1,0-1 0,0 2-1,0-2 1,0 1 0,0 0 1,2-1 0,-2 0-1,0-1 0,0 0 3,0-2-3,2 2 0,-2-3 3,0 0 10,3 0-5,-3-3 3,0 0 1,0 0-4,0-3-8,0-1 4,0-1 0,0 0 4,0-2-2,0 1-3,0 0-3,0-1-17,0 0-143,-10-4-314</inkml:trace>
  <inkml:trace contextRef="#ctx0" brushRef="#br0" timeOffset="3566">751 1330 304,'0'0'142,"0"0"-114,0 0 40,0 0 34,0 0-24,0 0-53,0 0 5,-25 0 2,25 0-15,0 0 3,0 0-2,0 0-4,0 0-7,-2 4 1,0 3 9,0 3 4,0 0-1,2 0-9,-3-1-7,3-1 3,0 0-4,0-1-2,0 1-1,-2-3 1,1 1 0,0 0 1,-2-3-2,3-3 0,0 2 0,0-2 1,0 0 0,0 0 2,0 0-3,0 0-12,7 0 12,9 0 0,2-5 4,3 2-3,1 1 2,5-1-3,1 2 0,4-2-2,2 2 4,3 0-1,1 0-1,1-1-1,2 2 1,0-3 3,2 3-3,3 0 0,-3 0 1,-2-3-1,-3 3 0,-1 0 0,-1 0 2,1-1-2,-1 0 1,1-1-2,-1 0 2,-2 1-1,-2-1 0,2 0 2,0-1-5,-2 0 6,2 0-4,1 1 1,-4 0 0,1 0 0,-2 1 0,1-1 2,1 0 1,1 1-2,-1-3-1,-1 1 1,-1 1 0,-3 0-1,0 1 4,-2-1-3,-2 0 1,2 1-1,-2-3 1,-2 3-1,-4-1-1,0 1 5,-2-1-4,-1 1 0,0-1 2,-3 0-3,-2 1 1,3-2 3,-1 3-2,-2 0 3,5-1-2,2-1-1,0 0 5,-1 0-7,2 1 3,-2 0-1,-3 0 1,-3 0 0,-2 0 0,-3 1 3,-2 0-4,3 0 0,-3 0-1,5 0 8,3-1-7,3 0 4,3 1-2,0-1-1,2 1 0,0 0-3,1-1 0,-5 1 0,-1 0 2,-6-1-2,-3 1 0,-4 0 2,0 0 1,0 0 7,0 0-1,0 0 0,3 0-4,1 0-2,-1 0 3,3 0-1,-1 0 11,-1 0-2,1 0-4,-3 0-2,1 0-7,-3 0 2,0 0-3,0 0 1,0 0 1,0 0-2,2 0-5,2 0 1,-1 0-3,-2 0 1,-1 0-14,0 0-27,-8-1-108,-15-11-785</inkml:trace>
  <inkml:trace contextRef="#ctx0" brushRef="#br0" timeOffset="5555">919 356 446,'0'0'128,"0"0"-102,0 0 41,0 0 44,0 61-21,0-37-42,0-2-36,3-2-8,-1-5-4,-2-3 0,0-2-80,0-6-110,0-3-299</inkml:trace>
  <inkml:trace contextRef="#ctx0" brushRef="#br0" timeOffset="5781">833 319 454,'0'0'151,"0"0"-150,0 0 10,0 0 23,76-12-4,-42 17 10,0 5-8,-2 4-6,-3 2-4,-6 4-6,-7 2 10,-4 2-4,-10 2 4,-2-1-3,-7-2 1,-11-2 9,-3-3-11,-4-4-3,4-4-13,1-3-5,4-3-2,3-3-5,1-1-34,5 0-47,1 0-65,5-4-134</inkml:trace>
  <inkml:trace contextRef="#ctx0" brushRef="#br0" timeOffset="6208">1223 390 374,'0'0'139,"0"0"-44,0 0-1,0 0-31,0 0-29,0 0-16,-62 19 8,51-5 5,4-1-4,2 0-12,5-2-15,0 1-2,5-4-2,9-2 3,1-4-3,2-2-2,-2 0 0,-1-1 1,-1-9 5,-3 1 0,-6-3 0,-1 3 5,-1 2-2,-2 3 0,0 3 7,0 1-1,0 0-9,2 0-17,5 9 8,2 6 5,0-2 8,0-1-6,1-4 3,0-3-1,0-2 2,1-3 0,0 0-2,-4 0 2,-2-9-1,0-2 7,-3-2-5,-2-4 5,0-2 4,0-3 4,-2-1 17,-8-2 0,3 2-12,-1 3 0,1 5 7,2 4 13,0 5-21,5 4 15,-2 2-3,2 0-26,0 0-6,0 0-9,0 13-14,0 5 23,9 8-2,-2 0-63,-4-2-79,1-6-84,-4-7-147</inkml:trace>
  <inkml:trace contextRef="#ctx0" brushRef="#br0" timeOffset="6747">1357 406 139,'0'0'142,"0"0"-111,0 0 19,59-24 2,-40 19-11,1 1-22,1 0 9,-1-1 2,-2 1 18,-2 0-14,-4-2 18,-4 3 6,-1 0-11,-5 1 0,-2 2-10,0 0 9,0 0 8,0 0-11,0 0-14,0 3-11,-10 9-18,-4 5 2,2 0 5,3 0-7,9-4-3,0-2-24,7-4-4,11-5-7,0-2 9,2 0 18,-6-7-5,0-6 13,-5 0 3,-2-2 5,0 1-1,-5 4 1,-2 4 13,0 4 13,0 1-6,0 1-8,5 0-17,-1 6-20,7 7 20,-2 4 7,1 1-7,1-1 0,0 0-4,1-4-85,-3-1-89,1-2-174</inkml:trace>
  <inkml:trace contextRef="#ctx0" brushRef="#br0" timeOffset="7437">1079 908 571,'0'0'147,"0"0"-126,0 0 25,0 0 27,-68 72-30,59-46-22,4-1-17,5 1-2,0-6 7,14-3-8,5-5-1,3-6 4,8-4-1,1-2 0,3 0-3,-2-7-92,-2-2-92,-8-3-114</inkml:trace>
  <inkml:trace contextRef="#ctx0" brushRef="#br0" timeOffset="7684">1252 818 204,'0'0'593,"0"0"-536,0 0-50,0 0 11,0 0-2,0 0 18,21 46 48,-12-18-39,-5 3-29,1 1-8,-3-1-6,3-4-6,-3-6-81,1-5-52,1-6-169,0-6-166</inkml:trace>
  <inkml:trace contextRef="#ctx0" brushRef="#br0" timeOffset="7886">1384 1015 43,'0'0'396,"0"0"-374,0 0-17,0 0 100,68-43-41,-54 34-36,2 1 22,-7 2-8,-2 3-19,-5 0-1,-2 1 29,0 0 23,-7-1-57,-8 2-17,-6 1-11,2 0 2,-1 5 6,2 7 0,7 3 1,1-1 2,7 1 0,3-1-5,0-1 5,10-2 0,9 0 3,6-4 0,2-2 0,5-2-3,-3-3-57,2 0-64,-7 0-78,-3-6-116</inkml:trace>
  <inkml:trace contextRef="#ctx0" brushRef="#br0" timeOffset="8211">1659 923 426,'0'0'141,"0"0"-105,0 0 63,0 0 58,0 0-81,0 0-46,-6-14-13,-3 25-9,0 3-8,2 3 0,7-2-6,0-1 1,2-2-17,10-4-46,1-5 8,1-3 9,-3 0 36,-2-3 15,-4-7 1,-1-3 37,-4 1-11,0 1 4,0 3 34,0 4-38,0 4 32,0 0-22,0 0-30,5 0-7,0 6-9,4 5 8,-1 0 1,4-1-53,2-2-33,2-4-23,-3 0 37,-2-2-4,-4 2 64,-4-3 12,-1 2 4,-2-3 19,0 0 59,0 0 16,0 0 0,0-3-26,0-8-40,0-5-31,0-2 2,0-1-2,0-2-1,0 1-3,5 4 1,2 5-5,0 2 5,-3 6-3,2 2 4,-1 1-10,0 0 0,4 11 7,0 6 4,0 5 1,3 2-1,1-4 1,1-2 0,4-7-2,0-4 2,-2-4 2,-2-3-2,0 0 2,-1 0 1,-4-8 1,-2-4 3,-2-1 5,-3-2-3,-2 1 0,0 0-6,0 4-2,0 3 0,-5 5-2,3 1 10,2 1-3,0 0-7,0 5-6,0 9 1,0 4 5,0 2 0,2-2 1,9 0-2,-1-6-1,1-5-59,2-4-44,-3-3-95,-6-2-136</inkml:trace>
  <inkml:trace contextRef="#ctx0" brushRef="#br0" timeOffset="9133">2131 966 493,'0'0'164,"0"0"-125,0 0 73,0 0 8,0 0-78,0 0-4,-7-47-2,7 31-17,0 2-11,0 5 7,7 3-8,2 3-3,-2 3-1,4 0-3,2 0-2,1 7 2,0 7-1,-3 3-1,1 2-4,-3-1-52,0-1-92,-5-6-125,1-5-287</inkml:trace>
  <inkml:trace contextRef="#ctx0" brushRef="#br0" timeOffset="9485">2349 818 428,'0'0'295,"0"0"-274,0 0-14,0 0 42,0 0-26,0 0-23,-45 7 1,40 7-5,3-2 2,2-1-12,0-1-19,7-3-23,4-4-19,1 0 7,-3-3 38,-5 0 30,-2 0 33,-2 0 71,0 0 5,2 2-50,1 6-26,1 5-25,3 5 50,0 10-9,3 6-24,-4 5 0,-1 5 2,-3 1-18,-2-4-7,0-5 0,0-10 0,-7-9 0,-6-10 1,-1-7 2,0 0 53,-2-17-32,2-7-20,3-4-1,7 0 20,4 3-8,0 4-12,4 5 11,10 3-10,-3 4-5,7 1-1,-2 6-7,2 2-31,-1 0-63,-6 0-130,0 0-476</inkml:trace>
  <inkml:trace contextRef="#ctx0" brushRef="#br0" timeOffset="10611">2725 669 41,'0'0'289,"0"0"-264,0 0 3,0 0 58,0 0-3,0 0-12,68 5-3,-54-5-4,7 0 2,4 0-16,4 0-18,8 0-7,-1-3-5,7 0-17,-5 1 6,4-2-9,-1 1 8,-2 0 2,2-1-5,-3 1 13,-1-2-13,-3 2 5,-7 3 0,-7-2 3,-6 1-9,-7 1 6,-3 0-10,-4-1 4,0 1-1,2 0-3,-2-1 1,0 1-1,0 0-31,0 0-79,0 0-128,-10 0-124</inkml:trace>
  <inkml:trace contextRef="#ctx0" brushRef="#br0" timeOffset="11143">3442 154 283,'0'0'169,"0"0"-142,0 0-22,0 0 8,0 0 39,0 0 7,-16 82-7,16-46-13,0 2-6,0 4-10,0-2-1,-2 1-17,-1 0 10,-1-1-12,0 1-2,-1 1 21,0 3 11,3 1 0,0-3-14,-1-3 4,1-5 5,0-1-16,-1-2-10,-1-4 11,1 1-11,1-3 6,2-1 4,0 0-2,0-2-2,0-1-2,0-3-6,0-2 6,0-3-4,2 0-1,1-3 4,1 2-3,-1-2 3,1 1 0,-4 0 0,3-2 5,-3 1 0,0-3 1,0 0-2,0-3-7,0-1 4,2-2 0,-2-1-5,0-1 6,2 0-5,-2 0 4,0 0-2,0 0 1,0 0 0,0 0-5,3-5-9,1-7-43,3-8-58,2-7-103,0-9-195</inkml:trace>
  <inkml:trace contextRef="#ctx0" brushRef="#br0" timeOffset="11990">3501 140 167,'0'0'144,"0"0"-93,0 0-33,0 0 22,0 0-17,0 0-14,51-26-3,-34 22 1,4-1 10,2 1-4,-1-1 0,3 2 1,1-1 6,-1 0-11,-3 1 7,5 0-12,-1 1-2,3 0 1,1-1 11,2 1-8,-5 1 0,2 1-2,-3 0 3,-4 0-3,3 0 0,-2 0 4,5-2-7,-1 1 5,2 1 4,3-1 2,0-1-10,-2 1 3,2 0-1,0 0 0,2 1-3,0 0 3,0 0-3,-2-1-1,-3 1 1,1 0-1,-1 0 0,1 0 0,2-2 0,0 1 2,2 0 0,1-1-2,-4 1-3,1-1 3,0 2 3,-3 0-3,-1 0-3,-1 0 3,1 0 4,-1 0-4,2 0 1,1 0-1,-3 0 0,-1 0-2,-2 0 4,-1 0-2,-2 0 0,1 0 0,-2 0 1,-1 0-1,1 0 0,1 0 0,-1 0 0,1 0 0,-1 0 0,1 0 0,-5 0 2,-3 0-2,-4 0-1,-4 0 1,-3 0-1,3 0-1,0 0 2,-1 0 3,3 0 8,-3 0 0,1 0-7,2 2 0,-5 1 3,5 1-2,-4 1 2,0 1 11,0 4 7,-3 2 4,0 2-3,0 3-18,0 3 1,0 1-8,0 3 8,0 0-9,0 2 7,-6 1-3,-1 0 0,0 1 1,0 1 4,0-2-8,4 0 10,3 0-7,-3-3 6,3-1-8,0 0 1,0-1 0,0-2 2,0 1 2,0 1 11,0 2 1,0 0 16,0 0-18,0 2-3,0-1-4,0-1-6,6-2 1,-6 1-3,2-3 2,0 0-1,-2 0-3,3 1 2,-3 0-2,0-1 2,2-1-2,0-1 2,1 0-1,-3 1 1,2-2-2,-2 0 0,2-2 0,1-3 2,1 1-2,-1 0 0,0 1 2,-3 0-2,3 1 0,-1-1 0,-2-2 0,2 0 0,-2-2 1,3-2 0,-1 1 0,-2-2-1,2 0 0,1 1 0,-3 0 0,0 0 1,0 2 0,0-1 3,0-2-4,0-2 2,0 0-2,0-4 0,0-1 0,0 3 0,0-3 0,0 0 4,-5 0 3,-10 0-2,-4 0-5,-6 0-8,-2 0 6,-1 0 2,-4 0-6,-2 0-11,-2 0 1,4 0 12,0 0 3,3 0 0,-1 0-1,1 0 1,-3 0-17,0 0-1,-2 0 15,-3 0 4,1 0 2,-1 0-2,1 0 0,-3 0 3,0 0-2,3 0 0,2 0-1,2 0 1,5-1-1,0-1 2,1 1 2,-1-3-4,-3 2 0,1 0 1,-5-1 1,0 0 2,0 0 9,2-2-2,5 4-2,1 0-4,1 1-4,0 0 1,4 0-1,-1 0 2,-3 0-1,-1 0-2,-1 1 0,2 2 0,-2 0 2,-1-3-2,1 0 0,2 0 0,1 0 4,0 0-4,2 0 1,-1-3-1,0 2 1,3 1-2,1 0 2,1 0 0,4 0-1,4 0 1,0 0 2,1-2 5,4 2-3,-3 0-2,1 0-1,-2 0-1,-3 0 2,1 0-3,-1 0 1,1 0 0,0 0 4,4 0 4,0 0 0,2 0 2,1 0-3,1 0 0,-5 0-4,3 0 1,0 1-1,-2 0 3,3 0-2,-3 0 10,-2-1-2,5 2 4,-3-2-14,2 0 5,3 0 3,-1 1 3,1 0-4,-2 0-6,-3 0 0,0 1-2,-2-1-2,-4 0 0,1 0 4,3-1-4,0 0 0,5 0 2,1 0-2,3 0-9,0 0-39,0 0-27,0 0-43,7 0-194,4-4-262</inkml:trace>
  <inkml:trace contextRef="#ctx0" brushRef="#br0" timeOffset="14601">3749 241 200,'0'0'164,"0"0"-95,0 0 51,0 77-6,10-48-43,-2 4-30,-1-1-23,0-5-6,0-5-10,-2-7-2,-1-4 4,-2-6-3,-2-4-1,0 0 0,0-1 1,0 0 5,0-5-1,0-10-5,-5-7-33,-3-3 33,1-3 0,0 0 0,0 1 1,1 4 0,1 5 21,3 2 12,-1 4 2,1 2-6,2 0-11,0 2 1,0 2-15,0 0 1,2 1-4,9-1-1,-1 0 0,4 2-1,-1 0-8,1 3-35,-3 1-92,-2 0-128,-4 0-174</inkml:trace>
  <inkml:trace contextRef="#ctx0" brushRef="#br0" timeOffset="15080">3665 433 300,'0'0'66,"0"0"-57,0 0 43,63 0 28,-39 0-36,3-4 5,0-1-26,0-1 20,-4 1 9,-2 0-25,-5 0-11,-5 3-5,-4 1-5,-3 0-2,-1 1 1,-1 0-5,-2 0 13,0 0 10,0 0 14,0 0-5,0 0-19,0 0-13,2 5-2,1 5 2,4 3 8,-3 0-4,0 0 1,-1-1-5,-1-4-2,0-1-10,-2-2-62,0-4-29,0-1-119,0 0-119</inkml:trace>
  <inkml:trace contextRef="#ctx0" brushRef="#br0" timeOffset="15711">4020 277 409,'0'0'220,"0"0"-214,0 0 21,0 0 70,20 72-22,-13-42-46,0 1-19,-2-2-6,0-3-4,1-6-3,-2-5-8,1-6-65,-3-4-63,3-5-115</inkml:trace>
  <inkml:trace contextRef="#ctx0" brushRef="#br0" timeOffset="15951">4139 251 195,'0'0'302,"0"0"-234,0 0 34,22 66 9,-12-42-39,1 2-49,0 2-13,-2 0-10,-2-7-15,-3-4-182,-4-8-37,0-5-121</inkml:trace>
  <inkml:trace contextRef="#ctx0" brushRef="#br0" timeOffset="16145">4198 399 160,'0'0'75,"0"0"-73,66-30 28,-46 19 73,-1 2-19,-4 0-25,-1 1 33,-5 4-38,-4-2-21,-5 2 5,0 0-11,-2 0-27,-12 4-10,-4 0-1,2 0 0,2 9 9,3-3 1,8 1 1,3 1 0,0 1-1,11 0 1,15 2 12,8-1 8,2 3 1,1-2-11,-3 3-6,-9 0-1,-5 1-3,-11-3-3,-6 0-1,-3-4-34,-7-5-60,-6-3-32,-1 0 112,4-12 18,6-6 26,1-3 70,3-3-20,0-2-35,7 3 8,7 3-17,-1 4-22,-1 5 2,2 4-2,-3 3-10,1 2-8,-3 2-125,-2-2-219</inkml:trace>
  <inkml:trace contextRef="#ctx0" brushRef="#br0" timeOffset="17314">3829 858 722,'0'0'52,"0"0"-43,11 56-4,-6-33-5,-3 0-21,-2-3-283</inkml:trace>
  <inkml:trace contextRef="#ctx0" brushRef="#br0" timeOffset="17459">3831 926 54,'0'0'365,"0"0"-326,64-20-29,-41 16 17,-3 0 37,-4-1-41,-3 1-10,-1-2 19,-5 1 7,-2-1-12,-3-2 13,-2 1 5,0-2-18,0 0-17,0 4 4,0 0 9,-2 3-16,-1 2 32,3 0-9,0 0-17,0 0-9,0 4-1,0 11-3,0 4 20,0 3-3,3 2-12,1-2-5,5 0 0,0-3-2,3-3-61,1-6-110,1-5-136</inkml:trace>
  <inkml:trace contextRef="#ctx0" brushRef="#br0" timeOffset="17816">4164 866 402,'0'0'110,"0"0"-56,0 0-34,36 64 13,-18-51-19,-2-4-4,2-6 6,-4-3 42,-2 0 11,-1-7 37,-2-6 4,-4-1-28,-1-2-39,-4 0-26,0-1-12,0 3-5,0 2-17,0 4-47,0 1-51,3 3-146,7 3-418</inkml:trace>
  <inkml:trace contextRef="#ctx0" brushRef="#br0" timeOffset="18086">4621 808 789,'0'0'53,"0"0"-43,0 0 70,-82 16-7,57 2-34,2 1-6,5 4-16,9 2-5,9-2-6,0-4-10,14-4 8,8-6-1,10-4 2,2-4 1,3-1-3,-3 0 1,-5-1-4,-5-5-2,-6 2-64,-7-1-68,-6-2-176</inkml:trace>
  <inkml:trace contextRef="#ctx0" brushRef="#br0" timeOffset="28309">5370 577 323,'0'0'106,"0"0"-95,0 0-8,0 0 2,0 0 14,0 0 16,27 12 10,-5-9 7,7-3 9,2 0-29,8 0 16,6 0-21,8 0 7,1 0-15,4 0-14,-2 0 2,-1 0-6,-3 0-1,0 0 1,-6 0 1,-7 0 1,-7-3 2,-10 2 2,-3 0 3,-6 1 1,-4-1 0,-4 0-1,0 1-4,-3 0-4,0 0 0,-2 0-2,0 0-2,0 0-69,0 0-90,0 0-106</inkml:trace>
  <inkml:trace contextRef="#ctx0" brushRef="#br0" timeOffset="28886">6176 203 324,'0'0'137,"0"0"-116,0 0-12,0 0 46,0 0-2,0 0-31,-2-2-9,-1 9 6,1 8 37,2 5 13,-2 6-26,2 4-17,0 6 0,0 3-17,2 1 1,0 1-2,1-1 1,-3-2-3,0-1-2,0 0-4,-5-1 12,0 1 2,3 0 4,0-3-3,-1-4 1,1-4-3,2-2 1,0 1-5,-2-2 3,2 1-3,-3-1 10,1 0-4,-3-3-2,4-1-8,-1-2 3,2-2-5,0-3-3,0 0 1,0-4 1,0 2-1,-3-1-1,3 0 2,0-1 0,-2 0 2,0-3 2,-1 1-4,3-1 3,-2 1-4,2-1 5,-2-1-4,2 0-2,0 0 3,0-2 2,0 0 2,0 2-4,0-1 1,0 0-1,0 1 5,0-2-3,0 0-1,0 0 4,0-2-4,0 1 1,0-1 0,0 0 10,0 0-3,0 0 5,0 0-8,0 0 0,0 0-4,0 0-3,0 0 1,0 0-1,0 0-2,0 0 0,0 0 0,0 0 0,0 0-8,-3 0-37,-4-2-51,-4-7-215</inkml:trace>
  <inkml:trace contextRef="#ctx0" brushRef="#br0" timeOffset="30408">6199 267 31,'0'0'229,"0"0"-175,0 0-5,0 0 57,0 0-47,0 0-7,4-29-15,-4 21 23,0-1-26,0 1-4,0-2-17,3-3 5,-1 0-6,0-2-9,-2 0 7,3 1-7,-1-1-2,2-1-1,-2 3 3,0-2-3,-2 3 5,0 2 2,0 3 14,0 1 13,0 2-3,0 0-8,0 1-10,0 2-7,0-1 1,0 1 1,0 1-4,0-1 1,0 1-5,0 0-2,0 0-1,3 0-1,4 0-4,4 0 3,9 0 4,3 0 0,5 3-7,4 0-18,4 0 17,7 1-11,0-2 1,5 0-2,0 0-8,-3-2 20,-1 1-1,0-1 3,0 0 5,0 2 2,-3-2 0,2 0 0,0 0 0,-2 0 1,0 0-1,-2 0 1,0 0 1,-2 0-2,5 0 0,-1 0-1,0 0 1,-2 0-1,-3-3 1,1 0 0,-1-1 0,3-1-1,-2 0-5,2 2 4,1-3 2,-4 3-1,-2 0 1,1 1-1,-4 0-3,0 1 2,-2 0-2,-2-1 0,-2 2 4,-2-1-1,0 1 0,-5-1 1,-2 1-2,-4 0 2,1 0-1,-4 0 1,-1 0 1,2 0-1,-1 0 2,1 0-1,-1 0 1,-1 0-2,-1 0 0,0 0 1,-2 0-1,0 0 1,-2 0-1,-1 0 1,-2 0 1,3 0-1,-3 0-1,0 0 6,3 2-6,-3 2 5,0 2 4,0 4-6,0 4 6,0 2-1,0 5-6,-3 3 5,-2 1-5,2 4 0,-2-2 4,3 0 0,-1-1 14,1-2-4,2 1 6,-2-2 1,2 0-11,-3 0 4,3 1 1,-2 0-4,0 0-3,-3 2 9,0-1-3,0-1-6,2 0 1,1-3-4,-1-3 0,1 0-2,2 0 5,-2 1-7,2 1 4,0 1 0,-3 1-4,3-1 4,0 2 0,-2 1-4,2-1 4,-2-1-4,-1 0-1,3-2 1,0-1-2,0-2 0,0 1 0,0 0 2,0 1-3,0-1 0,0-1 0,0 0 2,0-2 1,0 1 0,0-2-1,0 1-2,-2 0 0,2 0 2,-2-1 5,-2-2-4,4 0-1,0-3 1,-2 1 2,2-1 0,-1-2 3,1 1-6,0 0 3,0-1 3,0 2-5,0-2-2,0-1 4,0 1-2,-1-2-1,1-1 2,-1 0 1,-1-2-5,2 1 0,0-2 2,0-1-1,0 0 0,0 0 4,-5 0 4,-7 0 15,-5 0-13,-7 0-10,-3-3-1,0 2 0,-5-3-1,3 2 0,-8 0-1,1 0-1,-3 0-5,0-1 5,-2-2-1,-1 1 0,0 0-2,-1 1 2,-1 0 1,8 0 6,0 0-3,-1 1 0,1-1 1,1 1-1,1 1 0,0 0-1,2 1 0,1 0 1,-1 0-1,0 0 3,-2 0-4,0 1 2,2 2-3,-2-1 3,4 1 0,1 0 0,-3-3 2,2 0-2,-2 0 0,-2 0 3,-3 0-2,6 0-1,-1 0 0,2 0 0,8 0 0,1 2 0,5-1 0,5 0-1,-4 0 1,5 2 1,-4-1-1,-4 0 0,2 1 0,-4 0-1,3 1 1,2-3 1,3 2 1,0-3-2,4 1 0,-1 0-1,2-1 2,0 0-1,-4 0 0,1 1 0,-1-1 0,0 0 0,2 0 1,2 0-1,2 0 4,0 0-3,3 0 1,0 0 8,-4 0-1,6 0-1,-5 0-3,0 0-4,1 0 1,-3 0-1,0 0-1,0 0 4,3 0-3,-1 0 3,3 0 2,-1 0 0,3 0 5,0 0-4,0 0-3,0 0-2,0 0-2,0 0-2,0 0-5,0 0-7,0 0-2,0 0-6,0 0 5,0 0-2,0-4-15,0-4-67,0-4-146,5-4-304</inkml:trace>
  <inkml:trace contextRef="#ctx0" brushRef="#br0" timeOffset="33626">6384 260 136,'0'0'230,"0"0"-177,0 0-18,0 0-3,0 0-18,0 0-2,-5 27 74,5-7-36,0 5-3,0 1 3,4 2-19,-1 0-18,0-4-8,0-4-5,1-6-33,-1-8-71,-3-6-111</inkml:trace>
  <inkml:trace contextRef="#ctx0" brushRef="#br0" timeOffset="33905">6330 241 349,'0'0'218,"0"0"-159,0 0-8,0 0-19,0 0-10,0 0-4,59-23 7,-38 23-8,2 0 4,-2 0 2,-3 9-4,-1 2 6,-3 4-12,0 1 3,-4 4 3,-2 3-2,-5 2-10,-3 1 1,0 1-1,-7-2 1,-4-1-3,-3-4-4,-3-3 2,0-2-2,-1-3 5,-1-4-5,-1-1-1,4-4-7,0-1 2,7-2-6,2 0-31,5 0-39,2-2-24,0-9-200</inkml:trace>
  <inkml:trace contextRef="#ctx0" brushRef="#br0" timeOffset="34355">6649 308 308,'0'0'157,"0"0"-142,0 0-11,0 0 26,0 0 27,0 0-13,46 4-9,-35-4 4,-2 0-19,-4-3 9,0-1 11,-1 0-8,-3 0-10,1-1-8,-2 0 2,0-1 1,0 0 0,-7 0-12,-5 2 1,-1 2-6,3 2-2,-1 0-5,-1 1 4,1 8 3,4 3-7,3 2 7,1 2-2,3 1 2,0 0-1,3 0 1,11-3 0,1-1 0,4-5 0,-1-1-6,-2-4-13,2-3-80,-4 0-62,-5-3-54</inkml:trace>
  <inkml:trace contextRef="#ctx0" brushRef="#br0" timeOffset="34736">6829 292 336,'0'0'126,"0"0"-99,0 0 42,76 27 40,-56-14-46,-8 2-17,-2-1-15,-5-2-21,-5-4-3,0-3-7,-5-5-4,-8 0 3,1 0-6,5-11-17,-1-3 16,6-2 2,2 1-1,0-1 2,6 2 0,8 2-1,0 4-7,1 3 5,-3 3 8,-3 2-4,2 0 4,-2 0 0,1 8 2,0 3 11,0 0 10,-1 4-1,-2-1-8,-4 0-9,5 0-3,-1-3-2,-2-4 0,2-2-2,0-4-18,-1-1-43,-2 0-46,-1-7-24,-3-4-179</inkml:trace>
  <inkml:trace contextRef="#ctx0" brushRef="#br0" timeOffset="35292">7139 289 307,'0'0'87,"0"0"-64,0 0 20,0 0 6,0 0-9,52 55-25,-48-53-3,-1-2 55,1 0 10,1 0 13,-3-8 20,4-7-70,-2-3-21,4-2-14,-5 1 2,-1 1-7,0 6 0,-2 4-2,3 5 2,-3 3 0,0 0-1,4 0-9,-1 0-20,2 5 18,10 3 5,-1-3 4,6-1 3,1-3 1,6-1 1,0 0 4,0-1-4,-3-6 2,-2-2 2,-10 1 4,-4-1 1,-5 1 3,-3-2 7,0 1-5,-14 1-16,-7 5-15,1 3 1,-2 3 5,3 14 9,1 5-5,9 3 2,4-3 3,5-3-8,7-6 8,11-4 4,4-3-4,4-3 3,1-1 4,3-2 0,-6 0-3,0 0-4,-6-2 0,-4-1-37,-7 0-105,-3 0-132,-4 1-162</inkml:trace>
  <inkml:trace contextRef="#ctx0" brushRef="#br0" timeOffset="36492">6299 858 185,'0'0'202,"0"0"-173,0 0-24,0 0 4,0 0 10,0 0-5,14 58-8,1-50 7,1-3 2,0-4 9,0-1 36,-6 0-11,3-8 14,-4 0-25,0-4-9,0 2 20,-7-2 10,1-2-34,-3 0 9,0 1-3,0 2-6,0 4 11,0 4-10,0 2 8,-3 1-15,3 0-19,0 0-1,0 3-9,0 14 4,0 8 6,5 9 0,6 7 1,-1 5-1,1 2 1,-4-2-2,-5-7-6,-2-11-53,0-9 28,0-8 27,-2-6 5,-14-3 0,-3-2 0,-1 0 0,-1-10-2,4-5 2,7-2 6,6 0-6,4-2 7,0-2 7,9 4 1,9-1-13,3 4-2,3 3-3,1 1-1,1 4-44,-4 2-105,-5 2-151</inkml:trace>
  <inkml:trace contextRef="#ctx0" brushRef="#br0" timeOffset="37145">6781 838 432,'0'0'232,"0"0"-198,0 0 42,0 0 0,0 0-43,0 0 20,-36 41 9,29-20-30,1-3-14,6-1-10,0-4-6,3-3 0,11-2-1,3-3-1,7-3-5,1-2-71,-1 0-120,-2-2-104</inkml:trace>
  <inkml:trace contextRef="#ctx0" brushRef="#br0" timeOffset="37347">6905 889 229,'0'0'329,"0"0"-241,0 0-78,0 0 22,0 0 20,0 0-21,-24 48-17,29-37-6,11-4-2,4-6 7,-1-1 20,-1 0 18,-6-1-1,-2-8-13,-3 1-3,-4-1-7,-3-1 6,0 0-18,-3 0-15,-10 2-14,-1 3-59,-2 3-73,-2 2-111,2 0-266</inkml:trace>
  <inkml:trace contextRef="#ctx0" brushRef="#br0" timeOffset="37662">7043 693 500,'0'0'295,"0"0"-249,0 0-37,0 0 21,0 0 79,23 78-45,-16-42-35,-2 0-12,3-4-15,-1-6-2,0-6-14,2-7-61,2-6-55,1-7-132,-5 0-333</inkml:trace>
  <inkml:trace contextRef="#ctx0" brushRef="#br0" timeOffset="37865">7188 872 428,'0'0'79,"0"0"-13,0 0-12,0 0-14,46 56 16,-31-54 9,2-2 16,-1 0-5,-2-4-2,-3-7-27,-6-1-21,-3 0-4,-2-2-7,0-1-15,0 4-27,-5 1-44,-4 6-77,2 3-159,5 1-269</inkml:trace>
  <inkml:trace contextRef="#ctx0" brushRef="#br0" timeOffset="38096">7430 886 443,'0'0'44,"0"0"69,0 0 48,0 0-13,0 0-76,0 0-70,-9-35 1,7 16 17,0-1 6,2 2 5,0 5-8,0 3 0,0 6-17,5 3-6,7 1-9,7 1 8,1 10-2,0 4 2,1 3-1,-7 1 0,-3 0 0,-6-2-5,-5-5-30,0-6-23,0-6 45,0 0 15,0-3 42,0-11-18,0-2-20,0-4 7,2 1 3,5-1-7,0 3-2,2 5-3,-2 3 6,-5 7-8,5 2 0,0 0-4,1 5 1,4 9 3,-5 3 0,0 4 0,-4 0-4,-3 0-64,0-6-135,0-4-204</inkml:trace>
  <inkml:trace contextRef="#ctx0" brushRef="#br0" timeOffset="38568">7712 817 320,'0'0'110,"0"0"-65,0 0 5,0 0 24,0 0-44,0 0-16,5 27 7,-5-27 82,0-4 41,0-8-102,0-2-13,0-5 21,0-1-24,0-2-6,0 1-8,7 2 0,0 3-9,4 8-3,-2 3 0,-2 5-2,3 0-2,0 11 4,2 5 3,-3 3 0,-2 4 1,-1-2-4,-6 0 2,0-2-4,0-7-50,0-6-225</inkml:trace>
  <inkml:trace contextRef="#ctx0" brushRef="#br0" timeOffset="147980">7970 560 253,'0'0'176,"0"0"-120,0 0-3,0 0-2,0 0-17,0 0-12,0 0-2,3 0 7,9 0 30,0 0 1,5 0-12,7 0-27,3 0-6,3 0-1,6 0-10,3 0 14,0 0-13,2 0 5,0 0-2,6 0-2,-1 0-2,4-2 8,-2-3-2,-2 3 6,1-2-6,-1 0 0,-5 2 2,-4-1-8,1 0 7,-3-1-3,-1 2 6,-1-2 5,-1 1-6,2 1 6,-2-3-10,2 3-3,3-1 2,0 2-4,2-1 3,-1 0-4,4 1 1,-5-1-2,-3 0 0,2-2 4,1 1-8,2 0 5,2 0-1,-2 0 3,0 0-2,0 0 8,-2 1-9,-7 0 0,1 0-2,0 1 4,-2-1-2,3 0 8,0 0-3,0-2 3,-3 2-3,-5 0 3,0 1-8,-4 0 3,0 0-1,-3 1 1,-3-1 0,-4 0 12,2 1 2,-5-1-3,-1 1 3,1-2-7,-3 1 5,4 1-2,-6-1-5,1 1 9,-1 0-6,-2 0-10,0 0-1,0 0-2,0 0-32,-5 0-120,-19 0-367</inkml:trace>
  <inkml:trace contextRef="#ctx0" brushRef="#br0" timeOffset="149179">8894 564 336,'0'0'182,"0"0"-141,0 0 45,0 0 3,0 0-15,0 0-36,0-2-6,0 2 12,0 0-5,0 0-6,0 0 2,0 0-21,-3 4-6,1 10-6,-3 3-2,0 5 19,2 5-9,1 1 16,1 3-6,1 0-12,0 1 13,0 2-13,0 0-2,0 1 5,0-2-4,0 2 5,0 0-6,0-3-5,0-3 2,0-2 0,0-7-3,0 1 1,0-5 0,0-1-1,0-4 1,0-1 1,0 0 3,0 1 0,0-1-1,0 2 3,0-1-6,0-1 2,0 2 3,0-1-5,0 0 5,0 1-4,0-1 0,0 1 4,0-3-4,0 1 7,-1 0-4,0-2-4,-1 1 9,2-1 0,0 0-9,-3-1 4,3-2-1,0-2-2,0-2 3,0 0 0,0-1-2,0 0 2,0 0-4,0 0-2,0 0 2,0 0-1,0 0 2,0 0-2,0 0-31,-2-4-54,0-10-128,-8-8-783</inkml:trace>
  <inkml:trace contextRef="#ctx0" brushRef="#br0" timeOffset="150145">8910 595 330,'0'0'210,"0"0"-161,0 0-8,0 0 52,0 0-29,-65 38-19,48-17 12,0 2 0,4-1-18,2-1-9,3-4-17,5-4-2,1-6-3,2-2-3,0-4-3,0-1 7,0 0 1,8-8 26,8-7-12,2-9 7,-2-1-18,-2-2-9,-3 4 6,-4 6-4,-2 8 7,-5 6 11,0 0-9,0 3-4,0 0-11,3 0-10,3 6-3,7 3 13,1 3 2,2 1 5,-2 0-4,-2 3-1,1-2-2,1-3 0,1 1-14,1-6-68,-4 0-58,-4-3-245</inkml:trace>
  <inkml:trace contextRef="#ctx0" brushRef="#br0" timeOffset="160002">9841 459 157,'0'0'181,"0"0"-157,0 0-21,0 0 23,0 0 30,0 0-6,0 1 20,0-1-2,0 0-23,1 0-9,7 0-21,5 0-8,1 0-1,6-2-4,-1 1 1,4 0-1,4-1 2,5 2-3,2-1 0,4-1 1,6-1-2,-3-1 1,4-1-1,1 0 2,0 0-3,3-1 1,2 1 0,1 0 0,0 0 0,7 0-9,0 0 6,3 2-1,-3 1 4,0 0 0,-6 1 1,1 1-1,-6 0 0,0 0-1,-7 0 0,-5 0 0,-2 0 2,1 0-5,3 0 5,3 0-1,1-4 0,-5 2 2,-5 1-2,-6 0 1,-6 1 0,-6 0 3,-7 0 3,-2 0-1,-2 0 19,-3 0 7,0 0 8,0 0-9,0 0-13,0 0-11,0 0-7,0 0-53,-2 0-237</inkml:trace>
  <inkml:trace contextRef="#ctx0" brushRef="#br0" timeOffset="160975">11500 74 345,'0'0'157,"0"0"-70,0 0 25,0 0-22,0 0-19,0 0-19,1-6-10,-1 6 0,0 0-19,0 0-15,0 5-8,-2 7 2,-4 7-1,2 7 7,-6 3-5,4 5 6,-1 0 6,0 1-10,5 0 8,-3-3-6,5 2-6,0-1 3,0 2 1,0 1 1,0-2-2,0 2 5,0-3 0,-2 4 0,-1 0 0,-3 2-1,2-2 4,1-3-9,-1-2 2,2-4 6,1-1-7,-1-3 1,-3 2 6,1-2 2,-3-1 6,1-1 0,3-2-14,1-4 0,2 0-2,0-2-2,0 0 1,0-2 0,0 3-2,0 0 5,0 3 1,0-1 1,0-1 4,0-1-5,0-2 3,0 0-8,0-2 4,0 1-1,1 0-1,1-2 0,-2 0 2,0-2-1,0-2-4,0-1 2,1-2-1,-1-2 1,1 0-2,-1-1 1,0 0 2,0 0-2,0 0 2,2 0-2,-2 0 2,1 0-3,-1-5-8,0-9-19,0-7-60,0-7-102,-12-8-338</inkml:trace>
  <inkml:trace contextRef="#ctx0" brushRef="#br0" timeOffset="162011">11532 109 346,'0'0'77,"0"0"-74,0 0 5,0 0 23,0 0 3,0 0-2,0 0-10,14 0-7,8 0 25,8 0 5,9 0 1,5 0-19,5 0-21,2 0 1,7 0-5,-2 0 2,1 0-2,-4-2 2,-6-1-4,-1 1 2,2 0 1,1 0 1,3-1 3,-4 1 6,2-2 0,0 4-3,-5-3 3,5 2-6,-6-1-4,-3 1-2,0 1 4,-5-1-4,-2 1 0,-1 0 3,1 0-4,-1-1 0,0-1 0,-1-1 0,-3 0 3,2-1-3,-1 2 5,2 0-4,-4 0 4,0 0-1,-1 1-1,-1 0-2,-2 1 3,-4-1-3,4-1 5,-2 0-5,3 2 0,4-1 3,0 1-2,1 0-1,-4-2 1,-1 2 6,-4 0-8,-8 0 1,-4 0-1,-4 0 0,-2 0 2,-3 0-2,0 0 2,0 0 1,0 0-2,0 0-1,0 2-1,0 4 1,0 2 3,0 4 4,0 3 9,0 2 1,0 4-3,0 0-8,0 3 1,0-1-3,0 4-3,0-2 5,2 2-5,-2-3-1,0 0 8,0 0-6,0 1 9,0 2 6,0 1-6,0 0 5,-5 1-9,0-1 2,0 1 1,-1 1-10,0-1 21,-1 2-10,1-1-8,1 0 5,-1-1-1,1-2 0,0 0-1,0-1-1,3 0 0,-3-1-4,2-1 5,1 0-5,0 0 16,2-2-12,-1-1 2,-1-2-5,2 0-1,-2-1 3,0 0-1,-1-1 1,1 0 0,1 0 1,-1 0 2,0 0-2,2 0 2,-3-1 1,3 0-4,-2-2-4,0-2 4,2-2-4,0-1 6,-3-1-6,3-1 4,0-1-2,0-2-1,0 0-1,0-3 3,0 1-2,0-1 1,0-1-2,0 1 2,-3-1 3,-2 0-3,-9 0-1,-10 0 5,-8 0-6,-5 0 4,-1 0-4,1-2 0,0 0-2,3 1-3,0-1-8,3 2 5,0 0-3,0 0 10,-5-1 1,-4 1-5,-3-1-11,-3-1 3,-1 2 3,6-2-1,3 2 10,6-1 1,2 1-2,5 0 1,1 0-1,0 0 0,0 0-1,-3 0-5,-2-2-6,-3 0 2,-2 1-1,2-1 5,2 0 6,2 0 0,2 1 2,3 1 0,-1-2 0,1 0 0,4 1 1,0-1 2,2 1-2,-1 0 1,1 1-2,-4 0 0,4 0 2,-1-1-2,6 1 0,-3 0 4,4 0 0,-2 0-1,-1 0 0,0 0-3,-2 0 4,1 0-4,1 0 0,-5 0 3,4 0-3,-2 0 0,2 0 3,2 0-1,2 0 5,-1 0 4,2 0-4,2 0-1,-1 0 0,-3 0 1,1 0 5,0 1-10,-6-1 15,0 1-10,0-1-6,-1 0 8,4 0-5,2 0 1,2 0 4,3 0-3,-2 0-3,0 0 6,2 0-7,-2 0 7,-1 0 0,0 0-7,0 0 0,3 0 0,-3 0-2,6 0 9,1 0-9,0 0 7,-1 0 9,1 0-7,-4 0-3,0 0-5,2 0 0,2 0 4,0 0-5,3-1 3,-1 1 1,1-1-3,-1 1-2,1 0 1,0 0 0,0 0 1,-2 0-1,-1 0 0,-1 0 1,-3 0-1,1 0 0,3 0 0,2 0 2,1 0-2,0 0 0,0 0 0,0 0 0,0 0-4,0 0-7,0 0-38,4-1-58,9-6-120,2-8-562</inkml:trace>
  <inkml:trace contextRef="#ctx0" brushRef="#br0" timeOffset="164357">11707 360 363,'0'0'226,"0"0"-186,0 0 16,0 59 30,0-32-45,0-1-37,0-4 3,0-4-7,0-5-86,5-7-92,-3-5-109</inkml:trace>
  <inkml:trace contextRef="#ctx0" brushRef="#br0" timeOffset="164562">11593 336 608,'0'0'94,"0"0"-72,0 0 40,0 0-35,0 0-25,76-17 0,-45 17-2,1 0 11,0 6 3,-6 5 9,-1 2 4,-5 5-11,-8 1-3,-5 4 3,-5 2 5,-2 0 2,-5 1 2,-11-3-5,-7-4-9,1-3-1,1-6-4,-2-1-2,5-4-4,-2-3-12,8-2-65,5 0-109,7 0-187</inkml:trace>
  <inkml:trace contextRef="#ctx0" brushRef="#br0" timeOffset="164981">12046 397 414,'0'0'248,"0"0"-179,0 0-11,0 0-17,0 0-28,0 0-9,-55 32 1,54-17-4,1 0-1,3-2-1,14-4-7,4-4-10,-1-5 11,0 0-8,-6 0 13,-6-12 0,-3-2 4,-4 1 3,-1 1 1,0 5 2,0 3 1,0 4 20,0 0-23,0 0-6,0 9-20,11 1 20,1-1 0,5-3 0,-5-4-1,-3-2 1,1 0 8,-4-2 1,-1-9 67,-3-6 0,0-3-35,-2-4-7,0-1-6,0 0-12,-4 1 1,-1 4-8,0 8-1,4 3 30,-2 7 4,3 2-17,0 0-24,-1 0-1,1 9-20,0 8 7,0 8 11,0 1-3,5 2-76,0-6-58,0-5-66,2-7-105,4-10-2</inkml:trace>
  <inkml:trace contextRef="#ctx0" brushRef="#br0" timeOffset="165431">12241 374 145,'0'0'214,"0"0"-91,0 0 0,0 0-59,0 0-32,63-45 1,-45 43-12,-3 1-5,2 1-5,-1-1 9,-1 0 12,-3 1 6,-4-1-3,-4 1 6,-4 0 5,0 0 10,0 0-20,-5 0-13,-7 9-7,-7 5-10,2 1-2,4-1-4,11 0-22,2-3-19,10-1-33,11-5 4,2-5-28,-1 0 14,-6-4 14,-6-9 50,-6 1 20,-4-1 6,0 2 72,0 6 53,0 2-28,0 3-16,0 0-52,0 0-34,0 6-1,0 7-5,1 3 5,14-4-2,1-1 0,3-4-3,1-3-64,-4 2-65,-2-3-116</inkml:trace>
  <inkml:trace contextRef="#ctx0" brushRef="#br0" timeOffset="166399">11689 946 312,'0'0'163,"0"0"-87,-6 74-5,6-49-9,0-3-24,0-3-17,0-7-15,2-7-1,2-3-2,-4-2-1,0 0 72,0-11 95,0-9-116,0-7-48,0-3 5,-8-4 2,5 0-6,1 0-5,2 4 0,0 7 2,0 7-2,0 7 8,3 3-4,3 2-5,5 3-5,3 1-2,4 0 7,-2 6-1,-1 5-2,-3 1 3,-4-1-2,-6 2 0,-2-1 2,0 0 5,-7 0 6,-8 1-7,-6-4 5,-2 0-9,1-3-66,3-4-139,9-2-215</inkml:trace>
  <inkml:trace contextRef="#ctx0" brushRef="#br0" timeOffset="166983">11861 898 419,'0'0'315,"0"0"-265,0 0-4,0 0-15,0 0-22,0 0-6,65 18 12,-39-8 6,-5 1-1,-9 0-9,-4 0-1,-6 1-1,-2 0-5,-8-3 9,-8-3-12,-4-4 2,6-2-1,3 0 4,4-10 8,7-5-5,0-3 6,0-1-12,18 0-3,1 3-6,9 2-54,0 5-35,-3 3-69,-2 4-113</inkml:trace>
  <inkml:trace contextRef="#ctx0" brushRef="#br0" timeOffset="167253">12124 886 217,'0'0'139,"0"0"-89,0 0 63,0 0-40,68-5-50,-54-1-15,-3 0-4,-6 2-2,-5-1 2,0 0 11,0 1 3,-15-1 16,-2 4-34,1 1 2,-5 0-3,4 7 2,1 9 0,4 2 0,4 2 8,8-2-9,0-3 0,17-5 1,10-3 11,5-4-2,7-2-10,-3-1-27,-2 0-177,-4-2-79</inkml:trace>
  <inkml:trace contextRef="#ctx0" brushRef="#br0" timeOffset="167554">12349 848 615,'0'0'102,"0"0"-87,0 0-15,0 0 5,0 0 18,0 0 30,7 74-25,-5-47 2,1 1-12,-3 2-10,0-4-8,0-5-29,0-10-95,0-7 89,0-3 35,0-1 58,0 0 46,-3-4-25,-1-5-71,-1-2 3,1-2 11,-1-2-6,-1-3 9,1-2-11,0-3 7,-2-2-11,-1-1-9,4 1 1,4 2 1,0 4-3,0 3-2,2 3-6,8 4 2,3 0-14,2 2 6,1 2 13,2 3 0,-2 2 0,0 0-1,0 8-2,-6 3 3,-2 2-1,-2-1 2,-6 1 6,0-1 0,-3 0 3,-7 1-3,-4-4-3,-3-1-3,0 0-23,0-6-177,2-2-282</inkml:trace>
  <inkml:trace contextRef="#ctx0" brushRef="#br0" timeOffset="168873">12590 799 396,'0'0'234,"0"0"-163,0 0-55,0 0 11,-61 13-11,41 3-7,6 2 4,7 1-12,7-1-1,0-2 1,12-3-1,12-5 0,0-5-2,1-3-2,-3 0 4,-6-8 0,-6-5 4,-2-4 9,-3-1 27,-5-2-8,0 3 17,0 5-18,0 3 27,0 5 4,-3 4-11,3 0-38,0 0-13,0 0-5,0 3-15,0 9 20,0 0 5,5 1-5,0-2 0,-1-5-3,1-1-1,0-4-5,1 0-1,3-1 10,-3 0 4,1 0-4,2-2 0,3-1 3,0 0-3,3 2-2,2 1 2,-2 0 0,-3 3-1,-7 6-2,1-1 3,-5 1-2,-1-1-15,0-1-16,-9-5-16,1-2 15,1 0 34,2-6 7,2-7 1,3-3 3,2-4 2,14-1-10,2 1-1,3 2-2,1 6-3,-5 5-15,0 5-18,-3 2-46,-2 0-59,-4 4-155</inkml:trace>
  <inkml:trace contextRef="#ctx0" brushRef="#br0" timeOffset="169495">12991 794 294,'0'0'470,"0"0"-430,0 0-32,0 0 72,-72 29-51,60-13-20,9 0-9,3 1-5,3-5-21,15-1-20,3-8-39,-2-3 35,0 0-11,-6-12 26,-3-2 8,-3 2 22,-7 0 5,2 6 19,-2 3 45,0 3 3,1 0-54,3 0-13,0 1-5,2 3 5,1-1 1,-2-2 2,0-1 0,0 0 3,-3-5 59,-1-8 20,0-3-6,-1-3-26,0-1-12,0-1-4,-2-1-5,0 3-5,-1 5-11,3 6 4,0 6 11,-2 2-14,2 0-17,0 1-17,0 12-3,0 2 19,5 4 1,0-1-12,-1-3-20,-1-4-25,-1-5-4,2-3 13,2-1-3,-1-2 38,2 0 7,2 0 6,-1 0 1,0 0 1,-3 0 1,1 3 3,1 2-1,0-1 0,0 1-2,-5 0-3,0 1-10,-2-3-166,0-2-136</inkml:trace>
  <inkml:trace contextRef="#ctx0" brushRef="#br0" timeOffset="170223">13221 736 306,'0'0'156,"0"0"-74,0 0-36,0 0 27,-11 59-37,11-49 8,11-1-9,1-3 14,3-3-3,-3-3 0,0 0 5,-2 0 0,-5-4-8,-3-7 6,-2-4-13,0 0-17,-2 2-11,-8 1-7,0 5-1,0 4-38,-4 3-68,4 0-136,3 0-171</inkml:trace>
  <inkml:trace contextRef="#ctx0" brushRef="#br0" timeOffset="170516">13381 810 48,'0'0'386,"0"0"-362,0 0 17,0 0 77,0 0-14,0 0-10,0 11 2,0-11 12,0-6-3,0-4-64,-3-4-30,3 0 6,0-3-9,3 3-8,10 0-3,-1 3 0,0 6-1,0 3 0,-2 2 4,0 0-1,0 7-4,-1 7 5,0 3 1,-3 2-1,-2 0 0,-4 0-2,0-2-28,0-6-116,0-6-339</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11.1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0 617,'0'0'155,"0"0"-155,0 0-10,0 0-245,0 0-49</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2:16.58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409 469 440,'0'0'134,"0"0"-64,0 0 48,0 0-18,0 0-44,0 0-29,-68-14-6,45 18-17,-2 10 4,5 3-7,-3 2 1,7 1-2,1 0 1,12-3-1,3-3-4,0-3-16,15-2 14,7-6 3,9-3-2,1 0 5,2-10 0,-2-5 2,-7-3 0,-7-4 2,-4 0 13,-7-1 11,-5-4-10,-2-1 9,0-1-4,0 4-17,0 3 0,0 4-4,0 3-1,0 6-1,0 2 1,0 5-1,0 2 3,0 0 7,0 0-10,-2 9-6,-1 12 1,1 9 5,2 6 0,0 3 2,0-1-2,0-4-4,5-6-95,6-10-114,1-9-172</inkml:trace>
  <inkml:trace contextRef="#ctx0" brushRef="#br0" timeOffset="472">566 451 596,'0'0'242,"0"0"-199,0 0-43,0 0 1,0 0 12,80 18 3,-62 3-1,-8 2-5,-4 0-8,-6-1-1,0-8-1,-11-5-42,2-9 18,-1 0 24,6-9 15,-3-10-8,7-3-3,0-1 2,7-5-1,14 3-5,3 4-19,1 6-11,-5 10 22,-3 5 8,-8 0-2,-2 1-2,-2 13 3,-3 0 2,-1 3 6,-1 1 4,1-1-2,5-3-3,4-5 0,1-3-6,3-4 4,0-2 1,-4 0 11,0-5 30,-6-7 12,1-4 8,-5-5-4,0-1-26,-5 1-25,-5 4-8,2 5-3,-1 7-2,-2 5-23,-3 0-51,5 9-79,2 2-137,5-1-263</inkml:trace>
  <inkml:trace contextRef="#ctx0" brushRef="#br0" timeOffset="952">962 470 436,'0'0'123,"0"0"-4,0 64-18,0-33-20,-2 0-50,2-4-16,0-3-13,0-8 6,2-6-5,3-5-1,-3-4 3,0-1 0,-2 0 50,0-7 49,0-12-42,0-9-56,0-2 11,-7-7-8,3-3-6,4 1-3,0 1 0,7 4-3,7 11-6,3 6 4,2 8 2,-1 8-6,1 1 4,-4 1 1,-1 12-2,-4 5 3,-2 3 2,-4 1-3,-4 0-1,0-4 5,-13-3 3,-3-4-1,-8-3 0,2-3 3,-3-2-5,4-3-77,6 0-145,6-8-391</inkml:trace>
  <inkml:trace contextRef="#ctx0" brushRef="#br0" timeOffset="1545">1497 318 180,'0'0'259,"0"0"-122,0 0-12,0 0-46,0 0-21,0 0-29,-50 10 2,30 10 3,1 5 0,3 2-17,9 2-10,7-5-5,0-5-1,11-4 7,8-8-7,2-7 1,4 0-2,-3-10 5,-5-7-5,-4-5 0,-6-1 9,-5-2-4,-2 3 1,0 5 1,0 6-6,0 6 6,0 4 3,0 1-10,0 4-6,2 11-8,5 3 13,3-1 1,5 0 0,-2-3 0,1-4 4,-2-6-4,0-4 1,3 0 1,-6-2 2,1-10-4,-2-4 21,-3-4 10,-5-2-10,0-3 4,0-3-3,0-1-13,0 2-2,0 6-5,-5 6-1,2 8 4,3 5-3,-2 2-2,2 0-2,0 13-21,0 12 23,0 6 0,7 1 1,7-1-3,4-5-15,3-6-18,4-5 24,-4-5 2,1-9 9,-4-1-2,-4-1 2,-7-12 6,0-4-1,-3-5 3,-4-5 16,0-2-4,-3-4-5,-5 1-2,4 2-12,-1 10 6,0 10-3,5 7 20,-2 3-7,2 1-17,0 17-20,0 8 10,0 8 10,2 0 4,8-3-3,1-5-1,5-7 0,-2-3-2,1-5-10,1-6-22,2-4-32,-1-1-81,0-3-312</inkml:trace>
  <inkml:trace contextRef="#ctx0" brushRef="#br0" timeOffset="2857">2399 103 551,'0'0'111,"0"0"-70,0 0 44,-74 2-8,43 11-47,1 2-3,9 1-20,6 1 1,12 1-8,3-3-5,7-3-8,14-4 10,6-7-16,0-1-7,-2-3 26,-2-10 0,-9-3 11,-3 0 32,-4 1 3,-5 0 2,0 6 6,-2 5 10,0 1 4,0 3-24,0 0-30,0 7-14,0 17-6,-4 10 6,-1 8 12,3-4-10,2-3 4,0-7-9,0-7 3,0-5-3,0-6-7,0-4-37,2-3-33,0-3-57,1 0-117,-3-3-128</inkml:trace>
  <inkml:trace contextRef="#ctx0" brushRef="#br0" timeOffset="3427">2530 0 692,'0'0'60,"0"0"34,16 73-22,-12-39-31,-1 2-33,-3-5-8,0-2-70,-3-10-123,-7-12-39,3-7 117,-3-1 26,1-18 49,1 1 40,5-4 26,3 3 64,0 4 29,0 2 38,11 2-57,5 2-83,4-1-5,0 3-2,-1-3 7,-2 0 0,-2 2-2,-6-1 2,-3 0 29,-2-2 7,-4 3-16,0 1 10,0 2-1,0 3 13,0 1-39,-3 1-18,1 3-2,2 11-7,0 5 7,0 2 1,0 0-1,7-2-3,1-5-3,2-4 5,-3-5 0,-4-2 1,-2-3 4,0 0-4,3-5 11,1-6-1,0 0-5,3 3-1,-4 4 8,1 2-6,1 2-4,0 0-2,2 4 0,2 7 1,-1 3 9,-1 1-7,2 0 1,-1 0-2,-2-5-2,1-1-1,-4-3-36,2-1-83,-6-2-309</inkml:trace>
  <inkml:trace contextRef="#ctx0" brushRef="#br0" timeOffset="4545">0 965 333,'0'0'146,"0"0"-43,7 58-35,-2-35-17,5 2-21,-8-8-18,3-8-11,-3-5 7,-2-4-7,3 0 13,-3 0 116,0-10 5,0-7-79,-3-5-56,-1-1 5,4-2-5,0 7 1,0 3-3,0 7 0,9 5-1,3 3 2,5 0-7,1 4 7,3 9 1,-4 4-5,0 1 2,-5-1-2,-7 0 1,1-5 2,-4-7-2,-2 0 4,0-5 3,0 0 5,0-2 9,0-12 29,0-2-44,0-3 3,0-2-4,5-1 2,4 3-3,3 4 0,3 4 0,-3 5-2,-2 3-3,0 3 2,-3 0 1,0 5 2,1 7 0,0 8 0,-4 3 0,1 1-1,0-2-3,2-2-36,-1-8-98,5-7-103,3-5-85</inkml:trace>
  <inkml:trace contextRef="#ctx0" brushRef="#br0" timeOffset="5047">435 972 269,'0'0'231,"0"0"-172,0 0-20,0 0 33,-12 54-5,12-38-48,9-5-13,9-5 34,2-5 16,-1-1-9,-5 0-8,-3-9 20,-4-3-4,-7-1-16,0-6-3,-3 4-9,-14 2-23,0 4-4,-1 6-44,0 3-81,2 0-101,2 7-266</inkml:trace>
  <inkml:trace contextRef="#ctx0" brushRef="#br0" timeOffset="5333">616 1044 403,'0'0'57,"0"0"-18,0 0 81,0 0-14,0 0-18,0 0-12,-11 2 3,5-6-6,1-7-21,0-3-11,5-3-13,0-1-4,0 1-22,0 1-1,9 4-1,4 4-6,-1 4 5,3 2 0,2 2 1,-2 0 0,2 3 0,-3 8 0,-7 1-2,1 3 4,-3 2-4,-5 1 2,0 0-9,0 0-32,0-4-65,-3-3-64,-5-5-177</inkml:trace>
  <inkml:trace contextRef="#ctx0" brushRef="#br0" timeOffset="5707">796 865 914,'0'0'59,"0"0"-55,0 0 52,30 58-10,-21-32-28,-2 2-18,-4-1-13,-2-5-152,-1-10-161,0-9-23</inkml:trace>
  <inkml:trace contextRef="#ctx0" brushRef="#br0" timeOffset="5829">830 982 256,'0'0'332,"0"0"-244,0 0-42,0 0 9,0 0-23,0 0-16,68-45-2,-51 37 10,1-1-11,-6-3-4,-3-1 1,-3 0 5,-6 0 13,0 0-3,0 2 3,-3 5 17,-1 3-1,1 1-9,0 2-35,0 2-1,1 8 1,2 7 0,0-1 0,0 2 0,5-2-1,8-2-7,-4-4 7,-2-3 1,-2-3 0,0-3 1,3-1 3,1 0 0,4-9 0,4-4-2,-3 0-1,-1-1 0,-2 2 4,-4 4 7,-4 5 4,-1 1 13,-2 2-4,0 0-8,2 0-17,3 5 0,1 11-2,-1 1 4,-1 0-4,-1 0-1,4-4-78,-2-3-45,5-3-150,4-7-332</inkml:trace>
  <inkml:trace contextRef="#ctx0" brushRef="#br0" timeOffset="6456">1556 803 441,'0'0'300,"0"0"-234,0 0 35,0 0-2,0 0-63,0 0-29,-61-17-7,42 31 0,1 4 0,7 3-2,6 0-1,5-1-11,2 0-57,15-5 21,8-4 40,-4-6-4,2-5 14,-2 0 0,-6-8 5,0-8-1,-8-5 25,-2-7 18,-5-2 7,0-1-16,0-4-13,-7 3-1,-1 4 1,2 7 20,0 10 4,3 5-6,1 5-1,2 1-35,0 6-7,0 16-13,0 6 13,0 6 0,2 0-26,8-3-60,7-6-59,-2-6-174</inkml:trace>
  <inkml:trace contextRef="#ctx0" brushRef="#br0" timeOffset="6914">1770 783 463,'0'0'54,"0"0"-51,0 0 65,0 0-22,0 0-16,0 0 14,-2-2 22,-3 2 2,-4 1-20,-4 5-8,-1 4-5,1 0-10,4 1-17,6 1-4,3 0-1,0 0-3,7-2-3,11 0-8,0-2-49,2-3-11,-8-5-20,1 0 7,-6-1 19,-2-9 26,-3 2 39,1 1 27,-3 3 57,0 2 9,0 2-19,0 0-51,5 0-17,2 0-5,1 0 1,1 0-1,-4 0-1,-1 0 5,3 0 20,0-6 44,-5-8-19,0-1 3,-2-1-1,0-2-5,-4-3-6,-5 0-15,0-2-6,2 3 0,2 3-1,0 5-1,3 4-1,2 6 0,0 2-5,0 0-11,0 0-1,0 8-10,0 8 4,0 5 6,5 4-1,2 3-3,0-3-46,-3-3-36,3-6-33,0-7-44,-3-6 23,1-3 103,0 0 29,-1 0 8,2-5 39,6-4 18,-3 1-3,5-1-12,4 2-11,1-1-9,3 2-13,3 0-3,-8 1-1,0 2 0,-8 1-3,-4 2 10,-5 0 11,0 0-5,0 0-1,-5 2-5,-8 10-8,-5 3 0,11 1-4,2-3-14,5 0-52,5-6 8,9-3-29,6-4 43,-3 0 35,0-11 9,-7-5 1,-3-3 13,-2 0 27,-5 5 30,0 5 17,0 3-10,0 3-27,0 3-3,0 0-46,0 3-2,0 11-2,0 2 2,5 0 2,0-2-2,2-2-5,0-4-55,6-3-68,1-4-215</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0:53.51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53 189 375,'0'0'122,"0"0"-75,-20 75 8,8-42-21,2-3-11,3-5-13,3-8-3,4-8-6,0-6 9,0-3 22,0 0 31,0 0 46,0-11-20,4-10-51,3-8-17,3-8-9,0-1 11,0-7-8,2-3-6,2 4 0,-2 5-7,1 10 0,-4 9 12,-2 9-3,-4 4-9,0 5 1,-1 2-3,0 0-4,6 13-14,-1 12 18,1 13 1,1 8 3,-4 2-3,0 0-1,0-10-2,-3-9-48,1-7-34,-1-7-69,-2-8-21,0-5-40,-5-2 6</inkml:trace>
  <inkml:trace contextRef="#ctx0" brushRef="#br0" timeOffset="353">77 282 380,'0'0'246,"0"0"-186,0 0-10,0 0 18,0 0-45,0 0-23,5-13-4,19 10 4,6-3 2,-3-1 2,-6 1-4,1 0 0,-9 1 3,-3 2 8,-3 3 6,-7 0-1,2 0 10,-2 0 8,0 0-28,0 10-3,0 6-3,0 3 3,0 0 2,-5-4-5,3-3 0,2-6 0,0-4 0,0-2 3,0 0-1,0 0 11,0-7 0,2-10 9,5-2-21,-1-1 1,3-2-3,4 4 1,-4 5-14,-1 4 8,-1 6 6,0 3-7,-2 5-3,1 10 1,1 5 9,0 1 0,0-3 1,3-1-1,-3-6 0,2-5 0,2-3 2,-4-3 3,4-1 18,5-14 13,-1-3-9,-2-3-11,-2 0 0,-4-1-4,-4 2-7,-1 7-4,0 6 6,-1 5-6,-1 2 10,1 0-11,-1 0-3,0 4-13,0 12 4,0 5 12,0 6 6,0 5-5,0 2 4,0 7-5,0 4 2,0 4-2,0-2 1,3-2-2,0-7 4,-2-10-6,-1-3 4,0-11-1,0-5 2,-11-3-1,-9-4 3,-4-2 5,-10-1 6,0-15-7,-3-5 6,5-4-2,8-2 4,9 2-5,13 0-4,2 3-5,22 1-4,14 2-9,9 0-47,0 5-54,6 1-129,-1 1-222</inkml:trace>
  <inkml:trace contextRef="#ctx0" brushRef="#br0" timeOffset="1365">874 186 333,'0'0'206,"0"0"-114,0 0-3,0 0 1,0 0-12,0 0-16,1-9-15,-1 9 0,0 2-22,-12 11-17,-3 5-3,2 5-3,4-5 0,4 0 0,5-4-2,0 0-3,15-4 3,7-2 0,2-3-5,3-5-28,2 0-99,-4 0-73,-4-8-86</inkml:trace>
  <inkml:trace contextRef="#ctx0" brushRef="#br0" timeOffset="1605">1029 186 456,'0'0'127,"0"0"-29,0 0 24,0 0-33,0 0-65,0 0-24,-3-4-8,1 19 2,2 1 6,0 1 5,0-2-5,0-4 0,5-2 0,2-3 1,4-4 3,0-2 0,-1 0-2,-1-4 6,-1-5 0,-1-4-6,0-1 0,-2 0 7,-4-1-8,0 5 3,-1-2 0,0 9-1,0-1 11,0 4 10,0 0-13,0 0-11,3 0-10,-1 10-2,5 4 12,1-2 3,2 0-2,2-2-1,3-4 0,-2-2 0,0-4 5,2 0-2,-2-4 8,-4-11 5,-1-5-2,-4-2 7,-4 1-6,0 0-3,0 1-6,0 3-5,-4 7 0,1 2-2,3 4 3,0 4-4,0 0 1,0 0-11,10 10-1,5 5 13,4 4-1,0 5 0,1 2 2,-1-1 0,-2-2-1,-2-1 0,-3-5 1,-7-4-1,-2-3 0,-3-6 3,0-3-1,0 3 12,0-1-3,-8 0-6,-9 1-5,0-3-29,-3-1-81,4 0-167</inkml:trace>
  <inkml:trace contextRef="#ctx0" brushRef="#br0" timeOffset="2310">1562 10 796,'0'0'257,"0"0"-256,0 0 3,0 66 22,0-24-2,0 3-14,0-4-10,0-5-16,3-13-119,0-11-108,-1-7-48</inkml:trace>
  <inkml:trace contextRef="#ctx0" brushRef="#br0" timeOffset="2476">1480 207 582,'0'0'148,"0"0"-141,0 0 11,0 0-2,0 0-2,73-18 29,-33 11 1,0-1-27,-7-2-8,-7 6 17,-11 0 11,-7 3 7,-4 1-29,-4 0 2,0 0 2,0 1 0,-3 10-16,-2 4 8,-2 3-2,5-5-8,2-1 0,0-4-1,14 0-4,4-5 4,4-3 5,-5 0-1,-2 0 3,-5-1-5,-6-9 19,-2-1 16,-2-7-2,0 1-25,-4-3-10,-6 5-2,-3 5-9,-1 6-26,0 4-41,5 0-137,5 3-219</inkml:trace>
  <inkml:trace contextRef="#ctx0" brushRef="#br0" timeOffset="2872">1941 258 473,'0'0'32,"0"0"-5,0 0 111,0 0 12,0 0-8,0 0-81,-10-25-51,6 11 28,-2-4 21,5-1-20,1 4-5,0 5-14,7 2-3,3 4-17,6 4-2,2 0 1,0 7 0,2 6-1,-4 3-2,-2 0 3,-5-2-12,-4 1 5,-3-8-13,0 0 9,-2-7 12,0 0 1,0 0 11,0-10 6,0-4-7,0-2-8,0-2 5,0-1 2,11 2-10,3 3 0,1 5-1,3 4-1,1 5 0,-5 0-1,1 2 3,-1 8-1,-4 3-2,-5 6-4,-1 3 4,-4-2-14,-1 0-55,-7-5-73,2-6-90,6-5 16,0-4 2</inkml:trace>
  <inkml:trace contextRef="#ctx0" brushRef="#br0" timeOffset="3292">2224 225 222,'0'0'419,"0"0"-358,0 0-56,0 0 40,77-15 11,-52 9-29,0-1-16,-1-1-4,-3 0-2,-3-1-3,-6-3 0,-5-3 0,-7 0 17,0 1 7,-4 1-24,-11 6-2,-5 2-9,-2 5 4,1 0-4,-4 11 9,8 5-14,4 2 14,7 2 2,6-1 0,4 0 0,11-2 13,4-2 8,4-3-20,0-5 2,6-4 4,2-3 0,2 0-3,-3 0-3,1-5-3,-1 0 2,-7 0-2,-2 5 0,1 0 0,-7 0 0,-4 5-2,-3 3 0,-5 2 1,-3 2-1,-11 2 0,-8-6-39,-1-3-87,2-5-56,10-3 184,8-14 122,0-5-86,7-5 26,12-2 10,4-2-16,4 1-31,-3 4-20,0 4-2,-3 6-3,-5 7-8,-4 7-46,-5 2-66,-4 0-127</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38:01.3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52 568,'0'0'192,"0"0"-183,0 0-7,0 0 47,0 0 19,0 0-27,-4-8-18,4 8 6,4 0-4,9 0-6,7 0 9,9 3-2,6 3-16,4-2 7,8 3-10,2-2-2,-1 0 4,-1-2-5,-1-1 7,-6 1-3,-4-2-5,-9-1 2,-7 0-2,-7 0-3,-6 0 4,-4 0-2,-3-4 6,0 1 15,0-4 18,-10-5-13,-12-4-27,-3 3 0,0 0 1,3 6-1,7 2 5,7 2-3,3 3 1,3 0 1,2 0-3,0 0-1,0 0-2,0 0-6,8 5 3,9 3 3,-1 1 1,5 4 5,-7 1-4,-1 0 2,-3 2-1,-3-1 0,-4-1 3,-3 0-4,0-1 0,-1 0 1,-8-4-2,-1 2-5,-2-4-29,0-3-54,-1 1-50,0-5-137,3 0-242</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0:59.5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29 830 404,'0'0'160,"0"0"-111,-15 57-22,8-42-14,3-5-2,3-6-8,1-1 6,0-3 11,0 0 44,0 0 53,-1-13 8,0-7-79,1-8-35,0 0 2,2 0-11,11 4 7,2 5-7,3 5 0,-2 7 7,2 2-3,0 5-6,-2 0 1,0 5-1,-1 10 0,-1 5 1,-6 6 3,-1 2-4,-3-1 0,-3-4 0,-1-6-47,1-6-33,3-8-20,3-3-109,3 0-74</inkml:trace>
  <inkml:trace contextRef="#ctx0" brushRef="#br0" timeOffset="331">276 814 369,'0'0'203,"0"0"-192,0 0 2,0 0 28,-7 62 9,17-51-33,8-4 7,3-5 34,0-2-7,-4 0 13,-2-7 3,-8-4 2,-4-1-16,-3-3-9,0 1-18,-7-1-12,-6 3-11,-2 5-3,-3 2-27,2 5-52,1 0-52,4 0-81,5 0-167</inkml:trace>
  <inkml:trace contextRef="#ctx0" brushRef="#br0" timeOffset="616">526 656 797,'0'0'173,"0"0"-173,0 0-4,0 0 4,0 0 55,5 67-3,-5-39-30,1 1-13,1-2-7,0-5-2,2-3-32,-3-6-93,-1-6-138,0-5-231</inkml:trace>
  <inkml:trace contextRef="#ctx0" brushRef="#br0" timeOffset="803">470 802 389,'0'0'364,"0"0"-329,0 0-34,0 0 56,66-14-18,-39 11-32,1 0-7,1 1-10,0 0-127,-5 2-146</inkml:trace>
  <inkml:trace contextRef="#ctx0" brushRef="#br0" timeOffset="1057">1178 736 648,'0'0'202,"0"0"-202,0 0 20,-69-6 36,45 11-24,3 5-8,0 5-12,4 2-5,8 3-7,6-2-4,3 1 3,7-5-13,14-7 5,5-6 1,4-1 2,-2-7 6,-1-9 3,-6-2 1,-6-2-1,-5-2 2,-4-3 19,-6-2-2,1-3-11,-1 0-5,0-1 2,0 3 8,0 7 7,0 6 11,-1 8 16,1 3-5,0 2-8,-2 2-37,2 0-1,0 7-18,-4 15 19,4 8 2,0-1-2,0 2 2,9-4-6,3-5-52,5-4-73,2-9-37,4-6-140,-2-3-107</inkml:trace>
  <inkml:trace contextRef="#ctx0" brushRef="#br0" timeOffset="1448">1328 720 488,'0'0'181,"0"0"-176,0 0 8,0 0 22,-14 55-14,22-45-17,11-3 34,-2-6 9,1-1 6,-4 0 17,0-8 19,-6-2-16,-3-4-24,-4-1-4,-1-3-30,-1 3-4,-9 3-11,-3 2-8,-1 6-31,-1 4-56,1 0-110,4 0-226</inkml:trace>
  <inkml:trace contextRef="#ctx0" brushRef="#br0" timeOffset="1714">1543 782 513,'0'0'235,"0"0"-229,0 0 2,0 0 64,0 0-35,0 0-25,-28-5 15,21-4 33,1-2-9,1-3 5,5-2-8,0 1-17,0 2-16,11 0-7,3 5-7,3 4-1,2 4 1,0 0 0,1 0-1,-4 9 2,0 2 1,-6 5-4,-2 1 1,-5 3-2,-3 0-1,0-2 1,0-3-91,-3-5-91,-3-8-171</inkml:trace>
  <inkml:trace contextRef="#ctx0" brushRef="#br0" timeOffset="2033">1761 728 672,'0'0'66,"0"0"-59,73-7 57,-46 2-26,-1 1-20,-3 0 5,-4 0 5,-9-1-7,-6 1-10,-4-2 4,-1-2 50,-17 0-54,-3 3-11,-5 4-3,-1 1-1,4 2 4,-1 12 0,5 2-1,10 0-2,6 0 2,3 1 1,8-1 16,10-2 7,5-2 8,6-3 1,0-5-24,2-3-1,0-1-6,-6 0-1,-1-4-41,-5-3-114,-5-4-240</inkml:trace>
  <inkml:trace contextRef="#ctx0" brushRef="#br0" timeOffset="2521">2483 676 315,'0'0'206,"0"0"-162,0 0 104,0 0-9,0 0-90,0 0-38,-54-4 5,35 16 7,2 3-13,5-1-4,8 3-6,4-1-4,8-2 4,10-2 2,3-7 1,2-5-3,-3 0-5,-5-4 4,-3-7 1,-6-3 4,0-3 1,-5-1 4,0 1 0,-1 4 3,0 3-5,0 5 17,0 4 5,0 1-2,0 0-27,0 2-8,0 10-3,0 6 11,0-1 2,0 2-2,0-1 0,3-5-1,-3-2-12,4-6-7,-3-4 14,3-1 6,0 0 5,0-6 7,3-8-6,0-2-4,-1 0 5,2 1-4,1 4 6,-2 1-3,1 6-3,-2 1-2,1 3-1,2 0-6,2 1 4,5 9 0,-4 0 0,4 2 1,-2 0 1,2 0 2,2-2-2,-4-4 0,-3-2 0,-2-4 0,-3 0 5,2-1-2,3-10 18,-4 0-9,0-4-3,-3-3-1,-4 0-4,0 5-4,0 4 0,0 5 1,0 3-1,0 1-4,0 0-15,0 12 0,0 3 19,5 3 2,7-2-2,5-3-1,4-6 0,4-4 1,-2-3 0,-1 0 1,-6-4 2,-5-9 1,-1-2 11,-4 0 14,-1-2 0,-2 1 3,-2 4-1,0 3-10,-1 6-3,0 1 1,0 2-19,0 0-3,0 15-17,0 11 20,-1 12 6,-5 11-4,1 8-2,-5 3 0,-2 2 0,0-1 1,0-1 1,-1-8-4,4-10 6,0-15-8,0-11 2,-3-12 2,-4-4 5,-6-8 24,-1-13-17,0-7-8,8 0-1,9 1-1,6 2 1,5 3 6,15 3-5,7 3-4,6 4-2,2 6 1,4 3-26,-2 3-45,-3 0-59,-11 0-254</inkml:trace>
  <inkml:trace contextRef="#ctx0" brushRef="#br0" timeOffset="7282">1171 803 115,'0'0'371,"0"0"-356,66-37-11,-38 24-3,0 1 6,-7 1 4,-7 1-9,-7 1 3,-4 3 11,-3 0 17,0 2 2,-12 3 24,-7 1-22,-7 0-28,-1 11-8,1 5-1,3 1 2,3 1-3,11-1 2,9-2 1,0 0-2,19-8 0,16-3 4,10-4 1,13-1 0,2-12-4,-1 1 0,-4-1-1,-11 0 0,-11 0 3,-11 2 2,-11 0-2,-9 0 27,-2 5 7,-12 2-9,-10 4 6,-9 0-33,-3 10 0,0 5-2,4 0 4,8 1 0,10-1-3,12-2 0,3-3-14,24-3 14,13-7 7,13 0-2,7 0 1,-2-7-3,-8 0-1,-12-1 2,-14 1-2,-12 2 1,-8 0 5,-4 1 27,0-2 23,-16 1-52,-3 5 4,-15 0-2,-4 0-8,0 5 0,9 2-1,9-2 1,13-3 0,5-1 0,2-1-15,18 0 5,15 0 10,12 0 7,1-8-6,-8 0-1,-9 1-2,-15 3-1,-9 2 1,-5 2 2,0-1 2,-2 1 6,-12 0 2,-6 0-8,1 6-2,3-2 0,7-1 0,7-2-3,0-1 1,2 0-16,9 0-62,8-8-77,3-5-345</inkml:trace>
  <inkml:trace contextRef="#ctx0" brushRef="#br0" timeOffset="8251">1387 152 423,'0'0'210,"0"0"-194,0 0-10,0 0 18,0 0-11,0 0-6,0 17 1,0 3 60,0 5-5,0 1-23,0-3-20,0-1-18,12-5 7,1-4-3,0-6-5,2-2 3,-3-3-4,-1-2 5,1 0-3,-2 0-1,-2-4 2,-1-5 2,-2-3 3,-1-3-2,2-4 3,-3 2 10,-1 2-13,0 5 6,0 5-4,-2 3 6,1 2 1,-1 0-15,0 0-8,1 3-6,2 11 6,-1 6 8,1-3 3,3 0-2,3-5-2,1-4 2,4-5-1,4-3 0,-2 0 7,6-7-5,-3-6 2,-1-4 2,-2-3 2,-6 0-2,-7-2 7,-3-1-3,0 2-3,0 2 5,-2 4-12,0 7 2,-1 2-2,3 6 9,-3 0-7,0 0-2,3 3-18,0 9 6,0 9 12,6 5 0,6 0 0,4 0 0,2 1 2,-4-3-2,-1-6 0,-6-5 2,-2-6-2,-3-5 0,-2-1 1,0-1 1,-9 0-2,-10 0-6,-4 0-99,1-5-149,8-4-98</inkml:trace>
  <inkml:trace contextRef="#ctx0" brushRef="#br0" timeOffset="8932">1941 231 348,'0'0'92,"0"0"-79,70-24 31,-56 16 33,-5 3-36,-9 0-5,0 0 35,-4 0-37,-10 2-12,-2 2-16,-8 1-5,3 0 0,0 11 2,4 2-1,5 0 4,7 0 10,5 0 44,0 1-19,9 1-23,7-3-1,7-4-13,2-2-1,5-2-1,1-4-2,-3 0-153,0 0-127</inkml:trace>
  <inkml:trace contextRef="#ctx0" brushRef="#br0" timeOffset="9235">2292 191 736,'0'0'51,"0"0"-42,-61-3 55,38 4-28,0 11-18,0 3-14,7 2-2,7 2-2,9-1-8,0-3-3,17-3-2,5-7-17,4-5 13,1 0 9,-3-10 8,-5-7 1,-4-3 17,-7-2 29,-4-4-1,-4-5 17,0-1-20,0 0-1,0-3-20,-3 5-13,1 6 1,0 9 26,2 8-2,-2 6 8,1 1-19,1 0-23,-1 15-12,0 17-3,-1 10 15,-1 5 3,3-2-3,0-5 0,0-6-49,7-5-39,7-9-80,0-10-235</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09.62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175 17 410,'0'0'231,"0"0"-174,0 0 8,0 0 19,0 0-40,0 0-20,-58-6-12,57 15 1,1 6 6,0 2 1,11 1 7,6-1-9,1 1 0,-2-1-6,-6-3-2,-4-1-4,-4-3-1,-2-2 5,-7 0 1,-14 0-3,-10-2 0,-4-1-8,4-5-33,6 0-73,9 0-83,9-11-89,7-3-175</inkml:trace>
  <inkml:trace contextRef="#ctx0" brushRef="#br0" timeOffset="269">199 40 465,'0'0'236,"0"0"-235,0 0 27,0 0 87,0 0-40,-69 60-15,39-39-35,1 0 1,2 0-25,4-4 0,10-3-1,5-6-10,8 0-64,0-5-99,10-3-74,10 0-103</inkml:trace>
  <inkml:trace contextRef="#ctx0" brushRef="#br0" timeOffset="509">427 90 436,'0'0'253,"0"0"-238,0 0 57,0 0 6,0 0-47,0 0 5,-14-20-4,1 15-23,-2-1 5,-1 3-9,2 2 8,1 1-5,3 0-4,0 0-4,5 9-1,1 3-1,4 3 0,0 3 2,4 3 6,14 0 0,5-2 1,0-3-4,6-5-2,-1-4 1,-4-4-2,-1-3-1,-7 0-38,-2-3-139,-7-6-76,-5-1-86</inkml:trace>
  <inkml:trace contextRef="#ctx0" brushRef="#br0" timeOffset="794">527 107 382,'0'0'231,"0"0"-189,0 0 44,63-2-9,-40 7-14,0 7-8,1 3-32,-5 0-6,-6 2-8,-5-1-3,-8-1-6,0-3-6,-3-5-18,-7-7-73,1 0 97,-3-4 7,2-10-5,3-1 14,4-1 11,3 1 9,0 0-15,6 2-3,9 1-12,4 3-6,2 2 0,0 0-2,-2 3 0,-4 2-3,-2 1 2,0 1-9,-4 0-5,1 0 13,-4 0 3,-2 0 1,-1 1-2,2 5 2,-3 7-2,2-1 4,-1 3 0,1 0 5,3 0-7,0-2 0,1-4 3,2-3-1,3-3 2,1-3-3,-3 0 2,0 0 2,-3-10 13,-3-1 8,-1-4 6,0 0-6,-2-5-8,1 4-11,-2 2-6,-1 5-2,0 3-1,0 4-39,0 2-40,0 0-127,0 0-253</inkml:trace>
  <inkml:trace contextRef="#ctx0" brushRef="#br0" timeOffset="1320">1036 88 546,'0'0'95,"0"0"-32,0 0 95,0 0-79,0 0-31,17 61-31,-16-43-10,-1-2-7,0-3-46,0-4-136,0-4-137</inkml:trace>
  <inkml:trace contextRef="#ctx0" brushRef="#br0" timeOffset="1656">1312 68 734,'0'0'120,"0"0"-101,0 0 15,0 0 4,-72 23-14,52-5-4,6 2 15,6-2-19,3 0-11,5-2 0,2-1 8,14-4-11,5-8 0,6-3-2,7 0-56,3-8-39,3-8 12,-3 1 29,-4-1 8,-6 5 26,-3 1 20,-6 3 16,-7 2 33,-2 2 32,-2-1-26,0 1-7,-2 0-7,-1-2-15,-2 0 0,-2-2-6,0 2-9,0 0-7,-8 2-4,-3 1 2,-1 2-2,-4 0-4,-2 7 4,3 8 0,3 3 0,7 0 2,5 1 1,2-1 0,12-1 0,2-5 1,4-3 4,4-3-3,3-6-3,1 0-2,0 0-31,-7-4-93,-3-4-124,-9 2-268</inkml:trace>
  <inkml:trace contextRef="#ctx0" brushRef="#br0" timeOffset="4121">1928 148 286,'0'0'185,"0"0"-165,0 0-17,0 0 4,0 0-4,0 0-3,0 0-4,0 4 4,16-2 6,11-2-1,8 0 15,7 0-4,9 0 3,1 0-4,0 0-6,0 0-1,-2 0-4,-6 0 4,-3 0 2,-7 1 1,-7 0 6,-2-1 17,-8 0 8,-4 0-9,-4 0 11,-5 0-2,-2 0-4,-1 0-3,-1 0-3,0 0-3,0 0-8,0 0 4,0 0-4,0 0 6,0-1 7,0-4-12,-3-1-19,-5-3 0,-3 1 0,1-2-1,-4 0-1,-2 0-1,1-1 3,-2 0-1,3 1 4,2 4 9,4 2-3,4 1 6,2 3-7,2-2-4,0 2-7,0 0-7,0 0-2,9 11 3,4 7 6,3 0 0,0 2 2,-2-2 1,-3 1-3,-6-1 1,-4 0 1,-1 1-2,0-3 2,-6 1 0,-5-4 2,0 1-4,-3-1 5,0 0-4,-1-1-1,3-1-10,1-2-89,0-4-168,4-3-219</inkml:trace>
  <inkml:trace contextRef="#ctx0" brushRef="#br0" timeOffset="5524">2968 130 51,'0'0'498,"0"0"-334,0 0-68,0 0 16,0 0-35,0 0-32,-54-23-24,35 23-6,3 3-15,0 9 4,3 5-4,4 3-2,4 2-1,5 2-2,0-1 0,18-4 3,10-2-14,4-7 10,7-5 1,1-5-7,-4 0-3,-4-5 10,-9-7 5,-8 0 2,-3-3 2,-8-4 4,0-3 15,-2-3-10,-2-4-6,2 1-6,1 0 4,-3 0-3,0 6 0,0 5 10,0 5 24,0 6 4,0 4-5,0 1-19,0 0-16,0 1-4,0 5-11,0 15 4,0 9 11,0 5 2,0 0-2,4-2 1,2-6 0,-2-5 0,-1-8-1,0-6 0,-1-4-1,-2-3 3,2 1-1,0-1 5,3-1 6,0-11 29,4-6-35,1-2 4,2 3-7,1 2-3,-3 7-1,-3 3 0,3 3-4,0 2 1,2 0 1,1 12-2,-1 3 3,-3 2-7,0 3 8,-5-2-1,-1-2-29,-1-4-39,0 0-41,2-7-115,1-5-231</inkml:trace>
  <inkml:trace contextRef="#ctx0" brushRef="#br0" timeOffset="6189">3405 136 574,'0'0'287,"0"0"-263,0 0-2,0 0-10,0 0-7,0 0-1,-4 43 7,5-24 3,11-1-14,0-4 8,-1-4-8,-1-4 2,-2-5 3,1-1 3,2 0 35,0-7 15,1-5-20,0-1-8,1 2-7,1 4-14,0 2-9,-3 5 0,1 0-2,-1 0-3,-3 2 1,-2 6-2,-4 4-35,-2-1-19,0-1-11,-1-3 4,-3-4-10,2-3 77,1 0 26,1-6 53,0-8-50,3-1 8,11-3-13,2 0 3,0 1-21,0 5-6,-1 3-5,-3 6-51,-1 3-67,0 0-52,-1 4-106,-1 8-97</inkml:trace>
  <inkml:trace contextRef="#ctx0" brushRef="#br0" timeOffset="6581">3746 243 103,'0'0'201,"0"0"-142,0 0 12,0 0 44,0 0-21,0 0 63,5 35-5,-5-46-23,3-4-85,3-3-23,-1-3 32,2 0-5,-3-1-16,5 4-19,0 3-3,0 7-4,-2 3-1,2 3-5,2 2-2,1 0 0,2 5 1,3 5-3,-3 5 1,0 7 0,-5-2 0,-4 1-6,-1-1 3,-4-3-13,0-2-33,0-3-19,0-4-50,0-4-156,0-3-269</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26.0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74 0,'0'0'0</inkml:trace>
  <inkml:trace contextRef="#ctx0" brushRef="#br0" timeOffset="946">378 0 558,'0'0'309,"0"0"-280,0 0-23,0 0-6,0 0-94,0 0-220</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18.77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0 214 437,'0'0'80,"0"0"-68,0 0 59,0 0 1,0 0-38,0 0-17,0 0 1,-6 0-4,6 0 0,3 0-6,14 0 10,5 0 11,13 0-3,4-3-11,5-1-4,4-1-7,1 0-2,-2 2 2,0-1 1,-6 1-3,-2 1-2,-4 1 2,-8-1 0,-8-1-2,1 1 1,-9 0 0,-4 0 7,-2 2 7,-3-1 20,-2-1 12,0-1-3,0 1-3,0 0-6,0-2-15,0 0 9,-7 1-22,0-4-3,-1 3 3,-2-1-3,-3-1-2,-2 2 2,-2-1-3,3-1 1,-1 1-2,5 3 1,5 0 0,1 2-1,4 0 4,0 0-4,0 0-5,2 0-8,10 0 9,8 4 4,-1 8 2,-1 1-2,-4 0 0,-4 4-1,-3 0 0,-6 5 0,-1-4 2,0-1-2,0-2 1,-3 0 0,-4 0-2,-3 2-61,4-5-135,5-4-244</inkml:trace>
  <inkml:trace contextRef="#ctx0" brushRef="#br0" timeOffset="1326">1003 125 205,'0'0'395,"0"0"-328,0 0-38,0 0 40,-70-10-23,37 10-23,2 10-4,-1 2 17,5 4-8,7 1-26,6 5 20,9-2-12,5 0-1,0 0 0,11-3-1,12-4-3,9-4 4,4-4 8,4-5-16,-1 0-1,-2 0-1,-3 0-65,-7-2-112,-6-2-102</inkml:trace>
  <inkml:trace contextRef="#ctx0" brushRef="#br0" timeOffset="1694">1221 142 484,'0'0'83,"0"0"20,0 0 26,0 0-47,0 0-53,0 0-11,-76 16 16,62-4-11,4 3-11,7-1-12,3-1-2,0 2 2,15-8-3,5-4-8,4-3 1,-2-1 6,-2-10 4,-9-4 1,-3 0 2,-4 0 15,-3 5-3,0 5-3,-1 4 5,0 1-11,0 0-6,1 11-10,5 6 10,-2 1 1,4-3-1,3-3-1,2-5-3,-1-6 2,2-1 2,-1-3 2,-3-10 2,-1-5 0,-4-3 7,1-2-4,-6 0 2,0 0 10,0 0-1,0 6-7,0 7-4,-4 5-4,2 5 4,2 0-6,0 0-1,0 12-20,0 5 16,2 6 4,4 2 0,4-1 0,4 2 0,2-7-2,4-4-1,1-5-6,1-8 9,-3-2 2,1-2 2,-5-13 0,0-5 3,-8-4 16,-2-4 3,-3-3-3,-2 0 5,0 1-8,-4 7-11,-2 4 2,2 9-2,-2 4 7,5 6-1,0 0 4,0 1-19,1 12-8,0 9-2,0 8 10,0 5 3,11-1-3,-1-2-1,3-9-1,1-1 2,-3-7-5,-1-4 5,-2-4-12,-1-5-25,-4-2-15,2 0-35,0-2-159,-1-11-356</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22.41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120 165 338,'0'0'168,"0"0"-98,0 0-26,0 0 20,0 0 3,-76 55 9,60-34-31,0 2-1,8 0-10,6-2-19,2-2-11,2-2-3,12-7 5,3 2-3,5-6-2,2-4 1,3 1-2,1-3-53,-1 0-102,-6 0-82,-6-8-252</inkml:trace>
  <inkml:trace contextRef="#ctx0" brushRef="#br0" timeOffset="397">312 210 501,'0'0'227,"0"0"-191,0 0 27,0 0-5,0 0-25,0 0-15,35-2-6,-8 0 7,4 0-15,-5-2-2,-1 1 5,-7-1-6,-6 2 0,-5 1 2,-3 1 1,-4 0 31,0 0 19,0 0-5,0 0-23,0 0-17,0 0-9,0 8-13,0 8 9,0 5 4,0-1 0,-4-2 0,-2-1-2,-4-2-27,-6-3-13,-3-1 2,-4-5 13,1-3 11,2-3 11,6 0 5,3 0 0,8 0 4,1 0-4,2-3 0,9-1-10,18-1-20,8 0 19,3 4 3,1-3-22,-3 1-44,-4 1 50,-3-3 20,-7 5 4,-5-3 0,-4 3 2,-11 0 0,-1-1 0,-1 1 23,0 0 9,0 0-4,0 0 5,-1 0-12,-1 0-15,2 0-4,0 0 1,0-1 30,-3-6 5,2-4-25,1-4-3,0 4 11,4-5-15,4 2-3,7 0-1,1 2 1,2 4-5,5 4 2,-1 2-4,0 2 2,3 0-1,-1 10 1,-5 4-2,-2 2-1,-4 3 3,-5 0 0,-5-3 0,-1 2-13,-2-3-39,0-6-56,0-3-76,0-6-146</inkml:trace>
  <inkml:trace contextRef="#ctx0" brushRef="#br0" timeOffset="1170">1136 181 677,'0'0'76,"0"0"-74,0 0 40,-81 25 40,60-11-32,4 1-31,7-2-7,7-1-5,3 2-7,4-5 3,16 0-2,6-4-1,6-4-64,0-1-104,1-1-106,-5-9-127</inkml:trace>
  <inkml:trace contextRef="#ctx0" brushRef="#br0" timeOffset="1342">1251 220 318,'0'0'203,"0"0"-86,0 0-83,0 0-14,0 0 12,0 0-7,-27 43-12,27-33-6,16-5 17,5-1 22,2-4 12,2 0-13,-7-2-2,-4-5 3,-5-2 3,-7-3-3,-2 1-2,0-2-17,0 0-18,-8 6-9,-1 6-5,-1 1-28,1 0-84,2 3-118,6 2-123</inkml:trace>
  <inkml:trace contextRef="#ctx0" brushRef="#br0" timeOffset="1612">1474 285 375,'0'0'252,"0"0"-176,0 0 40,0 0 24,0 0-69,0 0-61,-15-29 15,8 18 16,2 1 4,3 0-9,2 0-17,0 3 2,2-1-21,12 4-7,6 1 7,-2 2-3,3 1 3,-3 0-1,-2 11 1,2 1-1,-2 3-2,-4 0 2,1-2-3,-9-4-1,-2-6-27,-1 0 14,-1-3 12,0 0 6,0-1 12,0-9 19,0-3-28,2-1 6,2-1-5,2-1-4,9 1 0,2 4-2,4 4-2,0 5 0,-3 2 3,-1 0 0,-1 8-2,-1 6 1,-2 2 2,-5 3-2,-2 0 2,-5 1-4,-1-2 3,0-6-74,0-2-76,0-7-125,2-3-78</inkml:trace>
  <inkml:trace contextRef="#ctx0" brushRef="#br0" timeOffset="2080">1906 218 556,'0'0'139,"0"0"-112,66-13 101,-39 8-52,0 1-53,-7 1-10,-1 0-1,-9 1-2,-4 0 0,-5-1 0,-1 1 15,0-1 21,-12 2-43,-5 1-3,-7 0-11,-3 6 9,0 6 1,5 1-3,8 1 2,8-3 1,6-2-6,0-2 7,8 0-2,10-3 6,4 1-2,4-3-1,3 0-1,-2-2-92,-3 0-169,-3 0-268</inkml:trace>
  <inkml:trace contextRef="#ctx0" brushRef="#br0" timeOffset="2398">2291 238 508,'0'0'245,"0"0"-244,0 0 44,0 0 51,-19 76-57,11-51-24,1-2-15,4-6 0,3-7-21,-1-2-97,1-8-204</inkml:trace>
  <inkml:trace contextRef="#ctx0" brushRef="#br0" timeOffset="2630">2584 181 357,'0'0'531,"0"0"-516,0 0-13,0 0 0,0 0 17,0 0-9,-45 57-5,58-45 21,10-3-1,4-5 6,2-3 2,-1-1-21,-7 0 2,-6-2-7,-3-8 21,-10 1 10,-2-4 6,0 1-23,-12 1-18,-5 2-3,-4 4-14,0 3-45,3 2-66,5 0-126,11 0-338</inkml:trace>
  <inkml:trace contextRef="#ctx0" brushRef="#br0" timeOffset="2926">2807 192 829,'0'0'92,"0"0"-92,0 0 0,0 0 5,0 0 26,0 0 1,12 51-4,6-45-2,4-3 1,2-3-9,0 0 0,-2-3 5,-6-8 0,-3-1 4,-3-3-10,-3 0 10,-3-1-15,-3 2-9,1 2-3,-2 0-1,0 6-40,-5 1-44,-7 5-53,-2-3-313</inkml:trace>
  <inkml:trace contextRef="#ctx0" brushRef="#br0" timeOffset="3247">3085 87 886,'0'0'157,"0"0"-153,0 0 2,7 54 60,-1-24-23,1 3-21,-1-4-21,1-2-1,0-7-11,-1-3-81,-1-7-89,-5-7-124,0-3-248</inkml:trace>
  <inkml:trace contextRef="#ctx0" brushRef="#br0" timeOffset="3427">3092 221 428,'0'0'214,"0"0"-203,0 0 36,67-14-1,-48 14-39,-1-1-7,-3 1-13,-5-1-196,-3 0-300</inkml:trace>
  <inkml:trace contextRef="#ctx0" brushRef="#br0" timeOffset="3696">3416 165 45,'0'0'269,"-13"-7"-180,6 4-13,0 2 60,-3 1-74,-2 0-37,-2 0-14,0 4 2,-2 9 6,2 2-9,4 2 2,7 0-3,3-4-7,5-1-1,12-5 0,2-2 14,3-5-2,-1 0-9,-1 0 1,-4-9 22,-9-1 25,0-1 21,-5 2 0,1 1-23,-1 3-9,-2 4-4,2 1-23,-1 0-14,3 16-19,-2 8 19,0 12 0,-2 9 0,0 7 0,-4-1 3,-14-1-3,0-8 0,-1-14 0,5-11-3,6-10 3,0-7 0,0 0 32,-2-14-3,-1-5-22,4-7 9,4-3-16,3-6-3,1 0 2,17 1-18,4 6-54,4 7-37,-1 3-131,2 5-158</inkml:trace>
  <inkml:trace contextRef="#ctx0" brushRef="#br0" timeOffset="4168">3593 198 666,'0'0'102,"0"0"-93,0 0 2,0 0 34,0 0-27,0 0 21,-22 49-12,42-37-15,4-2 6,1-5 4,-5-4 4,-5-1-2,-5 0 7,-6-12 13,-1-2 2,-3-3-19,0-2-24,0 3-3,-10 4-4,1 3-47,-5 4-91,2 2-263</inkml:trace>
  <inkml:trace contextRef="#ctx0" brushRef="#br0" timeOffset="4439">3809 156 823,'0'0'73,"0"0"-67,0 0-6,0 0 50,0 0-21,0 0-18,1 64-11,-1-54-3,0-2-110,0-5-221</inkml:trace>
  <inkml:trace contextRef="#ctx0" brushRef="#br0" timeOffset="4747">3998 252 621,'0'0'197,"0"0"-157,0 0 30,0 0-27,0 0-10,0 0 30,-20-47 4,20 33-22,3-1-19,8 2-14,5 3 4,2 3-9,-2 4-7,2 3 1,-2 0-1,0 8-5,-1 6 5,-3-1-13,-2 2-20,-6 0-33,-2-1-55,-2-6-106,0-3-281</inkml:trace>
  <inkml:trace contextRef="#ctx0" brushRef="#br0" timeOffset="5085">4326 125 789,'0'0'85,"0"0"10,0 0-35,0 0-58,-61-1 1,34 11-3,8 1 2,10 2-4,9 3-2,1-4-8,18-5 6,6-4 5,-2-3 1,2-5 1,-7-10 6,-6 1 47,1 2 18,-9 4 2,-1 4-21,-3 2-14,0 2-25,0 2-14,2 17-14,0 10 12,-2 11 2,0 8-6,-8 5 6,-10 1 0,1-4-3,-3-13 0,8-14-4,2-11 4,7-10 2,3-2 2,-2 0 14,0-13 13,2-8-25,0-6 1,2 1-5,9 2 3,2 3-4,4 9 2,-2 4-2,0 8-12,0 0-67,-8 3-52,-3 9-208</inkml:trace>
  <inkml:trace contextRef="#ctx0" brushRef="#br0" timeOffset="6906">4538 0 440,'0'0'44,"0"0"-44,0 0 87,0 0 30,49 64-17,-35-41-17,-2 4-33,-2 1-22,-5 1-9,-5 0 7,0-6-1,0-2 2,-2-5 4,-3-3-3,-2-3-13,0-1-1,0-1-3,-1 0-11,-1-1 1,2 0-1,-2 2-27,0-3-108,-2-1-234</inkml:trace>
  <inkml:trace contextRef="#ctx0" brushRef="#br0" timeOffset="8460">4907 171 372,'0'0'71,"0"0"-66,0 0 34,0 0 16,0 0-38,0 0-16,-1-3 1,23 3 16,12 0 28,9 0 2,3 0-20,3-3 0,-2 0 6,-6 2 4,-8 0-7,-8 1 19,-6 0-5,-8 0-2,-2 0-2,-2-2-10,-4 2-10,1 0-2,-1 0-12,3 0-5,1 0-4,2 0 0,2 0-79,-3 0-173,-2 0-227</inkml:trace>
  <inkml:trace contextRef="#ctx0" brushRef="#br0" timeOffset="8887">5750 103 595,'0'0'131,"0"0"-74,0 0 48,0 0-33,0 0-38,-76-10-1,52 10-3,0 8-12,-3 4 2,5 3-3,3 6-13,6 1-1,5 0-3,7-1 0,1-2 0,4-3 6,18-3-4,6-5-1,10-3 5,4-3 5,1-2-5,-6 0 3,-8 0-3,-9-7 7,-6-3 4,-5-5 31,-2-4 1,-3-7-27,-2 4-3,-2-1-6,0 3 3,-8 4-3,-4 2 0,-1 5-13,-5 1-3,-6 4-6,-1 4-1,-1 0-44,-2 9-49,9 4-103,-1 0-441</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32.7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9 180 6,'0'0'397,"0"0"-338,0 0-40,0 0 93,0 0-39,0 0-38,0 0-6,-11 0-7,11 1-17,14 3 5,7-1 11,13 2 11,11-2-4,8-3-12,8 0-4,3 0-6,-5 0-3,-6 0 4,-9 0-3,-10-1 9,-10-4 7,-12 5 3,-5-2 13,-4 2 3,-3-1 8,0 0 6,0 0-12,0-1 0,0-2-16,-6-2-21,-5-2-4,-1 1-1,-1 0 0,-1 1 1,4 0 2,3 4 0,2-1-1,5 2 1,0 1-2,0 0 0,0 0-8,0 0-3,12 4 2,1 8 9,6 5 4,-2 3-3,-6 1-1,-2-1-4,-7-2 3,-2-2-3,0-2 2,-8 1 1,-3-2-10,-4 0-90,-1-5-161,2-6-377</inkml:trace>
  <inkml:trace contextRef="#ctx0" brushRef="#br0" timeOffset="950">860 113 699,'0'0'70,"0"0"-62,0 0-8,0 0 104,-14 74-41,14-43-40,-3-2-23,3-2 0,0-9-25,5-3-67,4-8-69,-1-7-195</inkml:trace>
  <inkml:trace contextRef="#ctx0" brushRef="#br0" timeOffset="1145">787 99 295,'0'0'293,"0"0"-267,0 0-25,0 0 60,76-10-5,-42 18 11,6 8-27,1 2-2,-3 2-12,-6 2-15,-8 1 0,-9-3 2,-10 0-6,-5-2-6,-12 1 23,-15-2 14,-7-5-13,0 0-14,2-7-5,5-1-6,8 0 0,4-4-58,10 0-125,5 0-180</inkml:trace>
  <inkml:trace contextRef="#ctx0" brushRef="#br0" timeOffset="1491">1274 186 445,'0'0'229,"0"0"-197,0 0 70,0 0-10,0 0-72,-70-10-2,51 22-8,1 3 1,6 2-11,10 0-2,2 0 1,14-4 1,14-3-18,6-7-47,2-3 11,-7 0 35,-8-13 19,-7-1 4,-7-1 40,-2 2-19,-4 6 23,-1 5-9,1 2-6,4 0-33,2 7-10,4 7 8,0 3 2,1-4-29,0-1-11,-2-7 16,-2-2 18,-4-3 6,2-5 11,-6-10 35,0-2-1,0-6-2,0-4 5,-10-2-12,0-1-7,0 0-18,-2 4 10,2 4 2,3 8 2,2 8-2,3 3-2,2 3-14,0 0-7,0 7-12,2 9 2,6 5 8,3 2 0,4 1-13,0-2-29,0-4-37,-8-4-10,0-6 13,-3-5 31,-3-3 22,3 0 25,1 0 0,5 0 4,7 0 11,4 0 1,2 0-3,6-1-4,1-6-3,-1 2-3,-7 1 5,-9 1 1,-7 0 13,-6 3 25,0 0 34,-2 0-7,-15 0-44,-9 7-30,0 6-2,8-1 2,7 3-8,11-2-20,0-2-26,8-1 24,7-6 3,1-3 5,-1-1 16,0 0 3,-3-6 3,1-5 0,-2 1 0,2 2 0,-6 2 2,-3 5 3,2 1-5,2 0 9,1 1-6,3 11-3,-5 2 3,3 1-3,2-1-2,-2-3 2,5 0-30,-6-5-165,1-5-263</inkml:trace>
  <inkml:trace contextRef="#ctx0" brushRef="#br0" timeOffset="2443">2199 0 439,'0'0'289,"0"0"-241,0 0 10,0 0 1,0 0-33,0 0 21,-66 57 15,39-24-19,6 5-14,1 2-10,11-1-9,9-4-10,0-5 3,16-8 0,1-6-1,3-5-1,0-5-1,1-3 7,1-3-3,-4 0-4,-6 0-46,-3-1-62,-5-7-84,-1-1-150</inkml:trace>
  <inkml:trace contextRef="#ctx0" brushRef="#br0" timeOffset="3245">2493 120 180,'0'0'451,"0"0"-393,0 0 82,0 0 24,0 0-65,0 0-65,1-21-15,14 19-19,3 2 2,1 0-3,0 0 1,-5 5 0,-2 4 1,-4 2-1,-7 1 0,-1 5-9,-13 5 9,-14 1 5,-7 3-2,-1-4-3,4-4-4,10-6-8,10-7 0,8-2 12,3-3-3,0 0 1,0 0-7,11 0 6,6 0 3,9-5 8,2-2-5,6 1-3,-3-1-4,4 0 4,-1 2-75,-6 2-95,0-1-141</inkml:trace>
  <inkml:trace contextRef="#ctx0" brushRef="#br0" timeOffset="3694">2960 30 519,'0'0'80,"0"0"-24,0 0 76,0 0-49,0 0-56,0 0-6,-62-3 3,48 16-3,-3 2-4,1 4-8,3 4 8,6 0-8,7 0-9,0-2-1,9-4 1,11-2 3,5-8-2,2 0 1,-2-7 5,-5 0-7,-6 0 2,-7 0 1,-4-2 1,-3-5 16,0-6 3,0 3-14,0-2 1,0 4 4,0 0 1,0 3-3,0-1-4,3 1-8,8 2-2,3-1 0,0 3 3,-1 1-1,-2 0 3,0 0-1,-4 0 0,0 5 3,-2 5-5,0 2 1,-1 1-1,2 4 3,-4-2-3,1-3-39,2 1-85,2-6-178,-1-4-259</inkml:trace>
  <inkml:trace contextRef="#ctx0" brushRef="#br0" timeOffset="4392">3434 173 423,'0'0'269,"0"0"-247,0 0 13,0 0 68,-41 63-50,23-44-38,4-2-14,5-5-1,4-1-25,5-7-125,0-4-168</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37.54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79 408,'0'0'263,"0"0"-201,0 0 23,0 0-29,0 0-2,0 0-19,66-31 14,-43 30-11,-4 1-20,-2 0-4,-5 0 12,-5 8-17,-6 1-2,-1 7-6,-10 5 7,-9 1-2,-1-2-3,6-4-3,10-2-6,4-3-5,11 1 0,10 0 11,1-2 0,-4-2 5,-9-2-2,-5-3 7,-4 0 1,0 0 8,0 1 8,-10 1 5,-5 1-7,0-3-19,-3-1-6,0 0 0,-3-2-36,4 0-38,3 0-161,5-4-373</inkml:trace>
  <inkml:trace contextRef="#ctx0" brushRef="#br0" timeOffset="456">537 40 679,'0'0'53,"0"0"-51,0 0 32,0 0 41,-56 72-12,44-42-22,5 2-25,7-2 0,0-5-7,9-3-4,11-6 9,4-7 7,-2-4 6,-3-5-4,-4 0-1,-5-1-1,-6-9 1,-4-4 7,0 1-12,0-2-10,0 0 2,0 3-9,0 2 2,10 3-2,5 2-1,2 2 0,3 1 1,-3 2 0,0 0 3,-3 0 1,-1 7 3,-2 1 0,0 4-4,-1 0-3,-1 3-2,-4 0 2,2-2-37,-2-1-61,3-7-76,3-5-225</inkml:trace>
  <inkml:trace contextRef="#ctx0" brushRef="#br0" timeOffset="898">915 0 544,'0'0'276,"0"0"-258,64 21 47,-34-1 36,-1 4-31,-6 5-8,-6 0-25,-6 2-16,-8-1-13,-3-3-7,0-2 2,-13-2-1,-5-4-2,-2-2-39,-3-7-101,1-3-200</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39.04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88 700,'0'0'127,"0"0"-74,0 0 40,0 0-35,0 0-39,0 0-14,34-7 3,-2 5-3,7-1-1,4 1 5,1 1-4,5 1-2,0 0-3,2-1 1,6 1 2,2 0-3,0-1 0,-6 0 0,-6 0 0,-7-1 0,-10 2 5,-7 0-5,-12 0 3,-6 0 7,-5 0-7,0 0 8,0 0 0,0 0-8,0 0-2,2 0-1,-2 0-24,0 0-53,0 2-145,0 1-134</inkml:trace>
  <inkml:trace contextRef="#ctx0" brushRef="#br0" timeOffset="479">1045 20 638,'0'0'139,"0"0"-31,0 0-10,0 0-53,0 0-16,-64 17-6,44 1 0,4 3-10,7 1-10,9 0-2,0-5 3,17 0-4,10-8 8,4-2 5,6-7-3,-2 0 14,-5 0 6,-7-11 12,-8-4 12,-5-1-10,-6-4-15,-2-4-6,-2 0-17,-2 3-6,-11 2-1,-3 8-10,-5 4-13,-6 7-35,-2 0-73,-2 11-103,5 1-475</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40.4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89 8 480,'0'0'292,"0"0"-280,0 0 6,0 0 27,0 0-20,0 0-18,35-7-3,-13 7 11,-4 0 3,-2 8 2,-5 0-6,-1 3-4,-6 5 3,-4 5 2,0 6 6,-7 7 21,-9 4-9,-3 5-3,-1 3-18,5-1-4,4-3-6,8-3-2,3-4-2,0-8 2,7-5 4,6-7-2,-1-4-2,2-5 0,-3-1 6,0-5-2,-2 0-4,1-4 6,-1-7-1,0-5 2,-2-2 2,-1 2 7,-6 1-7,0 6 12,0 1-6,-3 6 1,-2 0-8,0 2 1,-6 0-9,-3 7-3,-3 7 2,2 7 1,2 4-2,3 2 2,0 3-3,6 3 4,1 2-2,0 1-1,3-2 2,0 1 4,0-3-4,2-2-1,3-4 1,-1 1 0,-2-5 4,1 0-3,-2-4 7,-1-6 3,0 1-1,0-6-2,0-4 2,0 1-6,0-1 7,-4 2 2,-5 0 9,-5-2-3,-4 0-9,-2-2 0,2-1-9,2 0 3,4 0-4,1 0-1,2-4-22,5-4-39,4-1-82,0-5-289</inkml:trace>
  <inkml:trace contextRef="#ctx0" brushRef="#br0" timeOffset="1349">672 334 417,'0'0'261,"0"0"-177,0 0 5,0 0-45,0 0-38,0 0-1,-73 3 6,46 14-1,1 6 9,1 2-4,2 4-9,10-2 6,6 1-12,7-4 2,0-2-2,14-3 0,9-3 0,5-4 9,7-6 5,4-4-1,-2-2-9,-4 0 2,-11 0 0,-7 0-6,-4-8 0,-6 3-30,-3-2-80,-2-1-160</inkml:trace>
  <inkml:trace contextRef="#ctx0" brushRef="#br0" timeOffset="1745">776 261 498,'0'0'212,"0"0"-158,0 0-11,0 0-31,0 0-6,0 0 50,0 86 28,0-46-52,-2-1-26,-1-4 7,3-7-13,0-9 0,0-4 0,0-8 7,0-4-4,0-2-1,0-1 6,0 0 46,0 0 5,0 0-4,0 0-13,0-8-12,0-3-27,4-1-1,0-1-2,6-1-2,2 1 0,0 1-1,4 4-3,-1 1 6,-1 7-1,0 0 1,-3 0-3,-2 7 1,1 6-1,-1 4 3,-2 1-2,2 1 2,-6-4-3,2 0 3,-2-3-17,0-5-34,3 4-24,-2-9-102,1-2-171</inkml:trace>
  <inkml:trace contextRef="#ctx0" brushRef="#br0" timeOffset="2224">1052 426 783,'0'0'35,"0"0"-26,0 0-9,6 52 11,1-25 15,3-4-16,3-4-10,-1-7 4,-1-1 0,-5-7-1,-3-2 27,2-2 32,0 0 39,3-11-31,3-7-41,-3-2 8,3-2-16,0 0 3,3 5-21,4 4-3,1 6-3,1 7-3,-1 0 2,1 5-1,-2 7-1,-4 1 2,-5 1-5,-4 2-15,-5 0-12,0-3 2,0-3-9,0-6-15,-1-4 58,1 0 23,0-10 16,0-3-35,0-1 6,0-2 2,14-2-11,4 6-2,0-1-30,-5 6-54,-3 4-71,-2 3-103,-5 0-185</inkml:trace>
  <inkml:trace contextRef="#ctx0" brushRef="#br0" timeOffset="2631">1457 490 357,'0'0'161,"0"0"-85,0 0 19,0 0-21,6 69-30,-3-56-27,0 1-13,-2-8 1,2-4 4,-3-2 20,2 0 70,-2 0 26,0-9-6,0-9-92,1-2-9,0-4 10,3 1-7,3-1-17,1 4-2,6 4 2,3 5-2,-1 5-4,3 4 1,-4 2 0,1 0-6,-2 12 6,-1 6-1,-3 2 1,-4 5-1,-3 1-2,-3-4-2,0-1-21,0-2-65,0-6-36,-2-4-117,2-6-323</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0:07.19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0 684 292,'0'0'80,"0"0"-32,0 0 47,0 0 24,0 0-42,0 0-43,47-17 1,-35 11-7,-3 2-9,-3 3 1,3 0-6,-4 1 7,2 0-12,-2 0-1,2 9-4,-1 8 17,-1 6 13,-3 5-3,0 8 3,1-1-29,-1 2 0,0-4-5,3-8 1,0-6-2,-3-5-7,4-4-60,-4-2-87,-2-5-121,0-3-199</inkml:trace>
  <inkml:trace contextRef="#ctx0" brushRef="#br0" timeOffset="343">24 857 280,'0'0'185,"0"0"-139,0 0 55,73-17 10,-45 11-56,1-3-29,-4 2-11,-2 1-2,-5 0-3,-6 3 0,-3 0-10,-3 1 1,-4 0-1,-2 0-89,0 2-147</inkml:trace>
  <inkml:trace contextRef="#ctx0" brushRef="#br0" timeOffset="1484">280 308 302,'0'0'180,"0"0"-134,0 0-39,0 0-2,0 0-1,0 0 26,54-15-14,-40 10 7,-1 1-1,-4 1 10,-4 2-7,0 0 4,-3 1-14,-2 0-4,0 0 21,0 0-2,0 0-30,0 1-5,0 11 5,0 8 0,0 2 17,4 5-15,1-1 2,2 3-2,0 0-2,2 1 5,2 2-5,0-5 0,-1-1 1,-6-2 0,3-2-1,-3-5 1,-4-2-1,3-5 1,-3-5-1,0 1 1,0-2 18,0-2 16,-3 2 12,-5-3-1,-2 1-8,-1 0-12,-2-2 2,-4 0-13,1 0-4,0 0-9,3 0 1,-1 0-3,5 0-25,2 0-77,5 0-109,2-9-185</inkml:trace>
  <inkml:trace contextRef="#ctx0" brushRef="#br0" timeOffset="2165">660 254 359,'0'0'200,"0"0"-173,0 0-26,0 0 21,0 0 25,-53 58 7,51-33-33,-3 3-6,5 2 7,0-3-14,2-1-7,12-6 1,4-5-1,1-4-1,-1-6 0,-4-4 0,-1-1 2,-4 0 4,-4-2-2,-3-6 27,-2 0-19,0-1 26,-4-2-35,-8 2 4,1-2-4,2 4 0,4 0-1,5 1 8,0 1-1,0 0-9,2-1 0,12 1-11,4 0 3,-1 2 8,-2-1 2,-1 2 1,-9 1 0,-1 1-2,-1 0 2,1 0-3,0 10 17,-2 2 4,1 3 0,-1 3-12,0-1-9,1-1 0,-3-3-11,2-5-130,3-6-84,-1-2-63</inkml:trace>
  <inkml:trace contextRef="#ctx0" brushRef="#br0" timeOffset="2637">878 365 548,'0'0'81,"0"0"-76,0 0 10,0 0 7,0 0 5,5 61-21,6-54 5,7-3 0,-4-4 1,-2 0 15,1 0 26,-6 0 2,-5-3 14,-2-7 9,0-1-30,0-3-21,-12 2-26,-1 2-1,2 4-30,-1 4-42,2 0-85,7 2-80,3 0-320</inkml:trace>
  <inkml:trace contextRef="#ctx0" brushRef="#br0" timeOffset="2893">1060 342 426,'0'0'410,"0"0"-338,0 0-62,0 0 0,0 0-1,0 0 5,-16 33-14,16-24 0,0-1 0,2-3 0,10-4 0,-3-1 0,1 0 6,0 0 4,0-6 5,-6-3 32,-1-2 4,-3-2-9,0 0-15,0 1-19,-5 2 1,-2 4-9,2 2-5,-2 4-28,1 0-86,4 0-169</inkml:trace>
  <inkml:trace contextRef="#ctx0" brushRef="#br0" timeOffset="3216">1319 277 607,'0'0'153,"0"0"-100,0 0 27,0 0-16,-72-9-48,63 17-16,0 4 0,4 4-6,5 1 4,0-1-32,2-1 2,12-4-15,4-2-1,1-5-15,-1-4-37,-2 0 8,-1-5 83,-1-7 9,-4-3 39,-2-2 1,-6-5 51,-2-1-19,0-1 27,0-2-54,0 1-10,-7 2-3,1 3 6,-1 6-16,5 4-5,0 5 19,2 4-5,0 1-7,0 0-24,0 0-7,0 10-8,0 8 7,4 7 8,3 3 3,4 1-2,1 1-2,-3-4-31,-2-4-152,-1-7-240</inkml:trace>
  <inkml:trace contextRef="#ctx0" brushRef="#br0" timeOffset="3683">1575 257 502,'0'0'112,"0"0"-93,-3 61 25,3-30 11,0 1-24,0-1-31,5-5 0,0-8 0,-1-7-4,1-5 4,-3-4 2,-1-2 4,-1 0 22,0-10 91,0-7-75,-5-6-32,-5-3 34,1-4-25,-1-4-15,4 0-3,6 1-3,0 4 0,0 5 1,11 6-1,6 5-2,0 7-3,2 4-2,-1 2 4,1 0-4,-2 8-7,0 5 8,-4-1-2,-6-1 5,-5 0 1,-2-2 2,-2-1-4,-16 2 2,-5-2 2,-4 1-62,2-4-85,2-3-121</inkml:trace>
  <inkml:trace contextRef="#ctx0" brushRef="#br0" timeOffset="4161">1775 32 794,'0'0'70,"0"0"-70,0 0-3,0 0 3,32 74 16,-25-44 0,0 0-6,0-4-5,-3-6-3,-2-6 0,1-6-2,-3-4 3,1-3-3,-1-1 0,0 0 11,0 0 75,0 0-23,0 0-10,0-5-27,0-5-26,0-1 0,0-3-3,0-2-9,5 2 9,2 0-21,0 4 9,0 4 14,-2 4-1,-3 2 2,2 0-2,3 0-4,0 0 4,4 6 2,0 3 0,3 1 0,-2 2 0,-1-3-20,0 0-55,-4 0-9,-2-1-47,0-3-78,-5-2-57</inkml:trace>
  <inkml:trace contextRef="#ctx0" brushRef="#br0" timeOffset="4642">2111 112 406,'0'0'227,"0"0"-169,0 0 42,0 0 6,0 0-50,0 0-27,-27-18-19,16 22-4,0 10-3,2 1-3,3 2 0,6 1-6,0-2 2,6-5 2,5-3-2,2-3-1,4-5-1,-1 0 6,-3-1 2,-1-11 1,-5-1-1,-3-4 2,-4-2 3,0 2-1,0 1-6,0 6 7,0 4 1,0 3 4,0 3-8,0 0-4,0 0-21,0 9 8,1 5 13,5 0 0,1 0 0,2-3-6,0-1-6,0-3 2,2-4 2,-1-1 1,-1-2 7,2-2 4,-4-8 1,0-3 1,-3 1 8,-4-4 2,0 1 6,0-1-3,0 2-19,0 1 7,0 6-6,0 2-1,0 5-2,4 0-8,10 2-3,5 10 12,3 4-2,6 2 1,1 2 0,-6-1 4,-2-1-1,-10-2-1,-6-2-8,-5-2 8,-3-2 0,-13-4 6,-2-5-6,2-1-41,-1-2-30,9-11-152,1-4-252</inkml:trace>
  <inkml:trace contextRef="#ctx0" brushRef="#br0" timeOffset="5241">2513 99 370,'0'0'106,"0"0"-20,75-24 7,-53 13-34,-3 2-27,-6-1 22,-4 2-1,-9-2 33,0 0-10,-2 2-14,-15 2-30,-2 6-27,-6 0 1,0 14-6,6 5 1,4 2-5,10-1 4,5-4 0,3-2 0,17-1 0,5-3 0,-1-3-1,4-4 3,-1-2-1,-4-1-1,-4 0-14,-4 0-47,-8-1-65,-7-3-166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42:06.40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0 186,'0'0'134,"0"0"-109,0 0-25,0 0 0,0 0 6,0 0 7,0 0 0,0 0 7,-1 0 22,1 0-6,0 0-10,0 0-14,0 0-8,0 1-1,5 1-1,7 3 0,8-2 12,3-3-4,-1 0-5,2 0 4,-1 0-5,-5 0-2,0 0-1,-3 0 2,-3 0-3,-2 0-1,-3 0 1,-4 0 0,-3 0 1,0 0 1,0 0 20,0 0 11,0 0 1,0 0-11,0 0-15,0 0-1,0 0-4,0 0-1,0 7 0,0 5-2,0 3 2,-5 6-2,3 0 0,-1 0 1,1-3 1,2-3-2,0-1 2,0-1-2,0-2-2,0-1-15,0-3-105,0-2-48,0-4-234</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49.7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234 0 505,'0'0'129,"0"0"-108,0 0 56,0 0-6,0 0-40,0 0-14,0 0-9,0-2-8,0 2 0,0 2 0,0 11 2,0 4 22,0 1-16,2 4 2,1 0-7,7-3 2,0-2-2,4-3-3,2-5 0,-1-1 5,1-4-3,0-4 1,0 0 0,-4 0 0,-1-6 5,0-5 5,-1-4 16,-3 1-2,-3-3-3,-1-1 0,-3 1-6,0 2-2,0 2-6,0 6 2,0-1 5,0 6-6,0 1 0,0 0 0,0 1 0,0 0-1,0 0-4,0 0-4,0 0-2,0 1-9,0 13-2,-3 8 11,-1 8 3,-1 7 1,1 5 8,1 5-12,1 5 4,2 2-8,0-5 4,0-4 0,0-10 7,0-10-7,0-6-4,0-8 4,0-6 0,-5-5 3,-8 0-3,-4 0 10,-9-13-5,-1-7 0,5-4 10,4-1 1,9 0 10,6 3-14,3 2-5,0 1 2,8 1-8,8 3-2,5 2 1,3 4-12,-1 1-49,0 5-62,-3 1-169,-12 2-435</inkml:trace>
  <inkml:trace contextRef="#ctx0" brushRef="#br0" timeOffset="2377">0 687 482,'0'0'62,"0"0"-61,0 0-1,81 0 26,-38 0 6,7 0-5,3 0 10,6 0 11,-4 0-22,2-1 4,-3-3 8,-3 2 7,-4-1-7,-3 0-14,-10 3 2,-8-3 5,-8 3 2,-9-2-5,-3 2-4,-4 0 2,0 0 3,-2 0-10,0 0 4,0 0-11,0 0-5,0 0-1,0 0-6,0 0 0,0 0-36,0 0-62,0 0-85,0 2-192</inkml:trace>
  <inkml:trace contextRef="#ctx0" brushRef="#br0" timeOffset="3690">321 972 371,'0'0'243,"0"0"-171,0 0-22,0 0 10,0 0-21,0 0-19,-1 7-14,-1 10 44,2 4 1,0 3-17,0 3-1,0 7-10,0-5 3,0 0-14,0-2 9,2-9-7,0-3-8,1-6 5,-1-3 2,-2-2-1,0-3 17,0 1 6,0-2-6,0 0 8,0 0-8,0 0-10,0 0 0,0 0-12,0 0-1,0 0-2,0 0-3,0 0-2,0 0-3,2 0-41,-1 2-71,-1 3-190,0 8-407</inkml:trace>
  <inkml:trace contextRef="#ctx0" brushRef="#br0" timeOffset="4491">288 1762 621,'0'0'124,"0"0"-102,0 0 67,0 0 23,0 0-55,0 0-27,-30-20 11,23 20-18,-5 0-14,0 3 0,0 7-2,-1 4 2,3 4-1,2 2-5,2-3-2,6 0-1,0 0 0,0 1 2,3 0 1,6-1-2,3-2 4,3-5-2,0-3 1,4-4-3,-1-3 3,2 0 3,-1-5 15,0-8 0,-5-2 12,-1 1-4,-6-6-6,-1-3-5,-4-3-11,-2 0 6,0 2-3,0 2-7,-5 4 9,-4 1-10,1 4-3,-4 6 0,-1 2-16,-2 5-13,-4 0-58,0 14-67,1 6-311</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1:55.88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43 28 428,'0'0'203,"0"0"-167,0 0 26,0 0-4,0 0-16,0 0-18,14-22-19,4 20-5,3 1 4,1 1-3,1 0 9,-7 0-6,0 0 4,-7 0 4,-1 5-11,-4 3 4,-2 4 4,-2 5-1,0 3 21,0 7-5,-11 5-9,-1 3 5,-6 7-10,4 3 5,-4 2-7,4 4-7,2-4 3,4 0-4,3-2 0,5 2 0,0-3 1,0-4-1,5-1 0,6-6 3,0 1-1,1-9-2,-2-5 1,-1-3-3,1-4-1,-2-4 3,2-4 0,-4 1 0,-2-6 0,0 0 5,1 0-3,0-8 12,2-4 3,-4-3-1,-3 0 14,0 2-6,0 4 6,-3 1 4,-2 5-15,3 1 1,0 2-15,0 0 2,-1 0-7,-2 0-6,-4 10 6,-2 8-3,0 3 5,1 4-4,1 3 2,2 3 0,0 2 1,3-1 1,1-1 0,1 0-2,2 3 0,0 1-2,0 2 2,0 0 0,0 3 1,0-6 1,1 0-3,0-1 1,0-1 0,-1-2 3,2 2-2,-2 2-1,3-2 1,-3 0 4,1-2-3,0-5-2,-1-1 2,2-1-2,-2-3 1,0 0 0,3-3 3,-1-3 0,0-1-3,-2-3 1,0 0-1,0-6 8,0 2 4,0-6 1,0 2 7,0-2-11,0 0 5,0 0-1,0 3-7,-2 1 1,-3-1 3,-2 2-8,0 2 7,-3-2-9,-1 0 2,0 0-3,1-2 0,-3 2-2,2-3-10,1 3-18,-1-5-13,2 0-57,1 0-110,5-15-670</inkml:trace>
  <inkml:trace contextRef="#ctx0" brushRef="#br0" timeOffset="2199">599 715 526,'0'0'155,"0"0"-138,0 0-5,0 0 7,0 0-15,0 0 0,50 10 13,-20-8 5,7-1-10,1 1 4,4-2 4,0 0 0,-3 0 19,-3 0-11,-8 0 10,-6 0 3,-6 0 12,-7 0-2,-4 0-11,-5-2-5,2 2-3,-2 0-4,0 0-6,0 0-22,0 0-1,0 0-54,0 0-94,0 0-309</inkml:trace>
  <inkml:trace contextRef="#ctx0" brushRef="#br0" timeOffset="3368">1439 599 541,'0'0'161,"0"0"-124,0 0 68,0 0-40,0 0-44,0 0-17,-5 25 1,5 2 13,0 10 27,0 2-23,0-1-15,0-6-6,1-7 0,1-6-1,1-8-3,-3-2-7,0-4-72,0 0-138,-10-5-361</inkml:trace>
  <inkml:trace contextRef="#ctx0" brushRef="#br0" timeOffset="3669">1300 619 293,'0'0'388,"0"0"-356,0 0-9,0 0-2,0 0-17,0 0 9,74-15 6,-46 18 9,4 4-2,1 5-3,0 0 5,0 6 0,-2 4-6,-4 5 0,-10 0-15,-4 3-2,-7-3 3,-6 3-8,0-5 6,0-3 3,-12-3-2,-4-4 8,-7-2 1,-4-3-3,-2-2-4,-2-4-9,2-1 0,1-1-15,4-2-88,5 0-105,8 0-153</inkml:trace>
  <inkml:trace contextRef="#ctx0" brushRef="#br0" timeOffset="4037">1739 743 612,'0'0'124,"0"0"-122,0 0 4,0 0 29,0 0-17,0 0 3,66 17 6,-56-5-3,0 1-13,-3 2-1,-7 4 10,0-1-18,-7 1 2,-6-6 0,0-4-3,2-7-1,6-2 0,1-2 9,4-13-9,0-4-25,2-6 20,15-2 0,5 0-10,3 4-14,0 4 13,-1 6 16,-3 6 0,-2 2 2,-2 5-2,-5 0 0,1 10-1,-5 3 0,-5 6 0,0 1 1,-3 5 3,0-1-1,0-4-3,5-3 1,8-7 0,5-5 4,5-5-1,4 0 4,-4-7 23,-2-4 12,-5-3-13,-7-1 1,-7-4 28,-2-1-16,0 0-20,-11 5-8,-3 3 2,-4 5-5,-1 4-11,0 3-6,-1 0-57,6 3-87,4 3-212</inkml:trace>
  <inkml:trace contextRef="#ctx0" brushRef="#br0" timeOffset="4577">2225 775 465,'0'0'171,"0"0"-164,6 62 23,-5-25 26,-1 2-5,0-2-34,0 0-10,2-7-4,0-8-2,1-7 1,-2-5 3,0-8-1,1-2 31,0-4 53,-2-14 22,1-10-94,-1-6-2,0-8 15,0-2-23,0 0-5,0 1-1,0 6-10,3 8 6,5 9 1,3 5 3,5 8-2,2 4-4,7 3-4,-1 0 10,0 5-9,-1 7 9,-4 5-1,-6-2 1,-9 0-2,-4-2 0,-3-3 2,-16 2 4,-5-5 3,-6 1-4,-1-3-3,2-3-20,6-2-171,6 0-286</inkml:trace>
  <inkml:trace contextRef="#ctx0" brushRef="#br0" timeOffset="5152">2815 701 404,'0'0'238,"0"0"-203,0 0 6,0 0 19,-60 37 15,42-20-28,5 3-31,8 0-8,5 2-2,2-5-4,16-5 1,5-4-3,2-6 0,3-2 0,-4-7 0,-8-10 0,-4-3 2,-3 0 2,-7 0 13,0 0-5,-2 11 37,0 4-3,0 2-14,0 3-21,0 3-11,0 14-9,0 8 6,0-1 3,0-2-13,5-2-42,11-10 30,2-3 23,0-7 2,2 0 0,-1-4 4,-1-9 3,-3-4 2,-5-5 18,-3-3 5,-4-2-13,-3-3-1,0-2-16,0 5 0,-5 5 3,0 7-4,2 7 24,1 6-9,-2 2-12,2 2-4,-1 15-17,3 9 17,0 8 0,0 3 1,5 0-2,11 0-24,11-9-34,1-6-26,4-10 52,-2-7 31,-1-5 1,-9-2 1,-3-13 6,-7-5-1,-5-5 10,-5-7 0,0-3 13,0 1-8,-7 5-11,0 1-2,0 13 8,0 5 20,5 6-2,0 4 1,2 0-34,0 9-8,0 13 2,0 6 6,2 6 4,7-4-4,3 2 0,2-7-7,1-3-10,-1-5-48,0-4-51,1-7-177,-3-6-371</inkml:trace>
  <inkml:trace contextRef="#ctx0" brushRef="#br0" timeOffset="5962">3594 599 744,'0'0'221,"0"0"-217,10 79 5,-3-39 18,2-1-23,3-4-4,-1-5-71,-2-11-138,-7-9-74,-2-10-147</inkml:trace>
  <inkml:trace contextRef="#ctx0" brushRef="#br0" timeOffset="6106">3535 738 486,'0'0'203,"0"0"-203,0 0-2,73 0 2,-42 0 2,0-3 0,-3-2-4,-1-2 4,-9-3 7,-7 0 46,-5-2 40,-4-1-29,-2-2-31,0-4-10,0 1-18,-2-1 4,-5 6 8,1 6 1,4 2 10,0 5 20,2 0-34,0 5-16,-2 12-2,2 10 2,0 5 1,0 3 1,4 2 1,3 0-2,1-9-2,1-6-4,0-10 5,-3-7 1,-3-5 0,3 0 6,2-10 18,3-7 2,3-6-21,0-1 4,0 2-5,0 6-3,-3 4-2,-4 9 0,-1 3-4,0 0-2,2 11-2,2 8 8,4 3 0,4-2 0,9-4 2,6-4-1,3-7 0,-2-5-1,-7 0 0,-6-3 0,-6-11 7,-5-4-1,-6-2 3,-4-2-5,0 2-3,-9 3-1,-3 4-4,2 7-1,-1 6 3,1 0-3,0 9 5,2 10-1,5-1 0,3 2-2,7-3 3,10-4 0,5-1 0,5-2 1,3-5-3,2-3-50,-4-2-172,-8 0-527</inkml:trace>
  <inkml:trace contextRef="#ctx0" brushRef="#br0" timeOffset="7021">4688 669 340,'0'0'191,"0"0"-82,0 0 26,0 0-36,0 0-43,0 0-23,-59 9 9,39 4 6,2 6-18,5-1-11,7-1-13,6 0-6,0-2-3,12-3 2,9-6 1,7-4-3,5-2-47,1 0-116,-1-8-182</inkml:trace>
  <inkml:trace contextRef="#ctx0" brushRef="#br0" timeOffset="7230">4823 703 75,'0'0'679,"0"0"-650,0 0-27,0 0 20,0 0 17,0 0 11,1 49-12,20-39-6,0-7-15,2-3 5,-7 0 10,-4 0 18,-2-5 12,-8-5-1,-2-5-13,0-2-20,-9 2-28,-4 0 0,-4 5-3,0 7-21,0 3-54,2 0-50,4 0-143,4 0-347</inkml:trace>
  <inkml:trace contextRef="#ctx0" brushRef="#br0" timeOffset="7552">5038 522 753,'0'0'198,"0"0"-197,0 0-1,0 0 54,-4 85 10,2-48-32,2 0-20,0-5-9,0-3-3,0-9-39,9-7-69,1-6-27,5-7-118,2 0-120</inkml:trace>
  <inkml:trace contextRef="#ctx0" brushRef="#br0" timeOffset="7732">5150 698 330,'0'0'179,"0"0"-163,0 0 26,0 0 3,-4 57-11,11-48-22,9-1 6,2-8 21,-1 0 30,0 0 18,-3-5-2,-5-7-9,-2-3-11,-2-2-18,-4-1-27,-1 1-18,0 2-2,0 6-6,0 6-69,-2 0-37,-3 3-140,3 0-362</inkml:trace>
  <inkml:trace contextRef="#ctx0" brushRef="#br0" timeOffset="7989">5412 760 415,'0'0'281,"0"0"-255,0 0 78,0 0 20,0 0-62,0 0-54,-10-39 2,3 24 2,3 0 3,3 5-8,1 2-6,1 3-2,13 5-7,5 0-3,3 0 8,-1 8-2,0 6 2,-6 2 2,-4 1-5,-6 0-17,-2-7 0,-2-2 0,-1-6 21,0-2 2,0 0 30,0-10 39,0-2-59,0-5 0,3-1-1,8 1-3,5 0-4,2 3-1,1 5-1,-2 4 3,-2 5-2,-3 0 5,0 8-1,-2 7-1,-1 4 2,-2 1-6,-1 4 4,-3-1-4,-2-1-70,0-9-205,-1-3-470</inkml:trace>
  <inkml:trace contextRef="#ctx0" brushRef="#br0" timeOffset="8431">5747 745 669,'0'0'40,"0"0"-38,0 0 2,0 0 14,0 0 9,0 0 50,0 7 26,0-12 11,0-7-70,4-5-27,3 0-2,0 2-11,5 2-4,3 4-2,-3 3-5,1 6 6,-2 0-4,-1 0 5,-1 6-3,-2 6 1,0 3 2,-1 0 0,2 0 0,3-1 0,2-4-8,4-5 4,1-3-2,2-2 6,-2 0 0,-3-9 0,-2-4 2,-5-2 2,-2-2 5,-2-5-3,-4-1-5,0-1 0,0-1 0,-5 3 1,-1 7 1,1 8-1,3 4 16,2 3-11,0 0-7,0 13-10,4 4 10,10 8 2,3-3 0,7 2-2,-1 1 3,2-5 2,-3-2-2,-5-1 8,-4-3-2,-4-4 1,-5-3-2,-3-1-7,-1-2-1,0-1 0,-5 0 0,-11 1-2,-11-1-9,-6-3-100,-4 0-183</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2:06.12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0 664,'0'0'99,"0"0"-95,0 0-4,0 0-75,0 0-180</inkml:trace>
  <inkml:trace contextRef="#ctx0" brushRef="#br0" timeOffset="5422">3765 127 889,'0'0'120,"0"0"-120,0 0-189</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2:05.39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14 158 217,'0'0'93,"0"0"-90,0 0 32,0 0 8,0 0 12,0 0 66,-1 15-22,-3 0-10,-2 0-1,4 3-36,2-1-5,0 0-7,0 2-10,11-7-17,2 0 0,5-6-8,3-2 0,0-4 5,1 0-8,-4-4 4,-2-9-2,-4-2-1,-3-3 5,-4 0-6,-4 7 4,-1 3-3,0 7-2,0 1 14,0 0-15,0 5-8,0 13 4,0 2 4,0 0-1,8-1-1,10-2-22,5-7 10,2-3 14,2-5 0,-3-2 5,-3-2-5,-3-8 5,-5-3 19,-6 1 1,-6-6 6,-1 1-8,0-1-17,-6 3 1,-4 3-7,1 4 5,2 3-10,1 5-2,1 0-4,0 0-33,0 5-64,5 0-57,0 0-181,0-3-91</inkml:trace>
  <inkml:trace contextRef="#ctx0" brushRef="#br0" timeOffset="533">498 176 732,'0'0'113,"0"0"-103,0 0-5,0 0 5,0 0-1,1 75-8,1-58-1,2 1-47,2-10-146,-4-4-83</inkml:trace>
  <inkml:trace contextRef="#ctx0" brushRef="#br0" timeOffset="900">649 103 417,'0'0'163,"0"0"-2,0 62-38,0-29-31,0 2-67,0-2-17,-2-3-8,2-7-51,0-8-161,0-11-104,0-4 53</inkml:trace>
  <inkml:trace contextRef="#ctx0" brushRef="#br0" timeOffset="1058">642 218 55,'0'0'113,"0"0"-88,0 0 67,0 0-15,71 0-35,-52 0-12,1-5-21,-2-2 0,-5-1-7,-4-4 11,-2-3 49,-3-1 52,-4 1-56,0 0 12,0 3-34,0 2 21,-4 2 4,1 7-17,0-1-29,1 2-6,1 0-9,-1 11-4,2 8 4,0 6 12,0 1-9,7 2-3,6-1 0,-1-7 2,2-7 0,-5-6 2,-2-2-4,-1-5 3,0 0-1,3-8 39,1-7-15,2-4-14,-2 1-3,1 0-8,-1 3 4,0 8-4,-1 2-1,0 5-6,-2 0 3,3 12 3,0 6 0,-3 4 1,2 2 0,-1 0 5,0-3-6,3-4-6,1-4-80,1-8-131,-3-3-300</inkml:trace>
  <inkml:trace contextRef="#ctx0" brushRef="#br0" timeOffset="1809">1437 0 633,'0'0'77,"0"0"36,0 0-21,0 0-60,-66-3-13,45 15-7,4 6-11,5 0-1,8-3-2,4 0-28,5-2-45,15-3 48,2-6 16,2-4 5,-4 0 6,-6 0 1,-3-12 6,-3-3 36,-2 0 28,-2-3-39,-2 5-21,-1 1 23,-1 7 10,0 5-10,0 0-13,0 0-21,0 10-8,0 13 8,0 7 6,0 8 3,0 1 1,1 2-8,4-5-2,2-6-2,1-6 2,2-9-1,-3-2-5,0-5-47,-3-6-44,3-2-90,-5 0-203</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2:08.03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0 197 357,'0'0'185,"0"0"-110,0 56-5,2-41-44,0-8-21,-2-4 0,1 0 3,-1-3 57,0-5 91,0-8-47,2-9-96,-2-3 19,2-2-5,1 5-17,3 4-7,1 7-2,0 4-1,4 5-2,1 2-6,7 0 6,1 5 1,4 10 2,-1 3-1,-4 3 0,-5-3-3,-8 2-3,-3-8-23,-3-7 3,0 0 20,0-5 6,0 0 13,0-7 9,0-5-6,-1-6-8,0-5-8,1-1 3,0-1-1,6 7-2,5 6 0,1 2 2,-1 8 2,-2 2 3,3 0-5,-1 2-2,2 11 2,-4 4-1,-2 5-1,-4 1 0,-1 4-19,-1-7-80,2-5-114,4-8-94,4-4-103</inkml:trace>
  <inkml:trace contextRef="#ctx0" brushRef="#br0" timeOffset="481">408 151 34,'0'0'472,"0"0"-412,0 0-59,0 0 44,0 0-2,-8 72-18,8-52-9,5-5-8,9-5 2,3-5 2,-3-5 10,1 0 47,-2-5 49,-4-7-42,-2-4-14,-6-3 2,-1-1-25,0-2-25,-13 2-13,0 5-2,-1 7-3,-2 6-10,1 2-56,1 0-85,5 5-170,4 3-297</inkml:trace>
  <inkml:trace contextRef="#ctx0" brushRef="#br0" timeOffset="855">609 176 274,'0'0'113,"0"0"-45,0 0-4,0 58-4,4-51-6,-1-2-18,-3-3-10,0-2 44,0 0 92,1-10-36,1-5-102,1-4-9,-1-1 18,0 2-26,1-1-6,1 4-1,3 4 0,2 4 1,3 5-3,2 2 0,1 0 2,4 0-4,-1 9 7,-1 2-5,-3 4 2,-2 2-2,-2 0-2,-5-1 1,0-1-79,-5-6-92,0-4-129</inkml:trace>
  <inkml:trace contextRef="#ctx0" brushRef="#br0" timeOffset="1238">924 12 996,'0'0'59,"0"0"-51,0 0 0,6 57 19,-5-27-14,-1 2-12,0-1-1,0-7-80,-5-6-228,-4-14-163</inkml:trace>
  <inkml:trace contextRef="#ctx0" brushRef="#br0" timeOffset="1381">901 144 319,'0'0'236,"0"0"-217,0 0-12,67-15 43,-47 10-36,-2 0 3,-6 0 28,-1-5 0,-4 1 13,-3-4 10,-4-2-4,0-2-18,0 3-3,0 0-33,-2 2 3,-5 7 8,3 0-8,1 2 4,3 3-2,-2 0-15,1 5-9,0 12 6,-1 6 3,2 2 4,0 5-3,0 0 0,0-1-1,8-6-2,0-8 2,-2-5 1,-2-6-1,-1-4 4,1 0-1,5 0 13,3-9 11,2-8-25,4 2 0,-1 2 0,-2 6-2,1 1 0,-3 6 0,-2 0 0,-1 3-1,1 7-2,-2 5 3,-2 0-1,-3 2-7,1 0-6,-2-4-85,3-3-184,-3-5-330</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2:10.1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121 145 352,'0'0'320,"0"0"-209,0 0-20,0 0-25,0 0-49,-65 2-14,42 11 7,5 4-6,8 1-1,7 1-6,3-1-4,7-1-13,15-7 7,3-5 13,1-5 0,0 0 3,-4-10-2,-5-5 6,-6-2 3,-4-5 27,-3-6-4,-2-1 5,-2-6-22,0 3-6,0 2-9,0 9 5,0 7-3,0 6 22,0 5 21,-1 3-23,-1 0-23,2 13-9,0 12 2,0 10 7,1 2 2,4 0-1,2-2-2,2-2-31,4-4-86,-1-9-180,1-10-297</inkml:trace>
  <inkml:trace contextRef="#ctx0" brushRef="#br0" timeOffset="458">392 165 645,'0'0'174,"0"0"-102,0 0 16,0 0-60,0 0-12,-80 5-7,61 9-5,9 2-4,8 3-8,2-1-65,18-1-37,9-2 18,2-8-66,-1-7-24,-3 0-59</inkml:trace>
  <inkml:trace contextRef="#ctx0" brushRef="#br0" timeOffset="599">448 244 269,'0'0'137,"0"0"30,0 0-56,0 0-111,0 0-12,0 0 12,14 15 1,-6-5 3,2-5-4,1-3 1,2-2 1,-4 0 0,-1-7 15,-2-5 28,-1-4 22,-3-3 20,-2-1-25,0-5-5,0-2-21,-1-3-5,-4 0-17,0 5 13,2 3-13,-1 9 28,4 3 5,-2 8-18,2 2-15,0 0-14,0 8-9,0 9 2,0 7 7,4 4 0,1-1-42,-1-1-43,-1-4-49,0-5-107,-2-9-51</inkml:trace>
  <inkml:trace contextRef="#ctx0" brushRef="#br0" timeOffset="931">563 184 75,'0'0'359,"0"0"-325,0 0-18,0 0 7,73-19 19,-52 16 7,-1-2 1,1 0-4,-3 3 6,-5-1-3,-3 1 16,-5 2-10,-3 0-9,-2 0 7,0 0-16,0 0 0,-6 0-22,-9 5-13,-4 10 7,3 0-8,5 2-1,9-2-23,2 0-68,0-5 21,12-6 22,1-4 21,2 0 27,-3-5 5,1-9 1,-4-2 8,-4 2 3,2 6 23,-5 2 13,-1 6 8,3 0-41,-1 0-20,2 7-5,2 5 4,0 3 1,1 2 0,0-5-1,4-1-73,-1-4-69,-1-4-191</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2:39.3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0 729,'0'0'75,"0"0"-75,0 0-64,0 0-2,0 0-132</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7:48.42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 0 854,'0'0'42,"0"0"-42,0 0-3,0 0-16,0 0-121,0 0 2,-7 25-152</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3:05.1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1688 273,'0'0'185,"0"0"-89,0 0-6,0 0-12,0 0-11,0 0-36,0-15 11,0 6-16,0-3 5,3-1-24,-1-2 14,4-1-17,-1 0 3,-1-4-3,-1 3-1,1 0 5,-1-1 1,-1-4 0,0 0-3,3-5-1,-3 0 2,2 0-2,1-4 0,-3-1-5,3 2 0,0-3 0,-3 1 5,0 2-2,1 2-3,-1 2 0,0 2 14,1 4 0,-3-2-13,2-1 6,0 1-6,0-2 0,-2-1-1,2 3 3,0 2-3,-2 5 1,0 3 0,0 5 6,0 2 0,0 1-5,0 0 12,0-1-12,0 1 0,0 1-1,0 0 2,0-2-6,0 1 3,0-1 0,0 1 0,0-1-2,0 2 2,0 0 1,0 2 0,0 1 3,0 0 0,0 0-2,0 0 0,0 0-1,0 0-1,0 0 0,0 0 1,0 0-3,0 0-3,0 0-3,0 0 0,0 0-9,0 0-9,0 0-24,0 7-13,7 1-53,-2-3-195</inkml:trace>
  <inkml:trace contextRef="#ctx0" brushRef="#br0" timeOffset="1252">107 860 343,'0'0'102,"0"0"-66,0 0 20,0 0 21,0 0-35,0 0-28,-7 2 2,7-2 31,0 0 5,0 0-9,0 0 0,0 0 2,0 0-21,0 0-5,0 0 1,0 0-2,0 0 9,0-2-6,12-13 1,10-5-8,13-10-14,8-4 0,7-4 1,-2 0 1,-1 2-3,-8 10 4,-11 8 1,-13 7 0,-5 6-4,-8 3 0,-2 1 4,0 1-2,0 0-2,2 0-8,1 0-122,-1 0-294</inkml:trace>
  <inkml:trace contextRef="#ctx0" brushRef="#br0" timeOffset="1972">697 309 368,'0'0'260,"0"0"-189,0 0-48,0 0 3,0 0 3,0 0 2,-39 30-15,27-10 4,1 0 0,0 6 21,4 0-20,0 2-7,7-2-12,0-3-4,0-5 4,14-7-4,6-4 0,3-7 2,0 0 8,-3 0 4,-4-8 3,-5 3 26,-4-1-4,-7-4 26,0 0-5,0-4-25,-13 1-25,-3 3-8,-2 3-4,-1 5 3,-1 2-10,-1 2-39,3 10-77,4 0-177</inkml:trace>
  <inkml:trace contextRef="#ctx0" brushRef="#br0" timeOffset="2774">71 882 206,'0'0'222,"0"0"-205,0 0-16,0 0 8,0 0 15,0 0 14,75 46 34,-32-38-28,7 1 0,9-3-12,2 1-3,1-1-10,4 0-15,-2-1 20,-5-1 0,-11-3 10,-12-1-19,-8 0 4,-13 1 7,-10 0-5,-3 0-11,-2-1 6,0 0 8,0 0-21,0 2-3,-8-1-132,-4 0-241</inkml:trace>
  <inkml:trace contextRef="#ctx0" brushRef="#br0" timeOffset="3172">765 844 725,'0'0'7,"0"0"-7,0 0 0,0 0 4,0 0 11,73 0-10,-53 0 13,-4 0-3,-7 0 4,-4 0 3,-3 0 16,-2 0 2,2 3-8,1 5 2,1 6 13,1 3-2,1 4-2,-1 5-21,-3 3-7,3 2-10,-3-3-2,0-2-2,3-5-2,-3-4 1,3-3-29,1-2-59,-1-6-108,-3-4-121</inkml:trace>
  <inkml:trace contextRef="#ctx0" brushRef="#br0" timeOffset="3501">836 1036 619,'0'0'55,"0"0"-53,90-43 9,-56 32-11,-4 4-63,-8-1-132,-8 5-134</inkml:trace>
  <inkml:trace contextRef="#ctx0" brushRef="#br0" timeOffset="4072">949 314 555,'0'0'204,"0"0"-204,0 0-12,0 0 12,80-47 1,-55 39 2,-2 2-2,-5 5 42,-9 1-12,-4 0-23,-3 0 3,0 6-9,-2 9 22,0 5 6,0 8 18,-2 5-25,-7 6-3,-1 2-20,6 1 3,1-2 5,3-4-8,0-4-5,5-7 1,9-3 4,-2-9 0,1-2-3,-2-4 0,-1-7-1,3 0-1,-4 0 5,-2-6 12,-2-4 1,-1-2-6,-4-1 11,0 1-10,0 4 0,-9 1 18,0 4-4,0 2-10,-2 1-6,1 0-1,1 7-5,4 7-7,5 6 2,0 5 3,10 4 2,10 0 0,1 0-1,4-2 1,-5-2 0,1-2-1,-6-3 1,-5-3 3,-3-2 0,-7-4 0,0-1 1,0-2 16,-7-3 7,-9 2-8,-3-3-2,-3-1-17,1-3-1,1 0-41,4 0-84,5-11-281</inkml:trace>
  <inkml:trace contextRef="#ctx0" brushRef="#br0" timeOffset="4806">1459 272 615,'0'0'77,"0"0"-65,0 0 46,0 0 5,0 0-40,0 0-8,-48 44 29,39-18-30,4 3-11,0 4 18,5 1-18,0-1 1,10-4-4,11-3 3,1-5-7,3-8 5,1-6-5,-4-6 8,-4-1-1,-4 0-2,-7-5 5,-7-5 1,0-3 2,0-2-3,-14-1 6,-4 0-7,-1 0-5,6 1 10,4 4-1,4-1 9,5 1-3,0 1-3,17-1-11,5 3-1,3 2 0,-4 2 1,-1 3-4,-6 1 0,-1 0 3,-1 2 8,-3 8 4,0 3 5,-5 4-9,-1-1-1,-1 3-7,-2-2 0,0-2-1,0-5-82,2-6-93,5-4-153,-2 0-128</inkml:trace>
  <inkml:trace contextRef="#ctx0" brushRef="#br0" timeOffset="5264">1723 373 487,'0'0'197,"0"0"-150,0 0-33,0 0-2,0 0 10,0 0-9,-7 70-13,14-57-1,8-5 1,6-5 8,-1-3 6,-3 0 17,-2-3 35,-3-5-6,-5-3 4,-7-1-1,0-3-17,-7-1-18,-11 1-19,-3 2-9,1 6-20,1 4-25,4 2-37,8 1-136,7 0-156</inkml:trace>
  <inkml:trace contextRef="#ctx0" brushRef="#br0" timeOffset="5557">1891 344 408,'0'0'254,"0"0"-234,0 0-10,0 0 39,-22 59 7,22-44-42,17-5-12,7-3 1,-2-6 11,1-1 2,-2 0 9,-6-5 19,-1-2 1,-7-2 11,-5-2-4,-2-3-12,0 0-22,-7-1-13,-7 2-5,-1 4-3,1 5-32,0 3-26,3 1-104,4 0-173</inkml:trace>
  <inkml:trace contextRef="#ctx0" brushRef="#br0" timeOffset="5856">2176 297 723,'0'0'141,"0"0"-134,-69-2 38,49 7 4,-1 8-31,10 2-18,5 2-4,6 2-4,0-1-43,17-4-2,8-5 21,3-5-2,2-4 1,-3 0 19,-5-8 11,-5-5 3,-10-4 21,-1-2 75,-6-4-29,0-5-18,-3-3-3,-10 1-7,2-1-20,-2 3-2,3 5 5,3 6 5,2 8 16,3 5 0,0 4 2,2 0-44,0 3-1,0 14-26,7 8 23,4 5 2,5 4-22,-2-1-73,-5-6-122,0-5-280</inkml:trace>
  <inkml:trace contextRef="#ctx0" brushRef="#br0" timeOffset="6276">2499 287 481,'0'0'210,"0"0"-198,0 62 8,0-29 25,0 2-12,0 1-10,4-4-19,-2-7-4,1-8 0,-1-10 0,-2-5 5,0-2 16,2 0 70,-2-5 15,0-12-19,0-6-82,-7-8-1,-4-3 1,2-3-1,0-1 1,2 2-5,3 5 4,4 4-3,0 6 1,9 6 1,2 6-3,4 2-8,4 7 6,1 0-5,6 5 1,-3 10 4,-1 0-1,-6 0-2,-4-3 5,-4-1-6,-8-4 3,0 1-1,-2-2 4,-13 1-3,-6-3 0,-9 0-72,1-4-126,4 0-249</inkml:trace>
  <inkml:trace contextRef="#ctx0" brushRef="#br0" timeOffset="6780">2670 0 851,'0'0'28,"0"0"-15,0 0-13,22 82 8,-12-48 8,-2 2-11,-1-2-4,2-8 1,-4-9-1,0-7 2,-3-5 3,-1-3 10,-1-2 7,0 0 27,0 0 28,0-4-4,0-11-40,-3-4-28,0-1 3,3 0-2,0 4-7,6 5-2,4 3 1,1 5 1,3 3-9,4 0 7,-1 5 1,3 8-1,-4 3 1,0 3 0,-5 0 1,0 0-15,-6-2-47,2-5-91,-3-7-199</inkml:trace>
  <inkml:trace contextRef="#ctx0" brushRef="#br0" timeOffset="7200">3029 108 659,'0'0'88,"0"0"-53,0 0 61,0 0-25,0 0-29,0 0-18,-64 0-14,49 17-6,5 4-4,6 2 0,4-1-1,0-1 0,14-5-2,4-4 0,2-6 3,-4-5 0,2-1 4,-4-2-4,-5-9 4,-3-5 1,-4-4-2,-2-3 6,0 2 0,0 1-7,-2 5 5,-2 6 1,2 2 13,0 5 4,2 1-7,0 1-18,0 0-2,0 10-14,0 6 15,0 4 1,0 1 1,7 0-1,4-1-3,0-5 0,4-3-10,2-5 11,-2-6 1,2-1 1,-1 0 5,-3-9-2,-1-4 1,-5-3 5,-4-3-4,-3-1 8,0-3 2,-3 1-8,-4 5 0,0 5-1,5 6 8,2 3 10,0 3-24,4 0-6,13 6-9,10 11 15,0 0-1,0 3-2,-5 0-8,-5-2 6,-8-1 4,-4-2-9,-5-1 3,-5-5 3,-11-5 4,-2-4 0,2 0-9,0-3-2,7-7-76,7 0-99,2-3-158</inkml:trace>
  <inkml:trace contextRef="#ctx0" brushRef="#br0" timeOffset="7821">3393 144 409,'0'0'205,"0"0"-178,69-23 57,-45 14-20,-1-2 3,-9 2-8,-3-2-1,-4-1 35,-7 2-6,0-2-31,-7 4-15,-4 1-25,-5 6-16,-2 1-8,1 8-1,0 12 7,5 5 4,4 3-4,8-2 1,3-4 0,14-7 1,5-3 0,-1-6 0,-1-4 0,-1-2 2,-1 0 2,-7 0-1,-3 0-3,0-2-23,-8-1-38,0 2-54,0-1-249</inkml:trace>
  <inkml:trace contextRef="#ctx0" brushRef="#br0" timeOffset="33322">3272 1639 67,'0'0'114,"0"0"-111,0 0 0,0 0 59,0 0 40,0 0-16,3 0 9,-3 0 9,0 0-33,0 0-24,0 0 0,0 0-23,0 0-14,0 0-1,0 0-9,0 0 8,0 0 9,0 0 6,0 0 10,0 0-7,2 0 5,-2-5-16,0-2-10,0-1-2,0-1 0,0 1-2,2-2 7,1 1-5,-1-4 3,-2 1-6,2 0 4,-2-3-3,0 2-1,0-1 0,0-1 3,0 0-1,0-2-2,0 1 2,-4 1-1,-1 1 1,3 1-2,-1-2 0,-1 1 6,4 1 6,-3-2-1,0-1 6,2 1-12,0-1 0,1 0-4,0-1 0,0 0 4,0 0-5,0 0 1,0 0 3,0 1-2,0 2-2,0-1 0,2-1 1,1 2 2,-3-3-3,3 3 4,-1-1-4,-2 1 3,5-1 0,-5 1-3,0 1-1,0 0 1,0 2 0,0 1 1,0 0-1,0 2 3,0 1-1,0-2-2,0 4-1,0-1 0,0 3 2,0 0-1,0 0 0,0 0-1,0-2 1,0 3 0,0 1 0,0-1-1,0 2 1,0 0 0,0 0 1,0 0 0,0 0-2,0 0 1,0 0-3,0 0 0,0-1 0,0-2-3,7 2-7,7-1 12,6-3-3,7 2 4,5-4-5,9-3 1,5 1 3,1-5 1,6 2-1,1-1 1,-4 0-4,0 4-8,-7-1 12,-8 3-3,-8 4 3,-13-1 6,-4 3-5,-6 1 0,-1 0-1,-3 0 1,0-1-1,3 1 0,-1 0-6,0 7-61,-2 4-76,0 1-247</inkml:trace>
  <inkml:trace contextRef="#ctx0" brushRef="#br0" timeOffset="34783">4201 530 420,'0'0'121,"0"0"-24,0 0 28,0 0-35,0 0-42,0 0-27,-59-21-16,37 27-2,3 10-3,-2 1 0,5 0 0,6 0 0,7-2-10,3-1 7,2-4-6,14-4 3,6-6-4,4 0 10,1-3 10,0-7-6,-7-2 0,-3 1 3,-6-1-7,-6-2 13,0 1 7,-2 3 1,-3 2 9,0 3 25,0 2-17,0 3 3,0 0-29,0 0-1,0 0-11,0 13-11,0 9 11,-3 11 4,3 2-2,0 1 0,0-2-1,6-6-1,1-7 2,0-4-3,-3-7 1,1 0-2,0-4-6,1-2-50,-4-1-106,1-3-112,-3 0-351</inkml:trace>
  <inkml:trace contextRef="#ctx0" brushRef="#br0" timeOffset="35398">4398 371 946,'0'0'121,"0"0"-121,0 0 0,0 0 7,10 73 0,-3-43-4,-5-2-3,-2-2-27,0-6-134,0-7-137,0-7-134</inkml:trace>
  <inkml:trace contextRef="#ctx0" brushRef="#br0" timeOffset="35542">4356 505 326,'0'0'198,"0"0"-154,0 0-7,0 0 13,63-37-18,-43 31-20,1 1-12,-3-2 4,-4 0 7,-4 0 3,-5-2 35,0 2 41,-5-3-46,3 1-14,-3 1-3,0 3-14,0 3 43,0 2-19,0 0-14,0 0-23,0 0-11,0 7 7,0 6 4,0 1 0,0-1 4,0-4-4,0-3-1,0 0 1,0-4-4,0-2 1,2 0 0,3 0 3,2-1 13,3-11-5,5-1 0,1 1 1,-1 1 0,-1 5-4,-4 1-4,0 3 1,0 2-2,-1 0 0,2 0-2,-2 10 1,1 2-2,-3 2 3,-3 2-11,0-1-81,-2 0-158,-2-4-195</inkml:trace>
  <inkml:trace contextRef="#ctx0" brushRef="#br0" timeOffset="36537">4779 597 345,'0'0'182,"0"0"-160,0 0-22,0 0 0,0 0 2,0 0 5,3 4 16,0 0-6,0-1-1,-1 0-8,-2-2 13,0-1 27,0 0 2,0 0 5,0 0 7,0 0-3,0 0-15,0 0-15,0 0-22,0 0 1,0 0-8,0 0 0,0 0-1,0 0-5,0 0 5,0 0 0,0 2-1,0 0 0,0 3-2,0 1 4,0 2 0,0-1 1,0-3-1,0-1 0,0 0 0,0-3 1,0 0 3,0 0 11,0 0 18,0-10 6,0-3-34,0 0-5,0-3 2,2 0 2,3 0-4,2-1 1,3 5-1,5 2-7,-1 3 1,1 7-1,-3 0 1,3 5 6,-1 10-4,0 0 4,-4 5 0,-2 0-2,-5-1 1,-3-4 0,0-5-34,0-7 12,0-3 23,0 0 4,-5-9 9,-3-6-7,5-3 2,2-4 18,1-2-10,0 2-4,10 2-8,1 5 2,1 4 2,1 8-3,-4 3 4,3 0-9,1 2 0,-1 10 0,0 5 0,-2 1 0,-3 3 0,-7 1-1,0-2-28,0-6-143,0-5-246</inkml:trace>
  <inkml:trace contextRef="#ctx0" brushRef="#br0" timeOffset="37257">5136 528 626,'0'0'106,"0"0"-101,0 0 5,0 0 46,0 0-33,0 59-17,9-49 6,5-1 7,4-6 13,-2-3 11,2 0 2,-8 0 11,-6-5-18,-1-5 14,-3-4-8,0-2-8,-7 0-36,-7 3 0,-3 5-5,2 3-24,-2 5-65,2 0-98,2 0-219</inkml:trace>
  <inkml:trace contextRef="#ctx0" brushRef="#br0" timeOffset="37558">5321 526 505,'0'0'271,"0"0"-267,0 0 2,0 0 56,0 0-24,0 0-22,2 25-9,-2-25-2,0 0 20,0 0 57,0-2 14,0-10-17,5-5-78,2-1 7,6-1 16,-6 4-19,4 2 4,0 5-9,-4 4 2,2 3-4,1 1-4,1 1-3,-2 10 6,3 5-3,-2 2 6,-3 2 0,-2 0-8,-5-2-10,2-2-46,-2-5-50,0-4-145,0-5-204</inkml:trace>
  <inkml:trace contextRef="#ctx0" brushRef="#br0" timeOffset="37955">5572 379 889,'0'0'92,"0"0"-91,0 0 48,40 62-13,-24-40-24,-4 3-12,-3-3 0,-5-4-101,-4-9-159,0-7-94,0-2 354,0-3 1,-4-7 63,2-1-30,2 1 95,-1 1-10,1 1-48,0 2-28,0 2-22,9 0-4,2-2-17,0 2 1,1-2-2,-5-1 2,0-1 14,-5-1 52,1-4-25,-3 0-1,0-2-2,0 1-15,0 2 2,-3 4 0,1 2 0,0 5 17,2 1-17,0 0-26,0 0-5,0 12-20,0 7 23,7 3 2,4 1 0,0-3 1,1-1 2,-1-8-3,0-2 0,-6-5-3,-1-3 3,0-1 0,4 0 5,3-9 12,4-4 0,2-2-6,-1 3-2,-4 3-8,-1 3 0,-4 3-1,-3 3-1,-1 0 0,2 3-7,1 8 8,0 4 0,1 1 0,-2 2-3,-3-1 2,1 0-73,-1-6-62,-2-4-236</inkml:trace>
  <inkml:trace contextRef="#ctx0" brushRef="#br0" timeOffset="39074">4602 991 280,'0'0'141,"0"0"-56,0 0 54,-69 6-41,55 4-38,2 4-28,4 1-17,6 0-9,2-1-3,0-1-2,8-4-2,9-6-6,4-3 7,7 0 1,-2-11 2,-4-1 10,-5-4 9,-8-5 3,-5-2 8,-4-4-11,0-3-11,0 4 1,-5 3-5,1 6 4,2 8 31,2 5 21,-2 4-20,2 0-18,0 3-25,0 15-18,0 9 18,0 6 5,10 0-4,5-1-1,-1-6-6,6-7-69,-3-6-110,2-8-225</inkml:trace>
  <inkml:trace contextRef="#ctx0" brushRef="#br0" timeOffset="39523">4872 964 338,'0'0'325,"0"0"-257,0 0-35,0 0 40,0 0-12,-73 48-21,62-33-20,7-1-20,4-1 0,0-3 0,15-1 2,5-6-2,6-3-1,-1 0 1,-3-4-22,-5-8-4,-8-1 18,0 3-12,-7 1 7,-2 4 13,2 4 1,-2 1 0,3 0-1,4 0-34,0 8 30,8-1 0,1-2-5,2-3-13,-4-2 18,-1 0 4,-3 0 7,-6-7 10,1-5 55,-5-3-22,0-4-12,0-4 4,-7-4-17,-5 0-7,1 1 5,2 1-13,2 5 9,-1 6 13,6 6 9,0 5-6,2 2 4,0 1-20,-1 0-17,1 0-2,0 2-13,0 9 4,0 4 9,3 2 0,5 2 0,-1-1-4,-3-1-49,1-4-28,-3-3 1,-2-4 20,0-4 29,0-1 29,0-1 2,0 0 1,0 0 5,0 0-1,3 0-1,0 0-3,6 0 2,8 0 0,6 0 21,1-2 7,4-3-15,2 2-13,-1-3 7,1 1-2,-9-1-2,-3 3-3,-11 3-1,-5 0 4,-2 0 11,0 0 23,-7 0-12,-13 6-20,-3 6-2,-2 2-6,7 0-7,11 0-17,7-3-28,0-3-6,11-4-3,7-4 12,3 0 33,0-6 16,-6-9-7,-1-2 7,-9 2 3,-5 5 2,3 4 38,-3 4 14,0 2-34,0 0-23,0 0-11,7 9 3,3 5 8,1 1 3,7 1-3,-1-1-3,0-4-2,0 1-49,-2-4-147,-3-1-362</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17:42.21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439 116 260,'0'0'194,"0"0"-109,0 0-18,0 0 15,0 0-32,0 0-28,0 0 13,-48 16 17,26-1-34,-1 4 12,-3 5-20,4 0 0,4 2 0,7-6-10,6-3-1,5-2-1,1-3-6,12-2 8,7-3 4,5-3-2,-3-4 10,2 0-8,-10 0 16,-1-4 13,-8-5 20,-5-3 30,0-4-40,0-1-27,-5 2-12,-8 4-4,-1 1-2,-1 5-2,1 4-43,4 1-38,3 0-96,4 1-136</inkml:trace>
  <inkml:trace contextRef="#ctx0" brushRef="#br0" timeOffset="459">592 260 559,'0'0'81,"0"0"-79,0 0 21,0 0 74,-6 70-23,-1-49-50,-3-1-16,0-5-2,3-3-4,1-2-1,2-3-1,1-3-91,1-4-122,2 0-221</inkml:trace>
  <inkml:trace contextRef="#ctx0" brushRef="#br0" timeOffset="737">808 105 674,'0'0'160,"0"0"-159,0 0-1,0 0 4,0 0 10,0 0 3,65 36 15,-52-35 7,-2-1-1,-6 0-4,-1 0-4,-3 0-15,2 2 2,-3 5-17,0 7 4,0 6-4,0 5 7,-6-1 0,1-1-7,1-1-3,3-5-67,1-1-71,0-3-57,0-7-119</inkml:trace>
  <inkml:trace contextRef="#ctx0" brushRef="#br0" timeOffset="1020">812 263 489,'0'0'212,"0"0"-212,0 0 0,0 0 1,87-3 6,-51 3-7,-1-1-49,-8-1-145,-5 0-173</inkml:trace>
  <inkml:trace contextRef="#ctx0" brushRef="#br0" timeOffset="1186">1101 294 372,'0'0'96,"0"0"-12,0 0 24,-38 64-28,28-50-58,-1 0-16,4-2-3,4-3-3,-1-3-24,4-4-185,0-2-238</inkml:trace>
  <inkml:trace contextRef="#ctx0" brushRef="#br0" timeOffset="1440">1355 231 695,'0'0'155,"0"0"-91,0 0 49,-21-57-46,21 41-21,0 0-23,6 1-13,9 2-10,0 6-7,2 2 7,-3 5 0,-7 0-8,-1 4 7,-6 11-12,0 6 1,-10 7 5,-10 6 6,-1-4-1,3-2-23,9-6-19,9-5 36,0-5 4,9-1-1,6-6 2,4-3 6,1-2 1,-3 0 8,-2-3-4,-5-5 25,-3-3 2,-3-2 11,-4-2-10,0 1-35,0 4-1,-10 3-1,-4 5-51,-3 2-34,-4 0-142,4 7-263</inkml:trace>
  <inkml:trace contextRef="#ctx0" brushRef="#br0" timeOffset="2019">1629 25 600,'0'0'161,"0"0"-151,0 0 3,0 0 6,0 0 42,0 0-16,45 74-6,-45-39-8,0 4-21,0 1-2,-10-3 2,-2-4-10,0-6 0,-6-1 0,-7-2-40,-5-2-50,-10-1-70,-7-2-85,-5-6-211</inkml:trace>
  <inkml:trace contextRef="#ctx0" brushRef="#br0" timeOffset="2566">262 0 182,'0'0'437,"0"0"-356,0 0-65,0 0 28,0 0 12,-85 43-19,52-6 1,-3 8-21,4 3 10,4 2 0,3-5-13,10-5 0,8-6-13,7-5 1,10-2-4,18-4 1,15-4-5,12-8-1,12-8-223,1-3-323</inkml:trace>
  <inkml:trace contextRef="#ctx0" brushRef="#br0" timeOffset="3685">1762 242 306,'0'0'373,"0"0"-304,0 0-54,0 0-14,0 0 18,0 0-13,70 0 13,-26 1 26,5 1-18,-3 1 1,-5-2-6,-7 0-13,-7 0 13,-10-1-12,-5 1-3,-7-1-1,-5 0-1,0 1-2,0-1-3,0 0-73,0 0-139,-10 0-494</inkml:trace>
  <inkml:trace contextRef="#ctx0" brushRef="#br0" timeOffset="3998">2180 251 209,'0'0'288,"0"0"-283,0 0 8,0 0 1,18 69 2,-14-56 8,-1-5-6,-1-4 18,-2-3-1,0-1 5,0 0 67,0-5 19,0-10-44,0-4-65,0-3-6,0-3 8,0 0 4,0 2-18,4 4 1,4 6-6,5 4-5,-4 6 4,5 3-5,4 0 6,-1 13 0,3 8-7,2 4 6,-6 2-4,2 0 4,-9-5-4,-1-6-32,-4-7 23,-4-4 7,0-5 3,0 0 4,0-5 18,0-11 31,-5-5-34,-4-3-9,6-2 17,3 0-13,0 3-7,0 4-3,0 5 0,7 7 0,1 4-1,-1 3-10,6 0 11,-2 9-1,1 9-5,2 7 2,-6 4 3,-2 3-3,-4-4 2,-2-2-6,1-6-5,0-7-27,-1-2-17,0-7-30,0-4-101,0 0-112</inkml:trace>
  <inkml:trace contextRef="#ctx0" brushRef="#br0" timeOffset="4554">2589 206 361,'0'0'108,"0"0"-101,0 0-7,-41 56 21,41-39-1,0-4-2,5-1 25,9-5-7,3-4 12,-2-3-15,0 0 2,1-4 38,-3-10-2,-6-3 7,-1-3-13,-6-2-23,0 3-26,0 3-4,-5 4-12,-3 6 0,-7 3 0,1 3-42,0 0-64,4 11-109,5 1-64</inkml:trace>
  <inkml:trace contextRef="#ctx0" brushRef="#br0" timeOffset="4891">2856 198 524,'0'0'163,"0"0"-149,0 0 16,0 0 1,-64 8-21,41 8-5,2 2 10,4 1-15,7-1 0,10-1-4,0-4 0,4-1 0,11-5 0,5-4 2,4-3 2,-1 0 1,2-7 0,-5-8 14,-3-5 18,-4-4 40,-8-6-23,0 0-26,-3-3 9,-2 5 5,0 3-23,0 7 2,0 8 11,0 5 0,0 3 0,0 0-25,0 2-3,0 0-5,0 4-4,0 13 4,0 4 8,0 5-3,2 1 0,6 0-12,2-3-1,2-3-10,2-5-6,1-4 1,-3-4 11,2-4 17,1-4-4,0 0-1,2 0 3,2-6 2,-1-5 0,-2 0-1,-1-2 4,-5 0-2,-2 2-1,-4-2 1,-3 2 4,-1 1-5,0 2 0,0 1-1,-2 5 1,-3 0 4,1 2-4,1 0-7,-2 2 3,-1 10-11,3 3 15,0 5 3,3 0 0,0 2-5,0-2 2,11-4-11,1-3 0,2-2 1,0-6 8,3-3 1,1-2 2,4 0 4,-5-7-2,0-6 0,-7-5 3,1-3 2,-4-5-5,-1-2 7,-4 0-8,-2 1 2,0 2 2,0 3-3,0 4 15,0 4 3,0 5 3,0 3-6,0 4-12,0 2 8,0 0-14,0 0-6,0 10-16,0 11 13,-5 9 9,3 2 3,2 2 3,0-1-5,0-5-1,7-2 2,3-7-6,1-3-5,2-5 0,0-6 5,1-4-1,5-1 5,-3-3 1,1-11 1,-3-4 6,-7-4-7,3-5 7,-6-5 4,1-1-8,-3-1 2,-2 2-6,0 6 3,-1 5 1,-5 5 5,3 7-5,-1 3 16,2 5-6,2 1-14,-2 0-2,-1 8-16,2 14 7,-1 9 7,0 4 4,2 3 3,0-3 1,0-2-1,10-5-3,-1-5 1,4-5-8,2-4 3,-3-6 4,2-5 2,-1-3 3,3 0 1,-2-7 2,-1-8-6,-1-4 9,-2-3-1,-2 0-9,-2 2 1,-3 7 4,0 7-1,-3 5-5,1 1-8,-1 0-6,2 12-27,2 3 32,2 3 5,1 0 8,-1-2-8,1-2-10,-2-5-39,3-4-9,2-2-42,1-3-34,0-2-81,-6-10-95</inkml:trace>
  <inkml:trace contextRef="#ctx0" brushRef="#br0" timeOffset="6361">3669 290 212,'0'0'166,"0"0"-120,0 0 55,0 0 0,0 0 5,0 0 35,3 6-29,3-12-17,-1-9-50,6-3-44,3 2 11,2-1-11,-2 5 2,-1 6 0,-4 5-3,-1 1 0,1 0-1,4 10-5,-3 4 2,-1 3 4,1 2-13,-5 0-11,2 0-46,2-3-87,-1-7-117,4-4-202</inkml:trace>
  <inkml:trace contextRef="#ctx0" brushRef="#br0" timeOffset="6656">3990 248 454,'0'0'149,"0"0"-68,0 0 67,0 0-30,0 0-59,0 0-40,-29-20-2,11 21-17,1 11-3,5 1 3,9 2-12,3-1-22,0-3-28,16-1-10,0-7 69,2-3-2,0 0 5,-5-8 26,-3-4 19,-4 2 43,-3 4-19,-1 2-15,-2 3-5,0 1-42,0 2-7,0 17-20,0 10 19,0 11 1,0 5 2,-9 3-2,-3 2-3,0-4 1,-1-7 4,1-7-4,2-12 1,-1-9-4,-2-7 3,-2-4 2,-1-6 21,0-12-14,7-5 0,7-4 18,2-4-17,13 3 3,8 4-11,6 6-4,1 7 3,1 8-7,1 3-19,-6 0-68,-7 5-145,-13-3-563</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38:06.97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144 29 50,'0'0'163,"0"0"-115,0 0 18,0 0 7,0 0 2,0 0-30,0 0 30,0-28 18,0 27-28,0 1-10,0 0-16,-3 0-21,3 0-13,-3 3-5,-2 12-2,-1 6 2,1 4 2,1 1 1,2 2 2,1 1-5,1 3 2,0-2-1,-2 0 1,2-2-2,0-2 0,0-3 0,-3-1 2,3-6-1,0 0-1,0-4 0,0-5-1,0-2 1,0-4 1,0 0-1,-2-1 10,2 0-6,0 0 23,-6 0 6,0-3-8,-4-8-25,-2-3 0,-1 2 0,2-1 5,2 0-5,-2 1 0,3 0 4,3 2-4,0 0-1,3 2 1,-3 0 12,5 2-4,-3 1-6,3 2-2,-1 2 4,1 1-2,-1 0-2,1 0-6,0 8-7,0 8 8,0 4 5,5 2 5,0 2-5,2-4-4,0-4 4,2-3-1,1-6 1,-4-2 0,3-3-1,0-2 1,1 0 8,2-4 0,-1-6 0,2-5-4,-4 0 0,0 0 1,-2 1-2,-1 3-1,-3 3-2,3 1-23,-2 6-96,1 1-188</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2:53.5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0 501 747,'0'0'89,"0"0"-89,0 0-106,0 0 9,0 0-106</inkml:trace>
  <inkml:trace contextRef="#ctx0" brushRef="#br0" timeOffset="8036">2473 120 368,'0'0'90,"0"0"-90,0 0-69,0 0-62</inkml:trace>
  <inkml:trace contextRef="#ctx0" brushRef="#br0" timeOffset="40722">6424 0 576,'0'0'81,"0"0"-81,0 0-55,0 0-171</inkml:trace>
  <inkml:trace contextRef="#ctx0" brushRef="#br0" timeOffset="79770">11119 330 580,'0'0'192,"0"0"-185,0 0-7,0 0-26,0 0-227,0 0-80</inkml:trace>
  <inkml:trace contextRef="#ctx0" brushRef="#br0" timeOffset="135523">14659 191 832,'0'0'77,"0"0"-77,0 0-61,0 0-186,0 0-104</inkml:trace>
  <inkml:trace contextRef="#ctx0" brushRef="#br0" timeOffset="171064">6228 1582 569</inkml:trace>
  <inkml:trace contextRef="#ctx0" brushRef="#br0" timeOffset="226498">22204 49 600,'0'0'168,"0"0"-108,0 0-14,0 0-31,0 0-12,0 0-3,71-14-21,-51 8-271</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2:45.11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37 1216 293,'0'0'186,"0"0"-80,0 0-3,0 0-14,0 0-36,0 0-19,0-2-22,0 8-11,0 8 0,0 8 2,-3 2-1,3 1 5,0 4-7,0 0 8,-2 2-7,0-2-1,-1-2 12,1-1-12,2-4 7,-2 2 1,2 0-6,0-1-1,0 1 6,0 2-4,0-1 7,0 1-3,0-1-7,0-2 9,0 1-8,0-3 4,0 1-2,0-1 2,0 0 1,0 1-2,0-2 8,0 2-6,0-1-5,0-2 7,0 0-8,0-2 2,0 0-1,0 0-1,0-1 1,0-2-1,0-3 3,0-2-1,0-3 2,0-3-3,0 2-2,0-3 1,0 0 0,0 0-1,0 0 3,0 1-2,0 3 3,0 0 0,0-1 6,0 1-3,0-3-3,0-1-3,0-1 3,0 1-1,0-2-2,0 3 1,0 3-1,0 0 1,0 2 1,0 2 1,-3-3 3,2-1 4,0-3-4,1-3 3,0 0 5,0 0-12,0 0 1,0 0-2,0 0-2,-2 0-41,-3-2-149,-6-11-369</inkml:trace>
  <inkml:trace contextRef="#ctx0" brushRef="#br0" timeOffset="1021">57 1214 210,'0'0'63,"0"0"-18,0 0 31,0 0 10,0 0 28,0 0-31,7-6-23,-5 4-19,3 0-12,2 0-13,2 2-7,4 0-8,7-1 3,6 1-2,8-2 1,6-2 2,4-1-5,2-1 8,-1 1-7,-4 1 5,2 0-5,-2 2-1,3-2 0,-2 4 2,-1-3 3,0 1-5,3-1 2,2-2-1,-4 1 0,6 0 1,-3-1-2,-1 1 3,-3 2-5,-3-1 2,1 2 0,-2-1-6,1-1 14,-1 1-8,2 0 0,-3 0 4,1 0-8,-1-1 11,0 0-7,2 0 0,-1 0-3,2 1 1,-3-1 2,-2 1 0,0 0 0,0 0 0,-4 2 1,2 0-1,-1 0 0,2 0-5,3-1 5,-1 1 3,-1-3-3,0 2 9,-2-2-18,-1 0 18,-1 2-18,2-2 9,-1 3-3,1-1 3,0 0 1,0 0 3,0-1-4,-3 0 0,-3 0-2,-4 0 2,-2 0 1,-3 2 1,1 0-2,-2 0 0,-1 0 0,-1 0-1,-2 0 1,1 0-1,-1 0 0,-1 0 2,0 0 3,-2 0-4,1 0 0,-6 0-3,-4 0 1,0 0-7,3 0-7,-3 3 16,2 1 0,-2 6 1,2 1 1,0 3-2,-2 2 3,1 1-3,-1 0 1,0 2 0,0 0 1,0 3 1,0 1-3,0 3 0,0 2 10,-1 0-3,-3 2-2,2-2-4,-3-1 5,0-2-6,3 1 4,0-1 1,-1-1-5,1 2 1,2-3 1,0 0-2,0-2 1,0-1 0,0-1 0,0-1 6,0 1-1,0-1-3,0 0 5,0 2-2,0 2 4,0 0-2,0 1 4,0 1-2,0-1-9,0 1 2,0 0-1,0 0-1,0-1-1,0-1 0,-2-1 1,-1 2 1,1-1-2,0-1 0,0 1 4,1 0-4,-1 0 1,-2 1-1,2 0 5,0-1-3,-1 0 0,1 1 1,0-4 1,-1-2 13,1-4 5,2-1-13,0-2-3,0 2 4,0-2-10,0 0 3,0-1-1,0-1-1,0-1 2,0-2-2,0 1-1,-2-2 0,-5-1 0,-7-3-89,-8 0-354</inkml:trace>
  <inkml:trace contextRef="#ctx0" brushRef="#br0" timeOffset="2964">48 2065 84,'0'0'231,"0"0"-164,0 0-20,0 0 8,0 0-21,0 0-23,0 9 7,2-1 1,-1 1-6,0-1-5,0 1 6,-1 2-3,0 1-4,0 4 8,0 3-6,0 5-1,-3 1 7,-2 2-9,-1 0-1,1-1 0,1-3-5,-1-2 0,0-3-3,4-3 5,-2-3-2,1-1 4,1-2-4,0 1 0,1-3 1,0 0-1,0-1 0,-1-2 1,1 0 0,0-2-1,0-1 0,0 1 0,0-1 1,0 0-2,0-1 1,0 0 0,0 1-1,0-1 3,2 0 1,5 0-2,3 0 1,-3 0-2,6 0 3,-2 0-2,1 0 0,4 0 0,0 0 0,4 0-1,3 0-1,4 0 1,3 0 1,2 0 0,-3 0-2,3 0 2,-4 0-1,1 0 0,1 0 0,2 0 1,2 0-2,2 0 2,1 0-2,-3 0 2,0 0-2,0 0 1,2 0 0,1 0 0,-2-2 1,3 0-2,-3 1 1,-1 0 0,1-1 4,-4-1-3,0 2-2,0-2 2,1 0-1,2-1 0,3 0 0,-1-1 5,1 1-5,-1 2-2,-4 0 0,2 1 3,-2-1-2,-3 1 2,3-2 0,2 3 3,0-3 2,3 3-6,-1-3 0,-2 2 3,0-1-3,-4 2 1,-1 0-1,-6 0 3,0 0-3,-1 0 2,-1 0-2,0 0 4,-1 0-2,1 0-2,0 0 2,1 0-4,-2-2 3,1 1-1,-3-1 0,-4-1 0,-3 3 0,0-1 2,3-1 2,-5 2-4,3-2 4,-1 0 1,2 1-4,-1-1-1,2 1 3,-3 0-3,0 0 3,3 1-1,-3-2 1,3 2-2,2 0 2,0-2 3,2 1 4,0-1-7,-2 2 9,0 0-6,2 0-3,-6 0-1,2 0 0,-1 0-3,-4 0 1,4 0 0,-3 0 9,4 0 7,-1 0-2,1-3 4,-3 2-15,-1 0 2,-2 0 4,-3 0-1,-3 1-3,0 0-3,-2 0 8,0 0-2,3 0-2,-1 0-2,0 0 5,3 0 15,-1 0 4,-1 0-19,1 0 0,-2 0 11,1 0-17,-1 0 5,-2 0-6,0 0-1,0 0 6,0 0 0,-2 0-7,-19 0-117,-15-7-545</inkml:trace>
  <inkml:trace contextRef="#ctx0" brushRef="#br0" timeOffset="4734">298 1432 586,'0'0'140,"0"0"-119,0 0-15,0 0 15,0 0 48,-9 80-22,9-51-31,0-4-15,0-4-1,0-4-5,0-5-94,0-7-130,-2-5-159</inkml:trace>
  <inkml:trace contextRef="#ctx0" brushRef="#br0" timeOffset="4944">155 1406 324,'0'0'176,"0"0"-103,0 0-6,0 0-18,0 0-27,0 0-8,52-18-9,-22 18-1,1 0 2,4 10-1,-6 3-5,-2 3 0,-6 3 1,-3 4-1,-9 3 0,-4 3 1,-5 1 6,0-2-1,-7-4-3,-9-5 29,-2-3-19,-7-4 0,0 0 7,-4-4-7,1-2-13,1 0-17,4-4-28,7-1-45,7-1-120,6 0-51</inkml:trace>
  <inkml:trace contextRef="#ctx0" brushRef="#br0" timeOffset="5430">610 1424 363,'0'0'72,"0"0"-28,0 0 55,0 0-35,0 0-29,0 0-25,-39 11-9,26 4-1,-1 4 0,3 4 6,2 1-6,6-2 2,3-2-2,0-4 0,0-5-73,9-7 37,-2-3 27,2-1-29,-4 0 38,4-10 8,-2-5 34,-1-2-40,-1-1-2,-1 0 0,-1 3-4,-3 4-11,2 5 15,-2 4 27,0 2-17,0 0 3,5 0-13,1 6-11,3 5 9,3 0 2,3-2 0,2-3 5,-1-1 0,-1-4-5,3-1 0,-6 0 0,-3 0 2,1-6-2,-6-2 11,0-4 2,-4-2 39,0-2-4,0-5-34,-2 1 28,-7-3-10,0 2-14,2 3-8,2 4-9,1 5 32,1 4 34,2 4-23,1 1-18,-3 0-26,3 0 0,0 9-14,0 9 1,4 6 13,3 4 0,0-1-49,0-3-106,0-7-103</inkml:trace>
  <inkml:trace contextRef="#ctx0" brushRef="#br0" timeOffset="6016">721 1425 459,'0'0'197,"0"0"-195,0 0-2,0 0 1,0 0 2,73-32-2,-50 28 0,-5 2-1,-2-1 0,-2-1-1,0 4 1,-4-3 0,2-1 2,-1 2-1,-4 0-1,-2 1 5,-5 0 0,2 1 11,-2 0 23,0 0 4,0 0 0,0 0-13,-2 7-15,-10 8-13,-1 5 11,3 1-8,4-1-5,6-4-10,2-2 7,16-5-24,3-8-19,2-1 21,-5-3 17,-4-8-1,-6-3 9,-6-2 5,1-1 12,-3-1 2,0 5 6,0 3 25,-5 5-11,4 5 23,1 0-12,0 0-46,0 0-4,0 7-27,0 7 27,6 2-2,3-1 3,7 0-2,2-2-37,0-3-94,-2-4-175</inkml:trace>
  <inkml:trace contextRef="#ctx0" brushRef="#br0" timeOffset="6780">578 2037 408,'0'0'332,"0"0"-288,0 0 15,0 0 42,-73 5-56,55 7-21,4 2-18,1 4 9,6 1-2,5 2-7,2 2-3,0-3-3,7-3 0,8-5-5,6-7-4,4-5-1,9 0-44,2-15-24,1-2-65,-5-5-123</inkml:trace>
  <inkml:trace contextRef="#ctx0" brushRef="#br0" timeOffset="7028">687 1875 620,'0'0'166,"0"0"-122,0 0 12,0 0-35,0 0-16,0 0 13,7 74 64,4-42-48,1 1-25,-1-2-5,2-2-8,-1-7-48,4-8-163,-5-10-117</inkml:trace>
  <inkml:trace contextRef="#ctx0" brushRef="#br0" timeOffset="7231">844 2039 395,'0'0'199,"0"0"-170,0 0 7,68-32 25,-49 24-33,-3-1-13,-5 2 5,-7 3 23,-1 1-7,-3-1 16,0 1 35,-7 0-46,-6 3-36,-4 0-5,-1 7-4,0 10 2,4 2 1,3-1 2,6-1-2,5-3-2,3-3-1,14-4 4,8-2-3,3-5-1,4 0-11,2-2-105,-7-5-151,-6-3-265</inkml:trace>
  <inkml:trace contextRef="#ctx0" brushRef="#br0" timeOffset="7555">1110 1915 427,'0'0'169,"0"0"-167,0 0 10,0 0 89,0 0-26,0 0-23,-22 3-36,6 8-15,2 4 0,2 1 3,4 0-4,5-2-1,3-3-10,3-2-40,12-4 36,1-4 12,3-1 1,-4 0 2,-1-6 0,-5-4 11,-4-3 18,-1-1 27,-1 1-46,-3 1-1,0 5 19,0 4 24,0 3 10,0 0-13,0 0-35,0 0-14,2 0-3,5 10-13,5 5 13,1 1 3,1-1-60,-4-5-117,2-4-120,2-2-196</inkml:trace>
  <inkml:trace contextRef="#ctx0" brushRef="#br0" timeOffset="7915">1290 2010 556,'0'0'192,"0"0"-164,0 0 51,0 0 8,0 0-69,0 0 10,-14-47-18,14 28 8,0-1-3,0 1-4,3 1-7,8 3 1,-4 6-5,-1 5-7,1 4 1,3 0 2,1 2-7,-2 13 6,3 3 5,-3 4-3,-1 0-8,-1-3 2,5-4 4,-3-3 5,2-3 0,-2-5 0,1-3-1,1-1-3,-2-1 4,3-10 5,-1-5-2,-2-2 1,-5 1 0,-1-5 0,-3 3-1,0 1-2,0 5 6,0 4-6,-3 4 2,1 4 8,2 1-11,0 0 0,0 11-20,0 9 12,0 6 8,7-3 4,7-4-4,4-4-1,0-4 1,0-4 0,-1-3 0,-2-4-65,-4 0-182,-6-3-174</inkml:trace>
  <inkml:trace contextRef="#ctx0" brushRef="#br0" timeOffset="8574">1654 1939 454,'0'0'138,"0"0"-110,0 0 88,0 0-8,0 0-67,-5-59 11,5 36-9,0 3-10,7 3-8,3 4-13,-1 8-4,-1 4-8,-1 1-5,7 1-4,0 11 6,-1 1 0,3 3-8,-4 4-27,3-3-4,-3 1-28,-1-1-47,1-7-84,-3-5-170</inkml:trace>
  <inkml:trace contextRef="#ctx0" brushRef="#br0" timeOffset="8910">1954 1769 605,'0'0'127,"0"0"-27,0 0 10,0 0-47,0 0-31,0 0-30,-50 28-2,41-10-2,7 1-17,2-4-44,4-4 7,10-4-40,2-7 42,0 0 25,-3-7 20,-6-4 9,-2 1 45,-3 5 15,-2 0 5,0 2 15,0 3-21,0 0-27,3 0-32,-1 0-1,6 18-7,2 9 8,1 9 12,5 6-2,-4 2-9,-3-1 1,-2-2 1,-3-8-3,-1-7 2,-3-11-1,0-6 0,-17-6 7,-3-3 26,-8 0-14,4-14-10,1-6-3,7-2 15,3-1-3,3 3-5,10 4 9,0 1-10,9 3-11,12 3-2,8 1-41,5 4-77,-2 0-269</inkml:trace>
  <inkml:trace contextRef="#ctx0" brushRef="#br0" timeOffset="10035">2439 1685 267,'0'0'133,"0"0"-60,0 0 23,0 0-12,0 0-24,0 0-28,0 0-8,0 0 1,0 0-19,0 0-3,9 0-3,9 0 0,5 0 9,11 0 29,3 0-16,4 0-17,1 0 6,2 0-7,-1 0 0,3 0-2,-1 0 5,3 0-7,1 0 1,0 0 19,3 0-15,-4 0 6,-5 0-8,-2 0-1,-2 0 0,0 0 0,-3 0 3,2 0 0,-2 0 1,-4 0 5,-6-2-4,-4 2-2,-8 0-3,-5 0 2,-7 0 3,-2 0-7,0 0 14,0 0 0,0 0 0,0 0-14,0 0 0,-9 0-54,-4 4-143,-1-4-285</inkml:trace>
  <inkml:trace contextRef="#ctx0" brushRef="#br0" timeOffset="10787">3497 1123 363,'0'0'90,"0"0"4,0 0-10,0 0-28,0 0-29,0 0-26,0 9 6,0 10-3,-2 3 77,-1 4-55,1 5-6,2 3 12,0 2-7,-2 2-19,-1 2-2,-1 2 8,-1-1 15,3 0-18,-1-4-6,3-3 23,0-3-19,0-2-5,0-1 3,0 0-4,0-1 0,0 0 7,0-1 5,0 0 0,0 1-9,0 0 0,0 0 6,0 0 0,-2-3-7,-2 0 1,2 0-3,2-2 3,-3-1-4,1-1 2,2-1-1,-2 0-1,2-1 0,0 1 8,-3-3-5,3 1 7,0-1-7,-2-2 1,2 0 2,-2-2-5,2 1 1,-3 0 0,3-1-1,0-1 2,0-2 3,0-1 1,0-2 4,0 1 2,0-1-7,0 2 3,0 0-6,0-1 4,0 1 3,0-2-4,0 0-1,0-1-2,0-1 3,0-3-1,0 0 0,0-1-4,0 0 2,0 0-2,0 0 2,0 0-3,0 0 0,0 2-1,0 2 1,0 1 0,0-1 2,0-2-2,0 0-1,0-2-11,0 0-39,0 0-54,0-14-176</inkml:trace>
  <inkml:trace contextRef="#ctx0" brushRef="#br0" timeOffset="11858">3546 1160 277,'0'0'88,"0"0"-71,0 0 41,0 0 8,0 0-14,71 0-20,-44 0-15,5 0 12,4 0-6,1 1-6,2 3-4,-3 0-6,1 0-3,-1-1-3,0 0 0,5-2 1,1-1 0,0 0-1,-3 0-1,0 0 10,0 0-5,-1 0-1,3 0-4,0 0 5,0 0-3,0 0 1,0 0-3,-2 0 0,2 0 5,0 0-5,2 0 4,0 0-4,-2 0 4,-2-1-2,0 0 0,-5 0 2,0 1 2,2 0-2,-2 0-3,3 0 6,1 0-3,-2 0-4,1 0 3,-7 0-3,-3 0 0,0 0 7,0 0-7,0 0 3,2 0-4,4 0 4,2 0-4,-1-3 2,0 2 2,-2-2-3,-1 0 3,-1 2 2,-3 0 9,-2-2-8,-4 2-5,-1 1 1,-4-1 0,-3 1-2,-3 0 2,-1 0 0,-2 0 1,1 0-3,-1 0 1,5 0 6,-3 0 3,5 0-3,2 0 0,-3 0-3,1 0-1,-2 0-1,-6 0-2,1 0 0,-5 0 1,0 0 2,3 0 0,-3 0-2,1 0 3,-1 0 2,0 0 1,-2 1-3,3-1-3,-3 3 3,0 1-4,0 2 3,2 4 6,-2 2-3,0 3 10,0 2-4,0 0-11,0 1 12,0 1-9,1 0-2,2 2 2,-3 3-2,0 2 4,0 3 6,-3 2 1,-3 2 0,-3 2-11,0-1 5,2-2-4,3-3-3,2-4-1,2 0 1,0-2 2,0-1 4,0-1-3,0-1-1,0 1 7,2 1-6,-2 2-2,0 1 0,0 0 4,0 0-2,0-1 2,0 0 0,0-3-2,0-2-2,0-1 1,0-2 6,0-1-3,0 3 16,0-4-10,0 3 1,0 0-4,0 0-1,0 1-2,0-1-1,0 0-4,0-1 5,0-1-4,0 0 2,0-1 2,-2-2-5,2 0 0,0-1 5,0 0 3,0-2 0,-3 1 5,3-2-4,0-1-3,0-2-5,0-2 3,0-1-4,0 1 1,0-1 0,0 2-1,0-1 3,0 0 0,0 2 3,0-1-3,0-1-2,0-1-1,0-2 0,0 0-5,-2 0-57,-7 0-47,-9 0-228</inkml:trace>
  <inkml:trace contextRef="#ctx0" brushRef="#br0" timeOffset="13622">3460 2335 213,'0'0'98,"0"0"-51,0 0 43,0 0 18,0 0-19,0 0-43,-4-1-1,4 1-13,0 0 0,0 0-14,0 0 3,0 0-9,0 2-8,0 2 4,7 1-7,8 1 11,6-2-8,6-2 4,10-2-5,2 0-3,3 0 2,2 0 3,4 0-3,-1 0-2,-1 0 1,2 0-2,1 0 1,2-1 0,1 0 1,0 0-1,0 1 0,1 0 1,-1 0-1,3-1 0,-1 0 0,-1-2 0,-3 3 0,-2-2 3,-3 1-2,-4 0 0,-2 1 1,-3 0 1,1 0-1,-1 0 1,0 0-5,-1 0 2,1 0 0,3 0 4,-3 0 1,1 0-3,-1-1 0,-4-1-2,-3 0 6,1 0 7,-3 1-3,-2 0-9,0-3 4,0 2 1,2-1-6,-1-1 0,-1 2 0,-1-1 0,-1 0 4,-4 2-4,1-1 1,-4 0-1,-1 1 2,-1-1-1,-2-1 1,-1 1 15,-2 0 1,3 0-9,-1 1 1,0 1-7,3-2-2,-3 2-1,1 0 3,-5 0-4,-3 0 2,1 0 1,-4 0 0,2 0-1,-3 0-1,0 0 0,2 0 0,-2 0 6,5 0-1,0 0 2,4 0 17,1 0-18,2 0 4,-2 0-8,-3 0-1,-3 0 4,-3 0-1,-1 0-1,3 0 5,-3 0 2,0 0 15,0 0-7,0 0-8,0 0 2,0 0-7,0 0 4,0 0-8,0 0 2,0 0-5,0 0 2,0 0 0,2 2 0,1-1 2,1 2 4,-1-3 6,1 2-5,-1 0 1,1-2 0,3 2 0,2-1 11,-7-1-14,1 0-2,-1 0-1,-2 0 2,0 0-4,0 0 0,0 0-2,0 0-16,-9 0-68,-19 0-149</inkml:trace>
  <inkml:trace contextRef="#ctx0" brushRef="#br0" timeOffset="15518">3809 1412 16,'0'0'34,"0"0"-28,0 0 12,0 0 52,0 0 2,0 0 13,0 30-2,0-12 11,0 3 7,0 2-21,0 2-23,0-1-28,0-1-3,0-3-19,0-8-3,0-4-4,0-6 5,0-1-3,0-1 80,0 0 14,0-6-9,0-8-49,0-5-34,-5-3-4,-2-3 1,0-1-1,-2-2-1,0 1 1,4 3-15,3 2 14,0 5 1,2 1 1,0 3-1,0 2 0,0 2 0,2 1-2,7-1 2,0 2-5,0-1 5,3-1-10,3 1 9,-1 2-7,2 3-32,-2 0-39,0 1-33,1 2-24,-5 0-86,-6 0-149</inkml:trace>
  <inkml:trace contextRef="#ctx0" brushRef="#br0" timeOffset="16079">3770 1514 144,'0'0'126,"0"0"-102,0 0-17,0 0 40,63 0-24,-47 0-14,-4 0 12,-1 0 1,-4 0 18,-1 0-21,-3 0 8,-1 0 1,0 0-28,3 1 7,0 0 15,2 0 4,0 1-3,-1 1-7,1 2 3,2 1 7,0-1-11,0 3-4,-4-1-3,-1 2-3,-4-1 1,0 3-5,0-3 7,0 1-8,0-3-15,0-3-20,-2-2-24,2-1-68,-5 0-52</inkml:trace>
  <inkml:trace contextRef="#ctx0" brushRef="#br0" timeOffset="16749">4077 1375 430,'0'0'89,"0"0"-27,0 0 43,0 68 9,0-42-45,2 0-47,3-2-6,-1-2-16,5-7-5,-2-3 4,-2-4-8,2-2-39,-3-3-82,5-3-98,-2 0-90</inkml:trace>
  <inkml:trace contextRef="#ctx0" brushRef="#br0" timeOffset="16997">4181 1326 417,'0'0'226,"0"0"-218,0 0 17,0 0 114,14 77-29,-7-48-43,2 2-33,0 1-31,1-3 0,-2-6-3,1-7-88,-4-8-111,-3-6-129</inkml:trace>
  <inkml:trace contextRef="#ctx0" brushRef="#br0" timeOffset="17220">4261 1465 285,'0'0'44,"0"0"-23,0 0 49,69-18-34,-56 13-18,1-2 9,-1 0-9,-6 1-8,-2-1-4,-3 1-4,-2 1 0,0 1-2,-5 2-31,-8 2-1,1 0 30,-2 0 2,1 4 0,6 5 11,3 1 4,4 3 7,0-1 25,4 0-13,12-1-17,2-3 4,7-1 5,0-1-6,1-3-12,-2-2 5,1-1-8,-4 0-1,-1 0-4,-6 0 3,-1 0-3,-6 0 0,-2 0-2,-5 4 0,0 5-1,-9 0 1,-4-1-37,-1-3-82,4-5 59,8 0 62,2-3 147,0-12-67,7-5-56,9-6 81,7-2-16,-1-3-16,4 2-39,-4 6-34,-2 5-7,-6 8-4,-2 7-40,-3 3-70,-9 0-131,0 11-89</inkml:trace>
  <inkml:trace contextRef="#ctx0" brushRef="#br0" timeOffset="18008">4077 1931 671,'0'0'273,"0"0"-269,0 0 0,0 74 15,4-45-5,3-1-14,0-4-16,0-6-142,-3-8-74,-1-6 24,-3-4-87</inkml:trace>
  <inkml:trace contextRef="#ctx0" brushRef="#br0" timeOffset="18142">4099 2064 390,'0'0'138,"0"0"-79,0 0-41,0 0 33,64-32-8,-34 24-29,0-2-9,-6-1-5,1 1 2,-13 2 4,-3 1 21,-4-1 36,-5 0 9,0-4-23,-3 0-24,-6-1-14,-2 4-7,4 2-1,3 4-2,1 2 19,3 0 17,0 1-9,0 0-12,0 14-12,0 9 5,0 3 11,3 2-8,5-1-5,4-2-6,-1-5-2,5-2 1,-2-6-32,1-2-44,2-6-104,-4-4-168</inkml:trace>
  <inkml:trace contextRef="#ctx0" brushRef="#br0" timeOffset="18527">4406 1939 363,'0'0'210,"0"0"-207,0 0 45,0 0 59,39 55-18,-27-33-37,-1-2-26,3-2-8,-5-6-14,0-7 3,-2-4 44,2-1 22,-2-5 12,2-10-6,0-3-39,-3-3-9,1-2-12,-2 0-13,0 3-6,-3 2-20,5 7-41,-1 5-42,1 4-113,3 2-186</inkml:trace>
  <inkml:trace contextRef="#ctx0" brushRef="#br0" timeOffset="18810">4820 1864 380,'0'0'364,"0"0"-304,0 0 5,0 0 1,0 0-17,-79 23-7,61-3-2,4 3-11,3 0-23,9 2 1,2-5-6,7-3 1,13-5 11,5-4 0,0-2-1,2-2 1,-4-4-7,-2 0-5,-1 0-1,-4 0-4,-5 0-25,-4-6-48,-5 0-108,-2-2-260</inkml:trace>
  <inkml:trace contextRef="#ctx0" brushRef="#br0" timeOffset="28996">5694 1730 331,'0'0'22,"0"0"-17,0 0 3,0 0 45,0 0-17,0 0-9,12-8 13,-8 8 20,2 0-18,2 0-9,1 0-8,0 0 8,4 3-20,4-1 2,7 1-2,6 0-5,9-2 13,2 0-17,0 1 8,-2-2-1,-3 0-11,-2 2 0,-2-1 3,2-1 2,-2 0 1,4 0 13,-2 0-16,3 0 1,-1 0 3,3 0-3,-4 0 0,1 0 3,-5 0-4,-1-1 9,-5-1-12,0 2 4,-2-2 14,-3 2-18,-1-1 4,1 0 5,-2-1-4,0 0 0,-4 1-4,-1 0 0,1 1 0,-3 0 1,1 0-2,-3 0-1,-1 0 1,-3-1 0,-2 1 0,-3 0 2,0-1 0,0 0 5,0 0-7,-6 0-50,-4-3-282</inkml:trace>
  <inkml:trace contextRef="#ctx0" brushRef="#br0" timeOffset="29760">6773 1280 353,'0'0'67,"0"0"-38,0 0 40,0 0-48,0 0 56,0 0-29,-3-14-30,3 14-8,0 0-10,-2 0-12,2 7 12,0 6 5,0 5-1,0 3-1,0 3 5,0 2 6,0 4 0,0 4 4,2 0-1,1 3-2,-3-1-10,4-1 5,-4 1-3,0-2 6,0-3-1,0 0-1,0-2 7,3-1-5,-1 2-7,-2 1 7,0-1 3,0 1-4,0-2 1,0-4-10,0-2 13,-5 0-5,3-3 1,0 0-3,-1-1-1,1 0-1,0-2 7,-1 2 4,-1-2-3,-2-1-5,3-1-6,-2-3-1,3 2-3,0-2 2,-1-2 4,1 0-1,0-2 6,0-3-6,-1-1 1,1-1-4,2-2-2,0-1 1,0 1 1,0 0 1,0 2-1,0 1 14,-2-1-9,2 1-2,0-1-4,0 2 2,0 0-2,0 0 1,0 1 1,0-1 12,0 1 3,0-1-11,0-3 3,0 0-3,0-2 1,0 0-5,0 0 6,0 0-2,0 2-6,-3 2 3,3 0 4,0 0 4,0-1-7,0-3-3,0 2 0,0-2 1,0 0-2,0 0-1,0-2-24,0-6-24,5-4-85,-5 0-120,0 1-253</inkml:trace>
  <inkml:trace contextRef="#ctx0" brushRef="#br0" timeOffset="30910">6800 1289 111,'0'0'255,"0"0"-226,0 0-24,0 0 66,0 0 66,0 0-38,4 2-39,-4-11-49,3-2-9,1 0 12,-1-3-8,1 2-5,-1 1 3,3 1-2,-4 2-1,1 0 1,-1 4 9,-2-1-4,2-1-5,1 0-2,-3 1 2,0 2 0,0 2 7,0 0 20,2 1-11,-2 0-11,2 0-7,-2 0 0,5 0-2,3 0-8,9 0 10,1 0 0,7 0 0,0 0 0,7 0 0,2-1-6,5 0 1,4-3 0,-2 1-9,-2 2 7,-1-1-5,-7 2 5,1-1 7,1 0 1,-4 0-1,3-2 0,0 3-1,4-3 1,1 3 0,-3 0 0,2 0 0,-1 0 3,-6-1-3,3 1 0,-5 0 0,2-2 0,2-1 0,-2 1 0,3-1 3,2 1-3,0 0 0,0 1-2,0-1 2,0-1-5,-2 1 5,0-1-1,-3 1 1,1-1-1,-6 2 1,5-2 3,-5 1-3,1 1-1,1-4 1,-1 3 0,-1 0 0,4 0 0,-3-1 0,5 2-3,-6-3 3,-1 3 2,-2 1-2,-1-1 1,-1 1-1,-4 0 0,1 0 2,2 0-2,-4 0 0,-1 0 0,-1-2 0,0 1 2,-3 1 0,2 0 5,-7 0-5,3 0 0,-1 0-1,0 0 3,5 0-2,-2 0 2,1 0 0,0 0-3,-3 0 5,0 0-5,3 1 3,-6 2-4,5-1 1,-2 2-1,-3-1 0,3 0 3,-4-1-2,-1 0-1,-1 3 2,1 1 2,0 3 8,-2 2-5,0 2 6,0 1-3,0 1 1,0 3-2,0-1-3,0 3 4,0 2-4,0 1-6,0 2 7,-2 0-2,0 1-3,1-1 0,1 0-2,0-1 14,0 0 17,0 0-11,1-1 0,-1 1-9,1-1 0,-1-1 2,0 3-12,0 1 8,-3 0-7,-3 1 12,-1-3-13,-4-1 0,2-3 4,2-2 1,5-2-5,2 0 3,0 1 2,0-1-4,0 2 1,0 1 1,0-1 3,0 3-3,0-2-2,0 1 4,0-2-3,-3 1-2,3-3-1,-2 0 2,2-1 0,0-1-2,-2-2 2,2 0-1,0 1-1,0-1 0,0-1 2,0 1-2,0-1 0,0-1 1,0 2 0,0-2-1,0 1 2,0-1-1,0-1 7,0-1 0,0 0 0,0-3 4,0 1-4,0-2-4,0 0 0,0 0-2,0 4 2,0-2-1,0 1 3,0 0-3,0-2-3,0 0 0,0-2 1,0-1 0,0-2 0,0 0 0,0 0 2,-7 0 4,-9 0-4,-9 0-3,-5 0-3,-2 0-9,-2 0 9,0 0-7,0 0 4,-2 0-11,-1 0-13,1 0 10,2 0 0,2 0 5,2 0 14,1 0 1,-1 0-1,1 0 1,-5 0 0,1 0 1,0 0-1,1 0 0,2 0 0,-2 0 0,0 0 0,-2 0 0,2 0 1,-2 0 0,0 0-1,5 0 0,-1 0 0,4 0-2,4 0 2,-5 0 0,5 3 1,-6-1-1,1 0 2,2 1 2,0-1 2,2 1-4,0 0 2,-2 1-4,2 0 0,3-1 0,-3-1 1,5 0-1,0 0 1,2 0 0,-1-1 0,2 1 3,-4-2-4,2 0 3,-4 0-1,0 0-2,1 0 2,-2 0-2,3 0 1,-1 0 1,6 0 4,-3 0-3,5 0 1,0 1 1,0 0-4,-1 0 0,-1 0-1,1 0 0,-1 0 0,-1 0 2,5 1-2,-1-1 1,-2 1-1,3-2 2,-1 0-1,-5 0 3,4 0 3,1 0-1,-2 0 3,1 0 2,3 0-4,-2 0-2,1 0 1,4 0 1,-1 0 3,-1 0 0,2 0-6,-1 0 4,0 0-1,3 0-3,-3 0 6,4 0-1,0 0-7,3 0 1,-2 0-1,1 0-2,1 0 0,-2 0 0,0 0 0,2 0 0,-7 0-4,2-2-6,0 2-32,5-1-47,0-3-75,0-6-371</inkml:trace>
  <inkml:trace contextRef="#ctx0" brushRef="#br0" timeOffset="33511">7087 1420 495,'0'0'85,"0"0"-50,0 0 39,0 0-35,0 0-31,0 0 71,-3 52-31,3-29-12,0-1-33,0-2-3,3-3 0,1-5-11,1-5-126,-3-6-141</inkml:trace>
  <inkml:trace contextRef="#ctx0" brushRef="#br0" timeOffset="33752">7004 1386 398,'0'0'110,"0"0"-26,0 0 4,0 0-24,0 0-21,0 0-22,17-34-5,1 31-7,0 2 8,5 1-13,4 0 15,-3 0-2,7 3-11,-4 6 3,-2 4-3,-4 3 3,-3 1 2,-5 4-3,-4 1 1,-7 3 3,-2-2-4,0-1-8,0-4 5,-8-3-2,-4-2-2,-2-2 13,-8-1 6,-3 0-7,-1-2-7,2-2-6,1-3-1,9-3-7,3 0-34,9 0-40,2-8-89,0-2-240</inkml:trace>
  <inkml:trace contextRef="#ctx0" brushRef="#br0" timeOffset="34163">7408 1464 659,'0'0'82,"0"0"-46,0 0 24,0 0-25,0 0-22,0 0-9,38-17 5,-27 12 0,-1 0-1,-3-2 3,-3 2 7,-2 1-1,-1 0-5,-1-2-7,0 1 5,-1 1-10,-10 2-4,-3 2-11,-4 0-9,2 2 13,0 8 9,2 2-1,3 2 2,2 0 1,7 3-1,2-3-5,2 1 6,16-1 0,1-2 3,3-2 4,3-3-6,-4-1-1,1-4-1,-5-2-45,-7 0-206</inkml:trace>
  <inkml:trace contextRef="#ctx0" brushRef="#br0" timeOffset="48697">7608 1382 547,'0'0'118,"0"0"-80,0 0 3,0 0-5,61-7 5,-39 12-20,2 6-4,-7 3-6,-3 1 2,-6 0 0,-6 4-12,-2-4 7,0-3-8,0-4-3,-5-6 3,0-2 14,1 0 10,-1 0-13,3-8-2,2-6-9,0 0-2,14-3-8,4-1 3,0 2 6,2 0-3,-3 5 4,-4 3 0,-2 2 1,-4 3-1,4 0 2,-4 1-2,3 2 6,-3 0-5,3 0 0,-3 7 0,0 4 1,0 4 3,-4 1-5,1-1 0,-1-2-2,-1-2-4,2-4-88,-2-2-59,3-5-127</inkml:trace>
  <inkml:trace contextRef="#ctx0" brushRef="#br0" timeOffset="49299">8033 1341 260,'0'0'147,"0"0"-80,0 0 28,0 0-21,27 64-36,-20-51-25,0-5-7,-3-2 7,1-4 31,-5-2 1,5 0 21,-1 0 0,2-6 7,1-5-13,-2-6-26,0 0-6,-3 0-10,0 3-18,1 7 0,-1 2 0,-2 3-1,2 2-19,3 0-32,3 0 3,4 5 43,3 0 6,2-1 0,2-3 0,1-1 2,2 0-2,1-2 9,-2-8-7,-7 2 4,-5-2 0,-5 3 16,-4 1 7,0-3-8,-3 4 3,-7 2-10,-7 3-12,2 0-2,-2 15-1,0 5-1,7 6 1,6 0-1,4-2 1,0-4 0,14-7 0,6-5 1,2-4 3,4-4-2,-1 0 8,-3-2-9,-1-3 0,-8-2 0,-6 6-48,-4-1-63,-3 0-104,-7 2-309</inkml:trace>
  <inkml:trace contextRef="#ctx0" brushRef="#br0" timeOffset="50414">6970 1893 415,'0'0'100,"0"0"-43,0 0 7,-8 62-12,8-49-33,11 0 10,5-4 6,2-5-2,3-3 10,-1-1-13,-3 0 30,0-8-17,-5-2-8,-2-3-4,-5-3-4,-3-2 6,-2 0-19,0 2 1,0 4 5,-2 4 0,0 3-5,2 4 2,-3 0-4,3 1-13,0 7-18,0 14 15,3 14 3,4 5 2,2 3-2,-4 2-2,-2-1 2,-3-4 0,0-6-4,-8-11-7,-4-8-5,-1-8 16,-1-7 2,-2 0 4,3-8 2,-1-7 9,7-5 10,1-1-19,6 1-1,0 1-3,11 3-4,7 1-6,2 5 4,2 3-52,-3 5-73,-4 2-206</inkml:trace>
  <inkml:trace contextRef="#ctx0" brushRef="#br0" timeOffset="51082">7501 1895 495,'0'0'194,"0"0"-155,0 0 48,0 0-22,0 0-9,0 0-11,-69 66-7,60-43-31,7-3 12,2-4-19,0-3 0,9-4 3,6-2-3,4-3-2,4-4-21,-2 0-109,-1-4-79,-3-8-42,-5-1-79</inkml:trace>
  <inkml:trace contextRef="#ctx0" brushRef="#br0" timeOffset="51270">7567 1966 258,'0'0'241,"0"0"-174,0 0-27,0 0 26,0 0 0,0 0-39,-3 46-4,17-38 13,4-4-1,4-3-8,-1-1 14,-6 0 5,0 0-7,-8-3 2,-5-3 2,-2-3 29,0-3-43,-2-1-22,-7 1-7,-7 4-6,0 4-47,-2 3-33,-1 1-123,2 0-267</inkml:trace>
  <inkml:trace contextRef="#ctx0" brushRef="#br0" timeOffset="51607">7735 1801 635,'0'0'303,"0"0"-303,0 0 10,0 0 27,16 59 26,-7-28-37,-2 1-23,0-5-2,2-4-2,-1-4-38,2-7-61,1-4-100,-1-6-132</inkml:trace>
  <inkml:trace contextRef="#ctx0" brushRef="#br0" timeOffset="51788">7871 1924 389,'0'0'264,"0"0"-241,0 0-12,0 0 64,0 0-32,10 61-14,0-49-21,4-5 1,0-4 11,4-3 27,-2 0 30,0-3-7,-2-7-18,-2-2-11,-4-4-4,-6 1-8,-2 0-17,0 3-12,-5 3-32,-5 5-63,-2 4-118,3 0-294</inkml:trace>
  <inkml:trace contextRef="#ctx0" brushRef="#br0" timeOffset="52042">8083 1978 443,'0'0'76,"0"0"7,0 0-6,0 0 33,0 0-7,0 0 3,5-6 14,-5-10-91,0-2-2,0 0 12,0 1-19,7 1 2,0 4-22,8 3 0,0 4-2,2 5-5,-1 0 6,2 7-3,-2 11 0,0 1 3,-5 1 0,-4-3-6,-4-6 6,-3-3-11,0-6 5,0-2 7,0 0 13,0-3 9,0-11-6,0-4-8,0-4 9,0 0-7,5-1-2,7 3 1,2 6-7,-4 6 3,1 4-2,-2 4 1,1 0 0,2 6-2,0 10-2,-3 4 5,0 6-4,-7 1-1,0-2-2,-2-3-1,0-7-40,0-5-36,0-6-35,-10-3-180</inkml:trace>
  <inkml:trace contextRef="#ctx0" brushRef="#br0" timeOffset="61707">8733 1656 288,'0'0'147,"0"0"-98,0 0 16,0 0 31,0 0-27,0 0-28,0 0 21,-4-12-20,4 12-20,0 0-6,0 0-5,0 0-4,0 0-7,2-1-4,17-2 4,8 0 1,5-1 3,-1 1-4,6 0 0,2 1 1,2 0-1,3 2 0,5 0-2,0 0 2,2 0-1,-1 0 5,-6 0-4,1 0 0,-2 0 4,-4 0-4,-3 1 0,1-1-2,-3 1 4,1-1-2,-2 0 0,3 1 0,1-1 0,0 1 0,5 0-2,-3-1 1,-3 2 1,1-2 0,-6 0-2,-2 1 1,-2-1 1,2 0 1,-2 0-1,0 0 0,3 0-1,-4-1 3,0-3-1,1 2-1,-2 0 0,-3 0 0,2 2 0,-7-1 0,0 1 0,-3 0 0,-1 0 1,-3 0-1,-3 0 0,-2-1 0,-1 1 0,2 0 1,-1 0-1,2 0 1,0 0-1,4 0 0,-2 0-1,0 0 1,-4 0-1,-4 0 2,1 0-2,0 0 3,4 0-2,1 0 2,2 0 0,-2 0-1,1 0 0,2 0 1,-1 0-1,-2 0-1,-2-1 1,4 1-1,-1 0 0,4 0 3,-3 0-2,2 0-1,-1 0 2,-3 0-2,-3 0 0,4 0 3,4 0 2,-2 0 5,2 0-7,3 0-1,-4 2 0,-1-1-2,1 0 3,-2 0-3,-2 0 1,4-1-1,0 0 0,4 0 0,7 0 2,-2 0 0,1 0 0,-3 0-2,-7 0 1,-6 0-3,-4 0 3,-1 0-1,0 0 13,0 0 22,0 0-10,0 0-3,0 0-21,0 0 0,0 0 0,0 0-1,0 0-2,0 0 2,0 0-2,0 0-63,0 0-175,-10 0-281</inkml:trace>
  <inkml:trace contextRef="#ctx0" brushRef="#br0" timeOffset="62974">10693 1112 426,'0'0'65,"0"0"-37,0 0 15,0 0-11,0 0-26,0 0-6,-10 27 0,3-5 9,3 3 5,-4 5 5,3 2 15,1 4-22,1 1 14,0-1-24,-1-1-1,1-2 0,-4-1 10,5-2-4,-3 0 11,1 1 19,2-1-11,1-1 5,1 0-14,0-3 1,0-1-10,0 0 15,0-2-17,1 1 10,0-1-7,0-2-5,0 2-1,2 0 4,-3 0 5,0 0 15,0-3-8,0 0-9,-3-4-1,0 0 1,3 0-1,-1-4 0,-2 0-5,3-1-3,-1 0 0,1 0 3,0 1 3,-2 0-5,0 0-1,-1 1 0,1 0 2,0-1-3,-1 0-1,3-1 1,-2-3 0,2 1 0,0-1 0,-2 1 3,2 0 1,0 1 2,-3-2 0,3-1 4,0 0-4,0-2-2,0 1 1,0-1-2,0-2 0,0 0 4,0-2-1,0 1-3,0-1 4,0 1-1,0-2-3,0 0 0,0 0-2,0 0 2,0 0 1,0 0-3,0 0 3,0 0-4,0 0 0,0 0-1,0 0-1,0 0-5,0 0-2,0 0-2,0 0 3,0 0-15,0 0-53,-1-7-175</inkml:trace>
  <inkml:trace contextRef="#ctx0" brushRef="#br0" timeOffset="64090">10752 1107 331,'0'0'75,"0"0"-59,0 0 23,0 0 7,0 0-13,0 0-21,0 0 1,12-2-2,7 2 2,6 0 31,6-2-13,11-1-14,1 2-11,6-1 6,0 1-7,0-2 2,2-1-2,-2 2-1,-1-1 4,-1 1-6,-6 1 9,-4 0-3,-3 1-3,0-2 2,2-1 0,3-1 2,4 0-4,2 0 4,1 2-3,-4-1 10,-2-2-3,0 4-13,1-3 11,0 2-10,-1 0-1,1 1 1,-2 0 1,-3 0 2,1 0-1,-2-1-1,-1 2-1,0-2-2,-6 1 2,4 1-1,-1 0 2,1 0-3,-2 0 1,-1 0-1,-2 0 1,-1 0 0,-1 0 2,4 0-3,-2 0 2,-3 0-2,5 0 0,-2 0-2,-2 0 3,1 0 2,0 0-1,0 0 0,0 0-1,0 0-5,-1 0 3,-3 0 4,-2 0-2,-3 0 1,0 1-1,0-1 0,0 0 0,2 0 0,1 0 0,-1 0 0,4 0 0,-6 0 0,2 0 0,-4 0 3,-1 0-3,-1 0 0,-2 0 0,-4 0 0,-1 0 0,-4 0 0,1 0 0,-3 0-3,0 0-1,0 0 2,0 2-1,0 1 3,2 0 0,3 2 4,-3 1-2,1 1-2,-1 2 0,0 4 6,-1 3 10,-1 4-4,0 4 15,0 0 1,-7 2-11,4 1-17,0-2 6,1 2-2,2-3-4,-5 1 0,1 1 7,-3 0-6,0 1 32,-1 0-16,2 0-9,-1-2 8,0-1-9,1-1-1,2 0 1,-1-1-3,0 4 6,1-3-5,-4 0 2,3 1-1,2-4-5,2 1 6,1 0-1,-1 3 1,1-1-2,0 2 1,0-1 3,0 2-1,0-3-4,-2 0 2,2 2-5,-2-3 0,0 2 3,-1 0-4,3-3 0,-3 0 1,3-4 0,0-1 3,0-2 6,0-2 2,0 1-4,0 0 4,0-2-5,0 1 3,0-1-9,0-3 2,0-1 3,0-1-4,0-1 0,0-3-2,0 0 0,0-2 1,0 0 0,0 0 4,0 0-5,0 0-39,0-6-93,0-7-438</inkml:trace>
  <inkml:trace contextRef="#ctx0" brushRef="#br0" timeOffset="65771">10663 2247 404,'0'0'39,"0"0"-36,0 0 11,0 0 70,0 0 1,0 0-33,-1 1 0,1-1-6,0 0-13,0 0-12,0 0 7,0 0-1,7 0-15,10 0 5,12 0 19,5 0-16,7-3-7,0 0-5,7 1 3,0-1 0,4 3-10,-2 0 1,7 0-2,-2 0 5,4 0-6,0 0 3,-8-2 1,2-1-2,-7-1 1,-3-1 0,2 0 1,1 2-3,-4 0 0,3 0 2,0-1-2,-2-1 0,6 1-5,5 0 5,-2 0 0,0 4 0,-4-3-2,-3 3 8,-3-1-11,-4 0 7,-4 0-2,-2 0 0,2 1 0,-4 0 0,-2 0-1,2 0 2,-5 0-1,-1-2 5,-3 2-5,1-1 0,1 0 0,-2 1 0,1-1 0,0 1-1,2 0 1,-2 0 0,-3 0-1,0 0 1,-8 0 0,2 0 1,-2 0-2,-2 0 1,2 0 0,1 0 0,-4 0 0,-1 0 0,-1 0 0,0 0 0,3 0-1,-2 0 1,1 0 0,2 0 5,-3 0 2,-1 0 4,0 0-6,1 0 5,4 0 3,0 0 6,2 0 1,1 0-12,-4 0-2,-3 0 1,1 0-5,-3 0 1,-3 0 0,-2 0-1,3 0 5,1 0 1,-1 0 5,1 0-5,2 0 6,0 0-9,2 0 2,-1 0 1,3 0 2,-3 0-3,1 0 0,-1 0-3,-4 0 0,1 0 3,-1 0-1,2 0-6,5 0 4,-1 0 13,-3 0-9,0 0-3,-4 0 4,-1 0-2,-1 0 3,0 0-4,0 0-4,0 0-2,0 0-28,0-2-81,-10-6-137</inkml:trace>
  <inkml:trace contextRef="#ctx0" brushRef="#br0" timeOffset="67294">9493 1675 28,'0'0'4,"0"0"13,0 0 22,0 0-28,0 0 90,0 0 16,0 0-24,5-12-15,-5 12-5,0 0 23,0-1-21,0 0-28,0 1-6,0 0-2,0 0-13,0 0 1,0 0 1,0 0-2,0 0-7,0 0-9,0 4-10,0 9 2,0 5 7,0 3 19,0 5-14,0 2-3,0 3-2,5 3-8,-3 1 2,-2 0 0,2-1 0,-2-2-2,0-4 9,0 0 0,0-2 3,0 1-3,0 0 4,0 1-7,0-2-4,0 0 2,0-1 0,0-1-1,0-1-1,0-2 5,0-1 1,-2-2-3,0 0-4,-1 0 2,3 1 1,-2 0 3,0 0 3,2-1 1,-3 1-7,1 0 1,2 0-5,-3 1 0,2-1 3,-1 0 0,0-4-3,1 1-1,0 0 1,1-3-1,-1 4 0,1-4 0,0 0 3,0 1-2,0-1 11,0-2 1,0-1-7,-2-2 3,2-6-7,0 5 3,0-2 7,0 1-9,0 1 10,0 1 7,0-1-12,0-1-2,0-1-6,0 1 1,0-1 0,0-2-1,0-1 0,0-2 0,0 0-2,0 0-15,0 0-40,0-21-51,0-17-267</inkml:trace>
  <inkml:trace contextRef="#ctx0" brushRef="#br0" timeOffset="68403">9525 1660 369,'0'0'260,"0"0"-194,0 0 1,0 0 40,-74 60-4,55-40-55,0-3-25,6-5-12,6-5 3,5-6-7,2-1-3,0 0-3,0 0 5,0 0 1,0 0 3,2-11 18,10-5-2,8-2-20,-1 0-4,3 6-2,-6 2 0,0 7-1,0 3 0,-3 0 0,4 6 1,-3 6 0,1 0 3,0 3 1,0-2-4,-2 0 1,3-2-1,-2-1 0,-2 0-5,-2-3-108,-10 0-224</inkml:trace>
  <inkml:trace contextRef="#ctx0" brushRef="#br0" timeOffset="69492">8134 3115 371,'0'0'136,"0"0"0,0 56-38,2-28-2,0 0-47,2 4-37,-4-3-12,2-5-2,3-8-131,-3-11-150,0-5-192</inkml:trace>
  <inkml:trace contextRef="#ctx0" brushRef="#br0" timeOffset="69680">8046 3118 491,'0'0'171,"0"0"-156,0 0 21,0 0 34,0 0-37,0 0-33,30-23 3,-7 23-1,4 0 2,3 5-1,-3 8 3,2 4-1,0 3 6,-3 2-6,-1 4-4,-6-2 2,-6 0-2,-6-1-1,-7-4 0,0-1 2,-14-3 12,-11-3 26,-4-1-10,-3-2-20,0-3-7,3-4-3,5-2-11,9 0-61,6 0-57,6-5-104,3-5-159</inkml:trace>
  <inkml:trace contextRef="#ctx0" brushRef="#br0" timeOffset="70099">8399 3189 794,'0'0'60,"0"0"-60,0 0 0,0 0 15,73 3 11,-48 10-5,-4 2 4,-3 3-7,-4 1-4,-8-2-13,-6-3-2,0-6 1,-6-5-3,-6-3-6,3-1 3,-2-13-1,7-3-2,4-6-3,2 0-3,15 2-32,6 3-17,-2 5 28,1 7 27,-8 5 9,-1 1 1,-6 0-1,-2 10 2,0 5-1,-3 4 6,-2 2 4,0 2-10,2-6-1,6-3 0,7-6 0,0-4 1,6-4 6,2 0 10,-5-2 15,-5-8 17,-3-2-12,-8-2 1,-2-3-8,0-1-3,-11 1-13,-5 2-8,0 5-6,0 4-23,2 5-26,-1 1-95,5 0-140,6 0-222</inkml:trace>
  <inkml:trace contextRef="#ctx0" brushRef="#br0" timeOffset="70586">8894 3231 462,'0'0'184,"0"0"-166,0 0 0,1 77 16,2-49 9,0-3-34,5 0-3,-1-6-3,0-6 2,-3-6-4,-1-2 3,-3-5 1,0 0 22,0-6 88,0-11-56,-5-8-58,-7-4 10,3-8 14,-2-2-16,6 0-7,3 1 0,2 5-2,5 6 2,13 9-6,0 7 6,7 6-6,-2 5 2,1 0-3,0 9 1,-7 6 3,-5 3 0,-7 1 2,-5 1 0,-7 2 5,-16-5 3,-3-2-7,2-5-2,1-7-36,7-3-143,4 0-222</inkml:trace>
  <inkml:trace contextRef="#ctx0" brushRef="#br0" timeOffset="71210">9375 3120 239,'0'0'129,"0"0"-93,0 0 79,0 0 29,0 0-46,0 0-22,-38-9-41,21 13-1,-3 8-21,6 3 0,1 0-11,8 6 1,5-2-5,3-1 2,15-4-3,3-5 2,3-6 0,-1-3-2,-5 0-7,-2-7 9,-7-9 1,-2-3 2,-5-1 5,-2-2-6,0 5-1,0 4 0,0 6 2,0 3 2,0 4 20,0 0-24,1 1-6,5 13 1,5 4 5,1 1 1,2-1-1,4-4 0,2-4-1,-4-3 2,2-6 1,-4-1 1,-2 0-2,3-9 3,-6-6 0,-2-7-2,-4 0 13,-3-5-1,0 0 6,0-1-8,-2-1-8,-1 8 2,-4 4 0,2 6 21,3 7 7,-3 4-7,2 0-23,0 10-4,1 13-6,0 6 6,2 5 0,3 0 0,16-3 0,4-3-4,2-9-5,5-4 1,-3-9-11,-5-6-1,-3 0 19,-4-5-3,-5-10 4,-6-3 4,-4-7-1,0-4 4,0 0-4,-9 1 1,0 3-2,2 7 2,3 6 25,2 7-2,2 4-1,0 1-15,0 6-11,0 14-9,3 5 9,8 5 0,4-1 0,-3-2-1,3-4-31,1-4-50,2-6-97,-1-8-200</inkml:trace>
  <inkml:trace contextRef="#ctx0" brushRef="#br0" timeOffset="72042">9970 3000 623,'0'0'76,"0"0"-13,26 68 45,-12-41-47,-3 1-48,-1 2-13,-3-3-2,-5-8-161,-2-9-308</inkml:trace>
  <inkml:trace contextRef="#ctx0" brushRef="#br0" timeOffset="72183">10026 3108 357,'0'0'4,"0"0"-4,0 0 45,0 0-25,68-8-6,-60 4 31,-2-2 85,-4-3-5,-2-4-32,0-1-34,0-1-16,0-2-26,-7 1-8,0 3 0,3 5-6,1 4 6,3 2 5,0 2 5,0 2-19,0 11-21,0 9 21,0 3 7,7 2-7,-1 2 3,2-3 0,6-6-3,-4-6 0,0-6-1,1-5 1,-1-3 5,-3 0 0,3-8 0,2-7 4,-2-3-5,1-2-2,2-1-2,-3 3 0,-3 6 2,3 4-2,-7 8-1,1 0 1,1 8-13,0 11 13,4 4 3,2 1 4,3-4-5,1-5-4,6-5 5,4-6-3,2-4 0,-1 0 0,-4-11 3,-2-6-2,-6 1 2,-6-3-1,-3-1 4,-5 0-3,0 0-2,0 5-1,-8 5 1,-1 7 1,-1 3 2,-2 0-4,2 14 0,5 5-2,5 2 2,0 1 0,14-2 4,13-3 1,5-4 4,8-6 0,1-3-7,-2-4-2,-6 0 0,-11 0-16,-9-5-95,-13-2-139,0 0-371</inkml:trace>
  <inkml:trace contextRef="#ctx0" brushRef="#br0" timeOffset="83425">11046 1343 500,'0'0'204,"0"0"-170,0 0-31,0 0 21,0 0 38,0 0-27,-10 69-20,9-49-14,0-5-1,1-4-36,0-5-76,0-5-105,5-1-186</inkml:trace>
  <inkml:trace contextRef="#ctx0" brushRef="#br0" timeOffset="83645">10924 1291 488,'0'0'19,"0"0"-15,0 0 7,0 0 56,73-22-1,-41 22-18,0 0-6,0 6-5,-3 7 1,-3 3-11,-4 2-1,-4 1-4,-6 3-11,-8 0-3,-4 1-6,-7-1 10,-15 0 16,-9-3-5,-2-4-12,-2-5-5,3-4-4,5-1-2,5-3-19,3-2-110,11 0-106,6-2-114</inkml:trace>
  <inkml:trace contextRef="#ctx0" brushRef="#br0" timeOffset="84055">11385 1350 433,'0'0'114,"0"0"-82,0 0 68,0 0-34,0 0-32,0 0-13,-71 6 2,57 6 4,-2 0-14,7 0-7,7 1-6,2-1 1,0-2-1,20-2-2,4-4-2,7-4 3,1 0-4,0-5-17,-6-6 2,-8-2 20,-6 0 1,-10-4-1,-2 2-10,0 0 2,-4 5 6,-4 5 4,3 1 15,1 4 15,1 0-25,2 0-7,1 12-2,0 3 2,0 1 1,5-3-1,13-5-1,-1-1 0,5-6 1,-3-1 2,-2 0 2,-2-3-4,-5-8 4,-3-4-1,-5-3 2,-2-4 14,0-4 12,-2-5-10,-5 1-2,1 3-9,-1 8 12,3 7 44,1 7 6,-2 3-20,3 2-21,0 0-31,2 5-7,0 13-7,0 9 14,0 4 0,4 1-37,6-5-85,5-6-139,-3-10-282</inkml:trace>
  <inkml:trace contextRef="#ctx0" brushRef="#br0" timeOffset="84611">11604 1306 396,'0'0'173,"0"0"-173,0 0-11,66-10 11,-45 8-2,-1 1 2,-3-1 0,1-1 9,-7 3 8,2-4 30,-1 2-6,0-1-23,-1-1-10,0 0-6,-4 1 1,-4 0 3,-1 2 19,-2 0 22,0 1 11,0 0-6,0 0-16,-12 3-26,-7 11 7,-1 1 1,2 0-15,9-3-2,9-1-2,0-4-5,6-1 5,9-6-6,3 0 7,-1-1 3,0-11 4,-5-3-4,-5 2-3,1 2 2,-5 2 3,-1 6-3,0 3 3,0 0-5,4 0-3,5 6 3,4 7 1,2 1-1,3 1 0,5 1-45,-7-5-118,0-1-215</inkml:trace>
  <inkml:trace contextRef="#ctx0" brushRef="#br0" timeOffset="85384">11024 1780 382,'0'0'390,"0"0"-351,0 0-38,0 71 5,-2-42 1,2 3 2,0-1-8,0-6 1,0-5-2,0-7-1,0-7 1,0-3 0,0-1 0,0-2 3,0 0 5,0-2 41,0-10 25,-2-6-67,-3-4 19,2-5 8,0-6-17,3-5-11,0 0 2,0 0 2,11 5-8,1 9-2,1 6 1,3 7-1,-4 5-2,1 5 2,1 1-2,-3 0-3,5 7 4,-5 6-2,0 2 3,-1 1-2,-10 1 2,0 2 3,-3 0-1,-19 2 5,-3-2-7,-4-5-1,5-4-83,2-7-113,8-3-169</inkml:trace>
  <inkml:trace contextRef="#ctx0" brushRef="#br0" timeOffset="85909">11273 1768 138,'0'0'608,"0"0"-544,0 0-64,0 0 0,0 0 20,0 0 38,75 32-16,-60-15-15,-5 2-13,-8-1-6,-2 0-3,-2-3 1,-10-7-4,1-6-2,3-2-18,2-7 18,4-11-25,2-5-13,0-3 30,8 2-6,7 6-27,3 4 13,2 7 17,-3 2 10,5 4-12,0 1-35,4 0-5,1 0 3,0 0 34,-4 0 16,-2-4 0,-10 0 9,-4-2 17,-3 0 34,-4 1 12,0 0 3,0-1-29,-8 4-13,-4 1-21,-6 1-10,2 1-2,-2 10 0,2 5 8,4 3-8,6 1 3,6 0-3,0-2-1,18-2 1,9-3 1,0-4 2,1-4-6,2-5-51,-4 0-126,-1 0-183</inkml:trace>
  <inkml:trace contextRef="#ctx0" brushRef="#br0" timeOffset="86583">11752 1748 565,'0'0'8,"0"0"-7,8 55 69,-5-20 9,-1 1-42,2 0-26,-1-5 0,2-9-11,-2-9-3,-1-7 3,0-4 5,-2-2 18,0-2 114,0-14-16,-4-8-119,-7-8 3,1-3 1,6-4 0,1-2-6,3 3 0,0 7 0,7 5 0,11 9-6,3 7-6,4 7 11,-2 3-9,-2 0 0,3 13 8,-7 4 2,-4 1-1,-6 1 0,-7-1-1,0-1 1,-17-1 1,-5-4-1,-4-3-23,2-7-156,6-2-112</inkml:trace>
  <inkml:trace contextRef="#ctx0" brushRef="#br0" timeOffset="87033">12060 1670 656,'0'0'46,"0"0"-39,0 0 46,0 0-39,0 0-14,0 0 0,-42 12 4,32-2-4,1 4 5,6 2-4,1-1 0,2 2-1,0-3 2,4-2-2,4-4 0,1-4 2,-1-2-1,-1-2 2,1 0-2,-1-10 8,1-4 12,-1-2-10,-7-1 19,2-2-1,-2 3-7,0 2-2,0 3 11,0 5 11,0 3 11,0 3-13,0 0-7,0 0-33,0 0-3,5 2-13,6 7 16,5 3 0,2 2 2,5-1-1,-4 1 3,0-2-4,-5-2-3,-5-1 2,-7-2-6,-2 1-15,0-1 5,-2-1 13,-10-5 4,1 2-2,5-3-10,-1 0 12,0-9 10,6-5-5,1-3 12,0-3 6,8-1-17,6 1-5,8 2 1,-1 4-4,-1 7-4,-4 2-10,0 5-49,-6 0-66,5 0-121,-6 7-99</inkml:trace>
  <inkml:trace contextRef="#ctx0" brushRef="#br0" timeOffset="87597">12385 1670 748,'0'0'147,"0"0"-100,0 0 23,0 0-49,0 0-16,0 0-5,-48 43-1,48-30-5,0-2-16,8-4-2,8-3 16,1-4-2,-4 0-11,-1 0-10,-5-2 15,-2 0 15,-3 1 1,-1 1 1,-1 0 6,1 0-3,2 0-4,-1 0-22,3 3 22,3 1-5,-1 0 5,-1-3 0,-3 1 0,0-2 3,-3 0 6,4-12 11,-4-3 17,0-2 19,0-2-26,-1-1 3,-4-2-6,-2 0 3,4 5-13,1 4-5,-1 8 36,3 3-8,0 2-11,0 0-29,0 0-8,0 9-6,8 7 14,4 2-2,3 0-8,-8 0-37,3-5-30,-1-3-28,1-1-25,-3-6 74,1 0 47,-4-1 9,-4-2 3,0 1 26,2 1 20,-1 0-5,4 3-7,0 0-23,-3 0 1,3 0-10,-4 1-5,0-2-19,-1-3-114,0-1-61,0 0-200</inkml:trace>
  <inkml:trace contextRef="#ctx0" brushRef="#br0" timeOffset="88316">12651 1726 289,'0'0'119,"0"0"-47,0 0 88,0 0-56,0 0-18,0 0-15,27 20 14,-20-23-5,-4-6-20,0-2-6,-2-3-6,-1 0-41,0 1-7,0 4-9,-4 4-41,-1 2-13,0 3-52,-3 0-175,5 0-343</inkml:trace>
  <inkml:trace contextRef="#ctx0" brushRef="#br0" timeOffset="88551">12805 1716 445,'0'0'213,"0"0"-213,0 0 1,0 0 34,0 0 53,0 0 26,2-11 33,-2-2-61,0-3-54,-1 0 1,1 1-7,0 6-11,0 3 0,5 1-7,1 4-5,3 0-3,1 1 0,3 0-3,-2 10-1,1 3 1,-1 2 1,-4 1-3,0 1-22,-5-5-78,-1-6-238</inkml:trace>
  <inkml:trace contextRef="#ctx0" brushRef="#br0" timeOffset="137725">13063 1535 358,'0'0'72,"0"0"-59,0 0 43,0 0 41,0 0-17,0 0-34,0 0-7,0 0 10,0 0-16,0 0-22,0 0-4,0 0-7,0 0-3,7 0-3,9 0 6,9 0 3,4 0 3,6 0-3,6 0 5,8 0-7,11-1 6,8-1-5,7-1-2,7 0 3,-4-2 0,0 0-3,-3 2 1,-7 0 1,-4 2-2,-6-1 1,-4 2 0,-1 0-1,-1-1 8,-1-1-8,-3-1 2,1 2 5,-4-1-5,-3 1 3,-6 1-4,-9 0 2,-7 0 5,-8 0 5,-7 0-3,-5 0 5,0 0 12,0 0 15,0 0-13,2 0-11,-2-1-17,0 1-1,2 0-10,-1 0-118,4 0-250</inkml:trace>
  <inkml:trace contextRef="#ctx0" brushRef="#br0" timeOffset="138468">14594 1008 225,'0'0'362,"0"0"-306,0 0 21,0 0-1,0 0-11,0 0-33,-1-11-29,1 11-3,-3 14-10,0 6 10,-4 11 9,-3 6 30,1 4-23,1 5 5,1 1-20,1 3 5,2 0-4,3-1 0,0-3-1,0 0 1,-2-3 9,2-1-2,-1 0 13,-1-3 9,0-3-28,-1-2 1,4-2 8,-5 0-6,3 2 1,-2-2-2,-1 0 0,1-1-4,-1-5 13,0 2 0,1-5 15,1-1-14,1 0-5,-4-5 3,4-1-1,0-2-6,1 0-1,-1-3 2,2 1 3,-3-1-8,1-4 7,0 1 3,2-3-6,-2-1 1,2-3 0,0-1-2,0 0 1,0 0-2,0 0 4,0 0 1,0-7-9,0-10-14,0-11-119,0-6-111,0-5-311</inkml:trace>
  <inkml:trace contextRef="#ctx0" brushRef="#br0" timeOffset="139286">14685 1013 274,'0'0'293,"0"0"-203,0 0-49,0 0-1,0 0-10,0 0-23,-3 0-7,6 0 0,14 3 1,9 2 1,11-1 7,6-2 0,9 1 4,3 2-5,2 0-5,-1 1 1,-5 0-4,-3 1 2,-1-3 1,0-2-3,6 1 0,0-3 1,1 0 2,1 0-2,2 0 0,-1 0 2,-1 0-4,2 0 1,-6 0 0,-1 0 2,-3 0 1,-4 0-3,0 0 0,-2 0 1,0 0 1,1 0-2,-2 1 2,-1 0 1,-1 0-2,-1 0 2,2 0-3,2 1 0,2-2-2,-4 1 4,2-1-2,-6 1 0,-1 1 1,-1-2-1,-1 2 0,-3-2 1,-2 0-2,-2 0-1,-4 0 2,-2 0 1,-4 0 1,2 0-2,-3 0 2,1 0-1,-1 0 0,0 0 0,-1 0 0,-4 0 2,0 0-3,-4 0 5,1 0 2,-1 0 7,5 0 14,-2 0-15,4 0-8,-3 0 0,0 1-3,0 0 0,-1 1 0,2-1-2,-3 0 0,0 0-1,-2-1 1,1 0 5,-1 1 1,1-1 4,-1 3-6,-1-2-3,0-1 0,-2 0-1,-2 0 0,0 2 3,0-2-3,0 1 1,0-1 0,1 1 0,-1 2-2,0 2-2,0 5 3,0 2 4,0 5-3,-2 5 8,-5 2 2,-1 2-8,0-1 2,0 0-1,3 0-2,-2 1 10,2 0-2,-2 1-1,0 1 2,-1 4-4,-2 2 0,2-1-1,0 0-2,-2-1 7,3-1-9,-1-2-2,2-1 5,1-4-5,-1-3 0,3-1 6,-2-1-6,3-2 13,-3 3-9,3 0 1,0 1-1,0 1-1,1-1-2,-2 0 4,-1 0-1,1 0 1,0-3-2,-1 1-2,1-4 4,1 0 0,-3 0-5,4 1 4,-2-1-1,3-1 1,-3 1-2,1 0 1,-2 0-1,3 0-2,-2 0 2,1-1-2,1-1 0,0 1 3,-2-1-2,1-1 0,1-1 0,-1 0-1,0-3 0,1-1 0,0-2 0,0-1 2,1-1-2,-1 0 1,1-1-1,0 1 1,-3-3 1,3 0-2,-1 0 1,0 0 6,-4 2-2,-3-2 4,-9 1 3,-7-1-10,-6 0 2,-9 0-4,-5 0-2,-2-3 2,-3-3-10,-1-1 7,0 0 2,0-1 1,6 1-2,-2 1-3,2 0-10,-2 3 5,-3 2-4,-2 1-3,-1 0 13,4 0 1,4 0 3,5 0 0,2 0-1,3 0 1,3 0 1,-5-2-1,-2 0 4,1-1-4,-4 1 0,2-1-1,-1 0 4,3-1-2,-1-1 0,3 0-1,1 1 7,2-1-6,1 2-1,4-1 0,0 1-1,0 1 1,0-1 0,-1 3 0,-2-1-2,1 1 4,2 0-2,0-1 0,2 1-1,3-3 1,1 2 0,1-3 0,-1 2 1,-2 0-1,1 2 0,-1 0 0,-4 0 0,4 0 0,2-1 0,3 1 0,7-1 1,-2 0 0,6 0-1,0-1 0,3 1 2,0 1-3,-3 0 1,-1 0 0,1 0 1,-2 0 0,-1 0-1,0 0 0,1 0 0,1 0 4,1 0-1,-1 0 5,4 0 5,-2 0 6,0-1-6,1 0-3,-4 1 2,3 0 3,1-2-5,1 1 3,1 1 3,1-1-9,0 1 0,-1 0 4,0 0 6,1-1-6,-3 0-6,4 0-3,1 1 1,0 0-3,0-1 0,0 1 0,0 0-6,0 0-6,-5 0-10,-4 0 2,-5 0-30,1 0 11,1 0 25,5 0 7,5 0-5,-1 0-22,3-4-76,3-6-233</inkml:trace>
  <inkml:trace contextRef="#ctx0" brushRef="#br0" timeOffset="141609">14815 1486 501,'0'0'112,"0"0"-55,0 0 29,0 0-33,0 0-38,0 0 20,-16 55 58,11-29-39,0-3-31,5-3-11,0-5-5,0-5-5,0-6 2,0-3-2,0-1 3,0 0 5,0 0 41,0-6 15,0-7-17,0-5-47,0-2 1,0-4-3,0 0-4,3 1-1,1 3-3,2 6 3,-2 7 4,-1 3 1,-3 4 2,0 0-2,0 0-14,2 4 0,4 6-3,3 4 17,3-2-1,0-1 1,3-3 0,-1-4-1,-1-4-6,-1 0 6,0 0 1,3-9 3,-6-2 4,1-2-7,2-2 3,-2-2-1,1 1 0,0 2-2,-2 4-2,-3 5 2,-4 3 2,-2 2-2,0 0 3,0 0-3,0 0-2,0 1-2,0 12-7,0 7 11,-3 8 17,-3 2-2,0-2-10,1-2-2,3-5-3,2-4 0,0-6-3,0 0-7,2-4-35,8-1-82,0-6-108,3 0-124</inkml:trace>
  <inkml:trace contextRef="#ctx0" brushRef="#br0" timeOffset="142239">15103 1555 474,'0'0'243,"0"0"-224,0 0-9,-22 55 12,27-43 7,15-4 6,3-4 19,0-4 13,1 0 6,-5-3-15,-6-6 2,-5-3-7,-6-2-6,-2-1-26,0-2-17,-7 4 8,-3 3-12,-5 5-4,3 5-31,-6 0-46,4 0-55,10 8-85,1-2-140</inkml:trace>
  <inkml:trace contextRef="#ctx0" brushRef="#br0" timeOffset="142563">15495 1528 746,'0'0'123,"0"0"-102,0 0 45,-67-6-40,52 17-18,-1 3-5,7 2-3,3 1 0,6 1 0,0-1 1,0-2-1,11-4-1,3-2 1,0-6 0,1-3 2,-2 0-1,-3 0 4,-3-8-2,0-6-1,-1-2 10,-4-4-4,0-3-2,-1-1 14,-1-3-9,0 3-6,0 1 1,0 6 3,0 4 23,0 7 10,0 3 15,0 2-20,0 1-21,0 0-16,0 4-11,0 12-7,0 6 18,0 4 0,0 2-2,4-2-61,6-3-57,5-6-26,0-7-68,2-5 7,0-3 112,-2-2 63,-4 0 32,-4 0 91,-2 0 57,2-4 5,0-3-39,6-2-64,-2-1-18,5-1-19,-4 1-5,-1-2-4,0 0-4,-9 0 5,1 1 11,-3 2 17,0 1-5,-3 3-4,-7 1-13,0 4 0,-3 0-9,-2 0-2,2 5-5,1 5 5,4 3 0,3 0 0,5 2-4,0-1 4,0 3 1,10 0-1,6-2 0,6 0-2,-1-3 0,4-5-1,1-4 3,-5-3 7,-2 0-7,-3 0 1,-1-5 1,-5-8-1,-1-6 5,-2-3 2,1-3-3,-5-2 0,2-1-2,1-3-2,-1 1-1,0 0 0,3 2 0,-3 4 0,-1 7 1,-1 6 1,-3 5 0,0 5 11,0-1-2,0 2-11,0 3-11,0 13-7,0 8 18,-7 7 5,-1 4-4,0 3-2,3-2 3,5-2-2,0-7 0,5-4-5,6-8 5,-3-4 0,-1-5 0,-1-3-1,1-3 1,-1 0 1,2-8 7,3-10 3,-1-3-8,0-2 8,-1-2-6,-2-1 1,-1 0-1,-2 0-5,2 0 7,-4 5-7,-2 3 8,1 5 6,0 4 4,-1 4-8,0 4-1,0 1-9,0 0-7,0 0-15,-2 15 4,-10 9 18,0 5 3,6 4-1,5-2-1,1-3-1,2-1 0,12-4-1,6-4 2,1-4-1,-1-4 1,0-5-1,-5-4 2,-2-2 1,-2 0-3,-2 0 4,-2-7-1,-2-4 8,3-1-4,-6 0-6,1 1 3,-3 5-2,0 3-2,2 3 2,-2 0-4,0 0 0,0 0-12,0 7-4,2 8 15,3 2 3,0 1 0,2-4 0,-2-4-13,3-3-28,-7-3-36,0-4-92,0 0-179</inkml:trace>
  <inkml:trace contextRef="#ctx0" brushRef="#br0" timeOffset="144107">16280 1661 558,'0'0'51,"0"0"-51,0 0 102,0 0 58,0 0-50,0 0-6,0-13-13,0 0-62,0-6-20,0 2 0,0 4 2,5 3-9,0 4 7,-3 3-5,2 2-4,3 1-5,1 0-2,2 8 3,4 8-1,-1 2 4,-1 0-3,0-1-6,-2 0-27,-5-4-36,-3-4-105,1-6-246</inkml:trace>
  <inkml:trace contextRef="#ctx0" brushRef="#br0" timeOffset="144453">16542 1547 209,'0'0'524,"0"0"-485,0 0 62,0 0 18,0 0-40,0 0-25,-21-21-36,1 22-17,3 10-1,3 4-1,6-1-2,6 1-1,2-1-1,2-3-9,12-2-19,4-5 22,0-4 8,-2 0 3,-4-3 5,-5-8 0,-1 0 14,-6 2 19,0 3 7,0 2 2,0 4-7,0 0-30,0 7-10,0 15-24,0 11 24,0 9 3,-4 8-3,1 4-2,-1-2-4,-3-4-25,-2-10 5,-6-11 1,-2-9 15,-1-9 10,-2-7 2,-1-2 23,5-5-6,1-10-4,5-5 29,8-3-17,1 0-11,1 3 4,0 4-12,5 3-8,9 4-11,2 4-60,2 2-124,-4 3-555</inkml:trace>
  <inkml:trace contextRef="#ctx0" brushRef="#br0" timeOffset="179506">7696 2836 569,'2'2'208,"17"-4"-203,3-4 32,6 2 21,-3 1-50,0 0-8,-5-2-34,-1 2-169,-4-3-415</inkml:trace>
  <inkml:trace contextRef="#ctx0" brushRef="#br0" timeOffset="206686">16806 1602 101,'0'0'140,"0"0"-113,0 0 15,0 0 3,0 0-3,0 0-3,0 0 4,0 0 0,0 1 2,0-1-19,0 0-10,0 0-5,0 0-5,0 0 1,0 0 8,6 0 14,1 0 0,4-5-7,1-3 4,-1 2-15,3-2 0,-3 1-5,2 0 0,1-3-6,3 1 3,0-3 1,0 0 1,1-1 8,-2 0-1,2-1 9,3 0-8,-1-1-8,5 2 2,-1-3-2,2 2 1,-1 0 7,-1 1-13,0 0 5,-2 0 5,0-1 1,0 0 8,0-1-10,0 0 2,2-1-2,-1 1 1,0 1-3,4 0 1,-2 1-6,0 0 4,0 1 1,-2 2-1,-3 0 3,-3 1 0,0-1 2,-3 2 5,0-2-15,-3 4 6,-1 0 7,-2 1-4,-1 1-3,0-1 0,-1 4 7,-1-4-2,-2 5-8,-1-3 3,-2 3-5,2 0-1,-2 0 6,0 0-5,0 0 0,0 0-2,0 0-3,0 0-23,-2 0-56,-12 8-118,-9 2-141</inkml:trace>
  <inkml:trace contextRef="#ctx0" brushRef="#br0" timeOffset="207955">17709 1105 304,'0'0'174,"0"0"-118,0 0 27,0 0 2,0 0-24,0 0-23,-21-9 15,19 9-14,2-3-25,0 3-9,0 0 1,3 0-6,15 0-1,8 0 1,5 3 20,0-2-10,0-1-2,-7 0-6,-2 0 8,-8 0-1,-5 0 1,-4 0 6,-5 0-6,2 0 5,-2 0 2,0 0 0,0 0-7,0 0-7,0 0-3,2 0-2,1 0-74,1 1-144,-4 2-174</inkml:trace>
  <inkml:trace contextRef="#ctx0" brushRef="#br0" timeOffset="211030">18071 959 90,'0'0'236,"0"0"-177,0 0-11,0 0 51,0 0 2,0 0-38,-11 0-14,11 0-3,0 0 4,1 0-23,13 0-16,6-2 15,8 1 8,3-2-17,7-1-6,0 3-10,-1-3-2,-2 3-3,-5 0-126,-8 1-23,-7-1-52,-9 1 34</inkml:trace>
  <inkml:trace contextRef="#ctx0" brushRef="#br0" timeOffset="211273">18292 952 139,'0'0'201,"0"0"-158,0 0 6,0 0 38,0 0 1,0 0 3,-11 68-14,11-50-24,0 2-11,4-1-14,-2-3-6,-2 1-5,0-4-14,0 0 5,-9-2-1,-7-2-3,-6-3 9,-2-1-1,-3-3-8,0-2-3,6 0 1,1 0 0,6 0-2,8 0 1,1 0-1,5 0 2,0 0-2,0 0-13,4 0-8,17 0 5,6 0 11,5 0 1,4 0-19,-5 0 1,-4-3 11,-3-2 9,-10 2 2,-1 1 2,-8 0 7,-3 2 9,-2-1 11,0 1 4,0 0-9,0 0-15,0 0-9,0 0-6,0 0-1,0 0 0,0 3 7,1 0 0,0-2 0,0 0-1,1-1 2,-2 0 7,0 0 15,0-2 22,4-10-9,2-5-25,4 1-9,6 0 2,0 2-4,4 2 0,-2 5 0,-3 2 1,0 2 0,-3 3-1,2 0-9,1 0 8,-4 9-4,-1 3 2,-4 2 1,-1-1-2,-5 0 3,2-1-1,-1-2-17,-1 0-52,0-4-78,0-3-161</inkml:trace>
  <inkml:trace contextRef="#ctx0" brushRef="#br0" timeOffset="212230">18662 952 382,'0'0'284,"0"0"-232,0 0-50,0 0 11,0 0 81,0 62-22,0-28-27,0-2-29,0-2-8,0-7-8,0-6-7,0-3-34,0-6-84,0-5-131,-4-1-59</inkml:trace>
  <inkml:trace contextRef="#ctx0" brushRef="#br0" timeOffset="212432">18608 1110 264,'0'0'138,"0"0"-137,0 0 0,0 0 8,0 0-5,84-6 6,-60 5 9,-1 0 7,-2-1-14,-6 0 1,-3 0 8,-5-1 7,-2 0-12,-3-1 17,-1 0 22,-1-2-31,0 0-7,0 0 15,0 1-26,0 1-1,-3 4 4,-4 0-7,-3 0-2,-1 2-7,-2 9 7,1 5-1,3 0 1,1 2 1,7-2-1,1-3 0,5-1 8,11-4-1,6-5 1,1-2 2,2-1 3,-3 0-5,-3 0-8,-3-5-3,-4-2-53,-4 2-149,-3 0-241</inkml:trace>
  <inkml:trace contextRef="#ctx0" brushRef="#br0" timeOffset="212943">18965 1078 794,'0'0'29,"0"0"-29,0 0 27,0 0-6,0 0-7,51 61-14,-51-45-5,-4-3-1,-9-7-111,4-6 31,4 0 86,5-4 115,0-10-71,0-3 4,3-2-20,12 2-7,5-1-3,4 5-15,1 4-3,-2 3-27,2 4-129,-9 0-134</inkml:trace>
  <inkml:trace contextRef="#ctx0" brushRef="#br0" timeOffset="213213">19185 1119 526,'0'0'140,"0"0"-137,-2 56 5,2-30 25,0-1-14,0-1-7,0-3-9,0-6-2,0-6 0,2-5 0,-2-2-1,0-2 42,0 0 75,0-10-15,0-10-66,-6-4-35,-1-4 9,0-5 6,5 0-3,2 0-2,0 5-3,2 4 4,10 6-12,6 8-9,6 5 6,-2 5 1,0 0-6,-3 5 5,-5 7 2,-4 3 0,-6 1-1,-4 1-2,0-1 4,-9-2 1,-11 0-1,-5-3 0,-1-4-2,2-2-74,3-4-102,8-1-104,8-2-210</inkml:trace>
  <inkml:trace contextRef="#ctx0" brushRef="#br0" timeOffset="215994">19368 1049 559,'0'0'78,"0"0"-71,0 0 2,61-4 53,-39 5-34,-1 8-8,-2 4 22,-6 1-18,-7 0-11,-6 0-11,0-1 6,-10 0 4,-11-2-8,0-4-4,3-6-23,4-1 13,4 0 10,7-10 2,3-1-2,0-5-5,14-1 1,10-1-8,7 2-22,2 6-31,-1 3 22,-5 6 25,-6 1-17,-3 0 31,-4 2-3,-1 4 7,-1-2 5,4-1 0,-2-2 25,0 1 22,-1-2-22,-6 0-14,-3 0-12,0 0 4,-4-5 1,0-2 6,0 1-14,-11 1-1,-2 4-9,1 1 7,-1 0 0,0 8 2,2 6-3,3 3 3,5-1-1,3 1 1,3-3 4,13-1 16,8-1-2,3-6-12,4 0-6,-2-6-9,-2 0-118,-4-1-176</inkml:trace>
  <inkml:trace contextRef="#ctx0" brushRef="#br0" timeOffset="216580">19890 1068 248,'0'0'367,"0"0"-286,0 0-37,0 0-1,-67 17-2,50-4-23,4-1-13,9 2-5,4-1-3,1-1-17,13-4-32,5-4 3,3-4 13,-3 0-31,1-7 1,-4-8 34,-5 1 9,-1 2 23,-6 4 70,-2 5 16,0 3-50,0 0-2,1 2-31,4 8 0,2 1-1,2-1 1,1-1-3,3-5 1,2-4-1,-2 0 1,-6-3 1,-2-8 3,-5-6 54,-2-5 0,0-4 3,0-3-15,-2-4-8,-4 2 0,1 6-18,3 7 2,-1 8 28,0 7-23,3 3-7,-3 0-21,3 0-13,0 11 1,0 7 10,0 7 2,9 1 0,0 0-53,2-4-16,5-6-45,-6-7-28,1-2 68,4-4-12,-3-3 9,3 0 24,-3 0 36,-5 0 17,4 0 0,-2-4 22,1 0 40,-1-2 14,1 1-23,-3 2 9,-2-1-24,-2 2 1,1-2-12,-4 3-3,1 0 7,-1 1 10,0 0-5,0 0-9,-3 0-13,-13 3-12,0 6-2,-3 3 0,4 3-2,6 1-44,6 0-35,3-2-10,0-3 28,16-3-55,5-5-50,-1-3 11,-1 0 154,-4-11 3,-6-1 68,-3 0-6,-4 5 84,-1 1 12,-1 3-43,0 3-72,1 0-31,1 0-12,1 3-13,3 6 12,3-3 1,2-2 0,1-1-11,-1-3-15,1 0 24,0-5 2,-2-7 2,-2-5 6,-1-6 0,-1-3 40,-4-5-13,0-1-15,-2 1-7,0 2-4,0 7 10,0 6 15,0 5-1,0 7 4,0 3-14,-1 1-23,-4 1 0,1 14-17,-2 10 17,0 4 0,6 3 1,0 0-2,1-6 0,12-5-4,2-7 5,-1-6-3,6-4 3,-1-4 3,3 0-1,-1 0-2,-7 1 0,-3 1 2,-7 0-6,-3 1 1,0 1 1,-1 3 1,0 1 0,-8 2 0,-10-1 2,-1 0 0,-3-3 5,3-4-5,2 0-1,0-2-1,3 0-44,1 0-55,4 0-148,3-5-176</inkml:trace>
  <inkml:trace contextRef="#ctx0" brushRef="#br0" timeOffset="217854">20635 931 582,'0'0'265,"0"0"-259,0 0-6,-7 80 76,4-45-22,2-2-19,1-5-27,0-8-7,2-9 3,5-5-4,2-2 0,4-4 6,5 0 4,6-4 18,3-6-19,-3 0-8,-3 3 3,-8 0-3,-8 4 2,-3-2 5,-2 0 8,0 1 10,-9-1-26,-7 5-13,-4 0 7,-1 1-4,2 11 10,7 0 0,4 0-2,8 2 2,0-1 0,14 0 1,12-1-1,2-3 2,4-3 0,1-4 5,-4-2-6,-4 0 1,-7 0-2,-11 0-44,-7 0-41,0 0-1,-18 0-207,-4-1-316</inkml:trace>
  <inkml:trace contextRef="#ctx0" brushRef="#br0" timeOffset="227831">21399 906 288,'0'0'90,"0"0"-13,0 0 41,0 0-10,0 0-32,0 0-5,-16 0-23,5 9-5,-5 2-14,0 6 18,-2 2-18,2 8-19,-2 1 6,3 4-11,1 1 4,4 1-5,7-1 1,3-4-3,0 0-2,10-5 0,3-4 2,2-5-2,0-4 1,-2-5 1,-3-3-1,-1-1 0,-5-2 0,0 0-1,-1 0-35,-1 0-101,-2-9-297</inkml:trace>
  <inkml:trace contextRef="#ctx0" brushRef="#br0" timeOffset="229637">21538 1053 417,'0'0'193,"0"0"-183,0 0 40,-5 74 18,1-45-42,1 0-15,3-4-11,0-6-10,3-6-54,6-7-39,-5-5-92</inkml:trace>
  <inkml:trace contextRef="#ctx0" brushRef="#br0" timeOffset="229824">21533 1049 580,'0'0'54,"0"0"-53,0 0 36,0 0-10,0 0-18,0 0-8,44-2-1,-22 15 12,1 3-8,-1 1 8,-5 0 15,-4 0-11,-3 0 0,-6-3-3,-2 0-7,-2-2 9,0-1-2,-10 0 14,-7-1 12,-2-1-22,-3-2-7,0-1-10,2-2 0,3-2-73,1-2-49,6 0-143</inkml:trace>
  <inkml:trace contextRef="#ctx0" brushRef="#br0" timeOffset="230244">21781 1151 99,'0'0'491,"0"0"-461,0 0-23,0 0 0,0 0 23,0 0-9,-42 62-4,48-49-6,10-3-6,1-2 5,-1-4 9,1-4 8,-4 0 15,-3 0-4,-1-3 7,-5-6 5,-4-2 14,2-3-26,-2 0-19,0 1-19,-3 3-20,-5 3-34,-1 2-86,0 1-169</inkml:trace>
  <inkml:trace contextRef="#ctx0" brushRef="#br0" timeOffset="230575">21952 1219 339,'0'0'25,"0"0"-9,0 0-5,0 0 14,0 0-11,0 0-7,-4 22 14,2-22 97,-1-4 35,1-8-105,2-2-12,0-2 37,0-3-33,6 3-17,7 1-2,4 6-13,-3 3 6,1 3-1,1 1-10,0 2-2,0 0-1,-2 0 0,0 10-4,1-1 4,-4 3 0,-1 1-1,-3 0 0,-5 0-1,-2 2-39,0-2-145,-3-6-179</inkml:trace>
  <inkml:trace contextRef="#ctx0" brushRef="#br0" timeOffset="230987">22268 969 722,'0'0'19,"0"0"49,0 67 49,0-38-65,0-1-25,0-3-27,0-4 0,0-5-52,0-5-137,0-7-156</inkml:trace>
  <inkml:trace contextRef="#ctx0" brushRef="#br0" timeOffset="231166">22191 1114 454,'0'0'250,"0"0"-217,0 0-24,66-12 46,-39 9-24,3 3-26,-1 0-3,-4 0-4,-5 0-42,-10 0-151,-6 0-350</inkml:trace>
  <inkml:trace contextRef="#ctx0" brushRef="#br0" timeOffset="232391">22101 941 487,'0'0'68,"0"0"-63,0 0-1,0 0 10,0 0 1,-11 54-15,5-38-88,2-3-282</inkml:trace>
  <inkml:trace contextRef="#ctx0" brushRef="#br0" timeOffset="232914">22540 1130 327,'0'0'152,"0"0"-144,0 0 2,0 0 59,0 0-23,-4 64-27,4-49-1,0-2-11,9-3 8,1-2 7,2-3-7,0-4 11,-4-1 9,3 0 20,-2-2-5,0-8-13,0-1-1,-4-2-20,-1 0-12,-1 1 2,0 0-6,-2 4 3,1 1-2,-2 4 2,0 2-3,0 1 0,0 0-6,0 0-5,0 12-16,2 2 27,1 2 0,2-1 6,3 0-6,2-2 0,1-4 6,2-3-9,-3-4 5,1-2-2,0 0 13,-2-5-12,2-4 15,-4-4-3,-4 0-7,0-2 10,-3 0-11,0-1-4,0 2-2,0 2-4,0 5-1,0 3 4,0 3-1,0 1-3,0 0-1,0 5-24,4 8 31,10 5-4,1 2 2,1 2 2,2 1 0,-5-2-2,-6-1 2,-1-6 0,-4-5-2,0-5 2,-2-3 0,0-1-2,0 0 6,0 0-3,-16 0-1,-4 0-54,-2-1-153,4-6-184</inkml:trace>
  <inkml:trace contextRef="#ctx0" brushRef="#br0" timeOffset="233597">23080 1224 289,'0'0'28,"0"0"7,0 0 4,0 0-22,0 0-2,0 0-11,-54-36-8,38 36 8,2 0 2,5 11 13,2 0 16,5 4 53,2 4-39,0-1-7,7-1 20,8-1 15,1-3-10,5-3-30,-2-2-8,1-3-7,-1-3-21,-1-2 1,-3 0-2,-4-3-154,-6-9-163</inkml:trace>
  <inkml:trace contextRef="#ctx0" brushRef="#br0" timeOffset="233926">23333 1222 361,'0'0'92,"0"0"-39,0 0 51,2 69-66,-2-49-5,0-3-28,-2-6-4,2-5 4,0-4-4,0-2 1,0 0 49,0 0 82,0-8-7,-2-8-76,0-4-47,-1-4 8,1-2 2,0 0 3,1 0-15,1 1 5,0 3-6,0 4 0,9 4 3,1 5-8,3 3 0,-2 4 2,0 2 3,2 0-12,-2 5 11,2 5-8,-3 2 0,1 0 3,-5-1 6,-3-2 0,-3-1-3,0-1 0,-9 2 3,-8-1 3,-3 0-1,-1-1-2,2-1-19,4-3-117,5-3-195</inkml:trace>
  <inkml:trace contextRef="#ctx0" brushRef="#br0" timeOffset="234417">23572 1170 415,'0'0'259,"0"0"-247,0 0-4,0 0 70,-75 58-11,63-33-43,5-2 13,7-2 0,0-3-1,12-2 4,4-2-30,6-5 0,1-3-9,-5-4-1,1-2-163,-8 0-154</inkml:trace>
  <inkml:trace contextRef="#ctx0" brushRef="#br0" timeOffset="234608">23609 1354 255,'0'0'97,"0"0"-46,0 0 26,0 0 15,0 0-9,0 0 18,-5 12 25,5-18-11,5-8-74,1-4-6,1-6 16,-1-3-39,1-2-4,1-2-4,0 5-4,2 5 0,-3 6 1,-1 7 5,-4 5 1,-2 3-1,0 0-2,0 0-4,3 8-14,3 7 14,-2 6 0,2 3-1,0 2 1,-1-1 0,2 0-1,-1-7-71,-4-4-74,-2-5-97,0-5-94</inkml:trace>
  <inkml:trace contextRef="#ctx0" brushRef="#br0" timeOffset="235126">23845 1136 589,'0'0'38,"0"0"81,0 0-15,34 75-45,-31-47 4,-3 4-24,-1 0-19,-15 1-7,-4-6-9,1-3-4,-1-9 0,3-4-5,0-3 2,0-4-65,-1-2-103,-2-2-242</inkml:trace>
  <inkml:trace contextRef="#ctx0" brushRef="#br0" timeOffset="869716">9478 1668 111,'0'0'182,"0"0"-137,0 0-15,0 0 23,0 0 26,0 0 10,0 0-34,0 0-7,0 0-20,0 0-15,0 0-2,0 0-10,0 0-1,0 6 14,-10 5-10,1 0 4,-2 2-1,0 0-6,-1 0 9,-1 1-2,1 0 0,1 0-1,-2-4-6,5 0 2,4-4-1,1-3 0,1-1 7,0 1-2,2-3-5,0 0 10,0 0-6,0 0 16,0 0 1,0 0 0,0 0 11,0-8-14,7-6-14,2-1-2,1-2-4,3 2 0,-2-1 0,-1 2 4,3 1-5,-6 2 1,0 1 0,2 3 0,-1 1 3,-3 0-3,2 3 2,-5 0-2,1 2 0,-3 1 0,3-1 0,1 1 2,2 0-2,3 0-1,0 0 1,-1 5 0,5 4 14,-4 4-7,3 0 12,1 0-8,1 0-1,0-1 2,-1-1-4,-1-2 4,1-3-3,-6 1 1,-3-4-3,1 0-2,-3 0 1,-2-3 1,0 1-3,0-1 5,0 0 0,0 0-3,0 0 0,0 0 9,0 0-13,0 0 5,0 0-7,0 0 0,0 0-17,0 0-52,0-6-64,0-3-375</inkml:trace>
  <inkml:trace contextRef="#ctx0" brushRef="#br0" timeOffset="894067">13616 1477 390,'0'0'78,"0"0"-61,0 0 17,0 0 35,0 0-17,0 0-29,0 0-23,4 0-118,1-2-103</inkml:trace>
  <inkml:trace contextRef="#ctx0" brushRef="#br0" timeOffset="895147">13781 1528 378,'0'0'78,"0"0"-72,0 0-3,0 0 40,0 0 38,0 0-4,0-1-33,0-5-9,0-4-16,3-1 13,1-2 22,-4-3-6,3-6-28,-1-4-3,-2-6-14,1-4-3,1-5-2,0-2 2,0 2-10,-1 3 2,-1 4 8,0 5 1,0-1 0,0 0 14,1-1-3,3-2-2,2-2 5,2-1-2,0 2-8,1 0 0,3-2-2,0 1 3,1-1-6,-1 1 1,-3 2 5,-4 3-5,-3 1 1,-2 3 5,0-1 4,0 0-2,0-1-3,0-2-5,0 2 8,1-3-5,2 0-1,0 1-4,0 2 1,-2 3 0,0 0 4,-1 3-2,0-2 2,0-2-2,0 2 1,0-3 6,1 2-9,0 1 1,2 1 4,-2 6-3,2 4 2,-1 2-2,-2 2 0,0 1 11,0 2-11,0 0 0,0 1 10,0 0-12,0 0 5,0 0-5,2 1 2,-2 1-5,0 1 3,0 1 0,0 0 11,0 1-9,0 0 4,0 0-6,0 0 5,0 0-9,0 0 4,0 0 0,0 0 4,0 0-3,0 0 2,0 0-3,0 0-1,0 0-2,0 0 0,0 0 0,0 0-3,0 0 6,0 0-2,0 0 0,-2 7-15,-10 8 17,-6 9 0,-8 6 2,1 1 2,-1 0-4,7-3 1,6-8-2,2-7-1,7-5 1,2-5 1,2-1 0,0-2 1,0 0 1,0 0 5,0 0 2,5-15-7,9-12 3,3-3-5,3 0 0,-5 6 0,-1 9 1,-4 4-1,1 4 0,0 3-2,-2 1 0,3 3-2,0 0 3,1 0-2,-1 6 3,5 5 0,-4 3 0,1 2-1,1 0 1,-2 1 0,-2 3-23,1 2-38,3 0-47,-1-5-122,1-9-417</inkml:trace>
  <inkml:trace contextRef="#ctx0" brushRef="#br0" timeOffset="949955">17614 1120 62,'0'0'19,"0"0"-13,0 0-1,0 0 28,0 0 2,0 0-4,0 0-22,22 0 16,-4 0-8,3 0 8,2 0-13,-3 0-6,-6 0-4,-6 1-2,-5 0 1,-3 0 0,0-1 12,0 0 50,-7 1-43,-6-1-12,1 1-5,1 1-3,2 0-2,6-1-77,3-1-236</inkml:trace>
  <inkml:trace contextRef="#ctx0" brushRef="#br0" timeOffset="1.09219E6">7318 3170 116,'0'0'190,"0"0"-102,0 0-40,0 0 9,0 0 12,0 0 5,-2 0-28,2 0-21,0 0-15,0 0-10,0 0 2,7 0-2,2 0 0,1 0 1,1 0-3,-2 1-4,0 0-84,-4-1-97</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6:30.11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0 598,'0'0'165,"0"0"-165,0 0-24,0 0-162,0 0 20</inkml:trace>
  <inkml:trace contextRef="#ctx0" brushRef="#br0" timeOffset="749">450 1 537,'0'0'196,"0"0"-196,0 0-23,0 0-95,0 0 20,0 0-124</inkml:trace>
  <inkml:trace contextRef="#ctx0" brushRef="#br0" timeOffset="614902">1679 454 173</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45.4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112 0 254,'0'0'404,"0"0"-328,0 0-74,0 0-1,0 0 25,0 0 32,-2 52-25,0-31 3,1 2-4,-1 4-1,1 0 4,0 3-16,0 1 1,-1-1-9,-1-1-9,1-8 0,2-6-1,0-6-1,0-1 1,0-5-2,0-2-2,0-1-12,0 0-73,0-4-101,0-11-444</inkml:trace>
  <inkml:trace contextRef="#ctx0" brushRef="#br0" timeOffset="323">100 26 394,'0'0'236,"0"0"-193,0 0 10,-69 45 18,53-30-26,5-2-27,7-5-16,4-6-4,0-2 4,0 0-2,8-1 11,6-9 4,3-5 0,2-1 6,-2 3-8,-2 0-12,-5 4 10,-3 4-7,-3 4 9,2 1-11,2 0-2,1 2 1,1 6 0,8 4-1,-1 0 0,2 1-5,1 0-65,-3-2-197,-10 1-298</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6:24.2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0 315,'0'0'141,"0"0"-75,0 0 27,0 0-17,0 0-36,0 0-18,0 0-14,-2 0 0,2 0-8,0 5 0,0 6 9,0 1 8,2 4 1,3 4 1,1 0 1,2 2-2,-1 3 0,4 2-13,0 3 9,1 0-6,3 1-2,-1 0 8,0-1-12,4 1 6,-1-3-8,2-1 3,-1-2-1,-2-2-2,0 0 0,-5-1-1,-1 2 2,0-4 0,-3-2 1,1-1 1,-1 0-2,2-2 1,-3-1 0,-1 0 5,0-3-3,0-2 1,-1 0-3,0-2-1,-2 0-1,1 0 0,0 0 0,0-1 1,-2 1 1,0-2-1,0 1 5,1-3-6,-2 2 1,0-1 2,0-1-2,0 0 0,2-1 1,-1 1 2,1-1-1,-2 1-2,0 0 6,0-1 1,2 0-5,-2 0 0,2 1 0,-1-2 0,0 2 0,2-2-3,-1 2 0,0-2 2,-1 0-1,1 0 0,-2 0 0,4 1 1,1-1-1,-3 1-1,4 1 0,1-2 2,3 1 0,5 0 4,2-1-3,3 1 1,7-1 1,1-1-2,4 0 6,2 0-4,1 0 1,-4 0 8,-2 0-9,-7 0 7,-4 0-5,-6 0-1,-9 0 1,-1 0 0,0 0 0,-2 0 14,0 0 5,0 0-1,0 0-10,0 0-6,0 0-6,0 0-3,0 0-6,0 1-47,0 1-51,-4-2-221</inkml:trace>
  <inkml:trace contextRef="#ctx0" brushRef="#br0" timeOffset="1724">1127 652 450,'0'0'151,"0"0"-132,0 0 45,0 0-18,0 0-23,0 0-20,0 0 2,-34 22 5,24-6 22,-1 5-6,1 4 21,2 5-17,5 2-22,3 2-6,0-3 0,4-4 7,8-6-9,2-7-2,-2-5 2,-2-5 4,-3-2-3,-2-2 0,-3 0 5,0 0 12,0-11 29,-2-7-29,0 1-13,0 0-2,0 2 5,0 6-6,0 0-1,0 4 14,6 1-15,5 2-1,6 1-6,1 1 6,1 0 0,-3 0 0,-3 7 2,-3 2-2,-7 5 2,-3 3 9,0 1 8,0 0-6,0-4-10,-6 1 1,2-6-3,4 0-12,0-3-104,2-5-77,12-1-99,2 0-128</inkml:trace>
  <inkml:trace contextRef="#ctx0" brushRef="#br0" timeOffset="2181">1321 879 605,'0'0'132,"0"0"-107,0 0 22,0 0-28,0 0-4,0 0-8,-14 43-7,14-34 0,14-4 0,5-2 11,1-3 8,-3 0 10,0 0 10,-5-5 9,-7-4 7,-2-2 3,-3-2-12,0-2-24,-10-1-8,-2 6-13,-5 1-1,4 4-24,2 3-49,1 2-90,10 0-159</inkml:trace>
  <inkml:trace contextRef="#ctx0" brushRef="#br0" timeOffset="2459">1554 842 448,'0'0'329,"0"0"-289,0 0-38,0 0 37,0 0-16,0 0-6,-36 56-13,36-46 4,4-2-3,10-3 7,5-3 2,1-2 6,-1 0-1,-4 0 12,-3-5-9,-6-3 12,-5-3 23,-1-3-26,0-3-14,-6 2-15,-7 1-1,-2 4-1,0 6-8,-3 4-42,4 0-49,2 3-58,8 4-152</inkml:trace>
  <inkml:trace contextRef="#ctx0" brushRef="#br0" timeOffset="2865">1823 848 588,'0'0'136,"0"0"-86,0 0 56,0 0-60,0 0-32,-68-3-2,53 15-3,2 1-3,2 2-6,6 0 0,5 1 0,0-4-8,14-3 1,9-4 5,3-5 2,2 0 1,-1-2 4,-3-8-4,-4-3 0,-6-3 8,-5-4-2,-4-3 15,-5-5 10,0-3-9,0 3-11,-1-2-6,-5 6 8,-1 5-1,1 6 5,2 7 21,1 4-18,2 2-4,1 0-17,0 10-9,0 14-1,0 7 9,0 6 2,2-1-2,9-1 0,3-5-35,2-6-51,0-6-40,1-7-137,-4-7-319</inkml:trace>
  <inkml:trace contextRef="#ctx0" brushRef="#br0" timeOffset="3403">2236 830 426,'0'0'232,"0"0"-208,0 0 87,0 0-18,0 0-43,0 0-38,-48-1-5,31 12 4,5 0-10,1 3-1,11 2-1,0-2-3,12-2-7,8-3-15,1-5 0,-1-4-5,-1 0 27,-2 0 4,-7-8 6,-2-1 0,-5 2 11,-3 3-9,0 2 2,0 2 20,2 0-30,-2 2-20,4 6 17,1 3 3,2-2 1,5-1-1,-1-4 1,0-3-1,1-1 2,0 0 3,-2-6 0,-3-6 2,0-3 6,-3-2 5,-1-6 4,-3-2 14,0-4-10,0-1-15,-2 4 16,-3 2-6,1 4 5,1 9 20,-1 3-16,3 6 17,-1 2-22,2 0-17,0 0-8,0 9-17,0 9 7,4 9 9,10 1-1,2-3-49,3-4-25,1-3-55,-3-6-77,-4-7-125</inkml:trace>
  <inkml:trace contextRef="#ctx0" brushRef="#br0" timeOffset="3960">2447 812 439,'0'0'226,"0"0"-219,0 0 3,65-1 41,-53 1-33,-3 0 0,-5 0 24,0-1-18,-3 1-4,0-1-14,-1 1-6,0 0-8,0 0-131,0 0-151</inkml:trace>
  <inkml:trace contextRef="#ctx0" brushRef="#br0" timeOffset="4266">2837 849 761,'0'0'86,"0"0"-80,-6 65 9,2-32 3,-1-1-5,4 3-11,0-8-1,1-7 4,0-9-4,0-4 1,0-6 0,0-1 2,0 0 27,0-15 65,1-9-45,-1-9-41,0-4 11,0-1-3,0 2-12,0 1-3,0 3-3,1 6 2,12 6 2,3 6-4,3 6-1,1 5 0,2 3-3,-4 0 1,-1 5 1,-3 8 2,-3 1-4,-4 2 1,-3-1 1,-2-1 0,-2 0 0,-2-2 0,-13-1 2,-6-1 0,-2-3-5,-2-4-124,4-3-168</inkml:trace>
  <inkml:trace contextRef="#ctx0" brushRef="#br0" timeOffset="4739">3026 824 592,'0'0'196,"0"0"-193,0 0 33,0 0 46,60 44-67,-49-34-2,-2 0-8,-5-1-3,-4-2-2,0-4-4,-6-3-48,-3 0 19,2-6 33,4-8-1,3-3 1,0-4-2,14 2-27,7 3-58,7 5 40,-4 6 22,3 2 9,-2 3 16,-8 0 1,0 0 0,-3 9 5,0 0-3,0 1 8,1-5-8,3-1 2,-1-4 1,-2 0-3,-3 0-2,-6 0 0,-6-6 2,0 0 9,-8 0-9,-6 3-3,0 3 0,0 0 14,1 1 6,2 11 17,3 0-4,7 2-1,1 2 7,0 0-9,13-1-5,5-2-11,6-4-9,5-1-5,3-5-1,1-3-158,-3 0-196</inkml:trace>
  <inkml:trace contextRef="#ctx0" brushRef="#br0" timeOffset="5255">3648 838 619,'0'0'111,"0"0"-108,0 0 36,-72 0 1,51 10-13,4 5-19,2 2-8,6 1 0,8 0-3,1-2-23,8-3 5,11-5 16,3-4 4,4-4-8,-4 0 2,-3-6 6,-3-8 1,-6-3 14,-4-3 18,-1-4 12,-3-3-6,-2-1-10,0-1-7,0 3-13,0 3-6,0 6 6,0 5 36,0 4 7,0 4-11,0 2 6,-2 2-28,0 0-18,0 9-13,-1 11 7,1 8 6,2 2 5,0-1-4,7-1 0,10-5-1,2-4-3,1-4 3,1-4 0,-3-5 1,-2-4 2,-4-2 0,-1 0 0,-2-7 2,-3-7 1,-4 0-1,-1 2-1,-1 5 0,0 4-2,0 3 1,0 0-3,0 0-4,0 7-16,0 8 19,0 1 1,0-2-9,0 1-46,5-5-56,5-3-65,0-6-69,-3-1-167</inkml:trace>
  <inkml:trace contextRef="#ctx0" brushRef="#br0" timeOffset="6007">4021 835 614,'0'0'165,"0"0"-162,0 0 10,0 0 33,-64 35-35,55-18-10,6 3 0,3 0-1,2-3-3,12-2 3,3-6 1,3-5-1,2-4 3,0 0 1,0-1-2,-2-11 4,-6-3 0,-3-8 12,-2-2 22,-6-4-6,1-2-6,-4 0-7,0 2 2,0 5 5,0 6 12,0 8 13,-2 5-4,0 5-12,1 0-32,-1 0-5,2 12-21,0 9 21,0 5 2,0 4-2,2-3 0,1-2-38,3-3-82,0-7-147,0-8-156</inkml:trace>
  <inkml:trace contextRef="#ctx0" brushRef="#br0" timeOffset="6366">4185 877 514,'0'0'151,"0"0"-146,0 0 46,0 0-19,0 0 6,0 0-9,52 20-12,-46-5-4,-3 2-13,0-1 0,-3-1-5,0-3-81,2-5 45,0-7-121,2 0-188</inkml:trace>
  <inkml:trace contextRef="#ctx0" brushRef="#br0" timeOffset="6711">4329 938 332,'0'0'107,"0"0"-78,0 0-2,0 0 23,0 0 12,0 0 8,41 52-6,-26-52-2,-2 0 14,-4-6 21,-4-7-2,-1-3-27,-4-3-24,0-1-18,0 3-21,-6 4-5,-3 6-7,-1 5-36,0 2-124,2 0-265</inkml:trace>
  <inkml:trace contextRef="#ctx0" brushRef="#br0" timeOffset="6973">4531 1003 699,'0'0'85,"0"0"-78,0 0 81,0 0-19,0-68-12,0 51-11,0 2-31,8 0-10,2 5 4,1 2-4,-4 6-1,0 1 0,0 1-4,-1 0-7,1 3 5,1 9-1,0 4 2,3 2 0,-2-1 2,1-1 2,3-3-2,1-5-1,4-2 3,4-5 8,1-1 13,-2 0-4,-3-10-2,-2-5 8,-6-3 13,-3-2-9,-4-1-20,-3-2-9,0 4 0,0 3-2,-6 4-1,1 3-3,-1 6 5,1 3-1,3 0 1,-1 11-22,3 7 21,0 4 1,0 2 0,9 1 2,-2-3-2,0 0 0,-2-1 2,1-4-1,-1-2 0,-3-4-2,0-5 2,-1-2-1,-1-1 2,0-1-2,0-2 0,0 2-3,0 0 0,0 1-3,-17 1 4,-3-2-85,-8-2-140,-1 0-560</inkml:trace>
  <inkml:trace contextRef="#ctx0" brushRef="#br0" timeOffset="147436">5337 784 50,'0'0'97,"0"0"49,0 0-97,0 0 42,0 0-19,0 0 18,0 0 25,0 0-88,5-34 3,-5 32 55,-1 0-44,-3 2 0,-6 0-1,-4 0-24,-10 14-2,-7 9-4,-3 8 27,2 4-17,5 3-1,9 2-14,8-5-3,8 2 1,2-4-1,2-2-1,11-2-1,1-5 0,5-4-4,2-2 1,8-4-67,6-7-106,-2-4-196</inkml:trace>
  <inkml:trace contextRef="#ctx0" brushRef="#br0" timeOffset="147962">5508 877 371,'0'0'117,"0"0"-66,0 0 51,0 0-19,0 0-22,0 0 4,0-7 0,0 7-10,0-4 3,0 0-21,3 0-28,6-1 4,-2-1-6,7 0-3,2 0 1,1 3 3,-2 1-3,-2 2-1,-5 0-2,-1 0 1,-4 0-4,-3 1 1,0 8-6,-3 4 6,-10 4 3,-5 1 1,0 1-4,7-1 0,8 1-6,3-1-9,8 4 5,9-2 10,1-2 0,-5-1 1,-6-7 0,-6-1 5,-1-4 4,0 0 7,-13-1 9,-4 0 4,-6-1-13,-1-3-11,-1 0-6,5 0-38,3-2-50,2-6-169,5 0-292</inkml:trace>
  <inkml:trace contextRef="#ctx0" brushRef="#br0" timeOffset="148533">5758 972 698,'0'0'290,"0"0"-252,0 0-5,0 0-7,0 0-11,0 0-13,39-3-2,-21 3-10,-2 0-175,1 0-183</inkml:trace>
  <inkml:trace contextRef="#ctx0" brushRef="#br0" timeOffset="148722">5985 967 769,'0'0'75,"0"0"-74,0 0-1,0 0 34,0 58-16,0-43-3,0-4-12,0-6-2,0-2 5,0-3-4,0 0 5,0 0 27,0-6 54,0-9-28,0-6-60,0 1 0,4 0 0,2 5-1,-1 3 1,5 4 0,-4 4-4,-3 3 2,7 1-9,-4 0-2,3 10 2,2 7 1,-3 4 9,-1 1 0,0-1 2,-2-3-1,-2-5 0,1-8 0,-3-3 1,-1-2 1,3 0 6,-3-11 14,5-6 5,0-5-26,2-1-1,4 1 4,-3 5-10,0 5 6,-1 5 0,-6 6 0,2 1-2,-1 0-3,0 4-8,1 11 10,-3 6 2,0 5-4,0 0 5,0-1 0,0-7-26,2-6-67,3-5-24,6-7-4,0 0-105,5-7-174</inkml:trace>
  <inkml:trace contextRef="#ctx0" brushRef="#br0" timeOffset="149236">6266 971 115,'0'0'295,"0"0"-231,0 0-16,-16 57 6,16-39-35,8-2 7,9-4 29,2-7-13,-2-4 28,0-1 12,-7 0 8,-2-4-21,-4-9-18,-4-5-25,0-1-4,-1-1-11,-11 4-11,-4 5-3,2 6-43,-2 3-70,1 2-158,9 0-282</inkml:trace>
  <inkml:trace contextRef="#ctx0" brushRef="#br0" timeOffset="149522">6518 977 239,'0'0'541,"0"0"-461,0 0-25,0 0-32,-63-7-20,39 22 0,3 6-3,8 2 0,7 1-7,6-3-16,0-3 6,13-7 17,2-1 0,1-7 2,1-3 0,0-1 4,-3-14 6,-3-4 16,-1-6 9,-2-4 10,-1-3-3,-5 1-21,2 4-13,-1 3 9,-3 6 5,0 5 5,0 4-5,0 4 8,0 3-3,0 2-12,0 0-17,0 0-6,-3 11-14,-1 8 15,-2 7 5,2 4 2,4 0 3,0-2-5,5-2-5,7-4 5,6-3-6,0-7 3,2-5-1,4-7-1,-2 0-15,-3-1 6,-3-11-10,-7-3 16,-3-2 6,-2-2 2,-4 1 3,0 3 1,0 3 6,0 7 1,-2 2-5,0 3-6,-2 0-12,-1 0-4,-1 5 15,-1 7-2,2 6 2,1 4 1,4 0-2,0 1-1,1-1-3,11-5 1,-2-3 3,3-5-3,1-5 5,1-3 1,-1-1 0,2-3 3,0-11-1,-4-6-1,0 0 7,-6-5-9,-2 1 9,3 2-2,-3-3-6,2 4 0,0 2-2,-4 1 2,1 2 3,-3 3-4,0 3 5,0 5 9,0 0-11,1 5 13,-1-1-16,0 1-4,0 0-1,0 1-8,-1 11 2,-3 5 10,-2 5-1,-2 7 1,5 0 1,3 2-4,0-2 3,14-6-2,4-2 3,-1-7 0,-2-6-4,1-5 3,1-3 2,-3 0 0,0-10 8,-1-6-4,-5-7 2,2 0 1,-5-7 2,0 2-2,-2 3-4,-3 2 1,1 6-1,-1 4-3,0 6 5,-2 4 9,-2 3-11,4 0-4,-1 6-23,1 11 6,0 7 17,0 8 0,14 10 0,-1 0 2,1-1 1,-2-4-6,-3-6 2,-4-6 1,-5-5 0,0-7 3,0-9-3,0-1 2,0-1 0,0-2 6,-5 0 0,-10 0-5,-10-2-3,-5-6-52,0-2-81,7-2-198</inkml:trace>
  <inkml:trace contextRef="#ctx0" brushRef="#br0" timeOffset="150774">7133 858 605,'0'0'229,"0"0"-224,0 0 7,0 0 63,66 69 18,-53-31-15,-3 7-37,-6 8-12,-4 1-13,-1-1-13,-13-7-2,-2-7 0,-2-3-1,-1-5-1,-3-3-20,-2-5-32,-7-7-42,-3-6-149,2-8-346</inkml:trace>
  <inkml:trace contextRef="#ctx0" brushRef="#br0" timeOffset="620752">5504 1203 173,'-14'14'119,"12"-14"-88,2 0-28,0 0 10,0 0-4,0 0-9,1 1 1,8 1 0,6 3 30,3-3-5,3 3-6,6-2-4,7 2-1,4 2-4,6 2-8,2-1 10,-1 2-13,0 0 4,-4-2 13,-2 2-8,-6-5-4,-6 2 2,-5-2-5,-10-2 1,-3 0 11,-5-1 2,-3 0-3,-1-2 27,0 0 40,2 0 2,-2 2-15,0-2-30,0 1-1,0-1-32,0 0-4,0 1-32,-5 2-114,-4-3-163</inkml:trace>
  <inkml:trace contextRef="#ctx0" brushRef="#br0" timeOffset="718906">3370 1123 310,'0'0'90,"0"0"-69,0 0-12,0 0 20,0 0 3,0 0-3,0 0 15,-5 0 5,5 0-7,0 0-23,0 0-5,0 0-4,0 0-1,0 0 1,0 0 11,0 0-12,9 0-2,6 0-4,6 0 5,3 0 5,4 0-3,1 0-5,3 0 2,1 0-5,2 0 1,2 2 1,-1 1-2,0 0 8,-1 0-7,0 3 2,-1-5-2,-2 3-2,1-2 4,-4 1 1,1 0 0,-1 0 3,2 2-1,-4-1-4,2 0 2,-2 0-6,-1-2 0,-1 1 1,-1-1-2,-2 0 2,-1 0 0,2 1 6,0-2 0,-2 0 2,0 0 3,-2 1-6,-1-1 1,-2 1-3,-4 1 5,-1-3 2,-3 0-1,-2 0-5,-4 0 8,-1 0-3,-1 0-1,0 0 11,0 0 4,0 0-2,0 0-3,0 0-12,0 0-1,1 0-6,-1 2-1,0-1-51,0-1-114,0 0-262</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8:56.0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86 0 423,'0'0'330,"0"0"-266,0 0 0,0 0-1,0 0-42,0 0 7,-63 51 0,51-30 4,4 1-6,6 0-8,2-2-15,0-3-2,9 0 1,6-3 0,3-2-2,3-2-4,-1-3-1,2-2-44,-1-3-49,-3-2-107,-4 0-188</inkml:trace>
  <inkml:trace contextRef="#ctx0" brushRef="#br0" timeOffset="300">277 38 179,'0'0'659,"0"0"-614,0 0-43,0 0 51,0 64 13,-3-38-27,2-2-35,1-3 1,0-3-5,0-2-2,7-2-65,1-5-106,0-6-187</inkml:trace>
  <inkml:trace contextRef="#ctx0" brushRef="#br0" timeOffset="608">451 146 858,'0'0'71,"0"0"-64,0 0-7,62 0-4,-36 0 4,-1 0-89,1 0-117,-7 0-149</inkml:trace>
  <inkml:trace contextRef="#ctx0" brushRef="#br0" timeOffset="766">677 159 487,'0'0'253,"0"0"-250,0 0 17,0 0 28,0 0-14,0 54-24,0-51 0,0-1 6,0-2-6,0 0 21,0 0 78,0-7-15,0-8-49,0-3-45,0 2-3,2 1 0,0 3-1,4 5 2,4 4 2,4 3-16,0 0 6,1 5 2,1 7 3,-3 7 1,1-1 2,-3-1 2,-2-1-1,-3-5-7,-1-5 7,-2-3 0,0-3 1,-3 0 7,0 0 8,0-12 19,3-5-17,2-2-16,3 0 3,1 2-4,1 4 0,0 6 2,-1 3-2,-1 4 0,-1 0-1,-1 0-11,1 8 11,-3 8-6,-1 5 2,-3 3 3,0 1-3,0-5-43,0-5-164,0-6-292</inkml:trace>
  <inkml:trace contextRef="#ctx0" brushRef="#br0" timeOffset="1261">995 156 630,'0'0'66,"0"0"-64,0 0 9,2 62-6,12-47-4,4-3 7,4-7-1,-4-4 9,-1-1 46,-6 0 2,-3-2 15,-5-7 22,-3-4-32,0-2-25,-3 1-37,-9 3-7,0 2-16,-2 4-57,1 4-66,3 1-143</inkml:trace>
  <inkml:trace contextRef="#ctx0" brushRef="#br0" timeOffset="1556">1305 183 850,'0'0'35,"0"0"-27,0 0-1,-61 6 2,44 9-9,2 3-2,6 0-2,7 0 3,2-1-21,6-3-5,11-4 17,1-6 9,1-4 1,-2 0 0,-3-9 9,-5-3 16,0-5 15,-2-5-5,-2-3-1,1-2-16,-1 2-17,-3 1 10,-1 8 14,-1 3 28,0 8 3,0 2-17,0 3-16,-1 0-8,1 0-15,-4 0-19,-1 14 4,2 6 13,1 3 2,2 2 0,7-3-9,11-3-4,7-4 3,7-6 10,2-4 7,-2-4-7,-7-1 1,-7 0 1,-5-5 1,-5-3 5,-3-2-3,-4-2 1,-1 0 8,0 3-14,0 2-1,-6 4-1,1 3-12,-4 0 0,0 14-2,-1 2 6,3 0 0,6 1-32,1-3 17,5 0 5,10-5 10,6-1 10,3-6 1,1-2 2,-2 0 5,-2 0-7,-5-11 9,-1-2 20,-3-5 1,-3-4 1,-2-3-2,-3-3-20,-2 2 4,-2 3-13,0 7 3,0 8 16,-2 5-11,2 3 3,-2 0-12,-3 6-23,1 14 20,0 11 2,3 5 1,1 2 0,0-3-13,1-5-10,10-6 2,2-5-24,3-4 31,-1-7-42,2-5-57,-1-3-207,-2-10-240</inkml:trace>
  <inkml:trace contextRef="#ctx0" brushRef="#br0" timeOffset="2355">1866 111 595,'0'0'26,"0"0"39,0 0 48,38 83-15,-28-50-22,0 3 9,-4 0-46,-4-1-23,-2-3 4,0-1-9,-5-6-4,-6-3 4,-3-4-6,-4-3-4,-4-3-1,-5-5-62,-3-3-153,1-2-389</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7:15.7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 0 484,'0'0'212,"0"0"-212,0 0 0,0 0-7,0 0-19,0 0-184,-13 12-219</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5:46.1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24 127 587,'0'0'248,"0"0"-238,0 0-2,0 77 36,0-51 7,0-1-31,0-6-19,5-4 6,-2-7-7,2-4 2,-4-3 3,0-1 3,1-5 22,-2-13 16,0-9-40,0-7 4,-4-3-10,-4-1 0,-1 4-28,1 7 21,3 8 7,5 6 2,0 3 0,0 3 9,0 0-2,8 1-9,8 2 0,5 0 1,0-2-1,3 4-1,1 0-1,-2 0 2,-2 2-5,-7 0-17,-4 0-71,-5 1-78,-5 3-70,0 0-90</inkml:trace>
  <inkml:trace contextRef="#ctx0" brushRef="#br0" timeOffset="383">69 119 330,'0'0'269,"0"0"-254,66 1 15,-35-1 28,-4 0-45,-3 0-13,-10 0-30,-11 5-97,-6 6-116</inkml:trace>
  <inkml:trace contextRef="#ctx0" brushRef="#br0" timeOffset="511">0 275 314,'0'0'385,"0"0"-338,0 0 57,86 4 2,-38-5-92,0-6-14,-1 1-116,-5 0-217</inkml:trace>
  <inkml:trace contextRef="#ctx0" brushRef="#br0" timeOffset="653">321 267 710,'0'0'125,"0"0"-125,0 0 0,0 0 1,0 0 1,0 0-1,-17 36 16,22-38 38,4-11 37,0-5-37,-2-7-12,-7-2 3,0-6-37,0-3-1,-2-1-8,-3 4-2,-1 5 0,2 5 2,1 13 5,3 1-1,0 9 1,0 0 1,0 0-6,3 5-14,14 9 5,7 8 9,3-2 4,2 4-1,-4-3-3,-8 1-1,-5-1 1,-5-3 0,-7-3 4,0-2 2,0 0 8,-15 0 12,-2 0-12,-5-1-6,-4 0-8,4-2-30,-2-4-75,11-5-174,6-1-219</inkml:trace>
  <inkml:trace contextRef="#ctx0" brushRef="#br0" timeOffset="1081">524 160 816,'0'0'29,"0"0"-7,0 0-19,0 0 55,0 55-26,0-37-19,-1-6-10,-1-2-3,2-7 1,0-3 7,0 0 70,0-11 6,0-8-39,0-6-44,0-2 1,0-3 0,4-1-2,7 2 4,-1 7-8,-6 8 10,-1 10-6,0 3 5,-1 1-5,3 6-6,5 11 6,0 7 1,3 3 8,0 0-1,-5 3-7,-1-3 1,-2-3-2,-3-6-6,-1-3-55,-1-7-75,0-6-151,0-2-221</inkml:trace>
  <inkml:trace contextRef="#ctx0" brushRef="#br0" timeOffset="1416">525 198 432,'0'0'431,"0"0"-377,0 0-50,0 0 19,0 0-1,0 0-18,66-7-4,-43 7-4,-6 0-202,-5 0-453</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6:53.5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1289 0 172,'0'0'211,"0"0"-139,0 0-23,0 0 29,0 0-4,0 0-20,0 0-20,0 0-15,0 0-13,0 0 0,0 0-4,0 0-2,0 1 0,0 4-1,0 3 1,0 3 2,-3 1 5,-2 2 3,2 2 2,-3 0 0,0 0-3,2-1-4,0-2-3,1-3-1,3 0-1,0-2 1,-3 1 1,3 1-2,0 0 2,0 0-1,-5-1 0,2-1 7,3 1-7,-2-3 1,2-1 0,0-2 2,-3 0-4,3 0 1,0 0 0,-2 1-1,2 0 2,0 2 1,-3-1 2,1 0-4,2-2-1,-2-1 1,2 0-1,0 0 2,-2 2-1,0-4-1,1 0 3,-1 2-2,2-2 3,0 2-1,0-1-2,0 0-1,0 1 1,0 1-1,0-2 3,0 1 1,0-1-4,0-1 1,0 0 0,0 0 2,0 0-3,0 0 4,0 0 1,0 0 5,0 1 9,0-1 6,0 0-4,-2 0 1,2 0-9,0 0-5,0 0-6,0 0 1,0 0 0,0 0-3,0 0-1,0 0 1,-1 3-4,1-2 1,0 4 3,0 0 1,0 0-1,0 1 0,0-1 2,-2-1-3,0 0 1,2 1 0,0 1 0,0 1 1,0 3-1,0-3 0,0 0 0,-3-1 0,3-1 0,0-1 0,0-1 1,0-1-1,0-2 1,0 0 1,0 0-1,0 0 4,0 0-3,0 0 2,0 0 2,0 0-2,0 0 2,0 0-5,0 0-1,0-1-2,0-8-120,3-3-371</inkml:trace>
  <inkml:trace contextRef="#ctx0" brushRef="#br0" timeOffset="2335">0 657 385,'0'0'82,"0"0"-76,0 0 0,0 0 20,0 0 15,0 0-1,-5 2 3,5-2-6,0 0-5,0 0-9,0 0 0,0 0-8,5 1-13,5 0 0,7 1 9,2 0-8,3-1 2,3 0 4,2 1-1,2 0 2,0 1-4,0-1-4,0 0-2,-2-1 2,-2 0-2,-10 0 0,2 0 1,-10-1 0,-4 1 1,1-1-2,-4 0 3,0 0 26,0 0 32,0 0-9,0 0-5,0-1-29,-3-4-5,-3-4-6,-2 1-4,-4 0 1,-1-2-1,-1 0-2,0 1 4,1-1-5,-2 2 6,4 2-6,3 2 14,3 0 2,3 4 7,2 0-14,0 0-6,0 0-3,0 0-2,0 0-4,7 5-11,7 6 17,6 4 0,-3 0 3,0 0-3,-5-2 4,-3-1 1,-6-3-7,1 1 3,-4-3-1,0 1 0,0-1 0,-10 0-1,0 1 1,0 0 2,-2 0-2,2 2-24,5-2-100,3-2-141,2-3-359</inkml:trace>
  <inkml:trace contextRef="#ctx0" brushRef="#br0" timeOffset="17566">543 628 200,'0'0'273,"0"0"-212,0 0-55,0 0 48,0 0 43,-7 55-26,0-29-33,0 1-18,0-6-13,2-5-6,5-5 3,-1-5-4,1-1 1,0-4-1,0 0 0,0-1 6,0 0 8,0 0 15,0-5 24,0-9-33,1-6-7,3-4-4,1-3 4,5-1-10,-2 1-3,4 2-1,0 6-1,-4 7 2,-3 4 0,-3 7 2,-2 1-4,0 0-9,2 5-12,1 8 19,1 2 3,4 0 2,0-2-2,6-3-12,3-4 7,4-6 4,0 0-10,1 0 8,-5-7 4,-3-4 5,-3 0 5,-4-3-5,-3-2 10,0 3-2,-4 2-1,0 6 3,0 2-6,0 3 0,0 0-2,0 0-7,0 0-8,0 7-8,0 8 16,-4 5 2,-3 4 3,0 2 6,-2 3 0,2-1-9,2-3 2,4-5-4,1-4-2,0-6-4,0-2-18,0-4-44,4-4-89,4 0-181</inkml:trace>
  <inkml:trace contextRef="#ctx0" brushRef="#br0" timeOffset="18226">787 754 325,'0'0'153,"0"0"-106,0 0-17,0 0-12,0 0 9,5 56 32,13-53-18,1-3 19,-1 0 8,-4 0-15,-4-3-6,-3-4-2,-4-1-1,-3-6-6,0 0-7,-5 0-22,-10 1-9,1 4-2,-4 4-8,4 5-55,2 0-124,4 5-122</inkml:trace>
  <inkml:trace contextRef="#ctx0" brushRef="#br0" timeOffset="18796">1035 734 475,'0'0'85,"0"0"21,0 0-68,0 0 23,0 0-34,0 0-12,-73 13 1,61 5-13,2 5-3,1 2 0,7-3-7,2-3-38,5-6-20,12-5 21,6-7 36,-4-1 7,2-4 1,-3-9 8,-5-3 38,-4-3 7,-3-5 16,-3-3-12,2-3-11,-4-2-29,0 2 16,-1 1-33,0 5 1,0 6 18,0 9 0,0 4 7,0 5-1,0 0-12,0 0-13,0 6-17,0 11 15,3 7 1,-3 4 1,4 2-22,-4-5-119,4-3-87,2-7-64,1-8-29</inkml:trace>
  <inkml:trace contextRef="#ctx0" brushRef="#br0" timeOffset="19148">1125 783 194,'2'0'169,"3"2"-64,0-1 8,3 1-14,6-2-43,1 0-29,5 0-12,2 0-7,-4 0-6,3-4 1,-9-1 0,-3-1-1,-5 1 4,-4-1 11,0 1 28,-8 2-18,-7 0-27,-5 3-8,-1 0 4,-3 7 4,7 6-2,6 3-3,6 0 4,5 0-5,1-2-9,17-3 4,5-3 9,8-3 2,2-4 4,-1-1-2,-1 0 2,-4-9 1,-5-3 5,-2-5 14,-6-3-4,-5-5 26,-6-4 5,-3 0-27,0-1 6,-4 4-24,-3 4-2,1 7 3,3 6 14,3 6 12,0 3-19,0 0-14,-4 7-15,-1 14 3,2 14 12,-4 6 0,2 0 2,3-5-4,2-6-54,0-7-18,4-5 18,9-5-73,1-7-115,-2-4-281</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7:13.34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94 137,'0'0'441,"0"0"-411,0 0-26,0 0 56,0 0-12,0 0 6,66 18-19,-49-18-9,-4 0-2,-4 0-3,-6-2-3,-3-3 18,0-3 6,-2 1-25,-10 2-17,-2 4-9,0 1 5,-1 0 1,1 12-2,3 3 1,5 2-2,5-1 5,1-2 0,4 1 1,13-4 1,1-2 1,5-1 4,-1-3-6,-3-1 0,-2-3-59,-5-1-126,-5 0-263</inkml:trace>
  <inkml:trace contextRef="#ctx0" brushRef="#br0" timeOffset="375">227 113 395,'0'0'93,"0"0"-59,0 0 54,14 72-55,-11-53-25,-1-5-4,5-6-1,-2-4 9,2-4 43,0 0-5,2 0 49,2-11-12,-1-4-37,0-3-15,-3-2-9,-2 2-9,2 2-9,-3 5-8,-1 3-7,0 6-24,-3 2-66,0 0-239,0 1-204</inkml:trace>
  <inkml:trace contextRef="#ctx0" brushRef="#br0" timeOffset="691">474 151 430,'0'0'310,"0"0"-263,0 0 63,0 0-14,0 0-49,0 0-42,-66 25 0,52-10-5,7 0-2,7 0-6,1-3-1,11-4-18,5-6 4,-3-2-2,6 0 22,-4-11 3,0-2 2,-4 0 1,-3 4-1,-4 3-2,0 6 0,0 0-2,-2 2-12,4 10 10,2 1 4,0-1-1,3-4 0,-2-1 1,0-5 1,1-2 1,-6 0 4,2-11 25,-1-5 15,0-5-6,-4-5 9,-2-3-7,2-1-18,-2 0-17,0 0 4,6 6-1,-5 6-10,0 9 5,0 6-2,-1 3-3,0 0-6,0 8-18,0 12 12,0 7 12,-1 6 4,-4 0-4,-1-4-1,4-3-13,2-4-53,0-7-42,5-5-72,6-6-82,1-4-194</inkml:trace>
  <inkml:trace contextRef="#ctx0" brushRef="#br0" timeOffset="1193">711 181 213,'0'0'215,"0"0"-165,0 0-7,0 0 19,0 57-37,0-48-21,2-3 8,11-6 56,2 0-6,4 0 45,-2-8-15,0-4-18,-5-3-24,-3-1-29,-4 1-5,-3 1-16,-1 5 0,-1 3-11,0 2-60,0 4-135,-5 0-173</inkml:trace>
  <inkml:trace contextRef="#ctx0" brushRef="#br0" timeOffset="1493">975 182 582,'0'0'161,"0"0"-46,0 0 13,0 0-88,0 0-29,0 0-8,-75 13 0,54 2-1,8 3 3,10-1-5,3 1-9,4-3 5,13-6-19,5-3-22,5-6-66,-4 0-29,0-3-96</inkml:trace>
  <inkml:trace contextRef="#ctx0" brushRef="#br0" timeOffset="1755">1075 216 456,'0'0'119,"0"0"12,0 0 7,0 0-30,0 0-36,0 0-35,-8-3-28,-5 5-9,-1 6 0,-1 4-2,5 1 2,6-1-3,4 3-5,0-6-29,1 0 11,12-4-7,2-4 4,-1-1 24,-1 0-2,-6 0 7,1-7 4,-1-3-3,-3 2 1,1 1 2,-5 4 0,0 2 10,0 1-1,0 0-13,0 7-26,0 5 26,0 1 0,0-1-28,3-4-1,8-3 26,-1-1-6,4-4 9,-2 0 0,-3-4 6,-2-7 6,0-5 21,-1-3 17,-3-2-13,-1-2-12,0-2-1,-2 3-8,4 4 8,-1 4-1,-1 6-8,-1 5 14,-1 2-15,1 1-14,0 0 0,1 10-17,-2 7 14,0 5 3,0 0-1,-5 0-24,0-6-48,3-4-33,2-5 37,0-2 15,0-2 19,0-1 28,5 0 7,2 1 12,0 2 46,-1 1-12,-1-1-2,-1 1-21,-1 0-10,-1 1-5,-2 0-7,0-1-1,0-1-71,0-3-126,-2-2-212</inkml:trace>
  <inkml:trace contextRef="#ctx0" brushRef="#br0" timeOffset="2543">1298 304 235,'0'0'148,"0"0"-36,0 0 16,0 0-40,0 0-30,0 0 11,41 50-14,-30-48-12,-1-2 16,-1 0-1,-7-9 16,2-4-11,-4-4-17,0-2-24,0 2-21,-6 3-1,-2 5-15,-1 6-37,0 3-70,2 0-161,4 2-248</inkml:trace>
  <inkml:trace contextRef="#ctx0" brushRef="#br0" timeOffset="2790">1396 347 491,'0'0'123,"0"0"-121,0 0 81,0 0 62,0 0-24,0 0-13,0-12-54,0-2-36,3 0 9,3 1 0,3 1-9,3 5-1,2 2-13,0 2-4,1 3 0,-2 0-5,-2 0 0,-1 6 2,-4 5-3,-1 5 1,-5 2 4,0 4 1,-6-3-5,-6-2 3,3-3-78,-2-6-51,3-1-154</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4:38:09.6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 8 576,'0'0'134,"0"0"-107,0 0 53,0 0-2,0 0-35,0 0-25,0 0-9,-3-8-9,16 8 8,4 0-8,2 0 6,0 0 3,-5 0-9,-5 0 0,-6 0 0,-1 0 1,-2 0 3,0 0-4,1 0 0,-1 0-12,0 0-63,3 0-85,-1 0-151</inkml:trace>
  <inkml:trace contextRef="#ctx0" brushRef="#br0" timeOffset="156238">413 230 239,'0'0'123,"0"0"-102,0 0-14,0 0 4,0 0 1,0 0-5,3 0-5,11 1 11,5-1 20,0 2-13,3-2-6,-3 2-9,-3 0 3,-3-1-6,-2 0-2,-6-1 7,-2 0 0,-1 0-3,-2 0 1,0 1 4,0 1-5,0-2-4,0 0-64,0 0-228</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6:41.2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765 0 279,'0'0'308,"0"0"-210,0 0-72,0 0 2,0 0-10,0 0 0,0 0 63,-5 66-11,1-37-34,2 0-1,-2-1-12,3-2 0,-3-4-16,4-3-6,-3-2 2,1-4 3,0-2-6,2-3 6,-2 1-5,1-3 2,1-1 1,0-2-4,0-1 1,0-2-1,0 1 0,0-1 0,0 0 0,0 0-9,0 0-77,0 0-87,0-2-182</inkml:trace>
  <inkml:trace contextRef="#ctx0" brushRef="#br0" timeOffset="944">614 229 356,'0'0'150,"0"0"-150,0 0 3,0 0 83,0 0-22,40 52-24,-26-40-16,-1-1-8,-1-2-16,-1-3 12,-1-3-6,-2-1 6,-1-2-3,0 0 0,2 0 20,-2-2 5,2-7 17,2-3-1,-2-2-36,0-1 11,2 0-6,-3 3 0,-1 1-6,1 4 6,-3 2 5,4 1-16,-2 2-7,0 0-1,3 1-7,-2 0 5,-1 1-14,-2 0-64,-1 6-100,-4 3-146</inkml:trace>
  <inkml:trace contextRef="#ctx0" brushRef="#br0" timeOffset="2191">54 514 198,'0'0'206,"0"0"-197,0 0-5,0 0 22,0 0-7,0 0-9,-27 5 19,20 7 17,0 0-8,2 2-9,1 7-3,1-1-3,3 1-10,0-1-10,2-4-2,8 0 8,4-7-3,2-2 14,2-3 2,0-4-12,1 0 4,-1-3 12,-4-7 10,-4-4 10,-1-3 3,-4-2-26,-3-3-7,-1 3-10,-1 2-3,0 4 1,0 6-3,0 1 5,0 3 0,0 2 1,0 1-1,0 0-6,0 1-12,-3 11-7,-1 4 19,3 2 0,1-1-2,0-2 2,12-4 2,4-3 1,-2-3-3,1-3 0,-1-2 3,-1 0 2,-1-7-1,-3-5 5,-2-4 19,-2 0-11,-4-1-7,-1 3-1,0 0-9,0 5 3,0 3-3,0 4 0,0 2 0,0 0-3,0 0-21,9 5-2,3 9 19,5 4 7,7 3 0,0 2 6,2 3-4,-3-1-4,-3-3 5,-6-1-6,-7-8 3,-3-3 0,-4-4-1,0-3 1,-15-3 1,-6 0 3,-4 0-4,0 0-4,2-7-59,5 0-99,6-2-88,8-1-214</inkml:trace>
  <inkml:trace contextRef="#ctx0" brushRef="#br0" timeOffset="2926">643 636 711,'0'0'36,"0"0"-31,0 0 25,0 0 8,0 0-19,0 0 13,36-29-8,-36 25 19,0 0 16,-4-1-29,-8 1-28,-8 4-2,1 0-4,-5 0 0,3 8 4,5 1 2,2 2-1,10 3-2,4-1-2,0 4 3,6 1 5,10-2 13,5-2 3,4-5 0,2-1-13,0-6-7,-1-1 1,-1-1-4,-3 0-40,0-4-105,-1-8-220</inkml:trace>
  <inkml:trace contextRef="#ctx0" brushRef="#br0" timeOffset="3293">1111 590 599,'0'0'142,"0"0"-132,0 0-10,0 0 31,0 71-4,0-48-16,0-5-7,0-6-2,0-4-1,0-5 4,-1-3-4,1 0 13,0 0 86,-4-6 4,1-7-56,-3-9-45,-2 0-2,2-4 0,2-1 8,1 1-9,3 3 0,0 3-2,5 5 2,9 7-2,0 3-2,2 5 0,2 0-7,-2 0 9,1 11 2,-3 4-5,-5 2 7,-3 2-4,-6-3 2,0-2 0,0-3 1,-13-3-1,-2-1 1,-3-2 1,-1-1-2,2-4-48,3 0-154,4 0-261</inkml:trace>
  <inkml:trace contextRef="#ctx0" brushRef="#br0" timeOffset="3758">1429 585 448,'0'0'246,"0"0"-226,0 0 0,-65 17 47,46 0 20,5 5-33,5-1-16,6 1-4,3-4-15,3-1 2,14-3-3,7-1-8,6-4-10,4-5 0,-1-2-23,-2-2-131,-8-2-113,-8-7-148</inkml:trace>
  <inkml:trace contextRef="#ctx0" brushRef="#br0" timeOffset="3970">1566 712 358,'0'0'160,"0"0"-58,0 0-22,0 0-8,0 0-11,0 0-9,0 44-10,2-44-8,2 0 19,1-2 19,2-9 0,0-7-37,-1-5-3,-3-4-20,2-4-10,1 0 1,1 5-1,4 2-2,-1 5 1,-1 7 0,-2 4 0,-4 5 6,-2 1 1,-1 2-8,4 2-7,0 13-10,4 9 17,1 5 13,-2 5-1,-3 0-1,0-3-5,-2-3-5,1-7-1,-1-6-1,-1-4-2,-1-4-51,1-5-42,-1-2-70,-1 0-108</inkml:trace>
  <inkml:trace contextRef="#ctx0" brushRef="#br0" timeOffset="4350">1597 699 514,'0'0'194,"0"0"-184,66 0 63,-41 0-29,1 0-41,-6 0-3,-5 0-4,-3-2-130,-10-1-245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3:58.54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143 296 148,'0'0'176,"0"0"-151,0 0-12,-77 36 15,59-21 66,1 3 7,6-1-14,0 3-7,4-3-6,5 1-21,2-4-31,0-2-6,11-4-13,12-4-2,9-3 2,4-1-6,5-2-105,0-7-86,-5-4-68</inkml:trace>
  <inkml:trace contextRef="#ctx0" brushRef="#br0" timeOffset="208">289 396 419,'0'0'284,"0"0"-261,0 0-16,0 0 37,-19 60 8,21-50-30,15-4-17,10-4 32,0-2 14,0 0-10,-6-1 6,-8-5 0,-8 0-34,-5-4 16,0-3 20,-10 0-34,-8 0-15,-4 3-1,1 5-29,-1 4-46,1 1-78,8 0-111,6 0-368</inkml:trace>
  <inkml:trace contextRef="#ctx0" brushRef="#br0" timeOffset="522">501 229 512,'0'0'352,"0"0"-335,0 0-10,0 0 57,7 86 23,-7-50-57,3 2-15,1-2-12,3-7-3,3-7-8,5-9-103,2-11-61,0-2-99</inkml:trace>
  <inkml:trace contextRef="#ctx0" brushRef="#br0" timeOffset="710">654 395 586,'0'0'35,"0"0"-28,0 0 0,16 59 2,-3-50-3,2-5 14,2-4 51,-3 0 25,-4-1-16,0-9 4,-5-2-25,-3-1-27,-2-1-30,0 2-2,-2 2-52,-5 2-76,2 3-116,5 2-214</inkml:trace>
  <inkml:trace contextRef="#ctx0" brushRef="#br0" timeOffset="921">895 445 327,'0'0'153,"0"0"-119,0 0 8,0 0 86,0 0 20,0 0-52,7-6-45,-16-9-38,-1-4 24,5 4-10,3 2 2,2 4 3,0 3-14,5 4-18,9 2-5,3 0 4,5 3-1,-2 8 1,-2 2 1,0 2-1,-4-2 0,-7-2-2,-2-4-2,-1-6 1,-4-1 4,0 0 0,0 0 12,0-8 8,-7-8-13,5-4 0,2 1 3,0-1-3,15 3-7,6 5-6,4 6 5,-2 5 1,-2 1 0,1 0 0,-5 10-4,0 4 4,-3 5 0,-3 5 0,-4-1 0,-5-1-14,0-5-109,1-7-135,-1-7-316</inkml:trace>
  <inkml:trace contextRef="#ctx0" brushRef="#br0" timeOffset="1371">1318 405 600,'0'0'107,"0"0"-106,0 0 5,0 0 49,0 0-5,0 0-16,0 31 62,0-31 7,-3-4-19,-1-9-13,-1-4-58,3-3 14,-1 1-17,3 1-10,0 3 0,5 3-7,7 8 2,-2 3-1,4 1 0,-2 0 6,-1 12-3,-2 6 2,0 4 1,-2 3-5,-1-3 5,2-2-1,-1-7-6,2-7 4,1-6-2,5 0 5,1-4 8,2-13-3,-4-3 4,-1-2-1,-6-1-1,-7 0 7,0 1-7,0 2-3,-5 6-1,-5 2-2,5 9-1,3 1 4,2 2-4,0 0-9,0 12-5,2 7 14,13 3 1,1 3 1,5-2-2,-1 0 3,1-4-3,-4 0 3,-3-4-3,-4-5 0,-7-5 0,-1-3 0,-2-2 1,0 0-1,0 0 2,-8 0-2,-16-1-31,-2-4-74,-3 1-174,-1 0-536</inkml:trace>
  <inkml:trace contextRef="#ctx0" brushRef="#br0" timeOffset="4461">1890 271 275,'0'0'90,"0"0"-89,0 0 2,0 0 8,0 0-6,0 0 3,0 0-3,0 0 7,0 0 17,0 0-6,0 0 4,2 0-11,1 0-4,6 0 30,0 0 32,7-5-16,0-6-21,-1-2 6,-1 0 21,-7 1-6,-1-1-16,-3-4 8,-3-1-7,0-2-8,0 1-21,-10 2-1,2 5 2,1 4-5,2 5 0,3 2 7,0 1-16,-1 0-1,0 0 0,0 15-9,-1 6 9,1 7 1,3 6 0,0 6 0,0 2-1,8 4 0,2 1 3,-1-2-3,-2-1 0,-2-5-1,-4-6-1,-1-8 0,0-7-1,-3-6 3,-4-5 0,-5-2 2,-3-3 0,-2-2-1,-4 0 0,4-12 3,-1-5-4,6-4 9,5-1-9,7 0-2,0-2 2,9 3-7,8 2 4,7 1 1,4 2-36,-1 4-49,1 2-8,-3 5-57,-1 0-139,-9 2-124</inkml:trace>
  <inkml:trace contextRef="#ctx0" brushRef="#br0" timeOffset="5142">2131 308 676,'0'0'101,"0"0"-90,0 0 29,0 0-15,0 0-9,-66 32-16,55-19 2,7-3 1,4-1-3,2-4-5,11-4 5,1-1 1,1 0 2,2-10 5,-5-1-3,3-1 20,-1 1 13,1 2-9,0 2 11,4 3-26,-3 4-6,2 0-6,-4 0-2,-2 9 2,-1 6-2,-9 4-1,-2-1-51,-5 0-54,-9-6-43,4-12-69,0 0 218,10-10 26,0-11 79,0-2-22,12 0 35,-3 1-31,7 4-21,-2 2-29,6 3-20,3 3-17,2 4-1,2 5-5,2 1-83,-2 0-143,-5 0-195</inkml:trace>
  <inkml:trace contextRef="#ctx0" brushRef="#br0" timeOffset="5645">2719 130 564,'0'0'181,"0"0"-162,0 0 116,0 0-49,0 0-29,0 0-39,-83-6-18,53 24 0,7 3-7,5-4 7,13 0-29,5-5-36,10-6 20,12-4-5,3-2 39,-1-3 11,0-10 5,-4-5 8,-6 2 44,-7 2 3,-2 2-18,-5 6 5,0 2 6,0 2-3,0 2-20,0 0-30,0 10-8,0 12 0,4 6 8,-2 6 10,3 1-8,-3-2-1,0-4-1,3-7-3,-3-4 0,4-6-49,-3-4-41,0-6-87,1-2-197</inkml:trace>
  <inkml:trace contextRef="#ctx0" brushRef="#br0" timeOffset="6119">2817 10 834,'0'0'56,"0"0"-47,16 57 16,-11-26 7,-1 1-32,-3 0 0,-1-7-178,0-10-225</inkml:trace>
  <inkml:trace contextRef="#ctx0" brushRef="#br0" timeOffset="6245">2847 121 417,'0'0'212,"0"0"-212,0 0 13,79-45 10,-57 35-15,-3 0-4,-5 1 11,-3-1 14,-4 1 57,-7 1 17,0-1-24,0 3-20,0 3-15,0 1-21,0 2-10,0 0-13,-3 8-7,1 6 7,2 4 3,0 2-3,5-2 0,4-5 0,0-3 0,-3-4 2,-1-4-2,-3-2 0,1 0 3,6-6 7,3-8 25,6 1-20,-2 0 1,-1 6 4,-7 3-8,1 3 2,-1 1-4,-1 0-8,2 8-1,1 4 3,0 5-4,0 2 0,-3-2 0,-4-1-4,-1-3-18,-2-1-49,0-1-41,-3-5-218</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7:24.11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0 885,'0'0'64,"0"0"-62,0 0-2,0 0-34,0 0-211,0 0-20</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7:17.29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 24 561,'0'0'108,"0"0"-69,0 0 50,0 0 12,0 0-37,0 0-20,-9-2-13,9 2-11,0 0-16,0 0-4,7 0-4,13 0 4,8 0 8,7 4-3,2 2-5,0-1 0,-6-1 2,0 1 4,-4-3-6,-5-1 0,-7 1 1,-5-2-2,-5 0 2,-3 0 2,-2 0 3,0-3 30,-2-7-26,-8-3-6,-4 3 1,4 0-5,0 5 0,7 2 2,3 3 1,0 0-3,0 0-5,5 5-8,7 10 13,3 2 2,0 5-1,-3 0-2,-5-1 2,-2-3 0,-5-4-1,0-3-1,0 0 0,-3-3-39,-8-1-105,-1-5-268</inkml:trace>
  <inkml:trace contextRef="#ctx0" brushRef="#br0" timeOffset="622">583 56 255,'0'0'682,"0"0"-633,0 0-46,0 0-3,0 0 62,0 80-21,0-45-30,-9 1-5,0-1-6,2-9-67,3-6-196,3-13-37,1-7 152,0-2 29</inkml:trace>
  <inkml:trace contextRef="#ctx0" brushRef="#br0" timeOffset="758">563 220 256,'0'0'173,"0"0"-60,0 0 37,0 0-66,0 0-49,76-42-19,-54 40-11,2-1 1,-4 2-6,-1-1 1,-7-2-1,-2-2 2,-3-3 3,-1-1 1,-2-3 19,-2 2 13,0-1-13,-1 1-4,-1 4 7,2 1 19,-2 3-13,0 1-7,0 2 5,0 0-16,0 0-16,0 3 0,0 11-1,0 8 1,0 2 6,0 3 1,0 3-6,-4 0-1,1-4 0,3-5-33,0-5-76,0-7-51,0-5-98,4-4-127</inkml:trace>
  <inkml:trace contextRef="#ctx0" brushRef="#br0" timeOffset="1140">856 217 387,'0'0'218,"0"0"-166,0 0-13,7 55 5,1-44 15,3-7-5,5-4-2,2 0 2,-3-4 3,-1-9-8,-5-5-10,-2-4 7,-7 3-10,0 4-12,0 7-8,0 3-5,0 5 13,0 0-24,-4 12-7,0 18-2,-5 11 9,-2 8 2,-1 6-2,-4 0 0,1-1-4,-3-2-10,2-10-19,-1-11 1,4-14 1,1-12 29,0-5 2,0-4 48,-1-17-36,1-6-6,5-1-1,7-2-1,0 5 10,0 3-14,14 3-1,6 5-22,2 2-67,3 2-199,-1 3-355</inkml:trace>
  <inkml:trace contextRef="#ctx0" brushRef="#br0" timeOffset="1568">1065 367 801,'0'0'101,"0"0"-95,0 0-6,-11 65 43,4-40-6,1-1-28,4-4-1,2-8-8,0-4 3,0-6 3,0-2 0,0 0 38,0-4 22,0-14-10,0-8-51,1-5 3,0-6 0,3-5 1,1 2-6,4 5-1,4 5-2,1 13-1,2 8-3,0 5 2,2 4-5,-3 0 5,-1 4-1,-4 7 2,-6 1-2,-4 4-2,0 1-1,-11-1 6,-14 1 1,-4-2-1,1-6-16,7-2-66,8-6-111,9-1-275</inkml:trace>
  <inkml:trace contextRef="#ctx0" brushRef="#br0" timeOffset="1950">1253 343 455,'0'0'308,"0"0"-296,0 0-10,0 0 57,0 0-22,0 0-21,58-53 19,-58 46 9,0-1-29,0 1-2,0 1-2,-10 4-11,-1 2-28,-2 0-29,-2 10-19,5 5 38,4 3 27,5 1 10,1-1 1,1 1 0,12-3 6,3-3 2,-4-4 6,5-6 3,-3-3 2,1 0-1,4-1 12,1-9 2,-2 0 0,-3 3-9,-2 2-2,-7 3-19,2-1 3,-3 3-5,-2 0-9,3 0 0,-4 5-26,-2 4-7,0 2 12,-2-3-25,-9-1-14,4-4 11,2-3 52,3 0 6,2-1 41,0-11 7,5-1 25,11-4-15,4-3-11,3 0 2,3 1-12,-2 5-12,-6 5-17,-4 3-3,-4 6-5,-3 0-1,-4 1-5,-3 14-87,0 0-116,0 0-488</inkml:trace>
  <inkml:trace contextRef="#ctx0" brushRef="#br0" timeOffset="2978">1663 347 593,'0'0'81,"0"0"-77,-16 77 40,8-42 26,0 3 5,1 3-50,2-5-19,-3-4-2,5-12-3,1-8 1,1-9-1,1-3 3,-1 0 65,-2-17 53,1-9-78,-1-6-38,-1-8 8,3-1-5,1-3 0,1 0-7,20 6-2,6 7-1,7 10-3,2 9-2,-4 10 6,-4 2-4,-4 5 1,-9 9-3,-4 1 5,-3 2-2,-8 0 1,0 1 1,-15-3-2,-10-2 3,-1-3 0,-3-5 0,7-3-52,8-2-127,6 0-321</inkml:trace>
  <inkml:trace contextRef="#ctx0" brushRef="#br0" timeOffset="3441">1954 370 384,'0'0'58,"0"0"-37,0 0 90,0 0-43,0 0-29,0 0 1,-58-8-9,50 15-14,1 3-1,0 3-9,3 1 1,4 0-6,0-2-1,0-3 3,9-1-2,2-4-2,0-4 1,-1 0 0,1 0-1,0-7-1,-6-7 1,1-4 6,0 4-5,0-1 1,3 4 2,-4 4 3,2 2 8,2 3 14,4 2-13,1 0-15,3 7 0,0 5 0,-3 6 3,-1-1-2,-4 1-2,-6 3 0,-1-4-2,-2-3-7,0-6-68,-5-6 33,-2-2 44,3-1 9,-1-11 23,2-2-19,3-4 38,0-1-11,8 1-14,6 0-7,6 4-9,-4 4-10,3 2-9,-1 8-82,-1 0-98,-4 0-127</inkml:trace>
  <inkml:trace contextRef="#ctx0" brushRef="#br0" timeOffset="3952">2302 424 745,'0'0'105,"0"0"-99,0 0 44,-65 20 10,58-10-41,2 0-18,5 2 1,0-2-2,15-3 0,4-1-8,1-6-11,-3 0 8,-2-3-9,-6-6 4,-4-2 8,0 2 8,-5 3 2,0 2 8,0 4 31,0 0-27,0 0-14,0 7-17,0 8 17,0 2 0,0-2 0,4-2 0,1-3-4,1-6 0,-3-2 0,-1-2 4,2 0 6,2-6 6,2-6 0,-1-3 2,0 1 7,2 0-9,-2 2-7,3 2 3,0 3-6,-3 3 3,4 3-1,-1 1-4,1 0-1,0 2-1,-2 7 1,-2 2 1,-2 0 0,0 0 0,-3-1 0,0-2 0,-2-4-1,0-3-2,2-1-4,-2 0 7,1-4 12,5-8-6,5-3-4,0 1-2,4 0 4,0 3 2,-3 5-2,-3 2 6,-1 4 2,-3 0-8,0 5 0,0 8 3,-3 4 4,0 3-4,-2 4-7,0 2 0,-5-2-3,1-6-121,4-5-142,0-9-112,7-4 142,11 0 166,-4-4 64,2-7 6,-2 3 293,-1-1-121,0 1 0,-3 3-41,2 0-56,0 1-37,1 1-29,2 0 0,2-2-7,-1-2 1,-1 2 3,-4-1-4,-5 1 1,-4-1 4,-2 1 38,0 1-7,-7 1-13,-8 3-18,-2 0-3,2 0-4,2 7-3,6 5 0,5 3 2,2 1-5,0 0 2,8 0 1,6-2 0,5-4-1,1 1 4,3-7 0,-4 1 0,-1-5-2,-4 0 4,-2 0 2,-2-10-1,-3-4-1,-2-4 9,0-3 12,-3-3-4,0 1-9,-2 3 3,0 6 17,0 4 9,0 5-2,0 5-20,0 0-15,0 0-2,2 0-16,3 10-13,-1 7 28,1 1-21,0 4-31,-4-2-13,0-1 7,1-5-26,1-4-21,0-5 71,0-4 31,1-1 4,-1 0 5,3 0 61,2 0-3,-4-5-43,5-2-10,-2 2 0,-1 0-7,-4 0 4,-1 0-6,-1 3 0,0 1 7,0 1 6,0 0 3,-8 0-17,-2 5-1,-1 5 1,5 1 0,2 0-5,4 2 3,0-2-5,4-1 3,11 0 4,5-1-1,3-1 2,2-2-1,-5 1 2,-2 0 0,-5-2-2,-8 0 1,1-2-3,-5-1 3,-1 1-2,0 0 1,0-2-2,-11 2 2,-7-1 0,2-2-9,3 0-39,6 0 41,7-7 7,0-3 12,12-3-3,9-2 10,6-2-12,4 1 8,0 2-7,-3 7 4,-3 4-3,-3 3-4,-3 0 0,-5 0-5,-6 8-17,-2 2-200,-6-1-516</inkml:trace>
  <inkml:trace contextRef="#ctx0" brushRef="#br0" timeOffset="5889">3454 641 725,'0'0'172,"0"0"-168,0 0 19,0 62 46,0-38-43,2 4-18,-2-1-8,0-2-25,0-9-255</inkml:trace>
  <inkml:trace contextRef="#ctx0" brushRef="#br0" timeOffset="6046">3488 750 468,'0'0'242,"0"0"-237,0 0-4,65-7 13,-50 7-10,-4 5 2,-5 3 3,-4-1 2,-2 4 12,0 0 4,0 4-5,0 2-3,0-2-14,6-2-1,10-3 5,9-6-5,2-3 16,-3-1 23,-3 0 7,-6-3-7,-5-9 8,-5-1 7,-5-4-19,0 0-29,-2 2-10,-8 4-20,-1 2-60,1 4-41,4 5-183</inkml:trace>
  <inkml:trace contextRef="#ctx0" brushRef="#br0" timeOffset="6345">3848 867 256,'0'0'118,"0"0"-64,0 0-3,0 0 53,0 0 37,0 0 11,0-4-120,0-11 8,0-1 2,0 2-16,4 1-22,4 4 3,1 3-2,0 4-5,-2 2-3,0 0 3,0 0-8,-2 8 6,1 4-2,0 3 4,-3 3 1,3-1 1,2-3-1,3-3 3,2-2-4,3-4 3,-4-3-2,1-2 17,-2 0 14,-1-4-7,-3-4 4,0-4-2,-1-3-9,-2 2-12,-1 1-5,1 4-1,-3 4 0,-1 3 0,0 1-3,0 0-4,0 4-13,0 8 18,4 6 2,1 0 2,4 0-2,2-2 0,-1-2 3,1-5-6,3-3-38,-5-6-104,-1 0-184</inkml:trace>
  <inkml:trace contextRef="#ctx0" brushRef="#br0" timeOffset="6950">4155 924 524,'0'0'208,"0"0"-60,0 0-80,0 0-47,0 0 19,0 0-5,26-57-4,-19 50-4,0 3-12,-1 1 3,-1 3-11,4 0-7,-2 5-5,-1 7 2,-1 0 1,2 3 1,2 0 0,2 0 0,3-2-8,4-4-8,-2-3 8,4-6 3,-1 0 1,-1 0 2,1-3 3,-2-6 0,-5-3 0,-5-2 2,-1 2 3,-4-2 0,-2 3 3,0 1 3,-5 5 11,-7 2-3,0 3-19,2 0-2,0 2-1,8 8-11,2 3-37,0-3-7,12-1 23,3-5 17,1-4 13,-5 0 5,-4 0 4,-5 0 8,-2 0 54,0 0 2,0 0-23,0 4-40,0 10-5,0 10 0,-7 11 10,-2 10 0,-4 9-10,-3-1 4,-1 2-4,1-11 0,-1-7-2,5-15 2,5-10-2,-2-12 4,-2 0 6,-3-12 34,-1-12-31,3-8 1,12-6-9,0 1 4,16 3-7,11 8-2,0 9-5,2 7-42,-1 10-37,-7 0-97,-4 7-274</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4:05.78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7 142 607,'0'0'139,"0"0"-139,0 0 0,-5 60 8,5-42-7,0-5-1,0-5 2,0-3 2,0-5-1,0 0 37,0 0 64,0-3-20,0-12-45,0-7-39,0-5-7,0 2 1,10 3 4,7 7-2,3 3 5,1 9-3,2 3 0,-4 0-5,0 13 6,1 4-2,-3 3 6,-3 5-6,-1-2 3,-8-3-2,-1-9 1,-4-5-17,0-5 9,0-1 9,0-10 35,0-8-15,0-5-19,0-4 15,0-1 5,11 3-11,6 5 4,4 5-12,3 7-2,1 5 6,-6 3 2,-1 0 0,-4 11 4,1 5-3,-5 5 1,-6 5-4,-2 4-5,-2-1-1,0-5-8,0-6-127,0-11-163,0-7-342</inkml:trace>
  <inkml:trace contextRef="#ctx0" brushRef="#br0" timeOffset="496">492 120 689,'0'0'56,"0"0"-50,0 0 0,-12 68 0,12-50 9,0-6-7,14-7 14,4-3 48,-1-2-11,0 0 11,-5-9 9,-7-6-23,-3-3-28,-2-2-10,0 2-5,-10 0-10,-1 3-3,-2 9-3,3 3-1,1 3-37,-1 0-88,2 4-139,3 4-271</inkml:trace>
  <inkml:trace contextRef="#ctx0" brushRef="#br0" timeOffset="766">721 157 429,'0'0'78,"0"0"-63,0 0 50,0 0 18,0 0-20,0 0 0,3 51 19,-8-51 42,-2-2-43,-2-10-33,3-4-26,3-4 5,3-1-14,0 1-12,1 2-1,14 6 0,1 2-3,4 5 1,-1 5 1,-1 0 1,1 0-1,0 8-1,-4 4 1,0 3 1,-3 3-7,-5-1 5,-2 3-42,-3-2-9,-2-3-91,0-4-153</inkml:trace>
  <inkml:trace contextRef="#ctx0" brushRef="#br0" timeOffset="1155">979 2 929,'0'0'1,"0"0"8,0 0 14,37 70 5,-29-43-21,-6 4-7,-2-8-56,0-4-204,-11-11-208</inkml:trace>
  <inkml:trace contextRef="#ctx0" brushRef="#br0" timeOffset="1297">1031 118 197,'0'0'56,"0"0"23,0 0-21,71-26-21,-57 18-10,1-4 38,-6-1 19,-4 0-8,-3-1-1,-2 3 16,0 1-21,0 4-15,0 3-11,0 2-19,0 1-13,0 0-12,0 8-18,0 7 18,0 8 1,0-1 1,6 1-2,2-3 2,-1-5-2,-3-5 0,1-5 1,-3-5 1,1 0 4,2-2 12,5-11 42,2-2-48,4 0-1,4 2-8,0 4-1,-1 3-1,-1 3 3,-6 2 5,-5 1 3,3 0-4,-5 7-5,2 5 6,-2 3-6,-3 1 3,1 1-6,-1-2-20,1-5-81,1-6-124,0-4-239</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7:29.65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0 545,'0'0'227,"0"0"-219,0 0-2,0 0-6,0 0-100,0 0-119,21 8-226</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7:26.93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49 214,'0'0'228,"0"0"-159,0 0-31,0 0 26,0 0-7,0 0-28,0 0-22,14 5-2,8 1 41,7-4 13,8 2-19,2-1-11,0 2-9,2-2-11,-6 1-9,-6-1 2,-5-3-2,-11 0 1,-7 0-1,-2 0 1,-4 0 3,0 0 23,0-2 52,0-8-66,-4-2 1,-8-2 4,1 0-9,0 1-5,4 4 5,2 4 12,3 2-2,2 1 9,0 2-17,0 0-11,0 0-1,9 4-9,7 6 10,4 7 3,1 2-2,-5 0-1,-4 3 0,-4-5 0,-6-4-1,-2 0 1,0-4 0,-7-1 1,-8 2 1,-4 0-2,-3 0 0,0 0-63,7-5-223,3-5-448</inkml:trace>
  <inkml:trace contextRef="#ctx0" brushRef="#br0" timeOffset="1553">609 79 126,'0'0'274,"0"0"-186,0 0-16,0 0 56,0 0-21,0 0-25,-3 0-19,20-2-36,7-4-12,6 2-9,4 1-6,0 3 0,-2 0-12,-6 0-153,-9 0-171</inkml:trace>
  <inkml:trace contextRef="#ctx0" brushRef="#br0" timeOffset="1762">718 125 552,'0'0'79,"0"0"20,-16 64-37,12-41 0,0 2-15,2-4-21,2 1-18,-4-3-8,4-3-3,0-4-85,0-5-119,0-6-94</inkml:trace>
  <inkml:trace contextRef="#ctx0" brushRef="#br0" timeOffset="1974">764 249 552,'0'0'114,"0"0"-103,0 0 132,71 9-37,-56 1-67,-4 2-15,-3 1-8,-6-4-10,-2 1-5,0-5 2,-10-2-1,-4-3 7,3 0-5,3-6-3,4-9 5,4-4-6,0 2-3,14-1 3,7 3-6,5 6-3,2 1-40,2 5-32,-1 3-40,-6 0-93,-1 0-13</inkml:trace>
  <inkml:trace contextRef="#ctx0" brushRef="#br0" timeOffset="2257">1152 225 378,'0'0'248,"0"0"-176,0 0 38,0 0 4,0 0-52,0 0-13,-69 33-15,55-26-22,7 3-9,4-2-3,3-1 0,0 0-5,10-4-4,4-2-3,3-1 0,-2 0-1,-1-11 2,-1 1-1,-7 0 0,1 4 1,-4 2 10,0 2 1,-2 2 0,0 0-14,4 12 9,3 1 5,2-1 3,2 0-3,3-5 1,0-4 2,2-3-2,-3 0 5,0 0 5,-1-2-8,-4-6 12,-4 3 4,-3 2 5,-2 1 12,0 2 8,0 0-19,0 0-7,0 3-18,0 7-10,0 4 9,0 1 1,0-1-2,0-5-74,0-6 12,7-2-61,2-1-135,-7 0-167</inkml:trace>
  <inkml:trace contextRef="#ctx0" brushRef="#br0" timeOffset="2858">1418 364 343,'0'0'198,"0"0"-103,0 0 53,0 0-3,0 0-109,0 0 7,21-35-11,-4 22 5,-2 2-13,-1 4-10,3 2 0,-3 5-4,-1 0-10,0 0 1,-2 2-1,-2 5 0,0 8-2,-2 0 2,-2 4-1,-1 1-10,-4-2-67,0-1-106,0-4-161</inkml:trace>
  <inkml:trace contextRef="#ctx0" brushRef="#br0" timeOffset="3254">1930 227 430,'0'0'276,"0"0"-266,0 0 49,0 0 135,-28 68-70,2-36-62,-1 3-19,-3 3-27,3 0-5,6-5-11,3-8-4,11-6-11,4-6-45,3-4-56,3-5-196,11-4-371</inkml:trace>
  <inkml:trace contextRef="#ctx0" brushRef="#br0" timeOffset="3518">2051 334 564,'0'0'347,"0"0"-318,0 0-1,75-10 56,-47 10-59,-2 0-14,-3 0-6,-5 0-5,-4 0 0,-5 0-39,-5 0-85,-4 0-158,0 0-160</inkml:trace>
  <inkml:trace contextRef="#ctx0" brushRef="#br0" timeOffset="3674">2163 337 250,'0'0'445,"0"0"-395,0 0 59,0 0 7,-3 60-27,3-41-36,0 2-27,0-2-15,0 1-6,0-1-5,0-3-4,0-1-25,0-4-88,0-2-116,7-7-153</inkml:trace>
  <inkml:trace contextRef="#ctx0" brushRef="#br0" timeOffset="3861">2276 503 662,'0'0'229,"0"0"-218,0 0 32,0 0 2,0 0-7,0 0-19,57-20-15,-34 12 5,-5 2-8,-5-3 5,-6 2-3,-6 2 0,-1-2 11,0 6-1,0-1 4,-5 2-10,-8 0-3,3 2-4,-4 12-1,1 3-1,4 1 2,2 3-4,7-4-9,0-1 1,0-4 6,14-3 6,4-5 4,3-3-3,1-1 9,0 0 3,-5-1-9,-3-9 6,-1 0-7,-5-4 2,-4-5 9,0 0-6,-4 1-4,0 3-2,0 10 4,0 2 5,0 3-5,0 0-6,2 4-7,7 12-1,0 4 8,3 1 0,-3 1 0,2 0 0,-4-2 1,1-1-1,-4-5 2,-1-2 2,-1-3-3,-2-3 0,0-2 1,0-1 1,0-1-3,-2 0-6,-8-2-34,-4 0-99,1-7-291</inkml:trace>
  <inkml:trace contextRef="#ctx0" brushRef="#br0" timeOffset="4432">2639 422 945,'0'0'59,"0"0"-40,0 0-19,0 0 59,20 71-8,-17-44-38,-3-1-8,0 0-5,-8-2-47,-6-7-192,-1-10-241</inkml:trace>
  <inkml:trace contextRef="#ctx0" brushRef="#br0" timeOffset="4605">2649 534 580,'0'0'274,"0"0"-247,0 0-17,0 0 55,66-7-44,-51 7-17,3 0-4,-3 0-8,-3 0-197,-7 3-383</inkml:trace>
  <inkml:trace contextRef="#ctx0" brushRef="#br0" timeOffset="5062">3144 647 468,'0'0'312,"0"0"-312,0 0 0,0 0 4,0 0 12,0 0 35,59 17 23,-43-17-26,-5 0-8,-4-5 0,-5 0 16,-2-5-17,0 2-27,-13-1-12,-7 3-7,-2 2 4,0 4-1,4 0 4,2 3 0,6 11-2,2 4 0,8 1-1,0 2 2,9-1-3,11-1 8,5-1-10,7-4-7,4-3-104,-2-6-140,0-5-148</inkml:trace>
  <inkml:trace contextRef="#ctx0" brushRef="#br0" timeOffset="5371">3358 674 325,'0'0'323,"0"0"-307,0 0-15,0 0 14,0 0-2,-1 68-11,11-57 7,5-5 44,3-5 34,2-1-2,-1-1-7,0-9-19,-5 0-26,-5-3-6,-2-1-7,1-2-6,-6 1-8,0 6-6,1 1-34,-3 6-51,2 2-80,0 0-256</inkml:trace>
  <inkml:trace contextRef="#ctx0" brushRef="#br0" timeOffset="5670">3649 704 387,'0'0'322,"0"0"-198,0 0 17,0 0-88,0 0-37,0 0 2,-70 5-4,55 7-11,4-2-3,6 2-1,5-4-6,0-1-20,7-4-28,9-3 17,0 0 8,2-2-16,-4-6 14,-5 3 27,-2 2 5,-7 3 0,2 0 0,3 1-3,2 11 3,4-1 3,1 1-2,3-1-1,1-3 5,-2-3-1,0-5-1,-3 0-1,-1 0 8,-2-10 33,-2-4 2,-2-5 1,0-3 2,-2-4-11,-1-1-5,-1 1-13,0 4-8,0 9 6,0 4-1,0 8 20,0 1-17,0 0-19,0 0-4,0 15-13,-7 8 17,0 10 2,0 1-1,4 0-2,3-6 0,0-6-49,3-3-37,11-8-17,2-5-31,2-5-90,-4-1-19,-1 0-66</inkml:trace>
  <inkml:trace contextRef="#ctx0" brushRef="#br0" timeOffset="6129">3852 822 17,'0'0'244,"0"0"-77,0 0-44,0 0-54,0 0 32,0 0-15,1 30-32,2-19-35,4-4-1,7 0 3,4-2 9,2-5 32,1 0-6,-5 0-17,-2-2-11,-3-6-5,-4-2-17,-1-1 1,-4 0-7,-2 3-58,0 2-74,0 3-150,-4 3-416</inkml:trace>
  <inkml:trace contextRef="#ctx0" brushRef="#br0" timeOffset="6495">4147 848 4,'0'0'412,"0"0"-264,0 0-3,0 0-49,0 0-48,0 0 17,-63 15-15,47-5-29,5 1-5,5 2-12,6-1-2,0-2-1,0-3-1,8-6-10,5-1-19,1 0 19,-1-8 7,-3-2 3,-3 1 0,-1 6 2,-4 3 2,0 0-1,1 0-3,-1 10-9,3 5 9,-1 0 0,6 0 1,1-6-1,3-6-5,1-3 4,-3 0 2,-1-4 2,-2-10 10,-4-5 33,-1-2 6,-1-3-6,-3-3-5,2 2-7,-2 5-16,0 7 4,0 7 16,0 6-10,0 0-25,0 0-3,0 7-14,0 12 5,0 4 8,0 5-1,0-4-47,0-1-41,1-6-31,8-8 35,2-5 56,0-4 24,2 0 6,1 0 1,0 0 5,-2-1 16,0 1 24,-2 0 1,-1 0-20,-2 0 3,-1 1-7,-1 6-3,0 0-6,-2 1-6,1 3-6,-4 1-2,0-3-1,0 1-76,0-5-120,0-5-207</inkml:trace>
  <inkml:trace contextRef="#ctx0" brushRef="#br0" timeOffset="7131">4434 838 763,'0'0'147,"0"0"-141,0 0-6,0 0-43,0 0-117,0 0 35,26 24-30,-13-12-27</inkml:trace>
  <inkml:trace contextRef="#ctx0" brushRef="#br0" timeOffset="7229">4496 949 216,'0'0'134,"0"0"-25,0 0 6,-21 63-32,21-49-20,0-4-6,5 0 40,11-5-21,1-5-14,4 0-13,-4 0-10,-2-2-6,-4-9-1,-6-1 24,-2-5-27,-3-1-15,0-1-14,-13 4-5,-2 5-26,-1 4-58,5 5-142,6 1-359</inkml:trace>
  <inkml:trace contextRef="#ctx0" brushRef="#br0" timeOffset="7485">4680 1064 345,'0'0'194,"0"0"-119,0 0 60,0 0 32,0 0-101,0 0 11,4-40 1,4 25-10,3 3-30,0 2-3,1 2-9,-1 6-5,0 2-7,0 0-11,1 0 1,0 2-4,-2 10-1,0 1 1,-5 4-2,1-2-1,-6 5 1,0-3-3,0-3-22,-9-2-53,-2-4-31,0-5-131,-1-3-301</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07:40.9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154 2 218,'0'0'300,"0"0"-240,0 0-53,0 0 21,0 0-25,0 0-3,-2-2-49,2 2-109,0 2-79</inkml:trace>
  <inkml:trace contextRef="#ctx0" brushRef="#br0" timeOffset="809">0 57 109,'0'0'246,"0"0"-219,0 0-18,0 0 32,0 0-2,0 0-26,3 2-12,9 1 9,5-1 12,5-2-8,8 0 6,9 0 2,11 0 20,10 0 17,11 0 4,6-2-17,10-1-22,4 1 6,2 2 24,-2 0-33,-6 0-2,-7 0 9,-6 0-26,-3 0 28,-8 0-9,-6-2-4,-11-1-2,-12 1 14,-10-3-9,-8 3-4,-5 0 0,-7-1 4,-1 3-2,-1-1 4,0 1 1,0 0-15,0-2-8,-3 2-37,-15 0-106,-12 0-164,-14 0-313</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31:22.7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21 561,'0'0'157,"0"0"-129,0 0-10,0 0-18,0 0-21,0 0-250,8-21-76</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3-05T15:31:18.1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104 545 430,'0'0'142,"0"0"-73,0 0 6,0 0-13,0 0-28,0 0-23,-2 49 74,4-14-14,5 1-24,0 0-26,0-4-18,0-3 5,0-9-8,-3-3-3,-1-6-12,-1-7-129,-2-2-213</inkml:trace>
  <inkml:trace contextRef="#ctx0" brushRef="#br0" timeOffset="240">0 559 343,'0'0'117,"0"0"-62,0 0-16,23-60 52,-10 49-4,3 5-32,2 2-14,3 4-17,2 0 1,-1 7 4,4 13-18,-1 0 16,-5 9 0,-2 4-4,-7 1 1,-11 4-14,0-1 0,-6-2 2,-13-4-12,-1-2 0,-1-8 6,-1-6-2,2-6 0,3-1-4,0-4-3,5-3 2,5-1-48,2 0-27,5 0-24,3-7-101,11-6-246</inkml:trace>
  <inkml:trace contextRef="#ctx0" brushRef="#br0" timeOffset="637">409 651 186,'0'0'125,"0"0"-49,0 0 28,0 0-3,0 0-16,0 0-33,2-21-7,-2 21 14,0 0-21,-2 0-7,-6 3-18,-6 12-10,-3 4-2,2 1 4,6 1-7,6-4 2,3-4-13,5-3 10,13-4-1,3-5 4,-2-1 13,0-3-3,-1-10 11,-4-4-5,-5-2 3,-4-1-2,-3 1-2,-2 4-3,0 3-3,0 5-5,0 5 4,0 2 6,0 3-14,0 16-5,0 5 5,7-2 4,4-2-4,3-8-9,2-7 9,2-5 1,-2-1-1,0-13 16,0-8 4,-7-1 5,-2-7 2,-7-2-8,0-5 2,0 0 2,-7-1-13,-7 2 1,1 8-11,-1 6 7,1 8 5,6 9 10,4 5 2,1 0-12,2 2-12,0 15-4,0 8 2,0 9 2,2 2 0,12 1-2,-3-3 1,3-6-7,-1-6-37,1-8-31,-4-7-2,-5-7 37,0 0-14,0-4 14,-3-9 22,3 2 8,0-2 11,2 4 4,1 0-4,1 2 1,3 0 4,1 3-3,1 1 6,0-1-1,2 3 4,-2-2 7,-1 3-11,-6 0 8,-3 0-4,-4 0-5,0 0 2,0 4 11,-17 12 2,-7 4 1,0 4-16,1-1 0,14-5-6,9-3-5,0-4-6,18-8 1,5-3 10,4 0 4,-2-8-3,-7-7 10,-4-5-5,-7-4-4,-5 1 9,-2 3-10,0 6 16,0 9 14,0 3-7,0 2-6,0 8-18,7 8-9,0 8 7,4-1 2,-2-1 0,3-5-1,-1-4 0,0-3-34,3-5-48,4-5-83,-2 0-238</inkml:trace>
  <inkml:trace contextRef="#ctx0" brushRef="#br0" timeOffset="1703">1217 500 558,'0'0'66,"0"0"-63,0 62 94,-5-32 3,3 1-43,2-3-24,0-4-13,5-9-17,2-7 8,-3-4-4,-1-4 11,-1 0 34,-2-14 28,2-11-43,-2-7-23,0-5 11,-4-5 1,-6-3-17,-1-4-6,6 4-1,-1 1 2,6 9-5,0 6 1,8 6-4,6 8 1,0 6 3,6 5-1,3 4-1,-2 0-9,1 8 11,-6 7 0,-5 3-4,-6-1 4,-5 0 2,0 1-2,-15 1 11,-4-1-11,-4 2 1,-1-3-2,3 0-4,3-4-29,4 4-82,5-7-120,6-3-256</inkml:trace>
  <inkml:trace contextRef="#ctx0" brushRef="#br0" timeOffset="2168">1408 510 459,'0'0'345,"0"0"-301,0 0-32,0 0-3,0 0 53,0 0 10,32 62-28,-26-40-5,-1 1-20,-3-2-10,-2-5-5,0-5-3,0-8 1,0-3 5,0 0 1,-2 0-1,0-14-5,2-7-2,0-3 0,11 0 1,3 3-4,4 4-3,1 7-15,-1 5 8,-2 5 3,2 0 1,-2 1 8,4 6-8,5-3 0,0-4 5,3 0 4,-4-4 0,-7-6 3,-4-1-2,-8-1 5,-5-2 1,0-1 8,-5 2-6,-11 4-3,-2 4-5,0 5-1,-3 2 0,3 13-4,0 7 5,7 3-2,8 0 1,3-3-5,6-2 4,16-6 1,2-4 0,6-5 4,1 0-3,0-4-2,-4-1-10,-2 0-128,-6 0-171,-2-8-245</inkml:trace>
  <inkml:trace contextRef="#ctx0" brushRef="#br0" timeOffset="2768">1952 475 721,'0'0'89,"0"0"-87,0 0 42,0 64 61,0-26-35,0 4-37,-3 0-20,1 0-5,2-5-8,0-8 0,0-11 3,5-8-3,-1-8 4,-4-2-4,0 0 0,0-14 24,0-9-16,0-9-6,-4-7 4,-3-3 1,2-8-2,5-4-5,0 2 1,5 7-2,10 13 1,4 10 0,3 10 0,-1 7-1,-3 5-2,1 0 1,-8 13 0,-2 8-2,-9 4 7,0 4-3,-9 1 8,-12 0-8,-1-6 2,1-4-2,3-7-21,7-2-72,6-8-127,5-3-207</inkml:trace>
  <inkml:trace contextRef="#ctx0" brushRef="#br0" timeOffset="3225">2259 431 397,'0'0'199,"0"0"-113,0 0 8,0 0-9,0 0-11,0 0-23,-56-27-39,44 29-3,2 15-8,1 0-1,3 3-3,6 0-8,6-5 11,10 2 0,4-7 1,-6-7-1,-1-3 0,-3 0 0,-3-8 11,0-9-1,-3-5 1,-1 0 10,-1 1-16,-2 4 16,0 5 0,0 5 12,0 5-8,0 1 7,0 1-11,0 0-21,0 1-1,0 8-6,1 4 7,7 1 1,-1 1 3,2-2-2,-2-1-1,0 0-1,1-2 0,-3 0-1,2-1 1,-2-1 0,-3-5-2,0 0-29,1-3-35,2 0 5,3-15 10,-4-3-44,3-4 38,-4 6 44,1 2 13,-3 6 6,2 4 49,0 1 8,4 3-38,2 0-10,6 10-1,4 2 5,-3 1-4,0 2-9,-7 5 0,-4-6-6,-3-4-2,-1-5-19,-1-5 18,0-8 3,0-11 11,0-5-10,8-2 14,-1 1 0,0 3-12,4 5 2,0 2-5,-2 8-7,3 3 2,1 0-68,-4 4-20,1 0-15,-3 5-2,-2 3-67,1 0 42,-4-1-166</inkml:trace>
  <inkml:trace contextRef="#ctx0" brushRef="#br0" timeOffset="3961">2666 384 229,'0'0'219,"0"0"-120,0 0 20,0 0 26,0 0-22,0 0-21,-10-13-59,-3 13-18,-5 0-10,-2 11-15,3 4 6,7 1-6,9 2-6,1 2 3,14-3 0,9-5 3,4-4-1,2-8-5,-1 0 6,-7-12 0,-4-4 0,-7 1 3,-6 5-3,-3 2 3,-1 7 5,2 1 5,0 0-13,4 10-11,1 5 9,2 7 1,3-2 0,1-3 1,1-8 0,-4-8 3,3-1-3,-4-13 8,-2-11 1,-2-4 9,-3-6 39,-2-1-13,0-2-8,-6 0-9,-2 2-2,1 6-7,0 9 1,5 8 0,-4 7-7,6 2 6,0 3-18,0 3-14,0 17 9,3 8 2,7 3-2,1 1-31,1-6-29,1-6-18,1-6-1,-3-8-12,1-6 23,-1 0 21,0-2 25,-4-7 27,-2-1 15,2-1 64,-5 4 3,3 4-22,-1 1-12,0 0-12,3 2-27,0 0 3,3 0-7,3 7 2,-2 6-5,-4 2 0,-1 5-4,0-1 2,-2-2-78,0-8-84,3-8-224</inkml:trace>
  <inkml:trace contextRef="#ctx0" brushRef="#br0" timeOffset="4749">3189 331 268,'0'0'210,"0"0"-72,0 0-48,0 0 15,-5 57-5,12-48-46,8-2 24,7-3-25,0-4-5,-2 0-5,-3-2 2,-6-6 8,-6-6 4,-5-1-17,0-1-14,-2-3-18,-10 4-8,-3 5-7,3 3-29,-2 7-38,4 2-85,7 8-131,3-1-228</inkml:trace>
  <inkml:trace contextRef="#ctx0" brushRef="#br0" timeOffset="4979">3384 379 325,'0'0'94,"0"0"15,0 0 37,0 0-20,0 0 8,0 0 3,24-27-91,-20 8-12,3-3 8,-3-2-9,5-1 10,1 3-24,3 4 3,-1 7 4,-1 3-14,2 6-5,1 2-1,-1 0-5,4 10-2,-3 9 1,-1 2 0,-8 3-3,-3 0 3,-2 2-16,0-3-67,-5-5-88,-2-7-176</inkml:trace>
  <inkml:trace contextRef="#ctx0" brushRef="#br0" timeOffset="5641">3949 151 534,'0'0'209,"0"0"-199,0 0 47,0 0 12,0 0-52,0 0 63,27 51-16,-3-28-3,0-3-14,-10-3-22,-6 0-3,-5-2-15,-3-4-2,-11 1-3,-8-4-2,-5-4-27,3-4-97,3 0-115,4-10-186</inkml:trace>
  <inkml:trace contextRef="#ctx0" brushRef="#br0" timeOffset="5858">3978 196 741,'0'0'75,"0"0"-75,0 0 51,-66 59 17,45-37-33,6 0-32,2-2-3,9 0-23,4-10-156,0-3-192</inkml:trace>
  <inkml:trace contextRef="#ctx0" brushRef="#br0" timeOffset="6068">4219 0 838,'0'0'180,"0"0"-175,-13 56 1,13-25 30,9 5-1,2 0-22,2 1-13,-3-5-4,-6-7-21,-4-11-139,0-11-100,-4-3 97,-9-10 153,1-2 13,0-3 1,2 3 61,3 5 66,4 3 0,1 2-13,2 0-32,2 1-58,15-1-18,10-1-4,2-1-2,3-4 0,-3 1 2,-5-3-2,-4 0 2,-9-1 7,-4-1-6,-5 0 5,-2 2-7,0 2 7,-6 7-2,-6 1-6,-2 9-1,-1 9-10,8 2 4,4 2-5,3-2-53,12-5 26,10-4 32,6-5 0,1-4 7,-1-2 0,1 0 0,-4-9 8,-2-2-8,-9 0 6,-5 0 11,-4 4 8,-2 2 8,-3 3 12,0 2-11,0 0-28,0 7-6,0 11-4,0 6 4,0 7 2,0 2-2,0-1 0,5 0 0,2-9 0,-2-6-1,-1-7 1,1-5-1,-4-5-1,0 0 2,-1-9 18,0-11-9,0-8-5,0-5-1,0-6 16,-1-5-4,1-1-15,0 1 4,10 6-4,6 7 0,2 10 3,1 9-3,-2 7 0,4 5-2,2 0 0,-6 8 1,-2 10-2,-6-1 3,-6 3 4,-3-1 0,0-1 9,-8-4 5,-6 0-12,-4-5 3,-2-2-6,-1 0-1,-3-4-2,-1-3-79,-1 0-129,-1 0-440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08224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5f6e225451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g5f6e22545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21" name="Google Shape;6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a6f7f56e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g7a6f7f56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cf88ce395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g5cf88ce39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cf88ce395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g5cf88ce39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cf88ce395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g5cf88ce39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f6e225451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5f6e22545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5f6e225451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g5f6e22545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3" name="Google Shape;13;p1"/>
          <p:cNvPicPr preferRelativeResize="0"/>
          <p:nvPr/>
        </p:nvPicPr>
        <p:blipFill rotWithShape="1">
          <a:blip r:embed="rId34">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5.emf"/><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8" Type="http://schemas.openxmlformats.org/officeDocument/2006/relationships/customXml" Target="../ink/ink141.xml"/><Relationship Id="rId13" Type="http://schemas.openxmlformats.org/officeDocument/2006/relationships/image" Target="../media/image111.emf"/><Relationship Id="rId3" Type="http://schemas.openxmlformats.org/officeDocument/2006/relationships/hyperlink" Target="https://towardsdatascience.com/methods-for-dealing-with-imbalanced-data-5b761be45a18" TargetMode="External"/><Relationship Id="rId7" Type="http://schemas.openxmlformats.org/officeDocument/2006/relationships/image" Target="../media/image174.emf"/><Relationship Id="rId12" Type="http://schemas.openxmlformats.org/officeDocument/2006/relationships/customXml" Target="../ink/ink143.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customXml" Target="../ink/ink140.xml"/><Relationship Id="rId11" Type="http://schemas.openxmlformats.org/officeDocument/2006/relationships/image" Target="../media/image176.emf"/><Relationship Id="rId5" Type="http://schemas.openxmlformats.org/officeDocument/2006/relationships/image" Target="../media/image173.emf"/><Relationship Id="rId15" Type="http://schemas.openxmlformats.org/officeDocument/2006/relationships/image" Target="../media/image177.emf"/><Relationship Id="rId10" Type="http://schemas.openxmlformats.org/officeDocument/2006/relationships/customXml" Target="../ink/ink142.xml"/><Relationship Id="rId4" Type="http://schemas.openxmlformats.org/officeDocument/2006/relationships/customXml" Target="../ink/ink139.xml"/><Relationship Id="rId9" Type="http://schemas.openxmlformats.org/officeDocument/2006/relationships/image" Target="../media/image175.emf"/><Relationship Id="rId14" Type="http://schemas.openxmlformats.org/officeDocument/2006/relationships/customXml" Target="../ink/ink14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42.emf"/><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55.emf"/><Relationship Id="rId3" Type="http://schemas.openxmlformats.org/officeDocument/2006/relationships/image" Target="../media/image37.png"/><Relationship Id="rId21" Type="http://schemas.openxmlformats.org/officeDocument/2006/relationships/image" Target="../media/image46.emf"/><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39.emf"/><Relationship Id="rId12" Type="http://schemas.openxmlformats.org/officeDocument/2006/relationships/customXml" Target="../ink/ink6.xml"/><Relationship Id="rId17" Type="http://schemas.openxmlformats.org/officeDocument/2006/relationships/image" Target="../media/image44.emf"/><Relationship Id="rId25" Type="http://schemas.openxmlformats.org/officeDocument/2006/relationships/image" Target="../media/image48.emf"/><Relationship Id="rId33" Type="http://schemas.openxmlformats.org/officeDocument/2006/relationships/image" Target="../media/image52.emf"/><Relationship Id="rId38" Type="http://schemas.openxmlformats.org/officeDocument/2006/relationships/customXml" Target="../ink/ink19.xml"/><Relationship Id="rId2" Type="http://schemas.openxmlformats.org/officeDocument/2006/relationships/notesSlide" Target="../notesSlides/notesSlide4.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50.emf"/><Relationship Id="rId41" Type="http://schemas.openxmlformats.org/officeDocument/2006/relationships/image" Target="../media/image56.emf"/><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41.emf"/><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54.emf"/><Relationship Id="rId40" Type="http://schemas.openxmlformats.org/officeDocument/2006/relationships/customXml" Target="../ink/ink20.xml"/><Relationship Id="rId45" Type="http://schemas.openxmlformats.org/officeDocument/2006/relationships/image" Target="../media/image58.emf"/><Relationship Id="rId5" Type="http://schemas.openxmlformats.org/officeDocument/2006/relationships/image" Target="../media/image38.emf"/><Relationship Id="rId15" Type="http://schemas.openxmlformats.org/officeDocument/2006/relationships/image" Target="../media/image43.emf"/><Relationship Id="rId23" Type="http://schemas.openxmlformats.org/officeDocument/2006/relationships/image" Target="../media/image47.emf"/><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45.emf"/><Relationship Id="rId31" Type="http://schemas.openxmlformats.org/officeDocument/2006/relationships/image" Target="../media/image51.emf"/><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40.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49.emf"/><Relationship Id="rId30" Type="http://schemas.openxmlformats.org/officeDocument/2006/relationships/customXml" Target="../ink/ink15.xml"/><Relationship Id="rId35" Type="http://schemas.openxmlformats.org/officeDocument/2006/relationships/image" Target="../media/image53.emf"/><Relationship Id="rId43" Type="http://schemas.openxmlformats.org/officeDocument/2006/relationships/image" Target="../media/image57.emf"/></Relationships>
</file>

<file path=ppt/slides/_rels/slide5.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customXml" Target="../ink/ink28.xml"/><Relationship Id="rId3" Type="http://schemas.openxmlformats.org/officeDocument/2006/relationships/customXml" Target="../ink/ink23.xml"/><Relationship Id="rId7" Type="http://schemas.openxmlformats.org/officeDocument/2006/relationships/customXml" Target="../ink/ink25.xml"/><Relationship Id="rId12" Type="http://schemas.openxmlformats.org/officeDocument/2006/relationships/image" Target="../media/image63.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0.emf"/><Relationship Id="rId11" Type="http://schemas.openxmlformats.org/officeDocument/2006/relationships/customXml" Target="../ink/ink27.xml"/><Relationship Id="rId5" Type="http://schemas.openxmlformats.org/officeDocument/2006/relationships/customXml" Target="../ink/ink24.xml"/><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customXml" Target="../ink/ink26.xml"/><Relationship Id="rId14" Type="http://schemas.openxmlformats.org/officeDocument/2006/relationships/image" Target="../media/image64.emf"/></Relationships>
</file>

<file path=ppt/slides/_rels/slide6.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customXml" Target="../ink/ink29.xml"/><Relationship Id="rId7" Type="http://schemas.openxmlformats.org/officeDocument/2006/relationships/customXml" Target="../ink/ink31.xml"/><Relationship Id="rId12" Type="http://schemas.openxmlformats.org/officeDocument/2006/relationships/image" Target="../media/image69.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6.emf"/><Relationship Id="rId11" Type="http://schemas.openxmlformats.org/officeDocument/2006/relationships/customXml" Target="../ink/ink33.xml"/><Relationship Id="rId5" Type="http://schemas.openxmlformats.org/officeDocument/2006/relationships/customXml" Target="../ink/ink30.xml"/><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customXml" Target="../ink/ink32.xml"/></Relationships>
</file>

<file path=ppt/slides/_rels/slide7.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customXml" Target="../ink/ink39.xml"/><Relationship Id="rId18" Type="http://schemas.openxmlformats.org/officeDocument/2006/relationships/image" Target="../media/image77.emf"/><Relationship Id="rId26" Type="http://schemas.openxmlformats.org/officeDocument/2006/relationships/image" Target="../media/image81.emf"/><Relationship Id="rId39" Type="http://schemas.openxmlformats.org/officeDocument/2006/relationships/customXml" Target="../ink/ink52.xml"/><Relationship Id="rId3" Type="http://schemas.openxmlformats.org/officeDocument/2006/relationships/customXml" Target="../ink/ink34.xml"/><Relationship Id="rId21" Type="http://schemas.openxmlformats.org/officeDocument/2006/relationships/customXml" Target="../ink/ink43.xml"/><Relationship Id="rId34" Type="http://schemas.openxmlformats.org/officeDocument/2006/relationships/image" Target="../media/image85.emf"/><Relationship Id="rId7" Type="http://schemas.openxmlformats.org/officeDocument/2006/relationships/customXml" Target="../ink/ink36.xml"/><Relationship Id="rId12" Type="http://schemas.openxmlformats.org/officeDocument/2006/relationships/image" Target="../media/image74.emf"/><Relationship Id="rId17" Type="http://schemas.openxmlformats.org/officeDocument/2006/relationships/customXml" Target="../ink/ink41.xml"/><Relationship Id="rId25" Type="http://schemas.openxmlformats.org/officeDocument/2006/relationships/customXml" Target="../ink/ink45.xml"/><Relationship Id="rId33" Type="http://schemas.openxmlformats.org/officeDocument/2006/relationships/customXml" Target="../ink/ink49.xml"/><Relationship Id="rId38" Type="http://schemas.openxmlformats.org/officeDocument/2006/relationships/image" Target="../media/image87.emf"/><Relationship Id="rId2" Type="http://schemas.openxmlformats.org/officeDocument/2006/relationships/notesSlide" Target="../notesSlides/notesSlide7.xml"/><Relationship Id="rId16" Type="http://schemas.openxmlformats.org/officeDocument/2006/relationships/image" Target="../media/image76.emf"/><Relationship Id="rId20" Type="http://schemas.openxmlformats.org/officeDocument/2006/relationships/image" Target="../media/image78.emf"/><Relationship Id="rId29" Type="http://schemas.openxmlformats.org/officeDocument/2006/relationships/customXml" Target="../ink/ink47.xml"/><Relationship Id="rId1" Type="http://schemas.openxmlformats.org/officeDocument/2006/relationships/slideLayout" Target="../slideLayouts/slideLayout6.xml"/><Relationship Id="rId6" Type="http://schemas.openxmlformats.org/officeDocument/2006/relationships/image" Target="../media/image71.emf"/><Relationship Id="rId11" Type="http://schemas.openxmlformats.org/officeDocument/2006/relationships/customXml" Target="../ink/ink38.xml"/><Relationship Id="rId24" Type="http://schemas.openxmlformats.org/officeDocument/2006/relationships/image" Target="../media/image80.emf"/><Relationship Id="rId32" Type="http://schemas.openxmlformats.org/officeDocument/2006/relationships/image" Target="../media/image84.emf"/><Relationship Id="rId37" Type="http://schemas.openxmlformats.org/officeDocument/2006/relationships/customXml" Target="../ink/ink51.xml"/><Relationship Id="rId40" Type="http://schemas.openxmlformats.org/officeDocument/2006/relationships/image" Target="../media/image88.emf"/><Relationship Id="rId5" Type="http://schemas.openxmlformats.org/officeDocument/2006/relationships/customXml" Target="../ink/ink35.xml"/><Relationship Id="rId15" Type="http://schemas.openxmlformats.org/officeDocument/2006/relationships/customXml" Target="../ink/ink40.xml"/><Relationship Id="rId23" Type="http://schemas.openxmlformats.org/officeDocument/2006/relationships/customXml" Target="../ink/ink44.xml"/><Relationship Id="rId28" Type="http://schemas.openxmlformats.org/officeDocument/2006/relationships/image" Target="../media/image82.emf"/><Relationship Id="rId36" Type="http://schemas.openxmlformats.org/officeDocument/2006/relationships/image" Target="../media/image86.emf"/><Relationship Id="rId10" Type="http://schemas.openxmlformats.org/officeDocument/2006/relationships/image" Target="../media/image73.emf"/><Relationship Id="rId19" Type="http://schemas.openxmlformats.org/officeDocument/2006/relationships/customXml" Target="../ink/ink42.xml"/><Relationship Id="rId31" Type="http://schemas.openxmlformats.org/officeDocument/2006/relationships/customXml" Target="../ink/ink48.xml"/><Relationship Id="rId4" Type="http://schemas.openxmlformats.org/officeDocument/2006/relationships/image" Target="../media/image70.emf"/><Relationship Id="rId9" Type="http://schemas.openxmlformats.org/officeDocument/2006/relationships/customXml" Target="../ink/ink37.xml"/><Relationship Id="rId14" Type="http://schemas.openxmlformats.org/officeDocument/2006/relationships/image" Target="../media/image75.emf"/><Relationship Id="rId22" Type="http://schemas.openxmlformats.org/officeDocument/2006/relationships/image" Target="../media/image79.emf"/><Relationship Id="rId27" Type="http://schemas.openxmlformats.org/officeDocument/2006/relationships/customXml" Target="../ink/ink46.xml"/><Relationship Id="rId30" Type="http://schemas.openxmlformats.org/officeDocument/2006/relationships/image" Target="../media/image83.emf"/><Relationship Id="rId35" Type="http://schemas.openxmlformats.org/officeDocument/2006/relationships/customXml" Target="../ink/ink50.xml"/></Relationships>
</file>

<file path=ppt/slides/_rels/slide8.xml.rels><?xml version="1.0" encoding="UTF-8" standalone="yes"?>
<Relationships xmlns="http://schemas.openxmlformats.org/package/2006/relationships"><Relationship Id="rId13" Type="http://schemas.openxmlformats.org/officeDocument/2006/relationships/customXml" Target="../ink/ink58.xml"/><Relationship Id="rId18" Type="http://schemas.openxmlformats.org/officeDocument/2006/relationships/image" Target="../media/image95.emf"/><Relationship Id="rId26" Type="http://schemas.openxmlformats.org/officeDocument/2006/relationships/image" Target="../media/image99.emf"/><Relationship Id="rId39" Type="http://schemas.openxmlformats.org/officeDocument/2006/relationships/customXml" Target="../ink/ink71.xml"/><Relationship Id="rId3" Type="http://schemas.openxmlformats.org/officeDocument/2006/relationships/customXml" Target="../ink/ink53.xml"/><Relationship Id="rId21" Type="http://schemas.openxmlformats.org/officeDocument/2006/relationships/customXml" Target="../ink/ink62.xml"/><Relationship Id="rId34" Type="http://schemas.openxmlformats.org/officeDocument/2006/relationships/image" Target="../media/image103.emf"/><Relationship Id="rId42" Type="http://schemas.openxmlformats.org/officeDocument/2006/relationships/image" Target="../media/image107.emf"/><Relationship Id="rId47" Type="http://schemas.openxmlformats.org/officeDocument/2006/relationships/customXml" Target="../ink/ink75.xml"/><Relationship Id="rId50" Type="http://schemas.openxmlformats.org/officeDocument/2006/relationships/image" Target="../media/image111.emf"/><Relationship Id="rId7" Type="http://schemas.openxmlformats.org/officeDocument/2006/relationships/customXml" Target="../ink/ink55.xml"/><Relationship Id="rId12" Type="http://schemas.openxmlformats.org/officeDocument/2006/relationships/image" Target="../media/image76.emf"/><Relationship Id="rId17" Type="http://schemas.openxmlformats.org/officeDocument/2006/relationships/customXml" Target="../ink/ink60.xml"/><Relationship Id="rId25" Type="http://schemas.openxmlformats.org/officeDocument/2006/relationships/customXml" Target="../ink/ink64.xml"/><Relationship Id="rId33" Type="http://schemas.openxmlformats.org/officeDocument/2006/relationships/customXml" Target="../ink/ink68.xml"/><Relationship Id="rId38" Type="http://schemas.openxmlformats.org/officeDocument/2006/relationships/image" Target="../media/image105.emf"/><Relationship Id="rId46" Type="http://schemas.openxmlformats.org/officeDocument/2006/relationships/image" Target="../media/image109.emf"/><Relationship Id="rId2" Type="http://schemas.openxmlformats.org/officeDocument/2006/relationships/notesSlide" Target="../notesSlides/notesSlide8.xml"/><Relationship Id="rId16" Type="http://schemas.openxmlformats.org/officeDocument/2006/relationships/image" Target="../media/image94.emf"/><Relationship Id="rId20" Type="http://schemas.openxmlformats.org/officeDocument/2006/relationships/image" Target="../media/image96.emf"/><Relationship Id="rId29" Type="http://schemas.openxmlformats.org/officeDocument/2006/relationships/customXml" Target="../ink/ink66.xml"/><Relationship Id="rId41" Type="http://schemas.openxmlformats.org/officeDocument/2006/relationships/customXml" Target="../ink/ink72.xml"/><Relationship Id="rId1" Type="http://schemas.openxmlformats.org/officeDocument/2006/relationships/slideLayout" Target="../slideLayouts/slideLayout6.xml"/><Relationship Id="rId6" Type="http://schemas.openxmlformats.org/officeDocument/2006/relationships/image" Target="../media/image90.emf"/><Relationship Id="rId11" Type="http://schemas.openxmlformats.org/officeDocument/2006/relationships/customXml" Target="../ink/ink57.xml"/><Relationship Id="rId24" Type="http://schemas.openxmlformats.org/officeDocument/2006/relationships/image" Target="../media/image98.emf"/><Relationship Id="rId32" Type="http://schemas.openxmlformats.org/officeDocument/2006/relationships/image" Target="../media/image102.emf"/><Relationship Id="rId37" Type="http://schemas.openxmlformats.org/officeDocument/2006/relationships/customXml" Target="../ink/ink70.xml"/><Relationship Id="rId40" Type="http://schemas.openxmlformats.org/officeDocument/2006/relationships/image" Target="../media/image106.emf"/><Relationship Id="rId45" Type="http://schemas.openxmlformats.org/officeDocument/2006/relationships/customXml" Target="../ink/ink74.xml"/><Relationship Id="rId5" Type="http://schemas.openxmlformats.org/officeDocument/2006/relationships/customXml" Target="../ink/ink54.xml"/><Relationship Id="rId15" Type="http://schemas.openxmlformats.org/officeDocument/2006/relationships/customXml" Target="../ink/ink59.xml"/><Relationship Id="rId23" Type="http://schemas.openxmlformats.org/officeDocument/2006/relationships/customXml" Target="../ink/ink63.xml"/><Relationship Id="rId28" Type="http://schemas.openxmlformats.org/officeDocument/2006/relationships/image" Target="../media/image100.emf"/><Relationship Id="rId36" Type="http://schemas.openxmlformats.org/officeDocument/2006/relationships/image" Target="../media/image104.emf"/><Relationship Id="rId49" Type="http://schemas.openxmlformats.org/officeDocument/2006/relationships/customXml" Target="../ink/ink76.xml"/><Relationship Id="rId10" Type="http://schemas.openxmlformats.org/officeDocument/2006/relationships/image" Target="../media/image92.emf"/><Relationship Id="rId19" Type="http://schemas.openxmlformats.org/officeDocument/2006/relationships/customXml" Target="../ink/ink61.xml"/><Relationship Id="rId31" Type="http://schemas.openxmlformats.org/officeDocument/2006/relationships/customXml" Target="../ink/ink67.xml"/><Relationship Id="rId44" Type="http://schemas.openxmlformats.org/officeDocument/2006/relationships/image" Target="../media/image108.emf"/><Relationship Id="rId4" Type="http://schemas.openxmlformats.org/officeDocument/2006/relationships/image" Target="../media/image89.emf"/><Relationship Id="rId9" Type="http://schemas.openxmlformats.org/officeDocument/2006/relationships/customXml" Target="../ink/ink56.xml"/><Relationship Id="rId14" Type="http://schemas.openxmlformats.org/officeDocument/2006/relationships/image" Target="../media/image93.emf"/><Relationship Id="rId22" Type="http://schemas.openxmlformats.org/officeDocument/2006/relationships/image" Target="../media/image97.emf"/><Relationship Id="rId27" Type="http://schemas.openxmlformats.org/officeDocument/2006/relationships/customXml" Target="../ink/ink65.xml"/><Relationship Id="rId30" Type="http://schemas.openxmlformats.org/officeDocument/2006/relationships/image" Target="../media/image101.emf"/><Relationship Id="rId35" Type="http://schemas.openxmlformats.org/officeDocument/2006/relationships/customXml" Target="../ink/ink69.xml"/><Relationship Id="rId43" Type="http://schemas.openxmlformats.org/officeDocument/2006/relationships/customXml" Target="../ink/ink73.xml"/><Relationship Id="rId48" Type="http://schemas.openxmlformats.org/officeDocument/2006/relationships/image" Target="../media/image110.emf"/><Relationship Id="rId8" Type="http://schemas.openxmlformats.org/officeDocument/2006/relationships/image" Target="../media/image91.emf"/></Relationships>
</file>

<file path=ppt/slides/_rels/slide9.xml.rels><?xml version="1.0" encoding="UTF-8" standalone="yes"?>
<Relationships xmlns="http://schemas.openxmlformats.org/package/2006/relationships"><Relationship Id="rId26" Type="http://schemas.openxmlformats.org/officeDocument/2006/relationships/image" Target="../media/image123.emf"/><Relationship Id="rId117" Type="http://schemas.openxmlformats.org/officeDocument/2006/relationships/customXml" Target="../ink/ink134.xml"/><Relationship Id="rId21" Type="http://schemas.openxmlformats.org/officeDocument/2006/relationships/customXml" Target="../ink/ink86.xml"/><Relationship Id="rId42" Type="http://schemas.openxmlformats.org/officeDocument/2006/relationships/image" Target="../media/image131.emf"/><Relationship Id="rId47" Type="http://schemas.openxmlformats.org/officeDocument/2006/relationships/customXml" Target="../ink/ink99.xml"/><Relationship Id="rId63" Type="http://schemas.openxmlformats.org/officeDocument/2006/relationships/customXml" Target="../ink/ink107.xml"/><Relationship Id="rId68" Type="http://schemas.openxmlformats.org/officeDocument/2006/relationships/image" Target="../media/image144.emf"/><Relationship Id="rId84" Type="http://schemas.openxmlformats.org/officeDocument/2006/relationships/image" Target="../media/image151.emf"/><Relationship Id="rId89" Type="http://schemas.openxmlformats.org/officeDocument/2006/relationships/customXml" Target="../ink/ink120.xml"/><Relationship Id="rId112" Type="http://schemas.openxmlformats.org/officeDocument/2006/relationships/image" Target="../media/image165.emf"/><Relationship Id="rId16" Type="http://schemas.openxmlformats.org/officeDocument/2006/relationships/image" Target="../media/image118.emf"/><Relationship Id="rId107" Type="http://schemas.openxmlformats.org/officeDocument/2006/relationships/customXml" Target="../ink/ink129.xml"/><Relationship Id="rId11" Type="http://schemas.openxmlformats.org/officeDocument/2006/relationships/customXml" Target="../ink/ink81.xml"/><Relationship Id="rId32" Type="http://schemas.openxmlformats.org/officeDocument/2006/relationships/image" Target="../media/image126.emf"/><Relationship Id="rId37" Type="http://schemas.openxmlformats.org/officeDocument/2006/relationships/customXml" Target="../ink/ink94.xml"/><Relationship Id="rId53" Type="http://schemas.openxmlformats.org/officeDocument/2006/relationships/customXml" Target="../ink/ink102.xml"/><Relationship Id="rId58" Type="http://schemas.openxmlformats.org/officeDocument/2006/relationships/image" Target="../media/image139.emf"/><Relationship Id="rId74" Type="http://schemas.openxmlformats.org/officeDocument/2006/relationships/image" Target="../media/image147.emf"/><Relationship Id="rId79" Type="http://schemas.openxmlformats.org/officeDocument/2006/relationships/customXml" Target="../ink/ink115.xml"/><Relationship Id="rId102" Type="http://schemas.openxmlformats.org/officeDocument/2006/relationships/image" Target="../media/image160.emf"/><Relationship Id="rId123" Type="http://schemas.openxmlformats.org/officeDocument/2006/relationships/customXml" Target="../ink/ink137.xml"/><Relationship Id="rId5" Type="http://schemas.openxmlformats.org/officeDocument/2006/relationships/customXml" Target="../ink/ink78.xml"/><Relationship Id="rId61" Type="http://schemas.openxmlformats.org/officeDocument/2006/relationships/customXml" Target="../ink/ink106.xml"/><Relationship Id="rId82" Type="http://schemas.openxmlformats.org/officeDocument/2006/relationships/image" Target="../media/image76.emf"/><Relationship Id="rId90" Type="http://schemas.openxmlformats.org/officeDocument/2006/relationships/image" Target="../media/image154.emf"/><Relationship Id="rId95" Type="http://schemas.openxmlformats.org/officeDocument/2006/relationships/customXml" Target="../ink/ink123.xml"/><Relationship Id="rId19" Type="http://schemas.openxmlformats.org/officeDocument/2006/relationships/customXml" Target="../ink/ink85.xml"/><Relationship Id="rId14" Type="http://schemas.openxmlformats.org/officeDocument/2006/relationships/image" Target="../media/image117.emf"/><Relationship Id="rId22" Type="http://schemas.openxmlformats.org/officeDocument/2006/relationships/image" Target="../media/image121.emf"/><Relationship Id="rId27" Type="http://schemas.openxmlformats.org/officeDocument/2006/relationships/customXml" Target="../ink/ink89.xml"/><Relationship Id="rId30" Type="http://schemas.openxmlformats.org/officeDocument/2006/relationships/image" Target="../media/image125.emf"/><Relationship Id="rId35" Type="http://schemas.openxmlformats.org/officeDocument/2006/relationships/customXml" Target="../ink/ink93.xml"/><Relationship Id="rId43" Type="http://schemas.openxmlformats.org/officeDocument/2006/relationships/customXml" Target="../ink/ink97.xml"/><Relationship Id="rId48" Type="http://schemas.openxmlformats.org/officeDocument/2006/relationships/image" Target="../media/image134.emf"/><Relationship Id="rId56" Type="http://schemas.openxmlformats.org/officeDocument/2006/relationships/image" Target="../media/image138.emf"/><Relationship Id="rId64" Type="http://schemas.openxmlformats.org/officeDocument/2006/relationships/image" Target="../media/image142.emf"/><Relationship Id="rId69" Type="http://schemas.openxmlformats.org/officeDocument/2006/relationships/customXml" Target="../ink/ink110.xml"/><Relationship Id="rId77" Type="http://schemas.openxmlformats.org/officeDocument/2006/relationships/customXml" Target="../ink/ink114.xml"/><Relationship Id="rId100" Type="http://schemas.openxmlformats.org/officeDocument/2006/relationships/image" Target="../media/image159.emf"/><Relationship Id="rId105" Type="http://schemas.openxmlformats.org/officeDocument/2006/relationships/customXml" Target="../ink/ink128.xml"/><Relationship Id="rId113" Type="http://schemas.openxmlformats.org/officeDocument/2006/relationships/customXml" Target="../ink/ink132.xml"/><Relationship Id="rId118" Type="http://schemas.openxmlformats.org/officeDocument/2006/relationships/image" Target="../media/image168.emf"/><Relationship Id="rId126" Type="http://schemas.openxmlformats.org/officeDocument/2006/relationships/image" Target="../media/image172.emf"/><Relationship Id="rId8" Type="http://schemas.openxmlformats.org/officeDocument/2006/relationships/image" Target="../media/image114.emf"/><Relationship Id="rId51" Type="http://schemas.openxmlformats.org/officeDocument/2006/relationships/customXml" Target="../ink/ink101.xml"/><Relationship Id="rId72" Type="http://schemas.openxmlformats.org/officeDocument/2006/relationships/image" Target="../media/image146.emf"/><Relationship Id="rId80" Type="http://schemas.openxmlformats.org/officeDocument/2006/relationships/image" Target="../media/image150.emf"/><Relationship Id="rId85" Type="http://schemas.openxmlformats.org/officeDocument/2006/relationships/customXml" Target="../ink/ink118.xml"/><Relationship Id="rId93" Type="http://schemas.openxmlformats.org/officeDocument/2006/relationships/customXml" Target="../ink/ink122.xml"/><Relationship Id="rId98" Type="http://schemas.openxmlformats.org/officeDocument/2006/relationships/image" Target="../media/image158.emf"/><Relationship Id="rId121" Type="http://schemas.openxmlformats.org/officeDocument/2006/relationships/customXml" Target="../ink/ink136.xml"/><Relationship Id="rId3" Type="http://schemas.openxmlformats.org/officeDocument/2006/relationships/customXml" Target="../ink/ink77.xml"/><Relationship Id="rId12" Type="http://schemas.openxmlformats.org/officeDocument/2006/relationships/image" Target="../media/image116.emf"/><Relationship Id="rId17" Type="http://schemas.openxmlformats.org/officeDocument/2006/relationships/customXml" Target="../ink/ink84.xml"/><Relationship Id="rId25" Type="http://schemas.openxmlformats.org/officeDocument/2006/relationships/customXml" Target="../ink/ink88.xml"/><Relationship Id="rId33" Type="http://schemas.openxmlformats.org/officeDocument/2006/relationships/customXml" Target="../ink/ink92.xml"/><Relationship Id="rId38" Type="http://schemas.openxmlformats.org/officeDocument/2006/relationships/image" Target="../media/image129.emf"/><Relationship Id="rId46" Type="http://schemas.openxmlformats.org/officeDocument/2006/relationships/image" Target="../media/image133.emf"/><Relationship Id="rId59" Type="http://schemas.openxmlformats.org/officeDocument/2006/relationships/customXml" Target="../ink/ink105.xml"/><Relationship Id="rId67" Type="http://schemas.openxmlformats.org/officeDocument/2006/relationships/customXml" Target="../ink/ink109.xml"/><Relationship Id="rId103" Type="http://schemas.openxmlformats.org/officeDocument/2006/relationships/customXml" Target="../ink/ink127.xml"/><Relationship Id="rId108" Type="http://schemas.openxmlformats.org/officeDocument/2006/relationships/image" Target="../media/image163.emf"/><Relationship Id="rId116" Type="http://schemas.openxmlformats.org/officeDocument/2006/relationships/image" Target="../media/image167.emf"/><Relationship Id="rId124" Type="http://schemas.openxmlformats.org/officeDocument/2006/relationships/image" Target="../media/image171.emf"/><Relationship Id="rId20" Type="http://schemas.openxmlformats.org/officeDocument/2006/relationships/image" Target="../media/image120.emf"/><Relationship Id="rId41" Type="http://schemas.openxmlformats.org/officeDocument/2006/relationships/customXml" Target="../ink/ink96.xml"/><Relationship Id="rId54" Type="http://schemas.openxmlformats.org/officeDocument/2006/relationships/image" Target="../media/image137.emf"/><Relationship Id="rId62" Type="http://schemas.openxmlformats.org/officeDocument/2006/relationships/image" Target="../media/image141.emf"/><Relationship Id="rId70" Type="http://schemas.openxmlformats.org/officeDocument/2006/relationships/image" Target="../media/image145.emf"/><Relationship Id="rId75" Type="http://schemas.openxmlformats.org/officeDocument/2006/relationships/customXml" Target="../ink/ink113.xml"/><Relationship Id="rId83" Type="http://schemas.openxmlformats.org/officeDocument/2006/relationships/customXml" Target="../ink/ink117.xml"/><Relationship Id="rId88" Type="http://schemas.openxmlformats.org/officeDocument/2006/relationships/image" Target="../media/image153.emf"/><Relationship Id="rId91" Type="http://schemas.openxmlformats.org/officeDocument/2006/relationships/customXml" Target="../ink/ink121.xml"/><Relationship Id="rId96" Type="http://schemas.openxmlformats.org/officeDocument/2006/relationships/image" Target="../media/image157.emf"/><Relationship Id="rId111" Type="http://schemas.openxmlformats.org/officeDocument/2006/relationships/customXml" Target="../ink/ink131.xml"/><Relationship Id="rId1" Type="http://schemas.openxmlformats.org/officeDocument/2006/relationships/slideLayout" Target="../slideLayouts/slideLayout6.xml"/><Relationship Id="rId6" Type="http://schemas.openxmlformats.org/officeDocument/2006/relationships/image" Target="../media/image113.emf"/><Relationship Id="rId15" Type="http://schemas.openxmlformats.org/officeDocument/2006/relationships/customXml" Target="../ink/ink83.xml"/><Relationship Id="rId23" Type="http://schemas.openxmlformats.org/officeDocument/2006/relationships/customXml" Target="../ink/ink87.xml"/><Relationship Id="rId28" Type="http://schemas.openxmlformats.org/officeDocument/2006/relationships/image" Target="../media/image124.emf"/><Relationship Id="rId36" Type="http://schemas.openxmlformats.org/officeDocument/2006/relationships/image" Target="../media/image128.emf"/><Relationship Id="rId49" Type="http://schemas.openxmlformats.org/officeDocument/2006/relationships/customXml" Target="../ink/ink100.xml"/><Relationship Id="rId57" Type="http://schemas.openxmlformats.org/officeDocument/2006/relationships/customXml" Target="../ink/ink104.xml"/><Relationship Id="rId106" Type="http://schemas.openxmlformats.org/officeDocument/2006/relationships/image" Target="../media/image162.emf"/><Relationship Id="rId114" Type="http://schemas.openxmlformats.org/officeDocument/2006/relationships/image" Target="../media/image166.emf"/><Relationship Id="rId119" Type="http://schemas.openxmlformats.org/officeDocument/2006/relationships/customXml" Target="../ink/ink135.xml"/><Relationship Id="rId10" Type="http://schemas.openxmlformats.org/officeDocument/2006/relationships/image" Target="../media/image115.emf"/><Relationship Id="rId31" Type="http://schemas.openxmlformats.org/officeDocument/2006/relationships/customXml" Target="../ink/ink91.xml"/><Relationship Id="rId44" Type="http://schemas.openxmlformats.org/officeDocument/2006/relationships/image" Target="../media/image132.emf"/><Relationship Id="rId52" Type="http://schemas.openxmlformats.org/officeDocument/2006/relationships/image" Target="../media/image136.emf"/><Relationship Id="rId60" Type="http://schemas.openxmlformats.org/officeDocument/2006/relationships/image" Target="../media/image140.emf"/><Relationship Id="rId65" Type="http://schemas.openxmlformats.org/officeDocument/2006/relationships/customXml" Target="../ink/ink108.xml"/><Relationship Id="rId73" Type="http://schemas.openxmlformats.org/officeDocument/2006/relationships/customXml" Target="../ink/ink112.xml"/><Relationship Id="rId78" Type="http://schemas.openxmlformats.org/officeDocument/2006/relationships/image" Target="../media/image149.emf"/><Relationship Id="rId81" Type="http://schemas.openxmlformats.org/officeDocument/2006/relationships/customXml" Target="../ink/ink116.xml"/><Relationship Id="rId86" Type="http://schemas.openxmlformats.org/officeDocument/2006/relationships/image" Target="../media/image152.emf"/><Relationship Id="rId94" Type="http://schemas.openxmlformats.org/officeDocument/2006/relationships/image" Target="../media/image156.emf"/><Relationship Id="rId99" Type="http://schemas.openxmlformats.org/officeDocument/2006/relationships/customXml" Target="../ink/ink125.xml"/><Relationship Id="rId101" Type="http://schemas.openxmlformats.org/officeDocument/2006/relationships/customXml" Target="../ink/ink126.xml"/><Relationship Id="rId122" Type="http://schemas.openxmlformats.org/officeDocument/2006/relationships/image" Target="../media/image170.emf"/><Relationship Id="rId4" Type="http://schemas.openxmlformats.org/officeDocument/2006/relationships/image" Target="../media/image112.emf"/><Relationship Id="rId9" Type="http://schemas.openxmlformats.org/officeDocument/2006/relationships/customXml" Target="../ink/ink80.xml"/><Relationship Id="rId13" Type="http://schemas.openxmlformats.org/officeDocument/2006/relationships/customXml" Target="../ink/ink82.xml"/><Relationship Id="rId18" Type="http://schemas.openxmlformats.org/officeDocument/2006/relationships/image" Target="../media/image119.emf"/><Relationship Id="rId39" Type="http://schemas.openxmlformats.org/officeDocument/2006/relationships/customXml" Target="../ink/ink95.xml"/><Relationship Id="rId109" Type="http://schemas.openxmlformats.org/officeDocument/2006/relationships/customXml" Target="../ink/ink130.xml"/><Relationship Id="rId34" Type="http://schemas.openxmlformats.org/officeDocument/2006/relationships/image" Target="../media/image127.emf"/><Relationship Id="rId50" Type="http://schemas.openxmlformats.org/officeDocument/2006/relationships/image" Target="../media/image135.emf"/><Relationship Id="rId55" Type="http://schemas.openxmlformats.org/officeDocument/2006/relationships/customXml" Target="../ink/ink103.xml"/><Relationship Id="rId76" Type="http://schemas.openxmlformats.org/officeDocument/2006/relationships/image" Target="../media/image148.emf"/><Relationship Id="rId97" Type="http://schemas.openxmlformats.org/officeDocument/2006/relationships/customXml" Target="../ink/ink124.xml"/><Relationship Id="rId104" Type="http://schemas.openxmlformats.org/officeDocument/2006/relationships/image" Target="../media/image161.emf"/><Relationship Id="rId120" Type="http://schemas.openxmlformats.org/officeDocument/2006/relationships/image" Target="../media/image169.emf"/><Relationship Id="rId125" Type="http://schemas.openxmlformats.org/officeDocument/2006/relationships/customXml" Target="../ink/ink138.xml"/><Relationship Id="rId7" Type="http://schemas.openxmlformats.org/officeDocument/2006/relationships/customXml" Target="../ink/ink79.xml"/><Relationship Id="rId71" Type="http://schemas.openxmlformats.org/officeDocument/2006/relationships/customXml" Target="../ink/ink111.xml"/><Relationship Id="rId92" Type="http://schemas.openxmlformats.org/officeDocument/2006/relationships/image" Target="../media/image155.emf"/><Relationship Id="rId2" Type="http://schemas.openxmlformats.org/officeDocument/2006/relationships/notesSlide" Target="../notesSlides/notesSlide9.xml"/><Relationship Id="rId29" Type="http://schemas.openxmlformats.org/officeDocument/2006/relationships/customXml" Target="../ink/ink90.xml"/><Relationship Id="rId24" Type="http://schemas.openxmlformats.org/officeDocument/2006/relationships/image" Target="../media/image122.emf"/><Relationship Id="rId40" Type="http://schemas.openxmlformats.org/officeDocument/2006/relationships/image" Target="../media/image130.emf"/><Relationship Id="rId45" Type="http://schemas.openxmlformats.org/officeDocument/2006/relationships/customXml" Target="../ink/ink98.xml"/><Relationship Id="rId66" Type="http://schemas.openxmlformats.org/officeDocument/2006/relationships/image" Target="../media/image143.emf"/><Relationship Id="rId87" Type="http://schemas.openxmlformats.org/officeDocument/2006/relationships/customXml" Target="../ink/ink119.xml"/><Relationship Id="rId110" Type="http://schemas.openxmlformats.org/officeDocument/2006/relationships/image" Target="../media/image164.emf"/><Relationship Id="rId115" Type="http://schemas.openxmlformats.org/officeDocument/2006/relationships/customXml" Target="../ink/ink1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4"/>
          <p:cNvSpPr txBox="1"/>
          <p:nvPr/>
        </p:nvSpPr>
        <p:spPr>
          <a:xfrm>
            <a:off x="555037" y="2114911"/>
            <a:ext cx="6895272"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Telecom Churn Case Study Doubts Session</a:t>
            </a:r>
            <a:endParaRPr sz="4000" b="0" i="0" u="none" strike="noStrike" cap="none">
              <a:solidFill>
                <a:schemeClr val="dk1"/>
              </a:solidFill>
              <a:latin typeface="Proxima Nova"/>
              <a:ea typeface="Proxima Nova"/>
              <a:cs typeface="Proxima Nova"/>
              <a:sym typeface="Proxima Nova"/>
            </a:endParaRPr>
          </a:p>
        </p:txBody>
      </p:sp>
      <p:pic>
        <p:nvPicPr>
          <p:cNvPr id="616" name="Google Shape;616;p3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17" name="Google Shape;617;p34"/>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b="0" i="1" u="none" strike="noStrike" cap="none">
                <a:solidFill>
                  <a:schemeClr val="dk1"/>
                </a:solidFill>
                <a:latin typeface="Proxima Nova"/>
                <a:ea typeface="Proxima Nova"/>
                <a:cs typeface="Proxima Nova"/>
                <a:sym typeface="Proxima Nova"/>
              </a:rPr>
              <a:t>    #LifeKoKaroLift</a:t>
            </a:r>
            <a:endParaRPr sz="1400" b="0" i="1" u="none" strike="noStrike" cap="none">
              <a:solidFill>
                <a:schemeClr val="dk1"/>
              </a:solidFill>
              <a:latin typeface="Proxima Nova"/>
              <a:ea typeface="Proxima Nova"/>
              <a:cs typeface="Proxima Nova"/>
              <a:sym typeface="Proxima Nova"/>
            </a:endParaRPr>
          </a:p>
        </p:txBody>
      </p:sp>
      <p:sp>
        <p:nvSpPr>
          <p:cNvPr id="618" name="Google Shape;618;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mc:AlternateContent xmlns:mc="http://schemas.openxmlformats.org/markup-compatibility/2006">
        <mc:Choice xmlns:p14="http://schemas.microsoft.com/office/powerpoint/2010/main" Requires="p14">
          <p:contentPart p14:bwMode="auto" r:id="rId4">
            <p14:nvContentPartPr>
              <p14:cNvPr id="1026" name="Ink 2"/>
              <p14:cNvContentPartPr>
                <a14:cpLocks xmlns:a14="http://schemas.microsoft.com/office/drawing/2010/main" noRot="1" noChangeAspect="1" noEditPoints="1" noChangeArrowheads="1" noChangeShapeType="1"/>
              </p14:cNvContentPartPr>
              <p14:nvPr/>
            </p14:nvContentPartPr>
            <p14:xfrm>
              <a:off x="3690938" y="3829050"/>
              <a:ext cx="3175" cy="20638"/>
            </p14:xfrm>
          </p:contentPart>
        </mc:Choice>
        <mc:Fallback>
          <p:pic>
            <p:nvPicPr>
              <p:cNvPr id="1026" name="Ink 2"/>
              <p:cNvPicPr>
                <a:picLocks noRot="1" noChangeAspect="1" noEditPoints="1" noChangeArrowheads="1" noChangeShapeType="1"/>
              </p:cNvPicPr>
              <p:nvPr/>
            </p:nvPicPr>
            <p:blipFill>
              <a:blip r:embed="rId5"/>
              <a:stretch>
                <a:fillRect/>
              </a:stretch>
            </p:blipFill>
            <p:spPr>
              <a:xfrm>
                <a:off x="3684588" y="3822533"/>
                <a:ext cx="15875" cy="33673"/>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99" name="Google Shape;699;p43"/>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10</a:t>
            </a:fld>
            <a:endParaRPr sz="900">
              <a:solidFill>
                <a:srgbClr val="F1333F"/>
              </a:solidFill>
              <a:latin typeface="Proxima Nova"/>
              <a:ea typeface="Proxima Nova"/>
              <a:cs typeface="Proxima Nova"/>
              <a:sym typeface="Proxima Nova"/>
            </a:endParaRPr>
          </a:p>
        </p:txBody>
      </p:sp>
      <p:sp>
        <p:nvSpPr>
          <p:cNvPr id="700" name="Google Shape;700;p43"/>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701" name="Google Shape;701;p4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sp>
        <p:nvSpPr>
          <p:cNvPr id="702" name="Google Shape;702;p43"/>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914400" lvl="0" indent="0" algn="l" rtl="0">
              <a:lnSpc>
                <a:spcPct val="100000"/>
              </a:lnSpc>
              <a:spcBef>
                <a:spcPts val="0"/>
              </a:spcBef>
              <a:spcAft>
                <a:spcPts val="0"/>
              </a:spcAft>
              <a:buNone/>
            </a:pPr>
            <a:endParaRPr sz="1400" dirty="0"/>
          </a:p>
          <a:p>
            <a:pPr marL="0" lvl="0" indent="0" algn="l" rtl="0">
              <a:lnSpc>
                <a:spcPct val="100000"/>
              </a:lnSpc>
              <a:spcBef>
                <a:spcPts val="1200"/>
              </a:spcBef>
              <a:spcAft>
                <a:spcPts val="0"/>
              </a:spcAft>
              <a:buNone/>
            </a:pPr>
            <a:r>
              <a:rPr lang="en-IN" sz="1400" b="1" dirty="0"/>
              <a:t>Modelling</a:t>
            </a:r>
            <a:endParaRPr sz="1400" b="1" dirty="0"/>
          </a:p>
          <a:p>
            <a:pPr marL="457200" lvl="0" indent="-317500" algn="l" rtl="0">
              <a:lnSpc>
                <a:spcPct val="100000"/>
              </a:lnSpc>
              <a:spcBef>
                <a:spcPts val="1200"/>
              </a:spcBef>
              <a:spcAft>
                <a:spcPts val="0"/>
              </a:spcAft>
              <a:buSzPts val="1400"/>
              <a:buAutoNum type="arabicPeriod"/>
            </a:pPr>
            <a:r>
              <a:rPr lang="en-IN" sz="1400" dirty="0"/>
              <a:t>Need two models, one with </a:t>
            </a:r>
            <a:r>
              <a:rPr lang="en-IN" sz="1400" dirty="0" smtClean="0"/>
              <a:t>good </a:t>
            </a:r>
            <a:r>
              <a:rPr lang="en-IN" sz="1400" dirty="0"/>
              <a:t>predictions and other with good interpretability.</a:t>
            </a:r>
            <a:endParaRPr sz="1400" dirty="0"/>
          </a:p>
          <a:p>
            <a:pPr marL="457200" lvl="0" indent="-317500" algn="l" rtl="0">
              <a:lnSpc>
                <a:spcPct val="100000"/>
              </a:lnSpc>
              <a:spcBef>
                <a:spcPts val="0"/>
              </a:spcBef>
              <a:spcAft>
                <a:spcPts val="0"/>
              </a:spcAft>
              <a:buSzPts val="1400"/>
              <a:buAutoNum type="arabicPeriod"/>
            </a:pPr>
            <a:r>
              <a:rPr lang="en-IN" sz="1400" dirty="0"/>
              <a:t>Use PCA to reduce the variables.</a:t>
            </a:r>
            <a:endParaRPr sz="1400" dirty="0"/>
          </a:p>
          <a:p>
            <a:pPr marL="457200" lvl="0" indent="-317500" algn="l" rtl="0">
              <a:lnSpc>
                <a:spcPct val="100000"/>
              </a:lnSpc>
              <a:spcBef>
                <a:spcPts val="0"/>
              </a:spcBef>
              <a:spcAft>
                <a:spcPts val="0"/>
              </a:spcAft>
              <a:buSzPts val="1400"/>
              <a:buAutoNum type="arabicPeriod"/>
            </a:pPr>
            <a:r>
              <a:rPr lang="en-IN" sz="1400" dirty="0"/>
              <a:t>You need to handle the imbalance class.</a:t>
            </a:r>
            <a:endParaRPr sz="1400" dirty="0"/>
          </a:p>
          <a:p>
            <a:pPr marL="0" lvl="0" indent="0" algn="l" rtl="0">
              <a:lnSpc>
                <a:spcPct val="100000"/>
              </a:lnSpc>
              <a:spcBef>
                <a:spcPts val="1200"/>
              </a:spcBef>
              <a:spcAft>
                <a:spcPts val="0"/>
              </a:spcAft>
              <a:buNone/>
            </a:pPr>
            <a:r>
              <a:rPr lang="en-IN" sz="1100" u="sng" dirty="0">
                <a:solidFill>
                  <a:schemeClr val="hlink"/>
                </a:solidFill>
                <a:latin typeface="Arial"/>
                <a:ea typeface="Arial"/>
                <a:cs typeface="Arial"/>
                <a:sym typeface="Arial"/>
                <a:hlinkClick r:id="rId3"/>
              </a:rPr>
              <a:t>https://towardsdatascience.com/methods-for-dealing-with-imbalanced-data-5b761be45a18</a:t>
            </a:r>
            <a:endParaRPr sz="1400"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Clr>
                <a:schemeClr val="dk1"/>
              </a:buClr>
              <a:buSzPts val="1100"/>
              <a:buFont typeface="Arial"/>
              <a:buNone/>
            </a:pPr>
            <a:endParaRPr sz="1400" b="1"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endParaRPr sz="1400" dirty="0"/>
          </a:p>
        </p:txBody>
      </p:sp>
      <mc:AlternateContent xmlns:mc="http://schemas.openxmlformats.org/markup-compatibility/2006">
        <mc:Choice xmlns:p14="http://schemas.microsoft.com/office/powerpoint/2010/main" Requires="p14">
          <p:contentPart p14:bwMode="auto" r:id="rId4">
            <p14:nvContentPartPr>
              <p14:cNvPr id="8194" name="Ink 2"/>
              <p14:cNvContentPartPr>
                <a14:cpLocks xmlns:a14="http://schemas.microsoft.com/office/drawing/2010/main" noRot="1" noChangeAspect="1" noEditPoints="1" noChangeArrowheads="1" noChangeShapeType="1"/>
              </p14:cNvContentPartPr>
              <p14:nvPr/>
            </p14:nvContentPartPr>
            <p14:xfrm>
              <a:off x="3349625" y="827088"/>
              <a:ext cx="1588" cy="1587"/>
            </p14:xfrm>
          </p:contentPart>
        </mc:Choice>
        <mc:Fallback>
          <p:pic>
            <p:nvPicPr>
              <p:cNvPr id="8194" name="Ink 2"/>
              <p:cNvPicPr>
                <a:picLocks noRot="1" noChangeAspect="1" noEditPoints="1" noChangeArrowheads="1" noChangeShapeType="1"/>
              </p:cNvPicPr>
              <p:nvPr/>
            </p:nvPicPr>
            <p:blipFill>
              <a:blip r:embed="rId5"/>
              <a:stretch>
                <a:fillRect/>
              </a:stretch>
            </p:blipFill>
            <p:spPr>
              <a:xfrm>
                <a:off x="3321041" y="798522"/>
                <a:ext cx="58756" cy="5871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195" name="Ink 3"/>
              <p14:cNvContentPartPr>
                <a14:cpLocks xmlns:a14="http://schemas.microsoft.com/office/drawing/2010/main" noRot="1" noChangeAspect="1" noEditPoints="1" noChangeArrowheads="1" noChangeShapeType="1"/>
              </p14:cNvContentPartPr>
              <p14:nvPr/>
            </p14:nvContentPartPr>
            <p14:xfrm>
              <a:off x="2046288" y="631825"/>
              <a:ext cx="2800350" cy="342900"/>
            </p14:xfrm>
          </p:contentPart>
        </mc:Choice>
        <mc:Fallback>
          <p:pic>
            <p:nvPicPr>
              <p:cNvPr id="8195" name="Ink 3"/>
              <p:cNvPicPr>
                <a:picLocks noRot="1" noChangeAspect="1" noEditPoints="1" noChangeArrowheads="1" noChangeShapeType="1"/>
              </p:cNvPicPr>
              <p:nvPr/>
            </p:nvPicPr>
            <p:blipFill>
              <a:blip r:embed="rId7"/>
              <a:stretch>
                <a:fillRect/>
              </a:stretch>
            </p:blipFill>
            <p:spPr>
              <a:xfrm>
                <a:off x="2039808" y="625348"/>
                <a:ext cx="2813310" cy="35585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196" name="Ink 4"/>
              <p14:cNvContentPartPr>
                <a14:cpLocks xmlns:a14="http://schemas.microsoft.com/office/drawing/2010/main" noRot="1" noChangeAspect="1" noEditPoints="1" noChangeArrowheads="1" noChangeShapeType="1"/>
              </p14:cNvContentPartPr>
              <p14:nvPr/>
            </p14:nvContentPartPr>
            <p14:xfrm>
              <a:off x="3724275" y="836613"/>
              <a:ext cx="274638" cy="503237"/>
            </p14:xfrm>
          </p:contentPart>
        </mc:Choice>
        <mc:Fallback>
          <p:pic>
            <p:nvPicPr>
              <p:cNvPr id="8196" name="Ink 4"/>
              <p:cNvPicPr>
                <a:picLocks noRot="1" noChangeAspect="1" noEditPoints="1" noChangeArrowheads="1" noChangeShapeType="1"/>
              </p:cNvPicPr>
              <p:nvPr/>
            </p:nvPicPr>
            <p:blipFill>
              <a:blip r:embed="rId9"/>
              <a:stretch>
                <a:fillRect/>
              </a:stretch>
            </p:blipFill>
            <p:spPr>
              <a:xfrm>
                <a:off x="3717796" y="830134"/>
                <a:ext cx="287596" cy="516196"/>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197" name="Ink 5"/>
              <p14:cNvContentPartPr>
                <a14:cpLocks xmlns:a14="http://schemas.microsoft.com/office/drawing/2010/main" noRot="1" noChangeAspect="1" noEditPoints="1" noChangeArrowheads="1" noChangeShapeType="1"/>
              </p14:cNvContentPartPr>
              <p14:nvPr/>
            </p14:nvContentPartPr>
            <p14:xfrm>
              <a:off x="4137025" y="954088"/>
              <a:ext cx="3536950" cy="374650"/>
            </p14:xfrm>
          </p:contentPart>
        </mc:Choice>
        <mc:Fallback>
          <p:pic>
            <p:nvPicPr>
              <p:cNvPr id="8197" name="Ink 5"/>
              <p:cNvPicPr>
                <a:picLocks noRot="1" noChangeAspect="1" noEditPoints="1" noChangeArrowheads="1" noChangeShapeType="1"/>
              </p:cNvPicPr>
              <p:nvPr/>
            </p:nvPicPr>
            <p:blipFill>
              <a:blip r:embed="rId11"/>
              <a:stretch>
                <a:fillRect/>
              </a:stretch>
            </p:blipFill>
            <p:spPr>
              <a:xfrm>
                <a:off x="4130545" y="947610"/>
                <a:ext cx="3549910" cy="38760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198" name="Ink 6"/>
              <p14:cNvContentPartPr>
                <a14:cpLocks xmlns:a14="http://schemas.microsoft.com/office/drawing/2010/main" noRot="1" noChangeAspect="1" noEditPoints="1" noChangeArrowheads="1" noChangeShapeType="1"/>
              </p14:cNvContentPartPr>
              <p14:nvPr/>
            </p14:nvContentPartPr>
            <p14:xfrm>
              <a:off x="26873200" y="7964488"/>
              <a:ext cx="0" cy="0"/>
            </p14:xfrm>
          </p:contentPart>
        </mc:Choice>
        <mc:Fallback>
          <p:pic>
            <p:nvPicPr>
              <p:cNvPr id="8198" name="Ink 6"/>
              <p:cNvPicPr>
                <a:picLocks noRot="1" noChangeAspect="1" noEditPoints="1" noChangeArrowheads="1" noChangeShapeType="1"/>
              </p:cNvPicPr>
              <p:nvPr/>
            </p:nvPicPr>
            <p:blipFill>
              <a:blip r:embed="rId13"/>
              <a:stretch>
                <a:fillRect/>
              </a:stretch>
            </p:blipFill>
            <p:spPr>
              <a:xfrm>
                <a:off x="26873200" y="7964488"/>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199" name="Ink 7"/>
              <p14:cNvContentPartPr>
                <a14:cpLocks xmlns:a14="http://schemas.microsoft.com/office/drawing/2010/main" noRot="1" noChangeAspect="1" noEditPoints="1" noChangeArrowheads="1" noChangeShapeType="1"/>
              </p14:cNvContentPartPr>
              <p14:nvPr/>
            </p14:nvContentPartPr>
            <p14:xfrm>
              <a:off x="4953000" y="1228725"/>
              <a:ext cx="2711450" cy="412750"/>
            </p14:xfrm>
          </p:contentPart>
        </mc:Choice>
        <mc:Fallback>
          <p:pic>
            <p:nvPicPr>
              <p:cNvPr id="8199" name="Ink 7"/>
              <p:cNvPicPr>
                <a:picLocks noRot="1" noChangeAspect="1" noEditPoints="1" noChangeArrowheads="1" noChangeShapeType="1"/>
              </p:cNvPicPr>
              <p:nvPr/>
            </p:nvPicPr>
            <p:blipFill>
              <a:blip r:embed="rId15"/>
              <a:stretch>
                <a:fillRect/>
              </a:stretch>
            </p:blipFill>
            <p:spPr>
              <a:xfrm>
                <a:off x="4946520" y="1222248"/>
                <a:ext cx="2724410" cy="425705"/>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4"/>
          <p:cNvSpPr txBox="1"/>
          <p:nvPr/>
        </p:nvSpPr>
        <p:spPr>
          <a:xfrm>
            <a:off x="555037" y="2114911"/>
            <a:ext cx="6895272"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Thank You!</a:t>
            </a:r>
            <a:endParaRPr sz="4000">
              <a:solidFill>
                <a:schemeClr val="dk1"/>
              </a:solidFill>
              <a:latin typeface="Proxima Nova"/>
              <a:ea typeface="Proxima Nova"/>
              <a:cs typeface="Proxima Nova"/>
              <a:sym typeface="Proxima Nova"/>
            </a:endParaRPr>
          </a:p>
        </p:txBody>
      </p:sp>
      <p:pic>
        <p:nvPicPr>
          <p:cNvPr id="708" name="Google Shape;708;p4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709" name="Google Shape;709;p44"/>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i="1">
                <a:solidFill>
                  <a:schemeClr val="dk1"/>
                </a:solidFill>
                <a:latin typeface="Proxima Nova"/>
                <a:ea typeface="Proxima Nova"/>
                <a:cs typeface="Proxima Nova"/>
                <a:sym typeface="Proxima Nova"/>
              </a:rPr>
              <a:t>    #LifeKoKaroLift</a:t>
            </a:r>
            <a:endParaRPr sz="1400" i="1">
              <a:solidFill>
                <a:schemeClr val="dk1"/>
              </a:solidFill>
              <a:latin typeface="Proxima Nova"/>
              <a:ea typeface="Proxima Nova"/>
              <a:cs typeface="Proxima Nova"/>
              <a:sym typeface="Proxima Nova"/>
            </a:endParaRPr>
          </a:p>
        </p:txBody>
      </p:sp>
      <p:sp>
        <p:nvSpPr>
          <p:cNvPr id="710" name="Google Shape;710;p44"/>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23/05/19</a:t>
            </a:r>
            <a:endParaRPr/>
          </a:p>
        </p:txBody>
      </p:sp>
      <p:sp>
        <p:nvSpPr>
          <p:cNvPr id="711" name="Google Shape;711;p4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35"/>
          <p:cNvPicPr preferRelativeResize="0">
            <a:picLocks noGrp="1"/>
          </p:cNvPicPr>
          <p:nvPr>
            <p:ph type="pic" idx="2"/>
          </p:nvPr>
        </p:nvPicPr>
        <p:blipFill rotWithShape="1">
          <a:blip r:embed="rId3">
            <a:alphaModFix/>
          </a:blip>
          <a:srcRect t="7698" b="7697"/>
          <a:stretch/>
        </p:blipFill>
        <p:spPr>
          <a:xfrm>
            <a:off x="0" y="-11"/>
            <a:ext cx="9144000" cy="5143500"/>
          </a:xfrm>
          <a:prstGeom prst="rect">
            <a:avLst/>
          </a:prstGeom>
          <a:noFill/>
          <a:ln>
            <a:noFill/>
          </a:ln>
        </p:spPr>
      </p:pic>
      <p:sp>
        <p:nvSpPr>
          <p:cNvPr id="624" name="Google Shape;624;p35"/>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E72D3F"/>
              </a:buClr>
              <a:buSzPts val="1400"/>
              <a:buFont typeface="Proxima Nova"/>
              <a:buNone/>
            </a:pPr>
            <a:endParaRPr sz="900">
              <a:solidFill>
                <a:srgbClr val="E72D3F"/>
              </a:solidFill>
              <a:latin typeface="Proxima Nova"/>
              <a:ea typeface="Proxima Nova"/>
              <a:cs typeface="Proxima Nova"/>
              <a:sym typeface="Proxima Nova"/>
            </a:endParaRPr>
          </a:p>
        </p:txBody>
      </p:sp>
      <p:sp>
        <p:nvSpPr>
          <p:cNvPr id="625" name="Google Shape;625;p35"/>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E72D3F"/>
              </a:buClr>
              <a:buSzPts val="900"/>
              <a:buFont typeface="Proxima Nova"/>
              <a:buNone/>
            </a:pPr>
            <a:fld id="{00000000-1234-1234-1234-123412341234}" type="slidenum">
              <a:rPr lang="en-IN" sz="900">
                <a:solidFill>
                  <a:srgbClr val="E72D3F"/>
                </a:solidFill>
                <a:latin typeface="Proxima Nova"/>
                <a:ea typeface="Proxima Nova"/>
                <a:cs typeface="Proxima Nova"/>
                <a:sym typeface="Proxima Nova"/>
              </a:rPr>
              <a:pPr marL="0" lvl="0" indent="0" algn="r" rtl="0">
                <a:spcBef>
                  <a:spcPts val="0"/>
                </a:spcBef>
                <a:spcAft>
                  <a:spcPts val="0"/>
                </a:spcAft>
                <a:buClr>
                  <a:srgbClr val="E72D3F"/>
                </a:buClr>
                <a:buSzPts val="900"/>
                <a:buFont typeface="Proxima Nova"/>
                <a:buNone/>
              </a:pPr>
              <a:t>2</a:t>
            </a:fld>
            <a:endParaRPr sz="900">
              <a:solidFill>
                <a:srgbClr val="E72D3F"/>
              </a:solidFill>
              <a:latin typeface="Proxima Nova"/>
              <a:ea typeface="Proxima Nova"/>
              <a:cs typeface="Proxima Nova"/>
              <a:sym typeface="Proxima Nova"/>
            </a:endParaRPr>
          </a:p>
        </p:txBody>
      </p:sp>
      <p:pic>
        <p:nvPicPr>
          <p:cNvPr id="626" name="Google Shape;626;p35"/>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627" name="Google Shape;627;p35"/>
          <p:cNvSpPr txBox="1"/>
          <p:nvPr/>
        </p:nvSpPr>
        <p:spPr>
          <a:xfrm>
            <a:off x="733779" y="1063036"/>
            <a:ext cx="3000962" cy="113829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Course :</a:t>
            </a:r>
            <a:r>
              <a:rPr lang="en-IN" sz="1800" b="0" i="0" u="none" strike="noStrike" cap="non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Data Science</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Lecture On :</a:t>
            </a:r>
            <a:r>
              <a:rPr lang="en-IN" sz="1800" b="0" i="0" u="none" strike="noStrike" cap="none">
                <a:solidFill>
                  <a:srgbClr val="FFFFFF"/>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Assignment</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Instructor :</a:t>
            </a:r>
            <a:r>
              <a:rPr lang="en-IN" sz="1800" b="0" i="0" u="none" strike="noStrike" cap="non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Sumit Shukla</a:t>
            </a:r>
            <a:endParaRPr sz="1800" b="0" i="0" u="none" strike="noStrike" cap="none">
              <a:solidFill>
                <a:schemeClr val="lt1"/>
              </a:solidFill>
              <a:latin typeface="Proxima Nova"/>
              <a:ea typeface="Proxima Nova"/>
              <a:cs typeface="Proxima Nova"/>
              <a:sym typeface="Proxima Nova"/>
            </a:endParaRPr>
          </a:p>
        </p:txBody>
      </p:sp>
      <p:pic>
        <p:nvPicPr>
          <p:cNvPr id="628" name="Google Shape;628;p35"/>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pPr marL="0" lvl="0" indent="0" algn="r" rtl="0">
                <a:spcBef>
                  <a:spcPts val="0"/>
                </a:spcBef>
                <a:spcAft>
                  <a:spcPts val="0"/>
                </a:spcAft>
                <a:buNone/>
              </a:pPr>
              <a:t>3</a:t>
            </a:fld>
            <a:endParaRPr sz="900">
              <a:latin typeface="Proxima Nova"/>
              <a:ea typeface="Proxima Nova"/>
              <a:cs typeface="Proxima Nova"/>
              <a:sym typeface="Proxima Nova"/>
            </a:endParaRPr>
          </a:p>
        </p:txBody>
      </p:sp>
      <p:sp>
        <p:nvSpPr>
          <p:cNvPr id="634" name="Google Shape;634;p36"/>
          <p:cNvSpPr txBox="1"/>
          <p:nvPr/>
        </p:nvSpPr>
        <p:spPr>
          <a:xfrm>
            <a:off x="638175" y="654900"/>
            <a:ext cx="73659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a:ea typeface="Calibri"/>
                <a:cs typeface="Calibri"/>
                <a:sym typeface="Calibri"/>
              </a:rPr>
              <a:t>What we will cover in this session?</a:t>
            </a:r>
            <a:endParaRPr sz="2800">
              <a:solidFill>
                <a:schemeClr val="lt1"/>
              </a:solidFill>
              <a:latin typeface="Calibri"/>
              <a:ea typeface="Calibri"/>
              <a:cs typeface="Calibri"/>
              <a:sym typeface="Calibri"/>
            </a:endParaRPr>
          </a:p>
        </p:txBody>
      </p:sp>
      <p:sp>
        <p:nvSpPr>
          <p:cNvPr id="635" name="Google Shape;635;p36"/>
          <p:cNvSpPr txBox="1"/>
          <p:nvPr/>
        </p:nvSpPr>
        <p:spPr>
          <a:xfrm>
            <a:off x="638175" y="1507524"/>
            <a:ext cx="48878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1</a:t>
            </a:r>
            <a:endParaRPr/>
          </a:p>
        </p:txBody>
      </p:sp>
      <p:sp>
        <p:nvSpPr>
          <p:cNvPr id="636" name="Google Shape;636;p36"/>
          <p:cNvSpPr txBox="1"/>
          <p:nvPr/>
        </p:nvSpPr>
        <p:spPr>
          <a:xfrm>
            <a:off x="654650" y="192148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37" name="Google Shape;637;p36"/>
          <p:cNvSpPr txBox="1"/>
          <p:nvPr/>
        </p:nvSpPr>
        <p:spPr>
          <a:xfrm>
            <a:off x="1143437" y="1921484"/>
            <a:ext cx="4277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QnA</a:t>
            </a:r>
            <a:endParaRPr sz="1800">
              <a:solidFill>
                <a:schemeClr val="lt1"/>
              </a:solidFill>
              <a:latin typeface="Calibri"/>
              <a:ea typeface="Calibri"/>
              <a:cs typeface="Calibri"/>
              <a:sym typeface="Calibri"/>
            </a:endParaRPr>
          </a:p>
        </p:txBody>
      </p:sp>
      <p:sp>
        <p:nvSpPr>
          <p:cNvPr id="638" name="Google Shape;638;p36"/>
          <p:cNvSpPr txBox="1"/>
          <p:nvPr/>
        </p:nvSpPr>
        <p:spPr>
          <a:xfrm>
            <a:off x="1126962" y="1552653"/>
            <a:ext cx="617176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Case Study Walkthrough</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7"/>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44" name="Google Shape;644;p37"/>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4</a:t>
            </a:fld>
            <a:endParaRPr sz="900">
              <a:solidFill>
                <a:srgbClr val="F1333F"/>
              </a:solidFill>
              <a:latin typeface="Proxima Nova"/>
              <a:ea typeface="Proxima Nova"/>
              <a:cs typeface="Proxima Nova"/>
              <a:sym typeface="Proxima Nova"/>
            </a:endParaRPr>
          </a:p>
        </p:txBody>
      </p:sp>
      <p:sp>
        <p:nvSpPr>
          <p:cNvPr id="645" name="Google Shape;645;p37"/>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46" name="Google Shape;646;p3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sp>
        <p:nvSpPr>
          <p:cNvPr id="647" name="Google Shape;647;p37"/>
          <p:cNvSpPr txBox="1">
            <a:spLocks noGrp="1"/>
          </p:cNvSpPr>
          <p:nvPr>
            <p:ph type="body" idx="1"/>
          </p:nvPr>
        </p:nvSpPr>
        <p:spPr>
          <a:xfrm>
            <a:off x="316675" y="801525"/>
            <a:ext cx="8366700" cy="4543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Poll Questions</a:t>
            </a:r>
            <a:endParaRPr sz="1400" b="1"/>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None/>
            </a:pPr>
            <a:r>
              <a:rPr lang="en-IN" sz="1400" b="1"/>
              <a:t>Question-1:</a:t>
            </a:r>
            <a:r>
              <a:rPr lang="en-IN" sz="1400"/>
              <a:t> Which data is good for modelling? </a:t>
            </a:r>
            <a:endParaRPr sz="1400"/>
          </a:p>
          <a:p>
            <a:pPr marL="457200" lvl="0" indent="-317500" algn="l" rtl="0">
              <a:lnSpc>
                <a:spcPct val="100000"/>
              </a:lnSpc>
              <a:spcBef>
                <a:spcPts val="0"/>
              </a:spcBef>
              <a:spcAft>
                <a:spcPts val="0"/>
              </a:spcAft>
              <a:buSzPts val="1400"/>
              <a:buChar char="●"/>
            </a:pPr>
            <a:r>
              <a:rPr lang="en-IN" sz="1400"/>
              <a:t>1</a:t>
            </a:r>
            <a:endParaRPr sz="1400"/>
          </a:p>
          <a:p>
            <a:pPr marL="457200" lvl="0" indent="-317500" algn="l" rtl="0">
              <a:lnSpc>
                <a:spcPct val="100000"/>
              </a:lnSpc>
              <a:spcBef>
                <a:spcPts val="0"/>
              </a:spcBef>
              <a:spcAft>
                <a:spcPts val="0"/>
              </a:spcAft>
              <a:buSzPts val="1400"/>
              <a:buChar char="●"/>
            </a:pPr>
            <a:r>
              <a:rPr lang="en-IN" sz="1400"/>
              <a:t>2</a:t>
            </a:r>
            <a:endParaRPr sz="1400"/>
          </a:p>
          <a:p>
            <a:pPr marL="457200" lvl="0" indent="-317500" algn="l" rtl="0">
              <a:lnSpc>
                <a:spcPct val="100000"/>
              </a:lnSpc>
              <a:spcBef>
                <a:spcPts val="0"/>
              </a:spcBef>
              <a:spcAft>
                <a:spcPts val="0"/>
              </a:spcAft>
              <a:buSzPts val="1400"/>
              <a:buChar char="●"/>
            </a:pPr>
            <a:r>
              <a:rPr lang="en-IN" sz="1400"/>
              <a:t>3</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Question-2: </a:t>
            </a:r>
            <a:r>
              <a:rPr lang="en-IN" sz="1400"/>
              <a:t>When should we not use PCA for feature reduction?</a:t>
            </a:r>
            <a:endParaRPr sz="1400"/>
          </a:p>
          <a:p>
            <a:pPr marL="457200" lvl="0" indent="-317500" algn="l" rtl="0">
              <a:lnSpc>
                <a:spcPct val="100000"/>
              </a:lnSpc>
              <a:spcBef>
                <a:spcPts val="0"/>
              </a:spcBef>
              <a:spcAft>
                <a:spcPts val="0"/>
              </a:spcAft>
              <a:buSzPts val="1400"/>
              <a:buChar char="●"/>
            </a:pPr>
            <a:r>
              <a:rPr lang="en-IN" sz="1400"/>
              <a:t>When you have so many variables</a:t>
            </a:r>
            <a:endParaRPr sz="1400"/>
          </a:p>
          <a:p>
            <a:pPr marL="457200" lvl="0" indent="-317500" algn="l" rtl="0">
              <a:lnSpc>
                <a:spcPct val="100000"/>
              </a:lnSpc>
              <a:spcBef>
                <a:spcPts val="0"/>
              </a:spcBef>
              <a:spcAft>
                <a:spcPts val="0"/>
              </a:spcAft>
              <a:buSzPts val="1400"/>
              <a:buChar char="●"/>
            </a:pPr>
            <a:r>
              <a:rPr lang="en-IN" sz="1400"/>
              <a:t>When you want to have a model that is interpretable</a:t>
            </a:r>
            <a:endParaRPr sz="1400"/>
          </a:p>
          <a:p>
            <a:pPr marL="457200" lvl="0" indent="-317500" algn="l" rtl="0">
              <a:lnSpc>
                <a:spcPct val="100000"/>
              </a:lnSpc>
              <a:spcBef>
                <a:spcPts val="0"/>
              </a:spcBef>
              <a:spcAft>
                <a:spcPts val="0"/>
              </a:spcAft>
              <a:buSzPts val="1400"/>
              <a:buChar char="●"/>
            </a:pPr>
            <a:r>
              <a:rPr lang="en-IN" sz="1400"/>
              <a:t>When you have less RAM in laptop</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Question-3:</a:t>
            </a:r>
            <a:r>
              <a:rPr lang="en-IN" sz="1400"/>
              <a:t> When we should look for better sensitivity of a classification model?</a:t>
            </a:r>
            <a:endParaRPr sz="1400"/>
          </a:p>
          <a:p>
            <a:pPr marL="457200" lvl="0" indent="-317500" algn="l" rtl="0">
              <a:lnSpc>
                <a:spcPct val="100000"/>
              </a:lnSpc>
              <a:spcBef>
                <a:spcPts val="0"/>
              </a:spcBef>
              <a:spcAft>
                <a:spcPts val="0"/>
              </a:spcAft>
              <a:buSzPts val="1400"/>
              <a:buChar char="●"/>
            </a:pPr>
            <a:r>
              <a:rPr lang="en-IN" sz="1400"/>
              <a:t>When we have balanced class</a:t>
            </a:r>
            <a:endParaRPr sz="1400"/>
          </a:p>
          <a:p>
            <a:pPr marL="457200" lvl="0" indent="-317500" algn="l" rtl="0">
              <a:lnSpc>
                <a:spcPct val="100000"/>
              </a:lnSpc>
              <a:spcBef>
                <a:spcPts val="0"/>
              </a:spcBef>
              <a:spcAft>
                <a:spcPts val="0"/>
              </a:spcAft>
              <a:buSzPts val="1400"/>
              <a:buChar char="●"/>
            </a:pPr>
            <a:r>
              <a:rPr lang="en-IN" sz="1400"/>
              <a:t>When we want the model to predict positive cases accurately and it will not be a problem if the model predicts some negative cases as positive.</a:t>
            </a:r>
            <a:endParaRPr sz="1400"/>
          </a:p>
          <a:p>
            <a:pPr marL="457200" lvl="0" indent="-317500" algn="l" rtl="0">
              <a:lnSpc>
                <a:spcPct val="100000"/>
              </a:lnSpc>
              <a:spcBef>
                <a:spcPts val="0"/>
              </a:spcBef>
              <a:spcAft>
                <a:spcPts val="0"/>
              </a:spcAft>
              <a:buSzPts val="1400"/>
              <a:buChar char="●"/>
            </a:pPr>
            <a:r>
              <a:rPr lang="en-IN" sz="1400"/>
              <a:t>When we want to predict the negative classes correctly.</a:t>
            </a:r>
            <a:endParaRPr sz="1400"/>
          </a:p>
          <a:p>
            <a:pPr marL="0" lvl="0" indent="0" algn="l" rtl="0">
              <a:lnSpc>
                <a:spcPct val="100000"/>
              </a:lnSpc>
              <a:spcBef>
                <a:spcPts val="1200"/>
              </a:spcBef>
              <a:spcAft>
                <a:spcPts val="0"/>
              </a:spcAft>
              <a:buClr>
                <a:schemeClr val="dk1"/>
              </a:buClr>
              <a:buSzPts val="1100"/>
              <a:buFont typeface="Arial"/>
              <a:buNone/>
            </a:pPr>
            <a:endParaRPr sz="1400"/>
          </a:p>
          <a:p>
            <a:pPr marL="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pic>
        <p:nvPicPr>
          <p:cNvPr id="648" name="Google Shape;648;p37"/>
          <p:cNvPicPr preferRelativeResize="0"/>
          <p:nvPr/>
        </p:nvPicPr>
        <p:blipFill>
          <a:blip r:embed="rId3">
            <a:alphaModFix/>
          </a:blip>
          <a:stretch>
            <a:fillRect/>
          </a:stretch>
        </p:blipFill>
        <p:spPr>
          <a:xfrm>
            <a:off x="4282588" y="1198050"/>
            <a:ext cx="2924175" cy="8572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050" name="Ink 2"/>
              <p14:cNvContentPartPr>
                <a14:cpLocks xmlns:a14="http://schemas.microsoft.com/office/drawing/2010/main" noRot="1" noChangeAspect="1" noEditPoints="1" noChangeArrowheads="1" noChangeShapeType="1"/>
              </p14:cNvContentPartPr>
              <p14:nvPr/>
            </p14:nvContentPartPr>
            <p14:xfrm>
              <a:off x="5908675" y="2039938"/>
              <a:ext cx="46038" cy="195262"/>
            </p14:xfrm>
          </p:contentPart>
        </mc:Choice>
        <mc:Fallback>
          <p:pic>
            <p:nvPicPr>
              <p:cNvPr id="2050" name="Ink 2"/>
              <p:cNvPicPr>
                <a:picLocks noRot="1" noChangeAspect="1" noEditPoints="1" noChangeArrowheads="1" noChangeShapeType="1"/>
              </p:cNvPicPr>
              <p:nvPr/>
            </p:nvPicPr>
            <p:blipFill>
              <a:blip r:embed="rId5"/>
              <a:stretch>
                <a:fillRect/>
              </a:stretch>
            </p:blipFill>
            <p:spPr>
              <a:xfrm>
                <a:off x="5902201" y="2033453"/>
                <a:ext cx="58986" cy="20823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51" name="Ink 3"/>
              <p14:cNvContentPartPr>
                <a14:cpLocks xmlns:a14="http://schemas.microsoft.com/office/drawing/2010/main" noRot="1" noChangeAspect="1" noEditPoints="1" noChangeArrowheads="1" noChangeShapeType="1"/>
              </p14:cNvContentPartPr>
              <p14:nvPr/>
            </p14:nvContentPartPr>
            <p14:xfrm>
              <a:off x="3213100" y="863600"/>
              <a:ext cx="542925" cy="525463"/>
            </p14:xfrm>
          </p:contentPart>
        </mc:Choice>
        <mc:Fallback>
          <p:pic>
            <p:nvPicPr>
              <p:cNvPr id="2051" name="Ink 3"/>
              <p:cNvPicPr>
                <a:picLocks noRot="1" noChangeAspect="1" noEditPoints="1" noChangeArrowheads="1" noChangeShapeType="1"/>
              </p:cNvPicPr>
              <p:nvPr/>
            </p:nvPicPr>
            <p:blipFill>
              <a:blip r:embed="rId7"/>
              <a:stretch>
                <a:fillRect/>
              </a:stretch>
            </p:blipFill>
            <p:spPr>
              <a:xfrm>
                <a:off x="3206619" y="857117"/>
                <a:ext cx="555886" cy="538429"/>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52" name="Ink 4"/>
              <p14:cNvContentPartPr>
                <a14:cpLocks xmlns:a14="http://schemas.microsoft.com/office/drawing/2010/main" noRot="1" noChangeAspect="1" noEditPoints="1" noChangeArrowheads="1" noChangeShapeType="1"/>
              </p14:cNvContentPartPr>
              <p14:nvPr/>
            </p14:nvContentPartPr>
            <p14:xfrm>
              <a:off x="3625850" y="1993900"/>
              <a:ext cx="3259138" cy="515938"/>
            </p14:xfrm>
          </p:contentPart>
        </mc:Choice>
        <mc:Fallback>
          <p:pic>
            <p:nvPicPr>
              <p:cNvPr id="2052" name="Ink 4"/>
              <p:cNvPicPr>
                <a:picLocks noRot="1" noChangeAspect="1" noEditPoints="1" noChangeArrowheads="1" noChangeShapeType="1"/>
              </p:cNvPicPr>
              <p:nvPr/>
            </p:nvPicPr>
            <p:blipFill>
              <a:blip r:embed="rId9"/>
              <a:stretch>
                <a:fillRect/>
              </a:stretch>
            </p:blipFill>
            <p:spPr>
              <a:xfrm>
                <a:off x="3619370" y="1987419"/>
                <a:ext cx="3272098" cy="52889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53" name="Ink 5"/>
              <p14:cNvContentPartPr>
                <a14:cpLocks xmlns:a14="http://schemas.microsoft.com/office/drawing/2010/main" noRot="1" noChangeAspect="1" noEditPoints="1" noChangeArrowheads="1" noChangeShapeType="1"/>
              </p14:cNvContentPartPr>
              <p14:nvPr/>
            </p14:nvContentPartPr>
            <p14:xfrm>
              <a:off x="4806950" y="1479550"/>
              <a:ext cx="200025" cy="296863"/>
            </p14:xfrm>
          </p:contentPart>
        </mc:Choice>
        <mc:Fallback>
          <p:pic>
            <p:nvPicPr>
              <p:cNvPr id="2053" name="Ink 5"/>
              <p:cNvPicPr>
                <a:picLocks noRot="1" noChangeAspect="1" noEditPoints="1" noChangeArrowheads="1" noChangeShapeType="1"/>
              </p:cNvPicPr>
              <p:nvPr/>
            </p:nvPicPr>
            <p:blipFill>
              <a:blip r:embed="rId11"/>
              <a:stretch>
                <a:fillRect/>
              </a:stretch>
            </p:blipFill>
            <p:spPr>
              <a:xfrm>
                <a:off x="4800474" y="1473073"/>
                <a:ext cx="212976" cy="309817"/>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54" name="Ink 6"/>
              <p14:cNvContentPartPr>
                <a14:cpLocks xmlns:a14="http://schemas.microsoft.com/office/drawing/2010/main" noRot="1" noChangeAspect="1" noEditPoints="1" noChangeArrowheads="1" noChangeShapeType="1"/>
              </p14:cNvContentPartPr>
              <p14:nvPr/>
            </p14:nvContentPartPr>
            <p14:xfrm>
              <a:off x="4841875" y="1917700"/>
              <a:ext cx="187325" cy="66675"/>
            </p14:xfrm>
          </p:contentPart>
        </mc:Choice>
        <mc:Fallback>
          <p:pic>
            <p:nvPicPr>
              <p:cNvPr id="2054" name="Ink 6"/>
              <p:cNvPicPr>
                <a:picLocks noRot="1" noChangeAspect="1" noEditPoints="1" noChangeArrowheads="1" noChangeShapeType="1"/>
              </p:cNvPicPr>
              <p:nvPr/>
            </p:nvPicPr>
            <p:blipFill>
              <a:blip r:embed="rId13"/>
              <a:stretch>
                <a:fillRect/>
              </a:stretch>
            </p:blipFill>
            <p:spPr>
              <a:xfrm>
                <a:off x="4835391" y="1911213"/>
                <a:ext cx="200294" cy="7965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55" name="Ink 7"/>
              <p14:cNvContentPartPr>
                <a14:cpLocks xmlns:a14="http://schemas.microsoft.com/office/drawing/2010/main" noRot="1" noChangeAspect="1" noEditPoints="1" noChangeArrowheads="1" noChangeShapeType="1"/>
              </p14:cNvContentPartPr>
              <p14:nvPr/>
            </p14:nvContentPartPr>
            <p14:xfrm>
              <a:off x="5114925" y="1987550"/>
              <a:ext cx="76200" cy="73025"/>
            </p14:xfrm>
          </p:contentPart>
        </mc:Choice>
        <mc:Fallback>
          <p:pic>
            <p:nvPicPr>
              <p:cNvPr id="2055" name="Ink 7"/>
              <p:cNvPicPr>
                <a:picLocks noRot="1" noChangeAspect="1" noEditPoints="1" noChangeArrowheads="1" noChangeShapeType="1"/>
              </p:cNvPicPr>
              <p:nvPr/>
            </p:nvPicPr>
            <p:blipFill>
              <a:blip r:embed="rId15"/>
              <a:stretch>
                <a:fillRect/>
              </a:stretch>
            </p:blipFill>
            <p:spPr>
              <a:xfrm>
                <a:off x="5108455" y="1981075"/>
                <a:ext cx="89140" cy="85975"/>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56" name="Ink 8"/>
              <p14:cNvContentPartPr>
                <a14:cpLocks xmlns:a14="http://schemas.microsoft.com/office/drawing/2010/main" noRot="1" noChangeAspect="1" noEditPoints="1" noChangeArrowheads="1" noChangeShapeType="1"/>
              </p14:cNvContentPartPr>
              <p14:nvPr/>
            </p14:nvContentPartPr>
            <p14:xfrm>
              <a:off x="5981700" y="1047750"/>
              <a:ext cx="58738" cy="147638"/>
            </p14:xfrm>
          </p:contentPart>
        </mc:Choice>
        <mc:Fallback>
          <p:pic>
            <p:nvPicPr>
              <p:cNvPr id="2056" name="Ink 8"/>
              <p:cNvPicPr>
                <a:picLocks noRot="1" noChangeAspect="1" noEditPoints="1" noChangeArrowheads="1" noChangeShapeType="1"/>
              </p:cNvPicPr>
              <p:nvPr/>
            </p:nvPicPr>
            <p:blipFill>
              <a:blip r:embed="rId17"/>
              <a:stretch>
                <a:fillRect/>
              </a:stretch>
            </p:blipFill>
            <p:spPr>
              <a:xfrm>
                <a:off x="5975214" y="1041960"/>
                <a:ext cx="71711" cy="159217"/>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57" name="Ink 9"/>
              <p14:cNvContentPartPr>
                <a14:cpLocks xmlns:a14="http://schemas.microsoft.com/office/drawing/2010/main" noRot="1" noChangeAspect="1" noEditPoints="1" noChangeArrowheads="1" noChangeShapeType="1"/>
              </p14:cNvContentPartPr>
              <p14:nvPr/>
            </p14:nvContentPartPr>
            <p14:xfrm>
              <a:off x="5810250" y="1516063"/>
              <a:ext cx="201613" cy="87312"/>
            </p14:xfrm>
          </p:contentPart>
        </mc:Choice>
        <mc:Fallback>
          <p:pic>
            <p:nvPicPr>
              <p:cNvPr id="2057" name="Ink 9"/>
              <p:cNvPicPr>
                <a:picLocks noRot="1" noChangeAspect="1" noEditPoints="1" noChangeArrowheads="1" noChangeShapeType="1"/>
              </p:cNvPicPr>
              <p:nvPr/>
            </p:nvPicPr>
            <p:blipFill>
              <a:blip r:embed="rId19"/>
              <a:stretch>
                <a:fillRect/>
              </a:stretch>
            </p:blipFill>
            <p:spPr>
              <a:xfrm>
                <a:off x="5803770" y="1509595"/>
                <a:ext cx="214574" cy="100247"/>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58" name="Ink 10"/>
              <p14:cNvContentPartPr>
                <a14:cpLocks xmlns:a14="http://schemas.microsoft.com/office/drawing/2010/main" noRot="1" noChangeAspect="1" noEditPoints="1" noChangeArrowheads="1" noChangeShapeType="1"/>
              </p14:cNvContentPartPr>
              <p14:nvPr/>
            </p14:nvContentPartPr>
            <p14:xfrm>
              <a:off x="5851525" y="1722438"/>
              <a:ext cx="106363" cy="79375"/>
            </p14:xfrm>
          </p:contentPart>
        </mc:Choice>
        <mc:Fallback>
          <p:pic>
            <p:nvPicPr>
              <p:cNvPr id="2058" name="Ink 10"/>
              <p:cNvPicPr>
                <a:picLocks noRot="1" noChangeAspect="1" noEditPoints="1" noChangeArrowheads="1" noChangeShapeType="1"/>
              </p:cNvPicPr>
              <p:nvPr/>
            </p:nvPicPr>
            <p:blipFill>
              <a:blip r:embed="rId21"/>
              <a:stretch>
                <a:fillRect/>
              </a:stretch>
            </p:blipFill>
            <p:spPr>
              <a:xfrm>
                <a:off x="5845035" y="1715944"/>
                <a:ext cx="119343" cy="92364"/>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59" name="Ink 11"/>
              <p14:cNvContentPartPr>
                <a14:cpLocks xmlns:a14="http://schemas.microsoft.com/office/drawing/2010/main" noRot="1" noChangeAspect="1" noEditPoints="1" noChangeArrowheads="1" noChangeShapeType="1"/>
              </p14:cNvContentPartPr>
              <p14:nvPr/>
            </p14:nvContentPartPr>
            <p14:xfrm>
              <a:off x="5810250" y="1911350"/>
              <a:ext cx="36513" cy="3175"/>
            </p14:xfrm>
          </p:contentPart>
        </mc:Choice>
        <mc:Fallback>
          <p:pic>
            <p:nvPicPr>
              <p:cNvPr id="2059" name="Ink 11"/>
              <p:cNvPicPr>
                <a:picLocks noRot="1" noChangeAspect="1" noEditPoints="1" noChangeArrowheads="1" noChangeShapeType="1"/>
              </p:cNvPicPr>
              <p:nvPr/>
            </p:nvPicPr>
            <p:blipFill>
              <a:blip r:embed="rId23"/>
              <a:stretch>
                <a:fillRect/>
              </a:stretch>
            </p:blipFill>
            <p:spPr>
              <a:xfrm>
                <a:off x="5803743" y="1905000"/>
                <a:ext cx="49528" cy="1587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60" name="Ink 12"/>
              <p14:cNvContentPartPr>
                <a14:cpLocks xmlns:a14="http://schemas.microsoft.com/office/drawing/2010/main" noRot="1" noChangeAspect="1" noEditPoints="1" noChangeArrowheads="1" noChangeShapeType="1"/>
              </p14:cNvContentPartPr>
              <p14:nvPr/>
            </p14:nvContentPartPr>
            <p14:xfrm>
              <a:off x="6665913" y="1087438"/>
              <a:ext cx="296862" cy="868362"/>
            </p14:xfrm>
          </p:contentPart>
        </mc:Choice>
        <mc:Fallback>
          <p:pic>
            <p:nvPicPr>
              <p:cNvPr id="2060" name="Ink 12"/>
              <p:cNvPicPr>
                <a:picLocks noRot="1" noChangeAspect="1" noEditPoints="1" noChangeArrowheads="1" noChangeShapeType="1"/>
              </p:cNvPicPr>
              <p:nvPr/>
            </p:nvPicPr>
            <p:blipFill>
              <a:blip r:embed="rId25"/>
              <a:stretch>
                <a:fillRect/>
              </a:stretch>
            </p:blipFill>
            <p:spPr>
              <a:xfrm>
                <a:off x="6659436" y="1080960"/>
                <a:ext cx="309816" cy="881317"/>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61" name="Ink 13"/>
              <p14:cNvContentPartPr>
                <a14:cpLocks xmlns:a14="http://schemas.microsoft.com/office/drawing/2010/main" noRot="1" noChangeAspect="1" noEditPoints="1" noChangeArrowheads="1" noChangeShapeType="1"/>
              </p14:cNvContentPartPr>
              <p14:nvPr/>
            </p14:nvContentPartPr>
            <p14:xfrm>
              <a:off x="7234238" y="1038225"/>
              <a:ext cx="1582737" cy="1044575"/>
            </p14:xfrm>
          </p:contentPart>
        </mc:Choice>
        <mc:Fallback>
          <p:pic>
            <p:nvPicPr>
              <p:cNvPr id="2061" name="Ink 13"/>
              <p:cNvPicPr>
                <a:picLocks noRot="1" noChangeAspect="1" noEditPoints="1" noChangeArrowheads="1" noChangeShapeType="1"/>
              </p:cNvPicPr>
              <p:nvPr/>
            </p:nvPicPr>
            <p:blipFill>
              <a:blip r:embed="rId27"/>
              <a:stretch>
                <a:fillRect/>
              </a:stretch>
            </p:blipFill>
            <p:spPr>
              <a:xfrm>
                <a:off x="7227759" y="1031744"/>
                <a:ext cx="1595696" cy="1057538"/>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62" name="Ink 14"/>
              <p14:cNvContentPartPr>
                <a14:cpLocks xmlns:a14="http://schemas.microsoft.com/office/drawing/2010/main" noRot="1" noChangeAspect="1" noEditPoints="1" noChangeArrowheads="1" noChangeShapeType="1"/>
              </p14:cNvContentPartPr>
              <p14:nvPr/>
            </p14:nvContentPartPr>
            <p14:xfrm>
              <a:off x="649288" y="874713"/>
              <a:ext cx="7670800" cy="3535362"/>
            </p14:xfrm>
          </p:contentPart>
        </mc:Choice>
        <mc:Fallback>
          <p:pic>
            <p:nvPicPr>
              <p:cNvPr id="2062" name="Ink 14"/>
              <p:cNvPicPr>
                <a:picLocks noRot="1" noChangeAspect="1" noEditPoints="1" noChangeArrowheads="1" noChangeShapeType="1"/>
              </p:cNvPicPr>
              <p:nvPr/>
            </p:nvPicPr>
            <p:blipFill>
              <a:blip r:embed="rId29"/>
              <a:stretch>
                <a:fillRect/>
              </a:stretch>
            </p:blipFill>
            <p:spPr>
              <a:xfrm>
                <a:off x="642808" y="868233"/>
                <a:ext cx="7683760" cy="3548323"/>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63" name="Ink 15"/>
              <p14:cNvContentPartPr>
                <a14:cpLocks xmlns:a14="http://schemas.microsoft.com/office/drawing/2010/main" noRot="1" noChangeAspect="1" noEditPoints="1" noChangeArrowheads="1" noChangeShapeType="1"/>
              </p14:cNvContentPartPr>
              <p14:nvPr/>
            </p14:nvContentPartPr>
            <p14:xfrm>
              <a:off x="546100" y="2171700"/>
              <a:ext cx="130175" cy="153988"/>
            </p14:xfrm>
          </p:contentPart>
        </mc:Choice>
        <mc:Fallback>
          <p:pic>
            <p:nvPicPr>
              <p:cNvPr id="2063" name="Ink 15"/>
              <p:cNvPicPr>
                <a:picLocks noRot="1" noChangeAspect="1" noEditPoints="1" noChangeArrowheads="1" noChangeShapeType="1"/>
              </p:cNvPicPr>
              <p:nvPr/>
            </p:nvPicPr>
            <p:blipFill>
              <a:blip r:embed="rId31"/>
              <a:stretch>
                <a:fillRect/>
              </a:stretch>
            </p:blipFill>
            <p:spPr>
              <a:xfrm>
                <a:off x="539609" y="2165224"/>
                <a:ext cx="143156" cy="1669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64" name="Ink 16"/>
              <p14:cNvContentPartPr>
                <a14:cpLocks xmlns:a14="http://schemas.microsoft.com/office/drawing/2010/main" noRot="1" noChangeAspect="1" noEditPoints="1" noChangeArrowheads="1" noChangeShapeType="1"/>
              </p14:cNvContentPartPr>
              <p14:nvPr/>
            </p14:nvContentPartPr>
            <p14:xfrm>
              <a:off x="2574925" y="931863"/>
              <a:ext cx="684213" cy="220662"/>
            </p14:xfrm>
          </p:contentPart>
        </mc:Choice>
        <mc:Fallback>
          <p:pic>
            <p:nvPicPr>
              <p:cNvPr id="2064" name="Ink 16"/>
              <p:cNvPicPr>
                <a:picLocks noRot="1" noChangeAspect="1" noEditPoints="1" noChangeArrowheads="1" noChangeShapeType="1"/>
              </p:cNvPicPr>
              <p:nvPr/>
            </p:nvPicPr>
            <p:blipFill>
              <a:blip r:embed="rId33"/>
              <a:stretch>
                <a:fillRect/>
              </a:stretch>
            </p:blipFill>
            <p:spPr>
              <a:xfrm>
                <a:off x="2568446" y="925384"/>
                <a:ext cx="697170" cy="233621"/>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65" name="Ink 17"/>
              <p14:cNvContentPartPr>
                <a14:cpLocks xmlns:a14="http://schemas.microsoft.com/office/drawing/2010/main" noRot="1" noChangeAspect="1" noEditPoints="1" noChangeArrowheads="1" noChangeShapeType="1"/>
              </p14:cNvContentPartPr>
              <p14:nvPr/>
            </p14:nvContentPartPr>
            <p14:xfrm>
              <a:off x="2489200" y="973138"/>
              <a:ext cx="795338" cy="349250"/>
            </p14:xfrm>
          </p:contentPart>
        </mc:Choice>
        <mc:Fallback>
          <p:pic>
            <p:nvPicPr>
              <p:cNvPr id="2065" name="Ink 17"/>
              <p:cNvPicPr>
                <a:picLocks noRot="1" noChangeAspect="1" noEditPoints="1" noChangeArrowheads="1" noChangeShapeType="1"/>
              </p:cNvPicPr>
              <p:nvPr/>
            </p:nvPicPr>
            <p:blipFill>
              <a:blip r:embed="rId35"/>
              <a:stretch>
                <a:fillRect/>
              </a:stretch>
            </p:blipFill>
            <p:spPr>
              <a:xfrm>
                <a:off x="2482719" y="966657"/>
                <a:ext cx="808300" cy="362212"/>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66" name="Ink 18"/>
              <p14:cNvContentPartPr>
                <a14:cpLocks xmlns:a14="http://schemas.microsoft.com/office/drawing/2010/main" noRot="1" noChangeAspect="1" noEditPoints="1" noChangeArrowheads="1" noChangeShapeType="1"/>
              </p14:cNvContentPartPr>
              <p14:nvPr/>
            </p14:nvContentPartPr>
            <p14:xfrm>
              <a:off x="2717800" y="2752725"/>
              <a:ext cx="288925" cy="19050"/>
            </p14:xfrm>
          </p:contentPart>
        </mc:Choice>
        <mc:Fallback>
          <p:pic>
            <p:nvPicPr>
              <p:cNvPr id="2066" name="Ink 18"/>
              <p:cNvPicPr>
                <a:picLocks noRot="1" noChangeAspect="1" noEditPoints="1" noChangeArrowheads="1" noChangeShapeType="1"/>
              </p:cNvPicPr>
              <p:nvPr/>
            </p:nvPicPr>
            <p:blipFill>
              <a:blip r:embed="rId37"/>
              <a:stretch>
                <a:fillRect/>
              </a:stretch>
            </p:blipFill>
            <p:spPr>
              <a:xfrm>
                <a:off x="2711323" y="2746255"/>
                <a:ext cx="301878" cy="3199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67" name="Ink 19"/>
              <p14:cNvContentPartPr>
                <a14:cpLocks xmlns:a14="http://schemas.microsoft.com/office/drawing/2010/main" noRot="1" noChangeAspect="1" noEditPoints="1" noChangeArrowheads="1" noChangeShapeType="1"/>
              </p14:cNvContentPartPr>
              <p14:nvPr/>
            </p14:nvContentPartPr>
            <p14:xfrm>
              <a:off x="3419475" y="2736850"/>
              <a:ext cx="246063" cy="3175"/>
            </p14:xfrm>
          </p:contentPart>
        </mc:Choice>
        <mc:Fallback>
          <p:pic>
            <p:nvPicPr>
              <p:cNvPr id="2067" name="Ink 19"/>
              <p:cNvPicPr>
                <a:picLocks noRot="1" noChangeAspect="1" noEditPoints="1" noChangeArrowheads="1" noChangeShapeType="1"/>
              </p:cNvPicPr>
              <p:nvPr/>
            </p:nvPicPr>
            <p:blipFill>
              <a:blip r:embed="rId39"/>
              <a:stretch>
                <a:fillRect/>
              </a:stretch>
            </p:blipFill>
            <p:spPr>
              <a:xfrm>
                <a:off x="3413000" y="2731135"/>
                <a:ext cx="259014" cy="14605"/>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68" name="Ink 20"/>
              <p14:cNvContentPartPr>
                <a14:cpLocks xmlns:a14="http://schemas.microsoft.com/office/drawing/2010/main" noRot="1" noChangeAspect="1" noEditPoints="1" noChangeArrowheads="1" noChangeShapeType="1"/>
              </p14:cNvContentPartPr>
              <p14:nvPr/>
            </p14:nvContentPartPr>
            <p14:xfrm>
              <a:off x="495300" y="3016250"/>
              <a:ext cx="155575" cy="166688"/>
            </p14:xfrm>
          </p:contentPart>
        </mc:Choice>
        <mc:Fallback>
          <p:pic>
            <p:nvPicPr>
              <p:cNvPr id="2068" name="Ink 20"/>
              <p:cNvPicPr>
                <a:picLocks noRot="1" noChangeAspect="1" noEditPoints="1" noChangeArrowheads="1" noChangeShapeType="1"/>
              </p:cNvPicPr>
              <p:nvPr/>
            </p:nvPicPr>
            <p:blipFill>
              <a:blip r:embed="rId41"/>
              <a:stretch>
                <a:fillRect/>
              </a:stretch>
            </p:blipFill>
            <p:spPr>
              <a:xfrm>
                <a:off x="488833" y="3009784"/>
                <a:ext cx="168510" cy="179621"/>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069" name="Ink 21"/>
              <p14:cNvContentPartPr>
                <a14:cpLocks xmlns:a14="http://schemas.microsoft.com/office/drawing/2010/main" noRot="1" noChangeAspect="1" noEditPoints="1" noChangeArrowheads="1" noChangeShapeType="1"/>
              </p14:cNvContentPartPr>
              <p14:nvPr/>
            </p14:nvContentPartPr>
            <p14:xfrm>
              <a:off x="550863" y="4090988"/>
              <a:ext cx="142875" cy="138112"/>
            </p14:xfrm>
          </p:contentPart>
        </mc:Choice>
        <mc:Fallback>
          <p:pic>
            <p:nvPicPr>
              <p:cNvPr id="2069" name="Ink 21"/>
              <p:cNvPicPr>
                <a:picLocks noRot="1" noChangeAspect="1" noEditPoints="1" noChangeArrowheads="1" noChangeShapeType="1"/>
              </p:cNvPicPr>
              <p:nvPr/>
            </p:nvPicPr>
            <p:blipFill>
              <a:blip r:embed="rId43"/>
              <a:stretch>
                <a:fillRect/>
              </a:stretch>
            </p:blipFill>
            <p:spPr>
              <a:xfrm>
                <a:off x="544369" y="4084514"/>
                <a:ext cx="155864" cy="1510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070" name="Ink 22"/>
              <p14:cNvContentPartPr>
                <a14:cpLocks xmlns:a14="http://schemas.microsoft.com/office/drawing/2010/main" noRot="1" noChangeAspect="1" noEditPoints="1" noChangeArrowheads="1" noChangeShapeType="1"/>
              </p14:cNvContentPartPr>
              <p14:nvPr/>
            </p14:nvContentPartPr>
            <p14:xfrm>
              <a:off x="4686300" y="4254500"/>
              <a:ext cx="238125" cy="11113"/>
            </p14:xfrm>
          </p:contentPart>
        </mc:Choice>
        <mc:Fallback>
          <p:pic>
            <p:nvPicPr>
              <p:cNvPr id="2070" name="Ink 22"/>
              <p:cNvPicPr>
                <a:picLocks noRot="1" noChangeAspect="1" noEditPoints="1" noChangeArrowheads="1" noChangeShapeType="1"/>
              </p:cNvPicPr>
              <p:nvPr/>
            </p:nvPicPr>
            <p:blipFill>
              <a:blip r:embed="rId45"/>
              <a:stretch>
                <a:fillRect/>
              </a:stretch>
            </p:blipFill>
            <p:spPr>
              <a:xfrm>
                <a:off x="4679816" y="4248047"/>
                <a:ext cx="251094" cy="24018"/>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8"/>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54" name="Google Shape;654;p38"/>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5</a:t>
            </a:fld>
            <a:endParaRPr sz="900">
              <a:solidFill>
                <a:srgbClr val="F1333F"/>
              </a:solidFill>
              <a:latin typeface="Proxima Nova"/>
              <a:ea typeface="Proxima Nova"/>
              <a:cs typeface="Proxima Nova"/>
              <a:sym typeface="Proxima Nova"/>
            </a:endParaRPr>
          </a:p>
        </p:txBody>
      </p:sp>
      <p:sp>
        <p:nvSpPr>
          <p:cNvPr id="655" name="Google Shape;655;p38"/>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56" name="Google Shape;656;p3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
        <p:nvSpPr>
          <p:cNvPr id="657" name="Google Shape;657;p38"/>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Problem Statement</a:t>
            </a:r>
            <a:endParaRPr sz="1400" b="1"/>
          </a:p>
          <a:p>
            <a:pPr marL="0" lvl="0" indent="0" algn="ctr"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Clr>
                <a:schemeClr val="dk1"/>
              </a:buClr>
              <a:buSzPts val="1100"/>
              <a:buFont typeface="Arial"/>
              <a:buNone/>
            </a:pPr>
            <a:r>
              <a:rPr lang="en-IN" sz="1400"/>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IN" sz="1400" b="1"/>
              <a:t>Predict which customers are at high risk of churn.</a:t>
            </a:r>
            <a:endParaRPr sz="1400" b="1"/>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1200"/>
              </a:spcBef>
              <a:spcAft>
                <a:spcPts val="0"/>
              </a:spcAft>
              <a:buClr>
                <a:schemeClr val="dk1"/>
              </a:buClr>
              <a:buSzPts val="1100"/>
              <a:buFont typeface="Arial"/>
              <a:buNone/>
            </a:pPr>
            <a:endParaRPr sz="1400"/>
          </a:p>
          <a:p>
            <a:pPr marL="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mc:AlternateContent xmlns:mc="http://schemas.openxmlformats.org/markup-compatibility/2006">
        <mc:Choice xmlns:p14="http://schemas.microsoft.com/office/powerpoint/2010/main"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2546350" y="2519363"/>
              <a:ext cx="385763" cy="28575"/>
            </p14:xfrm>
          </p:contentPart>
        </mc:Choice>
        <mc:Fallback>
          <p:pic>
            <p:nvPicPr>
              <p:cNvPr id="3074" name="Ink 2"/>
              <p:cNvPicPr>
                <a:picLocks noRot="1" noChangeAspect="1" noEditPoints="1" noChangeArrowheads="1" noChangeShapeType="1"/>
              </p:cNvPicPr>
              <p:nvPr/>
            </p:nvPicPr>
            <p:blipFill>
              <a:blip r:embed="rId4"/>
              <a:stretch>
                <a:fillRect/>
              </a:stretch>
            </p:blipFill>
            <p:spPr>
              <a:xfrm>
                <a:off x="2539873" y="2512852"/>
                <a:ext cx="398718" cy="41597"/>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075" name="Ink 3"/>
              <p14:cNvContentPartPr>
                <a14:cpLocks xmlns:a14="http://schemas.microsoft.com/office/drawing/2010/main" noRot="1" noChangeAspect="1" noEditPoints="1" noChangeArrowheads="1" noChangeShapeType="1"/>
              </p14:cNvContentPartPr>
              <p14:nvPr/>
            </p14:nvContentPartPr>
            <p14:xfrm>
              <a:off x="841375" y="1470025"/>
              <a:ext cx="731838" cy="655638"/>
            </p14:xfrm>
          </p:contentPart>
        </mc:Choice>
        <mc:Fallback>
          <p:pic>
            <p:nvPicPr>
              <p:cNvPr id="3075" name="Ink 3"/>
              <p:cNvPicPr>
                <a:picLocks noRot="1" noChangeAspect="1" noEditPoints="1" noChangeArrowheads="1" noChangeShapeType="1"/>
              </p:cNvPicPr>
              <p:nvPr/>
            </p:nvPicPr>
            <p:blipFill>
              <a:blip r:embed="rId6"/>
              <a:stretch>
                <a:fillRect/>
              </a:stretch>
            </p:blipFill>
            <p:spPr>
              <a:xfrm>
                <a:off x="834895" y="1463544"/>
                <a:ext cx="744797" cy="668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076" name="Ink 4"/>
              <p14:cNvContentPartPr>
                <a14:cpLocks xmlns:a14="http://schemas.microsoft.com/office/drawing/2010/main" noRot="1" noChangeAspect="1" noEditPoints="1" noChangeArrowheads="1" noChangeShapeType="1"/>
              </p14:cNvContentPartPr>
              <p14:nvPr/>
            </p14:nvContentPartPr>
            <p14:xfrm>
              <a:off x="977900" y="1068388"/>
              <a:ext cx="6121400" cy="398462"/>
            </p14:xfrm>
          </p:contentPart>
        </mc:Choice>
        <mc:Fallback>
          <p:pic>
            <p:nvPicPr>
              <p:cNvPr id="3076" name="Ink 4"/>
              <p:cNvPicPr>
                <a:picLocks noRot="1" noChangeAspect="1" noEditPoints="1" noChangeArrowheads="1" noChangeShapeType="1"/>
              </p:cNvPicPr>
              <p:nvPr/>
            </p:nvPicPr>
            <p:blipFill>
              <a:blip r:embed="rId8"/>
              <a:stretch>
                <a:fillRect/>
              </a:stretch>
            </p:blipFill>
            <p:spPr>
              <a:xfrm>
                <a:off x="971420" y="1061903"/>
                <a:ext cx="6134360" cy="41143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077" name="Ink 5"/>
              <p14:cNvContentPartPr>
                <a14:cpLocks xmlns:a14="http://schemas.microsoft.com/office/drawing/2010/main" noRot="1" noChangeAspect="1" noEditPoints="1" noChangeArrowheads="1" noChangeShapeType="1"/>
              </p14:cNvContentPartPr>
              <p14:nvPr/>
            </p14:nvContentPartPr>
            <p14:xfrm>
              <a:off x="5465763" y="704850"/>
              <a:ext cx="2455862" cy="1006475"/>
            </p14:xfrm>
          </p:contentPart>
        </mc:Choice>
        <mc:Fallback>
          <p:pic>
            <p:nvPicPr>
              <p:cNvPr id="3077" name="Ink 5"/>
              <p:cNvPicPr>
                <a:picLocks noRot="1" noChangeAspect="1" noEditPoints="1" noChangeArrowheads="1" noChangeShapeType="1"/>
              </p:cNvPicPr>
              <p:nvPr/>
            </p:nvPicPr>
            <p:blipFill>
              <a:blip r:embed="rId10"/>
              <a:stretch>
                <a:fillRect/>
              </a:stretch>
            </p:blipFill>
            <p:spPr>
              <a:xfrm>
                <a:off x="5459283" y="698368"/>
                <a:ext cx="2468822" cy="101943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078" name="Ink 6"/>
              <p14:cNvContentPartPr>
                <a14:cpLocks xmlns:a14="http://schemas.microsoft.com/office/drawing/2010/main" noRot="1" noChangeAspect="1" noEditPoints="1" noChangeArrowheads="1" noChangeShapeType="1"/>
              </p14:cNvContentPartPr>
              <p14:nvPr/>
            </p14:nvContentPartPr>
            <p14:xfrm>
              <a:off x="3905250" y="3644900"/>
              <a:ext cx="206375" cy="12700"/>
            </p14:xfrm>
          </p:contentPart>
        </mc:Choice>
        <mc:Fallback>
          <p:pic>
            <p:nvPicPr>
              <p:cNvPr id="3078" name="Ink 6"/>
              <p:cNvPicPr>
                <a:picLocks noRot="1" noChangeAspect="1" noEditPoints="1" noChangeArrowheads="1" noChangeShapeType="1"/>
              </p:cNvPicPr>
              <p:nvPr/>
            </p:nvPicPr>
            <p:blipFill>
              <a:blip r:embed="rId12"/>
              <a:stretch>
                <a:fillRect/>
              </a:stretch>
            </p:blipFill>
            <p:spPr>
              <a:xfrm>
                <a:off x="3898767" y="3640744"/>
                <a:ext cx="219341" cy="2101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079" name="Ink 7"/>
              <p14:cNvContentPartPr>
                <a14:cpLocks xmlns:a14="http://schemas.microsoft.com/office/drawing/2010/main" noRot="1" noChangeAspect="1" noEditPoints="1" noChangeArrowheads="1" noChangeShapeType="1"/>
              </p14:cNvContentPartPr>
              <p14:nvPr/>
            </p14:nvContentPartPr>
            <p14:xfrm>
              <a:off x="3478213" y="3006725"/>
              <a:ext cx="1587" cy="1588"/>
            </p14:xfrm>
          </p:contentPart>
        </mc:Choice>
        <mc:Fallback>
          <p:pic>
            <p:nvPicPr>
              <p:cNvPr id="3079" name="Ink 7"/>
              <p:cNvPicPr>
                <a:picLocks noRot="1" noChangeAspect="1" noEditPoints="1" noChangeArrowheads="1" noChangeShapeType="1"/>
              </p:cNvPicPr>
              <p:nvPr/>
            </p:nvPicPr>
            <p:blipFill>
              <a:blip r:embed="rId14"/>
              <a:stretch>
                <a:fillRect/>
              </a:stretch>
            </p:blipFill>
            <p:spPr>
              <a:xfrm>
                <a:off x="3471071" y="2978141"/>
                <a:ext cx="15870" cy="58756"/>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9"/>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63" name="Google Shape;663;p39"/>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6</a:t>
            </a:fld>
            <a:endParaRPr sz="900">
              <a:solidFill>
                <a:srgbClr val="F1333F"/>
              </a:solidFill>
              <a:latin typeface="Proxima Nova"/>
              <a:ea typeface="Proxima Nova"/>
              <a:cs typeface="Proxima Nova"/>
              <a:sym typeface="Proxima Nova"/>
            </a:endParaRPr>
          </a:p>
        </p:txBody>
      </p:sp>
      <p:sp>
        <p:nvSpPr>
          <p:cNvPr id="664" name="Google Shape;664;p39"/>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65" name="Google Shape;665;p3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
        <p:nvSpPr>
          <p:cNvPr id="666" name="Google Shape;666;p39"/>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dirty="0"/>
              <a:t>What you need to do?</a:t>
            </a:r>
            <a:endParaRPr sz="1400" b="1" dirty="0"/>
          </a:p>
          <a:p>
            <a:pPr marL="0" lvl="0" indent="0" algn="ctr" rtl="0">
              <a:lnSpc>
                <a:spcPct val="100000"/>
              </a:lnSpc>
              <a:spcBef>
                <a:spcPts val="0"/>
              </a:spcBef>
              <a:spcAft>
                <a:spcPts val="0"/>
              </a:spcAft>
              <a:buClr>
                <a:schemeClr val="dk1"/>
              </a:buClr>
              <a:buSzPts val="1400"/>
              <a:buNone/>
            </a:pPr>
            <a:endParaRPr sz="1400" b="1" dirty="0"/>
          </a:p>
          <a:p>
            <a:pPr marL="457200" lvl="0" indent="-317500" algn="l" rtl="0">
              <a:lnSpc>
                <a:spcPct val="100000"/>
              </a:lnSpc>
              <a:spcBef>
                <a:spcPts val="0"/>
              </a:spcBef>
              <a:spcAft>
                <a:spcPts val="0"/>
              </a:spcAft>
              <a:buSzPts val="1400"/>
              <a:buAutoNum type="arabicPeriod"/>
            </a:pPr>
            <a:r>
              <a:rPr lang="en-IN" sz="1400" dirty="0"/>
              <a:t>Handling Missing data.</a:t>
            </a:r>
            <a:endParaRPr sz="1400" dirty="0"/>
          </a:p>
          <a:p>
            <a:pPr marL="914400" lvl="1" indent="-317500" algn="l" rtl="0">
              <a:lnSpc>
                <a:spcPct val="100000"/>
              </a:lnSpc>
              <a:spcBef>
                <a:spcPts val="0"/>
              </a:spcBef>
              <a:spcAft>
                <a:spcPts val="0"/>
              </a:spcAft>
              <a:buSzPts val="1400"/>
              <a:buAutoNum type="alphaLcPeriod"/>
            </a:pPr>
            <a:r>
              <a:rPr lang="en-IN" sz="1400" dirty="0"/>
              <a:t>Impute with zero when you are very sure that a missing is a zero.</a:t>
            </a:r>
            <a:endParaRPr sz="1400" dirty="0"/>
          </a:p>
          <a:p>
            <a:pPr marL="914400" lvl="1" indent="-317500" algn="l" rtl="0">
              <a:lnSpc>
                <a:spcPct val="100000"/>
              </a:lnSpc>
              <a:spcBef>
                <a:spcPts val="0"/>
              </a:spcBef>
              <a:spcAft>
                <a:spcPts val="0"/>
              </a:spcAft>
              <a:buSzPts val="1400"/>
              <a:buAutoNum type="alphaLcPeriod"/>
            </a:pPr>
            <a:r>
              <a:rPr lang="en-IN" sz="1400" dirty="0"/>
              <a:t>For categorical, what to do?</a:t>
            </a:r>
            <a:endParaRPr sz="1400" dirty="0"/>
          </a:p>
          <a:p>
            <a:pPr marL="914400" lvl="1" indent="-317500" algn="l" rtl="0">
              <a:lnSpc>
                <a:spcPct val="100000"/>
              </a:lnSpc>
              <a:spcBef>
                <a:spcPts val="0"/>
              </a:spcBef>
              <a:spcAft>
                <a:spcPts val="0"/>
              </a:spcAft>
              <a:buSzPts val="1400"/>
              <a:buAutoNum type="alphaLcPeriod"/>
            </a:pPr>
            <a:r>
              <a:rPr lang="en-IN" sz="1400" dirty="0"/>
              <a:t>Remove those with high missing percentage.</a:t>
            </a:r>
            <a:endParaRPr sz="1400" dirty="0"/>
          </a:p>
          <a:p>
            <a:pPr marL="914400" lvl="1" indent="-317500" algn="l" rtl="0">
              <a:lnSpc>
                <a:spcPct val="100000"/>
              </a:lnSpc>
              <a:spcBef>
                <a:spcPts val="0"/>
              </a:spcBef>
              <a:spcAft>
                <a:spcPts val="0"/>
              </a:spcAft>
              <a:buSzPts val="1400"/>
              <a:buAutoNum type="alphaLcPeriod"/>
            </a:pPr>
            <a:r>
              <a:rPr lang="en-IN" sz="1400" dirty="0"/>
              <a:t>Fancy-Impute</a:t>
            </a:r>
            <a:endParaRPr sz="1400"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r>
              <a:rPr lang="en-IN" sz="1400" dirty="0"/>
              <a:t>https://www.kaggle.com/athi94/investigating-imputation-methods</a:t>
            </a:r>
            <a:endParaRPr sz="1400" dirty="0"/>
          </a:p>
        </p:txBody>
      </p:sp>
      <mc:AlternateContent xmlns:mc="http://schemas.openxmlformats.org/markup-compatibility/2006">
        <mc:Choice xmlns:p14="http://schemas.microsoft.com/office/powerpoint/2010/main" Requires="p14">
          <p:contentPart p14:bwMode="auto" r:id="rId3">
            <p14:nvContentPartPr>
              <p14:cNvPr id="4098" name="Ink 2"/>
              <p14:cNvContentPartPr>
                <a14:cpLocks xmlns:a14="http://schemas.microsoft.com/office/drawing/2010/main" noRot="1" noChangeAspect="1" noEditPoints="1" noChangeArrowheads="1" noChangeShapeType="1"/>
              </p14:cNvContentPartPr>
              <p14:nvPr/>
            </p14:nvContentPartPr>
            <p14:xfrm>
              <a:off x="417513" y="742950"/>
              <a:ext cx="847725" cy="504825"/>
            </p14:xfrm>
          </p:contentPart>
        </mc:Choice>
        <mc:Fallback>
          <p:pic>
            <p:nvPicPr>
              <p:cNvPr id="4098" name="Ink 2"/>
              <p:cNvPicPr>
                <a:picLocks noRot="1" noChangeAspect="1" noEditPoints="1" noChangeArrowheads="1" noChangeShapeType="1"/>
              </p:cNvPicPr>
              <p:nvPr/>
            </p:nvPicPr>
            <p:blipFill>
              <a:blip r:embed="rId4"/>
              <a:stretch>
                <a:fillRect/>
              </a:stretch>
            </p:blipFill>
            <p:spPr>
              <a:xfrm>
                <a:off x="411034" y="736473"/>
                <a:ext cx="860684" cy="51777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099" name="Ink 3"/>
              <p14:cNvContentPartPr>
                <a14:cpLocks xmlns:a14="http://schemas.microsoft.com/office/drawing/2010/main" noRot="1" noChangeAspect="1" noEditPoints="1" noChangeArrowheads="1" noChangeShapeType="1"/>
              </p14:cNvContentPartPr>
              <p14:nvPr/>
            </p14:nvContentPartPr>
            <p14:xfrm>
              <a:off x="1017588" y="973138"/>
              <a:ext cx="5800725" cy="1916112"/>
            </p14:xfrm>
          </p:contentPart>
        </mc:Choice>
        <mc:Fallback>
          <p:pic>
            <p:nvPicPr>
              <p:cNvPr id="4099" name="Ink 3"/>
              <p:cNvPicPr>
                <a:picLocks noRot="1" noChangeAspect="1" noEditPoints="1" noChangeArrowheads="1" noChangeShapeType="1"/>
              </p:cNvPicPr>
              <p:nvPr/>
            </p:nvPicPr>
            <p:blipFill>
              <a:blip r:embed="rId6"/>
              <a:stretch>
                <a:fillRect/>
              </a:stretch>
            </p:blipFill>
            <p:spPr>
              <a:xfrm>
                <a:off x="1011108" y="966659"/>
                <a:ext cx="5813685" cy="192907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100" name="Ink 4"/>
              <p14:cNvContentPartPr>
                <a14:cpLocks xmlns:a14="http://schemas.microsoft.com/office/drawing/2010/main" noRot="1" noChangeAspect="1" noEditPoints="1" noChangeArrowheads="1" noChangeShapeType="1"/>
              </p14:cNvContentPartPr>
              <p14:nvPr/>
            </p14:nvContentPartPr>
            <p14:xfrm>
              <a:off x="2387600" y="1906588"/>
              <a:ext cx="3436938" cy="776287"/>
            </p14:xfrm>
          </p:contentPart>
        </mc:Choice>
        <mc:Fallback>
          <p:pic>
            <p:nvPicPr>
              <p:cNvPr id="4100" name="Ink 4"/>
              <p:cNvPicPr>
                <a:picLocks noRot="1" noChangeAspect="1" noEditPoints="1" noChangeArrowheads="1" noChangeShapeType="1"/>
              </p:cNvPicPr>
              <p:nvPr/>
            </p:nvPicPr>
            <p:blipFill>
              <a:blip r:embed="rId8"/>
              <a:stretch>
                <a:fillRect/>
              </a:stretch>
            </p:blipFill>
            <p:spPr>
              <a:xfrm>
                <a:off x="2381120" y="1900107"/>
                <a:ext cx="3449898" cy="789249"/>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101" name="Ink 5"/>
              <p14:cNvContentPartPr>
                <a14:cpLocks xmlns:a14="http://schemas.microsoft.com/office/drawing/2010/main" noRot="1" noChangeAspect="1" noEditPoints="1" noChangeArrowheads="1" noChangeShapeType="1"/>
              </p14:cNvContentPartPr>
              <p14:nvPr/>
            </p14:nvContentPartPr>
            <p14:xfrm>
              <a:off x="5976938" y="2025650"/>
              <a:ext cx="1743075" cy="319088"/>
            </p14:xfrm>
          </p:contentPart>
        </mc:Choice>
        <mc:Fallback>
          <p:pic>
            <p:nvPicPr>
              <p:cNvPr id="4101" name="Ink 5"/>
              <p:cNvPicPr>
                <a:picLocks noRot="1" noChangeAspect="1" noEditPoints="1" noChangeArrowheads="1" noChangeShapeType="1"/>
              </p:cNvPicPr>
              <p:nvPr/>
            </p:nvPicPr>
            <p:blipFill>
              <a:blip r:embed="rId10"/>
              <a:stretch>
                <a:fillRect/>
              </a:stretch>
            </p:blipFill>
            <p:spPr>
              <a:xfrm>
                <a:off x="5970458" y="2019167"/>
                <a:ext cx="1756035" cy="332053"/>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102" name="Ink 6"/>
              <p14:cNvContentPartPr>
                <a14:cpLocks xmlns:a14="http://schemas.microsoft.com/office/drawing/2010/main" noRot="1" noChangeAspect="1" noEditPoints="1" noChangeArrowheads="1" noChangeShapeType="1"/>
              </p14:cNvContentPartPr>
              <p14:nvPr/>
            </p14:nvContentPartPr>
            <p14:xfrm>
              <a:off x="161925" y="3122613"/>
              <a:ext cx="190500" cy="98425"/>
            </p14:xfrm>
          </p:contentPart>
        </mc:Choice>
        <mc:Fallback>
          <p:pic>
            <p:nvPicPr>
              <p:cNvPr id="4102" name="Ink 6"/>
              <p:cNvPicPr>
                <a:picLocks noRot="1" noChangeAspect="1" noEditPoints="1" noChangeArrowheads="1" noChangeShapeType="1"/>
              </p:cNvPicPr>
              <p:nvPr/>
            </p:nvPicPr>
            <p:blipFill>
              <a:blip r:embed="rId12"/>
              <a:stretch>
                <a:fillRect/>
              </a:stretch>
            </p:blipFill>
            <p:spPr>
              <a:xfrm>
                <a:off x="155443" y="3116123"/>
                <a:ext cx="203464" cy="111404"/>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0"/>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72" name="Google Shape;672;p40"/>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7</a:t>
            </a:fld>
            <a:endParaRPr sz="900">
              <a:solidFill>
                <a:srgbClr val="F1333F"/>
              </a:solidFill>
              <a:latin typeface="Proxima Nova"/>
              <a:ea typeface="Proxima Nova"/>
              <a:cs typeface="Proxima Nova"/>
              <a:sym typeface="Proxima Nova"/>
            </a:endParaRPr>
          </a:p>
        </p:txBody>
      </p:sp>
      <p:sp>
        <p:nvSpPr>
          <p:cNvPr id="673" name="Google Shape;673;p40"/>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74" name="Google Shape;674;p4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sp>
        <p:nvSpPr>
          <p:cNvPr id="675" name="Google Shape;675;p40"/>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914400" lvl="0" indent="0" algn="l" rtl="0">
              <a:lnSpc>
                <a:spcPct val="100000"/>
              </a:lnSpc>
              <a:spcBef>
                <a:spcPts val="0"/>
              </a:spcBef>
              <a:spcAft>
                <a:spcPts val="0"/>
              </a:spcAft>
              <a:buNone/>
            </a:pPr>
            <a:endParaRPr sz="1400" dirty="0"/>
          </a:p>
          <a:p>
            <a:pPr marL="0" lvl="0" indent="0" algn="l" rtl="0">
              <a:lnSpc>
                <a:spcPct val="100000"/>
              </a:lnSpc>
              <a:spcBef>
                <a:spcPts val="1200"/>
              </a:spcBef>
              <a:spcAft>
                <a:spcPts val="0"/>
              </a:spcAft>
              <a:buClr>
                <a:schemeClr val="dk1"/>
              </a:buClr>
              <a:buSzPts val="1100"/>
              <a:buFont typeface="Arial"/>
              <a:buNone/>
            </a:pPr>
            <a:r>
              <a:rPr lang="en-IN" sz="1400" b="1" dirty="0"/>
              <a:t>Filter high-value customers(HVC)</a:t>
            </a:r>
            <a:endParaRPr sz="1400" b="1" dirty="0"/>
          </a:p>
          <a:p>
            <a:pPr marL="0" lvl="0" indent="0" algn="l" rtl="0">
              <a:lnSpc>
                <a:spcPct val="100000"/>
              </a:lnSpc>
              <a:spcBef>
                <a:spcPts val="1200"/>
              </a:spcBef>
              <a:spcAft>
                <a:spcPts val="0"/>
              </a:spcAft>
              <a:buClr>
                <a:schemeClr val="dk1"/>
              </a:buClr>
              <a:buSzPts val="1100"/>
              <a:buFont typeface="Arial"/>
              <a:buNone/>
            </a:pPr>
            <a:r>
              <a:rPr lang="en-IN" sz="1400" b="1" dirty="0"/>
              <a:t>Good Phase</a:t>
            </a:r>
            <a:endParaRPr sz="1400" b="1" dirty="0"/>
          </a:p>
          <a:p>
            <a:pPr marL="457200" lvl="0" indent="-317500" algn="l" rtl="0">
              <a:lnSpc>
                <a:spcPct val="100000"/>
              </a:lnSpc>
              <a:spcBef>
                <a:spcPts val="1200"/>
              </a:spcBef>
              <a:spcAft>
                <a:spcPts val="0"/>
              </a:spcAft>
              <a:buSzPts val="1400"/>
              <a:buAutoNum type="arabicPeriod"/>
            </a:pPr>
            <a:r>
              <a:rPr lang="en-IN" sz="1400" dirty="0"/>
              <a:t>Calculate total data recharge amount</a:t>
            </a:r>
            <a:endParaRPr sz="1400" dirty="0"/>
          </a:p>
          <a:p>
            <a:pPr marL="457200" lvl="0" indent="-317500" algn="l" rtl="0">
              <a:lnSpc>
                <a:spcPct val="100000"/>
              </a:lnSpc>
              <a:spcBef>
                <a:spcPts val="0"/>
              </a:spcBef>
              <a:spcAft>
                <a:spcPts val="0"/>
              </a:spcAft>
              <a:buSzPts val="1400"/>
              <a:buAutoNum type="arabicPeriod"/>
            </a:pPr>
            <a:r>
              <a:rPr lang="en-IN" sz="1400" dirty="0"/>
              <a:t>calculate total recharge amount</a:t>
            </a:r>
            <a:endParaRPr sz="1400" dirty="0"/>
          </a:p>
          <a:p>
            <a:pPr marL="914400" lvl="1" indent="-317500" algn="l" rtl="0">
              <a:lnSpc>
                <a:spcPct val="100000"/>
              </a:lnSpc>
              <a:spcBef>
                <a:spcPts val="0"/>
              </a:spcBef>
              <a:spcAft>
                <a:spcPts val="0"/>
              </a:spcAft>
              <a:buSzPts val="1400"/>
              <a:buAutoNum type="alphaLcPeriod"/>
            </a:pPr>
            <a:r>
              <a:rPr lang="en-IN" sz="1400" dirty="0"/>
              <a:t>call recharge amount(</a:t>
            </a:r>
            <a:r>
              <a:rPr lang="en-IN" sz="1400" dirty="0" err="1"/>
              <a:t>total_rech_amt</a:t>
            </a:r>
            <a:r>
              <a:rPr lang="en-IN" sz="1400" dirty="0"/>
              <a:t>) + data recharge amount</a:t>
            </a:r>
            <a:endParaRPr sz="1400" dirty="0"/>
          </a:p>
          <a:p>
            <a:pPr marL="457200" lvl="0" indent="-317500" algn="l" rtl="0">
              <a:lnSpc>
                <a:spcPct val="100000"/>
              </a:lnSpc>
              <a:spcBef>
                <a:spcPts val="0"/>
              </a:spcBef>
              <a:spcAft>
                <a:spcPts val="0"/>
              </a:spcAft>
              <a:buSzPts val="1400"/>
              <a:buAutoNum type="arabicPeriod"/>
            </a:pPr>
            <a:r>
              <a:rPr lang="en-IN" sz="1400" dirty="0"/>
              <a:t>Calculate average recharge done by customer in June and July</a:t>
            </a:r>
            <a:endParaRPr sz="1400" dirty="0"/>
          </a:p>
          <a:p>
            <a:pPr marL="457200" lvl="0" indent="-317500" algn="l" rtl="0">
              <a:lnSpc>
                <a:spcPct val="100000"/>
              </a:lnSpc>
              <a:spcBef>
                <a:spcPts val="0"/>
              </a:spcBef>
              <a:spcAft>
                <a:spcPts val="0"/>
              </a:spcAft>
              <a:buSzPts val="1400"/>
              <a:buAutoNum type="arabicPeriod"/>
            </a:pPr>
            <a:r>
              <a:rPr lang="en-IN" sz="1400" dirty="0"/>
              <a:t>Look at the 70th percentile recharge amount</a:t>
            </a:r>
            <a:endParaRPr sz="1400" dirty="0"/>
          </a:p>
          <a:p>
            <a:pPr marL="457200" lvl="0" indent="-317500" algn="l" rtl="0">
              <a:lnSpc>
                <a:spcPct val="100000"/>
              </a:lnSpc>
              <a:spcBef>
                <a:spcPts val="0"/>
              </a:spcBef>
              <a:spcAft>
                <a:spcPts val="0"/>
              </a:spcAft>
              <a:buSzPts val="1400"/>
              <a:buAutoNum type="arabicPeriod"/>
            </a:pPr>
            <a:r>
              <a:rPr lang="en-IN" sz="1400" dirty="0"/>
              <a:t>Retain only those customers who have recharged their mobiles with more than or equal to 70th percentile amount</a:t>
            </a:r>
            <a:endParaRPr sz="1400"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endParaRPr sz="1400" dirty="0"/>
          </a:p>
        </p:txBody>
      </p:sp>
      <mc:AlternateContent xmlns:mc="http://schemas.openxmlformats.org/markup-compatibility/2006">
        <mc:Choice xmlns:p14="http://schemas.microsoft.com/office/powerpoint/2010/main" Requires="p14">
          <p:contentPart p14:bwMode="auto" r:id="rId3">
            <p14:nvContentPartPr>
              <p14:cNvPr id="5122" name="Ink 2"/>
              <p14:cNvContentPartPr>
                <a14:cpLocks xmlns:a14="http://schemas.microsoft.com/office/drawing/2010/main" noRot="1" noChangeAspect="1" noEditPoints="1" noChangeArrowheads="1" noChangeShapeType="1"/>
              </p14:cNvContentPartPr>
              <p14:nvPr/>
            </p14:nvContentPartPr>
            <p14:xfrm>
              <a:off x="1154113" y="839788"/>
              <a:ext cx="744537" cy="93662"/>
            </p14:xfrm>
          </p:contentPart>
        </mc:Choice>
        <mc:Fallback>
          <p:pic>
            <p:nvPicPr>
              <p:cNvPr id="5122" name="Ink 2"/>
              <p:cNvPicPr>
                <a:picLocks noRot="1" noChangeAspect="1" noEditPoints="1" noChangeArrowheads="1" noChangeShapeType="1"/>
              </p:cNvPicPr>
              <p:nvPr/>
            </p:nvPicPr>
            <p:blipFill>
              <a:blip r:embed="rId4"/>
              <a:stretch>
                <a:fillRect/>
              </a:stretch>
            </p:blipFill>
            <p:spPr>
              <a:xfrm>
                <a:off x="1147633" y="833304"/>
                <a:ext cx="757498" cy="10663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123" name="Ink 3"/>
              <p14:cNvContentPartPr>
                <a14:cpLocks xmlns:a14="http://schemas.microsoft.com/office/drawing/2010/main" noRot="1" noChangeAspect="1" noEditPoints="1" noChangeArrowheads="1" noChangeShapeType="1"/>
              </p14:cNvContentPartPr>
              <p14:nvPr/>
            </p14:nvContentPartPr>
            <p14:xfrm>
              <a:off x="490538" y="703263"/>
              <a:ext cx="1874837" cy="493712"/>
            </p14:xfrm>
          </p:contentPart>
        </mc:Choice>
        <mc:Fallback>
          <p:pic>
            <p:nvPicPr>
              <p:cNvPr id="5123" name="Ink 3"/>
              <p:cNvPicPr>
                <a:picLocks noRot="1" noChangeAspect="1" noEditPoints="1" noChangeArrowheads="1" noChangeShapeType="1"/>
              </p:cNvPicPr>
              <p:nvPr/>
            </p:nvPicPr>
            <p:blipFill>
              <a:blip r:embed="rId6"/>
              <a:stretch>
                <a:fillRect/>
              </a:stretch>
            </p:blipFill>
            <p:spPr>
              <a:xfrm>
                <a:off x="484046" y="696897"/>
                <a:ext cx="1887822" cy="50644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124" name="Ink 4"/>
              <p14:cNvContentPartPr>
                <a14:cpLocks xmlns:a14="http://schemas.microsoft.com/office/drawing/2010/main" noRot="1" noChangeAspect="1" noEditPoints="1" noChangeArrowheads="1" noChangeShapeType="1"/>
              </p14:cNvContentPartPr>
              <p14:nvPr/>
            </p14:nvContentPartPr>
            <p14:xfrm>
              <a:off x="1982788" y="144463"/>
              <a:ext cx="1519237" cy="573087"/>
            </p14:xfrm>
          </p:contentPart>
        </mc:Choice>
        <mc:Fallback>
          <p:pic>
            <p:nvPicPr>
              <p:cNvPr id="5124" name="Ink 4"/>
              <p:cNvPicPr>
                <a:picLocks noRot="1" noChangeAspect="1" noEditPoints="1" noChangeArrowheads="1" noChangeShapeType="1"/>
              </p:cNvPicPr>
              <p:nvPr/>
            </p:nvPicPr>
            <p:blipFill>
              <a:blip r:embed="rId8"/>
              <a:stretch>
                <a:fillRect/>
              </a:stretch>
            </p:blipFill>
            <p:spPr>
              <a:xfrm>
                <a:off x="1976308" y="137983"/>
                <a:ext cx="1532197" cy="586046"/>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125" name="Ink 5"/>
              <p14:cNvContentPartPr>
                <a14:cpLocks xmlns:a14="http://schemas.microsoft.com/office/drawing/2010/main" noRot="1" noChangeAspect="1" noEditPoints="1" noChangeArrowheads="1" noChangeShapeType="1"/>
              </p14:cNvContentPartPr>
              <p14:nvPr/>
            </p14:nvContentPartPr>
            <p14:xfrm>
              <a:off x="3462338" y="1209675"/>
              <a:ext cx="87312" cy="207963"/>
            </p14:xfrm>
          </p:contentPart>
        </mc:Choice>
        <mc:Fallback>
          <p:pic>
            <p:nvPicPr>
              <p:cNvPr id="5125" name="Ink 5"/>
              <p:cNvPicPr>
                <a:picLocks noRot="1" noChangeAspect="1" noEditPoints="1" noChangeArrowheads="1" noChangeShapeType="1"/>
              </p:cNvPicPr>
              <p:nvPr/>
            </p:nvPicPr>
            <p:blipFill>
              <a:blip r:embed="rId10"/>
              <a:stretch>
                <a:fillRect/>
              </a:stretch>
            </p:blipFill>
            <p:spPr>
              <a:xfrm>
                <a:off x="3455844" y="1203199"/>
                <a:ext cx="100301" cy="220916"/>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126" name="Ink 6"/>
              <p14:cNvContentPartPr>
                <a14:cpLocks xmlns:a14="http://schemas.microsoft.com/office/drawing/2010/main" noRot="1" noChangeAspect="1" noEditPoints="1" noChangeArrowheads="1" noChangeShapeType="1"/>
              </p14:cNvContentPartPr>
              <p14:nvPr/>
            </p14:nvContentPartPr>
            <p14:xfrm>
              <a:off x="3498850" y="1341438"/>
              <a:ext cx="4748213" cy="1100137"/>
            </p14:xfrm>
          </p:contentPart>
        </mc:Choice>
        <mc:Fallback>
          <p:pic>
            <p:nvPicPr>
              <p:cNvPr id="5126" name="Ink 6"/>
              <p:cNvPicPr>
                <a:picLocks noRot="1" noChangeAspect="1" noEditPoints="1" noChangeArrowheads="1" noChangeShapeType="1"/>
              </p:cNvPicPr>
              <p:nvPr/>
            </p:nvPicPr>
            <p:blipFill>
              <a:blip r:embed="rId12"/>
              <a:stretch>
                <a:fillRect/>
              </a:stretch>
            </p:blipFill>
            <p:spPr>
              <a:xfrm>
                <a:off x="3492370" y="1334958"/>
                <a:ext cx="4761173" cy="1113097"/>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127" name="Ink 7"/>
              <p14:cNvContentPartPr>
                <a14:cpLocks xmlns:a14="http://schemas.microsoft.com/office/drawing/2010/main" noRot="1" noChangeAspect="1" noEditPoints="1" noChangeArrowheads="1" noChangeShapeType="1"/>
              </p14:cNvContentPartPr>
              <p14:nvPr/>
            </p14:nvContentPartPr>
            <p14:xfrm>
              <a:off x="3487738" y="1328738"/>
              <a:ext cx="5338762" cy="806450"/>
            </p14:xfrm>
          </p:contentPart>
        </mc:Choice>
        <mc:Fallback>
          <p:pic>
            <p:nvPicPr>
              <p:cNvPr id="5127" name="Ink 7"/>
              <p:cNvPicPr>
                <a:picLocks noRot="1" noChangeAspect="1" noEditPoints="1" noChangeArrowheads="1" noChangeShapeType="1"/>
              </p:cNvPicPr>
              <p:nvPr/>
            </p:nvPicPr>
            <p:blipFill>
              <a:blip r:embed="rId14"/>
              <a:stretch>
                <a:fillRect/>
              </a:stretch>
            </p:blipFill>
            <p:spPr>
              <a:xfrm>
                <a:off x="3481258" y="1322258"/>
                <a:ext cx="5351722" cy="819411"/>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128" name="Ink 8"/>
              <p14:cNvContentPartPr>
                <a14:cpLocks xmlns:a14="http://schemas.microsoft.com/office/drawing/2010/main" noRot="1" noChangeAspect="1" noEditPoints="1" noChangeArrowheads="1" noChangeShapeType="1"/>
              </p14:cNvContentPartPr>
              <p14:nvPr/>
            </p14:nvContentPartPr>
            <p14:xfrm>
              <a:off x="33683575" y="7554913"/>
              <a:ext cx="0" cy="0"/>
            </p14:xfrm>
          </p:contentPart>
        </mc:Choice>
        <mc:Fallback>
          <p:pic>
            <p:nvPicPr>
              <p:cNvPr id="5128" name="Ink 8"/>
              <p:cNvPicPr>
                <a:picLocks noRot="1" noChangeAspect="1" noEditPoints="1" noChangeArrowheads="1" noChangeShapeType="1"/>
              </p:cNvPicPr>
              <p:nvPr/>
            </p:nvPicPr>
            <p:blipFill>
              <a:blip r:embed="rId16"/>
              <a:stretch>
                <a:fillRect/>
              </a:stretch>
            </p:blipFill>
            <p:spPr>
              <a:xfrm>
                <a:off x="33683575" y="7554913"/>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129" name="Ink 9"/>
              <p14:cNvContentPartPr>
                <a14:cpLocks xmlns:a14="http://schemas.microsoft.com/office/drawing/2010/main" noRot="1" noChangeAspect="1" noEditPoints="1" noChangeArrowheads="1" noChangeShapeType="1"/>
              </p14:cNvContentPartPr>
              <p14:nvPr/>
            </p14:nvContentPartPr>
            <p14:xfrm>
              <a:off x="3448050" y="1368425"/>
              <a:ext cx="3338513" cy="185738"/>
            </p14:xfrm>
          </p:contentPart>
        </mc:Choice>
        <mc:Fallback>
          <p:pic>
            <p:nvPicPr>
              <p:cNvPr id="5129" name="Ink 9"/>
              <p:cNvPicPr>
                <a:picLocks noRot="1" noChangeAspect="1" noEditPoints="1" noChangeArrowheads="1" noChangeShapeType="1"/>
              </p:cNvPicPr>
              <p:nvPr/>
            </p:nvPicPr>
            <p:blipFill>
              <a:blip r:embed="rId18"/>
              <a:stretch>
                <a:fillRect/>
              </a:stretch>
            </p:blipFill>
            <p:spPr>
              <a:xfrm>
                <a:off x="3441570" y="1361946"/>
                <a:ext cx="3351473" cy="198696"/>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130" name="Ink 10"/>
              <p14:cNvContentPartPr>
                <a14:cpLocks xmlns:a14="http://schemas.microsoft.com/office/drawing/2010/main" noRot="1" noChangeAspect="1" noEditPoints="1" noChangeArrowheads="1" noChangeShapeType="1"/>
              </p14:cNvContentPartPr>
              <p14:nvPr/>
            </p14:nvContentPartPr>
            <p14:xfrm>
              <a:off x="7815263" y="2187575"/>
              <a:ext cx="384175" cy="306388"/>
            </p14:xfrm>
          </p:contentPart>
        </mc:Choice>
        <mc:Fallback>
          <p:pic>
            <p:nvPicPr>
              <p:cNvPr id="5130" name="Ink 10"/>
              <p:cNvPicPr>
                <a:picLocks noRot="1" noChangeAspect="1" noEditPoints="1" noChangeArrowheads="1" noChangeShapeType="1"/>
              </p:cNvPicPr>
              <p:nvPr/>
            </p:nvPicPr>
            <p:blipFill>
              <a:blip r:embed="rId20"/>
              <a:stretch>
                <a:fillRect/>
              </a:stretch>
            </p:blipFill>
            <p:spPr>
              <a:xfrm>
                <a:off x="7808782" y="2181094"/>
                <a:ext cx="397137" cy="319349"/>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131" name="Ink 11"/>
              <p14:cNvContentPartPr>
                <a14:cpLocks xmlns:a14="http://schemas.microsoft.com/office/drawing/2010/main" noRot="1" noChangeAspect="1" noEditPoints="1" noChangeArrowheads="1" noChangeShapeType="1"/>
              </p14:cNvContentPartPr>
              <p14:nvPr/>
            </p14:nvContentPartPr>
            <p14:xfrm>
              <a:off x="7858125" y="2435225"/>
              <a:ext cx="361950" cy="585788"/>
            </p14:xfrm>
          </p:contentPart>
        </mc:Choice>
        <mc:Fallback>
          <p:pic>
            <p:nvPicPr>
              <p:cNvPr id="5131" name="Ink 11"/>
              <p:cNvPicPr>
                <a:picLocks noRot="1" noChangeAspect="1" noEditPoints="1" noChangeArrowheads="1" noChangeShapeType="1"/>
              </p:cNvPicPr>
              <p:nvPr/>
            </p:nvPicPr>
            <p:blipFill>
              <a:blip r:embed="rId22"/>
              <a:stretch>
                <a:fillRect/>
              </a:stretch>
            </p:blipFill>
            <p:spPr>
              <a:xfrm>
                <a:off x="7851642" y="2428744"/>
                <a:ext cx="374915" cy="59875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132" name="Ink 12"/>
              <p14:cNvContentPartPr>
                <a14:cpLocks xmlns:a14="http://schemas.microsoft.com/office/drawing/2010/main" noRot="1" noChangeAspect="1" noEditPoints="1" noChangeArrowheads="1" noChangeShapeType="1"/>
              </p14:cNvContentPartPr>
              <p14:nvPr/>
            </p14:nvContentPartPr>
            <p14:xfrm>
              <a:off x="8235950" y="2366963"/>
              <a:ext cx="660400" cy="328612"/>
            </p14:xfrm>
          </p:contentPart>
        </mc:Choice>
        <mc:Fallback>
          <p:pic>
            <p:nvPicPr>
              <p:cNvPr id="5132" name="Ink 12"/>
              <p:cNvPicPr>
                <a:picLocks noRot="1" noChangeAspect="1" noEditPoints="1" noChangeArrowheads="1" noChangeShapeType="1"/>
              </p:cNvPicPr>
              <p:nvPr/>
            </p:nvPicPr>
            <p:blipFill>
              <a:blip r:embed="rId24"/>
              <a:stretch>
                <a:fillRect/>
              </a:stretch>
            </p:blipFill>
            <p:spPr>
              <a:xfrm>
                <a:off x="8229468" y="2360484"/>
                <a:ext cx="673363" cy="341569"/>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133" name="Ink 13"/>
              <p14:cNvContentPartPr>
                <a14:cpLocks xmlns:a14="http://schemas.microsoft.com/office/drawing/2010/main" noRot="1" noChangeAspect="1" noEditPoints="1" noChangeArrowheads="1" noChangeShapeType="1"/>
              </p14:cNvContentPartPr>
              <p14:nvPr/>
            </p14:nvContentPartPr>
            <p14:xfrm>
              <a:off x="6767513" y="925513"/>
              <a:ext cx="1352550" cy="427037"/>
            </p14:xfrm>
          </p:contentPart>
        </mc:Choice>
        <mc:Fallback>
          <p:pic>
            <p:nvPicPr>
              <p:cNvPr id="5133" name="Ink 13"/>
              <p:cNvPicPr>
                <a:picLocks noRot="1" noChangeAspect="1" noEditPoints="1" noChangeArrowheads="1" noChangeShapeType="1"/>
              </p:cNvPicPr>
              <p:nvPr/>
            </p:nvPicPr>
            <p:blipFill>
              <a:blip r:embed="rId26"/>
              <a:stretch>
                <a:fillRect/>
              </a:stretch>
            </p:blipFill>
            <p:spPr>
              <a:xfrm>
                <a:off x="6761033" y="919032"/>
                <a:ext cx="1365510" cy="439999"/>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134" name="Ink 14"/>
              <p14:cNvContentPartPr>
                <a14:cpLocks xmlns:a14="http://schemas.microsoft.com/office/drawing/2010/main" noRot="1" noChangeAspect="1" noEditPoints="1" noChangeArrowheads="1" noChangeShapeType="1"/>
              </p14:cNvContentPartPr>
              <p14:nvPr/>
            </p14:nvContentPartPr>
            <p14:xfrm>
              <a:off x="6789738" y="925513"/>
              <a:ext cx="2038350" cy="484187"/>
            </p14:xfrm>
          </p:contentPart>
        </mc:Choice>
        <mc:Fallback>
          <p:pic>
            <p:nvPicPr>
              <p:cNvPr id="5134" name="Ink 14"/>
              <p:cNvPicPr>
                <a:picLocks noRot="1" noChangeAspect="1" noEditPoints="1" noChangeArrowheads="1" noChangeShapeType="1"/>
              </p:cNvPicPr>
              <p:nvPr/>
            </p:nvPicPr>
            <p:blipFill>
              <a:blip r:embed="rId28"/>
              <a:stretch>
                <a:fillRect/>
              </a:stretch>
            </p:blipFill>
            <p:spPr>
              <a:xfrm>
                <a:off x="6783258" y="919033"/>
                <a:ext cx="2051310" cy="497147"/>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135" name="Ink 15"/>
              <p14:cNvContentPartPr>
                <a14:cpLocks xmlns:a14="http://schemas.microsoft.com/office/drawing/2010/main" noRot="1" noChangeAspect="1" noEditPoints="1" noChangeArrowheads="1" noChangeShapeType="1"/>
              </p14:cNvContentPartPr>
              <p14:nvPr/>
            </p14:nvContentPartPr>
            <p14:xfrm>
              <a:off x="3011488" y="3749675"/>
              <a:ext cx="1587" cy="1588"/>
            </p14:xfrm>
          </p:contentPart>
        </mc:Choice>
        <mc:Fallback>
          <p:pic>
            <p:nvPicPr>
              <p:cNvPr id="5135" name="Ink 15"/>
              <p:cNvPicPr>
                <a:picLocks noRot="1" noChangeAspect="1" noEditPoints="1" noChangeArrowheads="1" noChangeShapeType="1"/>
              </p:cNvPicPr>
              <p:nvPr/>
            </p:nvPicPr>
            <p:blipFill>
              <a:blip r:embed="rId30"/>
              <a:stretch>
                <a:fillRect/>
              </a:stretch>
            </p:blipFill>
            <p:spPr>
              <a:xfrm>
                <a:off x="3004346" y="3721091"/>
                <a:ext cx="15870" cy="58756"/>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136" name="Ink 16"/>
              <p14:cNvContentPartPr>
                <a14:cpLocks xmlns:a14="http://schemas.microsoft.com/office/drawing/2010/main" noRot="1" noChangeAspect="1" noEditPoints="1" noChangeArrowheads="1" noChangeShapeType="1"/>
              </p14:cNvContentPartPr>
              <p14:nvPr/>
            </p14:nvContentPartPr>
            <p14:xfrm>
              <a:off x="3138488" y="3592513"/>
              <a:ext cx="384175" cy="150812"/>
            </p14:xfrm>
          </p:contentPart>
        </mc:Choice>
        <mc:Fallback>
          <p:pic>
            <p:nvPicPr>
              <p:cNvPr id="5136" name="Ink 16"/>
              <p:cNvPicPr>
                <a:picLocks noRot="1" noChangeAspect="1" noEditPoints="1" noChangeArrowheads="1" noChangeShapeType="1"/>
              </p:cNvPicPr>
              <p:nvPr/>
            </p:nvPicPr>
            <p:blipFill>
              <a:blip r:embed="rId32"/>
              <a:stretch>
                <a:fillRect/>
              </a:stretch>
            </p:blipFill>
            <p:spPr>
              <a:xfrm>
                <a:off x="3132007" y="3586034"/>
                <a:ext cx="397137" cy="16377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137" name="Ink 17"/>
              <p14:cNvContentPartPr>
                <a14:cpLocks xmlns:a14="http://schemas.microsoft.com/office/drawing/2010/main" noRot="1" noChangeAspect="1" noEditPoints="1" noChangeArrowheads="1" noChangeShapeType="1"/>
              </p14:cNvContentPartPr>
              <p14:nvPr/>
            </p14:nvContentPartPr>
            <p14:xfrm>
              <a:off x="3673475" y="3475038"/>
              <a:ext cx="692150" cy="174625"/>
            </p14:xfrm>
          </p:contentPart>
        </mc:Choice>
        <mc:Fallback>
          <p:pic>
            <p:nvPicPr>
              <p:cNvPr id="5137" name="Ink 17"/>
              <p:cNvPicPr>
                <a:picLocks noRot="1" noChangeAspect="1" noEditPoints="1" noChangeArrowheads="1" noChangeShapeType="1"/>
              </p:cNvPicPr>
              <p:nvPr/>
            </p:nvPicPr>
            <p:blipFill>
              <a:blip r:embed="rId34"/>
              <a:stretch>
                <a:fillRect/>
              </a:stretch>
            </p:blipFill>
            <p:spPr>
              <a:xfrm>
                <a:off x="3666996" y="3468557"/>
                <a:ext cx="705108" cy="187587"/>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138" name="Ink 18"/>
              <p14:cNvContentPartPr>
                <a14:cpLocks xmlns:a14="http://schemas.microsoft.com/office/drawing/2010/main" noRot="1" noChangeAspect="1" noEditPoints="1" noChangeArrowheads="1" noChangeShapeType="1"/>
              </p14:cNvContentPartPr>
              <p14:nvPr/>
            </p14:nvContentPartPr>
            <p14:xfrm>
              <a:off x="4008438" y="3646488"/>
              <a:ext cx="725487" cy="73025"/>
            </p14:xfrm>
          </p:contentPart>
        </mc:Choice>
        <mc:Fallback>
          <p:pic>
            <p:nvPicPr>
              <p:cNvPr id="5138" name="Ink 18"/>
              <p:cNvPicPr>
                <a:picLocks noRot="1" noChangeAspect="1" noEditPoints="1" noChangeArrowheads="1" noChangeShapeType="1"/>
              </p:cNvPicPr>
              <p:nvPr/>
            </p:nvPicPr>
            <p:blipFill>
              <a:blip r:embed="rId36"/>
              <a:stretch>
                <a:fillRect/>
              </a:stretch>
            </p:blipFill>
            <p:spPr>
              <a:xfrm>
                <a:off x="4001957" y="3640013"/>
                <a:ext cx="738449" cy="85975"/>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139" name="Ink 19"/>
              <p14:cNvContentPartPr>
                <a14:cpLocks xmlns:a14="http://schemas.microsoft.com/office/drawing/2010/main" noRot="1" noChangeAspect="1" noEditPoints="1" noChangeArrowheads="1" noChangeShapeType="1"/>
              </p14:cNvContentPartPr>
              <p14:nvPr/>
            </p14:nvContentPartPr>
            <p14:xfrm>
              <a:off x="3381375" y="3732213"/>
              <a:ext cx="793750" cy="263525"/>
            </p14:xfrm>
          </p:contentPart>
        </mc:Choice>
        <mc:Fallback>
          <p:pic>
            <p:nvPicPr>
              <p:cNvPr id="5139" name="Ink 19"/>
              <p:cNvPicPr>
                <a:picLocks noRot="1" noChangeAspect="1" noEditPoints="1" noChangeArrowheads="1" noChangeShapeType="1"/>
              </p:cNvPicPr>
              <p:nvPr/>
            </p:nvPicPr>
            <p:blipFill>
              <a:blip r:embed="rId38"/>
              <a:stretch>
                <a:fillRect/>
              </a:stretch>
            </p:blipFill>
            <p:spPr>
              <a:xfrm>
                <a:off x="3374895" y="3725733"/>
                <a:ext cx="806709" cy="276485"/>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140" name="Ink 20"/>
              <p14:cNvContentPartPr>
                <a14:cpLocks xmlns:a14="http://schemas.microsoft.com/office/drawing/2010/main" noRot="1" noChangeAspect="1" noEditPoints="1" noChangeArrowheads="1" noChangeShapeType="1"/>
              </p14:cNvContentPartPr>
              <p14:nvPr/>
            </p14:nvContentPartPr>
            <p14:xfrm>
              <a:off x="4324350" y="3603625"/>
              <a:ext cx="349250" cy="190500"/>
            </p14:xfrm>
          </p:contentPart>
        </mc:Choice>
        <mc:Fallback>
          <p:pic>
            <p:nvPicPr>
              <p:cNvPr id="5140" name="Ink 20"/>
              <p:cNvPicPr>
                <a:picLocks noRot="1" noChangeAspect="1" noEditPoints="1" noChangeArrowheads="1" noChangeShapeType="1"/>
              </p:cNvPicPr>
              <p:nvPr/>
            </p:nvPicPr>
            <p:blipFill>
              <a:blip r:embed="rId40"/>
              <a:stretch>
                <a:fillRect/>
              </a:stretch>
            </p:blipFill>
            <p:spPr>
              <a:xfrm>
                <a:off x="4317869" y="3597143"/>
                <a:ext cx="362212" cy="203464"/>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1"/>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81" name="Google Shape;681;p41"/>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8</a:t>
            </a:fld>
            <a:endParaRPr sz="900">
              <a:solidFill>
                <a:srgbClr val="F1333F"/>
              </a:solidFill>
              <a:latin typeface="Proxima Nova"/>
              <a:ea typeface="Proxima Nova"/>
              <a:cs typeface="Proxima Nova"/>
              <a:sym typeface="Proxima Nova"/>
            </a:endParaRPr>
          </a:p>
        </p:txBody>
      </p:sp>
      <p:sp>
        <p:nvSpPr>
          <p:cNvPr id="682" name="Google Shape;682;p41"/>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83" name="Google Shape;683;p4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
        <p:nvSpPr>
          <p:cNvPr id="684" name="Google Shape;684;p41"/>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914400" lvl="0" indent="0" algn="l" rtl="0">
              <a:lnSpc>
                <a:spcPct val="100000"/>
              </a:lnSpc>
              <a:spcBef>
                <a:spcPts val="0"/>
              </a:spcBef>
              <a:spcAft>
                <a:spcPts val="0"/>
              </a:spcAft>
              <a:buNone/>
            </a:pPr>
            <a:endParaRPr sz="1400"/>
          </a:p>
          <a:p>
            <a:pPr marL="0" lvl="0" indent="0" algn="l" rtl="0">
              <a:lnSpc>
                <a:spcPct val="100000"/>
              </a:lnSpc>
              <a:spcBef>
                <a:spcPts val="1200"/>
              </a:spcBef>
              <a:spcAft>
                <a:spcPts val="0"/>
              </a:spcAft>
              <a:buClr>
                <a:schemeClr val="dk1"/>
              </a:buClr>
              <a:buSzPts val="1100"/>
              <a:buFont typeface="Arial"/>
              <a:buNone/>
            </a:pPr>
            <a:r>
              <a:rPr lang="en-IN" sz="1400" b="1"/>
              <a:t>Derive Churn</a:t>
            </a:r>
            <a:endParaRPr sz="1400" b="1"/>
          </a:p>
          <a:p>
            <a:pPr marL="0" lvl="0" indent="0" algn="l" rtl="0">
              <a:lnSpc>
                <a:spcPct val="100000"/>
              </a:lnSpc>
              <a:spcBef>
                <a:spcPts val="1200"/>
              </a:spcBef>
              <a:spcAft>
                <a:spcPts val="0"/>
              </a:spcAft>
              <a:buClr>
                <a:schemeClr val="dk1"/>
              </a:buClr>
              <a:buSzPts val="1100"/>
              <a:buFont typeface="Arial"/>
              <a:buNone/>
            </a:pPr>
            <a:r>
              <a:rPr lang="en-IN" sz="1400" b="1"/>
              <a:t>9th Month is our Churn Phase. Usage-based churn</a:t>
            </a:r>
            <a:endParaRPr sz="1400" b="1"/>
          </a:p>
          <a:p>
            <a:pPr marL="457200" lvl="0" indent="-317500" algn="l" rtl="0">
              <a:lnSpc>
                <a:spcPct val="100000"/>
              </a:lnSpc>
              <a:spcBef>
                <a:spcPts val="1200"/>
              </a:spcBef>
              <a:spcAft>
                <a:spcPts val="0"/>
              </a:spcAft>
              <a:buSzPts val="1400"/>
              <a:buAutoNum type="arabicPeriod"/>
            </a:pPr>
            <a:r>
              <a:rPr lang="en-IN" sz="1400"/>
              <a:t>Calculate total incoming and outgoing minutes of usage</a:t>
            </a:r>
            <a:endParaRPr sz="1400"/>
          </a:p>
          <a:p>
            <a:pPr marL="457200" lvl="0" indent="-317500" algn="l" rtl="0">
              <a:lnSpc>
                <a:spcPct val="100000"/>
              </a:lnSpc>
              <a:spcBef>
                <a:spcPts val="0"/>
              </a:spcBef>
              <a:spcAft>
                <a:spcPts val="0"/>
              </a:spcAft>
              <a:buSzPts val="1400"/>
              <a:buAutoNum type="arabicPeriod"/>
            </a:pPr>
            <a:r>
              <a:rPr lang="en-IN" sz="1400"/>
              <a:t>Calculate 2g and 3g data consumption</a:t>
            </a:r>
            <a:endParaRPr sz="1400"/>
          </a:p>
          <a:p>
            <a:pPr marL="457200" lvl="0" indent="-317500" algn="l" rtl="0">
              <a:lnSpc>
                <a:spcPct val="100000"/>
              </a:lnSpc>
              <a:spcBef>
                <a:spcPts val="0"/>
              </a:spcBef>
              <a:spcAft>
                <a:spcPts val="0"/>
              </a:spcAft>
              <a:buSzPts val="1400"/>
              <a:buAutoNum type="arabicPeriod"/>
            </a:pPr>
            <a:r>
              <a:rPr lang="en-IN" sz="1400"/>
              <a:t>Create churn variable: those who have not used either calls or internet in the month of September are customers who have churned</a:t>
            </a:r>
            <a:endParaRPr sz="1400"/>
          </a:p>
          <a:p>
            <a:pPr marL="457200" lvl="0" indent="-317500" algn="l" rtl="0">
              <a:lnSpc>
                <a:spcPct val="100000"/>
              </a:lnSpc>
              <a:spcBef>
                <a:spcPts val="0"/>
              </a:spcBef>
              <a:spcAft>
                <a:spcPts val="0"/>
              </a:spcAft>
              <a:buSzPts val="1400"/>
              <a:buAutoNum type="arabicPeriod"/>
            </a:pPr>
            <a:r>
              <a:rPr lang="en-IN" sz="1400"/>
              <a:t>Check Churn percentage.</a:t>
            </a:r>
            <a:endParaRPr sz="1400"/>
          </a:p>
          <a:p>
            <a:pPr marL="457200" lvl="0" indent="-317500" algn="l" rtl="0">
              <a:lnSpc>
                <a:spcPct val="100000"/>
              </a:lnSpc>
              <a:spcBef>
                <a:spcPts val="0"/>
              </a:spcBef>
              <a:spcAft>
                <a:spcPts val="0"/>
              </a:spcAft>
              <a:buSzPts val="1400"/>
              <a:buAutoNum type="arabicPeriod"/>
            </a:pPr>
            <a:r>
              <a:rPr lang="en-IN" sz="1400"/>
              <a:t>Delete columns that belong to the churn month</a:t>
            </a:r>
            <a:endParaRPr sz="1400"/>
          </a:p>
          <a:p>
            <a:pPr marL="0" lvl="0" indent="0" algn="l" rtl="0">
              <a:lnSpc>
                <a:spcPct val="100000"/>
              </a:lnSpc>
              <a:spcBef>
                <a:spcPts val="1200"/>
              </a:spcBef>
              <a:spcAft>
                <a:spcPts val="0"/>
              </a:spcAft>
              <a:buClr>
                <a:schemeClr val="dk1"/>
              </a:buClr>
              <a:buSzPts val="1100"/>
              <a:buFont typeface="Arial"/>
              <a:buNone/>
            </a:pPr>
            <a:endParaRPr sz="1400" b="1"/>
          </a:p>
          <a:p>
            <a:pPr marL="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mc:AlternateContent xmlns:mc="http://schemas.openxmlformats.org/markup-compatibility/2006">
        <mc:Choice xmlns:p14="http://schemas.microsoft.com/office/powerpoint/2010/main" Requires="p14">
          <p:contentPart p14:bwMode="auto" r:id="rId3">
            <p14:nvContentPartPr>
              <p14:cNvPr id="6146" name="Ink 2"/>
              <p14:cNvContentPartPr>
                <a14:cpLocks xmlns:a14="http://schemas.microsoft.com/office/drawing/2010/main" noRot="1" noChangeAspect="1" noEditPoints="1" noChangeArrowheads="1" noChangeShapeType="1"/>
              </p14:cNvContentPartPr>
              <p14:nvPr/>
            </p14:nvContentPartPr>
            <p14:xfrm>
              <a:off x="2109788" y="266700"/>
              <a:ext cx="273050" cy="512763"/>
            </p14:xfrm>
          </p:contentPart>
        </mc:Choice>
        <mc:Fallback>
          <p:pic>
            <p:nvPicPr>
              <p:cNvPr id="6146" name="Ink 2"/>
              <p:cNvPicPr>
                <a:picLocks noRot="1" noChangeAspect="1" noEditPoints="1" noChangeArrowheads="1" noChangeShapeType="1"/>
              </p:cNvPicPr>
              <p:nvPr/>
            </p:nvPicPr>
            <p:blipFill>
              <a:blip r:embed="rId4"/>
              <a:stretch>
                <a:fillRect/>
              </a:stretch>
            </p:blipFill>
            <p:spPr>
              <a:xfrm>
                <a:off x="2103304" y="260218"/>
                <a:ext cx="286018" cy="525726"/>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147" name="Ink 3"/>
              <p14:cNvContentPartPr>
                <a14:cpLocks xmlns:a14="http://schemas.microsoft.com/office/drawing/2010/main" noRot="1" noChangeAspect="1" noEditPoints="1" noChangeArrowheads="1" noChangeShapeType="1"/>
              </p14:cNvContentPartPr>
              <p14:nvPr/>
            </p14:nvContentPartPr>
            <p14:xfrm>
              <a:off x="3159125" y="196850"/>
              <a:ext cx="1520825" cy="563563"/>
            </p14:xfrm>
          </p:contentPart>
        </mc:Choice>
        <mc:Fallback>
          <p:pic>
            <p:nvPicPr>
              <p:cNvPr id="6147" name="Ink 3"/>
              <p:cNvPicPr>
                <a:picLocks noRot="1" noChangeAspect="1" noEditPoints="1" noChangeArrowheads="1" noChangeShapeType="1"/>
              </p:cNvPicPr>
              <p:nvPr/>
            </p:nvPicPr>
            <p:blipFill>
              <a:blip r:embed="rId6"/>
              <a:stretch>
                <a:fillRect/>
              </a:stretch>
            </p:blipFill>
            <p:spPr>
              <a:xfrm>
                <a:off x="3152646" y="190368"/>
                <a:ext cx="1533784" cy="576527"/>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148" name="Ink 4"/>
              <p14:cNvContentPartPr>
                <a14:cpLocks xmlns:a14="http://schemas.microsoft.com/office/drawing/2010/main" noRot="1" noChangeAspect="1" noEditPoints="1" noChangeArrowheads="1" noChangeShapeType="1"/>
              </p14:cNvContentPartPr>
              <p14:nvPr/>
            </p14:nvContentPartPr>
            <p14:xfrm>
              <a:off x="1339850" y="804863"/>
              <a:ext cx="4021138" cy="238125"/>
            </p14:xfrm>
          </p:contentPart>
        </mc:Choice>
        <mc:Fallback>
          <p:pic>
            <p:nvPicPr>
              <p:cNvPr id="6148" name="Ink 4"/>
              <p:cNvPicPr>
                <a:picLocks noRot="1" noChangeAspect="1" noEditPoints="1" noChangeArrowheads="1" noChangeShapeType="1"/>
              </p:cNvPicPr>
              <p:nvPr/>
            </p:nvPicPr>
            <p:blipFill>
              <a:blip r:embed="rId8"/>
              <a:stretch>
                <a:fillRect/>
              </a:stretch>
            </p:blipFill>
            <p:spPr>
              <a:xfrm>
                <a:off x="1333370" y="798379"/>
                <a:ext cx="4034098" cy="251094"/>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149" name="Ink 5"/>
              <p14:cNvContentPartPr>
                <a14:cpLocks xmlns:a14="http://schemas.microsoft.com/office/drawing/2010/main" noRot="1" noChangeAspect="1" noEditPoints="1" noChangeArrowheads="1" noChangeShapeType="1"/>
              </p14:cNvContentPartPr>
              <p14:nvPr/>
            </p14:nvContentPartPr>
            <p14:xfrm>
              <a:off x="627063" y="750888"/>
              <a:ext cx="4856162" cy="515937"/>
            </p14:xfrm>
          </p:contentPart>
        </mc:Choice>
        <mc:Fallback>
          <p:pic>
            <p:nvPicPr>
              <p:cNvPr id="6149" name="Ink 5"/>
              <p:cNvPicPr>
                <a:picLocks noRot="1" noChangeAspect="1" noEditPoints="1" noChangeArrowheads="1" noChangeShapeType="1"/>
              </p:cNvPicPr>
              <p:nvPr/>
            </p:nvPicPr>
            <p:blipFill>
              <a:blip r:embed="rId10"/>
              <a:stretch>
                <a:fillRect/>
              </a:stretch>
            </p:blipFill>
            <p:spPr>
              <a:xfrm>
                <a:off x="620583" y="744407"/>
                <a:ext cx="4869122" cy="528898"/>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150" name="Ink 6"/>
              <p14:cNvContentPartPr>
                <a14:cpLocks xmlns:a14="http://schemas.microsoft.com/office/drawing/2010/main" noRot="1" noChangeAspect="1" noEditPoints="1" noChangeArrowheads="1" noChangeShapeType="1"/>
              </p14:cNvContentPartPr>
              <p14:nvPr/>
            </p14:nvContentPartPr>
            <p14:xfrm>
              <a:off x="41190863" y="8069263"/>
              <a:ext cx="0" cy="0"/>
            </p14:xfrm>
          </p:contentPart>
        </mc:Choice>
        <mc:Fallback>
          <p:pic>
            <p:nvPicPr>
              <p:cNvPr id="6150" name="Ink 6"/>
              <p:cNvPicPr>
                <a:picLocks noRot="1" noChangeAspect="1" noEditPoints="1" noChangeArrowheads="1" noChangeShapeType="1"/>
              </p:cNvPicPr>
              <p:nvPr/>
            </p:nvPicPr>
            <p:blipFill>
              <a:blip r:embed="rId12"/>
              <a:stretch>
                <a:fillRect/>
              </a:stretch>
            </p:blipFill>
            <p:spPr>
              <a:xfrm>
                <a:off x="41190863" y="8069263"/>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151" name="Ink 7"/>
              <p14:cNvContentPartPr>
                <a14:cpLocks xmlns:a14="http://schemas.microsoft.com/office/drawing/2010/main" noRot="1" noChangeAspect="1" noEditPoints="1" noChangeArrowheads="1" noChangeShapeType="1"/>
              </p14:cNvContentPartPr>
              <p14:nvPr/>
            </p14:nvContentPartPr>
            <p14:xfrm>
              <a:off x="3519488" y="1235075"/>
              <a:ext cx="1006475" cy="396875"/>
            </p14:xfrm>
          </p:contentPart>
        </mc:Choice>
        <mc:Fallback>
          <p:pic>
            <p:nvPicPr>
              <p:cNvPr id="6151" name="Ink 7"/>
              <p:cNvPicPr>
                <a:picLocks noRot="1" noChangeAspect="1" noEditPoints="1" noChangeArrowheads="1" noChangeShapeType="1"/>
              </p:cNvPicPr>
              <p:nvPr/>
            </p:nvPicPr>
            <p:blipFill>
              <a:blip r:embed="rId14"/>
              <a:stretch>
                <a:fillRect/>
              </a:stretch>
            </p:blipFill>
            <p:spPr>
              <a:xfrm>
                <a:off x="3513006" y="1228592"/>
                <a:ext cx="1019439" cy="409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152" name="Ink 8"/>
              <p14:cNvContentPartPr>
                <a14:cpLocks xmlns:a14="http://schemas.microsoft.com/office/drawing/2010/main" noRot="1" noChangeAspect="1" noEditPoints="1" noChangeArrowheads="1" noChangeShapeType="1"/>
              </p14:cNvContentPartPr>
              <p14:nvPr/>
            </p14:nvContentPartPr>
            <p14:xfrm>
              <a:off x="4803775" y="1550988"/>
              <a:ext cx="996950" cy="239712"/>
            </p14:xfrm>
          </p:contentPart>
        </mc:Choice>
        <mc:Fallback>
          <p:pic>
            <p:nvPicPr>
              <p:cNvPr id="6152" name="Ink 8"/>
              <p:cNvPicPr>
                <a:picLocks noRot="1" noChangeAspect="1" noEditPoints="1" noChangeArrowheads="1" noChangeShapeType="1"/>
              </p:cNvPicPr>
              <p:nvPr/>
            </p:nvPicPr>
            <p:blipFill>
              <a:blip r:embed="rId16"/>
              <a:stretch>
                <a:fillRect/>
              </a:stretch>
            </p:blipFill>
            <p:spPr>
              <a:xfrm>
                <a:off x="4797294" y="1544509"/>
                <a:ext cx="1009911" cy="252669"/>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153" name="Ink 9"/>
              <p14:cNvContentPartPr>
                <a14:cpLocks xmlns:a14="http://schemas.microsoft.com/office/drawing/2010/main" noRot="1" noChangeAspect="1" noEditPoints="1" noChangeArrowheads="1" noChangeShapeType="1"/>
              </p14:cNvContentPartPr>
              <p14:nvPr/>
            </p14:nvContentPartPr>
            <p14:xfrm>
              <a:off x="5999163" y="1292225"/>
              <a:ext cx="1079500" cy="436563"/>
            </p14:xfrm>
          </p:contentPart>
        </mc:Choice>
        <mc:Fallback>
          <p:pic>
            <p:nvPicPr>
              <p:cNvPr id="6153" name="Ink 9"/>
              <p:cNvPicPr>
                <a:picLocks noRot="1" noChangeAspect="1" noEditPoints="1" noChangeArrowheads="1" noChangeShapeType="1"/>
              </p:cNvPicPr>
              <p:nvPr/>
            </p:nvPicPr>
            <p:blipFill>
              <a:blip r:embed="rId18"/>
              <a:stretch>
                <a:fillRect/>
              </a:stretch>
            </p:blipFill>
            <p:spPr>
              <a:xfrm>
                <a:off x="5992684" y="1285741"/>
                <a:ext cx="1092458" cy="44953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154" name="Ink 10"/>
              <p14:cNvContentPartPr>
                <a14:cpLocks xmlns:a14="http://schemas.microsoft.com/office/drawing/2010/main" noRot="1" noChangeAspect="1" noEditPoints="1" noChangeArrowheads="1" noChangeShapeType="1"/>
              </p14:cNvContentPartPr>
              <p14:nvPr/>
            </p14:nvContentPartPr>
            <p14:xfrm>
              <a:off x="7235825" y="1498600"/>
              <a:ext cx="1411288" cy="120650"/>
            </p14:xfrm>
          </p:contentPart>
        </mc:Choice>
        <mc:Fallback>
          <p:pic>
            <p:nvPicPr>
              <p:cNvPr id="6154" name="Ink 10"/>
              <p:cNvPicPr>
                <a:picLocks noRot="1" noChangeAspect="1" noEditPoints="1" noChangeArrowheads="1" noChangeShapeType="1"/>
              </p:cNvPicPr>
              <p:nvPr/>
            </p:nvPicPr>
            <p:blipFill>
              <a:blip r:embed="rId20"/>
              <a:stretch>
                <a:fillRect/>
              </a:stretch>
            </p:blipFill>
            <p:spPr>
              <a:xfrm>
                <a:off x="7229345" y="1492117"/>
                <a:ext cx="1424249" cy="133615"/>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155" name="Ink 11"/>
              <p14:cNvContentPartPr>
                <a14:cpLocks xmlns:a14="http://schemas.microsoft.com/office/drawing/2010/main" noRot="1" noChangeAspect="1" noEditPoints="1" noChangeArrowheads="1" noChangeShapeType="1"/>
              </p14:cNvContentPartPr>
              <p14:nvPr/>
            </p14:nvContentPartPr>
            <p14:xfrm>
              <a:off x="7243763" y="1778000"/>
              <a:ext cx="136525" cy="26988"/>
            </p14:xfrm>
          </p:contentPart>
        </mc:Choice>
        <mc:Fallback>
          <p:pic>
            <p:nvPicPr>
              <p:cNvPr id="6155" name="Ink 11"/>
              <p:cNvPicPr>
                <a:picLocks noRot="1" noChangeAspect="1" noEditPoints="1" noChangeArrowheads="1" noChangeShapeType="1"/>
              </p:cNvPicPr>
              <p:nvPr/>
            </p:nvPicPr>
            <p:blipFill>
              <a:blip r:embed="rId22"/>
              <a:stretch>
                <a:fillRect/>
              </a:stretch>
            </p:blipFill>
            <p:spPr>
              <a:xfrm>
                <a:off x="7237279" y="1771523"/>
                <a:ext cx="149493" cy="39942"/>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156" name="Ink 12"/>
              <p14:cNvContentPartPr>
                <a14:cpLocks xmlns:a14="http://schemas.microsoft.com/office/drawing/2010/main" noRot="1" noChangeAspect="1" noEditPoints="1" noChangeArrowheads="1" noChangeShapeType="1"/>
              </p14:cNvContentPartPr>
              <p14:nvPr/>
            </p14:nvContentPartPr>
            <p14:xfrm>
              <a:off x="5283200" y="1804988"/>
              <a:ext cx="584200" cy="115887"/>
            </p14:xfrm>
          </p:contentPart>
        </mc:Choice>
        <mc:Fallback>
          <p:pic>
            <p:nvPicPr>
              <p:cNvPr id="6156" name="Ink 12"/>
              <p:cNvPicPr>
                <a:picLocks noRot="1" noChangeAspect="1" noEditPoints="1" noChangeArrowheads="1" noChangeShapeType="1"/>
              </p:cNvPicPr>
              <p:nvPr/>
            </p:nvPicPr>
            <p:blipFill>
              <a:blip r:embed="rId24"/>
              <a:stretch>
                <a:fillRect/>
              </a:stretch>
            </p:blipFill>
            <p:spPr>
              <a:xfrm>
                <a:off x="5276721" y="1798510"/>
                <a:ext cx="597158" cy="128843"/>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157" name="Ink 13"/>
              <p14:cNvContentPartPr>
                <a14:cpLocks xmlns:a14="http://schemas.microsoft.com/office/drawing/2010/main" noRot="1" noChangeAspect="1" noEditPoints="1" noChangeArrowheads="1" noChangeShapeType="1"/>
              </p14:cNvContentPartPr>
              <p14:nvPr/>
            </p14:nvContentPartPr>
            <p14:xfrm>
              <a:off x="6013450" y="1746250"/>
              <a:ext cx="2101850" cy="206375"/>
            </p14:xfrm>
          </p:contentPart>
        </mc:Choice>
        <mc:Fallback>
          <p:pic>
            <p:nvPicPr>
              <p:cNvPr id="6157" name="Ink 13"/>
              <p:cNvPicPr>
                <a:picLocks noRot="1" noChangeAspect="1" noEditPoints="1" noChangeArrowheads="1" noChangeShapeType="1"/>
              </p:cNvPicPr>
              <p:nvPr/>
            </p:nvPicPr>
            <p:blipFill>
              <a:blip r:embed="rId26"/>
              <a:stretch>
                <a:fillRect/>
              </a:stretch>
            </p:blipFill>
            <p:spPr>
              <a:xfrm>
                <a:off x="6006969" y="1739767"/>
                <a:ext cx="2114811" cy="219341"/>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158" name="Ink 14"/>
              <p14:cNvContentPartPr>
                <a14:cpLocks xmlns:a14="http://schemas.microsoft.com/office/drawing/2010/main" noRot="1" noChangeAspect="1" noEditPoints="1" noChangeArrowheads="1" noChangeShapeType="1"/>
              </p14:cNvContentPartPr>
              <p14:nvPr/>
            </p14:nvContentPartPr>
            <p14:xfrm>
              <a:off x="5307013" y="2022475"/>
              <a:ext cx="1236662" cy="119063"/>
            </p14:xfrm>
          </p:contentPart>
        </mc:Choice>
        <mc:Fallback>
          <p:pic>
            <p:nvPicPr>
              <p:cNvPr id="6158" name="Ink 14"/>
              <p:cNvPicPr>
                <a:picLocks noRot="1" noChangeAspect="1" noEditPoints="1" noChangeArrowheads="1" noChangeShapeType="1"/>
              </p:cNvPicPr>
              <p:nvPr/>
            </p:nvPicPr>
            <p:blipFill>
              <a:blip r:embed="rId28"/>
              <a:stretch>
                <a:fillRect/>
              </a:stretch>
            </p:blipFill>
            <p:spPr>
              <a:xfrm>
                <a:off x="5300533" y="2016000"/>
                <a:ext cx="1249623" cy="132012"/>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159" name="Ink 15"/>
              <p14:cNvContentPartPr>
                <a14:cpLocks xmlns:a14="http://schemas.microsoft.com/office/drawing/2010/main" noRot="1" noChangeAspect="1" noEditPoints="1" noChangeArrowheads="1" noChangeShapeType="1"/>
              </p14:cNvContentPartPr>
              <p14:nvPr/>
            </p14:nvContentPartPr>
            <p14:xfrm>
              <a:off x="6700838" y="1995488"/>
              <a:ext cx="393700" cy="112712"/>
            </p14:xfrm>
          </p:contentPart>
        </mc:Choice>
        <mc:Fallback>
          <p:pic>
            <p:nvPicPr>
              <p:cNvPr id="6159" name="Ink 15"/>
              <p:cNvPicPr>
                <a:picLocks noRot="1" noChangeAspect="1" noEditPoints="1" noChangeArrowheads="1" noChangeShapeType="1"/>
              </p:cNvPicPr>
              <p:nvPr/>
            </p:nvPicPr>
            <p:blipFill>
              <a:blip r:embed="rId30"/>
              <a:stretch>
                <a:fillRect/>
              </a:stretch>
            </p:blipFill>
            <p:spPr>
              <a:xfrm>
                <a:off x="6694354" y="1989006"/>
                <a:ext cx="406667" cy="125676"/>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160" name="Ink 16"/>
              <p14:cNvContentPartPr>
                <a14:cpLocks xmlns:a14="http://schemas.microsoft.com/office/drawing/2010/main" noRot="1" noChangeAspect="1" noEditPoints="1" noChangeArrowheads="1" noChangeShapeType="1"/>
              </p14:cNvContentPartPr>
              <p14:nvPr/>
            </p14:nvContentPartPr>
            <p14:xfrm>
              <a:off x="7558088" y="2036763"/>
              <a:ext cx="420687" cy="63500"/>
            </p14:xfrm>
          </p:contentPart>
        </mc:Choice>
        <mc:Fallback>
          <p:pic>
            <p:nvPicPr>
              <p:cNvPr id="6160" name="Ink 16"/>
              <p:cNvPicPr>
                <a:picLocks noRot="1" noChangeAspect="1" noEditPoints="1" noChangeArrowheads="1" noChangeShapeType="1"/>
              </p:cNvPicPr>
              <p:nvPr/>
            </p:nvPicPr>
            <p:blipFill>
              <a:blip r:embed="rId32"/>
              <a:stretch>
                <a:fillRect/>
              </a:stretch>
            </p:blipFill>
            <p:spPr>
              <a:xfrm>
                <a:off x="7551610" y="2030269"/>
                <a:ext cx="433642" cy="76489"/>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161" name="Ink 17"/>
              <p14:cNvContentPartPr>
                <a14:cpLocks xmlns:a14="http://schemas.microsoft.com/office/drawing/2010/main" noRot="1" noChangeAspect="1" noEditPoints="1" noChangeArrowheads="1" noChangeShapeType="1"/>
              </p14:cNvContentPartPr>
              <p14:nvPr/>
            </p14:nvContentPartPr>
            <p14:xfrm>
              <a:off x="8180388" y="1760538"/>
              <a:ext cx="590550" cy="336550"/>
            </p14:xfrm>
          </p:contentPart>
        </mc:Choice>
        <mc:Fallback>
          <p:pic>
            <p:nvPicPr>
              <p:cNvPr id="6161" name="Ink 17"/>
              <p:cNvPicPr>
                <a:picLocks noRot="1" noChangeAspect="1" noEditPoints="1" noChangeArrowheads="1" noChangeShapeType="1"/>
              </p:cNvPicPr>
              <p:nvPr/>
            </p:nvPicPr>
            <p:blipFill>
              <a:blip r:embed="rId34"/>
              <a:stretch>
                <a:fillRect/>
              </a:stretch>
            </p:blipFill>
            <p:spPr>
              <a:xfrm>
                <a:off x="8173906" y="1754059"/>
                <a:ext cx="603513" cy="34950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162" name="Ink 18"/>
              <p14:cNvContentPartPr>
                <a14:cpLocks xmlns:a14="http://schemas.microsoft.com/office/drawing/2010/main" noRot="1" noChangeAspect="1" noEditPoints="1" noChangeArrowheads="1" noChangeShapeType="1"/>
              </p14:cNvContentPartPr>
              <p14:nvPr/>
            </p14:nvContentPartPr>
            <p14:xfrm>
              <a:off x="2354263" y="185738"/>
              <a:ext cx="977900" cy="342900"/>
            </p14:xfrm>
          </p:contentPart>
        </mc:Choice>
        <mc:Fallback>
          <p:pic>
            <p:nvPicPr>
              <p:cNvPr id="6162" name="Ink 18"/>
              <p:cNvPicPr>
                <a:picLocks noRot="1" noChangeAspect="1" noEditPoints="1" noChangeArrowheads="1" noChangeShapeType="1"/>
              </p:cNvPicPr>
              <p:nvPr/>
            </p:nvPicPr>
            <p:blipFill>
              <a:blip r:embed="rId36"/>
              <a:stretch>
                <a:fillRect/>
              </a:stretch>
            </p:blipFill>
            <p:spPr>
              <a:xfrm>
                <a:off x="2347782" y="179261"/>
                <a:ext cx="990862" cy="355853"/>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163" name="Ink 19"/>
              <p14:cNvContentPartPr>
                <a14:cpLocks xmlns:a14="http://schemas.microsoft.com/office/drawing/2010/main" noRot="1" noChangeAspect="1" noEditPoints="1" noChangeArrowheads="1" noChangeShapeType="1"/>
              </p14:cNvContentPartPr>
              <p14:nvPr/>
            </p14:nvContentPartPr>
            <p14:xfrm>
              <a:off x="5372100" y="3011488"/>
              <a:ext cx="249238" cy="701675"/>
            </p14:xfrm>
          </p:contentPart>
        </mc:Choice>
        <mc:Fallback>
          <p:pic>
            <p:nvPicPr>
              <p:cNvPr id="6163" name="Ink 19"/>
              <p:cNvPicPr>
                <a:picLocks noRot="1" noChangeAspect="1" noEditPoints="1" noChangeArrowheads="1" noChangeShapeType="1"/>
              </p:cNvPicPr>
              <p:nvPr/>
            </p:nvPicPr>
            <p:blipFill>
              <a:blip r:embed="rId38"/>
              <a:stretch>
                <a:fillRect/>
              </a:stretch>
            </p:blipFill>
            <p:spPr>
              <a:xfrm>
                <a:off x="5365617" y="3005008"/>
                <a:ext cx="262204" cy="714636"/>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164" name="Ink 20"/>
              <p14:cNvContentPartPr>
                <a14:cpLocks xmlns:a14="http://schemas.microsoft.com/office/drawing/2010/main" noRot="1" noChangeAspect="1" noEditPoints="1" noChangeArrowheads="1" noChangeShapeType="1"/>
              </p14:cNvContentPartPr>
              <p14:nvPr/>
            </p14:nvContentPartPr>
            <p14:xfrm>
              <a:off x="5846763" y="3016250"/>
              <a:ext cx="2222500" cy="625475"/>
            </p14:xfrm>
          </p:contentPart>
        </mc:Choice>
        <mc:Fallback>
          <p:pic>
            <p:nvPicPr>
              <p:cNvPr id="6164" name="Ink 20"/>
              <p:cNvPicPr>
                <a:picLocks noRot="1" noChangeAspect="1" noEditPoints="1" noChangeArrowheads="1" noChangeShapeType="1"/>
              </p:cNvPicPr>
              <p:nvPr/>
            </p:nvPicPr>
            <p:blipFill>
              <a:blip r:embed="rId40"/>
              <a:stretch>
                <a:fillRect/>
              </a:stretch>
            </p:blipFill>
            <p:spPr>
              <a:xfrm>
                <a:off x="5840283" y="3009768"/>
                <a:ext cx="2235459" cy="638438"/>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165" name="Ink 21"/>
              <p14:cNvContentPartPr>
                <a14:cpLocks xmlns:a14="http://schemas.microsoft.com/office/drawing/2010/main" noRot="1" noChangeAspect="1" noEditPoints="1" noChangeArrowheads="1" noChangeShapeType="1"/>
              </p14:cNvContentPartPr>
              <p14:nvPr/>
            </p14:nvContentPartPr>
            <p14:xfrm>
              <a:off x="6950075" y="3463925"/>
              <a:ext cx="1355725" cy="46038"/>
            </p14:xfrm>
          </p:contentPart>
        </mc:Choice>
        <mc:Fallback>
          <p:pic>
            <p:nvPicPr>
              <p:cNvPr id="6165" name="Ink 21"/>
              <p:cNvPicPr>
                <a:picLocks noRot="1" noChangeAspect="1" noEditPoints="1" noChangeArrowheads="1" noChangeShapeType="1"/>
              </p:cNvPicPr>
              <p:nvPr/>
            </p:nvPicPr>
            <p:blipFill>
              <a:blip r:embed="rId42"/>
              <a:stretch>
                <a:fillRect/>
              </a:stretch>
            </p:blipFill>
            <p:spPr>
              <a:xfrm>
                <a:off x="6943595" y="3457451"/>
                <a:ext cx="1368685" cy="58986"/>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166" name="Ink 22"/>
              <p14:cNvContentPartPr>
                <a14:cpLocks xmlns:a14="http://schemas.microsoft.com/office/drawing/2010/main" noRot="1" noChangeAspect="1" noEditPoints="1" noChangeArrowheads="1" noChangeShapeType="1"/>
              </p14:cNvContentPartPr>
              <p14:nvPr/>
            </p14:nvContentPartPr>
            <p14:xfrm>
              <a:off x="6765925" y="3433763"/>
              <a:ext cx="544513" cy="122237"/>
            </p14:xfrm>
          </p:contentPart>
        </mc:Choice>
        <mc:Fallback>
          <p:pic>
            <p:nvPicPr>
              <p:cNvPr id="6166" name="Ink 22"/>
              <p:cNvPicPr>
                <a:picLocks noRot="1" noChangeAspect="1" noEditPoints="1" noChangeArrowheads="1" noChangeShapeType="1"/>
              </p:cNvPicPr>
              <p:nvPr/>
            </p:nvPicPr>
            <p:blipFill>
              <a:blip r:embed="rId44"/>
              <a:stretch>
                <a:fillRect/>
              </a:stretch>
            </p:blipFill>
            <p:spPr>
              <a:xfrm>
                <a:off x="6759447" y="3427273"/>
                <a:ext cx="557469" cy="135218"/>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167" name="Ink 23"/>
              <p14:cNvContentPartPr>
                <a14:cpLocks xmlns:a14="http://schemas.microsoft.com/office/drawing/2010/main" noRot="1" noChangeAspect="1" noEditPoints="1" noChangeArrowheads="1" noChangeShapeType="1"/>
              </p14:cNvContentPartPr>
              <p14:nvPr/>
            </p14:nvContentPartPr>
            <p14:xfrm>
              <a:off x="7410450" y="3436938"/>
              <a:ext cx="444500" cy="101600"/>
            </p14:xfrm>
          </p:contentPart>
        </mc:Choice>
        <mc:Fallback>
          <p:pic>
            <p:nvPicPr>
              <p:cNvPr id="6167" name="Ink 23"/>
              <p:cNvPicPr>
                <a:picLocks noRot="1" noChangeAspect="1" noEditPoints="1" noChangeArrowheads="1" noChangeShapeType="1"/>
              </p:cNvPicPr>
              <p:nvPr/>
            </p:nvPicPr>
            <p:blipFill>
              <a:blip r:embed="rId46"/>
              <a:stretch>
                <a:fillRect/>
              </a:stretch>
            </p:blipFill>
            <p:spPr>
              <a:xfrm>
                <a:off x="7403971" y="3430453"/>
                <a:ext cx="457457" cy="11457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6168" name="Ink 24"/>
              <p14:cNvContentPartPr>
                <a14:cpLocks xmlns:a14="http://schemas.microsoft.com/office/drawing/2010/main" noRot="1" noChangeAspect="1" noEditPoints="1" noChangeArrowheads="1" noChangeShapeType="1"/>
              </p14:cNvContentPartPr>
              <p14:nvPr/>
            </p14:nvContentPartPr>
            <p14:xfrm>
              <a:off x="7959725" y="3405188"/>
              <a:ext cx="303213" cy="100012"/>
            </p14:xfrm>
          </p:contentPart>
        </mc:Choice>
        <mc:Fallback>
          <p:pic>
            <p:nvPicPr>
              <p:cNvPr id="6168" name="Ink 24"/>
              <p:cNvPicPr>
                <a:picLocks noRot="1" noChangeAspect="1" noEditPoints="1" noChangeArrowheads="1" noChangeShapeType="1"/>
              </p:cNvPicPr>
              <p:nvPr/>
            </p:nvPicPr>
            <p:blipFill>
              <a:blip r:embed="rId48"/>
              <a:stretch>
                <a:fillRect/>
              </a:stretch>
            </p:blipFill>
            <p:spPr>
              <a:xfrm>
                <a:off x="7953243" y="3398712"/>
                <a:ext cx="316177" cy="112963"/>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6169" name="Ink 25"/>
              <p14:cNvContentPartPr>
                <a14:cpLocks xmlns:a14="http://schemas.microsoft.com/office/drawing/2010/main" noRot="1" noChangeAspect="1" noEditPoints="1" noChangeArrowheads="1" noChangeShapeType="1"/>
              </p14:cNvContentPartPr>
              <p14:nvPr/>
            </p14:nvContentPartPr>
            <p14:xfrm>
              <a:off x="24961850" y="18002250"/>
              <a:ext cx="0" cy="0"/>
            </p14:xfrm>
          </p:contentPart>
        </mc:Choice>
        <mc:Fallback>
          <p:pic>
            <p:nvPicPr>
              <p:cNvPr id="6169" name="Ink 25"/>
              <p:cNvPicPr>
                <a:picLocks noRot="1" noChangeAspect="1" noEditPoints="1" noChangeArrowheads="1" noChangeShapeType="1"/>
              </p:cNvPicPr>
              <p:nvPr/>
            </p:nvPicPr>
            <p:blipFill>
              <a:blip r:embed="rId50"/>
              <a:stretch>
                <a:fillRect/>
              </a:stretch>
            </p:blipFill>
            <p:spPr>
              <a:xfrm>
                <a:off x="24961850" y="18002250"/>
                <a:ext cx="0" cy="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2"/>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90" name="Google Shape;690;p42"/>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9</a:t>
            </a:fld>
            <a:endParaRPr sz="900">
              <a:solidFill>
                <a:srgbClr val="F1333F"/>
              </a:solidFill>
              <a:latin typeface="Proxima Nova"/>
              <a:ea typeface="Proxima Nova"/>
              <a:cs typeface="Proxima Nova"/>
              <a:sym typeface="Proxima Nova"/>
            </a:endParaRPr>
          </a:p>
        </p:txBody>
      </p:sp>
      <p:sp>
        <p:nvSpPr>
          <p:cNvPr id="691" name="Google Shape;691;p42"/>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92" name="Google Shape;692;p4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
        <p:nvSpPr>
          <p:cNvPr id="693" name="Google Shape;693;p42"/>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914400" lvl="0" indent="0" algn="l" rtl="0">
              <a:lnSpc>
                <a:spcPct val="100000"/>
              </a:lnSpc>
              <a:spcBef>
                <a:spcPts val="0"/>
              </a:spcBef>
              <a:spcAft>
                <a:spcPts val="0"/>
              </a:spcAft>
              <a:buNone/>
            </a:pPr>
            <a:endParaRPr sz="1400"/>
          </a:p>
          <a:p>
            <a:pPr marL="0" lvl="0" indent="0" algn="l" rtl="0">
              <a:lnSpc>
                <a:spcPct val="100000"/>
              </a:lnSpc>
              <a:spcBef>
                <a:spcPts val="1200"/>
              </a:spcBef>
              <a:spcAft>
                <a:spcPts val="0"/>
              </a:spcAft>
              <a:buNone/>
            </a:pPr>
            <a:r>
              <a:rPr lang="en-IN" sz="1400" b="1"/>
              <a:t>Some more steps:</a:t>
            </a:r>
            <a:endParaRPr sz="1400" b="1"/>
          </a:p>
          <a:p>
            <a:pPr marL="457200" lvl="0" indent="-317500" algn="l" rtl="0">
              <a:lnSpc>
                <a:spcPct val="100000"/>
              </a:lnSpc>
              <a:spcBef>
                <a:spcPts val="1200"/>
              </a:spcBef>
              <a:spcAft>
                <a:spcPts val="0"/>
              </a:spcAft>
              <a:buSzPts val="1400"/>
              <a:buAutoNum type="arabicPeriod"/>
            </a:pPr>
            <a:r>
              <a:rPr lang="en-IN" sz="1400"/>
              <a:t>Derived variable.</a:t>
            </a:r>
            <a:endParaRPr sz="1400"/>
          </a:p>
          <a:p>
            <a:pPr marL="457200" lvl="0" indent="-317500" algn="l" rtl="0">
              <a:lnSpc>
                <a:spcPct val="100000"/>
              </a:lnSpc>
              <a:spcBef>
                <a:spcPts val="0"/>
              </a:spcBef>
              <a:spcAft>
                <a:spcPts val="0"/>
              </a:spcAft>
              <a:buSzPts val="1400"/>
              <a:buAutoNum type="arabicPeriod"/>
            </a:pPr>
            <a:r>
              <a:rPr lang="en-IN" sz="1400"/>
              <a:t>EDA</a:t>
            </a:r>
            <a:endParaRPr sz="1400"/>
          </a:p>
          <a:p>
            <a:pPr marL="457200" lvl="0" indent="-317500" algn="l" rtl="0">
              <a:lnSpc>
                <a:spcPct val="100000"/>
              </a:lnSpc>
              <a:spcBef>
                <a:spcPts val="0"/>
              </a:spcBef>
              <a:spcAft>
                <a:spcPts val="0"/>
              </a:spcAft>
              <a:buSzPts val="1400"/>
              <a:buAutoNum type="arabicPeriod"/>
            </a:pPr>
            <a:r>
              <a:rPr lang="en-IN" sz="1400"/>
              <a:t>Outlier treatment</a:t>
            </a:r>
            <a:endParaRPr sz="1400"/>
          </a:p>
          <a:p>
            <a:pPr marL="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Clr>
                <a:schemeClr val="dk1"/>
              </a:buClr>
              <a:buSzPts val="1100"/>
              <a:buFont typeface="Arial"/>
              <a:buNone/>
            </a:pPr>
            <a:endParaRPr sz="1400" b="1"/>
          </a:p>
          <a:p>
            <a:pPr marL="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mc:AlternateContent xmlns:mc="http://schemas.openxmlformats.org/markup-compatibility/2006">
        <mc:Choice xmlns:p14="http://schemas.microsoft.com/office/powerpoint/2010/main" Requires="p14">
          <p:contentPart p14:bwMode="auto" r:id="rId3">
            <p14:nvContentPartPr>
              <p14:cNvPr id="7170" name="Ink 2"/>
              <p14:cNvContentPartPr>
                <a14:cpLocks xmlns:a14="http://schemas.microsoft.com/office/drawing/2010/main" noRot="1" noChangeAspect="1" noEditPoints="1" noChangeArrowheads="1" noChangeShapeType="1"/>
              </p14:cNvContentPartPr>
              <p14:nvPr/>
            </p14:nvContentPartPr>
            <p14:xfrm>
              <a:off x="6315075" y="146050"/>
              <a:ext cx="3175" cy="9525"/>
            </p14:xfrm>
          </p:contentPart>
        </mc:Choice>
        <mc:Fallback>
          <p:pic>
            <p:nvPicPr>
              <p:cNvPr id="7170" name="Ink 2"/>
              <p:cNvPicPr>
                <a:picLocks noRot="1" noChangeAspect="1" noEditPoints="1" noChangeArrowheads="1" noChangeShapeType="1"/>
              </p:cNvPicPr>
              <p:nvPr/>
            </p:nvPicPr>
            <p:blipFill>
              <a:blip r:embed="rId4"/>
              <a:stretch>
                <a:fillRect/>
              </a:stretch>
            </p:blipFill>
            <p:spPr>
              <a:xfrm>
                <a:off x="6307931" y="139456"/>
                <a:ext cx="17463" cy="2271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171" name="Ink 3"/>
              <p14:cNvContentPartPr>
                <a14:cpLocks xmlns:a14="http://schemas.microsoft.com/office/drawing/2010/main" noRot="1" noChangeAspect="1" noEditPoints="1" noChangeArrowheads="1" noChangeShapeType="1"/>
              </p14:cNvContentPartPr>
              <p14:nvPr/>
            </p14:nvContentPartPr>
            <p14:xfrm>
              <a:off x="1978025" y="142875"/>
              <a:ext cx="2130425" cy="608013"/>
            </p14:xfrm>
          </p:contentPart>
        </mc:Choice>
        <mc:Fallback>
          <p:pic>
            <p:nvPicPr>
              <p:cNvPr id="7171" name="Ink 3"/>
              <p:cNvPicPr>
                <a:picLocks noRot="1" noChangeAspect="1" noEditPoints="1" noChangeArrowheads="1" noChangeShapeType="1"/>
              </p:cNvPicPr>
              <p:nvPr/>
            </p:nvPicPr>
            <p:blipFill>
              <a:blip r:embed="rId6"/>
              <a:stretch>
                <a:fillRect/>
              </a:stretch>
            </p:blipFill>
            <p:spPr>
              <a:xfrm>
                <a:off x="1971545" y="136395"/>
                <a:ext cx="2143385" cy="62097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172" name="Ink 4"/>
              <p14:cNvContentPartPr>
                <a14:cpLocks xmlns:a14="http://schemas.microsoft.com/office/drawing/2010/main" noRot="1" noChangeAspect="1" noEditPoints="1" noChangeArrowheads="1" noChangeShapeType="1"/>
              </p14:cNvContentPartPr>
              <p14:nvPr/>
            </p14:nvContentPartPr>
            <p14:xfrm>
              <a:off x="5019675" y="115888"/>
              <a:ext cx="1460500" cy="234950"/>
            </p14:xfrm>
          </p:contentPart>
        </mc:Choice>
        <mc:Fallback>
          <p:pic>
            <p:nvPicPr>
              <p:cNvPr id="7172" name="Ink 4"/>
              <p:cNvPicPr>
                <a:picLocks noRot="1" noChangeAspect="1" noEditPoints="1" noChangeArrowheads="1" noChangeShapeType="1"/>
              </p:cNvPicPr>
              <p:nvPr/>
            </p:nvPicPr>
            <p:blipFill>
              <a:blip r:embed="rId8"/>
              <a:stretch>
                <a:fillRect/>
              </a:stretch>
            </p:blipFill>
            <p:spPr>
              <a:xfrm>
                <a:off x="5013195" y="109412"/>
                <a:ext cx="1473460" cy="247903"/>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173" name="Ink 5"/>
              <p14:cNvContentPartPr>
                <a14:cpLocks xmlns:a14="http://schemas.microsoft.com/office/drawing/2010/main" noRot="1" noChangeAspect="1" noEditPoints="1" noChangeArrowheads="1" noChangeShapeType="1"/>
              </p14:cNvContentPartPr>
              <p14:nvPr/>
            </p14:nvContentPartPr>
            <p14:xfrm>
              <a:off x="938213" y="776288"/>
              <a:ext cx="8026400" cy="569912"/>
            </p14:xfrm>
          </p:contentPart>
        </mc:Choice>
        <mc:Fallback>
          <p:pic>
            <p:nvPicPr>
              <p:cNvPr id="7173" name="Ink 5"/>
              <p:cNvPicPr>
                <a:picLocks noRot="1" noChangeAspect="1" noEditPoints="1" noChangeArrowheads="1" noChangeShapeType="1"/>
              </p:cNvPicPr>
              <p:nvPr/>
            </p:nvPicPr>
            <p:blipFill>
              <a:blip r:embed="rId10"/>
              <a:stretch>
                <a:fillRect/>
              </a:stretch>
            </p:blipFill>
            <p:spPr>
              <a:xfrm>
                <a:off x="931733" y="769808"/>
                <a:ext cx="8039360" cy="582873"/>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174" name="Ink 6"/>
              <p14:cNvContentPartPr>
                <a14:cpLocks xmlns:a14="http://schemas.microsoft.com/office/drawing/2010/main" noRot="1" noChangeAspect="1" noEditPoints="1" noChangeArrowheads="1" noChangeShapeType="1"/>
              </p14:cNvContentPartPr>
              <p14:nvPr/>
            </p14:nvContentPartPr>
            <p14:xfrm>
              <a:off x="409575" y="325438"/>
              <a:ext cx="8599488" cy="1235075"/>
            </p14:xfrm>
          </p:contentPart>
        </mc:Choice>
        <mc:Fallback>
          <p:pic>
            <p:nvPicPr>
              <p:cNvPr id="7174" name="Ink 6"/>
              <p:cNvPicPr>
                <a:picLocks noRot="1" noChangeAspect="1" noEditPoints="1" noChangeArrowheads="1" noChangeShapeType="1"/>
              </p:cNvPicPr>
              <p:nvPr/>
            </p:nvPicPr>
            <p:blipFill>
              <a:blip r:embed="rId12"/>
              <a:stretch>
                <a:fillRect/>
              </a:stretch>
            </p:blipFill>
            <p:spPr>
              <a:xfrm>
                <a:off x="403095" y="318958"/>
                <a:ext cx="8612448" cy="124803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175" name="Ink 7"/>
              <p14:cNvContentPartPr>
                <a14:cpLocks xmlns:a14="http://schemas.microsoft.com/office/drawing/2010/main" noRot="1" noChangeAspect="1" noEditPoints="1" noChangeArrowheads="1" noChangeShapeType="1"/>
              </p14:cNvContentPartPr>
              <p14:nvPr/>
            </p14:nvContentPartPr>
            <p14:xfrm>
              <a:off x="7872413" y="1177925"/>
              <a:ext cx="604837" cy="163513"/>
            </p14:xfrm>
          </p:contentPart>
        </mc:Choice>
        <mc:Fallback>
          <p:pic>
            <p:nvPicPr>
              <p:cNvPr id="7175" name="Ink 7"/>
              <p:cNvPicPr>
                <a:picLocks noRot="1" noChangeAspect="1" noEditPoints="1" noChangeArrowheads="1" noChangeShapeType="1"/>
              </p:cNvPicPr>
              <p:nvPr/>
            </p:nvPicPr>
            <p:blipFill>
              <a:blip r:embed="rId14"/>
              <a:stretch>
                <a:fillRect/>
              </a:stretch>
            </p:blipFill>
            <p:spPr>
              <a:xfrm>
                <a:off x="7865933" y="1171456"/>
                <a:ext cx="617798" cy="17645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176" name="Ink 8"/>
              <p14:cNvContentPartPr>
                <a14:cpLocks xmlns:a14="http://schemas.microsoft.com/office/drawing/2010/main" noRot="1" noChangeAspect="1" noEditPoints="1" noChangeArrowheads="1" noChangeShapeType="1"/>
              </p14:cNvContentPartPr>
              <p14:nvPr/>
            </p14:nvContentPartPr>
            <p14:xfrm>
              <a:off x="4605338" y="1131888"/>
              <a:ext cx="87312" cy="117475"/>
            </p14:xfrm>
          </p:contentPart>
        </mc:Choice>
        <mc:Fallback>
          <p:pic>
            <p:nvPicPr>
              <p:cNvPr id="7176" name="Ink 8"/>
              <p:cNvPicPr>
                <a:picLocks noRot="1" noChangeAspect="1" noEditPoints="1" noChangeArrowheads="1" noChangeShapeType="1"/>
              </p:cNvPicPr>
              <p:nvPr/>
            </p:nvPicPr>
            <p:blipFill>
              <a:blip r:embed="rId16"/>
              <a:stretch>
                <a:fillRect/>
              </a:stretch>
            </p:blipFill>
            <p:spPr>
              <a:xfrm>
                <a:off x="4598870" y="1125402"/>
                <a:ext cx="100247" cy="130448"/>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177" name="Ink 9"/>
              <p14:cNvContentPartPr>
                <a14:cpLocks xmlns:a14="http://schemas.microsoft.com/office/drawing/2010/main" noRot="1" noChangeAspect="1" noEditPoints="1" noChangeArrowheads="1" noChangeShapeType="1"/>
              </p14:cNvContentPartPr>
              <p14:nvPr/>
            </p14:nvContentPartPr>
            <p14:xfrm>
              <a:off x="6494463" y="908050"/>
              <a:ext cx="2601912" cy="504825"/>
            </p14:xfrm>
          </p:contentPart>
        </mc:Choice>
        <mc:Fallback>
          <p:pic>
            <p:nvPicPr>
              <p:cNvPr id="7177" name="Ink 9"/>
              <p:cNvPicPr>
                <a:picLocks noRot="1" noChangeAspect="1" noEditPoints="1" noChangeArrowheads="1" noChangeShapeType="1"/>
              </p:cNvPicPr>
              <p:nvPr/>
            </p:nvPicPr>
            <p:blipFill>
              <a:blip r:embed="rId18"/>
              <a:stretch>
                <a:fillRect/>
              </a:stretch>
            </p:blipFill>
            <p:spPr>
              <a:xfrm>
                <a:off x="6487983" y="901569"/>
                <a:ext cx="2614871" cy="517788"/>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178" name="Ink 10"/>
              <p14:cNvContentPartPr>
                <a14:cpLocks xmlns:a14="http://schemas.microsoft.com/office/drawing/2010/main" noRot="1" noChangeAspect="1" noEditPoints="1" noChangeArrowheads="1" noChangeShapeType="1"/>
              </p14:cNvContentPartPr>
              <p14:nvPr/>
            </p14:nvContentPartPr>
            <p14:xfrm>
              <a:off x="8104188" y="833438"/>
              <a:ext cx="696912" cy="180975"/>
            </p14:xfrm>
          </p:contentPart>
        </mc:Choice>
        <mc:Fallback>
          <p:pic>
            <p:nvPicPr>
              <p:cNvPr id="7178" name="Ink 10"/>
              <p:cNvPicPr>
                <a:picLocks noRot="1" noChangeAspect="1" noEditPoints="1" noChangeArrowheads="1" noChangeShapeType="1"/>
              </p:cNvPicPr>
              <p:nvPr/>
            </p:nvPicPr>
            <p:blipFill>
              <a:blip r:embed="rId20"/>
              <a:stretch>
                <a:fillRect/>
              </a:stretch>
            </p:blipFill>
            <p:spPr>
              <a:xfrm>
                <a:off x="8097708" y="826962"/>
                <a:ext cx="709871" cy="193927"/>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179" name="Ink 11"/>
              <p14:cNvContentPartPr>
                <a14:cpLocks xmlns:a14="http://schemas.microsoft.com/office/drawing/2010/main" noRot="1" noChangeAspect="1" noEditPoints="1" noChangeArrowheads="1" noChangeShapeType="1"/>
              </p14:cNvContentPartPr>
              <p14:nvPr/>
            </p14:nvContentPartPr>
            <p14:xfrm>
              <a:off x="6550025" y="1436688"/>
              <a:ext cx="4763" cy="4762"/>
            </p14:xfrm>
          </p:contentPart>
        </mc:Choice>
        <mc:Fallback>
          <p:pic>
            <p:nvPicPr>
              <p:cNvPr id="7179" name="Ink 11"/>
              <p:cNvPicPr>
                <a:picLocks noRot="1" noChangeAspect="1" noEditPoints="1" noChangeArrowheads="1" noChangeShapeType="1"/>
              </p:cNvPicPr>
              <p:nvPr/>
            </p:nvPicPr>
            <p:blipFill>
              <a:blip r:embed="rId22"/>
              <a:stretch>
                <a:fillRect/>
              </a:stretch>
            </p:blipFill>
            <p:spPr>
              <a:xfrm>
                <a:off x="6543901" y="1430094"/>
                <a:ext cx="17011" cy="17949"/>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180" name="Ink 12"/>
              <p14:cNvContentPartPr>
                <a14:cpLocks xmlns:a14="http://schemas.microsoft.com/office/drawing/2010/main" noRot="1" noChangeAspect="1" noEditPoints="1" noChangeArrowheads="1" noChangeShapeType="1"/>
              </p14:cNvContentPartPr>
              <p14:nvPr/>
            </p14:nvContentPartPr>
            <p14:xfrm>
              <a:off x="4545013" y="1295400"/>
              <a:ext cx="231775" cy="109538"/>
            </p14:xfrm>
          </p:contentPart>
        </mc:Choice>
        <mc:Fallback>
          <p:pic>
            <p:nvPicPr>
              <p:cNvPr id="7180" name="Ink 12"/>
              <p:cNvPicPr>
                <a:picLocks noRot="1" noChangeAspect="1" noEditPoints="1" noChangeArrowheads="1" noChangeShapeType="1"/>
              </p:cNvPicPr>
              <p:nvPr/>
            </p:nvPicPr>
            <p:blipFill>
              <a:blip r:embed="rId24"/>
              <a:stretch>
                <a:fillRect/>
              </a:stretch>
            </p:blipFill>
            <p:spPr>
              <a:xfrm>
                <a:off x="4538535" y="1288914"/>
                <a:ext cx="244731" cy="12251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181" name="Ink 13"/>
              <p14:cNvContentPartPr>
                <a14:cpLocks xmlns:a14="http://schemas.microsoft.com/office/drawing/2010/main" noRot="1" noChangeAspect="1" noEditPoints="1" noChangeArrowheads="1" noChangeShapeType="1"/>
              </p14:cNvContentPartPr>
              <p14:nvPr/>
            </p14:nvContentPartPr>
            <p14:xfrm>
              <a:off x="5470525" y="1127125"/>
              <a:ext cx="512763" cy="319088"/>
            </p14:xfrm>
          </p:contentPart>
        </mc:Choice>
        <mc:Fallback>
          <p:pic>
            <p:nvPicPr>
              <p:cNvPr id="7181" name="Ink 13"/>
              <p:cNvPicPr>
                <a:picLocks noRot="1" noChangeAspect="1" noEditPoints="1" noChangeArrowheads="1" noChangeShapeType="1"/>
              </p:cNvPicPr>
              <p:nvPr/>
            </p:nvPicPr>
            <p:blipFill>
              <a:blip r:embed="rId26"/>
              <a:stretch>
                <a:fillRect/>
              </a:stretch>
            </p:blipFill>
            <p:spPr>
              <a:xfrm>
                <a:off x="5464043" y="1120642"/>
                <a:ext cx="525726" cy="332053"/>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7182" name="Ink 14"/>
              <p14:cNvContentPartPr>
                <a14:cpLocks xmlns:a14="http://schemas.microsoft.com/office/drawing/2010/main" noRot="1" noChangeAspect="1" noEditPoints="1" noChangeArrowheads="1" noChangeShapeType="1"/>
              </p14:cNvContentPartPr>
              <p14:nvPr/>
            </p14:nvContentPartPr>
            <p14:xfrm>
              <a:off x="6083300" y="1368425"/>
              <a:ext cx="546100" cy="146050"/>
            </p14:xfrm>
          </p:contentPart>
        </mc:Choice>
        <mc:Fallback>
          <p:pic>
            <p:nvPicPr>
              <p:cNvPr id="7182" name="Ink 14"/>
              <p:cNvPicPr>
                <a:picLocks noRot="1" noChangeAspect="1" noEditPoints="1" noChangeArrowheads="1" noChangeShapeType="1"/>
              </p:cNvPicPr>
              <p:nvPr/>
            </p:nvPicPr>
            <p:blipFill>
              <a:blip r:embed="rId28"/>
              <a:stretch>
                <a:fillRect/>
              </a:stretch>
            </p:blipFill>
            <p:spPr>
              <a:xfrm>
                <a:off x="6076820" y="1361950"/>
                <a:ext cx="559060" cy="159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183" name="Ink 15"/>
              <p14:cNvContentPartPr>
                <a14:cpLocks xmlns:a14="http://schemas.microsoft.com/office/drawing/2010/main" noRot="1" noChangeAspect="1" noEditPoints="1" noChangeArrowheads="1" noChangeShapeType="1"/>
              </p14:cNvContentPartPr>
              <p14:nvPr/>
            </p14:nvContentPartPr>
            <p14:xfrm>
              <a:off x="6769100" y="1317625"/>
              <a:ext cx="635000" cy="320675"/>
            </p14:xfrm>
          </p:contentPart>
        </mc:Choice>
        <mc:Fallback>
          <p:pic>
            <p:nvPicPr>
              <p:cNvPr id="7183" name="Ink 15"/>
              <p:cNvPicPr>
                <a:picLocks noRot="1" noChangeAspect="1" noEditPoints="1" noChangeArrowheads="1" noChangeShapeType="1"/>
              </p:cNvPicPr>
              <p:nvPr/>
            </p:nvPicPr>
            <p:blipFill>
              <a:blip r:embed="rId30"/>
              <a:stretch>
                <a:fillRect/>
              </a:stretch>
            </p:blipFill>
            <p:spPr>
              <a:xfrm>
                <a:off x="6762620" y="1311147"/>
                <a:ext cx="647959" cy="333632"/>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184" name="Ink 16"/>
              <p14:cNvContentPartPr>
                <a14:cpLocks xmlns:a14="http://schemas.microsoft.com/office/drawing/2010/main" noRot="1" noChangeAspect="1" noEditPoints="1" noChangeArrowheads="1" noChangeShapeType="1"/>
              </p14:cNvContentPartPr>
              <p14:nvPr/>
            </p14:nvContentPartPr>
            <p14:xfrm>
              <a:off x="3235325" y="1558925"/>
              <a:ext cx="1147763" cy="214313"/>
            </p14:xfrm>
          </p:contentPart>
        </mc:Choice>
        <mc:Fallback>
          <p:pic>
            <p:nvPicPr>
              <p:cNvPr id="7184" name="Ink 16"/>
              <p:cNvPicPr>
                <a:picLocks noRot="1" noChangeAspect="1" noEditPoints="1" noChangeArrowheads="1" noChangeShapeType="1"/>
              </p:cNvPicPr>
              <p:nvPr/>
            </p:nvPicPr>
            <p:blipFill>
              <a:blip r:embed="rId32"/>
              <a:stretch>
                <a:fillRect/>
              </a:stretch>
            </p:blipFill>
            <p:spPr>
              <a:xfrm>
                <a:off x="3228845" y="1552442"/>
                <a:ext cx="1160724" cy="227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7185" name="Ink 17"/>
              <p14:cNvContentPartPr>
                <a14:cpLocks xmlns:a14="http://schemas.microsoft.com/office/drawing/2010/main" noRot="1" noChangeAspect="1" noEditPoints="1" noChangeArrowheads="1" noChangeShapeType="1"/>
              </p14:cNvContentPartPr>
              <p14:nvPr/>
            </p14:nvContentPartPr>
            <p14:xfrm>
              <a:off x="37330063" y="9525000"/>
              <a:ext cx="0" cy="0"/>
            </p14:xfrm>
          </p:contentPart>
        </mc:Choice>
        <mc:Fallback>
          <p:pic>
            <p:nvPicPr>
              <p:cNvPr id="7185" name="Ink 17"/>
              <p:cNvPicPr>
                <a:picLocks noRot="1" noChangeAspect="1" noEditPoints="1" noChangeArrowheads="1" noChangeShapeType="1"/>
              </p:cNvPicPr>
              <p:nvPr/>
            </p:nvPicPr>
            <p:blipFill>
              <a:blip r:embed="rId34"/>
              <a:stretch>
                <a:fillRect/>
              </a:stretch>
            </p:blipFill>
            <p:spPr>
              <a:xfrm>
                <a:off x="37330063" y="952500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7186" name="Ink 18"/>
              <p14:cNvContentPartPr>
                <a14:cpLocks xmlns:a14="http://schemas.microsoft.com/office/drawing/2010/main" noRot="1" noChangeAspect="1" noEditPoints="1" noChangeArrowheads="1" noChangeShapeType="1"/>
              </p14:cNvContentPartPr>
              <p14:nvPr/>
            </p14:nvContentPartPr>
            <p14:xfrm>
              <a:off x="5426075" y="1487488"/>
              <a:ext cx="1598613" cy="471487"/>
            </p14:xfrm>
          </p:contentPart>
        </mc:Choice>
        <mc:Fallback>
          <p:pic>
            <p:nvPicPr>
              <p:cNvPr id="7186" name="Ink 18"/>
              <p:cNvPicPr>
                <a:picLocks noRot="1" noChangeAspect="1" noEditPoints="1" noChangeArrowheads="1" noChangeShapeType="1"/>
              </p:cNvPicPr>
              <p:nvPr/>
            </p:nvPicPr>
            <p:blipFill>
              <a:blip r:embed="rId36"/>
              <a:stretch>
                <a:fillRect/>
              </a:stretch>
            </p:blipFill>
            <p:spPr>
              <a:xfrm>
                <a:off x="5419596" y="1481010"/>
                <a:ext cx="1611572" cy="484444"/>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7187" name="Ink 19"/>
              <p14:cNvContentPartPr>
                <a14:cpLocks xmlns:a14="http://schemas.microsoft.com/office/drawing/2010/main" noRot="1" noChangeAspect="1" noEditPoints="1" noChangeArrowheads="1" noChangeShapeType="1"/>
              </p14:cNvContentPartPr>
              <p14:nvPr/>
            </p14:nvContentPartPr>
            <p14:xfrm>
              <a:off x="3522663" y="1846263"/>
              <a:ext cx="492125" cy="87312"/>
            </p14:xfrm>
          </p:contentPart>
        </mc:Choice>
        <mc:Fallback>
          <p:pic>
            <p:nvPicPr>
              <p:cNvPr id="7187" name="Ink 19"/>
              <p:cNvPicPr>
                <a:picLocks noRot="1" noChangeAspect="1" noEditPoints="1" noChangeArrowheads="1" noChangeShapeType="1"/>
              </p:cNvPicPr>
              <p:nvPr/>
            </p:nvPicPr>
            <p:blipFill>
              <a:blip r:embed="rId38"/>
              <a:stretch>
                <a:fillRect/>
              </a:stretch>
            </p:blipFill>
            <p:spPr>
              <a:xfrm>
                <a:off x="3516183" y="1839795"/>
                <a:ext cx="505085" cy="100247"/>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7188" name="Ink 20"/>
              <p14:cNvContentPartPr>
                <a14:cpLocks xmlns:a14="http://schemas.microsoft.com/office/drawing/2010/main" noRot="1" noChangeAspect="1" noEditPoints="1" noChangeArrowheads="1" noChangeShapeType="1"/>
              </p14:cNvContentPartPr>
              <p14:nvPr/>
            </p14:nvContentPartPr>
            <p14:xfrm>
              <a:off x="5878513" y="1785938"/>
              <a:ext cx="7937" cy="3175"/>
            </p14:xfrm>
          </p:contentPart>
        </mc:Choice>
        <mc:Fallback>
          <p:pic>
            <p:nvPicPr>
              <p:cNvPr id="7188" name="Ink 20"/>
              <p:cNvPicPr>
                <a:picLocks noRot="1" noChangeAspect="1" noEditPoints="1" noChangeArrowheads="1" noChangeShapeType="1"/>
              </p:cNvPicPr>
              <p:nvPr/>
            </p:nvPicPr>
            <p:blipFill>
              <a:blip r:embed="rId40"/>
              <a:stretch>
                <a:fillRect/>
              </a:stretch>
            </p:blipFill>
            <p:spPr>
              <a:xfrm>
                <a:off x="5872019" y="1779588"/>
                <a:ext cx="20925" cy="15875"/>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7189" name="Ink 21"/>
              <p14:cNvContentPartPr>
                <a14:cpLocks xmlns:a14="http://schemas.microsoft.com/office/drawing/2010/main" noRot="1" noChangeAspect="1" noEditPoints="1" noChangeArrowheads="1" noChangeShapeType="1"/>
              </p14:cNvContentPartPr>
              <p14:nvPr/>
            </p14:nvContentPartPr>
            <p14:xfrm>
              <a:off x="5410200" y="1714500"/>
              <a:ext cx="1733550" cy="400050"/>
            </p14:xfrm>
          </p:contentPart>
        </mc:Choice>
        <mc:Fallback>
          <p:pic>
            <p:nvPicPr>
              <p:cNvPr id="7189" name="Ink 21"/>
              <p:cNvPicPr>
                <a:picLocks noRot="1" noChangeAspect="1" noEditPoints="1" noChangeArrowheads="1" noChangeShapeType="1"/>
              </p:cNvPicPr>
              <p:nvPr/>
            </p:nvPicPr>
            <p:blipFill>
              <a:blip r:embed="rId42"/>
              <a:stretch>
                <a:fillRect/>
              </a:stretch>
            </p:blipFill>
            <p:spPr>
              <a:xfrm>
                <a:off x="5403719" y="1708019"/>
                <a:ext cx="1746511" cy="413013"/>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7190" name="Ink 22"/>
              <p14:cNvContentPartPr>
                <a14:cpLocks xmlns:a14="http://schemas.microsoft.com/office/drawing/2010/main" noRot="1" noChangeAspect="1" noEditPoints="1" noChangeArrowheads="1" noChangeShapeType="1"/>
              </p14:cNvContentPartPr>
              <p14:nvPr/>
            </p14:nvContentPartPr>
            <p14:xfrm>
              <a:off x="7224713" y="2378075"/>
              <a:ext cx="463550" cy="23813"/>
            </p14:xfrm>
          </p:contentPart>
        </mc:Choice>
        <mc:Fallback>
          <p:pic>
            <p:nvPicPr>
              <p:cNvPr id="7190" name="Ink 22"/>
              <p:cNvPicPr>
                <a:picLocks noRot="1" noChangeAspect="1" noEditPoints="1" noChangeArrowheads="1" noChangeShapeType="1"/>
              </p:cNvPicPr>
              <p:nvPr/>
            </p:nvPicPr>
            <p:blipFill>
              <a:blip r:embed="rId44"/>
              <a:stretch>
                <a:fillRect/>
              </a:stretch>
            </p:blipFill>
            <p:spPr>
              <a:xfrm>
                <a:off x="7218235" y="2371581"/>
                <a:ext cx="476506" cy="36802"/>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7191" name="Ink 23"/>
              <p14:cNvContentPartPr>
                <a14:cpLocks xmlns:a14="http://schemas.microsoft.com/office/drawing/2010/main" noRot="1" noChangeAspect="1" noEditPoints="1" noChangeArrowheads="1" noChangeShapeType="1"/>
              </p14:cNvContentPartPr>
              <p14:nvPr/>
            </p14:nvContentPartPr>
            <p14:xfrm>
              <a:off x="3536950" y="2111375"/>
              <a:ext cx="3175" cy="7938"/>
            </p14:xfrm>
          </p:contentPart>
        </mc:Choice>
        <mc:Fallback>
          <p:pic>
            <p:nvPicPr>
              <p:cNvPr id="7191" name="Ink 23"/>
              <p:cNvPicPr>
                <a:picLocks noRot="1" noChangeAspect="1" noEditPoints="1" noChangeArrowheads="1" noChangeShapeType="1"/>
              </p:cNvPicPr>
              <p:nvPr/>
            </p:nvPicPr>
            <p:blipFill>
              <a:blip r:embed="rId46"/>
              <a:stretch>
                <a:fillRect/>
              </a:stretch>
            </p:blipFill>
            <p:spPr>
              <a:xfrm>
                <a:off x="3530600" y="2104880"/>
                <a:ext cx="15875" cy="20927"/>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192" name="Ink 24"/>
              <p14:cNvContentPartPr>
                <a14:cpLocks xmlns:a14="http://schemas.microsoft.com/office/drawing/2010/main" noRot="1" noChangeAspect="1" noEditPoints="1" noChangeArrowheads="1" noChangeShapeType="1"/>
              </p14:cNvContentPartPr>
              <p14:nvPr/>
            </p14:nvContentPartPr>
            <p14:xfrm>
              <a:off x="2420938" y="2027238"/>
              <a:ext cx="1712912" cy="306387"/>
            </p14:xfrm>
          </p:contentPart>
        </mc:Choice>
        <mc:Fallback>
          <p:pic>
            <p:nvPicPr>
              <p:cNvPr id="7192" name="Ink 24"/>
              <p:cNvPicPr>
                <a:picLocks noRot="1" noChangeAspect="1" noEditPoints="1" noChangeArrowheads="1" noChangeShapeType="1"/>
              </p:cNvPicPr>
              <p:nvPr/>
            </p:nvPicPr>
            <p:blipFill>
              <a:blip r:embed="rId48"/>
              <a:stretch>
                <a:fillRect/>
              </a:stretch>
            </p:blipFill>
            <p:spPr>
              <a:xfrm>
                <a:off x="2414458" y="2020757"/>
                <a:ext cx="1725872" cy="319348"/>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7193" name="Ink 25"/>
              <p14:cNvContentPartPr>
                <a14:cpLocks xmlns:a14="http://schemas.microsoft.com/office/drawing/2010/main" noRot="1" noChangeAspect="1" noEditPoints="1" noChangeArrowheads="1" noChangeShapeType="1"/>
              </p14:cNvContentPartPr>
              <p14:nvPr/>
            </p14:nvContentPartPr>
            <p14:xfrm>
              <a:off x="252413" y="2576513"/>
              <a:ext cx="8555037" cy="1325562"/>
            </p14:xfrm>
          </p:contentPart>
        </mc:Choice>
        <mc:Fallback>
          <p:pic>
            <p:nvPicPr>
              <p:cNvPr id="7193" name="Ink 25"/>
              <p:cNvPicPr>
                <a:picLocks noRot="1" noChangeAspect="1" noEditPoints="1" noChangeArrowheads="1" noChangeShapeType="1"/>
              </p:cNvPicPr>
              <p:nvPr/>
            </p:nvPicPr>
            <p:blipFill>
              <a:blip r:embed="rId50"/>
              <a:stretch>
                <a:fillRect/>
              </a:stretch>
            </p:blipFill>
            <p:spPr>
              <a:xfrm>
                <a:off x="245933" y="2570033"/>
                <a:ext cx="8567997" cy="1338522"/>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7194" name="Ink 26"/>
              <p14:cNvContentPartPr>
                <a14:cpLocks xmlns:a14="http://schemas.microsoft.com/office/drawing/2010/main" noRot="1" noChangeAspect="1" noEditPoints="1" noChangeArrowheads="1" noChangeShapeType="1"/>
              </p14:cNvContentPartPr>
              <p14:nvPr/>
            </p14:nvContentPartPr>
            <p14:xfrm>
              <a:off x="2330450" y="2120900"/>
              <a:ext cx="3840163" cy="1793875"/>
            </p14:xfrm>
          </p:contentPart>
        </mc:Choice>
        <mc:Fallback>
          <p:pic>
            <p:nvPicPr>
              <p:cNvPr id="7194" name="Ink 26"/>
              <p:cNvPicPr>
                <a:picLocks noRot="1" noChangeAspect="1" noEditPoints="1" noChangeArrowheads="1" noChangeShapeType="1"/>
              </p:cNvPicPr>
              <p:nvPr/>
            </p:nvPicPr>
            <p:blipFill>
              <a:blip r:embed="rId52"/>
              <a:stretch>
                <a:fillRect/>
              </a:stretch>
            </p:blipFill>
            <p:spPr>
              <a:xfrm>
                <a:off x="2323970" y="2114420"/>
                <a:ext cx="3853123" cy="1806835"/>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7195" name="Ink 27"/>
              <p14:cNvContentPartPr>
                <a14:cpLocks xmlns:a14="http://schemas.microsoft.com/office/drawing/2010/main" noRot="1" noChangeAspect="1" noEditPoints="1" noChangeArrowheads="1" noChangeShapeType="1"/>
              </p14:cNvContentPartPr>
              <p14:nvPr/>
            </p14:nvContentPartPr>
            <p14:xfrm>
              <a:off x="6804025" y="2517775"/>
              <a:ext cx="2119313" cy="688975"/>
            </p14:xfrm>
          </p:contentPart>
        </mc:Choice>
        <mc:Fallback>
          <p:pic>
            <p:nvPicPr>
              <p:cNvPr id="7195" name="Ink 27"/>
              <p:cNvPicPr>
                <a:picLocks noRot="1" noChangeAspect="1" noEditPoints="1" noChangeArrowheads="1" noChangeShapeType="1"/>
              </p:cNvPicPr>
              <p:nvPr/>
            </p:nvPicPr>
            <p:blipFill>
              <a:blip r:embed="rId54"/>
              <a:stretch>
                <a:fillRect/>
              </a:stretch>
            </p:blipFill>
            <p:spPr>
              <a:xfrm>
                <a:off x="6797545" y="2511296"/>
                <a:ext cx="2132273" cy="701934"/>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196" name="Ink 28"/>
              <p14:cNvContentPartPr>
                <a14:cpLocks xmlns:a14="http://schemas.microsoft.com/office/drawing/2010/main" noRot="1" noChangeAspect="1" noEditPoints="1" noChangeArrowheads="1" noChangeShapeType="1"/>
              </p14:cNvContentPartPr>
              <p14:nvPr/>
            </p14:nvContentPartPr>
            <p14:xfrm>
              <a:off x="2884488" y="2233613"/>
              <a:ext cx="1409700" cy="355600"/>
            </p14:xfrm>
          </p:contentPart>
        </mc:Choice>
        <mc:Fallback>
          <p:pic>
            <p:nvPicPr>
              <p:cNvPr id="7196" name="Ink 28"/>
              <p:cNvPicPr>
                <a:picLocks noRot="1" noChangeAspect="1" noEditPoints="1" noChangeArrowheads="1" noChangeShapeType="1"/>
              </p:cNvPicPr>
              <p:nvPr/>
            </p:nvPicPr>
            <p:blipFill>
              <a:blip r:embed="rId56"/>
              <a:stretch>
                <a:fillRect/>
              </a:stretch>
            </p:blipFill>
            <p:spPr>
              <a:xfrm>
                <a:off x="2878008" y="2227134"/>
                <a:ext cx="1422659" cy="368557"/>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7197" name="Ink 29"/>
              <p14:cNvContentPartPr>
                <a14:cpLocks xmlns:a14="http://schemas.microsoft.com/office/drawing/2010/main" noRot="1" noChangeAspect="1" noEditPoints="1" noChangeArrowheads="1" noChangeShapeType="1"/>
              </p14:cNvContentPartPr>
              <p14:nvPr/>
            </p14:nvContentPartPr>
            <p14:xfrm>
              <a:off x="2352675" y="2382838"/>
              <a:ext cx="784225" cy="193675"/>
            </p14:xfrm>
          </p:contentPart>
        </mc:Choice>
        <mc:Fallback>
          <p:pic>
            <p:nvPicPr>
              <p:cNvPr id="7197" name="Ink 29"/>
              <p:cNvPicPr>
                <a:picLocks noRot="1" noChangeAspect="1" noEditPoints="1" noChangeArrowheads="1" noChangeShapeType="1"/>
              </p:cNvPicPr>
              <p:nvPr/>
            </p:nvPicPr>
            <p:blipFill>
              <a:blip r:embed="rId58"/>
              <a:stretch>
                <a:fillRect/>
              </a:stretch>
            </p:blipFill>
            <p:spPr>
              <a:xfrm>
                <a:off x="2346194" y="2376358"/>
                <a:ext cx="797187" cy="206635"/>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7198" name="Ink 30"/>
              <p14:cNvContentPartPr>
                <a14:cpLocks xmlns:a14="http://schemas.microsoft.com/office/drawing/2010/main" noRot="1" noChangeAspect="1" noEditPoints="1" noChangeArrowheads="1" noChangeShapeType="1"/>
              </p14:cNvContentPartPr>
              <p14:nvPr/>
            </p14:nvContentPartPr>
            <p14:xfrm>
              <a:off x="3268663" y="2178050"/>
              <a:ext cx="1320800" cy="258763"/>
            </p14:xfrm>
          </p:contentPart>
        </mc:Choice>
        <mc:Fallback>
          <p:pic>
            <p:nvPicPr>
              <p:cNvPr id="7198" name="Ink 30"/>
              <p:cNvPicPr>
                <a:picLocks noRot="1" noChangeAspect="1" noEditPoints="1" noChangeArrowheads="1" noChangeShapeType="1"/>
              </p:cNvPicPr>
              <p:nvPr/>
            </p:nvPicPr>
            <p:blipFill>
              <a:blip r:embed="rId60"/>
              <a:stretch>
                <a:fillRect/>
              </a:stretch>
            </p:blipFill>
            <p:spPr>
              <a:xfrm>
                <a:off x="3262183" y="2171572"/>
                <a:ext cx="1333760" cy="271719"/>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7199" name="Ink 31"/>
              <p14:cNvContentPartPr>
                <a14:cpLocks xmlns:a14="http://schemas.microsoft.com/office/drawing/2010/main" noRot="1" noChangeAspect="1" noEditPoints="1" noChangeArrowheads="1" noChangeShapeType="1"/>
              </p14:cNvContentPartPr>
              <p14:nvPr/>
            </p14:nvContentPartPr>
            <p14:xfrm>
              <a:off x="184150" y="2693988"/>
              <a:ext cx="376238" cy="138112"/>
            </p14:xfrm>
          </p:contentPart>
        </mc:Choice>
        <mc:Fallback>
          <p:pic>
            <p:nvPicPr>
              <p:cNvPr id="7199" name="Ink 31"/>
              <p:cNvPicPr>
                <a:picLocks noRot="1" noChangeAspect="1" noEditPoints="1" noChangeArrowheads="1" noChangeShapeType="1"/>
              </p:cNvPicPr>
              <p:nvPr/>
            </p:nvPicPr>
            <p:blipFill>
              <a:blip r:embed="rId62"/>
              <a:stretch>
                <a:fillRect/>
              </a:stretch>
            </p:blipFill>
            <p:spPr>
              <a:xfrm>
                <a:off x="177669" y="2687514"/>
                <a:ext cx="389199" cy="1510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7200" name="Ink 32"/>
              <p14:cNvContentPartPr>
                <a14:cpLocks xmlns:a14="http://schemas.microsoft.com/office/drawing/2010/main" noRot="1" noChangeAspect="1" noEditPoints="1" noChangeArrowheads="1" noChangeShapeType="1"/>
              </p14:cNvContentPartPr>
              <p14:nvPr/>
            </p14:nvContentPartPr>
            <p14:xfrm>
              <a:off x="869950" y="2595563"/>
              <a:ext cx="1588" cy="3175"/>
            </p14:xfrm>
          </p:contentPart>
        </mc:Choice>
        <mc:Fallback>
          <p:pic>
            <p:nvPicPr>
              <p:cNvPr id="7200" name="Ink 32"/>
              <p:cNvPicPr>
                <a:picLocks noRot="1" noChangeAspect="1" noEditPoints="1" noChangeArrowheads="1" noChangeShapeType="1"/>
              </p:cNvPicPr>
              <p:nvPr/>
            </p:nvPicPr>
            <p:blipFill>
              <a:blip r:embed="rId64"/>
              <a:stretch>
                <a:fillRect/>
              </a:stretch>
            </p:blipFill>
            <p:spPr>
              <a:xfrm>
                <a:off x="841366" y="2589213"/>
                <a:ext cx="58756" cy="15875"/>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7201" name="Ink 33"/>
              <p14:cNvContentPartPr>
                <a14:cpLocks xmlns:a14="http://schemas.microsoft.com/office/drawing/2010/main" noRot="1" noChangeAspect="1" noEditPoints="1" noChangeArrowheads="1" noChangeShapeType="1"/>
              </p14:cNvContentPartPr>
              <p14:nvPr/>
            </p14:nvContentPartPr>
            <p14:xfrm>
              <a:off x="2343150" y="2525713"/>
              <a:ext cx="1560513" cy="206375"/>
            </p14:xfrm>
          </p:contentPart>
        </mc:Choice>
        <mc:Fallback>
          <p:pic>
            <p:nvPicPr>
              <p:cNvPr id="7201" name="Ink 33"/>
              <p:cNvPicPr>
                <a:picLocks noRot="1" noChangeAspect="1" noEditPoints="1" noChangeArrowheads="1" noChangeShapeType="1"/>
              </p:cNvPicPr>
              <p:nvPr/>
            </p:nvPicPr>
            <p:blipFill>
              <a:blip r:embed="rId66"/>
              <a:stretch>
                <a:fillRect/>
              </a:stretch>
            </p:blipFill>
            <p:spPr>
              <a:xfrm>
                <a:off x="2336670" y="2519230"/>
                <a:ext cx="1573472" cy="219341"/>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202" name="Ink 34"/>
              <p14:cNvContentPartPr>
                <a14:cpLocks xmlns:a14="http://schemas.microsoft.com/office/drawing/2010/main" noRot="1" noChangeAspect="1" noEditPoints="1" noChangeArrowheads="1" noChangeShapeType="1"/>
              </p14:cNvContentPartPr>
              <p14:nvPr/>
            </p14:nvContentPartPr>
            <p14:xfrm>
              <a:off x="320675" y="3300413"/>
              <a:ext cx="2825750" cy="1163637"/>
            </p14:xfrm>
          </p:contentPart>
        </mc:Choice>
        <mc:Fallback>
          <p:pic>
            <p:nvPicPr>
              <p:cNvPr id="7202" name="Ink 34"/>
              <p:cNvPicPr>
                <a:picLocks noRot="1" noChangeAspect="1" noEditPoints="1" noChangeArrowheads="1" noChangeShapeType="1"/>
              </p:cNvPicPr>
              <p:nvPr/>
            </p:nvPicPr>
            <p:blipFill>
              <a:blip r:embed="rId68"/>
              <a:stretch>
                <a:fillRect/>
              </a:stretch>
            </p:blipFill>
            <p:spPr>
              <a:xfrm>
                <a:off x="314195" y="3293938"/>
                <a:ext cx="2838711" cy="1176586"/>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7203" name="Ink 35"/>
              <p14:cNvContentPartPr>
                <a14:cpLocks xmlns:a14="http://schemas.microsoft.com/office/drawing/2010/main" noRot="1" noChangeAspect="1" noEditPoints="1" noChangeArrowheads="1" noChangeShapeType="1"/>
              </p14:cNvContentPartPr>
              <p14:nvPr/>
            </p14:nvContentPartPr>
            <p14:xfrm>
              <a:off x="1574800" y="3584575"/>
              <a:ext cx="1095375" cy="425450"/>
            </p14:xfrm>
          </p:contentPart>
        </mc:Choice>
        <mc:Fallback>
          <p:pic>
            <p:nvPicPr>
              <p:cNvPr id="7203" name="Ink 35"/>
              <p:cNvPicPr>
                <a:picLocks noRot="1" noChangeAspect="1" noEditPoints="1" noChangeArrowheads="1" noChangeShapeType="1"/>
              </p:cNvPicPr>
              <p:nvPr/>
            </p:nvPicPr>
            <p:blipFill>
              <a:blip r:embed="rId70"/>
              <a:stretch>
                <a:fillRect/>
              </a:stretch>
            </p:blipFill>
            <p:spPr>
              <a:xfrm>
                <a:off x="1568321" y="3578096"/>
                <a:ext cx="1108334" cy="438408"/>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204" name="Ink 36"/>
              <p14:cNvContentPartPr>
                <a14:cpLocks xmlns:a14="http://schemas.microsoft.com/office/drawing/2010/main" noRot="1" noChangeAspect="1" noEditPoints="1" noChangeArrowheads="1" noChangeShapeType="1"/>
              </p14:cNvContentPartPr>
              <p14:nvPr/>
            </p14:nvContentPartPr>
            <p14:xfrm>
              <a:off x="2795588" y="3568700"/>
              <a:ext cx="36512" cy="76200"/>
            </p14:xfrm>
          </p:contentPart>
        </mc:Choice>
        <mc:Fallback>
          <p:pic>
            <p:nvPicPr>
              <p:cNvPr id="7204" name="Ink 36"/>
              <p:cNvPicPr>
                <a:picLocks noRot="1" noChangeAspect="1" noEditPoints="1" noChangeArrowheads="1" noChangeShapeType="1"/>
              </p:cNvPicPr>
              <p:nvPr/>
            </p:nvPicPr>
            <p:blipFill>
              <a:blip r:embed="rId72"/>
              <a:stretch>
                <a:fillRect/>
              </a:stretch>
            </p:blipFill>
            <p:spPr>
              <a:xfrm>
                <a:off x="2789081" y="3562230"/>
                <a:ext cx="49526" cy="891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205" name="Ink 37"/>
              <p14:cNvContentPartPr>
                <a14:cpLocks xmlns:a14="http://schemas.microsoft.com/office/drawing/2010/main" noRot="1" noChangeAspect="1" noEditPoints="1" noChangeArrowheads="1" noChangeShapeType="1"/>
              </p14:cNvContentPartPr>
              <p14:nvPr/>
            </p14:nvContentPartPr>
            <p14:xfrm>
              <a:off x="3221038" y="3294063"/>
              <a:ext cx="179387" cy="153987"/>
            </p14:xfrm>
          </p:contentPart>
        </mc:Choice>
        <mc:Fallback>
          <p:pic>
            <p:nvPicPr>
              <p:cNvPr id="7205" name="Ink 37"/>
              <p:cNvPicPr>
                <a:picLocks noRot="1" noChangeAspect="1" noEditPoints="1" noChangeArrowheads="1" noChangeShapeType="1"/>
              </p:cNvPicPr>
              <p:nvPr/>
            </p:nvPicPr>
            <p:blipFill>
              <a:blip r:embed="rId74"/>
              <a:stretch>
                <a:fillRect/>
              </a:stretch>
            </p:blipFill>
            <p:spPr>
              <a:xfrm>
                <a:off x="3214567" y="3287572"/>
                <a:ext cx="192329" cy="16697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206" name="Ink 38"/>
              <p14:cNvContentPartPr>
                <a14:cpLocks xmlns:a14="http://schemas.microsoft.com/office/drawing/2010/main" noRot="1" noChangeAspect="1" noEditPoints="1" noChangeArrowheads="1" noChangeShapeType="1"/>
              </p14:cNvContentPartPr>
              <p14:nvPr/>
            </p14:nvContentPartPr>
            <p14:xfrm>
              <a:off x="7683500" y="3259138"/>
              <a:ext cx="998538" cy="41275"/>
            </p14:xfrm>
          </p:contentPart>
        </mc:Choice>
        <mc:Fallback>
          <p:pic>
            <p:nvPicPr>
              <p:cNvPr id="7206" name="Ink 38"/>
              <p:cNvPicPr>
                <a:picLocks noRot="1" noChangeAspect="1" noEditPoints="1" noChangeArrowheads="1" noChangeShapeType="1"/>
              </p:cNvPicPr>
              <p:nvPr/>
            </p:nvPicPr>
            <p:blipFill>
              <a:blip r:embed="rId76"/>
              <a:stretch>
                <a:fillRect/>
              </a:stretch>
            </p:blipFill>
            <p:spPr>
              <a:xfrm>
                <a:off x="7677021" y="3252678"/>
                <a:ext cx="1011497" cy="54196"/>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207" name="Ink 39"/>
              <p14:cNvContentPartPr>
                <a14:cpLocks xmlns:a14="http://schemas.microsoft.com/office/drawing/2010/main" noRot="1" noChangeAspect="1" noEditPoints="1" noChangeArrowheads="1" noChangeShapeType="1"/>
              </p14:cNvContentPartPr>
              <p14:nvPr/>
            </p14:nvContentPartPr>
            <p14:xfrm>
              <a:off x="6786563" y="3273425"/>
              <a:ext cx="193675" cy="65088"/>
            </p14:xfrm>
          </p:contentPart>
        </mc:Choice>
        <mc:Fallback>
          <p:pic>
            <p:nvPicPr>
              <p:cNvPr id="7207" name="Ink 39"/>
              <p:cNvPicPr>
                <a:picLocks noRot="1" noChangeAspect="1" noEditPoints="1" noChangeArrowheads="1" noChangeShapeType="1"/>
              </p:cNvPicPr>
              <p:nvPr/>
            </p:nvPicPr>
            <p:blipFill>
              <a:blip r:embed="rId78"/>
              <a:stretch>
                <a:fillRect/>
              </a:stretch>
            </p:blipFill>
            <p:spPr>
              <a:xfrm>
                <a:off x="6780083" y="3266952"/>
                <a:ext cx="206635" cy="78034"/>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208" name="Ink 40"/>
              <p14:cNvContentPartPr>
                <a14:cpLocks xmlns:a14="http://schemas.microsoft.com/office/drawing/2010/main" noRot="1" noChangeAspect="1" noEditPoints="1" noChangeArrowheads="1" noChangeShapeType="1"/>
              </p14:cNvContentPartPr>
              <p14:nvPr/>
            </p14:nvContentPartPr>
            <p14:xfrm>
              <a:off x="7126288" y="3240088"/>
              <a:ext cx="1708150" cy="215900"/>
            </p14:xfrm>
          </p:contentPart>
        </mc:Choice>
        <mc:Fallback>
          <p:pic>
            <p:nvPicPr>
              <p:cNvPr id="7208" name="Ink 40"/>
              <p:cNvPicPr>
                <a:picLocks noRot="1" noChangeAspect="1" noEditPoints="1" noChangeArrowheads="1" noChangeShapeType="1"/>
              </p:cNvPicPr>
              <p:nvPr/>
            </p:nvPicPr>
            <p:blipFill>
              <a:blip r:embed="rId80"/>
              <a:stretch>
                <a:fillRect/>
              </a:stretch>
            </p:blipFill>
            <p:spPr>
              <a:xfrm>
                <a:off x="7119808" y="3233611"/>
                <a:ext cx="1721110" cy="228854"/>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209" name="Ink 41"/>
              <p14:cNvContentPartPr>
                <a14:cpLocks xmlns:a14="http://schemas.microsoft.com/office/drawing/2010/main" noRot="1" noChangeAspect="1" noEditPoints="1" noChangeArrowheads="1" noChangeShapeType="1"/>
              </p14:cNvContentPartPr>
              <p14:nvPr/>
            </p14:nvContentPartPr>
            <p14:xfrm>
              <a:off x="13252450" y="20662900"/>
              <a:ext cx="0" cy="0"/>
            </p14:xfrm>
          </p:contentPart>
        </mc:Choice>
        <mc:Fallback>
          <p:pic>
            <p:nvPicPr>
              <p:cNvPr id="7209" name="Ink 41"/>
              <p:cNvPicPr>
                <a:picLocks noRot="1" noChangeAspect="1" noEditPoints="1" noChangeArrowheads="1" noChangeShapeType="1"/>
              </p:cNvPicPr>
              <p:nvPr/>
            </p:nvPicPr>
            <p:blipFill>
              <a:blip r:embed="rId82"/>
              <a:stretch>
                <a:fillRect/>
              </a:stretch>
            </p:blipFill>
            <p:spPr>
              <a:xfrm>
                <a:off x="13252450" y="2066290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210" name="Ink 42"/>
              <p14:cNvContentPartPr>
                <a14:cpLocks xmlns:a14="http://schemas.microsoft.com/office/drawing/2010/main" noRot="1" noChangeAspect="1" noEditPoints="1" noChangeArrowheads="1" noChangeShapeType="1"/>
              </p14:cNvContentPartPr>
              <p14:nvPr/>
            </p14:nvContentPartPr>
            <p14:xfrm>
              <a:off x="1790700" y="3841750"/>
              <a:ext cx="655638" cy="285750"/>
            </p14:xfrm>
          </p:contentPart>
        </mc:Choice>
        <mc:Fallback>
          <p:pic>
            <p:nvPicPr>
              <p:cNvPr id="7210" name="Ink 42"/>
              <p:cNvPicPr>
                <a:picLocks noRot="1" noChangeAspect="1" noEditPoints="1" noChangeArrowheads="1" noChangeShapeType="1"/>
              </p:cNvPicPr>
              <p:nvPr/>
            </p:nvPicPr>
            <p:blipFill>
              <a:blip r:embed="rId84"/>
              <a:stretch>
                <a:fillRect/>
              </a:stretch>
            </p:blipFill>
            <p:spPr>
              <a:xfrm>
                <a:off x="1784219" y="3835272"/>
                <a:ext cx="668600" cy="298706"/>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211" name="Ink 43"/>
              <p14:cNvContentPartPr>
                <a14:cpLocks xmlns:a14="http://schemas.microsoft.com/office/drawing/2010/main" noRot="1" noChangeAspect="1" noEditPoints="1" noChangeArrowheads="1" noChangeShapeType="1"/>
              </p14:cNvContentPartPr>
              <p14:nvPr/>
            </p14:nvContentPartPr>
            <p14:xfrm>
              <a:off x="6780213" y="3527425"/>
              <a:ext cx="200025" cy="79375"/>
            </p14:xfrm>
          </p:contentPart>
        </mc:Choice>
        <mc:Fallback>
          <p:pic>
            <p:nvPicPr>
              <p:cNvPr id="7211" name="Ink 43"/>
              <p:cNvPicPr>
                <a:picLocks noRot="1" noChangeAspect="1" noEditPoints="1" noChangeArrowheads="1" noChangeShapeType="1"/>
              </p:cNvPicPr>
              <p:nvPr/>
            </p:nvPicPr>
            <p:blipFill>
              <a:blip r:embed="rId86"/>
              <a:stretch>
                <a:fillRect/>
              </a:stretch>
            </p:blipFill>
            <p:spPr>
              <a:xfrm>
                <a:off x="6773737" y="3520931"/>
                <a:ext cx="212976" cy="92364"/>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212" name="Ink 44"/>
              <p14:cNvContentPartPr>
                <a14:cpLocks xmlns:a14="http://schemas.microsoft.com/office/drawing/2010/main" noRot="1" noChangeAspect="1" noEditPoints="1" noChangeArrowheads="1" noChangeShapeType="1"/>
              </p14:cNvContentPartPr>
              <p14:nvPr/>
            </p14:nvContentPartPr>
            <p14:xfrm>
              <a:off x="7153275" y="3486150"/>
              <a:ext cx="1077913" cy="163513"/>
            </p14:xfrm>
          </p:contentPart>
        </mc:Choice>
        <mc:Fallback>
          <p:pic>
            <p:nvPicPr>
              <p:cNvPr id="7212" name="Ink 44"/>
              <p:cNvPicPr>
                <a:picLocks noRot="1" noChangeAspect="1" noEditPoints="1" noChangeArrowheads="1" noChangeShapeType="1"/>
              </p:cNvPicPr>
              <p:nvPr/>
            </p:nvPicPr>
            <p:blipFill>
              <a:blip r:embed="rId88"/>
              <a:stretch>
                <a:fillRect/>
              </a:stretch>
            </p:blipFill>
            <p:spPr>
              <a:xfrm>
                <a:off x="7146795" y="3479667"/>
                <a:ext cx="1090874" cy="176479"/>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7213" name="Ink 45"/>
              <p14:cNvContentPartPr>
                <a14:cpLocks xmlns:a14="http://schemas.microsoft.com/office/drawing/2010/main" noRot="1" noChangeAspect="1" noEditPoints="1" noChangeArrowheads="1" noChangeShapeType="1"/>
              </p14:cNvContentPartPr>
              <p14:nvPr/>
            </p14:nvContentPartPr>
            <p14:xfrm>
              <a:off x="41549638" y="20483513"/>
              <a:ext cx="0" cy="0"/>
            </p14:xfrm>
          </p:contentPart>
        </mc:Choice>
        <mc:Fallback>
          <p:pic>
            <p:nvPicPr>
              <p:cNvPr id="7213" name="Ink 45"/>
              <p:cNvPicPr>
                <a:picLocks noRot="1" noChangeAspect="1" noEditPoints="1" noChangeArrowheads="1" noChangeShapeType="1"/>
              </p:cNvPicPr>
              <p:nvPr/>
            </p:nvPicPr>
            <p:blipFill>
              <a:blip r:embed="rId90"/>
              <a:stretch>
                <a:fillRect/>
              </a:stretch>
            </p:blipFill>
            <p:spPr>
              <a:xfrm>
                <a:off x="41549638" y="20483513"/>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214" name="Ink 46"/>
              <p14:cNvContentPartPr>
                <a14:cpLocks xmlns:a14="http://schemas.microsoft.com/office/drawing/2010/main" noRot="1" noChangeAspect="1" noEditPoints="1" noChangeArrowheads="1" noChangeShapeType="1"/>
              </p14:cNvContentPartPr>
              <p14:nvPr/>
            </p14:nvContentPartPr>
            <p14:xfrm>
              <a:off x="6792913" y="3765550"/>
              <a:ext cx="166687" cy="71438"/>
            </p14:xfrm>
          </p:contentPart>
        </mc:Choice>
        <mc:Fallback>
          <p:pic>
            <p:nvPicPr>
              <p:cNvPr id="7214" name="Ink 46"/>
              <p:cNvPicPr>
                <a:picLocks noRot="1" noChangeAspect="1" noEditPoints="1" noChangeArrowheads="1" noChangeShapeType="1"/>
              </p:cNvPicPr>
              <p:nvPr/>
            </p:nvPicPr>
            <p:blipFill>
              <a:blip r:embed="rId92"/>
              <a:stretch>
                <a:fillRect/>
              </a:stretch>
            </p:blipFill>
            <p:spPr>
              <a:xfrm>
                <a:off x="6786433" y="3759056"/>
                <a:ext cx="179648" cy="84427"/>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215" name="Ink 47"/>
              <p14:cNvContentPartPr>
                <a14:cpLocks xmlns:a14="http://schemas.microsoft.com/office/drawing/2010/main" noRot="1" noChangeAspect="1" noEditPoints="1" noChangeArrowheads="1" noChangeShapeType="1"/>
              </p14:cNvContentPartPr>
              <p14:nvPr/>
            </p14:nvContentPartPr>
            <p14:xfrm>
              <a:off x="7167563" y="3757613"/>
              <a:ext cx="712787" cy="184150"/>
            </p14:xfrm>
          </p:contentPart>
        </mc:Choice>
        <mc:Fallback>
          <p:pic>
            <p:nvPicPr>
              <p:cNvPr id="7215" name="Ink 47"/>
              <p:cNvPicPr>
                <a:picLocks noRot="1" noChangeAspect="1" noEditPoints="1" noChangeArrowheads="1" noChangeShapeType="1"/>
              </p:cNvPicPr>
              <p:nvPr/>
            </p:nvPicPr>
            <p:blipFill>
              <a:blip r:embed="rId94"/>
              <a:stretch>
                <a:fillRect/>
              </a:stretch>
            </p:blipFill>
            <p:spPr>
              <a:xfrm>
                <a:off x="7161083" y="3751139"/>
                <a:ext cx="725747" cy="197098"/>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216" name="Ink 48"/>
              <p14:cNvContentPartPr>
                <a14:cpLocks xmlns:a14="http://schemas.microsoft.com/office/drawing/2010/main" noRot="1" noChangeAspect="1" noEditPoints="1" noChangeArrowheads="1" noChangeShapeType="1"/>
              </p14:cNvContentPartPr>
              <p14:nvPr/>
            </p14:nvContentPartPr>
            <p14:xfrm>
              <a:off x="6824663" y="4095750"/>
              <a:ext cx="180975" cy="55563"/>
            </p14:xfrm>
          </p:contentPart>
        </mc:Choice>
        <mc:Fallback>
          <p:pic>
            <p:nvPicPr>
              <p:cNvPr id="7216" name="Ink 48"/>
              <p:cNvPicPr>
                <a:picLocks noRot="1" noChangeAspect="1" noEditPoints="1" noChangeArrowheads="1" noChangeShapeType="1"/>
              </p:cNvPicPr>
              <p:nvPr/>
            </p:nvPicPr>
            <p:blipFill>
              <a:blip r:embed="rId96"/>
              <a:stretch>
                <a:fillRect/>
              </a:stretch>
            </p:blipFill>
            <p:spPr>
              <a:xfrm>
                <a:off x="6818187" y="4089256"/>
                <a:ext cx="193927" cy="68552"/>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217" name="Ink 49"/>
              <p14:cNvContentPartPr>
                <a14:cpLocks xmlns:a14="http://schemas.microsoft.com/office/drawing/2010/main" noRot="1" noChangeAspect="1" noEditPoints="1" noChangeArrowheads="1" noChangeShapeType="1"/>
              </p14:cNvContentPartPr>
              <p14:nvPr/>
            </p14:nvContentPartPr>
            <p14:xfrm>
              <a:off x="7194550" y="4033838"/>
              <a:ext cx="342900" cy="112712"/>
            </p14:xfrm>
          </p:contentPart>
        </mc:Choice>
        <mc:Fallback>
          <p:pic>
            <p:nvPicPr>
              <p:cNvPr id="7217" name="Ink 49"/>
              <p:cNvPicPr>
                <a:picLocks noRot="1" noChangeAspect="1" noEditPoints="1" noChangeArrowheads="1" noChangeShapeType="1"/>
              </p:cNvPicPr>
              <p:nvPr/>
            </p:nvPicPr>
            <p:blipFill>
              <a:blip r:embed="rId98"/>
              <a:stretch>
                <a:fillRect/>
              </a:stretch>
            </p:blipFill>
            <p:spPr>
              <a:xfrm>
                <a:off x="7188073" y="4027356"/>
                <a:ext cx="355853" cy="125676"/>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218" name="Ink 50"/>
              <p14:cNvContentPartPr>
                <a14:cpLocks xmlns:a14="http://schemas.microsoft.com/office/drawing/2010/main" noRot="1" noChangeAspect="1" noEditPoints="1" noChangeArrowheads="1" noChangeShapeType="1"/>
              </p14:cNvContentPartPr>
              <p14:nvPr/>
            </p14:nvContentPartPr>
            <p14:xfrm>
              <a:off x="442913" y="2003425"/>
              <a:ext cx="260350" cy="217488"/>
            </p14:xfrm>
          </p:contentPart>
        </mc:Choice>
        <mc:Fallback>
          <p:pic>
            <p:nvPicPr>
              <p:cNvPr id="7218" name="Ink 50"/>
              <p:cNvPicPr>
                <a:picLocks noRot="1" noChangeAspect="1" noEditPoints="1" noChangeArrowheads="1" noChangeShapeType="1"/>
              </p:cNvPicPr>
              <p:nvPr/>
            </p:nvPicPr>
            <p:blipFill>
              <a:blip r:embed="rId100"/>
              <a:stretch>
                <a:fillRect/>
              </a:stretch>
            </p:blipFill>
            <p:spPr>
              <a:xfrm>
                <a:off x="436440" y="1996944"/>
                <a:ext cx="273296" cy="230451"/>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219" name="Ink 51"/>
              <p14:cNvContentPartPr>
                <a14:cpLocks xmlns:a14="http://schemas.microsoft.com/office/drawing/2010/main" noRot="1" noChangeAspect="1" noEditPoints="1" noChangeArrowheads="1" noChangeShapeType="1"/>
              </p14:cNvContentPartPr>
              <p14:nvPr/>
            </p14:nvContentPartPr>
            <p14:xfrm>
              <a:off x="647700" y="1208088"/>
              <a:ext cx="241300" cy="241300"/>
            </p14:xfrm>
          </p:contentPart>
        </mc:Choice>
        <mc:Fallback>
          <p:pic>
            <p:nvPicPr>
              <p:cNvPr id="7219" name="Ink 51"/>
              <p:cNvPicPr>
                <a:picLocks noRot="1" noChangeAspect="1" noEditPoints="1" noChangeArrowheads="1" noChangeShapeType="1"/>
              </p:cNvPicPr>
              <p:nvPr/>
            </p:nvPicPr>
            <p:blipFill>
              <a:blip r:embed="rId102"/>
              <a:stretch>
                <a:fillRect/>
              </a:stretch>
            </p:blipFill>
            <p:spPr>
              <a:xfrm>
                <a:off x="641217" y="1201605"/>
                <a:ext cx="254265" cy="254265"/>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220" name="Ink 52"/>
              <p14:cNvContentPartPr>
                <a14:cpLocks xmlns:a14="http://schemas.microsoft.com/office/drawing/2010/main" noRot="1" noChangeAspect="1" noEditPoints="1" noChangeArrowheads="1" noChangeShapeType="1"/>
              </p14:cNvContentPartPr>
              <p14:nvPr/>
            </p14:nvContentPartPr>
            <p14:xfrm>
              <a:off x="3011488" y="1163638"/>
              <a:ext cx="207962" cy="246062"/>
            </p14:xfrm>
          </p:contentPart>
        </mc:Choice>
        <mc:Fallback>
          <p:pic>
            <p:nvPicPr>
              <p:cNvPr id="7220" name="Ink 52"/>
              <p:cNvPicPr>
                <a:picLocks noRot="1" noChangeAspect="1" noEditPoints="1" noChangeArrowheads="1" noChangeShapeType="1"/>
              </p:cNvPicPr>
              <p:nvPr/>
            </p:nvPicPr>
            <p:blipFill>
              <a:blip r:embed="rId104"/>
              <a:stretch>
                <a:fillRect/>
              </a:stretch>
            </p:blipFill>
            <p:spPr>
              <a:xfrm>
                <a:off x="3005012" y="1157163"/>
                <a:ext cx="220915" cy="259013"/>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221" name="Ink 53"/>
              <p14:cNvContentPartPr>
                <a14:cpLocks xmlns:a14="http://schemas.microsoft.com/office/drawing/2010/main" noRot="1" noChangeAspect="1" noEditPoints="1" noChangeArrowheads="1" noChangeShapeType="1"/>
              </p14:cNvContentPartPr>
              <p14:nvPr/>
            </p14:nvContentPartPr>
            <p14:xfrm>
              <a:off x="6022975" y="3173413"/>
              <a:ext cx="11113" cy="1587"/>
            </p14:xfrm>
          </p:contentPart>
        </mc:Choice>
        <mc:Fallback>
          <p:pic>
            <p:nvPicPr>
              <p:cNvPr id="7221" name="Ink 53"/>
              <p:cNvPicPr>
                <a:picLocks noRot="1" noChangeAspect="1" noEditPoints="1" noChangeArrowheads="1" noChangeShapeType="1"/>
              </p:cNvPicPr>
              <p:nvPr/>
            </p:nvPicPr>
            <p:blipFill>
              <a:blip r:embed="rId106"/>
              <a:stretch>
                <a:fillRect/>
              </a:stretch>
            </p:blipFill>
            <p:spPr>
              <a:xfrm>
                <a:off x="6016522" y="3166271"/>
                <a:ext cx="24018" cy="1587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222" name="Ink 54"/>
              <p14:cNvContentPartPr>
                <a14:cpLocks xmlns:a14="http://schemas.microsoft.com/office/drawing/2010/main" noRot="1" noChangeAspect="1" noEditPoints="1" noChangeArrowheads="1" noChangeShapeType="1"/>
              </p14:cNvContentPartPr>
              <p14:nvPr/>
            </p14:nvContentPartPr>
            <p14:xfrm>
              <a:off x="4441825" y="18991263"/>
              <a:ext cx="0" cy="0"/>
            </p14:xfrm>
          </p:contentPart>
        </mc:Choice>
        <mc:Fallback>
          <p:pic>
            <p:nvPicPr>
              <p:cNvPr id="7222" name="Ink 54"/>
              <p:cNvPicPr>
                <a:picLocks noRot="1" noChangeAspect="1" noEditPoints="1" noChangeArrowheads="1" noChangeShapeType="1"/>
              </p:cNvPicPr>
              <p:nvPr/>
            </p:nvPicPr>
            <p:blipFill>
              <a:blip r:embed="rId108"/>
              <a:stretch>
                <a:fillRect/>
              </a:stretch>
            </p:blipFill>
            <p:spPr>
              <a:xfrm>
                <a:off x="4441825" y="18991263"/>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223" name="Ink 55"/>
              <p14:cNvContentPartPr>
                <a14:cpLocks xmlns:a14="http://schemas.microsoft.com/office/drawing/2010/main" noRot="1" noChangeAspect="1" noEditPoints="1" noChangeArrowheads="1" noChangeShapeType="1"/>
              </p14:cNvContentPartPr>
              <p14:nvPr/>
            </p14:nvContentPartPr>
            <p14:xfrm>
              <a:off x="2027238" y="1168400"/>
              <a:ext cx="6350" cy="109538"/>
            </p14:xfrm>
          </p:contentPart>
        </mc:Choice>
        <mc:Fallback>
          <p:pic>
            <p:nvPicPr>
              <p:cNvPr id="7223" name="Ink 55"/>
              <p:cNvPicPr>
                <a:picLocks noRot="1" noChangeAspect="1" noEditPoints="1" noChangeArrowheads="1" noChangeShapeType="1"/>
              </p:cNvPicPr>
              <p:nvPr/>
            </p:nvPicPr>
            <p:blipFill>
              <a:blip r:embed="rId110"/>
              <a:stretch>
                <a:fillRect/>
              </a:stretch>
            </p:blipFill>
            <p:spPr>
              <a:xfrm>
                <a:off x="2020888" y="1161914"/>
                <a:ext cx="19050" cy="12251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224" name="Ink 56"/>
              <p14:cNvContentPartPr>
                <a14:cpLocks xmlns:a14="http://schemas.microsoft.com/office/drawing/2010/main" noRot="1" noChangeAspect="1" noEditPoints="1" noChangeArrowheads="1" noChangeShapeType="1"/>
              </p14:cNvContentPartPr>
              <p14:nvPr/>
            </p14:nvContentPartPr>
            <p14:xfrm>
              <a:off x="2008188" y="1174750"/>
              <a:ext cx="58737" cy="34925"/>
            </p14:xfrm>
          </p:contentPart>
        </mc:Choice>
        <mc:Fallback>
          <p:pic>
            <p:nvPicPr>
              <p:cNvPr id="7224" name="Ink 56"/>
              <p:cNvPicPr>
                <a:picLocks noRot="1" noChangeAspect="1" noEditPoints="1" noChangeArrowheads="1" noChangeShapeType="1"/>
              </p:cNvPicPr>
              <p:nvPr/>
            </p:nvPicPr>
            <p:blipFill>
              <a:blip r:embed="rId112"/>
              <a:stretch>
                <a:fillRect/>
              </a:stretch>
            </p:blipFill>
            <p:spPr>
              <a:xfrm>
                <a:off x="2001702" y="1168269"/>
                <a:ext cx="71710" cy="47887"/>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225" name="Ink 57"/>
              <p14:cNvContentPartPr>
                <a14:cpLocks xmlns:a14="http://schemas.microsoft.com/office/drawing/2010/main" noRot="1" noChangeAspect="1" noEditPoints="1" noChangeArrowheads="1" noChangeShapeType="1"/>
              </p14:cNvContentPartPr>
              <p14:nvPr/>
            </p14:nvContentPartPr>
            <p14:xfrm>
              <a:off x="1943100" y="1352550"/>
              <a:ext cx="53975" cy="79375"/>
            </p14:xfrm>
          </p:contentPart>
        </mc:Choice>
        <mc:Fallback>
          <p:pic>
            <p:nvPicPr>
              <p:cNvPr id="7225" name="Ink 57"/>
              <p:cNvPicPr>
                <a:picLocks noRot="1" noChangeAspect="1" noEditPoints="1" noChangeArrowheads="1" noChangeShapeType="1"/>
              </p:cNvPicPr>
              <p:nvPr/>
            </p:nvPicPr>
            <p:blipFill>
              <a:blip r:embed="rId114"/>
              <a:stretch>
                <a:fillRect/>
              </a:stretch>
            </p:blipFill>
            <p:spPr>
              <a:xfrm>
                <a:off x="1936623" y="1346056"/>
                <a:ext cx="66929" cy="92364"/>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226" name="Ink 58"/>
              <p14:cNvContentPartPr>
                <a14:cpLocks xmlns:a14="http://schemas.microsoft.com/office/drawing/2010/main" noRot="1" noChangeAspect="1" noEditPoints="1" noChangeArrowheads="1" noChangeShapeType="1"/>
              </p14:cNvContentPartPr>
              <p14:nvPr/>
            </p14:nvContentPartPr>
            <p14:xfrm>
              <a:off x="1960563" y="1404938"/>
              <a:ext cx="42862" cy="1587"/>
            </p14:xfrm>
          </p:contentPart>
        </mc:Choice>
        <mc:Fallback>
          <p:pic>
            <p:nvPicPr>
              <p:cNvPr id="7226" name="Ink 58"/>
              <p:cNvPicPr>
                <a:picLocks noRot="1" noChangeAspect="1" noEditPoints="1" noChangeArrowheads="1" noChangeShapeType="1"/>
              </p:cNvPicPr>
              <p:nvPr/>
            </p:nvPicPr>
            <p:blipFill>
              <a:blip r:embed="rId116"/>
              <a:stretch>
                <a:fillRect/>
              </a:stretch>
            </p:blipFill>
            <p:spPr>
              <a:xfrm>
                <a:off x="1954080" y="1397796"/>
                <a:ext cx="55829" cy="1587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227" name="Ink 59"/>
              <p14:cNvContentPartPr>
                <a14:cpLocks xmlns:a14="http://schemas.microsoft.com/office/drawing/2010/main" noRot="1" noChangeAspect="1" noEditPoints="1" noChangeArrowheads="1" noChangeShapeType="1"/>
              </p14:cNvContentPartPr>
              <p14:nvPr/>
            </p14:nvContentPartPr>
            <p14:xfrm>
              <a:off x="1954213" y="1438275"/>
              <a:ext cx="61912" cy="11113"/>
            </p14:xfrm>
          </p:contentPart>
        </mc:Choice>
        <mc:Fallback>
          <p:pic>
            <p:nvPicPr>
              <p:cNvPr id="7227" name="Ink 59"/>
              <p:cNvPicPr>
                <a:picLocks noRot="1" noChangeAspect="1" noEditPoints="1" noChangeArrowheads="1" noChangeShapeType="1"/>
              </p:cNvPicPr>
              <p:nvPr/>
            </p:nvPicPr>
            <p:blipFill>
              <a:blip r:embed="rId118"/>
              <a:stretch>
                <a:fillRect/>
              </a:stretch>
            </p:blipFill>
            <p:spPr>
              <a:xfrm>
                <a:off x="1947734" y="1431822"/>
                <a:ext cx="74870" cy="24018"/>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228" name="Ink 60"/>
              <p14:cNvContentPartPr>
                <a14:cpLocks xmlns:a14="http://schemas.microsoft.com/office/drawing/2010/main" noRot="1" noChangeAspect="1" noEditPoints="1" noChangeArrowheads="1" noChangeShapeType="1"/>
              </p14:cNvContentPartPr>
              <p14:nvPr/>
            </p14:nvContentPartPr>
            <p14:xfrm>
              <a:off x="2033588" y="1368425"/>
              <a:ext cx="53975" cy="82550"/>
            </p14:xfrm>
          </p:contentPart>
        </mc:Choice>
        <mc:Fallback>
          <p:pic>
            <p:nvPicPr>
              <p:cNvPr id="7228" name="Ink 60"/>
              <p:cNvPicPr>
                <a:picLocks noRot="1" noChangeAspect="1" noEditPoints="1" noChangeArrowheads="1" noChangeShapeType="1"/>
              </p:cNvPicPr>
              <p:nvPr/>
            </p:nvPicPr>
            <p:blipFill>
              <a:blip r:embed="rId120"/>
              <a:stretch>
                <a:fillRect/>
              </a:stretch>
            </p:blipFill>
            <p:spPr>
              <a:xfrm>
                <a:off x="2027111" y="1361936"/>
                <a:ext cx="66929" cy="95527"/>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229" name="Ink 61"/>
              <p14:cNvContentPartPr>
                <a14:cpLocks xmlns:a14="http://schemas.microsoft.com/office/drawing/2010/main" noRot="1" noChangeAspect="1" noEditPoints="1" noChangeArrowheads="1" noChangeShapeType="1"/>
              </p14:cNvContentPartPr>
              <p14:nvPr/>
            </p14:nvContentPartPr>
            <p14:xfrm>
              <a:off x="2127250" y="1358900"/>
              <a:ext cx="53975" cy="76200"/>
            </p14:xfrm>
          </p:contentPart>
        </mc:Choice>
        <mc:Fallback>
          <p:pic>
            <p:nvPicPr>
              <p:cNvPr id="7229" name="Ink 61"/>
              <p:cNvPicPr>
                <a:picLocks noRot="1" noChangeAspect="1" noEditPoints="1" noChangeArrowheads="1" noChangeShapeType="1"/>
              </p:cNvPicPr>
              <p:nvPr/>
            </p:nvPicPr>
            <p:blipFill>
              <a:blip r:embed="rId122"/>
              <a:stretch>
                <a:fillRect/>
              </a:stretch>
            </p:blipFill>
            <p:spPr>
              <a:xfrm>
                <a:off x="2120773" y="1352430"/>
                <a:ext cx="66929" cy="891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230" name="Ink 62"/>
              <p14:cNvContentPartPr>
                <a14:cpLocks xmlns:a14="http://schemas.microsoft.com/office/drawing/2010/main" noRot="1" noChangeAspect="1" noEditPoints="1" noChangeArrowheads="1" noChangeShapeType="1"/>
              </p14:cNvContentPartPr>
              <p14:nvPr/>
            </p14:nvContentPartPr>
            <p14:xfrm>
              <a:off x="2138363" y="1406525"/>
              <a:ext cx="61912" cy="7938"/>
            </p14:xfrm>
          </p:contentPart>
        </mc:Choice>
        <mc:Fallback>
          <p:pic>
            <p:nvPicPr>
              <p:cNvPr id="7230" name="Ink 62"/>
              <p:cNvPicPr>
                <a:picLocks noRot="1" noChangeAspect="1" noEditPoints="1" noChangeArrowheads="1" noChangeShapeType="1"/>
              </p:cNvPicPr>
              <p:nvPr/>
            </p:nvPicPr>
            <p:blipFill>
              <a:blip r:embed="rId124"/>
              <a:stretch>
                <a:fillRect/>
              </a:stretch>
            </p:blipFill>
            <p:spPr>
              <a:xfrm>
                <a:off x="2131884" y="1400030"/>
                <a:ext cx="74870" cy="20927"/>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231" name="Ink 63"/>
              <p14:cNvContentPartPr>
                <a14:cpLocks xmlns:a14="http://schemas.microsoft.com/office/drawing/2010/main" noRot="1" noChangeAspect="1" noEditPoints="1" noChangeArrowheads="1" noChangeShapeType="1"/>
              </p14:cNvContentPartPr>
              <p14:nvPr/>
            </p14:nvContentPartPr>
            <p14:xfrm>
              <a:off x="1971675" y="1500188"/>
              <a:ext cx="3175" cy="1587"/>
            </p14:xfrm>
          </p:contentPart>
        </mc:Choice>
        <mc:Fallback>
          <p:pic>
            <p:nvPicPr>
              <p:cNvPr id="7231" name="Ink 63"/>
              <p:cNvPicPr>
                <a:picLocks noRot="1" noChangeAspect="1" noEditPoints="1" noChangeArrowheads="1" noChangeShapeType="1"/>
              </p:cNvPicPr>
              <p:nvPr/>
            </p:nvPicPr>
            <p:blipFill>
              <a:blip r:embed="rId126"/>
              <a:stretch>
                <a:fillRect/>
              </a:stretch>
            </p:blipFill>
            <p:spPr>
              <a:xfrm>
                <a:off x="1965325" y="1471622"/>
                <a:ext cx="15875" cy="58719"/>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1648</TotalTime>
  <Words>561</Words>
  <Application>Microsoft Office PowerPoint</Application>
  <PresentationFormat>On-screen Show (16:9)</PresentationFormat>
  <Paragraphs>120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Proxima Nova</vt:lpstr>
      <vt:lpstr>Roboto</vt:lpstr>
      <vt:lpstr>MASTER_UPGRAD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Mahesh</dc:creator>
  <cp:lastModifiedBy>Mahesh</cp:lastModifiedBy>
  <cp:revision>3</cp:revision>
  <dcterms:modified xsi:type="dcterms:W3CDTF">2020-03-07T18:41:51Z</dcterms:modified>
</cp:coreProperties>
</file>