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avya.sree.jamalpur/viz/DashBoardEntertainmentAnalytics_16925533090760/Dashboard1?publish=yes" TargetMode="External"/><Relationship Id="rId2" Type="http://schemas.openxmlformats.org/officeDocument/2006/relationships/hyperlink" Target="https://colab.research.google.com/drive/1GRmZc4eE11C_PQIsJ4IzUyIyVirQzjGJ#scrollTo=yWiOlW45y0X_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tableau.com/app/profile/navya.sree.jamalpur/viz/DashBoardEntertainmentAnalytics_16925533090760/Story3?publish=yes" TargetMode="External"/><Relationship Id="rId5" Type="http://schemas.openxmlformats.org/officeDocument/2006/relationships/hyperlink" Target="https://public.tableau.com/app/profile/navya.sree.jamalpur/viz/DashBoardEntertainmentAnalytics_16925533090760/Story2?publish=yes" TargetMode="External"/><Relationship Id="rId4" Type="http://schemas.openxmlformats.org/officeDocument/2006/relationships/hyperlink" Target="https://public.tableau.com/app/profile/navya.sree.jamalpur/viz/DashBoardEntertainmentAnalytics_16925533090760/Story1?publish=y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2"/>
            <a:ext cx="7888825" cy="30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Entertainer Data Analytics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Jamalpur Navya Sree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CRIN2301980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life can be stressful, and people need to relax. Being entertained by others is 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wonderful way to take some time out of life. It can reduce stress and make life's issues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to face. The media and entertainment industry consists of film, television, radio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print. These segments include movies, TV shows, radio shows, news, music,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newspapers, magazines, and books. The entertainment industry is a group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sub-industries devoted to entertainment. The entertainment industry is used to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mass media companies that control the distribution and manufacture of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 media entertainment.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 and Female Entertainers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Year: Year in which Entertainers born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Last Major Work : Entertainers Retirement 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drawn: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entertainers were male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most of the entertainers were born in the decade 1900-1910.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884371" y="2948387"/>
            <a:ext cx="4352464" cy="7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– up Dashboard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23B56-1365-541A-C066-92C1305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16" y="544580"/>
            <a:ext cx="5464013" cy="576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025936" y="136525"/>
            <a:ext cx="4720524" cy="68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Design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5B473-B353-1411-408E-B7BD1991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00" y="237936"/>
            <a:ext cx="2674852" cy="61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BE82B-0A60-9B11-B8A2-9AA8BF90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4" y="4725529"/>
            <a:ext cx="7780694" cy="163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2906C-D153-FAA5-7D95-CF594F7D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26" y="1578820"/>
            <a:ext cx="7026249" cy="2392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B238-32BD-FEE9-2DE9-CEF3A915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42596"/>
            <a:ext cx="9779183" cy="7557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62C0C-B2CC-5FAF-D849-11A5433FE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78F361-DC93-C791-E4F8-7D546F4D03A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7241" y="998377"/>
            <a:ext cx="11280709" cy="4655974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https://colab.research.google.com/drive/1GRmZc4eE11C_PQIsJ4IzUyIyVirQzjGJ#scrollTo=yWiOlW45y0X_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Tableau Links: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https://public.tableau.com/app/profile/navya.sree.jamalpur/viz/DashBoardEntertainmentAnalytics_16925533090760/Dashboard1?publish=yes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https://public.tableau.com/app/profile/navya.sree.jamalpur/viz/DashBoardEntertainmentAnalytics_16925533090760/Story1?publish=yes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https://public.tableau.com/app/profile/navya.sree.jamalpur/viz/DashBoardEntertainmentAnalytics_16925533090760/Story2?publish=yes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https://public.tableau.com/app/profile/navya.sree.jamalpur/viz/DashBoardEntertainmentAnalytics_16925533090760/Story3?publish=yes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3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329</Words>
  <Application>Microsoft Office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Entertainer Data Analytics  By: Jamalpur Navya Sree CRIN2301980</vt:lpstr>
      <vt:lpstr>Introduction</vt:lpstr>
      <vt:lpstr>Main KPIs</vt:lpstr>
      <vt:lpstr>Mock – up Dashboard</vt:lpstr>
      <vt:lpstr>My Design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NAVEEN SRINIVASAN</dc:creator>
  <cp:lastModifiedBy>navya sree</cp:lastModifiedBy>
  <cp:revision>3</cp:revision>
  <dcterms:created xsi:type="dcterms:W3CDTF">2022-12-29T06:36:15Z</dcterms:created>
  <dcterms:modified xsi:type="dcterms:W3CDTF">2023-08-20T18:21:26Z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