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512C2A7-A678-4764-826E-675304E3B325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39D6832-1E27-4A51-A491-E59FA5580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764704"/>
            <a:ext cx="5105400" cy="2868168"/>
          </a:xfrm>
        </p:spPr>
        <p:txBody>
          <a:bodyPr/>
          <a:lstStyle/>
          <a:p>
            <a:r>
              <a:rPr lang="en-US" dirty="0" smtClean="0"/>
              <a:t>CELEBRITY PROFILING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725144"/>
            <a:ext cx="6400800" cy="1752600"/>
          </a:xfrm>
        </p:spPr>
        <p:txBody>
          <a:bodyPr/>
          <a:lstStyle/>
          <a:p>
            <a:r>
              <a:rPr lang="en-US" dirty="0" smtClean="0"/>
              <a:t>Name : </a:t>
            </a:r>
            <a:r>
              <a:rPr lang="en-US" dirty="0" err="1" smtClean="0"/>
              <a:t>Navya</a:t>
            </a:r>
            <a:r>
              <a:rPr lang="en-US" dirty="0" smtClean="0"/>
              <a:t> </a:t>
            </a:r>
            <a:r>
              <a:rPr lang="en-US" dirty="0" err="1" smtClean="0"/>
              <a:t>sree</a:t>
            </a:r>
            <a:endParaRPr lang="en-US" dirty="0" smtClean="0"/>
          </a:p>
          <a:p>
            <a:r>
              <a:rPr lang="en-US" dirty="0" smtClean="0"/>
              <a:t>Roll no : 1801cs06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7239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239000" cy="11430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The </a:t>
            </a:r>
            <a:r>
              <a:rPr lang="en-US" sz="2000" dirty="0"/>
              <a:t>Celebrity Profiling task this year is to predict four traits of a celebrity from their social media communication.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degree </a:t>
            </a:r>
            <a:r>
              <a:rPr lang="en-US" sz="2000" dirty="0"/>
              <a:t>of </a:t>
            </a:r>
            <a:r>
              <a:rPr lang="en-US" sz="2000" dirty="0" smtClean="0"/>
              <a:t>fame</a:t>
            </a:r>
          </a:p>
          <a:p>
            <a:r>
              <a:rPr lang="en-US" sz="2000" dirty="0" smtClean="0"/>
              <a:t>occupation</a:t>
            </a:r>
          </a:p>
          <a:p>
            <a:r>
              <a:rPr lang="en-US" sz="2000" dirty="0" smtClean="0"/>
              <a:t>Age</a:t>
            </a:r>
          </a:p>
          <a:p>
            <a:r>
              <a:rPr lang="en-US" sz="2000" dirty="0" smtClean="0"/>
              <a:t>Gender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The </a:t>
            </a:r>
            <a:r>
              <a:rPr lang="en-US" sz="2000" dirty="0"/>
              <a:t>social media communication is given as the </a:t>
            </a:r>
            <a:r>
              <a:rPr lang="en-US" sz="2000" dirty="0" smtClean="0"/>
              <a:t>teaser messages </a:t>
            </a:r>
            <a:r>
              <a:rPr lang="en-US" sz="2000" dirty="0"/>
              <a:t>from past tweets. The goal is to develop a piece of software which predicts celebrity traits from the teaser history.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feeds.ndjson</a:t>
            </a:r>
            <a:endParaRPr lang="en-US" sz="2000" dirty="0" smtClean="0"/>
          </a:p>
          <a:p>
            <a:r>
              <a:rPr lang="en-US" sz="2000" dirty="0" err="1" smtClean="0"/>
              <a:t>labels.ndjson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Each file lists all celebrities as JSON objects, one per line and identified by the id key.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INPUT FORMAT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{"id": 1234, "text": ["a tweet", "another tweet", ...]}</a:t>
            </a:r>
          </a:p>
          <a:p>
            <a:r>
              <a:rPr lang="en-US" sz="2000" dirty="0" smtClean="0"/>
              <a:t>{"id": 5678, "text": ["a tweet", "another tweet", ...]}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7239000" cy="3456384"/>
          </a:xfrm>
        </p:spPr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NB model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LSTM model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Logistic regression Model –</a:t>
            </a:r>
          </a:p>
          <a:p>
            <a:r>
              <a:rPr lang="en-US" dirty="0" smtClean="0"/>
              <a:t>used TF-IDF matrix along with logistic regression classifier for multi-class and binary classification tasks and obtained good accuracy.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Model –</a:t>
            </a:r>
          </a:p>
          <a:p>
            <a:r>
              <a:rPr lang="en-US" dirty="0" smtClean="0"/>
              <a:t>Used count </a:t>
            </a:r>
            <a:r>
              <a:rPr lang="en-US" dirty="0" err="1" smtClean="0"/>
              <a:t>vectorizer,TF</a:t>
            </a:r>
            <a:r>
              <a:rPr lang="en-US" dirty="0" smtClean="0"/>
              <a:t>-IDF matrix along with Naïve </a:t>
            </a:r>
            <a:r>
              <a:rPr lang="en-US" dirty="0" err="1" smtClean="0"/>
              <a:t>Bayes</a:t>
            </a:r>
            <a:r>
              <a:rPr lang="en-US" dirty="0" smtClean="0"/>
              <a:t> classifier for multi-class and binary classification tasks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7643192" cy="54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LSTM MODEL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These are the layers of my </a:t>
            </a:r>
            <a:r>
              <a:rPr lang="en-US" sz="2400" dirty="0" err="1" smtClean="0"/>
              <a:t>lstm</a:t>
            </a:r>
            <a:r>
              <a:rPr lang="en-US" sz="2400" dirty="0" smtClean="0"/>
              <a:t> model for gender prediction.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Layer (type) </a:t>
            </a:r>
          </a:p>
          <a:p>
            <a:r>
              <a:rPr lang="en-US" sz="2400" dirty="0" smtClean="0"/>
              <a:t>inputs (</a:t>
            </a:r>
            <a:r>
              <a:rPr lang="en-US" sz="2400" dirty="0" err="1" smtClean="0"/>
              <a:t>InputLayer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embedding_2 (Embedding) </a:t>
            </a:r>
          </a:p>
          <a:p>
            <a:r>
              <a:rPr lang="en-US" sz="2400" dirty="0" smtClean="0"/>
              <a:t>lstm_2 (LSTM) </a:t>
            </a:r>
          </a:p>
          <a:p>
            <a:r>
              <a:rPr lang="en-US" sz="2400" dirty="0" smtClean="0"/>
              <a:t>FC1 (Dense) </a:t>
            </a:r>
          </a:p>
          <a:p>
            <a:r>
              <a:rPr lang="en-US" sz="2400" dirty="0" smtClean="0"/>
              <a:t>activation_4 (Activation)</a:t>
            </a:r>
          </a:p>
          <a:p>
            <a:r>
              <a:rPr lang="en-US" sz="2400" dirty="0" err="1" smtClean="0"/>
              <a:t>out_layer</a:t>
            </a:r>
            <a:r>
              <a:rPr lang="en-US" sz="2400" dirty="0" smtClean="0"/>
              <a:t> (Dense) </a:t>
            </a:r>
          </a:p>
          <a:p>
            <a:r>
              <a:rPr lang="en-US" sz="2400" dirty="0" smtClean="0"/>
              <a:t>activation_5 (Activation)</a:t>
            </a:r>
          </a:p>
          <a:p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For gender prediction, </a:t>
            </a:r>
            <a:r>
              <a:rPr lang="en-US" sz="2200" dirty="0" err="1" smtClean="0"/>
              <a:t>i</a:t>
            </a:r>
            <a:r>
              <a:rPr lang="en-US" sz="2200" dirty="0" smtClean="0"/>
              <a:t> used Embedding layer and  activation layer of </a:t>
            </a:r>
            <a:r>
              <a:rPr lang="en-US" sz="2200" dirty="0" err="1" smtClean="0"/>
              <a:t>relu</a:t>
            </a:r>
            <a:r>
              <a:rPr lang="en-US" sz="2200" dirty="0" smtClean="0"/>
              <a:t> and sigmoid </a:t>
            </a:r>
            <a:r>
              <a:rPr lang="en-US" sz="2200" dirty="0" err="1" smtClean="0"/>
              <a:t>functions.Since</a:t>
            </a:r>
            <a:r>
              <a:rPr lang="en-US" sz="2200" dirty="0" smtClean="0"/>
              <a:t> it is a binary classification I used </a:t>
            </a:r>
            <a:r>
              <a:rPr lang="en-US" sz="2200" dirty="0" err="1" smtClean="0"/>
              <a:t>binary_crossentropy</a:t>
            </a:r>
            <a:r>
              <a:rPr lang="en-US" sz="2200" dirty="0" smtClean="0"/>
              <a:t> loss method with </a:t>
            </a:r>
            <a:r>
              <a:rPr lang="en-US" sz="2200" dirty="0" err="1" smtClean="0"/>
              <a:t>adam</a:t>
            </a:r>
            <a:r>
              <a:rPr lang="en-US" sz="2200" dirty="0" smtClean="0"/>
              <a:t> optimizer.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For,occupation,fame</a:t>
            </a:r>
            <a:r>
              <a:rPr lang="en-US" sz="2200" dirty="0" smtClean="0"/>
              <a:t> and </a:t>
            </a:r>
            <a:r>
              <a:rPr lang="en-US" sz="2200" dirty="0" err="1" smtClean="0"/>
              <a:t>birthyear</a:t>
            </a:r>
            <a:r>
              <a:rPr lang="en-US" sz="2200" dirty="0" smtClean="0"/>
              <a:t> prediction after tokenizing </a:t>
            </a:r>
            <a:r>
              <a:rPr lang="en-US" sz="2200" dirty="0" err="1" smtClean="0"/>
              <a:t>i</a:t>
            </a:r>
            <a:r>
              <a:rPr lang="en-US" sz="2200" dirty="0" smtClean="0"/>
              <a:t> applied </a:t>
            </a:r>
            <a:r>
              <a:rPr lang="en-US" sz="2200" dirty="0" err="1" smtClean="0"/>
              <a:t>lstm</a:t>
            </a:r>
            <a:r>
              <a:rPr lang="en-US" sz="2200" dirty="0" smtClean="0"/>
              <a:t> model(with some layers modified) to it with ‘</a:t>
            </a:r>
            <a:r>
              <a:rPr lang="en-US" sz="2200" dirty="0" err="1" smtClean="0"/>
              <a:t>softmax</a:t>
            </a:r>
            <a:r>
              <a:rPr lang="en-US" sz="2200" dirty="0" smtClean="0"/>
              <a:t>’ activation.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Since,all</a:t>
            </a:r>
            <a:r>
              <a:rPr lang="en-US" sz="2200" dirty="0" smtClean="0"/>
              <a:t> these are multi-class classification methods I used </a:t>
            </a:r>
            <a:r>
              <a:rPr lang="en-US" sz="2200" dirty="0" err="1" smtClean="0"/>
              <a:t>categorical_crossentrophy</a:t>
            </a:r>
            <a:r>
              <a:rPr lang="en-US" sz="2200" dirty="0" smtClean="0"/>
              <a:t> loss method with </a:t>
            </a:r>
            <a:r>
              <a:rPr lang="en-US" sz="2200" dirty="0" err="1" smtClean="0"/>
              <a:t>adam</a:t>
            </a:r>
            <a:r>
              <a:rPr lang="en-US" sz="2200" dirty="0" smtClean="0"/>
              <a:t> optimizer.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11430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7300664" cy="4826936"/>
          </a:xfrm>
        </p:spPr>
        <p:txBody>
          <a:bodyPr/>
          <a:lstStyle/>
          <a:p>
            <a:r>
              <a:rPr lang="en-US" dirty="0" smtClean="0"/>
              <a:t>Logistic Regression model is the first basic model I used for classification.</a:t>
            </a:r>
          </a:p>
          <a:p>
            <a:endParaRPr lang="en-US" dirty="0" smtClean="0"/>
          </a:p>
          <a:p>
            <a:r>
              <a:rPr lang="en-US" dirty="0" smtClean="0"/>
              <a:t>I also tried using naïve </a:t>
            </a:r>
            <a:r>
              <a:rPr lang="en-US" dirty="0" err="1" smtClean="0"/>
              <a:t>bayes</a:t>
            </a:r>
            <a:r>
              <a:rPr lang="en-US" dirty="0" smtClean="0"/>
              <a:t> classifier which also gave good results.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Lstm</a:t>
            </a:r>
            <a:r>
              <a:rPr lang="en-US" dirty="0" smtClean="0"/>
              <a:t> model gave the following results on gender prediction and worked quite better than many other models.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7239000" cy="764704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936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On training the model with perfect values of </a:t>
            </a:r>
            <a:r>
              <a:rPr lang="en-US" sz="1600" dirty="0" err="1" smtClean="0"/>
              <a:t>optimizer,loss</a:t>
            </a:r>
            <a:r>
              <a:rPr lang="en-US" sz="1600" dirty="0" smtClean="0"/>
              <a:t> function ,batch </a:t>
            </a:r>
            <a:r>
              <a:rPr lang="en-US" sz="1600" dirty="0" err="1" smtClean="0"/>
              <a:t>size,epochs</a:t>
            </a:r>
            <a:r>
              <a:rPr lang="en-US" sz="1600" dirty="0" smtClean="0"/>
              <a:t> </a:t>
            </a:r>
            <a:r>
              <a:rPr lang="en-US" sz="1600" dirty="0" err="1" smtClean="0"/>
              <a:t>Lstm</a:t>
            </a:r>
            <a:r>
              <a:rPr lang="en-US" sz="1600" dirty="0" smtClean="0"/>
              <a:t> Model gave accurate results as follows.</a:t>
            </a:r>
          </a:p>
          <a:p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15616" y="328498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 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LSTM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68.94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66.54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75.08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51.47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51.60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95536" y="1844824"/>
            <a:ext cx="7239000" cy="764704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ANALYSIS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81</TotalTime>
  <Words>347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CELEBRITY PROFILING</vt:lpstr>
      <vt:lpstr>TASK</vt:lpstr>
      <vt:lpstr>Data</vt:lpstr>
      <vt:lpstr>APPROACH</vt:lpstr>
      <vt:lpstr>Slide 5</vt:lpstr>
      <vt:lpstr>Slide 6</vt:lpstr>
      <vt:lpstr>Slide 7</vt:lpstr>
      <vt:lpstr>Observations</vt:lpstr>
      <vt:lpstr>RESULTS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CELEBRITY PROFILING</dc:title>
  <dc:creator>navya200</dc:creator>
  <cp:lastModifiedBy>navya200</cp:lastModifiedBy>
  <cp:revision>9</cp:revision>
  <dcterms:created xsi:type="dcterms:W3CDTF">2021-01-12T20:37:52Z</dcterms:created>
  <dcterms:modified xsi:type="dcterms:W3CDTF">2021-01-13T10:26:54Z</dcterms:modified>
</cp:coreProperties>
</file>