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8" r:id="rId3"/>
    <p:sldId id="260" r:id="rId4"/>
    <p:sldId id="264" r:id="rId5"/>
    <p:sldId id="266" r:id="rId6"/>
    <p:sldId id="344" r:id="rId7"/>
    <p:sldId id="349" r:id="rId8"/>
    <p:sldId id="273" r:id="rId9"/>
    <p:sldId id="278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Denk One" panose="020B0604020202020204" charset="0"/>
      <p:regular r:id="rId13"/>
    </p:embeddedFont>
    <p:embeddedFont>
      <p:font typeface="Lucida Bright" panose="02040602050505020304" pitchFamily="18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5C02E-3310-4A75-83A4-B49670F8A7E6}">
  <a:tblStyle styleId="{9A65C02E-3310-4A75-83A4-B49670F8A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gcf542d4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1" name="Google Shape;4121;gcf542d4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gcc9050bdf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5" name="Google Shape;4135;gcc9050bdf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gf9484e002c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0" name="Google Shape;4400;gf9484e002c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f97a9bcf14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f97a9bcf14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d08ce91f6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d08ce91f6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Google Shape;5324;g7a2bc4d681_0_5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5" name="Google Shape;5325;g7a2bc4d681_0_5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8128607" y="-319262"/>
            <a:ext cx="1310949" cy="2857915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5265557" y="-447409"/>
            <a:ext cx="4025481" cy="207078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531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6453828" y="-898953"/>
            <a:ext cx="4195387" cy="3621616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851544" y="3182839"/>
            <a:ext cx="2739071" cy="36756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101000" y="3731375"/>
            <a:ext cx="3852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19293" y="-295011"/>
            <a:ext cx="1148962" cy="2301773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8387725" y="2160389"/>
            <a:ext cx="1403448" cy="3309947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7402918" y="2339740"/>
            <a:ext cx="2205126" cy="4812969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7945480" y="3299247"/>
            <a:ext cx="1324284" cy="2432000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1722336" y="3908943"/>
            <a:ext cx="3851999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101000" y="1285875"/>
            <a:ext cx="4661700" cy="2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35701" y="25717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340351" y="-87420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7538017" y="578852"/>
            <a:ext cx="10230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_1_1_1_1"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2"/>
          <p:cNvSpPr/>
          <p:nvPr/>
        </p:nvSpPr>
        <p:spPr>
          <a:xfrm rot="-3534273" flipH="1">
            <a:off x="7961218" y="-1269503"/>
            <a:ext cx="2193400" cy="283683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374" name="Google Shape;3374;p42"/>
          <p:cNvGrpSpPr/>
          <p:nvPr/>
        </p:nvGrpSpPr>
        <p:grpSpPr>
          <a:xfrm rot="8853531">
            <a:off x="-1150236" y="-934578"/>
            <a:ext cx="1538919" cy="2748847"/>
            <a:chOff x="4594400" y="3206375"/>
            <a:chExt cx="328725" cy="587175"/>
          </a:xfrm>
        </p:grpSpPr>
        <p:sp>
          <p:nvSpPr>
            <p:cNvPr id="3375" name="Google Shape;3375;p42"/>
            <p:cNvSpPr/>
            <p:nvPr/>
          </p:nvSpPr>
          <p:spPr>
            <a:xfrm>
              <a:off x="4594400" y="3206375"/>
              <a:ext cx="328725" cy="394600"/>
            </a:xfrm>
            <a:custGeom>
              <a:avLst/>
              <a:gdLst/>
              <a:ahLst/>
              <a:cxnLst/>
              <a:rect l="l" t="t" r="r" b="b"/>
              <a:pathLst>
                <a:path w="13149" h="15784" extrusionOk="0">
                  <a:moveTo>
                    <a:pt x="7136" y="0"/>
                  </a:moveTo>
                  <a:cubicBezTo>
                    <a:pt x="7136" y="0"/>
                    <a:pt x="6179" y="1376"/>
                    <a:pt x="5059" y="2289"/>
                  </a:cubicBezTo>
                  <a:cubicBezTo>
                    <a:pt x="4922" y="2399"/>
                    <a:pt x="4780" y="2504"/>
                    <a:pt x="4638" y="2610"/>
                  </a:cubicBezTo>
                  <a:cubicBezTo>
                    <a:pt x="3904" y="3133"/>
                    <a:pt x="3051" y="3619"/>
                    <a:pt x="2289" y="4472"/>
                  </a:cubicBezTo>
                  <a:cubicBezTo>
                    <a:pt x="1629" y="5210"/>
                    <a:pt x="1033" y="6219"/>
                    <a:pt x="629" y="7764"/>
                  </a:cubicBezTo>
                  <a:cubicBezTo>
                    <a:pt x="1" y="10177"/>
                    <a:pt x="267" y="12213"/>
                    <a:pt x="1138" y="13515"/>
                  </a:cubicBezTo>
                  <a:cubicBezTo>
                    <a:pt x="1661" y="14300"/>
                    <a:pt x="2403" y="14823"/>
                    <a:pt x="3298" y="15001"/>
                  </a:cubicBezTo>
                  <a:cubicBezTo>
                    <a:pt x="3367" y="15015"/>
                    <a:pt x="3431" y="15024"/>
                    <a:pt x="3495" y="15033"/>
                  </a:cubicBezTo>
                  <a:cubicBezTo>
                    <a:pt x="3596" y="15047"/>
                    <a:pt x="3694" y="15054"/>
                    <a:pt x="3789" y="15054"/>
                  </a:cubicBezTo>
                  <a:cubicBezTo>
                    <a:pt x="5086" y="15054"/>
                    <a:pt x="5839" y="13800"/>
                    <a:pt x="5839" y="13800"/>
                  </a:cubicBezTo>
                  <a:cubicBezTo>
                    <a:pt x="5839" y="13800"/>
                    <a:pt x="5963" y="14478"/>
                    <a:pt x="6756" y="15235"/>
                  </a:cubicBezTo>
                  <a:cubicBezTo>
                    <a:pt x="7017" y="15487"/>
                    <a:pt x="7398" y="15644"/>
                    <a:pt x="7834" y="15726"/>
                  </a:cubicBezTo>
                  <a:cubicBezTo>
                    <a:pt x="8050" y="15765"/>
                    <a:pt x="8279" y="15784"/>
                    <a:pt x="8514" y="15784"/>
                  </a:cubicBezTo>
                  <a:cubicBezTo>
                    <a:pt x="9281" y="15784"/>
                    <a:pt x="10106" y="15584"/>
                    <a:pt x="10713" y="15225"/>
                  </a:cubicBezTo>
                  <a:cubicBezTo>
                    <a:pt x="10846" y="15148"/>
                    <a:pt x="10966" y="15066"/>
                    <a:pt x="11076" y="14973"/>
                  </a:cubicBezTo>
                  <a:cubicBezTo>
                    <a:pt x="13113" y="13263"/>
                    <a:pt x="13149" y="10351"/>
                    <a:pt x="12594" y="7383"/>
                  </a:cubicBezTo>
                  <a:cubicBezTo>
                    <a:pt x="12415" y="6420"/>
                    <a:pt x="12076" y="5545"/>
                    <a:pt x="11649" y="4756"/>
                  </a:cubicBezTo>
                  <a:cubicBezTo>
                    <a:pt x="11049" y="3637"/>
                    <a:pt x="10273" y="2697"/>
                    <a:pt x="9540" y="1954"/>
                  </a:cubicBezTo>
                  <a:cubicBezTo>
                    <a:pt x="8283" y="688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4622825" y="3271625"/>
              <a:ext cx="87525" cy="309775"/>
            </a:xfrm>
            <a:custGeom>
              <a:avLst/>
              <a:gdLst/>
              <a:ahLst/>
              <a:cxnLst/>
              <a:rect l="l" t="t" r="r" b="b"/>
              <a:pathLst>
                <a:path w="3501" h="12391" extrusionOk="0">
                  <a:moveTo>
                    <a:pt x="3501" y="0"/>
                  </a:moveTo>
                  <a:lnTo>
                    <a:pt x="3501" y="0"/>
                  </a:lnTo>
                  <a:cubicBezTo>
                    <a:pt x="2767" y="523"/>
                    <a:pt x="1914" y="1009"/>
                    <a:pt x="1152" y="1862"/>
                  </a:cubicBezTo>
                  <a:cubicBezTo>
                    <a:pt x="951" y="4917"/>
                    <a:pt x="809" y="7993"/>
                    <a:pt x="1" y="10905"/>
                  </a:cubicBezTo>
                  <a:cubicBezTo>
                    <a:pt x="524" y="11690"/>
                    <a:pt x="1266" y="12213"/>
                    <a:pt x="2161" y="12391"/>
                  </a:cubicBezTo>
                  <a:cubicBezTo>
                    <a:pt x="2216" y="12185"/>
                    <a:pt x="2257" y="11978"/>
                    <a:pt x="2299" y="11768"/>
                  </a:cubicBezTo>
                  <a:cubicBezTo>
                    <a:pt x="2468" y="10869"/>
                    <a:pt x="2597" y="9952"/>
                    <a:pt x="2515" y="9038"/>
                  </a:cubicBezTo>
                  <a:cubicBezTo>
                    <a:pt x="2405" y="7883"/>
                    <a:pt x="1954" y="6765"/>
                    <a:pt x="1964" y="5599"/>
                  </a:cubicBezTo>
                  <a:cubicBezTo>
                    <a:pt x="1977" y="3664"/>
                    <a:pt x="3248" y="1884"/>
                    <a:pt x="3501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4790225" y="3255225"/>
              <a:ext cx="95400" cy="345750"/>
            </a:xfrm>
            <a:custGeom>
              <a:avLst/>
              <a:gdLst/>
              <a:ahLst/>
              <a:cxnLst/>
              <a:rect l="l" t="t" r="r" b="b"/>
              <a:pathLst>
                <a:path w="3816" h="13830" extrusionOk="0">
                  <a:moveTo>
                    <a:pt x="1707" y="0"/>
                  </a:moveTo>
                  <a:lnTo>
                    <a:pt x="1707" y="0"/>
                  </a:lnTo>
                  <a:cubicBezTo>
                    <a:pt x="1725" y="197"/>
                    <a:pt x="1758" y="390"/>
                    <a:pt x="1785" y="582"/>
                  </a:cubicBezTo>
                  <a:cubicBezTo>
                    <a:pt x="2459" y="5031"/>
                    <a:pt x="1821" y="9662"/>
                    <a:pt x="1" y="13772"/>
                  </a:cubicBezTo>
                  <a:cubicBezTo>
                    <a:pt x="217" y="13811"/>
                    <a:pt x="446" y="13830"/>
                    <a:pt x="681" y="13830"/>
                  </a:cubicBezTo>
                  <a:cubicBezTo>
                    <a:pt x="1448" y="13830"/>
                    <a:pt x="2273" y="13630"/>
                    <a:pt x="2880" y="13271"/>
                  </a:cubicBezTo>
                  <a:cubicBezTo>
                    <a:pt x="3353" y="12075"/>
                    <a:pt x="3568" y="10777"/>
                    <a:pt x="3491" y="9497"/>
                  </a:cubicBezTo>
                  <a:cubicBezTo>
                    <a:pt x="3413" y="8145"/>
                    <a:pt x="3023" y="6805"/>
                    <a:pt x="3151" y="5453"/>
                  </a:cubicBezTo>
                  <a:cubicBezTo>
                    <a:pt x="3234" y="4545"/>
                    <a:pt x="3551" y="3678"/>
                    <a:pt x="3816" y="2802"/>
                  </a:cubicBezTo>
                  <a:cubicBezTo>
                    <a:pt x="3216" y="1683"/>
                    <a:pt x="2440" y="743"/>
                    <a:pt x="1707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4601750" y="3206475"/>
              <a:ext cx="314975" cy="587075"/>
            </a:xfrm>
            <a:custGeom>
              <a:avLst/>
              <a:gdLst/>
              <a:ahLst/>
              <a:cxnLst/>
              <a:rect l="l" t="t" r="r" b="b"/>
              <a:pathLst>
                <a:path w="12599" h="23483" extrusionOk="0">
                  <a:moveTo>
                    <a:pt x="6852" y="1"/>
                  </a:moveTo>
                  <a:cubicBezTo>
                    <a:pt x="6852" y="1"/>
                    <a:pt x="6838" y="20"/>
                    <a:pt x="6810" y="60"/>
                  </a:cubicBezTo>
                  <a:cubicBezTo>
                    <a:pt x="6797" y="107"/>
                    <a:pt x="6783" y="153"/>
                    <a:pt x="6774" y="198"/>
                  </a:cubicBezTo>
                  <a:cubicBezTo>
                    <a:pt x="6677" y="565"/>
                    <a:pt x="6586" y="936"/>
                    <a:pt x="6508" y="1313"/>
                  </a:cubicBezTo>
                  <a:cubicBezTo>
                    <a:pt x="6457" y="1560"/>
                    <a:pt x="6407" y="1808"/>
                    <a:pt x="6361" y="2056"/>
                  </a:cubicBezTo>
                  <a:cubicBezTo>
                    <a:pt x="6283" y="1804"/>
                    <a:pt x="6177" y="1560"/>
                    <a:pt x="6044" y="1326"/>
                  </a:cubicBezTo>
                  <a:cubicBezTo>
                    <a:pt x="6012" y="1262"/>
                    <a:pt x="5976" y="1203"/>
                    <a:pt x="5940" y="1143"/>
                  </a:cubicBezTo>
                  <a:cubicBezTo>
                    <a:pt x="5902" y="1180"/>
                    <a:pt x="5870" y="1221"/>
                    <a:pt x="5834" y="1258"/>
                  </a:cubicBezTo>
                  <a:cubicBezTo>
                    <a:pt x="5866" y="1308"/>
                    <a:pt x="5893" y="1354"/>
                    <a:pt x="5921" y="1404"/>
                  </a:cubicBezTo>
                  <a:cubicBezTo>
                    <a:pt x="6072" y="1666"/>
                    <a:pt x="6209" y="1941"/>
                    <a:pt x="6334" y="2221"/>
                  </a:cubicBezTo>
                  <a:cubicBezTo>
                    <a:pt x="6251" y="2661"/>
                    <a:pt x="6182" y="3097"/>
                    <a:pt x="6114" y="3537"/>
                  </a:cubicBezTo>
                  <a:cubicBezTo>
                    <a:pt x="6072" y="3817"/>
                    <a:pt x="6035" y="4096"/>
                    <a:pt x="6003" y="4380"/>
                  </a:cubicBezTo>
                  <a:cubicBezTo>
                    <a:pt x="5934" y="4257"/>
                    <a:pt x="5862" y="4133"/>
                    <a:pt x="5779" y="4018"/>
                  </a:cubicBezTo>
                  <a:cubicBezTo>
                    <a:pt x="5572" y="3730"/>
                    <a:pt x="5334" y="3455"/>
                    <a:pt x="5072" y="3211"/>
                  </a:cubicBezTo>
                  <a:cubicBezTo>
                    <a:pt x="4843" y="2996"/>
                    <a:pt x="4586" y="2799"/>
                    <a:pt x="4321" y="2629"/>
                  </a:cubicBezTo>
                  <a:cubicBezTo>
                    <a:pt x="4266" y="2665"/>
                    <a:pt x="4211" y="2707"/>
                    <a:pt x="4151" y="2748"/>
                  </a:cubicBezTo>
                  <a:cubicBezTo>
                    <a:pt x="4435" y="2918"/>
                    <a:pt x="4706" y="3120"/>
                    <a:pt x="4953" y="3345"/>
                  </a:cubicBezTo>
                  <a:cubicBezTo>
                    <a:pt x="5206" y="3578"/>
                    <a:pt x="5434" y="3835"/>
                    <a:pt x="5631" y="4111"/>
                  </a:cubicBezTo>
                  <a:cubicBezTo>
                    <a:pt x="5733" y="4253"/>
                    <a:pt x="5830" y="4395"/>
                    <a:pt x="5921" y="4541"/>
                  </a:cubicBezTo>
                  <a:cubicBezTo>
                    <a:pt x="5934" y="4568"/>
                    <a:pt x="5953" y="4600"/>
                    <a:pt x="5972" y="4633"/>
                  </a:cubicBezTo>
                  <a:cubicBezTo>
                    <a:pt x="5893" y="5288"/>
                    <a:pt x="5830" y="5949"/>
                    <a:pt x="5775" y="6609"/>
                  </a:cubicBezTo>
                  <a:cubicBezTo>
                    <a:pt x="5329" y="5944"/>
                    <a:pt x="4687" y="5404"/>
                    <a:pt x="4045" y="4954"/>
                  </a:cubicBezTo>
                  <a:cubicBezTo>
                    <a:pt x="3665" y="4683"/>
                    <a:pt x="3265" y="4450"/>
                    <a:pt x="2848" y="4248"/>
                  </a:cubicBezTo>
                  <a:cubicBezTo>
                    <a:pt x="2702" y="4179"/>
                    <a:pt x="2560" y="4115"/>
                    <a:pt x="2408" y="4050"/>
                  </a:cubicBezTo>
                  <a:cubicBezTo>
                    <a:pt x="2357" y="4101"/>
                    <a:pt x="2308" y="4147"/>
                    <a:pt x="2257" y="4198"/>
                  </a:cubicBezTo>
                  <a:cubicBezTo>
                    <a:pt x="2426" y="4266"/>
                    <a:pt x="2592" y="4340"/>
                    <a:pt x="2757" y="4418"/>
                  </a:cubicBezTo>
                  <a:cubicBezTo>
                    <a:pt x="3169" y="4615"/>
                    <a:pt x="3563" y="4844"/>
                    <a:pt x="3940" y="5106"/>
                  </a:cubicBezTo>
                  <a:cubicBezTo>
                    <a:pt x="4619" y="5578"/>
                    <a:pt x="5178" y="6169"/>
                    <a:pt x="5760" y="6752"/>
                  </a:cubicBezTo>
                  <a:cubicBezTo>
                    <a:pt x="5724" y="7206"/>
                    <a:pt x="5687" y="7660"/>
                    <a:pt x="5650" y="8109"/>
                  </a:cubicBezTo>
                  <a:cubicBezTo>
                    <a:pt x="5623" y="8448"/>
                    <a:pt x="5600" y="8793"/>
                    <a:pt x="5576" y="9132"/>
                  </a:cubicBezTo>
                  <a:cubicBezTo>
                    <a:pt x="5490" y="9026"/>
                    <a:pt x="5394" y="8930"/>
                    <a:pt x="5297" y="8838"/>
                  </a:cubicBezTo>
                  <a:cubicBezTo>
                    <a:pt x="5132" y="8683"/>
                    <a:pt x="4958" y="8531"/>
                    <a:pt x="4778" y="8393"/>
                  </a:cubicBezTo>
                  <a:cubicBezTo>
                    <a:pt x="4421" y="8118"/>
                    <a:pt x="4045" y="7875"/>
                    <a:pt x="3650" y="7669"/>
                  </a:cubicBezTo>
                  <a:cubicBezTo>
                    <a:pt x="2858" y="7252"/>
                    <a:pt x="1995" y="6981"/>
                    <a:pt x="1119" y="6871"/>
                  </a:cubicBezTo>
                  <a:cubicBezTo>
                    <a:pt x="959" y="6852"/>
                    <a:pt x="794" y="6839"/>
                    <a:pt x="634" y="6825"/>
                  </a:cubicBezTo>
                  <a:cubicBezTo>
                    <a:pt x="615" y="6884"/>
                    <a:pt x="592" y="6945"/>
                    <a:pt x="574" y="7004"/>
                  </a:cubicBezTo>
                  <a:cubicBezTo>
                    <a:pt x="684" y="7009"/>
                    <a:pt x="799" y="7013"/>
                    <a:pt x="913" y="7022"/>
                  </a:cubicBezTo>
                  <a:cubicBezTo>
                    <a:pt x="1353" y="7068"/>
                    <a:pt x="1794" y="7151"/>
                    <a:pt x="2220" y="7279"/>
                  </a:cubicBezTo>
                  <a:cubicBezTo>
                    <a:pt x="3055" y="7523"/>
                    <a:pt x="3848" y="7917"/>
                    <a:pt x="4554" y="8439"/>
                  </a:cubicBezTo>
                  <a:cubicBezTo>
                    <a:pt x="4751" y="8590"/>
                    <a:pt x="4944" y="8746"/>
                    <a:pt x="5127" y="8916"/>
                  </a:cubicBezTo>
                  <a:cubicBezTo>
                    <a:pt x="5274" y="9045"/>
                    <a:pt x="5407" y="9196"/>
                    <a:pt x="5563" y="9315"/>
                  </a:cubicBezTo>
                  <a:cubicBezTo>
                    <a:pt x="5527" y="9828"/>
                    <a:pt x="5499" y="10342"/>
                    <a:pt x="5472" y="10861"/>
                  </a:cubicBezTo>
                  <a:cubicBezTo>
                    <a:pt x="5356" y="10764"/>
                    <a:pt x="5206" y="10696"/>
                    <a:pt x="5095" y="10636"/>
                  </a:cubicBezTo>
                  <a:cubicBezTo>
                    <a:pt x="4898" y="10539"/>
                    <a:pt x="4701" y="10457"/>
                    <a:pt x="4499" y="10379"/>
                  </a:cubicBezTo>
                  <a:cubicBezTo>
                    <a:pt x="4077" y="10223"/>
                    <a:pt x="3646" y="10109"/>
                    <a:pt x="3206" y="10026"/>
                  </a:cubicBezTo>
                  <a:cubicBezTo>
                    <a:pt x="2756" y="9945"/>
                    <a:pt x="2301" y="9905"/>
                    <a:pt x="1847" y="9905"/>
                  </a:cubicBezTo>
                  <a:cubicBezTo>
                    <a:pt x="1426" y="9905"/>
                    <a:pt x="1006" y="9940"/>
                    <a:pt x="592" y="10008"/>
                  </a:cubicBezTo>
                  <a:cubicBezTo>
                    <a:pt x="395" y="10040"/>
                    <a:pt x="198" y="10076"/>
                    <a:pt x="1" y="10127"/>
                  </a:cubicBezTo>
                  <a:lnTo>
                    <a:pt x="1" y="10342"/>
                  </a:lnTo>
                  <a:cubicBezTo>
                    <a:pt x="143" y="10306"/>
                    <a:pt x="285" y="10269"/>
                    <a:pt x="431" y="10241"/>
                  </a:cubicBezTo>
                  <a:cubicBezTo>
                    <a:pt x="858" y="10159"/>
                    <a:pt x="1294" y="10118"/>
                    <a:pt x="1730" y="10109"/>
                  </a:cubicBezTo>
                  <a:cubicBezTo>
                    <a:pt x="1759" y="10109"/>
                    <a:pt x="1788" y="10109"/>
                    <a:pt x="1818" y="10109"/>
                  </a:cubicBezTo>
                  <a:cubicBezTo>
                    <a:pt x="2636" y="10109"/>
                    <a:pt x="3458" y="10242"/>
                    <a:pt x="4238" y="10503"/>
                  </a:cubicBezTo>
                  <a:cubicBezTo>
                    <a:pt x="4476" y="10586"/>
                    <a:pt x="4710" y="10673"/>
                    <a:pt x="4935" y="10774"/>
                  </a:cubicBezTo>
                  <a:cubicBezTo>
                    <a:pt x="5091" y="10842"/>
                    <a:pt x="5284" y="10962"/>
                    <a:pt x="5462" y="10994"/>
                  </a:cubicBezTo>
                  <a:cubicBezTo>
                    <a:pt x="5430" y="11534"/>
                    <a:pt x="5407" y="12071"/>
                    <a:pt x="5379" y="12607"/>
                  </a:cubicBezTo>
                  <a:cubicBezTo>
                    <a:pt x="5307" y="12585"/>
                    <a:pt x="5229" y="12567"/>
                    <a:pt x="5159" y="12544"/>
                  </a:cubicBezTo>
                  <a:cubicBezTo>
                    <a:pt x="4953" y="12489"/>
                    <a:pt x="4747" y="12442"/>
                    <a:pt x="4536" y="12410"/>
                  </a:cubicBezTo>
                  <a:cubicBezTo>
                    <a:pt x="4205" y="12356"/>
                    <a:pt x="3870" y="12327"/>
                    <a:pt x="3535" y="12327"/>
                  </a:cubicBezTo>
                  <a:cubicBezTo>
                    <a:pt x="3453" y="12327"/>
                    <a:pt x="3370" y="12329"/>
                    <a:pt x="3288" y="12332"/>
                  </a:cubicBezTo>
                  <a:cubicBezTo>
                    <a:pt x="2440" y="12370"/>
                    <a:pt x="1610" y="12571"/>
                    <a:pt x="844" y="12933"/>
                  </a:cubicBezTo>
                  <a:cubicBezTo>
                    <a:pt x="761" y="12975"/>
                    <a:pt x="674" y="13016"/>
                    <a:pt x="592" y="13062"/>
                  </a:cubicBezTo>
                  <a:cubicBezTo>
                    <a:pt x="629" y="13136"/>
                    <a:pt x="665" y="13204"/>
                    <a:pt x="702" y="13273"/>
                  </a:cubicBezTo>
                  <a:cubicBezTo>
                    <a:pt x="844" y="13195"/>
                    <a:pt x="991" y="13121"/>
                    <a:pt x="1142" y="13058"/>
                  </a:cubicBezTo>
                  <a:cubicBezTo>
                    <a:pt x="1605" y="12855"/>
                    <a:pt x="2092" y="12713"/>
                    <a:pt x="2592" y="12631"/>
                  </a:cubicBezTo>
                  <a:cubicBezTo>
                    <a:pt x="2923" y="12576"/>
                    <a:pt x="3261" y="12550"/>
                    <a:pt x="3598" y="12550"/>
                  </a:cubicBezTo>
                  <a:cubicBezTo>
                    <a:pt x="3774" y="12550"/>
                    <a:pt x="3949" y="12557"/>
                    <a:pt x="4124" y="12571"/>
                  </a:cubicBezTo>
                  <a:cubicBezTo>
                    <a:pt x="4393" y="12599"/>
                    <a:pt x="4660" y="12640"/>
                    <a:pt x="4922" y="12700"/>
                  </a:cubicBezTo>
                  <a:cubicBezTo>
                    <a:pt x="5054" y="12732"/>
                    <a:pt x="5214" y="12800"/>
                    <a:pt x="5371" y="12828"/>
                  </a:cubicBezTo>
                  <a:cubicBezTo>
                    <a:pt x="5362" y="13020"/>
                    <a:pt x="5352" y="13218"/>
                    <a:pt x="5343" y="13411"/>
                  </a:cubicBezTo>
                  <a:cubicBezTo>
                    <a:pt x="5261" y="13420"/>
                    <a:pt x="5169" y="13452"/>
                    <a:pt x="5119" y="13460"/>
                  </a:cubicBezTo>
                  <a:cubicBezTo>
                    <a:pt x="4916" y="13511"/>
                    <a:pt x="4719" y="13571"/>
                    <a:pt x="4531" y="13649"/>
                  </a:cubicBezTo>
                  <a:cubicBezTo>
                    <a:pt x="4160" y="13796"/>
                    <a:pt x="3811" y="13983"/>
                    <a:pt x="3481" y="14209"/>
                  </a:cubicBezTo>
                  <a:cubicBezTo>
                    <a:pt x="3192" y="14415"/>
                    <a:pt x="2917" y="14649"/>
                    <a:pt x="2670" y="14910"/>
                  </a:cubicBezTo>
                  <a:cubicBezTo>
                    <a:pt x="2748" y="14933"/>
                    <a:pt x="2820" y="14956"/>
                    <a:pt x="2899" y="14974"/>
                  </a:cubicBezTo>
                  <a:cubicBezTo>
                    <a:pt x="3137" y="14736"/>
                    <a:pt x="3394" y="14520"/>
                    <a:pt x="3673" y="14337"/>
                  </a:cubicBezTo>
                  <a:cubicBezTo>
                    <a:pt x="4004" y="14116"/>
                    <a:pt x="4357" y="13943"/>
                    <a:pt x="4729" y="13805"/>
                  </a:cubicBezTo>
                  <a:cubicBezTo>
                    <a:pt x="4916" y="13741"/>
                    <a:pt x="5104" y="13686"/>
                    <a:pt x="5297" y="13635"/>
                  </a:cubicBezTo>
                  <a:cubicBezTo>
                    <a:pt x="5301" y="13631"/>
                    <a:pt x="5320" y="13631"/>
                    <a:pt x="5334" y="13626"/>
                  </a:cubicBezTo>
                  <a:lnTo>
                    <a:pt x="5334" y="13626"/>
                  </a:lnTo>
                  <a:cubicBezTo>
                    <a:pt x="5329" y="13750"/>
                    <a:pt x="5324" y="13879"/>
                    <a:pt x="5320" y="14002"/>
                  </a:cubicBezTo>
                  <a:cubicBezTo>
                    <a:pt x="5316" y="14038"/>
                    <a:pt x="5316" y="14076"/>
                    <a:pt x="5316" y="14112"/>
                  </a:cubicBezTo>
                  <a:cubicBezTo>
                    <a:pt x="5265" y="15318"/>
                    <a:pt x="5219" y="16525"/>
                    <a:pt x="5169" y="17731"/>
                  </a:cubicBezTo>
                  <a:cubicBezTo>
                    <a:pt x="5127" y="18680"/>
                    <a:pt x="5072" y="19629"/>
                    <a:pt x="5049" y="20578"/>
                  </a:cubicBezTo>
                  <a:cubicBezTo>
                    <a:pt x="5036" y="21050"/>
                    <a:pt x="5017" y="21528"/>
                    <a:pt x="5013" y="22000"/>
                  </a:cubicBezTo>
                  <a:cubicBezTo>
                    <a:pt x="5009" y="22225"/>
                    <a:pt x="5059" y="22449"/>
                    <a:pt x="5072" y="22674"/>
                  </a:cubicBezTo>
                  <a:cubicBezTo>
                    <a:pt x="5087" y="22917"/>
                    <a:pt x="5104" y="23146"/>
                    <a:pt x="5146" y="23385"/>
                  </a:cubicBezTo>
                  <a:cubicBezTo>
                    <a:pt x="5159" y="23454"/>
                    <a:pt x="5206" y="23483"/>
                    <a:pt x="5256" y="23483"/>
                  </a:cubicBezTo>
                  <a:cubicBezTo>
                    <a:pt x="5312" y="23483"/>
                    <a:pt x="5372" y="23446"/>
                    <a:pt x="5389" y="23385"/>
                  </a:cubicBezTo>
                  <a:cubicBezTo>
                    <a:pt x="5439" y="23197"/>
                    <a:pt x="5472" y="23008"/>
                    <a:pt x="5499" y="22811"/>
                  </a:cubicBezTo>
                  <a:cubicBezTo>
                    <a:pt x="5513" y="22716"/>
                    <a:pt x="5521" y="22619"/>
                    <a:pt x="5540" y="22523"/>
                  </a:cubicBezTo>
                  <a:cubicBezTo>
                    <a:pt x="5559" y="22399"/>
                    <a:pt x="5604" y="22289"/>
                    <a:pt x="5618" y="22165"/>
                  </a:cubicBezTo>
                  <a:cubicBezTo>
                    <a:pt x="5665" y="21757"/>
                    <a:pt x="5665" y="21335"/>
                    <a:pt x="5687" y="20917"/>
                  </a:cubicBezTo>
                  <a:cubicBezTo>
                    <a:pt x="5737" y="20083"/>
                    <a:pt x="5760" y="19249"/>
                    <a:pt x="5792" y="18409"/>
                  </a:cubicBezTo>
                  <a:cubicBezTo>
                    <a:pt x="5843" y="17198"/>
                    <a:pt x="5889" y="15987"/>
                    <a:pt x="5934" y="14777"/>
                  </a:cubicBezTo>
                  <a:cubicBezTo>
                    <a:pt x="5940" y="14726"/>
                    <a:pt x="5940" y="14671"/>
                    <a:pt x="5944" y="14622"/>
                  </a:cubicBezTo>
                  <a:cubicBezTo>
                    <a:pt x="5948" y="14429"/>
                    <a:pt x="5957" y="14236"/>
                    <a:pt x="5962" y="14044"/>
                  </a:cubicBezTo>
                  <a:cubicBezTo>
                    <a:pt x="5980" y="14053"/>
                    <a:pt x="5999" y="14066"/>
                    <a:pt x="6012" y="14080"/>
                  </a:cubicBezTo>
                  <a:cubicBezTo>
                    <a:pt x="6150" y="14176"/>
                    <a:pt x="6283" y="14277"/>
                    <a:pt x="6412" y="14387"/>
                  </a:cubicBezTo>
                  <a:cubicBezTo>
                    <a:pt x="6650" y="14594"/>
                    <a:pt x="6870" y="14827"/>
                    <a:pt x="7062" y="15084"/>
                  </a:cubicBezTo>
                  <a:cubicBezTo>
                    <a:pt x="7214" y="15276"/>
                    <a:pt x="7347" y="15488"/>
                    <a:pt x="7462" y="15704"/>
                  </a:cubicBezTo>
                  <a:cubicBezTo>
                    <a:pt x="7558" y="15727"/>
                    <a:pt x="7654" y="15740"/>
                    <a:pt x="7756" y="15750"/>
                  </a:cubicBezTo>
                  <a:cubicBezTo>
                    <a:pt x="7618" y="15465"/>
                    <a:pt x="7448" y="15190"/>
                    <a:pt x="7251" y="14937"/>
                  </a:cubicBezTo>
                  <a:cubicBezTo>
                    <a:pt x="7045" y="14677"/>
                    <a:pt x="6815" y="14433"/>
                    <a:pt x="6563" y="14222"/>
                  </a:cubicBezTo>
                  <a:cubicBezTo>
                    <a:pt x="6402" y="14093"/>
                    <a:pt x="6192" y="13906"/>
                    <a:pt x="5972" y="13818"/>
                  </a:cubicBezTo>
                  <a:cubicBezTo>
                    <a:pt x="5976" y="13690"/>
                    <a:pt x="5985" y="13562"/>
                    <a:pt x="5989" y="13429"/>
                  </a:cubicBezTo>
                  <a:cubicBezTo>
                    <a:pt x="5995" y="13240"/>
                    <a:pt x="6003" y="13048"/>
                    <a:pt x="6008" y="12861"/>
                  </a:cubicBezTo>
                  <a:cubicBezTo>
                    <a:pt x="6044" y="12861"/>
                    <a:pt x="6077" y="12865"/>
                    <a:pt x="6109" y="12865"/>
                  </a:cubicBezTo>
                  <a:cubicBezTo>
                    <a:pt x="6242" y="12874"/>
                    <a:pt x="6380" y="12878"/>
                    <a:pt x="6512" y="12888"/>
                  </a:cubicBezTo>
                  <a:cubicBezTo>
                    <a:pt x="6793" y="12910"/>
                    <a:pt x="7068" y="12956"/>
                    <a:pt x="7343" y="13020"/>
                  </a:cubicBezTo>
                  <a:cubicBezTo>
                    <a:pt x="7860" y="13145"/>
                    <a:pt x="8361" y="13342"/>
                    <a:pt x="8829" y="13612"/>
                  </a:cubicBezTo>
                  <a:cubicBezTo>
                    <a:pt x="9291" y="13883"/>
                    <a:pt x="9714" y="14222"/>
                    <a:pt x="10085" y="14622"/>
                  </a:cubicBezTo>
                  <a:cubicBezTo>
                    <a:pt x="10245" y="14791"/>
                    <a:pt x="10392" y="14974"/>
                    <a:pt x="10525" y="15166"/>
                  </a:cubicBezTo>
                  <a:cubicBezTo>
                    <a:pt x="10599" y="15117"/>
                    <a:pt x="10672" y="15066"/>
                    <a:pt x="10736" y="15016"/>
                  </a:cubicBezTo>
                  <a:cubicBezTo>
                    <a:pt x="10402" y="14557"/>
                    <a:pt x="9993" y="14154"/>
                    <a:pt x="9557" y="13824"/>
                  </a:cubicBezTo>
                  <a:cubicBezTo>
                    <a:pt x="8846" y="13287"/>
                    <a:pt x="8008" y="12920"/>
                    <a:pt x="7136" y="12778"/>
                  </a:cubicBezTo>
                  <a:cubicBezTo>
                    <a:pt x="6903" y="12741"/>
                    <a:pt x="6668" y="12718"/>
                    <a:pt x="6435" y="12709"/>
                  </a:cubicBezTo>
                  <a:cubicBezTo>
                    <a:pt x="6388" y="12707"/>
                    <a:pt x="6341" y="12706"/>
                    <a:pt x="6294" y="12706"/>
                  </a:cubicBezTo>
                  <a:cubicBezTo>
                    <a:pt x="6213" y="12706"/>
                    <a:pt x="6132" y="12709"/>
                    <a:pt x="6054" y="12718"/>
                  </a:cubicBezTo>
                  <a:cubicBezTo>
                    <a:pt x="6040" y="12723"/>
                    <a:pt x="6027" y="12723"/>
                    <a:pt x="6012" y="12723"/>
                  </a:cubicBezTo>
                  <a:cubicBezTo>
                    <a:pt x="6031" y="12200"/>
                    <a:pt x="6050" y="11672"/>
                    <a:pt x="6067" y="11149"/>
                  </a:cubicBezTo>
                  <a:cubicBezTo>
                    <a:pt x="6435" y="11072"/>
                    <a:pt x="6797" y="10990"/>
                    <a:pt x="7168" y="10948"/>
                  </a:cubicBezTo>
                  <a:cubicBezTo>
                    <a:pt x="7398" y="10924"/>
                    <a:pt x="7629" y="10912"/>
                    <a:pt x="7859" y="10912"/>
                  </a:cubicBezTo>
                  <a:cubicBezTo>
                    <a:pt x="8158" y="10912"/>
                    <a:pt x="8456" y="10932"/>
                    <a:pt x="8751" y="10971"/>
                  </a:cubicBezTo>
                  <a:cubicBezTo>
                    <a:pt x="9709" y="11104"/>
                    <a:pt x="10639" y="11452"/>
                    <a:pt x="11460" y="11980"/>
                  </a:cubicBezTo>
                  <a:cubicBezTo>
                    <a:pt x="11685" y="12126"/>
                    <a:pt x="11901" y="12283"/>
                    <a:pt x="12108" y="12452"/>
                  </a:cubicBezTo>
                  <a:cubicBezTo>
                    <a:pt x="12171" y="12512"/>
                    <a:pt x="12241" y="12567"/>
                    <a:pt x="12300" y="12626"/>
                  </a:cubicBezTo>
                  <a:cubicBezTo>
                    <a:pt x="12305" y="12617"/>
                    <a:pt x="12309" y="12607"/>
                    <a:pt x="12309" y="12599"/>
                  </a:cubicBezTo>
                  <a:cubicBezTo>
                    <a:pt x="12328" y="12548"/>
                    <a:pt x="12341" y="12497"/>
                    <a:pt x="12355" y="12442"/>
                  </a:cubicBezTo>
                  <a:cubicBezTo>
                    <a:pt x="12364" y="12415"/>
                    <a:pt x="12368" y="12383"/>
                    <a:pt x="12378" y="12355"/>
                  </a:cubicBezTo>
                  <a:cubicBezTo>
                    <a:pt x="12186" y="12195"/>
                    <a:pt x="11979" y="12048"/>
                    <a:pt x="11777" y="11911"/>
                  </a:cubicBezTo>
                  <a:cubicBezTo>
                    <a:pt x="11360" y="11627"/>
                    <a:pt x="10915" y="11392"/>
                    <a:pt x="10447" y="11204"/>
                  </a:cubicBezTo>
                  <a:cubicBezTo>
                    <a:pt x="9655" y="10886"/>
                    <a:pt x="8807" y="10725"/>
                    <a:pt x="7963" y="10725"/>
                  </a:cubicBezTo>
                  <a:cubicBezTo>
                    <a:pt x="7751" y="10725"/>
                    <a:pt x="7539" y="10735"/>
                    <a:pt x="7329" y="10755"/>
                  </a:cubicBezTo>
                  <a:cubicBezTo>
                    <a:pt x="6907" y="10797"/>
                    <a:pt x="6471" y="10861"/>
                    <a:pt x="6072" y="11012"/>
                  </a:cubicBezTo>
                  <a:cubicBezTo>
                    <a:pt x="6090" y="10471"/>
                    <a:pt x="6109" y="9934"/>
                    <a:pt x="6132" y="9398"/>
                  </a:cubicBezTo>
                  <a:cubicBezTo>
                    <a:pt x="6306" y="9366"/>
                    <a:pt x="6476" y="9297"/>
                    <a:pt x="6645" y="9242"/>
                  </a:cubicBezTo>
                  <a:cubicBezTo>
                    <a:pt x="6865" y="9173"/>
                    <a:pt x="7085" y="9109"/>
                    <a:pt x="7310" y="9058"/>
                  </a:cubicBezTo>
                  <a:cubicBezTo>
                    <a:pt x="7756" y="8958"/>
                    <a:pt x="8209" y="8893"/>
                    <a:pt x="8668" y="8871"/>
                  </a:cubicBezTo>
                  <a:cubicBezTo>
                    <a:pt x="8801" y="8864"/>
                    <a:pt x="8934" y="8861"/>
                    <a:pt x="9067" y="8861"/>
                  </a:cubicBezTo>
                  <a:cubicBezTo>
                    <a:pt x="9861" y="8861"/>
                    <a:pt x="10657" y="8979"/>
                    <a:pt x="11420" y="9219"/>
                  </a:cubicBezTo>
                  <a:cubicBezTo>
                    <a:pt x="11832" y="9352"/>
                    <a:pt x="12213" y="9526"/>
                    <a:pt x="12598" y="9714"/>
                  </a:cubicBezTo>
                  <a:cubicBezTo>
                    <a:pt x="12598" y="9678"/>
                    <a:pt x="12593" y="9641"/>
                    <a:pt x="12593" y="9604"/>
                  </a:cubicBezTo>
                  <a:cubicBezTo>
                    <a:pt x="12589" y="9549"/>
                    <a:pt x="12584" y="9489"/>
                    <a:pt x="12584" y="9434"/>
                  </a:cubicBezTo>
                  <a:cubicBezTo>
                    <a:pt x="12290" y="9292"/>
                    <a:pt x="11979" y="9178"/>
                    <a:pt x="11681" y="9077"/>
                  </a:cubicBezTo>
                  <a:cubicBezTo>
                    <a:pt x="11217" y="8920"/>
                    <a:pt x="10745" y="8806"/>
                    <a:pt x="10264" y="8742"/>
                  </a:cubicBezTo>
                  <a:cubicBezTo>
                    <a:pt x="9879" y="8687"/>
                    <a:pt x="9491" y="8660"/>
                    <a:pt x="9104" y="8660"/>
                  </a:cubicBezTo>
                  <a:cubicBezTo>
                    <a:pt x="8547" y="8660"/>
                    <a:pt x="7992" y="8717"/>
                    <a:pt x="7448" y="8833"/>
                  </a:cubicBezTo>
                  <a:cubicBezTo>
                    <a:pt x="7191" y="8888"/>
                    <a:pt x="6939" y="8962"/>
                    <a:pt x="6691" y="9045"/>
                  </a:cubicBezTo>
                  <a:cubicBezTo>
                    <a:pt x="6508" y="9104"/>
                    <a:pt x="6306" y="9173"/>
                    <a:pt x="6137" y="9278"/>
                  </a:cubicBezTo>
                  <a:cubicBezTo>
                    <a:pt x="6145" y="9118"/>
                    <a:pt x="6150" y="8958"/>
                    <a:pt x="6160" y="8797"/>
                  </a:cubicBezTo>
                  <a:cubicBezTo>
                    <a:pt x="6182" y="8210"/>
                    <a:pt x="6219" y="7623"/>
                    <a:pt x="6260" y="7040"/>
                  </a:cubicBezTo>
                  <a:cubicBezTo>
                    <a:pt x="6540" y="6848"/>
                    <a:pt x="6810" y="6646"/>
                    <a:pt x="7104" y="6471"/>
                  </a:cubicBezTo>
                  <a:cubicBezTo>
                    <a:pt x="7530" y="6219"/>
                    <a:pt x="7985" y="6018"/>
                    <a:pt x="8457" y="5872"/>
                  </a:cubicBezTo>
                  <a:cubicBezTo>
                    <a:pt x="9124" y="5659"/>
                    <a:pt x="9820" y="5554"/>
                    <a:pt x="10519" y="5554"/>
                  </a:cubicBezTo>
                  <a:cubicBezTo>
                    <a:pt x="10758" y="5554"/>
                    <a:pt x="10998" y="5567"/>
                    <a:pt x="11236" y="5591"/>
                  </a:cubicBezTo>
                  <a:cubicBezTo>
                    <a:pt x="11428" y="5614"/>
                    <a:pt x="11612" y="5642"/>
                    <a:pt x="11801" y="5673"/>
                  </a:cubicBezTo>
                  <a:cubicBezTo>
                    <a:pt x="11791" y="5646"/>
                    <a:pt x="11777" y="5624"/>
                    <a:pt x="11767" y="5596"/>
                  </a:cubicBezTo>
                  <a:cubicBezTo>
                    <a:pt x="11754" y="5569"/>
                    <a:pt x="11745" y="5541"/>
                    <a:pt x="11731" y="5514"/>
                  </a:cubicBezTo>
                  <a:cubicBezTo>
                    <a:pt x="11722" y="5486"/>
                    <a:pt x="11708" y="5463"/>
                    <a:pt x="11699" y="5436"/>
                  </a:cubicBezTo>
                  <a:cubicBezTo>
                    <a:pt x="11626" y="5421"/>
                    <a:pt x="11547" y="5413"/>
                    <a:pt x="11475" y="5404"/>
                  </a:cubicBezTo>
                  <a:cubicBezTo>
                    <a:pt x="11168" y="5363"/>
                    <a:pt x="10862" y="5342"/>
                    <a:pt x="10555" y="5342"/>
                  </a:cubicBezTo>
                  <a:cubicBezTo>
                    <a:pt x="10380" y="5342"/>
                    <a:pt x="10205" y="5349"/>
                    <a:pt x="10030" y="5362"/>
                  </a:cubicBezTo>
                  <a:cubicBezTo>
                    <a:pt x="9039" y="5445"/>
                    <a:pt x="8076" y="5738"/>
                    <a:pt x="7210" y="6215"/>
                  </a:cubicBezTo>
                  <a:cubicBezTo>
                    <a:pt x="6888" y="6389"/>
                    <a:pt x="6563" y="6587"/>
                    <a:pt x="6279" y="6829"/>
                  </a:cubicBezTo>
                  <a:cubicBezTo>
                    <a:pt x="6342" y="6031"/>
                    <a:pt x="6421" y="5239"/>
                    <a:pt x="6512" y="4445"/>
                  </a:cubicBezTo>
                  <a:cubicBezTo>
                    <a:pt x="6801" y="4243"/>
                    <a:pt x="7072" y="4005"/>
                    <a:pt x="7379" y="3826"/>
                  </a:cubicBezTo>
                  <a:cubicBezTo>
                    <a:pt x="7760" y="3597"/>
                    <a:pt x="8173" y="3417"/>
                    <a:pt x="8599" y="3294"/>
                  </a:cubicBezTo>
                  <a:cubicBezTo>
                    <a:pt x="9026" y="3165"/>
                    <a:pt x="9470" y="3097"/>
                    <a:pt x="9915" y="3078"/>
                  </a:cubicBezTo>
                  <a:cubicBezTo>
                    <a:pt x="9970" y="3076"/>
                    <a:pt x="10026" y="3075"/>
                    <a:pt x="10083" y="3075"/>
                  </a:cubicBezTo>
                  <a:cubicBezTo>
                    <a:pt x="10140" y="3075"/>
                    <a:pt x="10197" y="3076"/>
                    <a:pt x="10254" y="3078"/>
                  </a:cubicBezTo>
                  <a:cubicBezTo>
                    <a:pt x="10245" y="3069"/>
                    <a:pt x="10241" y="3065"/>
                    <a:pt x="10237" y="3055"/>
                  </a:cubicBezTo>
                  <a:cubicBezTo>
                    <a:pt x="10218" y="3037"/>
                    <a:pt x="10205" y="3019"/>
                    <a:pt x="10190" y="3000"/>
                  </a:cubicBezTo>
                  <a:cubicBezTo>
                    <a:pt x="10167" y="2968"/>
                    <a:pt x="10140" y="2941"/>
                    <a:pt x="10117" y="2909"/>
                  </a:cubicBezTo>
                  <a:cubicBezTo>
                    <a:pt x="10108" y="2894"/>
                    <a:pt x="10095" y="2886"/>
                    <a:pt x="10085" y="2872"/>
                  </a:cubicBezTo>
                  <a:cubicBezTo>
                    <a:pt x="10025" y="2872"/>
                    <a:pt x="9970" y="2872"/>
                    <a:pt x="9911" y="2877"/>
                  </a:cubicBezTo>
                  <a:cubicBezTo>
                    <a:pt x="9447" y="2894"/>
                    <a:pt x="8988" y="2973"/>
                    <a:pt x="8544" y="3106"/>
                  </a:cubicBezTo>
                  <a:cubicBezTo>
                    <a:pt x="8103" y="3239"/>
                    <a:pt x="7678" y="3427"/>
                    <a:pt x="7278" y="3665"/>
                  </a:cubicBezTo>
                  <a:cubicBezTo>
                    <a:pt x="7030" y="3812"/>
                    <a:pt x="6760" y="3982"/>
                    <a:pt x="6545" y="4193"/>
                  </a:cubicBezTo>
                  <a:cubicBezTo>
                    <a:pt x="6641" y="3385"/>
                    <a:pt x="6765" y="2579"/>
                    <a:pt x="6912" y="1776"/>
                  </a:cubicBezTo>
                  <a:cubicBezTo>
                    <a:pt x="6920" y="1734"/>
                    <a:pt x="6925" y="1694"/>
                    <a:pt x="6935" y="1652"/>
                  </a:cubicBezTo>
                  <a:cubicBezTo>
                    <a:pt x="7132" y="1414"/>
                    <a:pt x="7347" y="1198"/>
                    <a:pt x="7613" y="1029"/>
                  </a:cubicBezTo>
                  <a:cubicBezTo>
                    <a:pt x="7737" y="951"/>
                    <a:pt x="7866" y="881"/>
                    <a:pt x="7998" y="822"/>
                  </a:cubicBezTo>
                  <a:cubicBezTo>
                    <a:pt x="7980" y="813"/>
                    <a:pt x="7966" y="799"/>
                    <a:pt x="7953" y="790"/>
                  </a:cubicBezTo>
                  <a:cubicBezTo>
                    <a:pt x="7938" y="776"/>
                    <a:pt x="7930" y="767"/>
                    <a:pt x="7915" y="758"/>
                  </a:cubicBezTo>
                  <a:cubicBezTo>
                    <a:pt x="7898" y="744"/>
                    <a:pt x="7879" y="731"/>
                    <a:pt x="7860" y="716"/>
                  </a:cubicBezTo>
                  <a:lnTo>
                    <a:pt x="7856" y="712"/>
                  </a:lnTo>
                  <a:cubicBezTo>
                    <a:pt x="7750" y="762"/>
                    <a:pt x="7650" y="818"/>
                    <a:pt x="7549" y="881"/>
                  </a:cubicBezTo>
                  <a:cubicBezTo>
                    <a:pt x="7347" y="1015"/>
                    <a:pt x="7155" y="1171"/>
                    <a:pt x="6994" y="1354"/>
                  </a:cubicBezTo>
                  <a:cubicBezTo>
                    <a:pt x="7045" y="1074"/>
                    <a:pt x="7100" y="799"/>
                    <a:pt x="7159" y="519"/>
                  </a:cubicBezTo>
                  <a:cubicBezTo>
                    <a:pt x="7178" y="428"/>
                    <a:pt x="7200" y="335"/>
                    <a:pt x="7223" y="244"/>
                  </a:cubicBezTo>
                  <a:cubicBezTo>
                    <a:pt x="7219" y="244"/>
                    <a:pt x="7219" y="240"/>
                    <a:pt x="7214" y="240"/>
                  </a:cubicBezTo>
                  <a:cubicBezTo>
                    <a:pt x="7195" y="225"/>
                    <a:pt x="7172" y="212"/>
                    <a:pt x="7155" y="198"/>
                  </a:cubicBezTo>
                  <a:cubicBezTo>
                    <a:pt x="7150" y="193"/>
                    <a:pt x="7150" y="193"/>
                    <a:pt x="7145" y="189"/>
                  </a:cubicBezTo>
                  <a:cubicBezTo>
                    <a:pt x="7132" y="180"/>
                    <a:pt x="7117" y="170"/>
                    <a:pt x="7104" y="162"/>
                  </a:cubicBezTo>
                  <a:cubicBezTo>
                    <a:pt x="7095" y="157"/>
                    <a:pt x="7090" y="153"/>
                    <a:pt x="7081" y="148"/>
                  </a:cubicBezTo>
                  <a:cubicBezTo>
                    <a:pt x="7072" y="143"/>
                    <a:pt x="7062" y="134"/>
                    <a:pt x="7053" y="130"/>
                  </a:cubicBezTo>
                  <a:cubicBezTo>
                    <a:pt x="7049" y="125"/>
                    <a:pt x="7040" y="121"/>
                    <a:pt x="7035" y="115"/>
                  </a:cubicBezTo>
                  <a:cubicBezTo>
                    <a:pt x="7026" y="111"/>
                    <a:pt x="7017" y="107"/>
                    <a:pt x="7007" y="102"/>
                  </a:cubicBezTo>
                  <a:cubicBezTo>
                    <a:pt x="7003" y="98"/>
                    <a:pt x="6998" y="93"/>
                    <a:pt x="6994" y="88"/>
                  </a:cubicBezTo>
                  <a:cubicBezTo>
                    <a:pt x="6985" y="83"/>
                    <a:pt x="6975" y="79"/>
                    <a:pt x="6971" y="75"/>
                  </a:cubicBezTo>
                  <a:cubicBezTo>
                    <a:pt x="6967" y="70"/>
                    <a:pt x="6958" y="70"/>
                    <a:pt x="6952" y="66"/>
                  </a:cubicBezTo>
                  <a:cubicBezTo>
                    <a:pt x="6948" y="60"/>
                    <a:pt x="6943" y="56"/>
                    <a:pt x="6935" y="51"/>
                  </a:cubicBezTo>
                  <a:cubicBezTo>
                    <a:pt x="6930" y="51"/>
                    <a:pt x="6925" y="47"/>
                    <a:pt x="6920" y="43"/>
                  </a:cubicBezTo>
                  <a:cubicBezTo>
                    <a:pt x="6920" y="43"/>
                    <a:pt x="6916" y="43"/>
                    <a:pt x="6916" y="38"/>
                  </a:cubicBezTo>
                  <a:cubicBezTo>
                    <a:pt x="6875" y="15"/>
                    <a:pt x="6852" y="1"/>
                    <a:pt x="6852" y="1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2"/>
          <p:cNvGrpSpPr/>
          <p:nvPr/>
        </p:nvGrpSpPr>
        <p:grpSpPr>
          <a:xfrm rot="6763192">
            <a:off x="348236" y="-509581"/>
            <a:ext cx="1301197" cy="2099167"/>
            <a:chOff x="6553750" y="3179075"/>
            <a:chExt cx="397875" cy="641875"/>
          </a:xfrm>
        </p:grpSpPr>
        <p:sp>
          <p:nvSpPr>
            <p:cNvPr id="3380" name="Google Shape;3380;p42"/>
            <p:cNvSpPr/>
            <p:nvPr/>
          </p:nvSpPr>
          <p:spPr>
            <a:xfrm>
              <a:off x="6697175" y="3296275"/>
              <a:ext cx="87625" cy="524675"/>
            </a:xfrm>
            <a:custGeom>
              <a:avLst/>
              <a:gdLst/>
              <a:ahLst/>
              <a:cxnLst/>
              <a:rect l="l" t="t" r="r" b="b"/>
              <a:pathLst>
                <a:path w="3505" h="20987" extrusionOk="0">
                  <a:moveTo>
                    <a:pt x="2321" y="1"/>
                  </a:moveTo>
                  <a:cubicBezTo>
                    <a:pt x="2300" y="1"/>
                    <a:pt x="2280" y="6"/>
                    <a:pt x="2262" y="18"/>
                  </a:cubicBezTo>
                  <a:cubicBezTo>
                    <a:pt x="1863" y="275"/>
                    <a:pt x="1533" y="629"/>
                    <a:pt x="1280" y="1027"/>
                  </a:cubicBezTo>
                  <a:cubicBezTo>
                    <a:pt x="1028" y="1431"/>
                    <a:pt x="858" y="1871"/>
                    <a:pt x="740" y="2325"/>
                  </a:cubicBezTo>
                  <a:cubicBezTo>
                    <a:pt x="505" y="3233"/>
                    <a:pt x="492" y="4183"/>
                    <a:pt x="570" y="5099"/>
                  </a:cubicBezTo>
                  <a:cubicBezTo>
                    <a:pt x="647" y="6026"/>
                    <a:pt x="831" y="6943"/>
                    <a:pt x="1125" y="7828"/>
                  </a:cubicBezTo>
                  <a:cubicBezTo>
                    <a:pt x="1417" y="8713"/>
                    <a:pt x="1813" y="9544"/>
                    <a:pt x="2147" y="10378"/>
                  </a:cubicBezTo>
                  <a:cubicBezTo>
                    <a:pt x="2486" y="11212"/>
                    <a:pt x="2771" y="12061"/>
                    <a:pt x="2808" y="12914"/>
                  </a:cubicBezTo>
                  <a:cubicBezTo>
                    <a:pt x="2831" y="13335"/>
                    <a:pt x="2780" y="13754"/>
                    <a:pt x="2674" y="14161"/>
                  </a:cubicBezTo>
                  <a:cubicBezTo>
                    <a:pt x="2560" y="14569"/>
                    <a:pt x="2390" y="14964"/>
                    <a:pt x="2193" y="15354"/>
                  </a:cubicBezTo>
                  <a:cubicBezTo>
                    <a:pt x="1785" y="16133"/>
                    <a:pt x="1262" y="16881"/>
                    <a:pt x="803" y="17706"/>
                  </a:cubicBezTo>
                  <a:cubicBezTo>
                    <a:pt x="579" y="18123"/>
                    <a:pt x="367" y="18559"/>
                    <a:pt x="221" y="19031"/>
                  </a:cubicBezTo>
                  <a:cubicBezTo>
                    <a:pt x="75" y="19513"/>
                    <a:pt x="1" y="20022"/>
                    <a:pt x="24" y="20545"/>
                  </a:cubicBezTo>
                  <a:lnTo>
                    <a:pt x="24" y="20554"/>
                  </a:lnTo>
                  <a:cubicBezTo>
                    <a:pt x="41" y="20799"/>
                    <a:pt x="242" y="20986"/>
                    <a:pt x="481" y="20986"/>
                  </a:cubicBezTo>
                  <a:cubicBezTo>
                    <a:pt x="492" y="20986"/>
                    <a:pt x="504" y="20986"/>
                    <a:pt x="515" y="20985"/>
                  </a:cubicBezTo>
                  <a:cubicBezTo>
                    <a:pt x="771" y="20967"/>
                    <a:pt x="964" y="20747"/>
                    <a:pt x="945" y="20490"/>
                  </a:cubicBezTo>
                  <a:lnTo>
                    <a:pt x="945" y="20476"/>
                  </a:lnTo>
                  <a:cubicBezTo>
                    <a:pt x="918" y="20082"/>
                    <a:pt x="960" y="19678"/>
                    <a:pt x="1065" y="19279"/>
                  </a:cubicBezTo>
                  <a:cubicBezTo>
                    <a:pt x="1175" y="18880"/>
                    <a:pt x="1349" y="18486"/>
                    <a:pt x="1542" y="18096"/>
                  </a:cubicBezTo>
                  <a:cubicBezTo>
                    <a:pt x="1946" y="17312"/>
                    <a:pt x="2445" y="16542"/>
                    <a:pt x="2863" y="15689"/>
                  </a:cubicBezTo>
                  <a:cubicBezTo>
                    <a:pt x="3064" y="15262"/>
                    <a:pt x="3239" y="14808"/>
                    <a:pt x="3358" y="14336"/>
                  </a:cubicBezTo>
                  <a:cubicBezTo>
                    <a:pt x="3464" y="13854"/>
                    <a:pt x="3504" y="13354"/>
                    <a:pt x="3464" y="12873"/>
                  </a:cubicBezTo>
                  <a:cubicBezTo>
                    <a:pt x="3390" y="11896"/>
                    <a:pt x="3046" y="10997"/>
                    <a:pt x="2674" y="10158"/>
                  </a:cubicBezTo>
                  <a:cubicBezTo>
                    <a:pt x="2304" y="9314"/>
                    <a:pt x="1891" y="8503"/>
                    <a:pt x="1578" y="7667"/>
                  </a:cubicBezTo>
                  <a:cubicBezTo>
                    <a:pt x="1276" y="6829"/>
                    <a:pt x="1065" y="5952"/>
                    <a:pt x="960" y="5063"/>
                  </a:cubicBezTo>
                  <a:cubicBezTo>
                    <a:pt x="858" y="4173"/>
                    <a:pt x="845" y="3265"/>
                    <a:pt x="1038" y="2398"/>
                  </a:cubicBezTo>
                  <a:cubicBezTo>
                    <a:pt x="1138" y="1967"/>
                    <a:pt x="1285" y="1545"/>
                    <a:pt x="1506" y="1165"/>
                  </a:cubicBezTo>
                  <a:cubicBezTo>
                    <a:pt x="1726" y="784"/>
                    <a:pt x="2023" y="449"/>
                    <a:pt x="2381" y="202"/>
                  </a:cubicBezTo>
                  <a:lnTo>
                    <a:pt x="2386" y="197"/>
                  </a:lnTo>
                  <a:cubicBezTo>
                    <a:pt x="2431" y="165"/>
                    <a:pt x="2445" y="100"/>
                    <a:pt x="2414" y="51"/>
                  </a:cubicBezTo>
                  <a:cubicBezTo>
                    <a:pt x="2392" y="18"/>
                    <a:pt x="2357" y="1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6792800" y="3507350"/>
              <a:ext cx="158825" cy="172925"/>
            </a:xfrm>
            <a:custGeom>
              <a:avLst/>
              <a:gdLst/>
              <a:ahLst/>
              <a:cxnLst/>
              <a:rect l="l" t="t" r="r" b="b"/>
              <a:pathLst>
                <a:path w="6353" h="6917" extrusionOk="0">
                  <a:moveTo>
                    <a:pt x="5650" y="0"/>
                  </a:moveTo>
                  <a:cubicBezTo>
                    <a:pt x="5650" y="0"/>
                    <a:pt x="4945" y="320"/>
                    <a:pt x="4279" y="422"/>
                  </a:cubicBezTo>
                  <a:cubicBezTo>
                    <a:pt x="4045" y="454"/>
                    <a:pt x="3802" y="458"/>
                    <a:pt x="3541" y="477"/>
                  </a:cubicBezTo>
                  <a:cubicBezTo>
                    <a:pt x="3091" y="513"/>
                    <a:pt x="2596" y="582"/>
                    <a:pt x="2041" y="908"/>
                  </a:cubicBezTo>
                  <a:cubicBezTo>
                    <a:pt x="1798" y="1046"/>
                    <a:pt x="1546" y="1238"/>
                    <a:pt x="1280" y="1490"/>
                  </a:cubicBezTo>
                  <a:cubicBezTo>
                    <a:pt x="1258" y="1508"/>
                    <a:pt x="1239" y="1531"/>
                    <a:pt x="1216" y="1550"/>
                  </a:cubicBezTo>
                  <a:cubicBezTo>
                    <a:pt x="647" y="2109"/>
                    <a:pt x="295" y="2701"/>
                    <a:pt x="138" y="3251"/>
                  </a:cubicBezTo>
                  <a:cubicBezTo>
                    <a:pt x="1" y="3747"/>
                    <a:pt x="28" y="4210"/>
                    <a:pt x="206" y="4590"/>
                  </a:cubicBezTo>
                  <a:cubicBezTo>
                    <a:pt x="303" y="4797"/>
                    <a:pt x="445" y="4980"/>
                    <a:pt x="634" y="5127"/>
                  </a:cubicBezTo>
                  <a:cubicBezTo>
                    <a:pt x="834" y="5288"/>
                    <a:pt x="1053" y="5339"/>
                    <a:pt x="1250" y="5339"/>
                  </a:cubicBezTo>
                  <a:cubicBezTo>
                    <a:pt x="1586" y="5339"/>
                    <a:pt x="1857" y="5191"/>
                    <a:pt x="1857" y="5191"/>
                  </a:cubicBezTo>
                  <a:lnTo>
                    <a:pt x="1857" y="5191"/>
                  </a:lnTo>
                  <a:cubicBezTo>
                    <a:pt x="1857" y="5191"/>
                    <a:pt x="1747" y="5493"/>
                    <a:pt x="1885" y="5984"/>
                  </a:cubicBezTo>
                  <a:cubicBezTo>
                    <a:pt x="2026" y="6489"/>
                    <a:pt x="2844" y="6916"/>
                    <a:pt x="3474" y="6916"/>
                  </a:cubicBezTo>
                  <a:cubicBezTo>
                    <a:pt x="3542" y="6916"/>
                    <a:pt x="3607" y="6911"/>
                    <a:pt x="3669" y="6901"/>
                  </a:cubicBezTo>
                  <a:cubicBezTo>
                    <a:pt x="4050" y="6842"/>
                    <a:pt x="4384" y="6686"/>
                    <a:pt x="4674" y="6456"/>
                  </a:cubicBezTo>
                  <a:cubicBezTo>
                    <a:pt x="4857" y="6314"/>
                    <a:pt x="5017" y="6149"/>
                    <a:pt x="5169" y="5961"/>
                  </a:cubicBezTo>
                  <a:cubicBezTo>
                    <a:pt x="5550" y="5489"/>
                    <a:pt x="5838" y="4884"/>
                    <a:pt x="6077" y="4238"/>
                  </a:cubicBezTo>
                  <a:cubicBezTo>
                    <a:pt x="6095" y="4191"/>
                    <a:pt x="6109" y="4145"/>
                    <a:pt x="6122" y="4100"/>
                  </a:cubicBezTo>
                  <a:cubicBezTo>
                    <a:pt x="6201" y="3861"/>
                    <a:pt x="6251" y="3622"/>
                    <a:pt x="6283" y="3389"/>
                  </a:cubicBezTo>
                  <a:cubicBezTo>
                    <a:pt x="6352" y="2898"/>
                    <a:pt x="6334" y="2422"/>
                    <a:pt x="6270" y="1990"/>
                  </a:cubicBezTo>
                  <a:cubicBezTo>
                    <a:pt x="6109" y="853"/>
                    <a:pt x="5650" y="0"/>
                    <a:pt x="5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2"/>
            <p:cNvSpPr/>
            <p:nvPr/>
          </p:nvSpPr>
          <p:spPr>
            <a:xfrm>
              <a:off x="6843825" y="3519250"/>
              <a:ext cx="107800" cy="72825"/>
            </a:xfrm>
            <a:custGeom>
              <a:avLst/>
              <a:gdLst/>
              <a:ahLst/>
              <a:cxnLst/>
              <a:rect l="l" t="t" r="r" b="b"/>
              <a:pathLst>
                <a:path w="4312" h="2913" extrusionOk="0">
                  <a:moveTo>
                    <a:pt x="1500" y="1"/>
                  </a:moveTo>
                  <a:cubicBezTo>
                    <a:pt x="1050" y="37"/>
                    <a:pt x="555" y="106"/>
                    <a:pt x="0" y="432"/>
                  </a:cubicBezTo>
                  <a:cubicBezTo>
                    <a:pt x="1363" y="1225"/>
                    <a:pt x="2720" y="2023"/>
                    <a:pt x="4087" y="2816"/>
                  </a:cubicBezTo>
                  <a:cubicBezTo>
                    <a:pt x="4136" y="2848"/>
                    <a:pt x="4191" y="2881"/>
                    <a:pt x="4242" y="2913"/>
                  </a:cubicBezTo>
                  <a:cubicBezTo>
                    <a:pt x="4311" y="2422"/>
                    <a:pt x="4293" y="1946"/>
                    <a:pt x="4229" y="1514"/>
                  </a:cubicBezTo>
                  <a:cubicBezTo>
                    <a:pt x="4059" y="1459"/>
                    <a:pt x="3889" y="1408"/>
                    <a:pt x="3724" y="1353"/>
                  </a:cubicBezTo>
                  <a:cubicBezTo>
                    <a:pt x="2894" y="1078"/>
                    <a:pt x="2133" y="606"/>
                    <a:pt x="1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2"/>
            <p:cNvSpPr/>
            <p:nvPr/>
          </p:nvSpPr>
          <p:spPr>
            <a:xfrm>
              <a:off x="6796250" y="3544600"/>
              <a:ext cx="149625" cy="111800"/>
            </a:xfrm>
            <a:custGeom>
              <a:avLst/>
              <a:gdLst/>
              <a:ahLst/>
              <a:cxnLst/>
              <a:rect l="l" t="t" r="r" b="b"/>
              <a:pathLst>
                <a:path w="5985" h="4472" extrusionOk="0">
                  <a:moveTo>
                    <a:pt x="1142" y="0"/>
                  </a:moveTo>
                  <a:cubicBezTo>
                    <a:pt x="1120" y="18"/>
                    <a:pt x="1101" y="41"/>
                    <a:pt x="1078" y="60"/>
                  </a:cubicBezTo>
                  <a:cubicBezTo>
                    <a:pt x="509" y="619"/>
                    <a:pt x="157" y="1211"/>
                    <a:pt x="0" y="1761"/>
                  </a:cubicBezTo>
                  <a:cubicBezTo>
                    <a:pt x="417" y="2215"/>
                    <a:pt x="940" y="2568"/>
                    <a:pt x="1518" y="2775"/>
                  </a:cubicBezTo>
                  <a:cubicBezTo>
                    <a:pt x="2151" y="3004"/>
                    <a:pt x="2834" y="3059"/>
                    <a:pt x="3440" y="3347"/>
                  </a:cubicBezTo>
                  <a:cubicBezTo>
                    <a:pt x="4026" y="3628"/>
                    <a:pt x="4494" y="4109"/>
                    <a:pt x="5031" y="4471"/>
                  </a:cubicBezTo>
                  <a:cubicBezTo>
                    <a:pt x="5412" y="3999"/>
                    <a:pt x="5700" y="3394"/>
                    <a:pt x="5939" y="2748"/>
                  </a:cubicBezTo>
                  <a:cubicBezTo>
                    <a:pt x="5957" y="2701"/>
                    <a:pt x="5971" y="2655"/>
                    <a:pt x="5984" y="2610"/>
                  </a:cubicBezTo>
                  <a:cubicBezTo>
                    <a:pt x="5866" y="2564"/>
                    <a:pt x="5747" y="2527"/>
                    <a:pt x="5622" y="2500"/>
                  </a:cubicBezTo>
                  <a:cubicBezTo>
                    <a:pt x="4944" y="2362"/>
                    <a:pt x="4191" y="2518"/>
                    <a:pt x="3582" y="2192"/>
                  </a:cubicBezTo>
                  <a:cubicBezTo>
                    <a:pt x="3196" y="1990"/>
                    <a:pt x="2921" y="1628"/>
                    <a:pt x="2633" y="1307"/>
                  </a:cubicBezTo>
                  <a:cubicBezTo>
                    <a:pt x="2187" y="812"/>
                    <a:pt x="1679" y="394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6797950" y="3622075"/>
              <a:ext cx="111700" cy="58200"/>
            </a:xfrm>
            <a:custGeom>
              <a:avLst/>
              <a:gdLst/>
              <a:ahLst/>
              <a:cxnLst/>
              <a:rect l="l" t="t" r="r" b="b"/>
              <a:pathLst>
                <a:path w="4468" h="2328" extrusionOk="0">
                  <a:moveTo>
                    <a:pt x="0" y="1"/>
                  </a:moveTo>
                  <a:cubicBezTo>
                    <a:pt x="97" y="208"/>
                    <a:pt x="239" y="391"/>
                    <a:pt x="428" y="538"/>
                  </a:cubicBezTo>
                  <a:cubicBezTo>
                    <a:pt x="628" y="699"/>
                    <a:pt x="847" y="750"/>
                    <a:pt x="1044" y="750"/>
                  </a:cubicBezTo>
                  <a:cubicBezTo>
                    <a:pt x="1380" y="750"/>
                    <a:pt x="1651" y="602"/>
                    <a:pt x="1651" y="602"/>
                  </a:cubicBezTo>
                  <a:lnTo>
                    <a:pt x="1651" y="602"/>
                  </a:lnTo>
                  <a:cubicBezTo>
                    <a:pt x="1651" y="602"/>
                    <a:pt x="1541" y="904"/>
                    <a:pt x="1679" y="1395"/>
                  </a:cubicBezTo>
                  <a:cubicBezTo>
                    <a:pt x="1820" y="1900"/>
                    <a:pt x="2638" y="2327"/>
                    <a:pt x="3268" y="2327"/>
                  </a:cubicBezTo>
                  <a:cubicBezTo>
                    <a:pt x="3336" y="2327"/>
                    <a:pt x="3401" y="2322"/>
                    <a:pt x="3463" y="2312"/>
                  </a:cubicBezTo>
                  <a:cubicBezTo>
                    <a:pt x="3844" y="2253"/>
                    <a:pt x="4178" y="2097"/>
                    <a:pt x="4468" y="1867"/>
                  </a:cubicBezTo>
                  <a:cubicBezTo>
                    <a:pt x="4161" y="1725"/>
                    <a:pt x="3798" y="1638"/>
                    <a:pt x="3500" y="1478"/>
                  </a:cubicBezTo>
                  <a:cubicBezTo>
                    <a:pt x="3120" y="1272"/>
                    <a:pt x="2826" y="927"/>
                    <a:pt x="2510" y="629"/>
                  </a:cubicBezTo>
                  <a:cubicBezTo>
                    <a:pt x="2422" y="547"/>
                    <a:pt x="2335" y="469"/>
                    <a:pt x="2225" y="423"/>
                  </a:cubicBezTo>
                  <a:cubicBezTo>
                    <a:pt x="2129" y="385"/>
                    <a:pt x="2027" y="375"/>
                    <a:pt x="1923" y="375"/>
                  </a:cubicBezTo>
                  <a:cubicBezTo>
                    <a:pt x="1837" y="375"/>
                    <a:pt x="1751" y="382"/>
                    <a:pt x="1666" y="386"/>
                  </a:cubicBezTo>
                  <a:cubicBezTo>
                    <a:pt x="1609" y="389"/>
                    <a:pt x="1553" y="391"/>
                    <a:pt x="1497" y="391"/>
                  </a:cubicBezTo>
                  <a:cubicBezTo>
                    <a:pt x="975" y="391"/>
                    <a:pt x="456" y="2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6752325" y="3632175"/>
              <a:ext cx="91050" cy="67550"/>
            </a:xfrm>
            <a:custGeom>
              <a:avLst/>
              <a:gdLst/>
              <a:ahLst/>
              <a:cxnLst/>
              <a:rect l="l" t="t" r="r" b="b"/>
              <a:pathLst>
                <a:path w="3642" h="2702" extrusionOk="0">
                  <a:moveTo>
                    <a:pt x="3569" y="0"/>
                  </a:moveTo>
                  <a:cubicBezTo>
                    <a:pt x="3550" y="0"/>
                    <a:pt x="3531" y="8"/>
                    <a:pt x="3518" y="24"/>
                  </a:cubicBezTo>
                  <a:lnTo>
                    <a:pt x="3514" y="28"/>
                  </a:lnTo>
                  <a:lnTo>
                    <a:pt x="2844" y="877"/>
                  </a:lnTo>
                  <a:cubicBezTo>
                    <a:pt x="2610" y="1156"/>
                    <a:pt x="2371" y="1423"/>
                    <a:pt x="2106" y="1652"/>
                  </a:cubicBezTo>
                  <a:cubicBezTo>
                    <a:pt x="1840" y="1881"/>
                    <a:pt x="1546" y="2069"/>
                    <a:pt x="1230" y="2183"/>
                  </a:cubicBezTo>
                  <a:cubicBezTo>
                    <a:pt x="1017" y="2264"/>
                    <a:pt x="794" y="2307"/>
                    <a:pt x="576" y="2307"/>
                  </a:cubicBezTo>
                  <a:cubicBezTo>
                    <a:pt x="470" y="2307"/>
                    <a:pt x="365" y="2297"/>
                    <a:pt x="263" y="2276"/>
                  </a:cubicBezTo>
                  <a:cubicBezTo>
                    <a:pt x="257" y="2276"/>
                    <a:pt x="253" y="2276"/>
                    <a:pt x="248" y="2271"/>
                  </a:cubicBezTo>
                  <a:cubicBezTo>
                    <a:pt x="240" y="2270"/>
                    <a:pt x="231" y="2270"/>
                    <a:pt x="222" y="2270"/>
                  </a:cubicBezTo>
                  <a:cubicBezTo>
                    <a:pt x="122" y="2270"/>
                    <a:pt x="32" y="2344"/>
                    <a:pt x="19" y="2450"/>
                  </a:cubicBezTo>
                  <a:cubicBezTo>
                    <a:pt x="1" y="2564"/>
                    <a:pt x="79" y="2665"/>
                    <a:pt x="193" y="2684"/>
                  </a:cubicBezTo>
                  <a:cubicBezTo>
                    <a:pt x="282" y="2696"/>
                    <a:pt x="370" y="2702"/>
                    <a:pt x="457" y="2702"/>
                  </a:cubicBezTo>
                  <a:cubicBezTo>
                    <a:pt x="774" y="2702"/>
                    <a:pt x="1082" y="2627"/>
                    <a:pt x="1358" y="2505"/>
                  </a:cubicBezTo>
                  <a:cubicBezTo>
                    <a:pt x="1715" y="2348"/>
                    <a:pt x="2024" y="2115"/>
                    <a:pt x="2289" y="1849"/>
                  </a:cubicBezTo>
                  <a:cubicBezTo>
                    <a:pt x="2555" y="1588"/>
                    <a:pt x="2784" y="1298"/>
                    <a:pt x="3000" y="1006"/>
                  </a:cubicBezTo>
                  <a:lnTo>
                    <a:pt x="3624" y="106"/>
                  </a:lnTo>
                  <a:cubicBezTo>
                    <a:pt x="3642" y="74"/>
                    <a:pt x="3637" y="37"/>
                    <a:pt x="3610" y="15"/>
                  </a:cubicBezTo>
                  <a:cubicBezTo>
                    <a:pt x="3598" y="5"/>
                    <a:pt x="3583" y="0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6767575" y="3349825"/>
              <a:ext cx="127975" cy="139475"/>
            </a:xfrm>
            <a:custGeom>
              <a:avLst/>
              <a:gdLst/>
              <a:ahLst/>
              <a:cxnLst/>
              <a:rect l="l" t="t" r="r" b="b"/>
              <a:pathLst>
                <a:path w="5119" h="5579" extrusionOk="0">
                  <a:moveTo>
                    <a:pt x="4555" y="0"/>
                  </a:moveTo>
                  <a:cubicBezTo>
                    <a:pt x="4555" y="0"/>
                    <a:pt x="3981" y="261"/>
                    <a:pt x="3450" y="339"/>
                  </a:cubicBezTo>
                  <a:cubicBezTo>
                    <a:pt x="3262" y="367"/>
                    <a:pt x="3065" y="371"/>
                    <a:pt x="2853" y="385"/>
                  </a:cubicBezTo>
                  <a:cubicBezTo>
                    <a:pt x="2491" y="413"/>
                    <a:pt x="2092" y="468"/>
                    <a:pt x="1643" y="729"/>
                  </a:cubicBezTo>
                  <a:cubicBezTo>
                    <a:pt x="1446" y="843"/>
                    <a:pt x="1243" y="995"/>
                    <a:pt x="1028" y="1201"/>
                  </a:cubicBezTo>
                  <a:cubicBezTo>
                    <a:pt x="1010" y="1220"/>
                    <a:pt x="995" y="1233"/>
                    <a:pt x="978" y="1251"/>
                  </a:cubicBezTo>
                  <a:cubicBezTo>
                    <a:pt x="519" y="1700"/>
                    <a:pt x="235" y="2178"/>
                    <a:pt x="110" y="2623"/>
                  </a:cubicBezTo>
                  <a:cubicBezTo>
                    <a:pt x="0" y="3021"/>
                    <a:pt x="19" y="3393"/>
                    <a:pt x="161" y="3700"/>
                  </a:cubicBezTo>
                  <a:cubicBezTo>
                    <a:pt x="244" y="3865"/>
                    <a:pt x="358" y="4012"/>
                    <a:pt x="510" y="4136"/>
                  </a:cubicBezTo>
                  <a:cubicBezTo>
                    <a:pt x="669" y="4265"/>
                    <a:pt x="845" y="4306"/>
                    <a:pt x="1003" y="4306"/>
                  </a:cubicBezTo>
                  <a:cubicBezTo>
                    <a:pt x="1275" y="4306"/>
                    <a:pt x="1496" y="4187"/>
                    <a:pt x="1496" y="4187"/>
                  </a:cubicBezTo>
                  <a:lnTo>
                    <a:pt x="1496" y="4187"/>
                  </a:lnTo>
                  <a:cubicBezTo>
                    <a:pt x="1496" y="4187"/>
                    <a:pt x="1408" y="4430"/>
                    <a:pt x="1518" y="4824"/>
                  </a:cubicBezTo>
                  <a:cubicBezTo>
                    <a:pt x="1631" y="5235"/>
                    <a:pt x="2292" y="5579"/>
                    <a:pt x="2801" y="5579"/>
                  </a:cubicBezTo>
                  <a:cubicBezTo>
                    <a:pt x="2854" y="5579"/>
                    <a:pt x="2906" y="5575"/>
                    <a:pt x="2954" y="5567"/>
                  </a:cubicBezTo>
                  <a:cubicBezTo>
                    <a:pt x="3266" y="5516"/>
                    <a:pt x="3532" y="5388"/>
                    <a:pt x="3766" y="5209"/>
                  </a:cubicBezTo>
                  <a:cubicBezTo>
                    <a:pt x="3912" y="5095"/>
                    <a:pt x="4045" y="4962"/>
                    <a:pt x="4165" y="4805"/>
                  </a:cubicBezTo>
                  <a:cubicBezTo>
                    <a:pt x="4472" y="4425"/>
                    <a:pt x="4706" y="3939"/>
                    <a:pt x="4898" y="3416"/>
                  </a:cubicBezTo>
                  <a:cubicBezTo>
                    <a:pt x="4913" y="3379"/>
                    <a:pt x="4921" y="3343"/>
                    <a:pt x="4936" y="3306"/>
                  </a:cubicBezTo>
                  <a:cubicBezTo>
                    <a:pt x="4999" y="3114"/>
                    <a:pt x="5040" y="2921"/>
                    <a:pt x="5063" y="2733"/>
                  </a:cubicBezTo>
                  <a:cubicBezTo>
                    <a:pt x="5118" y="2339"/>
                    <a:pt x="5105" y="1954"/>
                    <a:pt x="5054" y="1605"/>
                  </a:cubicBezTo>
                  <a:cubicBezTo>
                    <a:pt x="4921" y="688"/>
                    <a:pt x="4555" y="0"/>
                    <a:pt x="4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6808625" y="3359450"/>
              <a:ext cx="86925" cy="58700"/>
            </a:xfrm>
            <a:custGeom>
              <a:avLst/>
              <a:gdLst/>
              <a:ahLst/>
              <a:cxnLst/>
              <a:rect l="l" t="t" r="r" b="b"/>
              <a:pathLst>
                <a:path w="3477" h="2348" extrusionOk="0">
                  <a:moveTo>
                    <a:pt x="1211" y="0"/>
                  </a:moveTo>
                  <a:cubicBezTo>
                    <a:pt x="849" y="28"/>
                    <a:pt x="450" y="83"/>
                    <a:pt x="1" y="344"/>
                  </a:cubicBezTo>
                  <a:cubicBezTo>
                    <a:pt x="1097" y="985"/>
                    <a:pt x="2197" y="1628"/>
                    <a:pt x="3294" y="2270"/>
                  </a:cubicBezTo>
                  <a:cubicBezTo>
                    <a:pt x="3339" y="2297"/>
                    <a:pt x="3381" y="2320"/>
                    <a:pt x="3421" y="2348"/>
                  </a:cubicBezTo>
                  <a:cubicBezTo>
                    <a:pt x="3476" y="1954"/>
                    <a:pt x="3463" y="1569"/>
                    <a:pt x="3412" y="1220"/>
                  </a:cubicBezTo>
                  <a:cubicBezTo>
                    <a:pt x="3275" y="1174"/>
                    <a:pt x="3137" y="1137"/>
                    <a:pt x="3004" y="1091"/>
                  </a:cubicBezTo>
                  <a:cubicBezTo>
                    <a:pt x="2335" y="866"/>
                    <a:pt x="1720" y="49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6770325" y="3379825"/>
              <a:ext cx="120650" cy="90150"/>
            </a:xfrm>
            <a:custGeom>
              <a:avLst/>
              <a:gdLst/>
              <a:ahLst/>
              <a:cxnLst/>
              <a:rect l="l" t="t" r="r" b="b"/>
              <a:pathLst>
                <a:path w="4826" h="3606" extrusionOk="0">
                  <a:moveTo>
                    <a:pt x="918" y="1"/>
                  </a:moveTo>
                  <a:cubicBezTo>
                    <a:pt x="900" y="20"/>
                    <a:pt x="885" y="33"/>
                    <a:pt x="868" y="51"/>
                  </a:cubicBezTo>
                  <a:cubicBezTo>
                    <a:pt x="409" y="500"/>
                    <a:pt x="125" y="978"/>
                    <a:pt x="0" y="1423"/>
                  </a:cubicBezTo>
                  <a:cubicBezTo>
                    <a:pt x="335" y="1789"/>
                    <a:pt x="758" y="2074"/>
                    <a:pt x="1225" y="2239"/>
                  </a:cubicBezTo>
                  <a:cubicBezTo>
                    <a:pt x="1730" y="2422"/>
                    <a:pt x="2284" y="2468"/>
                    <a:pt x="2771" y="2702"/>
                  </a:cubicBezTo>
                  <a:cubicBezTo>
                    <a:pt x="3243" y="2927"/>
                    <a:pt x="3624" y="3313"/>
                    <a:pt x="4055" y="3605"/>
                  </a:cubicBezTo>
                  <a:cubicBezTo>
                    <a:pt x="4362" y="3225"/>
                    <a:pt x="4596" y="2739"/>
                    <a:pt x="4788" y="2216"/>
                  </a:cubicBezTo>
                  <a:cubicBezTo>
                    <a:pt x="4803" y="2179"/>
                    <a:pt x="4811" y="2143"/>
                    <a:pt x="4826" y="2106"/>
                  </a:cubicBezTo>
                  <a:cubicBezTo>
                    <a:pt x="4729" y="2069"/>
                    <a:pt x="4633" y="2037"/>
                    <a:pt x="4532" y="2019"/>
                  </a:cubicBezTo>
                  <a:cubicBezTo>
                    <a:pt x="3986" y="1904"/>
                    <a:pt x="3380" y="2028"/>
                    <a:pt x="2885" y="1772"/>
                  </a:cubicBezTo>
                  <a:cubicBezTo>
                    <a:pt x="2574" y="1607"/>
                    <a:pt x="2358" y="1317"/>
                    <a:pt x="2119" y="1056"/>
                  </a:cubicBezTo>
                  <a:cubicBezTo>
                    <a:pt x="1761" y="657"/>
                    <a:pt x="1349" y="318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6771600" y="3442325"/>
              <a:ext cx="90125" cy="46975"/>
            </a:xfrm>
            <a:custGeom>
              <a:avLst/>
              <a:gdLst/>
              <a:ahLst/>
              <a:cxnLst/>
              <a:rect l="l" t="t" r="r" b="b"/>
              <a:pathLst>
                <a:path w="3605" h="1879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65"/>
                    <a:pt x="197" y="312"/>
                    <a:pt x="349" y="436"/>
                  </a:cubicBezTo>
                  <a:cubicBezTo>
                    <a:pt x="508" y="565"/>
                    <a:pt x="684" y="606"/>
                    <a:pt x="842" y="606"/>
                  </a:cubicBezTo>
                  <a:cubicBezTo>
                    <a:pt x="1114" y="606"/>
                    <a:pt x="1335" y="487"/>
                    <a:pt x="1335" y="487"/>
                  </a:cubicBezTo>
                  <a:lnTo>
                    <a:pt x="1335" y="487"/>
                  </a:lnTo>
                  <a:cubicBezTo>
                    <a:pt x="1335" y="487"/>
                    <a:pt x="1247" y="730"/>
                    <a:pt x="1357" y="1124"/>
                  </a:cubicBezTo>
                  <a:cubicBezTo>
                    <a:pt x="1470" y="1535"/>
                    <a:pt x="2131" y="1879"/>
                    <a:pt x="2640" y="1879"/>
                  </a:cubicBezTo>
                  <a:cubicBezTo>
                    <a:pt x="2693" y="1879"/>
                    <a:pt x="2745" y="1875"/>
                    <a:pt x="2793" y="1867"/>
                  </a:cubicBezTo>
                  <a:cubicBezTo>
                    <a:pt x="3105" y="1816"/>
                    <a:pt x="3371" y="1688"/>
                    <a:pt x="3605" y="1509"/>
                  </a:cubicBezTo>
                  <a:cubicBezTo>
                    <a:pt x="3357" y="1395"/>
                    <a:pt x="3063" y="1321"/>
                    <a:pt x="2825" y="1192"/>
                  </a:cubicBezTo>
                  <a:cubicBezTo>
                    <a:pt x="2518" y="1023"/>
                    <a:pt x="2284" y="748"/>
                    <a:pt x="2027" y="510"/>
                  </a:cubicBezTo>
                  <a:cubicBezTo>
                    <a:pt x="1958" y="441"/>
                    <a:pt x="1885" y="377"/>
                    <a:pt x="1793" y="345"/>
                  </a:cubicBezTo>
                  <a:cubicBezTo>
                    <a:pt x="1717" y="311"/>
                    <a:pt x="1633" y="302"/>
                    <a:pt x="1548" y="302"/>
                  </a:cubicBezTo>
                  <a:cubicBezTo>
                    <a:pt x="1480" y="302"/>
                    <a:pt x="1411" y="308"/>
                    <a:pt x="1344" y="312"/>
                  </a:cubicBezTo>
                  <a:cubicBezTo>
                    <a:pt x="1299" y="315"/>
                    <a:pt x="1253" y="316"/>
                    <a:pt x="1208" y="316"/>
                  </a:cubicBezTo>
                  <a:cubicBezTo>
                    <a:pt x="789" y="316"/>
                    <a:pt x="368" y="20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6734900" y="3450525"/>
              <a:ext cx="73400" cy="54450"/>
            </a:xfrm>
            <a:custGeom>
              <a:avLst/>
              <a:gdLst/>
              <a:ahLst/>
              <a:cxnLst/>
              <a:rect l="l" t="t" r="r" b="b"/>
              <a:pathLst>
                <a:path w="2936" h="2178" extrusionOk="0">
                  <a:moveTo>
                    <a:pt x="2877" y="1"/>
                  </a:moveTo>
                  <a:cubicBezTo>
                    <a:pt x="2861" y="1"/>
                    <a:pt x="2845" y="8"/>
                    <a:pt x="2835" y="21"/>
                  </a:cubicBezTo>
                  <a:lnTo>
                    <a:pt x="2831" y="21"/>
                  </a:lnTo>
                  <a:lnTo>
                    <a:pt x="2289" y="705"/>
                  </a:lnTo>
                  <a:cubicBezTo>
                    <a:pt x="2105" y="929"/>
                    <a:pt x="1908" y="1145"/>
                    <a:pt x="1697" y="1328"/>
                  </a:cubicBezTo>
                  <a:cubicBezTo>
                    <a:pt x="1482" y="1516"/>
                    <a:pt x="1248" y="1668"/>
                    <a:pt x="992" y="1759"/>
                  </a:cubicBezTo>
                  <a:cubicBezTo>
                    <a:pt x="818" y="1823"/>
                    <a:pt x="637" y="1860"/>
                    <a:pt x="462" y="1860"/>
                  </a:cubicBezTo>
                  <a:cubicBezTo>
                    <a:pt x="377" y="1860"/>
                    <a:pt x="292" y="1851"/>
                    <a:pt x="211" y="1833"/>
                  </a:cubicBezTo>
                  <a:lnTo>
                    <a:pt x="198" y="1833"/>
                  </a:lnTo>
                  <a:cubicBezTo>
                    <a:pt x="189" y="1832"/>
                    <a:pt x="181" y="1831"/>
                    <a:pt x="172" y="1831"/>
                  </a:cubicBezTo>
                  <a:cubicBezTo>
                    <a:pt x="92" y="1831"/>
                    <a:pt x="23" y="1891"/>
                    <a:pt x="10" y="1975"/>
                  </a:cubicBezTo>
                  <a:cubicBezTo>
                    <a:pt x="1" y="2066"/>
                    <a:pt x="65" y="2149"/>
                    <a:pt x="152" y="2163"/>
                  </a:cubicBezTo>
                  <a:cubicBezTo>
                    <a:pt x="223" y="2173"/>
                    <a:pt x="295" y="2178"/>
                    <a:pt x="365" y="2178"/>
                  </a:cubicBezTo>
                  <a:cubicBezTo>
                    <a:pt x="621" y="2178"/>
                    <a:pt x="869" y="2116"/>
                    <a:pt x="1092" y="2016"/>
                  </a:cubicBezTo>
                  <a:cubicBezTo>
                    <a:pt x="1381" y="1892"/>
                    <a:pt x="1633" y="1704"/>
                    <a:pt x="1845" y="1493"/>
                  </a:cubicBezTo>
                  <a:cubicBezTo>
                    <a:pt x="2060" y="1277"/>
                    <a:pt x="2243" y="1044"/>
                    <a:pt x="2418" y="805"/>
                  </a:cubicBezTo>
                  <a:lnTo>
                    <a:pt x="2922" y="81"/>
                  </a:lnTo>
                  <a:cubicBezTo>
                    <a:pt x="2935" y="58"/>
                    <a:pt x="2931" y="26"/>
                    <a:pt x="2908" y="11"/>
                  </a:cubicBezTo>
                  <a:cubicBezTo>
                    <a:pt x="2899" y="4"/>
                    <a:pt x="2888" y="1"/>
                    <a:pt x="2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6772400" y="3255725"/>
              <a:ext cx="101825" cy="91650"/>
            </a:xfrm>
            <a:custGeom>
              <a:avLst/>
              <a:gdLst/>
              <a:ahLst/>
              <a:cxnLst/>
              <a:rect l="l" t="t" r="r" b="b"/>
              <a:pathLst>
                <a:path w="4073" h="3666" extrusionOk="0">
                  <a:moveTo>
                    <a:pt x="2074" y="1"/>
                  </a:moveTo>
                  <a:cubicBezTo>
                    <a:pt x="2010" y="1"/>
                    <a:pt x="1942" y="4"/>
                    <a:pt x="1871" y="12"/>
                  </a:cubicBezTo>
                  <a:cubicBezTo>
                    <a:pt x="1710" y="31"/>
                    <a:pt x="1528" y="71"/>
                    <a:pt x="1325" y="141"/>
                  </a:cubicBezTo>
                  <a:cubicBezTo>
                    <a:pt x="1308" y="150"/>
                    <a:pt x="1293" y="154"/>
                    <a:pt x="1276" y="159"/>
                  </a:cubicBezTo>
                  <a:cubicBezTo>
                    <a:pt x="835" y="325"/>
                    <a:pt x="505" y="558"/>
                    <a:pt x="289" y="820"/>
                  </a:cubicBezTo>
                  <a:cubicBezTo>
                    <a:pt x="97" y="1049"/>
                    <a:pt x="0" y="1305"/>
                    <a:pt x="4" y="1553"/>
                  </a:cubicBezTo>
                  <a:cubicBezTo>
                    <a:pt x="10" y="1686"/>
                    <a:pt x="42" y="1819"/>
                    <a:pt x="106" y="1942"/>
                  </a:cubicBezTo>
                  <a:cubicBezTo>
                    <a:pt x="265" y="2250"/>
                    <a:pt x="618" y="2273"/>
                    <a:pt x="723" y="2273"/>
                  </a:cubicBezTo>
                  <a:cubicBezTo>
                    <a:pt x="742" y="2273"/>
                    <a:pt x="753" y="2273"/>
                    <a:pt x="753" y="2273"/>
                  </a:cubicBezTo>
                  <a:lnTo>
                    <a:pt x="753" y="2273"/>
                  </a:lnTo>
                  <a:cubicBezTo>
                    <a:pt x="753" y="2273"/>
                    <a:pt x="620" y="2406"/>
                    <a:pt x="573" y="2704"/>
                  </a:cubicBezTo>
                  <a:cubicBezTo>
                    <a:pt x="523" y="3043"/>
                    <a:pt x="945" y="3530"/>
                    <a:pt x="1312" y="3626"/>
                  </a:cubicBezTo>
                  <a:cubicBezTo>
                    <a:pt x="1419" y="3653"/>
                    <a:pt x="1526" y="3666"/>
                    <a:pt x="1632" y="3666"/>
                  </a:cubicBezTo>
                  <a:cubicBezTo>
                    <a:pt x="1743" y="3666"/>
                    <a:pt x="1852" y="3652"/>
                    <a:pt x="1958" y="3626"/>
                  </a:cubicBezTo>
                  <a:cubicBezTo>
                    <a:pt x="2091" y="3593"/>
                    <a:pt x="2220" y="3544"/>
                    <a:pt x="2343" y="3479"/>
                  </a:cubicBezTo>
                  <a:cubicBezTo>
                    <a:pt x="2665" y="3314"/>
                    <a:pt x="2963" y="3057"/>
                    <a:pt x="3247" y="2768"/>
                  </a:cubicBezTo>
                  <a:cubicBezTo>
                    <a:pt x="3266" y="2746"/>
                    <a:pt x="3284" y="2727"/>
                    <a:pt x="3302" y="2704"/>
                  </a:cubicBezTo>
                  <a:cubicBezTo>
                    <a:pt x="3403" y="2594"/>
                    <a:pt x="3486" y="2480"/>
                    <a:pt x="3564" y="2361"/>
                  </a:cubicBezTo>
                  <a:cubicBezTo>
                    <a:pt x="3715" y="2117"/>
                    <a:pt x="3820" y="1856"/>
                    <a:pt x="3890" y="1603"/>
                  </a:cubicBezTo>
                  <a:cubicBezTo>
                    <a:pt x="4072" y="957"/>
                    <a:pt x="4032" y="388"/>
                    <a:pt x="4032" y="388"/>
                  </a:cubicBezTo>
                  <a:lnTo>
                    <a:pt x="4032" y="388"/>
                  </a:lnTo>
                  <a:cubicBezTo>
                    <a:pt x="4032" y="388"/>
                    <a:pt x="4029" y="388"/>
                    <a:pt x="4024" y="388"/>
                  </a:cubicBezTo>
                  <a:cubicBezTo>
                    <a:pt x="3961" y="388"/>
                    <a:pt x="3543" y="385"/>
                    <a:pt x="3192" y="287"/>
                  </a:cubicBezTo>
                  <a:cubicBezTo>
                    <a:pt x="3059" y="246"/>
                    <a:pt x="2927" y="191"/>
                    <a:pt x="2783" y="141"/>
                  </a:cubicBezTo>
                  <a:cubicBezTo>
                    <a:pt x="2579" y="66"/>
                    <a:pt x="2355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6819175" y="3255725"/>
              <a:ext cx="50475" cy="59025"/>
            </a:xfrm>
            <a:custGeom>
              <a:avLst/>
              <a:gdLst/>
              <a:ahLst/>
              <a:cxnLst/>
              <a:rect l="l" t="t" r="r" b="b"/>
              <a:pathLst>
                <a:path w="2019" h="2361" extrusionOk="0">
                  <a:moveTo>
                    <a:pt x="203" y="1"/>
                  </a:moveTo>
                  <a:cubicBezTo>
                    <a:pt x="139" y="1"/>
                    <a:pt x="71" y="4"/>
                    <a:pt x="0" y="12"/>
                  </a:cubicBezTo>
                  <a:cubicBezTo>
                    <a:pt x="542" y="765"/>
                    <a:pt x="1083" y="1517"/>
                    <a:pt x="1628" y="2273"/>
                  </a:cubicBezTo>
                  <a:cubicBezTo>
                    <a:pt x="1647" y="2300"/>
                    <a:pt x="1670" y="2333"/>
                    <a:pt x="1693" y="2361"/>
                  </a:cubicBezTo>
                  <a:cubicBezTo>
                    <a:pt x="1844" y="2117"/>
                    <a:pt x="1949" y="1856"/>
                    <a:pt x="2019" y="1603"/>
                  </a:cubicBezTo>
                  <a:cubicBezTo>
                    <a:pt x="1940" y="1535"/>
                    <a:pt x="1858" y="1470"/>
                    <a:pt x="1784" y="1402"/>
                  </a:cubicBezTo>
                  <a:cubicBezTo>
                    <a:pt x="1403" y="1053"/>
                    <a:pt x="1105" y="617"/>
                    <a:pt x="912" y="141"/>
                  </a:cubicBezTo>
                  <a:cubicBezTo>
                    <a:pt x="708" y="66"/>
                    <a:pt x="484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6779625" y="3259225"/>
              <a:ext cx="75325" cy="83475"/>
            </a:xfrm>
            <a:custGeom>
              <a:avLst/>
              <a:gdLst/>
              <a:ahLst/>
              <a:cxnLst/>
              <a:rect l="l" t="t" r="r" b="b"/>
              <a:pathLst>
                <a:path w="3013" h="3339" extrusionOk="0">
                  <a:moveTo>
                    <a:pt x="1036" y="1"/>
                  </a:moveTo>
                  <a:cubicBezTo>
                    <a:pt x="1019" y="10"/>
                    <a:pt x="1004" y="14"/>
                    <a:pt x="987" y="19"/>
                  </a:cubicBezTo>
                  <a:cubicBezTo>
                    <a:pt x="546" y="185"/>
                    <a:pt x="216" y="418"/>
                    <a:pt x="0" y="680"/>
                  </a:cubicBezTo>
                  <a:cubicBezTo>
                    <a:pt x="115" y="1019"/>
                    <a:pt x="312" y="1335"/>
                    <a:pt x="574" y="1588"/>
                  </a:cubicBezTo>
                  <a:cubicBezTo>
                    <a:pt x="858" y="1858"/>
                    <a:pt x="1216" y="2056"/>
                    <a:pt x="1468" y="2353"/>
                  </a:cubicBezTo>
                  <a:cubicBezTo>
                    <a:pt x="1715" y="2642"/>
                    <a:pt x="1853" y="3013"/>
                    <a:pt x="2054" y="3339"/>
                  </a:cubicBezTo>
                  <a:cubicBezTo>
                    <a:pt x="2376" y="3174"/>
                    <a:pt x="2674" y="2917"/>
                    <a:pt x="2958" y="2628"/>
                  </a:cubicBezTo>
                  <a:cubicBezTo>
                    <a:pt x="2977" y="2606"/>
                    <a:pt x="2995" y="2587"/>
                    <a:pt x="3013" y="2564"/>
                  </a:cubicBezTo>
                  <a:cubicBezTo>
                    <a:pt x="2962" y="2509"/>
                    <a:pt x="2907" y="2463"/>
                    <a:pt x="2848" y="2418"/>
                  </a:cubicBezTo>
                  <a:cubicBezTo>
                    <a:pt x="2513" y="2183"/>
                    <a:pt x="2073" y="2088"/>
                    <a:pt x="1821" y="1766"/>
                  </a:cubicBezTo>
                  <a:cubicBezTo>
                    <a:pt x="1660" y="1565"/>
                    <a:pt x="1605" y="1307"/>
                    <a:pt x="1523" y="1060"/>
                  </a:cubicBezTo>
                  <a:cubicBezTo>
                    <a:pt x="1404" y="693"/>
                    <a:pt x="1229" y="344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6772500" y="3294525"/>
              <a:ext cx="48850" cy="52850"/>
            </a:xfrm>
            <a:custGeom>
              <a:avLst/>
              <a:gdLst/>
              <a:ahLst/>
              <a:cxnLst/>
              <a:rect l="l" t="t" r="r" b="b"/>
              <a:pathLst>
                <a:path w="1954" h="211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34"/>
                    <a:pt x="38" y="267"/>
                    <a:pt x="102" y="390"/>
                  </a:cubicBezTo>
                  <a:cubicBezTo>
                    <a:pt x="261" y="698"/>
                    <a:pt x="614" y="721"/>
                    <a:pt x="719" y="721"/>
                  </a:cubicBezTo>
                  <a:cubicBezTo>
                    <a:pt x="738" y="721"/>
                    <a:pt x="749" y="721"/>
                    <a:pt x="749" y="721"/>
                  </a:cubicBezTo>
                  <a:lnTo>
                    <a:pt x="749" y="721"/>
                  </a:lnTo>
                  <a:cubicBezTo>
                    <a:pt x="749" y="721"/>
                    <a:pt x="616" y="854"/>
                    <a:pt x="569" y="1152"/>
                  </a:cubicBezTo>
                  <a:cubicBezTo>
                    <a:pt x="519" y="1491"/>
                    <a:pt x="941" y="1978"/>
                    <a:pt x="1308" y="2074"/>
                  </a:cubicBezTo>
                  <a:cubicBezTo>
                    <a:pt x="1415" y="2101"/>
                    <a:pt x="1522" y="2114"/>
                    <a:pt x="1628" y="2114"/>
                  </a:cubicBezTo>
                  <a:cubicBezTo>
                    <a:pt x="1739" y="2114"/>
                    <a:pt x="1848" y="2100"/>
                    <a:pt x="1954" y="2074"/>
                  </a:cubicBezTo>
                  <a:cubicBezTo>
                    <a:pt x="1826" y="1923"/>
                    <a:pt x="1651" y="1789"/>
                    <a:pt x="1528" y="1634"/>
                  </a:cubicBezTo>
                  <a:cubicBezTo>
                    <a:pt x="1372" y="1427"/>
                    <a:pt x="1299" y="1175"/>
                    <a:pt x="1198" y="941"/>
                  </a:cubicBezTo>
                  <a:cubicBezTo>
                    <a:pt x="1175" y="873"/>
                    <a:pt x="1143" y="809"/>
                    <a:pt x="1097" y="762"/>
                  </a:cubicBezTo>
                  <a:cubicBezTo>
                    <a:pt x="1018" y="680"/>
                    <a:pt x="908" y="648"/>
                    <a:pt x="804" y="606"/>
                  </a:cubicBezTo>
                  <a:cubicBezTo>
                    <a:pt x="487" y="487"/>
                    <a:pt x="207" y="2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6730325" y="3310275"/>
              <a:ext cx="64000" cy="20525"/>
            </a:xfrm>
            <a:custGeom>
              <a:avLst/>
              <a:gdLst/>
              <a:ahLst/>
              <a:cxnLst/>
              <a:rect l="l" t="t" r="r" b="b"/>
              <a:pathLst>
                <a:path w="2560" h="821" extrusionOk="0">
                  <a:moveTo>
                    <a:pt x="2510" y="0"/>
                  </a:moveTo>
                  <a:cubicBezTo>
                    <a:pt x="2505" y="0"/>
                    <a:pt x="2500" y="1"/>
                    <a:pt x="2495" y="4"/>
                  </a:cubicBezTo>
                  <a:lnTo>
                    <a:pt x="2495" y="8"/>
                  </a:lnTo>
                  <a:lnTo>
                    <a:pt x="1926" y="302"/>
                  </a:lnTo>
                  <a:cubicBezTo>
                    <a:pt x="1738" y="399"/>
                    <a:pt x="1545" y="481"/>
                    <a:pt x="1348" y="541"/>
                  </a:cubicBezTo>
                  <a:cubicBezTo>
                    <a:pt x="1181" y="591"/>
                    <a:pt x="1007" y="622"/>
                    <a:pt x="837" y="622"/>
                  </a:cubicBezTo>
                  <a:cubicBezTo>
                    <a:pt x="807" y="622"/>
                    <a:pt x="777" y="621"/>
                    <a:pt x="747" y="619"/>
                  </a:cubicBezTo>
                  <a:cubicBezTo>
                    <a:pt x="550" y="605"/>
                    <a:pt x="358" y="545"/>
                    <a:pt x="207" y="435"/>
                  </a:cubicBezTo>
                  <a:cubicBezTo>
                    <a:pt x="207" y="435"/>
                    <a:pt x="202" y="435"/>
                    <a:pt x="202" y="431"/>
                  </a:cubicBezTo>
                  <a:cubicBezTo>
                    <a:pt x="181" y="420"/>
                    <a:pt x="158" y="414"/>
                    <a:pt x="136" y="414"/>
                  </a:cubicBezTo>
                  <a:cubicBezTo>
                    <a:pt x="95" y="414"/>
                    <a:pt x="56" y="433"/>
                    <a:pt x="32" y="471"/>
                  </a:cubicBezTo>
                  <a:cubicBezTo>
                    <a:pt x="0" y="527"/>
                    <a:pt x="14" y="605"/>
                    <a:pt x="74" y="637"/>
                  </a:cubicBezTo>
                  <a:cubicBezTo>
                    <a:pt x="275" y="765"/>
                    <a:pt x="514" y="820"/>
                    <a:pt x="743" y="820"/>
                  </a:cubicBezTo>
                  <a:cubicBezTo>
                    <a:pt x="972" y="820"/>
                    <a:pt x="1192" y="770"/>
                    <a:pt x="1399" y="692"/>
                  </a:cubicBezTo>
                  <a:cubicBezTo>
                    <a:pt x="1605" y="613"/>
                    <a:pt x="1797" y="513"/>
                    <a:pt x="1986" y="408"/>
                  </a:cubicBezTo>
                  <a:lnTo>
                    <a:pt x="2532" y="73"/>
                  </a:lnTo>
                  <a:cubicBezTo>
                    <a:pt x="2550" y="63"/>
                    <a:pt x="2559" y="41"/>
                    <a:pt x="2550" y="22"/>
                  </a:cubicBezTo>
                  <a:cubicBezTo>
                    <a:pt x="2540" y="9"/>
                    <a:pt x="2525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6652800" y="3179075"/>
              <a:ext cx="87525" cy="108250"/>
            </a:xfrm>
            <a:custGeom>
              <a:avLst/>
              <a:gdLst/>
              <a:ahLst/>
              <a:cxnLst/>
              <a:rect l="l" t="t" r="r" b="b"/>
              <a:pathLst>
                <a:path w="3501" h="4330" extrusionOk="0">
                  <a:moveTo>
                    <a:pt x="1331" y="1"/>
                  </a:moveTo>
                  <a:cubicBezTo>
                    <a:pt x="1331" y="1"/>
                    <a:pt x="872" y="336"/>
                    <a:pt x="501" y="900"/>
                  </a:cubicBezTo>
                  <a:cubicBezTo>
                    <a:pt x="358" y="1116"/>
                    <a:pt x="231" y="1368"/>
                    <a:pt x="144" y="1643"/>
                  </a:cubicBezTo>
                  <a:cubicBezTo>
                    <a:pt x="98" y="1776"/>
                    <a:pt x="66" y="1914"/>
                    <a:pt x="47" y="2060"/>
                  </a:cubicBezTo>
                  <a:cubicBezTo>
                    <a:pt x="47" y="2087"/>
                    <a:pt x="42" y="2119"/>
                    <a:pt x="38" y="2147"/>
                  </a:cubicBezTo>
                  <a:cubicBezTo>
                    <a:pt x="1" y="2551"/>
                    <a:pt x="6" y="2945"/>
                    <a:pt x="89" y="3294"/>
                  </a:cubicBezTo>
                  <a:cubicBezTo>
                    <a:pt x="121" y="3431"/>
                    <a:pt x="166" y="3560"/>
                    <a:pt x="226" y="3679"/>
                  </a:cubicBezTo>
                  <a:cubicBezTo>
                    <a:pt x="322" y="3876"/>
                    <a:pt x="460" y="4041"/>
                    <a:pt x="648" y="4170"/>
                  </a:cubicBezTo>
                  <a:cubicBezTo>
                    <a:pt x="799" y="4275"/>
                    <a:pt x="1025" y="4330"/>
                    <a:pt x="1244" y="4330"/>
                  </a:cubicBezTo>
                  <a:cubicBezTo>
                    <a:pt x="1483" y="4330"/>
                    <a:pt x="1714" y="4265"/>
                    <a:pt x="1831" y="4128"/>
                  </a:cubicBezTo>
                  <a:cubicBezTo>
                    <a:pt x="2024" y="3903"/>
                    <a:pt x="2042" y="3715"/>
                    <a:pt x="2042" y="3715"/>
                  </a:cubicBezTo>
                  <a:cubicBezTo>
                    <a:pt x="2042" y="3715"/>
                    <a:pt x="2253" y="4006"/>
                    <a:pt x="2579" y="4006"/>
                  </a:cubicBezTo>
                  <a:cubicBezTo>
                    <a:pt x="2621" y="4006"/>
                    <a:pt x="2666" y="4002"/>
                    <a:pt x="2712" y="3990"/>
                  </a:cubicBezTo>
                  <a:cubicBezTo>
                    <a:pt x="2849" y="3958"/>
                    <a:pt x="2968" y="3895"/>
                    <a:pt x="3074" y="3812"/>
                  </a:cubicBezTo>
                  <a:cubicBezTo>
                    <a:pt x="3266" y="3651"/>
                    <a:pt x="3395" y="3413"/>
                    <a:pt x="3446" y="3115"/>
                  </a:cubicBezTo>
                  <a:cubicBezTo>
                    <a:pt x="3501" y="2785"/>
                    <a:pt x="3459" y="2381"/>
                    <a:pt x="3298" y="1941"/>
                  </a:cubicBezTo>
                  <a:cubicBezTo>
                    <a:pt x="3294" y="1922"/>
                    <a:pt x="3289" y="1909"/>
                    <a:pt x="3281" y="1890"/>
                  </a:cubicBezTo>
                  <a:cubicBezTo>
                    <a:pt x="3202" y="1689"/>
                    <a:pt x="3115" y="1524"/>
                    <a:pt x="3023" y="1391"/>
                  </a:cubicBezTo>
                  <a:cubicBezTo>
                    <a:pt x="2807" y="1079"/>
                    <a:pt x="2565" y="914"/>
                    <a:pt x="2331" y="785"/>
                  </a:cubicBezTo>
                  <a:cubicBezTo>
                    <a:pt x="2198" y="707"/>
                    <a:pt x="2070" y="643"/>
                    <a:pt x="1954" y="570"/>
                  </a:cubicBezTo>
                  <a:cubicBezTo>
                    <a:pt x="1624" y="350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6656375" y="3198700"/>
              <a:ext cx="72000" cy="21450"/>
            </a:xfrm>
            <a:custGeom>
              <a:avLst/>
              <a:gdLst/>
              <a:ahLst/>
              <a:cxnLst/>
              <a:rect l="l" t="t" r="r" b="b"/>
              <a:pathLst>
                <a:path w="2880" h="858" extrusionOk="0">
                  <a:moveTo>
                    <a:pt x="2188" y="0"/>
                  </a:moveTo>
                  <a:cubicBezTo>
                    <a:pt x="1828" y="122"/>
                    <a:pt x="1449" y="184"/>
                    <a:pt x="1068" y="184"/>
                  </a:cubicBezTo>
                  <a:cubicBezTo>
                    <a:pt x="934" y="184"/>
                    <a:pt x="799" y="177"/>
                    <a:pt x="666" y="161"/>
                  </a:cubicBezTo>
                  <a:cubicBezTo>
                    <a:pt x="564" y="147"/>
                    <a:pt x="463" y="134"/>
                    <a:pt x="358" y="115"/>
                  </a:cubicBezTo>
                  <a:cubicBezTo>
                    <a:pt x="215" y="331"/>
                    <a:pt x="88" y="583"/>
                    <a:pt x="1" y="858"/>
                  </a:cubicBezTo>
                  <a:cubicBezTo>
                    <a:pt x="33" y="853"/>
                    <a:pt x="69" y="853"/>
                    <a:pt x="105" y="849"/>
                  </a:cubicBezTo>
                  <a:cubicBezTo>
                    <a:pt x="1032" y="766"/>
                    <a:pt x="1954" y="688"/>
                    <a:pt x="2880" y="606"/>
                  </a:cubicBezTo>
                  <a:cubicBezTo>
                    <a:pt x="2664" y="294"/>
                    <a:pt x="2422" y="129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6652800" y="3226325"/>
              <a:ext cx="87525" cy="35100"/>
            </a:xfrm>
            <a:custGeom>
              <a:avLst/>
              <a:gdLst/>
              <a:ahLst/>
              <a:cxnLst/>
              <a:rect l="l" t="t" r="r" b="b"/>
              <a:pathLst>
                <a:path w="3501" h="1404" extrusionOk="0">
                  <a:moveTo>
                    <a:pt x="3281" y="0"/>
                  </a:moveTo>
                  <a:cubicBezTo>
                    <a:pt x="2900" y="79"/>
                    <a:pt x="2519" y="170"/>
                    <a:pt x="2161" y="322"/>
                  </a:cubicBezTo>
                  <a:cubicBezTo>
                    <a:pt x="1922" y="422"/>
                    <a:pt x="1689" y="546"/>
                    <a:pt x="1431" y="555"/>
                  </a:cubicBezTo>
                  <a:cubicBezTo>
                    <a:pt x="1418" y="556"/>
                    <a:pt x="1405" y="556"/>
                    <a:pt x="1391" y="556"/>
                  </a:cubicBezTo>
                  <a:cubicBezTo>
                    <a:pt x="1000" y="556"/>
                    <a:pt x="653" y="300"/>
                    <a:pt x="267" y="207"/>
                  </a:cubicBezTo>
                  <a:cubicBezTo>
                    <a:pt x="199" y="189"/>
                    <a:pt x="125" y="174"/>
                    <a:pt x="47" y="170"/>
                  </a:cubicBezTo>
                  <a:cubicBezTo>
                    <a:pt x="47" y="197"/>
                    <a:pt x="42" y="229"/>
                    <a:pt x="38" y="257"/>
                  </a:cubicBezTo>
                  <a:cubicBezTo>
                    <a:pt x="1" y="661"/>
                    <a:pt x="6" y="1055"/>
                    <a:pt x="89" y="1404"/>
                  </a:cubicBezTo>
                  <a:cubicBezTo>
                    <a:pt x="464" y="1344"/>
                    <a:pt x="836" y="1207"/>
                    <a:pt x="1217" y="1207"/>
                  </a:cubicBezTo>
                  <a:cubicBezTo>
                    <a:pt x="1223" y="1207"/>
                    <a:pt x="1229" y="1207"/>
                    <a:pt x="1235" y="1207"/>
                  </a:cubicBezTo>
                  <a:cubicBezTo>
                    <a:pt x="1622" y="1207"/>
                    <a:pt x="1998" y="1345"/>
                    <a:pt x="2381" y="1385"/>
                  </a:cubicBezTo>
                  <a:cubicBezTo>
                    <a:pt x="2450" y="1391"/>
                    <a:pt x="2518" y="1394"/>
                    <a:pt x="2586" y="1394"/>
                  </a:cubicBezTo>
                  <a:cubicBezTo>
                    <a:pt x="2881" y="1394"/>
                    <a:pt x="3173" y="1337"/>
                    <a:pt x="3446" y="1225"/>
                  </a:cubicBezTo>
                  <a:cubicBezTo>
                    <a:pt x="3501" y="895"/>
                    <a:pt x="3459" y="491"/>
                    <a:pt x="3298" y="51"/>
                  </a:cubicBezTo>
                  <a:cubicBezTo>
                    <a:pt x="3294" y="32"/>
                    <a:pt x="3289" y="19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2"/>
            <p:cNvSpPr/>
            <p:nvPr/>
          </p:nvSpPr>
          <p:spPr>
            <a:xfrm>
              <a:off x="6658450" y="3265975"/>
              <a:ext cx="71200" cy="21350"/>
            </a:xfrm>
            <a:custGeom>
              <a:avLst/>
              <a:gdLst/>
              <a:ahLst/>
              <a:cxnLst/>
              <a:rect l="l" t="t" r="r" b="b"/>
              <a:pathLst>
                <a:path w="2848" h="854" extrusionOk="0">
                  <a:moveTo>
                    <a:pt x="1537" y="1"/>
                  </a:moveTo>
                  <a:cubicBezTo>
                    <a:pt x="1476" y="1"/>
                    <a:pt x="1414" y="17"/>
                    <a:pt x="1353" y="38"/>
                  </a:cubicBezTo>
                  <a:cubicBezTo>
                    <a:pt x="1110" y="116"/>
                    <a:pt x="871" y="226"/>
                    <a:pt x="614" y="239"/>
                  </a:cubicBezTo>
                  <a:cubicBezTo>
                    <a:pt x="593" y="240"/>
                    <a:pt x="572" y="241"/>
                    <a:pt x="551" y="241"/>
                  </a:cubicBezTo>
                  <a:cubicBezTo>
                    <a:pt x="369" y="241"/>
                    <a:pt x="181" y="207"/>
                    <a:pt x="0" y="203"/>
                  </a:cubicBezTo>
                  <a:lnTo>
                    <a:pt x="0" y="203"/>
                  </a:lnTo>
                  <a:cubicBezTo>
                    <a:pt x="96" y="400"/>
                    <a:pt x="234" y="565"/>
                    <a:pt x="422" y="694"/>
                  </a:cubicBezTo>
                  <a:cubicBezTo>
                    <a:pt x="573" y="799"/>
                    <a:pt x="799" y="854"/>
                    <a:pt x="1018" y="854"/>
                  </a:cubicBezTo>
                  <a:cubicBezTo>
                    <a:pt x="1257" y="854"/>
                    <a:pt x="1488" y="789"/>
                    <a:pt x="1605" y="652"/>
                  </a:cubicBezTo>
                  <a:cubicBezTo>
                    <a:pt x="1798" y="427"/>
                    <a:pt x="1816" y="239"/>
                    <a:pt x="1816" y="239"/>
                  </a:cubicBezTo>
                  <a:cubicBezTo>
                    <a:pt x="1816" y="239"/>
                    <a:pt x="2027" y="530"/>
                    <a:pt x="2353" y="530"/>
                  </a:cubicBezTo>
                  <a:cubicBezTo>
                    <a:pt x="2395" y="530"/>
                    <a:pt x="2440" y="526"/>
                    <a:pt x="2486" y="514"/>
                  </a:cubicBezTo>
                  <a:cubicBezTo>
                    <a:pt x="2623" y="482"/>
                    <a:pt x="2742" y="419"/>
                    <a:pt x="2848" y="336"/>
                  </a:cubicBezTo>
                  <a:lnTo>
                    <a:pt x="2848" y="336"/>
                  </a:lnTo>
                  <a:cubicBezTo>
                    <a:pt x="2812" y="338"/>
                    <a:pt x="2776" y="339"/>
                    <a:pt x="2740" y="339"/>
                  </a:cubicBezTo>
                  <a:cubicBezTo>
                    <a:pt x="2436" y="339"/>
                    <a:pt x="2133" y="268"/>
                    <a:pt x="1866" y="120"/>
                  </a:cubicBezTo>
                  <a:cubicBezTo>
                    <a:pt x="1766" y="70"/>
                    <a:pt x="1669" y="6"/>
                    <a:pt x="1559" y="2"/>
                  </a:cubicBezTo>
                  <a:cubicBezTo>
                    <a:pt x="1552" y="1"/>
                    <a:pt x="1545" y="1"/>
                    <a:pt x="1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6702475" y="3268600"/>
              <a:ext cx="33825" cy="57200"/>
            </a:xfrm>
            <a:custGeom>
              <a:avLst/>
              <a:gdLst/>
              <a:ahLst/>
              <a:cxnLst/>
              <a:rect l="l" t="t" r="r" b="b"/>
              <a:pathLst>
                <a:path w="1353" h="2288" extrusionOk="0">
                  <a:moveTo>
                    <a:pt x="42" y="1"/>
                  </a:moveTo>
                  <a:cubicBezTo>
                    <a:pt x="39" y="1"/>
                    <a:pt x="36" y="1"/>
                    <a:pt x="32" y="2"/>
                  </a:cubicBezTo>
                  <a:cubicBezTo>
                    <a:pt x="14" y="7"/>
                    <a:pt x="0" y="30"/>
                    <a:pt x="5" y="47"/>
                  </a:cubicBezTo>
                  <a:lnTo>
                    <a:pt x="105" y="680"/>
                  </a:lnTo>
                  <a:cubicBezTo>
                    <a:pt x="147" y="891"/>
                    <a:pt x="197" y="1107"/>
                    <a:pt x="270" y="1313"/>
                  </a:cubicBezTo>
                  <a:cubicBezTo>
                    <a:pt x="348" y="1520"/>
                    <a:pt x="454" y="1721"/>
                    <a:pt x="606" y="1891"/>
                  </a:cubicBezTo>
                  <a:cubicBezTo>
                    <a:pt x="752" y="2066"/>
                    <a:pt x="949" y="2208"/>
                    <a:pt x="1178" y="2280"/>
                  </a:cubicBezTo>
                  <a:cubicBezTo>
                    <a:pt x="1191" y="2285"/>
                    <a:pt x="1205" y="2287"/>
                    <a:pt x="1218" y="2287"/>
                  </a:cubicBezTo>
                  <a:cubicBezTo>
                    <a:pt x="1269" y="2287"/>
                    <a:pt x="1315" y="2254"/>
                    <a:pt x="1330" y="2203"/>
                  </a:cubicBezTo>
                  <a:cubicBezTo>
                    <a:pt x="1353" y="2138"/>
                    <a:pt x="1316" y="2070"/>
                    <a:pt x="1252" y="2052"/>
                  </a:cubicBezTo>
                  <a:cubicBezTo>
                    <a:pt x="1247" y="2047"/>
                    <a:pt x="1247" y="2047"/>
                    <a:pt x="1243" y="2047"/>
                  </a:cubicBezTo>
                  <a:cubicBezTo>
                    <a:pt x="1064" y="2005"/>
                    <a:pt x="890" y="1895"/>
                    <a:pt x="752" y="1758"/>
                  </a:cubicBezTo>
                  <a:cubicBezTo>
                    <a:pt x="614" y="1616"/>
                    <a:pt x="504" y="1442"/>
                    <a:pt x="422" y="1254"/>
                  </a:cubicBezTo>
                  <a:cubicBezTo>
                    <a:pt x="339" y="1061"/>
                    <a:pt x="275" y="860"/>
                    <a:pt x="225" y="657"/>
                  </a:cubicBezTo>
                  <a:lnTo>
                    <a:pt x="77" y="34"/>
                  </a:lnTo>
                  <a:cubicBezTo>
                    <a:pt x="74" y="14"/>
                    <a:pt x="6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6571075" y="3347400"/>
              <a:ext cx="128100" cy="139475"/>
            </a:xfrm>
            <a:custGeom>
              <a:avLst/>
              <a:gdLst/>
              <a:ahLst/>
              <a:cxnLst/>
              <a:rect l="l" t="t" r="r" b="b"/>
              <a:pathLst>
                <a:path w="5124" h="5579" extrusionOk="0">
                  <a:moveTo>
                    <a:pt x="569" y="0"/>
                  </a:moveTo>
                  <a:cubicBezTo>
                    <a:pt x="569" y="0"/>
                    <a:pt x="198" y="684"/>
                    <a:pt x="69" y="1600"/>
                  </a:cubicBezTo>
                  <a:cubicBezTo>
                    <a:pt x="18" y="1954"/>
                    <a:pt x="1" y="2339"/>
                    <a:pt x="56" y="2729"/>
                  </a:cubicBezTo>
                  <a:cubicBezTo>
                    <a:pt x="83" y="2921"/>
                    <a:pt x="124" y="3114"/>
                    <a:pt x="188" y="3302"/>
                  </a:cubicBezTo>
                  <a:cubicBezTo>
                    <a:pt x="198" y="3338"/>
                    <a:pt x="211" y="3380"/>
                    <a:pt x="225" y="3417"/>
                  </a:cubicBezTo>
                  <a:cubicBezTo>
                    <a:pt x="414" y="3935"/>
                    <a:pt x="651" y="4426"/>
                    <a:pt x="954" y="4807"/>
                  </a:cubicBezTo>
                  <a:cubicBezTo>
                    <a:pt x="1078" y="4957"/>
                    <a:pt x="1211" y="5095"/>
                    <a:pt x="1353" y="5205"/>
                  </a:cubicBezTo>
                  <a:cubicBezTo>
                    <a:pt x="1591" y="5389"/>
                    <a:pt x="1858" y="5518"/>
                    <a:pt x="2165" y="5567"/>
                  </a:cubicBezTo>
                  <a:cubicBezTo>
                    <a:pt x="2213" y="5575"/>
                    <a:pt x="2264" y="5579"/>
                    <a:pt x="2317" y="5579"/>
                  </a:cubicBezTo>
                  <a:cubicBezTo>
                    <a:pt x="2827" y="5579"/>
                    <a:pt x="3493" y="5232"/>
                    <a:pt x="3605" y="4824"/>
                  </a:cubicBezTo>
                  <a:cubicBezTo>
                    <a:pt x="3715" y="4430"/>
                    <a:pt x="3623" y="4187"/>
                    <a:pt x="3623" y="4187"/>
                  </a:cubicBezTo>
                  <a:lnTo>
                    <a:pt x="3623" y="4187"/>
                  </a:lnTo>
                  <a:cubicBezTo>
                    <a:pt x="3623" y="4187"/>
                    <a:pt x="3844" y="4306"/>
                    <a:pt x="4116" y="4306"/>
                  </a:cubicBezTo>
                  <a:cubicBezTo>
                    <a:pt x="4276" y="4306"/>
                    <a:pt x="4453" y="4265"/>
                    <a:pt x="4614" y="4136"/>
                  </a:cubicBezTo>
                  <a:cubicBezTo>
                    <a:pt x="4765" y="4013"/>
                    <a:pt x="4880" y="3867"/>
                    <a:pt x="4958" y="3702"/>
                  </a:cubicBezTo>
                  <a:cubicBezTo>
                    <a:pt x="5104" y="3393"/>
                    <a:pt x="5123" y="3018"/>
                    <a:pt x="5013" y="2623"/>
                  </a:cubicBezTo>
                  <a:cubicBezTo>
                    <a:pt x="4889" y="2178"/>
                    <a:pt x="4600" y="1702"/>
                    <a:pt x="4146" y="1253"/>
                  </a:cubicBezTo>
                  <a:cubicBezTo>
                    <a:pt x="4128" y="1234"/>
                    <a:pt x="4109" y="1215"/>
                    <a:pt x="4091" y="1202"/>
                  </a:cubicBezTo>
                  <a:cubicBezTo>
                    <a:pt x="3881" y="995"/>
                    <a:pt x="3674" y="844"/>
                    <a:pt x="3481" y="730"/>
                  </a:cubicBezTo>
                  <a:cubicBezTo>
                    <a:pt x="3032" y="468"/>
                    <a:pt x="2632" y="413"/>
                    <a:pt x="2270" y="385"/>
                  </a:cubicBezTo>
                  <a:cubicBezTo>
                    <a:pt x="2059" y="372"/>
                    <a:pt x="1862" y="367"/>
                    <a:pt x="1674" y="339"/>
                  </a:cubicBezTo>
                  <a:cubicBezTo>
                    <a:pt x="1138" y="257"/>
                    <a:pt x="569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6571075" y="3357025"/>
              <a:ext cx="87025" cy="58600"/>
            </a:xfrm>
            <a:custGeom>
              <a:avLst/>
              <a:gdLst/>
              <a:ahLst/>
              <a:cxnLst/>
              <a:rect l="l" t="t" r="r" b="b"/>
              <a:pathLst>
                <a:path w="3481" h="2344" extrusionOk="0">
                  <a:moveTo>
                    <a:pt x="2270" y="0"/>
                  </a:moveTo>
                  <a:cubicBezTo>
                    <a:pt x="1762" y="487"/>
                    <a:pt x="1147" y="868"/>
                    <a:pt x="473" y="1092"/>
                  </a:cubicBezTo>
                  <a:cubicBezTo>
                    <a:pt x="340" y="1133"/>
                    <a:pt x="202" y="1175"/>
                    <a:pt x="69" y="1215"/>
                  </a:cubicBezTo>
                  <a:cubicBezTo>
                    <a:pt x="18" y="1569"/>
                    <a:pt x="1" y="1954"/>
                    <a:pt x="56" y="2344"/>
                  </a:cubicBezTo>
                  <a:cubicBezTo>
                    <a:pt x="97" y="2321"/>
                    <a:pt x="143" y="2299"/>
                    <a:pt x="184" y="2271"/>
                  </a:cubicBezTo>
                  <a:cubicBezTo>
                    <a:pt x="1284" y="1628"/>
                    <a:pt x="2380" y="987"/>
                    <a:pt x="3481" y="345"/>
                  </a:cubicBezTo>
                  <a:cubicBezTo>
                    <a:pt x="3032" y="83"/>
                    <a:pt x="2632" y="28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6575750" y="3377450"/>
              <a:ext cx="120675" cy="90125"/>
            </a:xfrm>
            <a:custGeom>
              <a:avLst/>
              <a:gdLst/>
              <a:ahLst/>
              <a:cxnLst/>
              <a:rect l="l" t="t" r="r" b="b"/>
              <a:pathLst>
                <a:path w="4827" h="3605" extrusionOk="0">
                  <a:moveTo>
                    <a:pt x="3904" y="0"/>
                  </a:moveTo>
                  <a:cubicBezTo>
                    <a:pt x="3473" y="316"/>
                    <a:pt x="3061" y="656"/>
                    <a:pt x="2703" y="1050"/>
                  </a:cubicBezTo>
                  <a:cubicBezTo>
                    <a:pt x="2469" y="1311"/>
                    <a:pt x="2248" y="1605"/>
                    <a:pt x="1941" y="1765"/>
                  </a:cubicBezTo>
                  <a:cubicBezTo>
                    <a:pt x="1446" y="2026"/>
                    <a:pt x="841" y="1903"/>
                    <a:pt x="290" y="2013"/>
                  </a:cubicBezTo>
                  <a:cubicBezTo>
                    <a:pt x="194" y="2036"/>
                    <a:pt x="93" y="2064"/>
                    <a:pt x="1" y="2100"/>
                  </a:cubicBezTo>
                  <a:cubicBezTo>
                    <a:pt x="11" y="2136"/>
                    <a:pt x="24" y="2178"/>
                    <a:pt x="38" y="2215"/>
                  </a:cubicBezTo>
                  <a:cubicBezTo>
                    <a:pt x="227" y="2733"/>
                    <a:pt x="464" y="3224"/>
                    <a:pt x="767" y="3605"/>
                  </a:cubicBezTo>
                  <a:cubicBezTo>
                    <a:pt x="1203" y="3311"/>
                    <a:pt x="1579" y="2926"/>
                    <a:pt x="2051" y="2697"/>
                  </a:cubicBezTo>
                  <a:cubicBezTo>
                    <a:pt x="2542" y="2467"/>
                    <a:pt x="3093" y="2421"/>
                    <a:pt x="3601" y="2238"/>
                  </a:cubicBezTo>
                  <a:cubicBezTo>
                    <a:pt x="4069" y="2068"/>
                    <a:pt x="4491" y="1784"/>
                    <a:pt x="4826" y="1421"/>
                  </a:cubicBezTo>
                  <a:cubicBezTo>
                    <a:pt x="4702" y="976"/>
                    <a:pt x="4413" y="500"/>
                    <a:pt x="3959" y="51"/>
                  </a:cubicBezTo>
                  <a:cubicBezTo>
                    <a:pt x="3941" y="32"/>
                    <a:pt x="3922" y="13"/>
                    <a:pt x="3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6604900" y="3439925"/>
              <a:ext cx="90150" cy="46950"/>
            </a:xfrm>
            <a:custGeom>
              <a:avLst/>
              <a:gdLst/>
              <a:ahLst/>
              <a:cxnLst/>
              <a:rect l="l" t="t" r="r" b="b"/>
              <a:pathLst>
                <a:path w="3606" h="1878" extrusionOk="0">
                  <a:moveTo>
                    <a:pt x="3605" y="1"/>
                  </a:moveTo>
                  <a:cubicBezTo>
                    <a:pt x="3232" y="206"/>
                    <a:pt x="2810" y="315"/>
                    <a:pt x="2387" y="315"/>
                  </a:cubicBezTo>
                  <a:cubicBezTo>
                    <a:pt x="2347" y="315"/>
                    <a:pt x="2306" y="314"/>
                    <a:pt x="2266" y="312"/>
                  </a:cubicBezTo>
                  <a:cubicBezTo>
                    <a:pt x="2193" y="308"/>
                    <a:pt x="2121" y="302"/>
                    <a:pt x="2050" y="302"/>
                  </a:cubicBezTo>
                  <a:cubicBezTo>
                    <a:pt x="1968" y="302"/>
                    <a:pt x="1888" y="310"/>
                    <a:pt x="1812" y="340"/>
                  </a:cubicBezTo>
                  <a:cubicBezTo>
                    <a:pt x="1724" y="376"/>
                    <a:pt x="1651" y="441"/>
                    <a:pt x="1582" y="509"/>
                  </a:cubicBezTo>
                  <a:cubicBezTo>
                    <a:pt x="1326" y="748"/>
                    <a:pt x="1091" y="1023"/>
                    <a:pt x="780" y="1193"/>
                  </a:cubicBezTo>
                  <a:cubicBezTo>
                    <a:pt x="541" y="1321"/>
                    <a:pt x="253" y="1390"/>
                    <a:pt x="0" y="1504"/>
                  </a:cubicBezTo>
                  <a:cubicBezTo>
                    <a:pt x="238" y="1688"/>
                    <a:pt x="505" y="1817"/>
                    <a:pt x="812" y="1866"/>
                  </a:cubicBezTo>
                  <a:cubicBezTo>
                    <a:pt x="860" y="1874"/>
                    <a:pt x="911" y="1878"/>
                    <a:pt x="964" y="1878"/>
                  </a:cubicBezTo>
                  <a:cubicBezTo>
                    <a:pt x="1474" y="1878"/>
                    <a:pt x="2140" y="1531"/>
                    <a:pt x="2252" y="1123"/>
                  </a:cubicBezTo>
                  <a:cubicBezTo>
                    <a:pt x="2362" y="729"/>
                    <a:pt x="2270" y="486"/>
                    <a:pt x="2270" y="486"/>
                  </a:cubicBezTo>
                  <a:lnTo>
                    <a:pt x="2270" y="486"/>
                  </a:lnTo>
                  <a:cubicBezTo>
                    <a:pt x="2270" y="486"/>
                    <a:pt x="2491" y="605"/>
                    <a:pt x="2763" y="605"/>
                  </a:cubicBezTo>
                  <a:cubicBezTo>
                    <a:pt x="2923" y="605"/>
                    <a:pt x="3100" y="564"/>
                    <a:pt x="3261" y="435"/>
                  </a:cubicBezTo>
                  <a:cubicBezTo>
                    <a:pt x="3412" y="312"/>
                    <a:pt x="3527" y="166"/>
                    <a:pt x="3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6658450" y="3448000"/>
              <a:ext cx="73375" cy="54450"/>
            </a:xfrm>
            <a:custGeom>
              <a:avLst/>
              <a:gdLst/>
              <a:ahLst/>
              <a:cxnLst/>
              <a:rect l="l" t="t" r="r" b="b"/>
              <a:pathLst>
                <a:path w="2935" h="2178" extrusionOk="0">
                  <a:moveTo>
                    <a:pt x="57" y="1"/>
                  </a:moveTo>
                  <a:cubicBezTo>
                    <a:pt x="44" y="1"/>
                    <a:pt x="32" y="4"/>
                    <a:pt x="22" y="12"/>
                  </a:cubicBezTo>
                  <a:cubicBezTo>
                    <a:pt x="5" y="30"/>
                    <a:pt x="0" y="63"/>
                    <a:pt x="14" y="85"/>
                  </a:cubicBezTo>
                  <a:lnTo>
                    <a:pt x="513" y="810"/>
                  </a:lnTo>
                  <a:cubicBezTo>
                    <a:pt x="688" y="1048"/>
                    <a:pt x="871" y="1282"/>
                    <a:pt x="1087" y="1494"/>
                  </a:cubicBezTo>
                  <a:cubicBezTo>
                    <a:pt x="1302" y="1704"/>
                    <a:pt x="1554" y="1892"/>
                    <a:pt x="1838" y="2021"/>
                  </a:cubicBezTo>
                  <a:cubicBezTo>
                    <a:pt x="2064" y="2117"/>
                    <a:pt x="2312" y="2178"/>
                    <a:pt x="2565" y="2178"/>
                  </a:cubicBezTo>
                  <a:cubicBezTo>
                    <a:pt x="2636" y="2178"/>
                    <a:pt x="2708" y="2173"/>
                    <a:pt x="2779" y="2163"/>
                  </a:cubicBezTo>
                  <a:cubicBezTo>
                    <a:pt x="2871" y="2154"/>
                    <a:pt x="2935" y="2066"/>
                    <a:pt x="2921" y="1979"/>
                  </a:cubicBezTo>
                  <a:cubicBezTo>
                    <a:pt x="2908" y="1893"/>
                    <a:pt x="2834" y="1832"/>
                    <a:pt x="2750" y="1832"/>
                  </a:cubicBezTo>
                  <a:cubicBezTo>
                    <a:pt x="2744" y="1832"/>
                    <a:pt x="2739" y="1832"/>
                    <a:pt x="2733" y="1833"/>
                  </a:cubicBezTo>
                  <a:cubicBezTo>
                    <a:pt x="2729" y="1837"/>
                    <a:pt x="2729" y="1837"/>
                    <a:pt x="2724" y="1837"/>
                  </a:cubicBezTo>
                  <a:cubicBezTo>
                    <a:pt x="2643" y="1853"/>
                    <a:pt x="2560" y="1861"/>
                    <a:pt x="2477" y="1861"/>
                  </a:cubicBezTo>
                  <a:cubicBezTo>
                    <a:pt x="2300" y="1861"/>
                    <a:pt x="2119" y="1826"/>
                    <a:pt x="1944" y="1763"/>
                  </a:cubicBezTo>
                  <a:cubicBezTo>
                    <a:pt x="1688" y="1672"/>
                    <a:pt x="1453" y="1516"/>
                    <a:pt x="1239" y="1333"/>
                  </a:cubicBezTo>
                  <a:cubicBezTo>
                    <a:pt x="1023" y="1149"/>
                    <a:pt x="830" y="933"/>
                    <a:pt x="642" y="709"/>
                  </a:cubicBezTo>
                  <a:lnTo>
                    <a:pt x="100" y="25"/>
                  </a:lnTo>
                  <a:lnTo>
                    <a:pt x="100" y="21"/>
                  </a:lnTo>
                  <a:cubicBezTo>
                    <a:pt x="90" y="8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6553750" y="3507350"/>
              <a:ext cx="158825" cy="172925"/>
            </a:xfrm>
            <a:custGeom>
              <a:avLst/>
              <a:gdLst/>
              <a:ahLst/>
              <a:cxnLst/>
              <a:rect l="l" t="t" r="r" b="b"/>
              <a:pathLst>
                <a:path w="6353" h="6917" extrusionOk="0">
                  <a:moveTo>
                    <a:pt x="703" y="0"/>
                  </a:moveTo>
                  <a:cubicBezTo>
                    <a:pt x="703" y="0"/>
                    <a:pt x="244" y="853"/>
                    <a:pt x="83" y="1990"/>
                  </a:cubicBezTo>
                  <a:cubicBezTo>
                    <a:pt x="19" y="2422"/>
                    <a:pt x="0" y="2898"/>
                    <a:pt x="70" y="3389"/>
                  </a:cubicBezTo>
                  <a:cubicBezTo>
                    <a:pt x="102" y="3622"/>
                    <a:pt x="152" y="3861"/>
                    <a:pt x="230" y="4100"/>
                  </a:cubicBezTo>
                  <a:cubicBezTo>
                    <a:pt x="244" y="4145"/>
                    <a:pt x="262" y="4191"/>
                    <a:pt x="276" y="4238"/>
                  </a:cubicBezTo>
                  <a:cubicBezTo>
                    <a:pt x="514" y="4884"/>
                    <a:pt x="804" y="5489"/>
                    <a:pt x="1184" y="5961"/>
                  </a:cubicBezTo>
                  <a:cubicBezTo>
                    <a:pt x="1335" y="6149"/>
                    <a:pt x="1496" y="6314"/>
                    <a:pt x="1679" y="6456"/>
                  </a:cubicBezTo>
                  <a:cubicBezTo>
                    <a:pt x="1968" y="6686"/>
                    <a:pt x="2303" y="6842"/>
                    <a:pt x="2684" y="6901"/>
                  </a:cubicBezTo>
                  <a:cubicBezTo>
                    <a:pt x="2746" y="6911"/>
                    <a:pt x="2811" y="6916"/>
                    <a:pt x="2879" y="6916"/>
                  </a:cubicBezTo>
                  <a:cubicBezTo>
                    <a:pt x="3508" y="6916"/>
                    <a:pt x="4327" y="6489"/>
                    <a:pt x="4468" y="5984"/>
                  </a:cubicBezTo>
                  <a:cubicBezTo>
                    <a:pt x="4605" y="5493"/>
                    <a:pt x="4495" y="5191"/>
                    <a:pt x="4495" y="5191"/>
                  </a:cubicBezTo>
                  <a:lnTo>
                    <a:pt x="4495" y="5191"/>
                  </a:lnTo>
                  <a:cubicBezTo>
                    <a:pt x="4495" y="5191"/>
                    <a:pt x="4769" y="5339"/>
                    <a:pt x="5105" y="5339"/>
                  </a:cubicBezTo>
                  <a:cubicBezTo>
                    <a:pt x="5303" y="5339"/>
                    <a:pt x="5521" y="5288"/>
                    <a:pt x="5719" y="5127"/>
                  </a:cubicBezTo>
                  <a:cubicBezTo>
                    <a:pt x="5907" y="4980"/>
                    <a:pt x="6049" y="4797"/>
                    <a:pt x="6146" y="4590"/>
                  </a:cubicBezTo>
                  <a:cubicBezTo>
                    <a:pt x="6329" y="4210"/>
                    <a:pt x="6352" y="3747"/>
                    <a:pt x="6215" y="3251"/>
                  </a:cubicBezTo>
                  <a:cubicBezTo>
                    <a:pt x="6059" y="2701"/>
                    <a:pt x="5706" y="2109"/>
                    <a:pt x="5137" y="1550"/>
                  </a:cubicBezTo>
                  <a:cubicBezTo>
                    <a:pt x="5118" y="1531"/>
                    <a:pt x="5096" y="1508"/>
                    <a:pt x="5073" y="1490"/>
                  </a:cubicBezTo>
                  <a:cubicBezTo>
                    <a:pt x="4807" y="1238"/>
                    <a:pt x="4555" y="1046"/>
                    <a:pt x="4316" y="908"/>
                  </a:cubicBezTo>
                  <a:cubicBezTo>
                    <a:pt x="3757" y="582"/>
                    <a:pt x="3262" y="513"/>
                    <a:pt x="2813" y="477"/>
                  </a:cubicBezTo>
                  <a:cubicBezTo>
                    <a:pt x="2551" y="458"/>
                    <a:pt x="2307" y="454"/>
                    <a:pt x="2074" y="422"/>
                  </a:cubicBezTo>
                  <a:cubicBezTo>
                    <a:pt x="1409" y="320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6553750" y="3519250"/>
              <a:ext cx="107900" cy="72825"/>
            </a:xfrm>
            <a:custGeom>
              <a:avLst/>
              <a:gdLst/>
              <a:ahLst/>
              <a:cxnLst/>
              <a:rect l="l" t="t" r="r" b="b"/>
              <a:pathLst>
                <a:path w="4316" h="2913" extrusionOk="0">
                  <a:moveTo>
                    <a:pt x="2813" y="1"/>
                  </a:moveTo>
                  <a:cubicBezTo>
                    <a:pt x="2184" y="606"/>
                    <a:pt x="1418" y="1078"/>
                    <a:pt x="588" y="1353"/>
                  </a:cubicBezTo>
                  <a:cubicBezTo>
                    <a:pt x="423" y="1408"/>
                    <a:pt x="254" y="1459"/>
                    <a:pt x="83" y="1514"/>
                  </a:cubicBezTo>
                  <a:cubicBezTo>
                    <a:pt x="19" y="1946"/>
                    <a:pt x="0" y="2422"/>
                    <a:pt x="70" y="2913"/>
                  </a:cubicBezTo>
                  <a:cubicBezTo>
                    <a:pt x="120" y="2881"/>
                    <a:pt x="175" y="2848"/>
                    <a:pt x="226" y="2816"/>
                  </a:cubicBezTo>
                  <a:cubicBezTo>
                    <a:pt x="1592" y="2023"/>
                    <a:pt x="2950" y="1225"/>
                    <a:pt x="4316" y="432"/>
                  </a:cubicBezTo>
                  <a:cubicBezTo>
                    <a:pt x="3757" y="106"/>
                    <a:pt x="3262" y="37"/>
                    <a:pt x="2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6559500" y="3544600"/>
              <a:ext cx="149625" cy="111800"/>
            </a:xfrm>
            <a:custGeom>
              <a:avLst/>
              <a:gdLst/>
              <a:ahLst/>
              <a:cxnLst/>
              <a:rect l="l" t="t" r="r" b="b"/>
              <a:pathLst>
                <a:path w="5985" h="4472" extrusionOk="0">
                  <a:moveTo>
                    <a:pt x="4843" y="0"/>
                  </a:moveTo>
                  <a:cubicBezTo>
                    <a:pt x="4311" y="394"/>
                    <a:pt x="3798" y="812"/>
                    <a:pt x="3353" y="1307"/>
                  </a:cubicBezTo>
                  <a:cubicBezTo>
                    <a:pt x="3063" y="1628"/>
                    <a:pt x="2793" y="1990"/>
                    <a:pt x="2408" y="2192"/>
                  </a:cubicBezTo>
                  <a:cubicBezTo>
                    <a:pt x="1793" y="2518"/>
                    <a:pt x="1042" y="2362"/>
                    <a:pt x="363" y="2500"/>
                  </a:cubicBezTo>
                  <a:cubicBezTo>
                    <a:pt x="238" y="2527"/>
                    <a:pt x="119" y="2564"/>
                    <a:pt x="0" y="2610"/>
                  </a:cubicBezTo>
                  <a:cubicBezTo>
                    <a:pt x="14" y="2655"/>
                    <a:pt x="32" y="2701"/>
                    <a:pt x="46" y="2748"/>
                  </a:cubicBezTo>
                  <a:cubicBezTo>
                    <a:pt x="284" y="3394"/>
                    <a:pt x="574" y="3999"/>
                    <a:pt x="954" y="4471"/>
                  </a:cubicBezTo>
                  <a:cubicBezTo>
                    <a:pt x="1491" y="4109"/>
                    <a:pt x="1958" y="3628"/>
                    <a:pt x="2545" y="3347"/>
                  </a:cubicBezTo>
                  <a:cubicBezTo>
                    <a:pt x="3150" y="3059"/>
                    <a:pt x="3838" y="3004"/>
                    <a:pt x="4467" y="2775"/>
                  </a:cubicBezTo>
                  <a:cubicBezTo>
                    <a:pt x="5045" y="2568"/>
                    <a:pt x="5567" y="2215"/>
                    <a:pt x="5985" y="1761"/>
                  </a:cubicBezTo>
                  <a:cubicBezTo>
                    <a:pt x="5829" y="1211"/>
                    <a:pt x="5476" y="619"/>
                    <a:pt x="4907" y="60"/>
                  </a:cubicBezTo>
                  <a:cubicBezTo>
                    <a:pt x="4888" y="41"/>
                    <a:pt x="4866" y="18"/>
                    <a:pt x="4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6595700" y="3622075"/>
              <a:ext cx="111725" cy="58200"/>
            </a:xfrm>
            <a:custGeom>
              <a:avLst/>
              <a:gdLst/>
              <a:ahLst/>
              <a:cxnLst/>
              <a:rect l="l" t="t" r="r" b="b"/>
              <a:pathLst>
                <a:path w="4469" h="2328" extrusionOk="0">
                  <a:moveTo>
                    <a:pt x="4468" y="1"/>
                  </a:moveTo>
                  <a:cubicBezTo>
                    <a:pt x="4012" y="254"/>
                    <a:pt x="3494" y="391"/>
                    <a:pt x="2972" y="391"/>
                  </a:cubicBezTo>
                  <a:cubicBezTo>
                    <a:pt x="2916" y="391"/>
                    <a:pt x="2859" y="389"/>
                    <a:pt x="2803" y="386"/>
                  </a:cubicBezTo>
                  <a:cubicBezTo>
                    <a:pt x="2718" y="382"/>
                    <a:pt x="2632" y="375"/>
                    <a:pt x="2546" y="375"/>
                  </a:cubicBezTo>
                  <a:cubicBezTo>
                    <a:pt x="2442" y="375"/>
                    <a:pt x="2339" y="385"/>
                    <a:pt x="2244" y="423"/>
                  </a:cubicBezTo>
                  <a:cubicBezTo>
                    <a:pt x="2138" y="469"/>
                    <a:pt x="2047" y="547"/>
                    <a:pt x="1960" y="629"/>
                  </a:cubicBezTo>
                  <a:cubicBezTo>
                    <a:pt x="1643" y="927"/>
                    <a:pt x="1355" y="1272"/>
                    <a:pt x="969" y="1478"/>
                  </a:cubicBezTo>
                  <a:cubicBezTo>
                    <a:pt x="671" y="1638"/>
                    <a:pt x="309" y="1725"/>
                    <a:pt x="1" y="1867"/>
                  </a:cubicBezTo>
                  <a:cubicBezTo>
                    <a:pt x="290" y="2097"/>
                    <a:pt x="625" y="2253"/>
                    <a:pt x="1006" y="2312"/>
                  </a:cubicBezTo>
                  <a:cubicBezTo>
                    <a:pt x="1068" y="2322"/>
                    <a:pt x="1133" y="2327"/>
                    <a:pt x="1201" y="2327"/>
                  </a:cubicBezTo>
                  <a:cubicBezTo>
                    <a:pt x="1830" y="2327"/>
                    <a:pt x="2649" y="1900"/>
                    <a:pt x="2790" y="1395"/>
                  </a:cubicBezTo>
                  <a:cubicBezTo>
                    <a:pt x="2927" y="904"/>
                    <a:pt x="2817" y="602"/>
                    <a:pt x="2817" y="602"/>
                  </a:cubicBezTo>
                  <a:lnTo>
                    <a:pt x="2817" y="602"/>
                  </a:lnTo>
                  <a:cubicBezTo>
                    <a:pt x="2817" y="602"/>
                    <a:pt x="3091" y="750"/>
                    <a:pt x="3427" y="750"/>
                  </a:cubicBezTo>
                  <a:cubicBezTo>
                    <a:pt x="3625" y="750"/>
                    <a:pt x="3843" y="699"/>
                    <a:pt x="4041" y="538"/>
                  </a:cubicBezTo>
                  <a:cubicBezTo>
                    <a:pt x="4229" y="391"/>
                    <a:pt x="4371" y="208"/>
                    <a:pt x="4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2"/>
            <p:cNvSpPr/>
            <p:nvPr/>
          </p:nvSpPr>
          <p:spPr>
            <a:xfrm>
              <a:off x="6662000" y="3632175"/>
              <a:ext cx="91050" cy="67550"/>
            </a:xfrm>
            <a:custGeom>
              <a:avLst/>
              <a:gdLst/>
              <a:ahLst/>
              <a:cxnLst/>
              <a:rect l="l" t="t" r="r" b="b"/>
              <a:pathLst>
                <a:path w="3642" h="2702" extrusionOk="0">
                  <a:moveTo>
                    <a:pt x="75" y="0"/>
                  </a:moveTo>
                  <a:cubicBezTo>
                    <a:pt x="60" y="0"/>
                    <a:pt x="44" y="5"/>
                    <a:pt x="32" y="15"/>
                  </a:cubicBezTo>
                  <a:cubicBezTo>
                    <a:pt x="5" y="37"/>
                    <a:pt x="0" y="74"/>
                    <a:pt x="18" y="106"/>
                  </a:cubicBezTo>
                  <a:lnTo>
                    <a:pt x="642" y="1006"/>
                  </a:lnTo>
                  <a:cubicBezTo>
                    <a:pt x="858" y="1298"/>
                    <a:pt x="1087" y="1588"/>
                    <a:pt x="1353" y="1849"/>
                  </a:cubicBezTo>
                  <a:cubicBezTo>
                    <a:pt x="1619" y="2115"/>
                    <a:pt x="1931" y="2348"/>
                    <a:pt x="2284" y="2505"/>
                  </a:cubicBezTo>
                  <a:cubicBezTo>
                    <a:pt x="2561" y="2627"/>
                    <a:pt x="2871" y="2702"/>
                    <a:pt x="3187" y="2702"/>
                  </a:cubicBezTo>
                  <a:cubicBezTo>
                    <a:pt x="3274" y="2702"/>
                    <a:pt x="3361" y="2696"/>
                    <a:pt x="3449" y="2684"/>
                  </a:cubicBezTo>
                  <a:cubicBezTo>
                    <a:pt x="3563" y="2665"/>
                    <a:pt x="3641" y="2564"/>
                    <a:pt x="3628" y="2450"/>
                  </a:cubicBezTo>
                  <a:cubicBezTo>
                    <a:pt x="3611" y="2344"/>
                    <a:pt x="3524" y="2270"/>
                    <a:pt x="3420" y="2270"/>
                  </a:cubicBezTo>
                  <a:cubicBezTo>
                    <a:pt x="3412" y="2270"/>
                    <a:pt x="3403" y="2270"/>
                    <a:pt x="3394" y="2271"/>
                  </a:cubicBezTo>
                  <a:cubicBezTo>
                    <a:pt x="3389" y="2276"/>
                    <a:pt x="3385" y="2276"/>
                    <a:pt x="3380" y="2276"/>
                  </a:cubicBezTo>
                  <a:cubicBezTo>
                    <a:pt x="3278" y="2297"/>
                    <a:pt x="3173" y="2307"/>
                    <a:pt x="3066" y="2307"/>
                  </a:cubicBezTo>
                  <a:cubicBezTo>
                    <a:pt x="2848" y="2307"/>
                    <a:pt x="2625" y="2264"/>
                    <a:pt x="2412" y="2183"/>
                  </a:cubicBezTo>
                  <a:cubicBezTo>
                    <a:pt x="2096" y="2069"/>
                    <a:pt x="1802" y="1881"/>
                    <a:pt x="1537" y="1652"/>
                  </a:cubicBezTo>
                  <a:cubicBezTo>
                    <a:pt x="1270" y="1423"/>
                    <a:pt x="1032" y="1156"/>
                    <a:pt x="803" y="877"/>
                  </a:cubicBezTo>
                  <a:lnTo>
                    <a:pt x="128" y="28"/>
                  </a:lnTo>
                  <a:lnTo>
                    <a:pt x="124" y="24"/>
                  </a:lnTo>
                  <a:cubicBezTo>
                    <a:pt x="114" y="8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1" name="Google Shape;3411;p4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767449" y="-17318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2" name="Google Shape;3412;p4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825351" y="-190045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413" name="Google Shape;3413;p42"/>
          <p:cNvSpPr txBox="1">
            <a:spLocks noGrp="1"/>
          </p:cNvSpPr>
          <p:nvPr>
            <p:ph type="title"/>
          </p:nvPr>
        </p:nvSpPr>
        <p:spPr>
          <a:xfrm>
            <a:off x="720000" y="5193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48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8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61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3" name="Google Shape;3843;p48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3844" name="Google Shape;3844;p48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8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6" name="Google Shape;3846;p48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3847" name="Google Shape;3847;p48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8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8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8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8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8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8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8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8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8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8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8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8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8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8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8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8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8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8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8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8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8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8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8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8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8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8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8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8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7" name="Google Shape;3877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9" name="Google Shape;3879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344974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" name="Google Shape;3881;p49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3882" name="Google Shape;3882;p49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9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9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9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9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9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9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9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9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9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9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49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3894" name="Google Shape;3894;p49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9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9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9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9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9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9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9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9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9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9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9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9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9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9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9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9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9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9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9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49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3915" name="Google Shape;3915;p49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9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9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9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9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9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9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9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9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9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9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9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9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9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9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9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9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9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9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9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9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9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9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9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9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9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9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9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9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9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9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9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9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9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9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9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9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9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9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9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9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9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9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9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9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9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9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9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9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9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9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9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9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9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9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9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9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9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9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9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9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9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9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9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9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9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9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9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9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9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5" name="Google Shape;3985;p49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6" name="Google Shape;3986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3371623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310363" y="-4176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p50"/>
          <p:cNvSpPr/>
          <p:nvPr/>
        </p:nvSpPr>
        <p:spPr>
          <a:xfrm rot="3482857">
            <a:off x="-700286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1" name="Google Shape;3991;p50"/>
          <p:cNvGrpSpPr/>
          <p:nvPr/>
        </p:nvGrpSpPr>
        <p:grpSpPr>
          <a:xfrm rot="8236893">
            <a:off x="-122790" y="-382950"/>
            <a:ext cx="1160581" cy="1843510"/>
            <a:chOff x="4836950" y="647600"/>
            <a:chExt cx="1160575" cy="1843500"/>
          </a:xfrm>
        </p:grpSpPr>
        <p:sp>
          <p:nvSpPr>
            <p:cNvPr id="3992" name="Google Shape;3992;p50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0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0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0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0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0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0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0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0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0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0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0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0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0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0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0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0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0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0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0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0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0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0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0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6" name="Google Shape;4016;p50"/>
          <p:cNvSpPr/>
          <p:nvPr/>
        </p:nvSpPr>
        <p:spPr>
          <a:xfrm rot="818203" flipH="1">
            <a:off x="7847141" y="-605378"/>
            <a:ext cx="3855895" cy="19835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61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7" name="Google Shape;4017;p50"/>
          <p:cNvGrpSpPr/>
          <p:nvPr/>
        </p:nvGrpSpPr>
        <p:grpSpPr>
          <a:xfrm rot="-1702004">
            <a:off x="7920647" y="-887877"/>
            <a:ext cx="3403432" cy="2635996"/>
            <a:chOff x="9298389" y="-164681"/>
            <a:chExt cx="3403527" cy="2636070"/>
          </a:xfrm>
        </p:grpSpPr>
        <p:sp>
          <p:nvSpPr>
            <p:cNvPr id="4018" name="Google Shape;4018;p50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0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20" name="Google Shape;4020;p5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0088" y="-1832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1" name="Google Shape;4021;p5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_1"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3" name="Google Shape;4023;p51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4024" name="Google Shape;4024;p51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1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1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1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1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1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1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1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1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1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4" name="Google Shape;4034;p51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4035" name="Google Shape;4035;p51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1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1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51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4039" name="Google Shape;4039;p51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1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1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1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3" name="Google Shape;4043;p51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4044" name="Google Shape;4044;p51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1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1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1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1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1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1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1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1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1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1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1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1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1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1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1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1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1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1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1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1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1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1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1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1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1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1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1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1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1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1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1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1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1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1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1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1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1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1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1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1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1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1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1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1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1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1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1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1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1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1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1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1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1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1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1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1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3" name="Google Shape;4103;p51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4" name="Google Shape;41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5374" y="16975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Google Shape;4105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45374" y="-17531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Google Shape;4106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-521802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Google Shape;4107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322839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_1"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722772" y="-321503"/>
            <a:ext cx="3061326" cy="157480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531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1786289" y="-906091"/>
            <a:ext cx="3190651" cy="2754290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8138400" y="-417538"/>
            <a:ext cx="1310978" cy="285797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8014572" y="-2472249"/>
            <a:ext cx="2205127" cy="4812972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8025649" y="2231884"/>
            <a:ext cx="1500020" cy="3270096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7274673" y="3251073"/>
            <a:ext cx="2454822" cy="2515042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7867007" y="3371364"/>
            <a:ext cx="1270127" cy="1842014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943933" y="1991756"/>
            <a:ext cx="2260828" cy="3330941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518845" y="4125478"/>
            <a:ext cx="3682993" cy="189459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42016" y="2544063"/>
            <a:ext cx="1380550" cy="3255999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020450" y="2332025"/>
            <a:ext cx="51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3903525" y="1337825"/>
            <a:ext cx="13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0974" y="-15981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38026" y="-11885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00376" y="256939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049136" y="2179619"/>
            <a:ext cx="3852000" cy="344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720000" y="1914758"/>
            <a:ext cx="4468200" cy="24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5772910" y="-39163"/>
            <a:ext cx="6289879" cy="5552452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8262358" y="-693915"/>
            <a:ext cx="1310990" cy="2858005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8556261" y="3173835"/>
            <a:ext cx="1241662" cy="2706867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8444053" y="1897765"/>
            <a:ext cx="1690894" cy="1828312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8694315" y="1279678"/>
            <a:ext cx="803611" cy="1838239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8406019" y="-2458922"/>
            <a:ext cx="1861171" cy="4062243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7839051" y="3747098"/>
            <a:ext cx="2031959" cy="2081806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5251" y="-8763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83401" y="2569643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9316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304139" y="-2493814"/>
            <a:ext cx="4670533" cy="5289605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8311719" y="-711994"/>
            <a:ext cx="1403460" cy="3309940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7840234" y="1927502"/>
            <a:ext cx="1534780" cy="3345874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7402918" y="-1937334"/>
            <a:ext cx="2205126" cy="4812969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6233970" y="2931503"/>
            <a:ext cx="4025388" cy="207073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6418020" y="3195393"/>
            <a:ext cx="4195468" cy="3621686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72665" y="3376879"/>
            <a:ext cx="1374373" cy="2103486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-57442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662400" y="3514327"/>
            <a:ext cx="2328150" cy="20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27721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30275" y="-92595"/>
            <a:ext cx="3742525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7157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35387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715750" y="3132175"/>
            <a:ext cx="406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32425" y="-965074"/>
            <a:ext cx="2661128" cy="23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32425" y="3475276"/>
            <a:ext cx="2661128" cy="23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4585825" y="2789550"/>
            <a:ext cx="3838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4585925" y="1528000"/>
            <a:ext cx="38382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3200" y="250788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3200" y="-825620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726425" y="1207825"/>
            <a:ext cx="3393000" cy="15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726425" y="2751298"/>
            <a:ext cx="33930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284390" y="3553364"/>
            <a:ext cx="2540892" cy="2210763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3605703" y="-490771"/>
            <a:ext cx="992233" cy="1839015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3730435" y="3713466"/>
            <a:ext cx="2176120" cy="1473255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494150" y="330600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534825" y="3713475"/>
            <a:ext cx="2958175" cy="26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727500" y="-1547225"/>
            <a:ext cx="2958175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2_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subTitle" idx="1"/>
          </p:nvPr>
        </p:nvSpPr>
        <p:spPr>
          <a:xfrm>
            <a:off x="720000" y="1300488"/>
            <a:ext cx="4434000" cy="25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3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63" name="Google Shape;1963;p22"/>
          <p:cNvSpPr/>
          <p:nvPr/>
        </p:nvSpPr>
        <p:spPr>
          <a:xfrm rot="-8362606">
            <a:off x="6230616" y="-109618"/>
            <a:ext cx="4386705" cy="6261985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4" name="Google Shape;1964;p22"/>
          <p:cNvGrpSpPr/>
          <p:nvPr/>
        </p:nvGrpSpPr>
        <p:grpSpPr>
          <a:xfrm rot="-2700000" flipH="1">
            <a:off x="6741754" y="1083441"/>
            <a:ext cx="1406305" cy="1866438"/>
            <a:chOff x="3151425" y="238225"/>
            <a:chExt cx="598500" cy="794325"/>
          </a:xfrm>
        </p:grpSpPr>
        <p:sp>
          <p:nvSpPr>
            <p:cNvPr id="1965" name="Google Shape;1965;p22"/>
            <p:cNvSpPr/>
            <p:nvPr/>
          </p:nvSpPr>
          <p:spPr>
            <a:xfrm>
              <a:off x="3442075" y="721075"/>
              <a:ext cx="223925" cy="213350"/>
            </a:xfrm>
            <a:custGeom>
              <a:avLst/>
              <a:gdLst/>
              <a:ahLst/>
              <a:cxnLst/>
              <a:rect l="l" t="t" r="r" b="b"/>
              <a:pathLst>
                <a:path w="8957" h="8534" extrusionOk="0">
                  <a:moveTo>
                    <a:pt x="6738" y="0"/>
                  </a:moveTo>
                  <a:cubicBezTo>
                    <a:pt x="6281" y="0"/>
                    <a:pt x="5766" y="81"/>
                    <a:pt x="5201" y="296"/>
                  </a:cubicBezTo>
                  <a:cubicBezTo>
                    <a:pt x="4784" y="453"/>
                    <a:pt x="4389" y="667"/>
                    <a:pt x="4022" y="925"/>
                  </a:cubicBezTo>
                  <a:cubicBezTo>
                    <a:pt x="2555" y="1952"/>
                    <a:pt x="1753" y="3704"/>
                    <a:pt x="1197" y="5355"/>
                  </a:cubicBezTo>
                  <a:cubicBezTo>
                    <a:pt x="854" y="6377"/>
                    <a:pt x="537" y="7400"/>
                    <a:pt x="47" y="8363"/>
                  </a:cubicBezTo>
                  <a:cubicBezTo>
                    <a:pt x="1" y="8454"/>
                    <a:pt x="88" y="8533"/>
                    <a:pt x="173" y="8533"/>
                  </a:cubicBezTo>
                  <a:cubicBezTo>
                    <a:pt x="208" y="8533"/>
                    <a:pt x="243" y="8520"/>
                    <a:pt x="267" y="8487"/>
                  </a:cubicBezTo>
                  <a:cubicBezTo>
                    <a:pt x="940" y="7542"/>
                    <a:pt x="1376" y="6479"/>
                    <a:pt x="1812" y="5410"/>
                  </a:cubicBezTo>
                  <a:cubicBezTo>
                    <a:pt x="2183" y="5006"/>
                    <a:pt x="2615" y="4648"/>
                    <a:pt x="3114" y="4428"/>
                  </a:cubicBezTo>
                  <a:cubicBezTo>
                    <a:pt x="4041" y="4030"/>
                    <a:pt x="5275" y="3548"/>
                    <a:pt x="6793" y="2049"/>
                  </a:cubicBezTo>
                  <a:cubicBezTo>
                    <a:pt x="7191" y="1649"/>
                    <a:pt x="7563" y="1131"/>
                    <a:pt x="8746" y="942"/>
                  </a:cubicBezTo>
                  <a:cubicBezTo>
                    <a:pt x="8888" y="920"/>
                    <a:pt x="8956" y="709"/>
                    <a:pt x="8824" y="622"/>
                  </a:cubicBezTo>
                  <a:cubicBezTo>
                    <a:pt x="8479" y="400"/>
                    <a:pt x="7753" y="0"/>
                    <a:pt x="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3477050" y="371025"/>
              <a:ext cx="212225" cy="420975"/>
            </a:xfrm>
            <a:custGeom>
              <a:avLst/>
              <a:gdLst/>
              <a:ahLst/>
              <a:cxnLst/>
              <a:rect l="l" t="t" r="r" b="b"/>
              <a:pathLst>
                <a:path w="8489" h="16839" extrusionOk="0">
                  <a:moveTo>
                    <a:pt x="8026" y="1"/>
                  </a:moveTo>
                  <a:cubicBezTo>
                    <a:pt x="7985" y="1"/>
                    <a:pt x="7945" y="8"/>
                    <a:pt x="7911" y="22"/>
                  </a:cubicBezTo>
                  <a:cubicBezTo>
                    <a:pt x="5669" y="926"/>
                    <a:pt x="4183" y="2975"/>
                    <a:pt x="3169" y="5081"/>
                  </a:cubicBezTo>
                  <a:cubicBezTo>
                    <a:pt x="2628" y="6213"/>
                    <a:pt x="2179" y="7387"/>
                    <a:pt x="1779" y="8575"/>
                  </a:cubicBezTo>
                  <a:cubicBezTo>
                    <a:pt x="1362" y="9813"/>
                    <a:pt x="1014" y="11051"/>
                    <a:pt x="788" y="12336"/>
                  </a:cubicBezTo>
                  <a:cubicBezTo>
                    <a:pt x="665" y="13033"/>
                    <a:pt x="591" y="13725"/>
                    <a:pt x="528" y="14427"/>
                  </a:cubicBezTo>
                  <a:cubicBezTo>
                    <a:pt x="458" y="15143"/>
                    <a:pt x="284" y="15894"/>
                    <a:pt x="51" y="16573"/>
                  </a:cubicBezTo>
                  <a:cubicBezTo>
                    <a:pt x="1" y="16726"/>
                    <a:pt x="126" y="16839"/>
                    <a:pt x="247" y="16839"/>
                  </a:cubicBezTo>
                  <a:cubicBezTo>
                    <a:pt x="314" y="16839"/>
                    <a:pt x="380" y="16803"/>
                    <a:pt x="413" y="16720"/>
                  </a:cubicBezTo>
                  <a:cubicBezTo>
                    <a:pt x="638" y="16142"/>
                    <a:pt x="780" y="15545"/>
                    <a:pt x="853" y="14931"/>
                  </a:cubicBezTo>
                  <a:cubicBezTo>
                    <a:pt x="926" y="14321"/>
                    <a:pt x="1069" y="13716"/>
                    <a:pt x="1179" y="13111"/>
                  </a:cubicBezTo>
                  <a:cubicBezTo>
                    <a:pt x="1404" y="11868"/>
                    <a:pt x="1738" y="10643"/>
                    <a:pt x="2105" y="9437"/>
                  </a:cubicBezTo>
                  <a:cubicBezTo>
                    <a:pt x="2458" y="8254"/>
                    <a:pt x="2922" y="7098"/>
                    <a:pt x="3421" y="5974"/>
                  </a:cubicBezTo>
                  <a:cubicBezTo>
                    <a:pt x="3458" y="5887"/>
                    <a:pt x="3499" y="5796"/>
                    <a:pt x="3540" y="5709"/>
                  </a:cubicBezTo>
                  <a:cubicBezTo>
                    <a:pt x="3733" y="5451"/>
                    <a:pt x="3953" y="5218"/>
                    <a:pt x="4169" y="4979"/>
                  </a:cubicBezTo>
                  <a:cubicBezTo>
                    <a:pt x="4384" y="4742"/>
                    <a:pt x="4577" y="4480"/>
                    <a:pt x="4788" y="4241"/>
                  </a:cubicBezTo>
                  <a:cubicBezTo>
                    <a:pt x="5201" y="3764"/>
                    <a:pt x="5646" y="3311"/>
                    <a:pt x="6105" y="2875"/>
                  </a:cubicBezTo>
                  <a:cubicBezTo>
                    <a:pt x="6562" y="2443"/>
                    <a:pt x="7013" y="1999"/>
                    <a:pt x="7470" y="1572"/>
                  </a:cubicBezTo>
                  <a:cubicBezTo>
                    <a:pt x="7860" y="1210"/>
                    <a:pt x="8488" y="779"/>
                    <a:pt x="8300" y="174"/>
                  </a:cubicBezTo>
                  <a:cubicBezTo>
                    <a:pt x="8267" y="58"/>
                    <a:pt x="8143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3499050" y="588850"/>
              <a:ext cx="83500" cy="116150"/>
            </a:xfrm>
            <a:custGeom>
              <a:avLst/>
              <a:gdLst/>
              <a:ahLst/>
              <a:cxnLst/>
              <a:rect l="l" t="t" r="r" b="b"/>
              <a:pathLst>
                <a:path w="3340" h="4646" extrusionOk="0">
                  <a:moveTo>
                    <a:pt x="2849" y="1"/>
                  </a:moveTo>
                  <a:cubicBezTo>
                    <a:pt x="2746" y="1"/>
                    <a:pt x="2640" y="47"/>
                    <a:pt x="2550" y="137"/>
                  </a:cubicBezTo>
                  <a:cubicBezTo>
                    <a:pt x="2308" y="380"/>
                    <a:pt x="2170" y="779"/>
                    <a:pt x="2055" y="1100"/>
                  </a:cubicBezTo>
                  <a:cubicBezTo>
                    <a:pt x="1931" y="1458"/>
                    <a:pt x="1817" y="1820"/>
                    <a:pt x="1688" y="2178"/>
                  </a:cubicBezTo>
                  <a:cubicBezTo>
                    <a:pt x="1551" y="2563"/>
                    <a:pt x="1386" y="2953"/>
                    <a:pt x="1165" y="3297"/>
                  </a:cubicBezTo>
                  <a:cubicBezTo>
                    <a:pt x="890" y="3723"/>
                    <a:pt x="492" y="4030"/>
                    <a:pt x="97" y="4343"/>
                  </a:cubicBezTo>
                  <a:cubicBezTo>
                    <a:pt x="1" y="4415"/>
                    <a:pt x="42" y="4540"/>
                    <a:pt x="124" y="4595"/>
                  </a:cubicBezTo>
                  <a:cubicBezTo>
                    <a:pt x="143" y="4623"/>
                    <a:pt x="176" y="4645"/>
                    <a:pt x="212" y="4645"/>
                  </a:cubicBezTo>
                  <a:cubicBezTo>
                    <a:pt x="228" y="4645"/>
                    <a:pt x="245" y="4641"/>
                    <a:pt x="262" y="4631"/>
                  </a:cubicBezTo>
                  <a:cubicBezTo>
                    <a:pt x="913" y="4237"/>
                    <a:pt x="1523" y="3824"/>
                    <a:pt x="2037" y="3251"/>
                  </a:cubicBezTo>
                  <a:cubicBezTo>
                    <a:pt x="2556" y="2682"/>
                    <a:pt x="2986" y="2031"/>
                    <a:pt x="3188" y="1279"/>
                  </a:cubicBezTo>
                  <a:cubicBezTo>
                    <a:pt x="3271" y="954"/>
                    <a:pt x="3339" y="499"/>
                    <a:pt x="3155" y="192"/>
                  </a:cubicBezTo>
                  <a:cubicBezTo>
                    <a:pt x="3080" y="62"/>
                    <a:pt x="2967" y="1"/>
                    <a:pt x="2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3493100" y="503900"/>
              <a:ext cx="32825" cy="136050"/>
            </a:xfrm>
            <a:custGeom>
              <a:avLst/>
              <a:gdLst/>
              <a:ahLst/>
              <a:cxnLst/>
              <a:rect l="l" t="t" r="r" b="b"/>
              <a:pathLst>
                <a:path w="1313" h="5442" extrusionOk="0">
                  <a:moveTo>
                    <a:pt x="965" y="0"/>
                  </a:moveTo>
                  <a:cubicBezTo>
                    <a:pt x="699" y="0"/>
                    <a:pt x="506" y="315"/>
                    <a:pt x="390" y="517"/>
                  </a:cubicBezTo>
                  <a:cubicBezTo>
                    <a:pt x="42" y="1105"/>
                    <a:pt x="0" y="1825"/>
                    <a:pt x="28" y="2490"/>
                  </a:cubicBezTo>
                  <a:cubicBezTo>
                    <a:pt x="64" y="3457"/>
                    <a:pt x="298" y="4393"/>
                    <a:pt x="519" y="5328"/>
                  </a:cubicBezTo>
                  <a:cubicBezTo>
                    <a:pt x="535" y="5406"/>
                    <a:pt x="598" y="5441"/>
                    <a:pt x="659" y="5441"/>
                  </a:cubicBezTo>
                  <a:cubicBezTo>
                    <a:pt x="736" y="5441"/>
                    <a:pt x="811" y="5386"/>
                    <a:pt x="794" y="5287"/>
                  </a:cubicBezTo>
                  <a:cubicBezTo>
                    <a:pt x="785" y="5250"/>
                    <a:pt x="779" y="5214"/>
                    <a:pt x="771" y="5177"/>
                  </a:cubicBezTo>
                  <a:cubicBezTo>
                    <a:pt x="840" y="5177"/>
                    <a:pt x="904" y="5127"/>
                    <a:pt x="885" y="5044"/>
                  </a:cubicBezTo>
                  <a:cubicBezTo>
                    <a:pt x="724" y="4314"/>
                    <a:pt x="647" y="3531"/>
                    <a:pt x="734" y="2792"/>
                  </a:cubicBezTo>
                  <a:cubicBezTo>
                    <a:pt x="779" y="2398"/>
                    <a:pt x="872" y="2017"/>
                    <a:pt x="995" y="1641"/>
                  </a:cubicBezTo>
                  <a:cubicBezTo>
                    <a:pt x="1110" y="1306"/>
                    <a:pt x="1238" y="967"/>
                    <a:pt x="1275" y="610"/>
                  </a:cubicBezTo>
                  <a:cubicBezTo>
                    <a:pt x="1298" y="384"/>
                    <a:pt x="1312" y="50"/>
                    <a:pt x="1018" y="4"/>
                  </a:cubicBezTo>
                  <a:cubicBezTo>
                    <a:pt x="1000" y="2"/>
                    <a:pt x="982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3272575" y="333800"/>
              <a:ext cx="185200" cy="246850"/>
            </a:xfrm>
            <a:custGeom>
              <a:avLst/>
              <a:gdLst/>
              <a:ahLst/>
              <a:cxnLst/>
              <a:rect l="l" t="t" r="r" b="b"/>
              <a:pathLst>
                <a:path w="7408" h="9874" extrusionOk="0">
                  <a:moveTo>
                    <a:pt x="307" y="1"/>
                  </a:moveTo>
                  <a:cubicBezTo>
                    <a:pt x="135" y="1"/>
                    <a:pt x="1" y="231"/>
                    <a:pt x="181" y="342"/>
                  </a:cubicBezTo>
                  <a:cubicBezTo>
                    <a:pt x="516" y="544"/>
                    <a:pt x="778" y="837"/>
                    <a:pt x="1089" y="1071"/>
                  </a:cubicBezTo>
                  <a:cubicBezTo>
                    <a:pt x="1406" y="1305"/>
                    <a:pt x="1718" y="1534"/>
                    <a:pt x="2016" y="1782"/>
                  </a:cubicBezTo>
                  <a:cubicBezTo>
                    <a:pt x="2626" y="2286"/>
                    <a:pt x="3189" y="2841"/>
                    <a:pt x="3708" y="3437"/>
                  </a:cubicBezTo>
                  <a:cubicBezTo>
                    <a:pt x="4726" y="4607"/>
                    <a:pt x="5565" y="5945"/>
                    <a:pt x="6243" y="7344"/>
                  </a:cubicBezTo>
                  <a:cubicBezTo>
                    <a:pt x="6436" y="7734"/>
                    <a:pt x="6611" y="8138"/>
                    <a:pt x="6762" y="8546"/>
                  </a:cubicBezTo>
                  <a:cubicBezTo>
                    <a:pt x="6918" y="8963"/>
                    <a:pt x="7033" y="9404"/>
                    <a:pt x="7206" y="9812"/>
                  </a:cubicBezTo>
                  <a:cubicBezTo>
                    <a:pt x="7226" y="9856"/>
                    <a:pt x="7260" y="9874"/>
                    <a:pt x="7294" y="9874"/>
                  </a:cubicBezTo>
                  <a:cubicBezTo>
                    <a:pt x="7350" y="9874"/>
                    <a:pt x="7407" y="9825"/>
                    <a:pt x="7405" y="9757"/>
                  </a:cubicBezTo>
                  <a:cubicBezTo>
                    <a:pt x="7363" y="8982"/>
                    <a:pt x="7079" y="8174"/>
                    <a:pt x="6821" y="7446"/>
                  </a:cubicBezTo>
                  <a:cubicBezTo>
                    <a:pt x="6556" y="6688"/>
                    <a:pt x="6230" y="5945"/>
                    <a:pt x="5817" y="5258"/>
                  </a:cubicBezTo>
                  <a:cubicBezTo>
                    <a:pt x="4978" y="3864"/>
                    <a:pt x="3928" y="2607"/>
                    <a:pt x="2704" y="1534"/>
                  </a:cubicBezTo>
                  <a:cubicBezTo>
                    <a:pt x="2364" y="1236"/>
                    <a:pt x="2012" y="956"/>
                    <a:pt x="1644" y="690"/>
                  </a:cubicBezTo>
                  <a:cubicBezTo>
                    <a:pt x="1470" y="562"/>
                    <a:pt x="1282" y="438"/>
                    <a:pt x="1089" y="337"/>
                  </a:cubicBezTo>
                  <a:cubicBezTo>
                    <a:pt x="869" y="218"/>
                    <a:pt x="630" y="154"/>
                    <a:pt x="410" y="30"/>
                  </a:cubicBezTo>
                  <a:cubicBezTo>
                    <a:pt x="376" y="9"/>
                    <a:pt x="341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3317275" y="443425"/>
              <a:ext cx="158750" cy="212425"/>
            </a:xfrm>
            <a:custGeom>
              <a:avLst/>
              <a:gdLst/>
              <a:ahLst/>
              <a:cxnLst/>
              <a:rect l="l" t="t" r="r" b="b"/>
              <a:pathLst>
                <a:path w="6350" h="8497" extrusionOk="0">
                  <a:moveTo>
                    <a:pt x="215" y="1"/>
                  </a:moveTo>
                  <a:cubicBezTo>
                    <a:pt x="29" y="1"/>
                    <a:pt x="1" y="292"/>
                    <a:pt x="196" y="322"/>
                  </a:cubicBezTo>
                  <a:cubicBezTo>
                    <a:pt x="516" y="373"/>
                    <a:pt x="819" y="492"/>
                    <a:pt x="1113" y="621"/>
                  </a:cubicBezTo>
                  <a:cubicBezTo>
                    <a:pt x="1401" y="749"/>
                    <a:pt x="1695" y="868"/>
                    <a:pt x="1979" y="1015"/>
                  </a:cubicBezTo>
                  <a:cubicBezTo>
                    <a:pt x="2525" y="1295"/>
                    <a:pt x="3048" y="1634"/>
                    <a:pt x="3498" y="2060"/>
                  </a:cubicBezTo>
                  <a:cubicBezTo>
                    <a:pt x="4538" y="3051"/>
                    <a:pt x="5116" y="4349"/>
                    <a:pt x="5382" y="5743"/>
                  </a:cubicBezTo>
                  <a:cubicBezTo>
                    <a:pt x="5469" y="6174"/>
                    <a:pt x="5524" y="6610"/>
                    <a:pt x="5570" y="7046"/>
                  </a:cubicBezTo>
                  <a:cubicBezTo>
                    <a:pt x="5621" y="7499"/>
                    <a:pt x="5653" y="7927"/>
                    <a:pt x="5791" y="8361"/>
                  </a:cubicBezTo>
                  <a:cubicBezTo>
                    <a:pt x="5819" y="8456"/>
                    <a:pt x="5892" y="8496"/>
                    <a:pt x="5970" y="8496"/>
                  </a:cubicBezTo>
                  <a:cubicBezTo>
                    <a:pt x="6081" y="8496"/>
                    <a:pt x="6203" y="8416"/>
                    <a:pt x="6222" y="8297"/>
                  </a:cubicBezTo>
                  <a:cubicBezTo>
                    <a:pt x="6350" y="7476"/>
                    <a:pt x="6185" y="6583"/>
                    <a:pt x="6038" y="5775"/>
                  </a:cubicBezTo>
                  <a:cubicBezTo>
                    <a:pt x="5892" y="4964"/>
                    <a:pt x="5662" y="4151"/>
                    <a:pt x="5291" y="3414"/>
                  </a:cubicBezTo>
                  <a:cubicBezTo>
                    <a:pt x="4671" y="2189"/>
                    <a:pt x="3657" y="1203"/>
                    <a:pt x="2452" y="557"/>
                  </a:cubicBezTo>
                  <a:cubicBezTo>
                    <a:pt x="2117" y="377"/>
                    <a:pt x="1746" y="227"/>
                    <a:pt x="1374" y="144"/>
                  </a:cubicBezTo>
                  <a:cubicBezTo>
                    <a:pt x="998" y="61"/>
                    <a:pt x="618" y="43"/>
                    <a:pt x="237" y="2"/>
                  </a:cubicBezTo>
                  <a:cubicBezTo>
                    <a:pt x="229" y="1"/>
                    <a:pt x="2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3447350" y="433300"/>
              <a:ext cx="28100" cy="214900"/>
            </a:xfrm>
            <a:custGeom>
              <a:avLst/>
              <a:gdLst/>
              <a:ahLst/>
              <a:cxnLst/>
              <a:rect l="l" t="t" r="r" b="b"/>
              <a:pathLst>
                <a:path w="1124" h="8596" extrusionOk="0">
                  <a:moveTo>
                    <a:pt x="396" y="1"/>
                  </a:moveTo>
                  <a:cubicBezTo>
                    <a:pt x="308" y="1"/>
                    <a:pt x="218" y="53"/>
                    <a:pt x="198" y="164"/>
                  </a:cubicBezTo>
                  <a:cubicBezTo>
                    <a:pt x="74" y="837"/>
                    <a:pt x="1" y="1480"/>
                    <a:pt x="14" y="2168"/>
                  </a:cubicBezTo>
                  <a:cubicBezTo>
                    <a:pt x="33" y="2865"/>
                    <a:pt x="120" y="3566"/>
                    <a:pt x="184" y="4264"/>
                  </a:cubicBezTo>
                  <a:cubicBezTo>
                    <a:pt x="249" y="4965"/>
                    <a:pt x="312" y="5667"/>
                    <a:pt x="386" y="6368"/>
                  </a:cubicBezTo>
                  <a:cubicBezTo>
                    <a:pt x="459" y="7075"/>
                    <a:pt x="524" y="7813"/>
                    <a:pt x="729" y="8497"/>
                  </a:cubicBezTo>
                  <a:cubicBezTo>
                    <a:pt x="751" y="8566"/>
                    <a:pt x="806" y="8595"/>
                    <a:pt x="865" y="8595"/>
                  </a:cubicBezTo>
                  <a:cubicBezTo>
                    <a:pt x="947" y="8595"/>
                    <a:pt x="1036" y="8538"/>
                    <a:pt x="1046" y="8450"/>
                  </a:cubicBezTo>
                  <a:cubicBezTo>
                    <a:pt x="1124" y="7771"/>
                    <a:pt x="1060" y="7052"/>
                    <a:pt x="1005" y="6368"/>
                  </a:cubicBezTo>
                  <a:cubicBezTo>
                    <a:pt x="950" y="5667"/>
                    <a:pt x="886" y="4960"/>
                    <a:pt x="821" y="4259"/>
                  </a:cubicBezTo>
                  <a:cubicBezTo>
                    <a:pt x="761" y="3576"/>
                    <a:pt x="698" y="2888"/>
                    <a:pt x="638" y="2204"/>
                  </a:cubicBezTo>
                  <a:cubicBezTo>
                    <a:pt x="579" y="1553"/>
                    <a:pt x="486" y="865"/>
                    <a:pt x="583" y="209"/>
                  </a:cubicBezTo>
                  <a:cubicBezTo>
                    <a:pt x="603" y="74"/>
                    <a:pt x="50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3476000" y="537450"/>
              <a:ext cx="127150" cy="163300"/>
            </a:xfrm>
            <a:custGeom>
              <a:avLst/>
              <a:gdLst/>
              <a:ahLst/>
              <a:cxnLst/>
              <a:rect l="l" t="t" r="r" b="b"/>
              <a:pathLst>
                <a:path w="5086" h="6532" extrusionOk="0">
                  <a:moveTo>
                    <a:pt x="4657" y="1"/>
                  </a:moveTo>
                  <a:cubicBezTo>
                    <a:pt x="4639" y="1"/>
                    <a:pt x="4620" y="2"/>
                    <a:pt x="4600" y="5"/>
                  </a:cubicBezTo>
                  <a:cubicBezTo>
                    <a:pt x="3188" y="225"/>
                    <a:pt x="1996" y="1463"/>
                    <a:pt x="1234" y="2602"/>
                  </a:cubicBezTo>
                  <a:cubicBezTo>
                    <a:pt x="858" y="3165"/>
                    <a:pt x="551" y="3770"/>
                    <a:pt x="326" y="4408"/>
                  </a:cubicBezTo>
                  <a:cubicBezTo>
                    <a:pt x="216" y="4720"/>
                    <a:pt x="111" y="5046"/>
                    <a:pt x="56" y="5371"/>
                  </a:cubicBezTo>
                  <a:cubicBezTo>
                    <a:pt x="1" y="5711"/>
                    <a:pt x="28" y="6073"/>
                    <a:pt x="79" y="6412"/>
                  </a:cubicBezTo>
                  <a:cubicBezTo>
                    <a:pt x="89" y="6487"/>
                    <a:pt x="160" y="6531"/>
                    <a:pt x="229" y="6531"/>
                  </a:cubicBezTo>
                  <a:cubicBezTo>
                    <a:pt x="282" y="6531"/>
                    <a:pt x="334" y="6504"/>
                    <a:pt x="354" y="6444"/>
                  </a:cubicBezTo>
                  <a:cubicBezTo>
                    <a:pt x="735" y="5275"/>
                    <a:pt x="1023" y="4083"/>
                    <a:pt x="1707" y="3042"/>
                  </a:cubicBezTo>
                  <a:cubicBezTo>
                    <a:pt x="2041" y="2532"/>
                    <a:pt x="2436" y="2060"/>
                    <a:pt x="2885" y="1652"/>
                  </a:cubicBezTo>
                  <a:cubicBezTo>
                    <a:pt x="3404" y="1180"/>
                    <a:pt x="3990" y="748"/>
                    <a:pt x="4697" y="638"/>
                  </a:cubicBezTo>
                  <a:cubicBezTo>
                    <a:pt x="5086" y="577"/>
                    <a:pt x="5017" y="1"/>
                    <a:pt x="4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3387000" y="594225"/>
              <a:ext cx="103725" cy="386075"/>
            </a:xfrm>
            <a:custGeom>
              <a:avLst/>
              <a:gdLst/>
              <a:ahLst/>
              <a:cxnLst/>
              <a:rect l="l" t="t" r="r" b="b"/>
              <a:pathLst>
                <a:path w="4149" h="15443" extrusionOk="0">
                  <a:moveTo>
                    <a:pt x="227" y="0"/>
                  </a:moveTo>
                  <a:cubicBezTo>
                    <a:pt x="61" y="0"/>
                    <a:pt x="0" y="288"/>
                    <a:pt x="176" y="339"/>
                  </a:cubicBezTo>
                  <a:cubicBezTo>
                    <a:pt x="511" y="436"/>
                    <a:pt x="823" y="629"/>
                    <a:pt x="1112" y="826"/>
                  </a:cubicBezTo>
                  <a:cubicBezTo>
                    <a:pt x="1391" y="1014"/>
                    <a:pt x="1666" y="1220"/>
                    <a:pt x="1920" y="1440"/>
                  </a:cubicBezTo>
                  <a:cubicBezTo>
                    <a:pt x="2432" y="1889"/>
                    <a:pt x="2841" y="2462"/>
                    <a:pt x="3093" y="3095"/>
                  </a:cubicBezTo>
                  <a:cubicBezTo>
                    <a:pt x="3423" y="3912"/>
                    <a:pt x="3382" y="5068"/>
                    <a:pt x="3414" y="6118"/>
                  </a:cubicBezTo>
                  <a:cubicBezTo>
                    <a:pt x="3442" y="6962"/>
                    <a:pt x="3103" y="9039"/>
                    <a:pt x="2841" y="10158"/>
                  </a:cubicBezTo>
                  <a:cubicBezTo>
                    <a:pt x="2621" y="11098"/>
                    <a:pt x="1699" y="14404"/>
                    <a:pt x="1479" y="15344"/>
                  </a:cubicBezTo>
                  <a:cubicBezTo>
                    <a:pt x="1464" y="15412"/>
                    <a:pt x="1468" y="15443"/>
                    <a:pt x="1489" y="15443"/>
                  </a:cubicBezTo>
                  <a:cubicBezTo>
                    <a:pt x="1622" y="15443"/>
                    <a:pt x="2410" y="14191"/>
                    <a:pt x="2731" y="13382"/>
                  </a:cubicBezTo>
                  <a:cubicBezTo>
                    <a:pt x="3886" y="10470"/>
                    <a:pt x="4052" y="7315"/>
                    <a:pt x="4098" y="6393"/>
                  </a:cubicBezTo>
                  <a:cubicBezTo>
                    <a:pt x="4148" y="5425"/>
                    <a:pt x="4066" y="3912"/>
                    <a:pt x="3736" y="2995"/>
                  </a:cubicBezTo>
                  <a:cubicBezTo>
                    <a:pt x="3482" y="2284"/>
                    <a:pt x="3048" y="1641"/>
                    <a:pt x="2506" y="1119"/>
                  </a:cubicBezTo>
                  <a:cubicBezTo>
                    <a:pt x="2199" y="821"/>
                    <a:pt x="1865" y="555"/>
                    <a:pt x="1474" y="381"/>
                  </a:cubicBezTo>
                  <a:cubicBezTo>
                    <a:pt x="1080" y="197"/>
                    <a:pt x="681" y="115"/>
                    <a:pt x="263" y="5"/>
                  </a:cubicBezTo>
                  <a:cubicBezTo>
                    <a:pt x="250" y="2"/>
                    <a:pt x="23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3231900" y="558100"/>
              <a:ext cx="226675" cy="91600"/>
            </a:xfrm>
            <a:custGeom>
              <a:avLst/>
              <a:gdLst/>
              <a:ahLst/>
              <a:cxnLst/>
              <a:rect l="l" t="t" r="r" b="b"/>
              <a:pathLst>
                <a:path w="9067" h="3664" extrusionOk="0">
                  <a:moveTo>
                    <a:pt x="4133" y="1"/>
                  </a:moveTo>
                  <a:cubicBezTo>
                    <a:pt x="2564" y="1"/>
                    <a:pt x="1450" y="1070"/>
                    <a:pt x="887" y="1752"/>
                  </a:cubicBezTo>
                  <a:cubicBezTo>
                    <a:pt x="1" y="2821"/>
                    <a:pt x="185" y="3251"/>
                    <a:pt x="282" y="3348"/>
                  </a:cubicBezTo>
                  <a:cubicBezTo>
                    <a:pt x="359" y="3427"/>
                    <a:pt x="443" y="3458"/>
                    <a:pt x="531" y="3458"/>
                  </a:cubicBezTo>
                  <a:cubicBezTo>
                    <a:pt x="755" y="3458"/>
                    <a:pt x="1004" y="3257"/>
                    <a:pt x="1230" y="3133"/>
                  </a:cubicBezTo>
                  <a:cubicBezTo>
                    <a:pt x="1575" y="2940"/>
                    <a:pt x="1914" y="2747"/>
                    <a:pt x="2276" y="2601"/>
                  </a:cubicBezTo>
                  <a:cubicBezTo>
                    <a:pt x="2657" y="2440"/>
                    <a:pt x="3065" y="2371"/>
                    <a:pt x="3473" y="2307"/>
                  </a:cubicBezTo>
                  <a:cubicBezTo>
                    <a:pt x="3886" y="2243"/>
                    <a:pt x="4308" y="2197"/>
                    <a:pt x="4729" y="2197"/>
                  </a:cubicBezTo>
                  <a:cubicBezTo>
                    <a:pt x="5482" y="2201"/>
                    <a:pt x="6238" y="2307"/>
                    <a:pt x="6949" y="2555"/>
                  </a:cubicBezTo>
                  <a:cubicBezTo>
                    <a:pt x="7279" y="2669"/>
                    <a:pt x="7586" y="2817"/>
                    <a:pt x="7889" y="2991"/>
                  </a:cubicBezTo>
                  <a:cubicBezTo>
                    <a:pt x="8211" y="3174"/>
                    <a:pt x="8513" y="3353"/>
                    <a:pt x="8770" y="3619"/>
                  </a:cubicBezTo>
                  <a:cubicBezTo>
                    <a:pt x="8800" y="3650"/>
                    <a:pt x="8835" y="3663"/>
                    <a:pt x="8870" y="3663"/>
                  </a:cubicBezTo>
                  <a:cubicBezTo>
                    <a:pt x="8973" y="3663"/>
                    <a:pt x="9067" y="3549"/>
                    <a:pt x="8981" y="3454"/>
                  </a:cubicBezTo>
                  <a:cubicBezTo>
                    <a:pt x="8761" y="3215"/>
                    <a:pt x="8541" y="2963"/>
                    <a:pt x="8283" y="2762"/>
                  </a:cubicBezTo>
                  <a:cubicBezTo>
                    <a:pt x="8361" y="2707"/>
                    <a:pt x="8421" y="2614"/>
                    <a:pt x="8431" y="2523"/>
                  </a:cubicBezTo>
                  <a:cubicBezTo>
                    <a:pt x="8448" y="2358"/>
                    <a:pt x="8329" y="2257"/>
                    <a:pt x="8215" y="2165"/>
                  </a:cubicBezTo>
                  <a:cubicBezTo>
                    <a:pt x="7555" y="1634"/>
                    <a:pt x="6926" y="1001"/>
                    <a:pt x="6183" y="582"/>
                  </a:cubicBezTo>
                  <a:cubicBezTo>
                    <a:pt x="5434" y="165"/>
                    <a:pt x="4748" y="1"/>
                    <a:pt x="4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3256575" y="433175"/>
              <a:ext cx="119825" cy="52850"/>
            </a:xfrm>
            <a:custGeom>
              <a:avLst/>
              <a:gdLst/>
              <a:ahLst/>
              <a:cxnLst/>
              <a:rect l="l" t="t" r="r" b="b"/>
              <a:pathLst>
                <a:path w="4793" h="2114" extrusionOk="0">
                  <a:moveTo>
                    <a:pt x="2190" y="0"/>
                  </a:moveTo>
                  <a:cubicBezTo>
                    <a:pt x="1813" y="0"/>
                    <a:pt x="1441" y="89"/>
                    <a:pt x="1124" y="296"/>
                  </a:cubicBezTo>
                  <a:cubicBezTo>
                    <a:pt x="849" y="476"/>
                    <a:pt x="637" y="755"/>
                    <a:pt x="468" y="1031"/>
                  </a:cubicBezTo>
                  <a:cubicBezTo>
                    <a:pt x="321" y="1265"/>
                    <a:pt x="0" y="1623"/>
                    <a:pt x="110" y="1915"/>
                  </a:cubicBezTo>
                  <a:cubicBezTo>
                    <a:pt x="165" y="2063"/>
                    <a:pt x="278" y="2113"/>
                    <a:pt x="407" y="2113"/>
                  </a:cubicBezTo>
                  <a:cubicBezTo>
                    <a:pt x="591" y="2113"/>
                    <a:pt x="808" y="2012"/>
                    <a:pt x="940" y="1947"/>
                  </a:cubicBezTo>
                  <a:cubicBezTo>
                    <a:pt x="1298" y="1778"/>
                    <a:pt x="1624" y="1590"/>
                    <a:pt x="2009" y="1490"/>
                  </a:cubicBezTo>
                  <a:cubicBezTo>
                    <a:pt x="2413" y="1382"/>
                    <a:pt x="2865" y="1324"/>
                    <a:pt x="3315" y="1324"/>
                  </a:cubicBezTo>
                  <a:cubicBezTo>
                    <a:pt x="3770" y="1324"/>
                    <a:pt x="4224" y="1383"/>
                    <a:pt x="4627" y="1513"/>
                  </a:cubicBezTo>
                  <a:cubicBezTo>
                    <a:pt x="4639" y="1517"/>
                    <a:pt x="4651" y="1518"/>
                    <a:pt x="4663" y="1518"/>
                  </a:cubicBezTo>
                  <a:cubicBezTo>
                    <a:pt x="4744" y="1518"/>
                    <a:pt x="4793" y="1426"/>
                    <a:pt x="4756" y="1365"/>
                  </a:cubicBezTo>
                  <a:cubicBezTo>
                    <a:pt x="4760" y="1278"/>
                    <a:pt x="4705" y="1219"/>
                    <a:pt x="4646" y="1164"/>
                  </a:cubicBezTo>
                  <a:cubicBezTo>
                    <a:pt x="4495" y="1017"/>
                    <a:pt x="4316" y="902"/>
                    <a:pt x="4155" y="764"/>
                  </a:cubicBezTo>
                  <a:cubicBezTo>
                    <a:pt x="3880" y="526"/>
                    <a:pt x="3560" y="351"/>
                    <a:pt x="3219" y="209"/>
                  </a:cubicBezTo>
                  <a:cubicBezTo>
                    <a:pt x="2902" y="78"/>
                    <a:pt x="2544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3334075" y="736500"/>
              <a:ext cx="126825" cy="296050"/>
            </a:xfrm>
            <a:custGeom>
              <a:avLst/>
              <a:gdLst/>
              <a:ahLst/>
              <a:cxnLst/>
              <a:rect l="l" t="t" r="r" b="b"/>
              <a:pathLst>
                <a:path w="5073" h="11842" extrusionOk="0">
                  <a:moveTo>
                    <a:pt x="691" y="1"/>
                  </a:moveTo>
                  <a:cubicBezTo>
                    <a:pt x="684" y="1"/>
                    <a:pt x="677" y="1"/>
                    <a:pt x="670" y="1"/>
                  </a:cubicBezTo>
                  <a:cubicBezTo>
                    <a:pt x="331" y="10"/>
                    <a:pt x="1" y="262"/>
                    <a:pt x="115" y="628"/>
                  </a:cubicBezTo>
                  <a:cubicBezTo>
                    <a:pt x="335" y="1330"/>
                    <a:pt x="1330" y="1257"/>
                    <a:pt x="1885" y="1445"/>
                  </a:cubicBezTo>
                  <a:cubicBezTo>
                    <a:pt x="2252" y="1569"/>
                    <a:pt x="2615" y="1739"/>
                    <a:pt x="2930" y="1968"/>
                  </a:cubicBezTo>
                  <a:cubicBezTo>
                    <a:pt x="3074" y="2073"/>
                    <a:pt x="3233" y="2169"/>
                    <a:pt x="3371" y="2285"/>
                  </a:cubicBezTo>
                  <a:cubicBezTo>
                    <a:pt x="3550" y="2518"/>
                    <a:pt x="3706" y="2765"/>
                    <a:pt x="3838" y="3027"/>
                  </a:cubicBezTo>
                  <a:cubicBezTo>
                    <a:pt x="4499" y="4343"/>
                    <a:pt x="4449" y="5834"/>
                    <a:pt x="4069" y="7237"/>
                  </a:cubicBezTo>
                  <a:cubicBezTo>
                    <a:pt x="3724" y="8521"/>
                    <a:pt x="2087" y="10076"/>
                    <a:pt x="1844" y="10984"/>
                  </a:cubicBezTo>
                  <a:cubicBezTo>
                    <a:pt x="1802" y="11149"/>
                    <a:pt x="1899" y="11841"/>
                    <a:pt x="2124" y="11841"/>
                  </a:cubicBezTo>
                  <a:cubicBezTo>
                    <a:pt x="2124" y="11841"/>
                    <a:pt x="2125" y="11841"/>
                    <a:pt x="2125" y="11841"/>
                  </a:cubicBezTo>
                  <a:cubicBezTo>
                    <a:pt x="2395" y="11841"/>
                    <a:pt x="3694" y="10631"/>
                    <a:pt x="4499" y="8200"/>
                  </a:cubicBezTo>
                  <a:cubicBezTo>
                    <a:pt x="4746" y="7457"/>
                    <a:pt x="5032" y="6366"/>
                    <a:pt x="5036" y="5581"/>
                  </a:cubicBezTo>
                  <a:cubicBezTo>
                    <a:pt x="5059" y="5553"/>
                    <a:pt x="5072" y="5521"/>
                    <a:pt x="5072" y="5481"/>
                  </a:cubicBezTo>
                  <a:cubicBezTo>
                    <a:pt x="5072" y="5311"/>
                    <a:pt x="5068" y="5151"/>
                    <a:pt x="5027" y="4985"/>
                  </a:cubicBezTo>
                  <a:cubicBezTo>
                    <a:pt x="5022" y="4971"/>
                    <a:pt x="5017" y="4954"/>
                    <a:pt x="5013" y="4935"/>
                  </a:cubicBezTo>
                  <a:cubicBezTo>
                    <a:pt x="4958" y="4302"/>
                    <a:pt x="4816" y="3682"/>
                    <a:pt x="4568" y="3091"/>
                  </a:cubicBezTo>
                  <a:cubicBezTo>
                    <a:pt x="4037" y="1817"/>
                    <a:pt x="2981" y="725"/>
                    <a:pt x="1679" y="234"/>
                  </a:cubicBezTo>
                  <a:cubicBezTo>
                    <a:pt x="1374" y="122"/>
                    <a:pt x="1020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3465650" y="729575"/>
              <a:ext cx="150200" cy="137025"/>
            </a:xfrm>
            <a:custGeom>
              <a:avLst/>
              <a:gdLst/>
              <a:ahLst/>
              <a:cxnLst/>
              <a:rect l="l" t="t" r="r" b="b"/>
              <a:pathLst>
                <a:path w="6008" h="5481" extrusionOk="0">
                  <a:moveTo>
                    <a:pt x="5889" y="1"/>
                  </a:moveTo>
                  <a:cubicBezTo>
                    <a:pt x="5882" y="1"/>
                    <a:pt x="5875" y="1"/>
                    <a:pt x="5867" y="3"/>
                  </a:cubicBezTo>
                  <a:cubicBezTo>
                    <a:pt x="5194" y="130"/>
                    <a:pt x="4542" y="410"/>
                    <a:pt x="3951" y="745"/>
                  </a:cubicBezTo>
                  <a:cubicBezTo>
                    <a:pt x="3346" y="1093"/>
                    <a:pt x="2745" y="1465"/>
                    <a:pt x="2231" y="1942"/>
                  </a:cubicBezTo>
                  <a:cubicBezTo>
                    <a:pt x="1731" y="2410"/>
                    <a:pt x="1263" y="2932"/>
                    <a:pt x="865" y="3487"/>
                  </a:cubicBezTo>
                  <a:cubicBezTo>
                    <a:pt x="484" y="4020"/>
                    <a:pt x="99" y="4630"/>
                    <a:pt x="16" y="5294"/>
                  </a:cubicBezTo>
                  <a:cubicBezTo>
                    <a:pt x="1" y="5395"/>
                    <a:pt x="100" y="5480"/>
                    <a:pt x="192" y="5480"/>
                  </a:cubicBezTo>
                  <a:cubicBezTo>
                    <a:pt x="238" y="5480"/>
                    <a:pt x="282" y="5459"/>
                    <a:pt x="309" y="5409"/>
                  </a:cubicBezTo>
                  <a:cubicBezTo>
                    <a:pt x="626" y="4863"/>
                    <a:pt x="878" y="4290"/>
                    <a:pt x="1250" y="3772"/>
                  </a:cubicBezTo>
                  <a:cubicBezTo>
                    <a:pt x="1625" y="3244"/>
                    <a:pt x="2066" y="2767"/>
                    <a:pt x="2529" y="2314"/>
                  </a:cubicBezTo>
                  <a:cubicBezTo>
                    <a:pt x="2997" y="1851"/>
                    <a:pt x="3464" y="1373"/>
                    <a:pt x="4019" y="1015"/>
                  </a:cubicBezTo>
                  <a:cubicBezTo>
                    <a:pt x="4601" y="635"/>
                    <a:pt x="5230" y="378"/>
                    <a:pt x="5895" y="195"/>
                  </a:cubicBezTo>
                  <a:cubicBezTo>
                    <a:pt x="6008" y="164"/>
                    <a:pt x="5998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347950" y="319225"/>
              <a:ext cx="171075" cy="207950"/>
            </a:xfrm>
            <a:custGeom>
              <a:avLst/>
              <a:gdLst/>
              <a:ahLst/>
              <a:cxnLst/>
              <a:rect l="l" t="t" r="r" b="b"/>
              <a:pathLst>
                <a:path w="6843" h="8318" extrusionOk="0">
                  <a:moveTo>
                    <a:pt x="3842" y="1"/>
                  </a:moveTo>
                  <a:cubicBezTo>
                    <a:pt x="3788" y="1"/>
                    <a:pt x="3736" y="18"/>
                    <a:pt x="3696" y="58"/>
                  </a:cubicBezTo>
                  <a:cubicBezTo>
                    <a:pt x="3201" y="567"/>
                    <a:pt x="2821" y="1177"/>
                    <a:pt x="2623" y="1865"/>
                  </a:cubicBezTo>
                  <a:cubicBezTo>
                    <a:pt x="2536" y="2168"/>
                    <a:pt x="2440" y="2543"/>
                    <a:pt x="2449" y="2901"/>
                  </a:cubicBezTo>
                  <a:cubicBezTo>
                    <a:pt x="2142" y="2667"/>
                    <a:pt x="1803" y="2488"/>
                    <a:pt x="1436" y="2369"/>
                  </a:cubicBezTo>
                  <a:cubicBezTo>
                    <a:pt x="1232" y="2304"/>
                    <a:pt x="1006" y="2239"/>
                    <a:pt x="785" y="2239"/>
                  </a:cubicBezTo>
                  <a:cubicBezTo>
                    <a:pt x="662" y="2239"/>
                    <a:pt x="541" y="2259"/>
                    <a:pt x="427" y="2310"/>
                  </a:cubicBezTo>
                  <a:cubicBezTo>
                    <a:pt x="83" y="2461"/>
                    <a:pt x="0" y="2828"/>
                    <a:pt x="5" y="3172"/>
                  </a:cubicBezTo>
                  <a:cubicBezTo>
                    <a:pt x="9" y="3859"/>
                    <a:pt x="381" y="4530"/>
                    <a:pt x="945" y="4928"/>
                  </a:cubicBezTo>
                  <a:cubicBezTo>
                    <a:pt x="1385" y="5235"/>
                    <a:pt x="1918" y="5377"/>
                    <a:pt x="2449" y="5377"/>
                  </a:cubicBezTo>
                  <a:cubicBezTo>
                    <a:pt x="1968" y="6263"/>
                    <a:pt x="2206" y="7381"/>
                    <a:pt x="2802" y="8221"/>
                  </a:cubicBezTo>
                  <a:cubicBezTo>
                    <a:pt x="2847" y="8284"/>
                    <a:pt x="2927" y="8317"/>
                    <a:pt x="3005" y="8317"/>
                  </a:cubicBezTo>
                  <a:cubicBezTo>
                    <a:pt x="3063" y="8317"/>
                    <a:pt x="3121" y="8299"/>
                    <a:pt x="3165" y="8262"/>
                  </a:cubicBezTo>
                  <a:cubicBezTo>
                    <a:pt x="3761" y="7722"/>
                    <a:pt x="4151" y="6996"/>
                    <a:pt x="4284" y="6221"/>
                  </a:cubicBezTo>
                  <a:cubicBezTo>
                    <a:pt x="4811" y="6859"/>
                    <a:pt x="5618" y="7263"/>
                    <a:pt x="6448" y="7354"/>
                  </a:cubicBezTo>
                  <a:cubicBezTo>
                    <a:pt x="6456" y="7355"/>
                    <a:pt x="6464" y="7355"/>
                    <a:pt x="6473" y="7355"/>
                  </a:cubicBezTo>
                  <a:cubicBezTo>
                    <a:pt x="6593" y="7355"/>
                    <a:pt x="6733" y="7262"/>
                    <a:pt x="6737" y="7129"/>
                  </a:cubicBezTo>
                  <a:cubicBezTo>
                    <a:pt x="6737" y="6414"/>
                    <a:pt x="6627" y="5639"/>
                    <a:pt x="6255" y="5015"/>
                  </a:cubicBezTo>
                  <a:cubicBezTo>
                    <a:pt x="6090" y="4736"/>
                    <a:pt x="5852" y="4497"/>
                    <a:pt x="5567" y="4350"/>
                  </a:cubicBezTo>
                  <a:cubicBezTo>
                    <a:pt x="5903" y="4139"/>
                    <a:pt x="6200" y="3883"/>
                    <a:pt x="6411" y="3548"/>
                  </a:cubicBezTo>
                  <a:cubicBezTo>
                    <a:pt x="6733" y="3038"/>
                    <a:pt x="6843" y="2401"/>
                    <a:pt x="6581" y="1846"/>
                  </a:cubicBezTo>
                  <a:cubicBezTo>
                    <a:pt x="6534" y="1744"/>
                    <a:pt x="6443" y="1696"/>
                    <a:pt x="6344" y="1696"/>
                  </a:cubicBezTo>
                  <a:cubicBezTo>
                    <a:pt x="6309" y="1696"/>
                    <a:pt x="6273" y="1702"/>
                    <a:pt x="6238" y="1713"/>
                  </a:cubicBezTo>
                  <a:cubicBezTo>
                    <a:pt x="5673" y="1893"/>
                    <a:pt x="5160" y="2185"/>
                    <a:pt x="4724" y="2571"/>
                  </a:cubicBezTo>
                  <a:cubicBezTo>
                    <a:pt x="4857" y="1700"/>
                    <a:pt x="4682" y="810"/>
                    <a:pt x="4064" y="100"/>
                  </a:cubicBezTo>
                  <a:cubicBezTo>
                    <a:pt x="4011" y="41"/>
                    <a:pt x="3925" y="1"/>
                    <a:pt x="3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3382450" y="352775"/>
              <a:ext cx="113800" cy="140450"/>
            </a:xfrm>
            <a:custGeom>
              <a:avLst/>
              <a:gdLst/>
              <a:ahLst/>
              <a:cxnLst/>
              <a:rect l="l" t="t" r="r" b="b"/>
              <a:pathLst>
                <a:path w="4552" h="5618" extrusionOk="0">
                  <a:moveTo>
                    <a:pt x="2280" y="693"/>
                  </a:moveTo>
                  <a:cubicBezTo>
                    <a:pt x="2312" y="922"/>
                    <a:pt x="2354" y="1146"/>
                    <a:pt x="2386" y="1372"/>
                  </a:cubicBezTo>
                  <a:cubicBezTo>
                    <a:pt x="2441" y="1747"/>
                    <a:pt x="2523" y="2164"/>
                    <a:pt x="2454" y="2536"/>
                  </a:cubicBezTo>
                  <a:cubicBezTo>
                    <a:pt x="2424" y="2687"/>
                    <a:pt x="2555" y="2784"/>
                    <a:pt x="2686" y="2784"/>
                  </a:cubicBezTo>
                  <a:cubicBezTo>
                    <a:pt x="2734" y="2784"/>
                    <a:pt x="2782" y="2770"/>
                    <a:pt x="2821" y="2742"/>
                  </a:cubicBezTo>
                  <a:cubicBezTo>
                    <a:pt x="3124" y="2522"/>
                    <a:pt x="3431" y="2293"/>
                    <a:pt x="3757" y="2105"/>
                  </a:cubicBezTo>
                  <a:lnTo>
                    <a:pt x="3757" y="2105"/>
                  </a:lnTo>
                  <a:cubicBezTo>
                    <a:pt x="3573" y="2477"/>
                    <a:pt x="3344" y="2830"/>
                    <a:pt x="3023" y="3095"/>
                  </a:cubicBezTo>
                  <a:cubicBezTo>
                    <a:pt x="2922" y="3178"/>
                    <a:pt x="2940" y="3311"/>
                    <a:pt x="3027" y="3394"/>
                  </a:cubicBezTo>
                  <a:cubicBezTo>
                    <a:pt x="3372" y="3701"/>
                    <a:pt x="3664" y="4068"/>
                    <a:pt x="3876" y="4475"/>
                  </a:cubicBezTo>
                  <a:cubicBezTo>
                    <a:pt x="3450" y="4270"/>
                    <a:pt x="3023" y="3976"/>
                    <a:pt x="2766" y="3609"/>
                  </a:cubicBezTo>
                  <a:cubicBezTo>
                    <a:pt x="2734" y="3564"/>
                    <a:pt x="2687" y="3544"/>
                    <a:pt x="2640" y="3544"/>
                  </a:cubicBezTo>
                  <a:cubicBezTo>
                    <a:pt x="2553" y="3544"/>
                    <a:pt x="2464" y="3609"/>
                    <a:pt x="2449" y="3701"/>
                  </a:cubicBezTo>
                  <a:cubicBezTo>
                    <a:pt x="2377" y="4210"/>
                    <a:pt x="2225" y="4687"/>
                    <a:pt x="1890" y="5063"/>
                  </a:cubicBezTo>
                  <a:cubicBezTo>
                    <a:pt x="1886" y="4884"/>
                    <a:pt x="1886" y="4706"/>
                    <a:pt x="1899" y="4531"/>
                  </a:cubicBezTo>
                  <a:cubicBezTo>
                    <a:pt x="1918" y="4247"/>
                    <a:pt x="1936" y="3912"/>
                    <a:pt x="2060" y="3650"/>
                  </a:cubicBezTo>
                  <a:cubicBezTo>
                    <a:pt x="2092" y="3582"/>
                    <a:pt x="2051" y="3476"/>
                    <a:pt x="1973" y="3453"/>
                  </a:cubicBezTo>
                  <a:cubicBezTo>
                    <a:pt x="1615" y="3339"/>
                    <a:pt x="1294" y="3237"/>
                    <a:pt x="1005" y="2990"/>
                  </a:cubicBezTo>
                  <a:cubicBezTo>
                    <a:pt x="798" y="2816"/>
                    <a:pt x="625" y="2600"/>
                    <a:pt x="500" y="2367"/>
                  </a:cubicBezTo>
                  <a:lnTo>
                    <a:pt x="500" y="2367"/>
                  </a:lnTo>
                  <a:cubicBezTo>
                    <a:pt x="991" y="2403"/>
                    <a:pt x="1436" y="2582"/>
                    <a:pt x="1899" y="2775"/>
                  </a:cubicBezTo>
                  <a:cubicBezTo>
                    <a:pt x="1928" y="2787"/>
                    <a:pt x="1956" y="2792"/>
                    <a:pt x="1983" y="2792"/>
                  </a:cubicBezTo>
                  <a:cubicBezTo>
                    <a:pt x="2132" y="2792"/>
                    <a:pt x="2242" y="2630"/>
                    <a:pt x="2206" y="2494"/>
                  </a:cubicBezTo>
                  <a:cubicBezTo>
                    <a:pt x="2229" y="2462"/>
                    <a:pt x="2239" y="2417"/>
                    <a:pt x="2225" y="2362"/>
                  </a:cubicBezTo>
                  <a:cubicBezTo>
                    <a:pt x="2134" y="2022"/>
                    <a:pt x="2096" y="1674"/>
                    <a:pt x="2138" y="1321"/>
                  </a:cubicBezTo>
                  <a:cubicBezTo>
                    <a:pt x="2161" y="1156"/>
                    <a:pt x="2193" y="898"/>
                    <a:pt x="2280" y="693"/>
                  </a:cubicBezTo>
                  <a:close/>
                  <a:moveTo>
                    <a:pt x="2432" y="0"/>
                  </a:moveTo>
                  <a:cubicBezTo>
                    <a:pt x="2383" y="0"/>
                    <a:pt x="2335" y="15"/>
                    <a:pt x="2299" y="45"/>
                  </a:cubicBezTo>
                  <a:cubicBezTo>
                    <a:pt x="1725" y="519"/>
                    <a:pt x="1675" y="1463"/>
                    <a:pt x="1793" y="2183"/>
                  </a:cubicBezTo>
                  <a:cubicBezTo>
                    <a:pt x="1443" y="2024"/>
                    <a:pt x="1049" y="1959"/>
                    <a:pt x="658" y="1959"/>
                  </a:cubicBezTo>
                  <a:cubicBezTo>
                    <a:pt x="497" y="1959"/>
                    <a:pt x="336" y="1970"/>
                    <a:pt x="180" y="1990"/>
                  </a:cubicBezTo>
                  <a:cubicBezTo>
                    <a:pt x="51" y="2009"/>
                    <a:pt x="0" y="2142"/>
                    <a:pt x="38" y="2252"/>
                  </a:cubicBezTo>
                  <a:cubicBezTo>
                    <a:pt x="276" y="2953"/>
                    <a:pt x="964" y="3646"/>
                    <a:pt x="1734" y="3738"/>
                  </a:cubicBezTo>
                  <a:cubicBezTo>
                    <a:pt x="1683" y="4003"/>
                    <a:pt x="1601" y="4261"/>
                    <a:pt x="1569" y="4536"/>
                  </a:cubicBezTo>
                  <a:cubicBezTo>
                    <a:pt x="1533" y="4847"/>
                    <a:pt x="1537" y="5159"/>
                    <a:pt x="1564" y="5472"/>
                  </a:cubicBezTo>
                  <a:cubicBezTo>
                    <a:pt x="1574" y="5565"/>
                    <a:pt x="1656" y="5618"/>
                    <a:pt x="1738" y="5618"/>
                  </a:cubicBezTo>
                  <a:cubicBezTo>
                    <a:pt x="1777" y="5618"/>
                    <a:pt x="1816" y="5606"/>
                    <a:pt x="1848" y="5582"/>
                  </a:cubicBezTo>
                  <a:cubicBezTo>
                    <a:pt x="2307" y="5228"/>
                    <a:pt x="2674" y="4710"/>
                    <a:pt x="2780" y="4136"/>
                  </a:cubicBezTo>
                  <a:cubicBezTo>
                    <a:pt x="2913" y="4278"/>
                    <a:pt x="3055" y="4412"/>
                    <a:pt x="3224" y="4531"/>
                  </a:cubicBezTo>
                  <a:cubicBezTo>
                    <a:pt x="3499" y="4729"/>
                    <a:pt x="3816" y="4866"/>
                    <a:pt x="4138" y="4966"/>
                  </a:cubicBezTo>
                  <a:cubicBezTo>
                    <a:pt x="4157" y="4972"/>
                    <a:pt x="4177" y="4975"/>
                    <a:pt x="4196" y="4975"/>
                  </a:cubicBezTo>
                  <a:cubicBezTo>
                    <a:pt x="4299" y="4975"/>
                    <a:pt x="4391" y="4894"/>
                    <a:pt x="4371" y="4778"/>
                  </a:cubicBezTo>
                  <a:cubicBezTo>
                    <a:pt x="4275" y="4132"/>
                    <a:pt x="3945" y="3563"/>
                    <a:pt x="3412" y="3197"/>
                  </a:cubicBezTo>
                  <a:cubicBezTo>
                    <a:pt x="3789" y="2710"/>
                    <a:pt x="4187" y="2252"/>
                    <a:pt x="4468" y="1696"/>
                  </a:cubicBezTo>
                  <a:cubicBezTo>
                    <a:pt x="4552" y="1535"/>
                    <a:pt x="4395" y="1359"/>
                    <a:pt x="4232" y="1359"/>
                  </a:cubicBezTo>
                  <a:cubicBezTo>
                    <a:pt x="4200" y="1359"/>
                    <a:pt x="4168" y="1366"/>
                    <a:pt x="4138" y="1381"/>
                  </a:cubicBezTo>
                  <a:cubicBezTo>
                    <a:pt x="3697" y="1601"/>
                    <a:pt x="3257" y="1802"/>
                    <a:pt x="2867" y="2100"/>
                  </a:cubicBezTo>
                  <a:cubicBezTo>
                    <a:pt x="2862" y="1834"/>
                    <a:pt x="2872" y="1564"/>
                    <a:pt x="2853" y="1302"/>
                  </a:cubicBezTo>
                  <a:cubicBezTo>
                    <a:pt x="2826" y="908"/>
                    <a:pt x="2762" y="500"/>
                    <a:pt x="2629" y="128"/>
                  </a:cubicBezTo>
                  <a:cubicBezTo>
                    <a:pt x="2600" y="44"/>
                    <a:pt x="251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3219875" y="717175"/>
              <a:ext cx="155500" cy="134500"/>
            </a:xfrm>
            <a:custGeom>
              <a:avLst/>
              <a:gdLst/>
              <a:ahLst/>
              <a:cxnLst/>
              <a:rect l="l" t="t" r="r" b="b"/>
              <a:pathLst>
                <a:path w="6220" h="5380" extrusionOk="0">
                  <a:moveTo>
                    <a:pt x="2457" y="0"/>
                  </a:moveTo>
                  <a:cubicBezTo>
                    <a:pt x="1961" y="0"/>
                    <a:pt x="1467" y="105"/>
                    <a:pt x="1074" y="374"/>
                  </a:cubicBezTo>
                  <a:cubicBezTo>
                    <a:pt x="932" y="471"/>
                    <a:pt x="955" y="691"/>
                    <a:pt x="1083" y="787"/>
                  </a:cubicBezTo>
                  <a:cubicBezTo>
                    <a:pt x="1427" y="1039"/>
                    <a:pt x="1789" y="1263"/>
                    <a:pt x="2166" y="1470"/>
                  </a:cubicBezTo>
                  <a:cubicBezTo>
                    <a:pt x="1335" y="1709"/>
                    <a:pt x="592" y="2227"/>
                    <a:pt x="79" y="2933"/>
                  </a:cubicBezTo>
                  <a:cubicBezTo>
                    <a:pt x="1" y="3043"/>
                    <a:pt x="14" y="3217"/>
                    <a:pt x="130" y="3295"/>
                  </a:cubicBezTo>
                  <a:cubicBezTo>
                    <a:pt x="544" y="3560"/>
                    <a:pt x="1021" y="3692"/>
                    <a:pt x="1499" y="3692"/>
                  </a:cubicBezTo>
                  <a:cubicBezTo>
                    <a:pt x="1707" y="3692"/>
                    <a:pt x="1916" y="3667"/>
                    <a:pt x="2120" y="3617"/>
                  </a:cubicBezTo>
                  <a:lnTo>
                    <a:pt x="2120" y="3617"/>
                  </a:lnTo>
                  <a:cubicBezTo>
                    <a:pt x="1863" y="4011"/>
                    <a:pt x="1629" y="4423"/>
                    <a:pt x="1423" y="4846"/>
                  </a:cubicBezTo>
                  <a:cubicBezTo>
                    <a:pt x="1340" y="5011"/>
                    <a:pt x="1482" y="5166"/>
                    <a:pt x="1629" y="5198"/>
                  </a:cubicBezTo>
                  <a:cubicBezTo>
                    <a:pt x="1816" y="5243"/>
                    <a:pt x="2008" y="5266"/>
                    <a:pt x="2200" y="5266"/>
                  </a:cubicBezTo>
                  <a:cubicBezTo>
                    <a:pt x="2791" y="5266"/>
                    <a:pt x="3384" y="5056"/>
                    <a:pt x="3830" y="4658"/>
                  </a:cubicBezTo>
                  <a:cubicBezTo>
                    <a:pt x="4055" y="4455"/>
                    <a:pt x="4234" y="4222"/>
                    <a:pt x="4367" y="3960"/>
                  </a:cubicBezTo>
                  <a:cubicBezTo>
                    <a:pt x="4522" y="4400"/>
                    <a:pt x="4742" y="4819"/>
                    <a:pt x="4973" y="5231"/>
                  </a:cubicBezTo>
                  <a:cubicBezTo>
                    <a:pt x="5028" y="5331"/>
                    <a:pt x="5117" y="5380"/>
                    <a:pt x="5206" y="5380"/>
                  </a:cubicBezTo>
                  <a:cubicBezTo>
                    <a:pt x="5301" y="5380"/>
                    <a:pt x="5395" y="5325"/>
                    <a:pt x="5449" y="5221"/>
                  </a:cubicBezTo>
                  <a:cubicBezTo>
                    <a:pt x="6169" y="3883"/>
                    <a:pt x="6220" y="2163"/>
                    <a:pt x="5045" y="1058"/>
                  </a:cubicBezTo>
                  <a:cubicBezTo>
                    <a:pt x="4999" y="1013"/>
                    <a:pt x="4946" y="994"/>
                    <a:pt x="4896" y="994"/>
                  </a:cubicBezTo>
                  <a:cubicBezTo>
                    <a:pt x="4868" y="994"/>
                    <a:pt x="4841" y="1000"/>
                    <a:pt x="4816" y="1011"/>
                  </a:cubicBezTo>
                  <a:cubicBezTo>
                    <a:pt x="4505" y="594"/>
                    <a:pt x="4041" y="296"/>
                    <a:pt x="3523" y="150"/>
                  </a:cubicBezTo>
                  <a:cubicBezTo>
                    <a:pt x="3193" y="58"/>
                    <a:pt x="2825" y="0"/>
                    <a:pt x="2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242700" y="718025"/>
              <a:ext cx="110800" cy="135000"/>
            </a:xfrm>
            <a:custGeom>
              <a:avLst/>
              <a:gdLst/>
              <a:ahLst/>
              <a:cxnLst/>
              <a:rect l="l" t="t" r="r" b="b"/>
              <a:pathLst>
                <a:path w="4432" h="5400" extrusionOk="0">
                  <a:moveTo>
                    <a:pt x="1620" y="1"/>
                  </a:moveTo>
                  <a:cubicBezTo>
                    <a:pt x="1432" y="1"/>
                    <a:pt x="1243" y="15"/>
                    <a:pt x="1055" y="33"/>
                  </a:cubicBezTo>
                  <a:cubicBezTo>
                    <a:pt x="730" y="69"/>
                    <a:pt x="409" y="74"/>
                    <a:pt x="134" y="272"/>
                  </a:cubicBezTo>
                  <a:cubicBezTo>
                    <a:pt x="28" y="345"/>
                    <a:pt x="0" y="537"/>
                    <a:pt x="92" y="634"/>
                  </a:cubicBezTo>
                  <a:cubicBezTo>
                    <a:pt x="464" y="1015"/>
                    <a:pt x="885" y="1331"/>
                    <a:pt x="1340" y="1610"/>
                  </a:cubicBezTo>
                  <a:cubicBezTo>
                    <a:pt x="1560" y="1748"/>
                    <a:pt x="1785" y="1872"/>
                    <a:pt x="2009" y="2000"/>
                  </a:cubicBezTo>
                  <a:cubicBezTo>
                    <a:pt x="2083" y="2042"/>
                    <a:pt x="2155" y="2078"/>
                    <a:pt x="2234" y="2115"/>
                  </a:cubicBezTo>
                  <a:cubicBezTo>
                    <a:pt x="1844" y="2715"/>
                    <a:pt x="1523" y="3367"/>
                    <a:pt x="1660" y="4114"/>
                  </a:cubicBezTo>
                  <a:cubicBezTo>
                    <a:pt x="1683" y="4230"/>
                    <a:pt x="1775" y="4297"/>
                    <a:pt x="1877" y="4297"/>
                  </a:cubicBezTo>
                  <a:cubicBezTo>
                    <a:pt x="1924" y="4297"/>
                    <a:pt x="1973" y="4283"/>
                    <a:pt x="2018" y="4252"/>
                  </a:cubicBezTo>
                  <a:cubicBezTo>
                    <a:pt x="2312" y="4046"/>
                    <a:pt x="2637" y="3890"/>
                    <a:pt x="2926" y="3678"/>
                  </a:cubicBezTo>
                  <a:cubicBezTo>
                    <a:pt x="3059" y="3583"/>
                    <a:pt x="3183" y="3477"/>
                    <a:pt x="3302" y="3371"/>
                  </a:cubicBezTo>
                  <a:cubicBezTo>
                    <a:pt x="3344" y="4074"/>
                    <a:pt x="3601" y="4715"/>
                    <a:pt x="4013" y="5316"/>
                  </a:cubicBezTo>
                  <a:cubicBezTo>
                    <a:pt x="4054" y="5375"/>
                    <a:pt x="4105" y="5399"/>
                    <a:pt x="4155" y="5399"/>
                  </a:cubicBezTo>
                  <a:cubicBezTo>
                    <a:pt x="4295" y="5399"/>
                    <a:pt x="4431" y="5216"/>
                    <a:pt x="4335" y="5054"/>
                  </a:cubicBezTo>
                  <a:cubicBezTo>
                    <a:pt x="3926" y="4394"/>
                    <a:pt x="3743" y="3574"/>
                    <a:pt x="3715" y="2808"/>
                  </a:cubicBezTo>
                  <a:cubicBezTo>
                    <a:pt x="3710" y="2695"/>
                    <a:pt x="3615" y="2639"/>
                    <a:pt x="3519" y="2639"/>
                  </a:cubicBezTo>
                  <a:cubicBezTo>
                    <a:pt x="3454" y="2639"/>
                    <a:pt x="3389" y="2664"/>
                    <a:pt x="3348" y="2715"/>
                  </a:cubicBezTo>
                  <a:cubicBezTo>
                    <a:pt x="3023" y="3124"/>
                    <a:pt x="2574" y="3477"/>
                    <a:pt x="2096" y="3729"/>
                  </a:cubicBezTo>
                  <a:cubicBezTo>
                    <a:pt x="2151" y="3119"/>
                    <a:pt x="2509" y="2565"/>
                    <a:pt x="2849" y="2069"/>
                  </a:cubicBezTo>
                  <a:cubicBezTo>
                    <a:pt x="2955" y="1912"/>
                    <a:pt x="2852" y="1675"/>
                    <a:pt x="2661" y="1675"/>
                  </a:cubicBezTo>
                  <a:cubicBezTo>
                    <a:pt x="2646" y="1675"/>
                    <a:pt x="2630" y="1677"/>
                    <a:pt x="2614" y="1680"/>
                  </a:cubicBezTo>
                  <a:cubicBezTo>
                    <a:pt x="2600" y="1682"/>
                    <a:pt x="2585" y="1684"/>
                    <a:pt x="2571" y="1684"/>
                  </a:cubicBezTo>
                  <a:cubicBezTo>
                    <a:pt x="2407" y="1684"/>
                    <a:pt x="2221" y="1531"/>
                    <a:pt x="2087" y="1455"/>
                  </a:cubicBezTo>
                  <a:cubicBezTo>
                    <a:pt x="1895" y="1345"/>
                    <a:pt x="1702" y="1229"/>
                    <a:pt x="1514" y="1111"/>
                  </a:cubicBezTo>
                  <a:cubicBezTo>
                    <a:pt x="1247" y="941"/>
                    <a:pt x="987" y="757"/>
                    <a:pt x="748" y="547"/>
                  </a:cubicBezTo>
                  <a:cubicBezTo>
                    <a:pt x="900" y="510"/>
                    <a:pt x="1069" y="496"/>
                    <a:pt x="1207" y="478"/>
                  </a:cubicBezTo>
                  <a:cubicBezTo>
                    <a:pt x="1355" y="461"/>
                    <a:pt x="1505" y="453"/>
                    <a:pt x="1655" y="453"/>
                  </a:cubicBezTo>
                  <a:cubicBezTo>
                    <a:pt x="1783" y="453"/>
                    <a:pt x="1910" y="458"/>
                    <a:pt x="2037" y="469"/>
                  </a:cubicBezTo>
                  <a:cubicBezTo>
                    <a:pt x="2546" y="514"/>
                    <a:pt x="2959" y="657"/>
                    <a:pt x="3339" y="1001"/>
                  </a:cubicBezTo>
                  <a:cubicBezTo>
                    <a:pt x="3363" y="1022"/>
                    <a:pt x="3389" y="1031"/>
                    <a:pt x="3415" y="1031"/>
                  </a:cubicBezTo>
                  <a:cubicBezTo>
                    <a:pt x="3510" y="1031"/>
                    <a:pt x="3594" y="903"/>
                    <a:pt x="3518" y="812"/>
                  </a:cubicBezTo>
                  <a:cubicBezTo>
                    <a:pt x="3169" y="391"/>
                    <a:pt x="2591" y="107"/>
                    <a:pt x="2045" y="29"/>
                  </a:cubicBezTo>
                  <a:cubicBezTo>
                    <a:pt x="1904" y="9"/>
                    <a:pt x="1762" y="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3582525" y="438500"/>
              <a:ext cx="167400" cy="214225"/>
            </a:xfrm>
            <a:custGeom>
              <a:avLst/>
              <a:gdLst/>
              <a:ahLst/>
              <a:cxnLst/>
              <a:rect l="l" t="t" r="r" b="b"/>
              <a:pathLst>
                <a:path w="6696" h="8569" extrusionOk="0">
                  <a:moveTo>
                    <a:pt x="3371" y="0"/>
                  </a:moveTo>
                  <a:cubicBezTo>
                    <a:pt x="3230" y="0"/>
                    <a:pt x="3082" y="40"/>
                    <a:pt x="2953" y="93"/>
                  </a:cubicBezTo>
                  <a:cubicBezTo>
                    <a:pt x="2495" y="282"/>
                    <a:pt x="2110" y="602"/>
                    <a:pt x="1757" y="946"/>
                  </a:cubicBezTo>
                  <a:cubicBezTo>
                    <a:pt x="1247" y="1442"/>
                    <a:pt x="798" y="2001"/>
                    <a:pt x="482" y="2638"/>
                  </a:cubicBezTo>
                  <a:cubicBezTo>
                    <a:pt x="170" y="3271"/>
                    <a:pt x="0" y="3986"/>
                    <a:pt x="64" y="4693"/>
                  </a:cubicBezTo>
                  <a:cubicBezTo>
                    <a:pt x="152" y="5692"/>
                    <a:pt x="692" y="6591"/>
                    <a:pt x="1280" y="7403"/>
                  </a:cubicBezTo>
                  <a:cubicBezTo>
                    <a:pt x="1555" y="7783"/>
                    <a:pt x="1848" y="8164"/>
                    <a:pt x="2238" y="8435"/>
                  </a:cubicBezTo>
                  <a:lnTo>
                    <a:pt x="2184" y="8356"/>
                  </a:lnTo>
                  <a:lnTo>
                    <a:pt x="2184" y="8356"/>
                  </a:lnTo>
                  <a:cubicBezTo>
                    <a:pt x="2245" y="8418"/>
                    <a:pt x="2312" y="8474"/>
                    <a:pt x="2385" y="8522"/>
                  </a:cubicBezTo>
                  <a:cubicBezTo>
                    <a:pt x="2419" y="8547"/>
                    <a:pt x="2456" y="8569"/>
                    <a:pt x="2497" y="8569"/>
                  </a:cubicBezTo>
                  <a:cubicBezTo>
                    <a:pt x="2501" y="8569"/>
                    <a:pt x="2505" y="8569"/>
                    <a:pt x="2508" y="8568"/>
                  </a:cubicBezTo>
                  <a:cubicBezTo>
                    <a:pt x="2587" y="8558"/>
                    <a:pt x="2628" y="8467"/>
                    <a:pt x="2646" y="8389"/>
                  </a:cubicBezTo>
                  <a:cubicBezTo>
                    <a:pt x="2743" y="7986"/>
                    <a:pt x="2697" y="7546"/>
                    <a:pt x="2513" y="7169"/>
                  </a:cubicBezTo>
                  <a:lnTo>
                    <a:pt x="2513" y="7169"/>
                  </a:lnTo>
                  <a:cubicBezTo>
                    <a:pt x="3050" y="7559"/>
                    <a:pt x="3660" y="7848"/>
                    <a:pt x="4316" y="7953"/>
                  </a:cubicBezTo>
                  <a:cubicBezTo>
                    <a:pt x="4479" y="7978"/>
                    <a:pt x="4644" y="7991"/>
                    <a:pt x="4810" y="7991"/>
                  </a:cubicBezTo>
                  <a:cubicBezTo>
                    <a:pt x="5306" y="7991"/>
                    <a:pt x="5802" y="7874"/>
                    <a:pt x="6228" y="7623"/>
                  </a:cubicBezTo>
                  <a:cubicBezTo>
                    <a:pt x="6265" y="7605"/>
                    <a:pt x="6306" y="7578"/>
                    <a:pt x="6320" y="7540"/>
                  </a:cubicBezTo>
                  <a:cubicBezTo>
                    <a:pt x="6343" y="7491"/>
                    <a:pt x="6324" y="7436"/>
                    <a:pt x="6306" y="7389"/>
                  </a:cubicBezTo>
                  <a:cubicBezTo>
                    <a:pt x="5985" y="6560"/>
                    <a:pt x="5503" y="5720"/>
                    <a:pt x="4701" y="5349"/>
                  </a:cubicBezTo>
                  <a:cubicBezTo>
                    <a:pt x="5215" y="5289"/>
                    <a:pt x="5715" y="5101"/>
                    <a:pt x="6136" y="4799"/>
                  </a:cubicBezTo>
                  <a:cubicBezTo>
                    <a:pt x="6164" y="4780"/>
                    <a:pt x="6196" y="4752"/>
                    <a:pt x="6200" y="4716"/>
                  </a:cubicBezTo>
                  <a:cubicBezTo>
                    <a:pt x="6206" y="4688"/>
                    <a:pt x="6187" y="4661"/>
                    <a:pt x="6168" y="4638"/>
                  </a:cubicBezTo>
                  <a:cubicBezTo>
                    <a:pt x="5861" y="4189"/>
                    <a:pt x="5380" y="3859"/>
                    <a:pt x="4852" y="3734"/>
                  </a:cubicBezTo>
                  <a:cubicBezTo>
                    <a:pt x="5526" y="3152"/>
                    <a:pt x="6214" y="2538"/>
                    <a:pt x="6563" y="1721"/>
                  </a:cubicBezTo>
                  <a:cubicBezTo>
                    <a:pt x="6655" y="1505"/>
                    <a:pt x="6695" y="1212"/>
                    <a:pt x="6498" y="1093"/>
                  </a:cubicBezTo>
                  <a:cubicBezTo>
                    <a:pt x="6416" y="1042"/>
                    <a:pt x="6316" y="1042"/>
                    <a:pt x="6219" y="1042"/>
                  </a:cubicBezTo>
                  <a:cubicBezTo>
                    <a:pt x="5224" y="1074"/>
                    <a:pt x="4246" y="1487"/>
                    <a:pt x="3527" y="2180"/>
                  </a:cubicBezTo>
                  <a:cubicBezTo>
                    <a:pt x="3757" y="1734"/>
                    <a:pt x="3889" y="1245"/>
                    <a:pt x="3907" y="749"/>
                  </a:cubicBezTo>
                  <a:cubicBezTo>
                    <a:pt x="3912" y="519"/>
                    <a:pt x="3884" y="263"/>
                    <a:pt x="3710" y="111"/>
                  </a:cubicBezTo>
                  <a:cubicBezTo>
                    <a:pt x="3616" y="31"/>
                    <a:pt x="3496" y="0"/>
                    <a:pt x="3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3584000" y="427550"/>
              <a:ext cx="111725" cy="231550"/>
            </a:xfrm>
            <a:custGeom>
              <a:avLst/>
              <a:gdLst/>
              <a:ahLst/>
              <a:cxnLst/>
              <a:rect l="l" t="t" r="r" b="b"/>
              <a:pathLst>
                <a:path w="4469" h="9262" extrusionOk="0">
                  <a:moveTo>
                    <a:pt x="2982" y="692"/>
                  </a:moveTo>
                  <a:lnTo>
                    <a:pt x="2982" y="692"/>
                  </a:lnTo>
                  <a:cubicBezTo>
                    <a:pt x="2913" y="1554"/>
                    <a:pt x="2674" y="2384"/>
                    <a:pt x="2257" y="3145"/>
                  </a:cubicBezTo>
                  <a:cubicBezTo>
                    <a:pt x="2179" y="3287"/>
                    <a:pt x="2316" y="3480"/>
                    <a:pt x="2464" y="3493"/>
                  </a:cubicBezTo>
                  <a:cubicBezTo>
                    <a:pt x="2780" y="3521"/>
                    <a:pt x="2995" y="3746"/>
                    <a:pt x="3184" y="3984"/>
                  </a:cubicBezTo>
                  <a:cubicBezTo>
                    <a:pt x="3404" y="4269"/>
                    <a:pt x="3596" y="4585"/>
                    <a:pt x="3766" y="4906"/>
                  </a:cubicBezTo>
                  <a:cubicBezTo>
                    <a:pt x="3766" y="4906"/>
                    <a:pt x="3766" y="4911"/>
                    <a:pt x="3770" y="4915"/>
                  </a:cubicBezTo>
                  <a:cubicBezTo>
                    <a:pt x="3730" y="4929"/>
                    <a:pt x="3692" y="4947"/>
                    <a:pt x="3679" y="4951"/>
                  </a:cubicBezTo>
                  <a:cubicBezTo>
                    <a:pt x="3486" y="5021"/>
                    <a:pt x="3298" y="5067"/>
                    <a:pt x="3097" y="5099"/>
                  </a:cubicBezTo>
                  <a:cubicBezTo>
                    <a:pt x="2937" y="5121"/>
                    <a:pt x="2778" y="5132"/>
                    <a:pt x="2619" y="5132"/>
                  </a:cubicBezTo>
                  <a:cubicBezTo>
                    <a:pt x="2413" y="5132"/>
                    <a:pt x="2207" y="5114"/>
                    <a:pt x="2000" y="5080"/>
                  </a:cubicBezTo>
                  <a:cubicBezTo>
                    <a:pt x="1987" y="5078"/>
                    <a:pt x="1973" y="5077"/>
                    <a:pt x="1960" y="5077"/>
                  </a:cubicBezTo>
                  <a:cubicBezTo>
                    <a:pt x="1731" y="5077"/>
                    <a:pt x="1630" y="5400"/>
                    <a:pt x="1817" y="5539"/>
                  </a:cubicBezTo>
                  <a:cubicBezTo>
                    <a:pt x="2794" y="6259"/>
                    <a:pt x="3129" y="7510"/>
                    <a:pt x="2707" y="8611"/>
                  </a:cubicBezTo>
                  <a:cubicBezTo>
                    <a:pt x="2587" y="8511"/>
                    <a:pt x="2468" y="8401"/>
                    <a:pt x="2358" y="8286"/>
                  </a:cubicBezTo>
                  <a:cubicBezTo>
                    <a:pt x="2311" y="8234"/>
                    <a:pt x="2258" y="8212"/>
                    <a:pt x="2208" y="8212"/>
                  </a:cubicBezTo>
                  <a:cubicBezTo>
                    <a:pt x="2184" y="8212"/>
                    <a:pt x="2160" y="8217"/>
                    <a:pt x="2138" y="8226"/>
                  </a:cubicBezTo>
                  <a:cubicBezTo>
                    <a:pt x="1721" y="7726"/>
                    <a:pt x="1395" y="7116"/>
                    <a:pt x="1116" y="6553"/>
                  </a:cubicBezTo>
                  <a:cubicBezTo>
                    <a:pt x="919" y="6149"/>
                    <a:pt x="720" y="5732"/>
                    <a:pt x="620" y="5296"/>
                  </a:cubicBezTo>
                  <a:cubicBezTo>
                    <a:pt x="519" y="4865"/>
                    <a:pt x="538" y="4424"/>
                    <a:pt x="620" y="3994"/>
                  </a:cubicBezTo>
                  <a:cubicBezTo>
                    <a:pt x="771" y="3228"/>
                    <a:pt x="1143" y="2494"/>
                    <a:pt x="1624" y="1884"/>
                  </a:cubicBezTo>
                  <a:cubicBezTo>
                    <a:pt x="1858" y="1586"/>
                    <a:pt x="2096" y="1292"/>
                    <a:pt x="2404" y="1067"/>
                  </a:cubicBezTo>
                  <a:cubicBezTo>
                    <a:pt x="2587" y="934"/>
                    <a:pt x="2784" y="806"/>
                    <a:pt x="2982" y="692"/>
                  </a:cubicBezTo>
                  <a:close/>
                  <a:moveTo>
                    <a:pt x="3265" y="1"/>
                  </a:moveTo>
                  <a:cubicBezTo>
                    <a:pt x="3231" y="1"/>
                    <a:pt x="3194" y="9"/>
                    <a:pt x="3156" y="26"/>
                  </a:cubicBezTo>
                  <a:cubicBezTo>
                    <a:pt x="1982" y="576"/>
                    <a:pt x="1019" y="1590"/>
                    <a:pt x="483" y="2769"/>
                  </a:cubicBezTo>
                  <a:cubicBezTo>
                    <a:pt x="184" y="3434"/>
                    <a:pt x="1" y="4163"/>
                    <a:pt x="42" y="4892"/>
                  </a:cubicBezTo>
                  <a:cubicBezTo>
                    <a:pt x="83" y="5645"/>
                    <a:pt x="445" y="6373"/>
                    <a:pt x="794" y="7034"/>
                  </a:cubicBezTo>
                  <a:cubicBezTo>
                    <a:pt x="982" y="7396"/>
                    <a:pt x="1207" y="7740"/>
                    <a:pt x="1463" y="8056"/>
                  </a:cubicBezTo>
                  <a:cubicBezTo>
                    <a:pt x="1702" y="8355"/>
                    <a:pt x="1977" y="8593"/>
                    <a:pt x="2261" y="8831"/>
                  </a:cubicBezTo>
                  <a:cubicBezTo>
                    <a:pt x="2381" y="8974"/>
                    <a:pt x="2509" y="9098"/>
                    <a:pt x="2656" y="9212"/>
                  </a:cubicBezTo>
                  <a:cubicBezTo>
                    <a:pt x="2702" y="9246"/>
                    <a:pt x="2751" y="9261"/>
                    <a:pt x="2798" y="9261"/>
                  </a:cubicBezTo>
                  <a:cubicBezTo>
                    <a:pt x="2898" y="9261"/>
                    <a:pt x="2993" y="9195"/>
                    <a:pt x="3046" y="9102"/>
                  </a:cubicBezTo>
                  <a:cubicBezTo>
                    <a:pt x="3656" y="7961"/>
                    <a:pt x="3468" y="6585"/>
                    <a:pt x="2665" y="5635"/>
                  </a:cubicBezTo>
                  <a:cubicBezTo>
                    <a:pt x="2917" y="5626"/>
                    <a:pt x="3169" y="5599"/>
                    <a:pt x="3417" y="5544"/>
                  </a:cubicBezTo>
                  <a:cubicBezTo>
                    <a:pt x="3747" y="5470"/>
                    <a:pt x="4468" y="5364"/>
                    <a:pt x="4303" y="4879"/>
                  </a:cubicBezTo>
                  <a:cubicBezTo>
                    <a:pt x="4155" y="4439"/>
                    <a:pt x="3848" y="3994"/>
                    <a:pt x="3560" y="3636"/>
                  </a:cubicBezTo>
                  <a:cubicBezTo>
                    <a:pt x="3372" y="3397"/>
                    <a:pt x="3142" y="3182"/>
                    <a:pt x="2867" y="3067"/>
                  </a:cubicBezTo>
                  <a:cubicBezTo>
                    <a:pt x="3285" y="2200"/>
                    <a:pt x="3514" y="1256"/>
                    <a:pt x="3518" y="293"/>
                  </a:cubicBezTo>
                  <a:cubicBezTo>
                    <a:pt x="3518" y="140"/>
                    <a:pt x="3410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3585950" y="441275"/>
              <a:ext cx="93125" cy="206675"/>
            </a:xfrm>
            <a:custGeom>
              <a:avLst/>
              <a:gdLst/>
              <a:ahLst/>
              <a:cxnLst/>
              <a:rect l="l" t="t" r="r" b="b"/>
              <a:pathLst>
                <a:path w="3725" h="8267" extrusionOk="0">
                  <a:moveTo>
                    <a:pt x="2904" y="0"/>
                  </a:moveTo>
                  <a:cubicBezTo>
                    <a:pt x="2878" y="0"/>
                    <a:pt x="2852" y="5"/>
                    <a:pt x="2826" y="14"/>
                  </a:cubicBezTo>
                  <a:cubicBezTo>
                    <a:pt x="2060" y="275"/>
                    <a:pt x="1501" y="927"/>
                    <a:pt x="1055" y="1583"/>
                  </a:cubicBezTo>
                  <a:cubicBezTo>
                    <a:pt x="620" y="2224"/>
                    <a:pt x="253" y="2982"/>
                    <a:pt x="134" y="3756"/>
                  </a:cubicBezTo>
                  <a:cubicBezTo>
                    <a:pt x="1" y="4623"/>
                    <a:pt x="409" y="5503"/>
                    <a:pt x="822" y="6242"/>
                  </a:cubicBezTo>
                  <a:cubicBezTo>
                    <a:pt x="1243" y="6994"/>
                    <a:pt x="1771" y="7627"/>
                    <a:pt x="2395" y="8214"/>
                  </a:cubicBezTo>
                  <a:cubicBezTo>
                    <a:pt x="2433" y="8251"/>
                    <a:pt x="2477" y="8267"/>
                    <a:pt x="2521" y="8267"/>
                  </a:cubicBezTo>
                  <a:cubicBezTo>
                    <a:pt x="2634" y="8267"/>
                    <a:pt x="2747" y="8163"/>
                    <a:pt x="2767" y="8053"/>
                  </a:cubicBezTo>
                  <a:cubicBezTo>
                    <a:pt x="2816" y="8021"/>
                    <a:pt x="2858" y="7975"/>
                    <a:pt x="2871" y="7902"/>
                  </a:cubicBezTo>
                  <a:cubicBezTo>
                    <a:pt x="3023" y="7132"/>
                    <a:pt x="2894" y="6379"/>
                    <a:pt x="2578" y="5668"/>
                  </a:cubicBezTo>
                  <a:cubicBezTo>
                    <a:pt x="2418" y="5316"/>
                    <a:pt x="2174" y="5003"/>
                    <a:pt x="1895" y="4724"/>
                  </a:cubicBezTo>
                  <a:lnTo>
                    <a:pt x="1895" y="4724"/>
                  </a:lnTo>
                  <a:cubicBezTo>
                    <a:pt x="1980" y="4730"/>
                    <a:pt x="2065" y="4733"/>
                    <a:pt x="2151" y="4733"/>
                  </a:cubicBezTo>
                  <a:cubicBezTo>
                    <a:pt x="2647" y="4733"/>
                    <a:pt x="3147" y="4634"/>
                    <a:pt x="3596" y="4481"/>
                  </a:cubicBezTo>
                  <a:cubicBezTo>
                    <a:pt x="3688" y="4449"/>
                    <a:pt x="3724" y="4320"/>
                    <a:pt x="3688" y="4237"/>
                  </a:cubicBezTo>
                  <a:cubicBezTo>
                    <a:pt x="3495" y="3830"/>
                    <a:pt x="3311" y="3439"/>
                    <a:pt x="2987" y="3119"/>
                  </a:cubicBezTo>
                  <a:cubicBezTo>
                    <a:pt x="2799" y="2935"/>
                    <a:pt x="2551" y="2724"/>
                    <a:pt x="2285" y="2628"/>
                  </a:cubicBezTo>
                  <a:cubicBezTo>
                    <a:pt x="2702" y="1885"/>
                    <a:pt x="3009" y="1055"/>
                    <a:pt x="3101" y="216"/>
                  </a:cubicBezTo>
                  <a:cubicBezTo>
                    <a:pt x="3112" y="85"/>
                    <a:pt x="3014" y="0"/>
                    <a:pt x="2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2"/>
          <p:cNvGrpSpPr/>
          <p:nvPr/>
        </p:nvGrpSpPr>
        <p:grpSpPr>
          <a:xfrm rot="819268">
            <a:off x="8152200" y="2128751"/>
            <a:ext cx="1496321" cy="2048105"/>
            <a:chOff x="-940075" y="1241575"/>
            <a:chExt cx="1027729" cy="1406714"/>
          </a:xfrm>
        </p:grpSpPr>
        <p:sp>
          <p:nvSpPr>
            <p:cNvPr id="1988" name="Google Shape;1988;p22"/>
            <p:cNvSpPr/>
            <p:nvPr/>
          </p:nvSpPr>
          <p:spPr>
            <a:xfrm>
              <a:off x="-940075" y="1241575"/>
              <a:ext cx="1027729" cy="1406714"/>
            </a:xfrm>
            <a:custGeom>
              <a:avLst/>
              <a:gdLst/>
              <a:ahLst/>
              <a:cxnLst/>
              <a:rect l="l" t="t" r="r" b="b"/>
              <a:pathLst>
                <a:path w="15666" h="21443" extrusionOk="0">
                  <a:moveTo>
                    <a:pt x="8536" y="0"/>
                  </a:moveTo>
                  <a:cubicBezTo>
                    <a:pt x="8214" y="0"/>
                    <a:pt x="7919" y="265"/>
                    <a:pt x="7705" y="665"/>
                  </a:cubicBezTo>
                  <a:cubicBezTo>
                    <a:pt x="7498" y="1041"/>
                    <a:pt x="7371" y="1546"/>
                    <a:pt x="7366" y="2051"/>
                  </a:cubicBezTo>
                  <a:cubicBezTo>
                    <a:pt x="7347" y="3334"/>
                    <a:pt x="8058" y="5183"/>
                    <a:pt x="8310" y="5793"/>
                  </a:cubicBezTo>
                  <a:cubicBezTo>
                    <a:pt x="8241" y="6466"/>
                    <a:pt x="8127" y="7489"/>
                    <a:pt x="8104" y="7540"/>
                  </a:cubicBezTo>
                  <a:cubicBezTo>
                    <a:pt x="8063" y="7421"/>
                    <a:pt x="7976" y="7214"/>
                    <a:pt x="7921" y="7099"/>
                  </a:cubicBezTo>
                  <a:cubicBezTo>
                    <a:pt x="7911" y="7082"/>
                    <a:pt x="7907" y="7063"/>
                    <a:pt x="7898" y="7049"/>
                  </a:cubicBezTo>
                  <a:cubicBezTo>
                    <a:pt x="7756" y="6361"/>
                    <a:pt x="7311" y="4508"/>
                    <a:pt x="6581" y="3522"/>
                  </a:cubicBezTo>
                  <a:cubicBezTo>
                    <a:pt x="6338" y="3196"/>
                    <a:pt x="6031" y="2931"/>
                    <a:pt x="5720" y="2766"/>
                  </a:cubicBezTo>
                  <a:cubicBezTo>
                    <a:pt x="5488" y="2643"/>
                    <a:pt x="5255" y="2574"/>
                    <a:pt x="5046" y="2574"/>
                  </a:cubicBezTo>
                  <a:cubicBezTo>
                    <a:pt x="4882" y="2574"/>
                    <a:pt x="4732" y="2616"/>
                    <a:pt x="4609" y="2707"/>
                  </a:cubicBezTo>
                  <a:cubicBezTo>
                    <a:pt x="4353" y="2899"/>
                    <a:pt x="4284" y="3293"/>
                    <a:pt x="4367" y="3742"/>
                  </a:cubicBezTo>
                  <a:cubicBezTo>
                    <a:pt x="4440" y="4151"/>
                    <a:pt x="4637" y="4600"/>
                    <a:pt x="4930" y="4985"/>
                  </a:cubicBezTo>
                  <a:cubicBezTo>
                    <a:pt x="5944" y="6324"/>
                    <a:pt x="7411" y="7063"/>
                    <a:pt x="7834" y="7260"/>
                  </a:cubicBezTo>
                  <a:cubicBezTo>
                    <a:pt x="7916" y="7429"/>
                    <a:pt x="8003" y="7604"/>
                    <a:pt x="8086" y="7778"/>
                  </a:cubicBezTo>
                  <a:cubicBezTo>
                    <a:pt x="8072" y="7842"/>
                    <a:pt x="8067" y="7902"/>
                    <a:pt x="8054" y="7967"/>
                  </a:cubicBezTo>
                  <a:cubicBezTo>
                    <a:pt x="7999" y="8369"/>
                    <a:pt x="7788" y="9897"/>
                    <a:pt x="7765" y="10103"/>
                  </a:cubicBezTo>
                  <a:cubicBezTo>
                    <a:pt x="7678" y="9920"/>
                    <a:pt x="7572" y="9736"/>
                    <a:pt x="7466" y="9563"/>
                  </a:cubicBezTo>
                  <a:cubicBezTo>
                    <a:pt x="7150" y="8801"/>
                    <a:pt x="6266" y="6834"/>
                    <a:pt x="5174" y="5921"/>
                  </a:cubicBezTo>
                  <a:cubicBezTo>
                    <a:pt x="4812" y="5613"/>
                    <a:pt x="4321" y="5338"/>
                    <a:pt x="3839" y="5169"/>
                  </a:cubicBezTo>
                  <a:cubicBezTo>
                    <a:pt x="3529" y="5060"/>
                    <a:pt x="3224" y="4996"/>
                    <a:pt x="2960" y="4996"/>
                  </a:cubicBezTo>
                  <a:cubicBezTo>
                    <a:pt x="2678" y="4996"/>
                    <a:pt x="2443" y="5070"/>
                    <a:pt x="2298" y="5243"/>
                  </a:cubicBezTo>
                  <a:cubicBezTo>
                    <a:pt x="2046" y="5541"/>
                    <a:pt x="2147" y="6109"/>
                    <a:pt x="2427" y="6691"/>
                  </a:cubicBezTo>
                  <a:cubicBezTo>
                    <a:pt x="2693" y="7241"/>
                    <a:pt x="3123" y="7810"/>
                    <a:pt x="3569" y="8182"/>
                  </a:cubicBezTo>
                  <a:cubicBezTo>
                    <a:pt x="4797" y="9214"/>
                    <a:pt x="7063" y="9755"/>
                    <a:pt x="7513" y="9855"/>
                  </a:cubicBezTo>
                  <a:cubicBezTo>
                    <a:pt x="7586" y="10026"/>
                    <a:pt x="7655" y="10213"/>
                    <a:pt x="7724" y="10452"/>
                  </a:cubicBezTo>
                  <a:cubicBezTo>
                    <a:pt x="7710" y="10589"/>
                    <a:pt x="7636" y="11525"/>
                    <a:pt x="7631" y="11631"/>
                  </a:cubicBezTo>
                  <a:cubicBezTo>
                    <a:pt x="7591" y="11567"/>
                    <a:pt x="7540" y="11506"/>
                    <a:pt x="7494" y="11451"/>
                  </a:cubicBezTo>
                  <a:cubicBezTo>
                    <a:pt x="7398" y="11337"/>
                    <a:pt x="7292" y="11231"/>
                    <a:pt x="7182" y="11131"/>
                  </a:cubicBezTo>
                  <a:cubicBezTo>
                    <a:pt x="6715" y="10663"/>
                    <a:pt x="5279" y="9374"/>
                    <a:pt x="2761" y="8558"/>
                  </a:cubicBezTo>
                  <a:cubicBezTo>
                    <a:pt x="2545" y="8489"/>
                    <a:pt x="2331" y="8443"/>
                    <a:pt x="2124" y="8420"/>
                  </a:cubicBezTo>
                  <a:cubicBezTo>
                    <a:pt x="2014" y="8407"/>
                    <a:pt x="1906" y="8401"/>
                    <a:pt x="1801" y="8401"/>
                  </a:cubicBezTo>
                  <a:cubicBezTo>
                    <a:pt x="976" y="8401"/>
                    <a:pt x="348" y="8792"/>
                    <a:pt x="193" y="9411"/>
                  </a:cubicBezTo>
                  <a:cubicBezTo>
                    <a:pt x="1" y="10181"/>
                    <a:pt x="532" y="10970"/>
                    <a:pt x="1688" y="11369"/>
                  </a:cubicBezTo>
                  <a:cubicBezTo>
                    <a:pt x="1798" y="11410"/>
                    <a:pt x="1913" y="11442"/>
                    <a:pt x="2037" y="11474"/>
                  </a:cubicBezTo>
                  <a:cubicBezTo>
                    <a:pt x="2614" y="11619"/>
                    <a:pt x="3279" y="11672"/>
                    <a:pt x="3940" y="11672"/>
                  </a:cubicBezTo>
                  <a:cubicBezTo>
                    <a:pt x="5303" y="11672"/>
                    <a:pt x="6645" y="11448"/>
                    <a:pt x="7146" y="11355"/>
                  </a:cubicBezTo>
                  <a:cubicBezTo>
                    <a:pt x="7223" y="11429"/>
                    <a:pt x="7301" y="11502"/>
                    <a:pt x="7375" y="11584"/>
                  </a:cubicBezTo>
                  <a:cubicBezTo>
                    <a:pt x="7453" y="11667"/>
                    <a:pt x="7521" y="11777"/>
                    <a:pt x="7623" y="11842"/>
                  </a:cubicBezTo>
                  <a:cubicBezTo>
                    <a:pt x="7623" y="11860"/>
                    <a:pt x="7618" y="11979"/>
                    <a:pt x="7618" y="12158"/>
                  </a:cubicBezTo>
                  <a:cubicBezTo>
                    <a:pt x="7607" y="12157"/>
                    <a:pt x="7596" y="12157"/>
                    <a:pt x="7585" y="12157"/>
                  </a:cubicBezTo>
                  <a:cubicBezTo>
                    <a:pt x="7536" y="12157"/>
                    <a:pt x="7485" y="12164"/>
                    <a:pt x="7443" y="12172"/>
                  </a:cubicBezTo>
                  <a:cubicBezTo>
                    <a:pt x="7398" y="12177"/>
                    <a:pt x="7352" y="12190"/>
                    <a:pt x="7306" y="12200"/>
                  </a:cubicBezTo>
                  <a:cubicBezTo>
                    <a:pt x="7018" y="12078"/>
                    <a:pt x="6319" y="11817"/>
                    <a:pt x="5568" y="11817"/>
                  </a:cubicBezTo>
                  <a:cubicBezTo>
                    <a:pt x="5384" y="11817"/>
                    <a:pt x="5198" y="11832"/>
                    <a:pt x="5013" y="11869"/>
                  </a:cubicBezTo>
                  <a:cubicBezTo>
                    <a:pt x="4678" y="11933"/>
                    <a:pt x="4251" y="12098"/>
                    <a:pt x="3889" y="12304"/>
                  </a:cubicBezTo>
                  <a:cubicBezTo>
                    <a:pt x="3449" y="12557"/>
                    <a:pt x="3119" y="12873"/>
                    <a:pt x="3174" y="13167"/>
                  </a:cubicBezTo>
                  <a:cubicBezTo>
                    <a:pt x="3261" y="13604"/>
                    <a:pt x="3847" y="13871"/>
                    <a:pt x="4489" y="13871"/>
                  </a:cubicBezTo>
                  <a:cubicBezTo>
                    <a:pt x="4622" y="13871"/>
                    <a:pt x="4756" y="13860"/>
                    <a:pt x="4890" y="13836"/>
                  </a:cubicBezTo>
                  <a:cubicBezTo>
                    <a:pt x="4899" y="13836"/>
                    <a:pt x="4912" y="13832"/>
                    <a:pt x="4926" y="13827"/>
                  </a:cubicBezTo>
                  <a:cubicBezTo>
                    <a:pt x="5976" y="13621"/>
                    <a:pt x="7159" y="12539"/>
                    <a:pt x="7398" y="12310"/>
                  </a:cubicBezTo>
                  <a:cubicBezTo>
                    <a:pt x="7421" y="12300"/>
                    <a:pt x="7449" y="12295"/>
                    <a:pt x="7476" y="12291"/>
                  </a:cubicBezTo>
                  <a:cubicBezTo>
                    <a:pt x="7517" y="12287"/>
                    <a:pt x="7568" y="12287"/>
                    <a:pt x="7614" y="12282"/>
                  </a:cubicBezTo>
                  <a:cubicBezTo>
                    <a:pt x="7614" y="12704"/>
                    <a:pt x="7614" y="13318"/>
                    <a:pt x="7627" y="13612"/>
                  </a:cubicBezTo>
                  <a:cubicBezTo>
                    <a:pt x="7646" y="14116"/>
                    <a:pt x="8118" y="20958"/>
                    <a:pt x="8118" y="21105"/>
                  </a:cubicBezTo>
                  <a:cubicBezTo>
                    <a:pt x="8113" y="21355"/>
                    <a:pt x="8197" y="21442"/>
                    <a:pt x="8280" y="21442"/>
                  </a:cubicBezTo>
                  <a:cubicBezTo>
                    <a:pt x="8362" y="21442"/>
                    <a:pt x="8443" y="21355"/>
                    <a:pt x="8434" y="21257"/>
                  </a:cubicBezTo>
                  <a:cubicBezTo>
                    <a:pt x="8429" y="21147"/>
                    <a:pt x="8008" y="14230"/>
                    <a:pt x="7980" y="13777"/>
                  </a:cubicBezTo>
                  <a:cubicBezTo>
                    <a:pt x="7966" y="13515"/>
                    <a:pt x="7962" y="12854"/>
                    <a:pt x="7957" y="12365"/>
                  </a:cubicBezTo>
                  <a:lnTo>
                    <a:pt x="7957" y="12365"/>
                  </a:lnTo>
                  <a:cubicBezTo>
                    <a:pt x="8008" y="12369"/>
                    <a:pt x="8054" y="12374"/>
                    <a:pt x="8099" y="12382"/>
                  </a:cubicBezTo>
                  <a:cubicBezTo>
                    <a:pt x="8182" y="12401"/>
                    <a:pt x="8264" y="12424"/>
                    <a:pt x="8342" y="12452"/>
                  </a:cubicBezTo>
                  <a:cubicBezTo>
                    <a:pt x="8618" y="12818"/>
                    <a:pt x="9392" y="13781"/>
                    <a:pt x="10145" y="14130"/>
                  </a:cubicBezTo>
                  <a:cubicBezTo>
                    <a:pt x="10158" y="14135"/>
                    <a:pt x="10167" y="14139"/>
                    <a:pt x="10177" y="14139"/>
                  </a:cubicBezTo>
                  <a:cubicBezTo>
                    <a:pt x="10421" y="14246"/>
                    <a:pt x="10713" y="14302"/>
                    <a:pt x="10986" y="14302"/>
                  </a:cubicBezTo>
                  <a:cubicBezTo>
                    <a:pt x="11368" y="14302"/>
                    <a:pt x="11711" y="14190"/>
                    <a:pt x="11824" y="13946"/>
                  </a:cubicBezTo>
                  <a:cubicBezTo>
                    <a:pt x="11934" y="13703"/>
                    <a:pt x="11653" y="13368"/>
                    <a:pt x="11273" y="13070"/>
                  </a:cubicBezTo>
                  <a:cubicBezTo>
                    <a:pt x="10984" y="12846"/>
                    <a:pt x="10645" y="12644"/>
                    <a:pt x="10374" y="12520"/>
                  </a:cubicBezTo>
                  <a:cubicBezTo>
                    <a:pt x="9914" y="12307"/>
                    <a:pt x="9390" y="12254"/>
                    <a:pt x="8977" y="12254"/>
                  </a:cubicBezTo>
                  <a:cubicBezTo>
                    <a:pt x="8694" y="12254"/>
                    <a:pt x="8463" y="12279"/>
                    <a:pt x="8338" y="12295"/>
                  </a:cubicBezTo>
                  <a:cubicBezTo>
                    <a:pt x="8269" y="12272"/>
                    <a:pt x="8192" y="12255"/>
                    <a:pt x="8118" y="12240"/>
                  </a:cubicBezTo>
                  <a:cubicBezTo>
                    <a:pt x="8076" y="12236"/>
                    <a:pt x="8017" y="12227"/>
                    <a:pt x="7957" y="12222"/>
                  </a:cubicBezTo>
                  <a:lnTo>
                    <a:pt x="7957" y="11759"/>
                  </a:lnTo>
                  <a:cubicBezTo>
                    <a:pt x="8063" y="11709"/>
                    <a:pt x="8159" y="11644"/>
                    <a:pt x="8260" y="11594"/>
                  </a:cubicBezTo>
                  <a:cubicBezTo>
                    <a:pt x="8425" y="11506"/>
                    <a:pt x="8599" y="11438"/>
                    <a:pt x="8783" y="11387"/>
                  </a:cubicBezTo>
                  <a:cubicBezTo>
                    <a:pt x="8797" y="11383"/>
                    <a:pt x="8815" y="11379"/>
                    <a:pt x="8833" y="11369"/>
                  </a:cubicBezTo>
                  <a:cubicBezTo>
                    <a:pt x="9307" y="11561"/>
                    <a:pt x="11501" y="12386"/>
                    <a:pt x="13174" y="12386"/>
                  </a:cubicBezTo>
                  <a:cubicBezTo>
                    <a:pt x="13267" y="12386"/>
                    <a:pt x="13358" y="12383"/>
                    <a:pt x="13447" y="12378"/>
                  </a:cubicBezTo>
                  <a:cubicBezTo>
                    <a:pt x="13653" y="12365"/>
                    <a:pt x="13850" y="12337"/>
                    <a:pt x="14043" y="12300"/>
                  </a:cubicBezTo>
                  <a:cubicBezTo>
                    <a:pt x="14960" y="12117"/>
                    <a:pt x="15666" y="11635"/>
                    <a:pt x="15621" y="10920"/>
                  </a:cubicBezTo>
                  <a:cubicBezTo>
                    <a:pt x="15593" y="10466"/>
                    <a:pt x="15226" y="10108"/>
                    <a:pt x="14694" y="9878"/>
                  </a:cubicBezTo>
                  <a:cubicBezTo>
                    <a:pt x="14275" y="9699"/>
                    <a:pt x="13749" y="9596"/>
                    <a:pt x="13218" y="9596"/>
                  </a:cubicBezTo>
                  <a:cubicBezTo>
                    <a:pt x="13139" y="9596"/>
                    <a:pt x="13059" y="9598"/>
                    <a:pt x="12979" y="9603"/>
                  </a:cubicBezTo>
                  <a:cubicBezTo>
                    <a:pt x="11360" y="9704"/>
                    <a:pt x="9420" y="10892"/>
                    <a:pt x="8884" y="11241"/>
                  </a:cubicBezTo>
                  <a:cubicBezTo>
                    <a:pt x="8797" y="11264"/>
                    <a:pt x="8714" y="11286"/>
                    <a:pt x="8632" y="11319"/>
                  </a:cubicBezTo>
                  <a:cubicBezTo>
                    <a:pt x="8471" y="11379"/>
                    <a:pt x="8319" y="11447"/>
                    <a:pt x="8173" y="11529"/>
                  </a:cubicBezTo>
                  <a:cubicBezTo>
                    <a:pt x="8099" y="11571"/>
                    <a:pt x="8027" y="11612"/>
                    <a:pt x="7962" y="11663"/>
                  </a:cubicBezTo>
                  <a:cubicBezTo>
                    <a:pt x="7962" y="11539"/>
                    <a:pt x="8012" y="10727"/>
                    <a:pt x="8027" y="10549"/>
                  </a:cubicBezTo>
                  <a:cubicBezTo>
                    <a:pt x="8186" y="10411"/>
                    <a:pt x="8342" y="10255"/>
                    <a:pt x="8508" y="10126"/>
                  </a:cubicBezTo>
                  <a:cubicBezTo>
                    <a:pt x="8567" y="10081"/>
                    <a:pt x="8626" y="10035"/>
                    <a:pt x="8687" y="9988"/>
                  </a:cubicBezTo>
                  <a:cubicBezTo>
                    <a:pt x="9392" y="9961"/>
                    <a:pt x="11722" y="9815"/>
                    <a:pt x="12984" y="9190"/>
                  </a:cubicBezTo>
                  <a:cubicBezTo>
                    <a:pt x="13475" y="8953"/>
                    <a:pt x="13864" y="8572"/>
                    <a:pt x="14084" y="8164"/>
                  </a:cubicBezTo>
                  <a:cubicBezTo>
                    <a:pt x="14286" y="7787"/>
                    <a:pt x="14336" y="7389"/>
                    <a:pt x="14176" y="7063"/>
                  </a:cubicBezTo>
                  <a:cubicBezTo>
                    <a:pt x="13997" y="6701"/>
                    <a:pt x="13570" y="6513"/>
                    <a:pt x="13056" y="6485"/>
                  </a:cubicBezTo>
                  <a:cubicBezTo>
                    <a:pt x="13009" y="6482"/>
                    <a:pt x="12962" y="6481"/>
                    <a:pt x="12914" y="6481"/>
                  </a:cubicBezTo>
                  <a:cubicBezTo>
                    <a:pt x="12482" y="6481"/>
                    <a:pt x="12004" y="6592"/>
                    <a:pt x="11571" y="6807"/>
                  </a:cubicBezTo>
                  <a:cubicBezTo>
                    <a:pt x="10250" y="7457"/>
                    <a:pt x="8852" y="9438"/>
                    <a:pt x="8539" y="9897"/>
                  </a:cubicBezTo>
                  <a:cubicBezTo>
                    <a:pt x="8531" y="9906"/>
                    <a:pt x="8522" y="9910"/>
                    <a:pt x="8516" y="9920"/>
                  </a:cubicBezTo>
                  <a:cubicBezTo>
                    <a:pt x="8361" y="10039"/>
                    <a:pt x="8192" y="10177"/>
                    <a:pt x="8044" y="10323"/>
                  </a:cubicBezTo>
                  <a:cubicBezTo>
                    <a:pt x="8072" y="10053"/>
                    <a:pt x="8269" y="8416"/>
                    <a:pt x="8319" y="8022"/>
                  </a:cubicBezTo>
                  <a:cubicBezTo>
                    <a:pt x="8461" y="7857"/>
                    <a:pt x="8581" y="7664"/>
                    <a:pt x="8714" y="7494"/>
                  </a:cubicBezTo>
                  <a:cubicBezTo>
                    <a:pt x="8723" y="7485"/>
                    <a:pt x="8728" y="7476"/>
                    <a:pt x="8736" y="7471"/>
                  </a:cubicBezTo>
                  <a:cubicBezTo>
                    <a:pt x="9402" y="7264"/>
                    <a:pt x="11369" y="6600"/>
                    <a:pt x="12313" y="5692"/>
                  </a:cubicBezTo>
                  <a:cubicBezTo>
                    <a:pt x="12567" y="5453"/>
                    <a:pt x="12759" y="5164"/>
                    <a:pt x="12883" y="4866"/>
                  </a:cubicBezTo>
                  <a:cubicBezTo>
                    <a:pt x="13121" y="4303"/>
                    <a:pt x="13121" y="3710"/>
                    <a:pt x="12823" y="3399"/>
                  </a:cubicBezTo>
                  <a:cubicBezTo>
                    <a:pt x="12674" y="3241"/>
                    <a:pt x="12456" y="3170"/>
                    <a:pt x="12203" y="3170"/>
                  </a:cubicBezTo>
                  <a:cubicBezTo>
                    <a:pt x="12044" y="3170"/>
                    <a:pt x="11870" y="3198"/>
                    <a:pt x="11691" y="3252"/>
                  </a:cubicBezTo>
                  <a:cubicBezTo>
                    <a:pt x="11273" y="3376"/>
                    <a:pt x="10828" y="3632"/>
                    <a:pt x="10461" y="3981"/>
                  </a:cubicBezTo>
                  <a:cubicBezTo>
                    <a:pt x="9485" y="4912"/>
                    <a:pt x="8760" y="6829"/>
                    <a:pt x="8563" y="7384"/>
                  </a:cubicBezTo>
                  <a:cubicBezTo>
                    <a:pt x="8499" y="7467"/>
                    <a:pt x="8429" y="7554"/>
                    <a:pt x="8370" y="7645"/>
                  </a:cubicBezTo>
                  <a:cubicBezTo>
                    <a:pt x="8393" y="7461"/>
                    <a:pt x="8467" y="6572"/>
                    <a:pt x="8535" y="5706"/>
                  </a:cubicBezTo>
                  <a:cubicBezTo>
                    <a:pt x="8861" y="4990"/>
                    <a:pt x="9654" y="3128"/>
                    <a:pt x="9672" y="1890"/>
                  </a:cubicBezTo>
                  <a:cubicBezTo>
                    <a:pt x="9677" y="1647"/>
                    <a:pt x="9644" y="1408"/>
                    <a:pt x="9589" y="1188"/>
                  </a:cubicBezTo>
                  <a:cubicBezTo>
                    <a:pt x="9424" y="523"/>
                    <a:pt x="9022" y="10"/>
                    <a:pt x="8544" y="0"/>
                  </a:cubicBezTo>
                  <a:cubicBezTo>
                    <a:pt x="8541" y="0"/>
                    <a:pt x="8539" y="0"/>
                    <a:pt x="8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-434613" y="1241575"/>
              <a:ext cx="123661" cy="80363"/>
            </a:xfrm>
            <a:custGeom>
              <a:avLst/>
              <a:gdLst/>
              <a:ahLst/>
              <a:cxnLst/>
              <a:rect l="l" t="t" r="r" b="b"/>
              <a:pathLst>
                <a:path w="1885" h="1225" extrusionOk="0">
                  <a:moveTo>
                    <a:pt x="831" y="0"/>
                  </a:moveTo>
                  <a:cubicBezTo>
                    <a:pt x="509" y="0"/>
                    <a:pt x="214" y="265"/>
                    <a:pt x="0" y="665"/>
                  </a:cubicBezTo>
                  <a:cubicBezTo>
                    <a:pt x="353" y="927"/>
                    <a:pt x="766" y="1115"/>
                    <a:pt x="1202" y="1193"/>
                  </a:cubicBezTo>
                  <a:cubicBezTo>
                    <a:pt x="1319" y="1212"/>
                    <a:pt x="1440" y="1225"/>
                    <a:pt x="1559" y="1225"/>
                  </a:cubicBezTo>
                  <a:cubicBezTo>
                    <a:pt x="1669" y="1225"/>
                    <a:pt x="1779" y="1214"/>
                    <a:pt x="1884" y="1188"/>
                  </a:cubicBezTo>
                  <a:cubicBezTo>
                    <a:pt x="1719" y="523"/>
                    <a:pt x="1317" y="10"/>
                    <a:pt x="839" y="0"/>
                  </a:cubicBezTo>
                  <a:cubicBezTo>
                    <a:pt x="836" y="0"/>
                    <a:pt x="834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-183752" y="1407351"/>
              <a:ext cx="394" cy="2821"/>
            </a:xfrm>
            <a:custGeom>
              <a:avLst/>
              <a:gdLst/>
              <a:ahLst/>
              <a:cxnLst/>
              <a:rect l="l" t="t" r="r" b="b"/>
              <a:pathLst>
                <a:path w="6" h="43" extrusionOk="0">
                  <a:moveTo>
                    <a:pt x="1" y="0"/>
                  </a:moveTo>
                  <a:cubicBezTo>
                    <a:pt x="1" y="3"/>
                    <a:pt x="1" y="5"/>
                    <a:pt x="2" y="8"/>
                  </a:cubicBezTo>
                  <a:lnTo>
                    <a:pt x="2" y="8"/>
                  </a:lnTo>
                  <a:lnTo>
                    <a:pt x="1" y="0"/>
                  </a:lnTo>
                  <a:close/>
                  <a:moveTo>
                    <a:pt x="2" y="8"/>
                  </a:moveTo>
                  <a:lnTo>
                    <a:pt x="5" y="42"/>
                  </a:lnTo>
                  <a:lnTo>
                    <a:pt x="5" y="32"/>
                  </a:lnTo>
                  <a:cubicBezTo>
                    <a:pt x="5" y="23"/>
                    <a:pt x="3" y="15"/>
                    <a:pt x="2" y="8"/>
                  </a:cubicBezTo>
                  <a:close/>
                </a:path>
              </a:pathLst>
            </a:custGeom>
            <a:solidFill>
              <a:srgbClr val="7CA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-173190" y="1449467"/>
              <a:ext cx="93943" cy="111393"/>
            </a:xfrm>
            <a:custGeom>
              <a:avLst/>
              <a:gdLst/>
              <a:ahLst/>
              <a:cxnLst/>
              <a:rect l="l" t="t" r="r" b="b"/>
              <a:pathLst>
                <a:path w="1432" h="1698" extrusionOk="0">
                  <a:moveTo>
                    <a:pt x="513" y="1"/>
                  </a:moveTo>
                  <a:cubicBezTo>
                    <a:pt x="354" y="1"/>
                    <a:pt x="180" y="29"/>
                    <a:pt x="1" y="83"/>
                  </a:cubicBezTo>
                  <a:cubicBezTo>
                    <a:pt x="193" y="738"/>
                    <a:pt x="532" y="1339"/>
                    <a:pt x="1119" y="1656"/>
                  </a:cubicBezTo>
                  <a:cubicBezTo>
                    <a:pt x="1142" y="1670"/>
                    <a:pt x="1169" y="1684"/>
                    <a:pt x="1193" y="1697"/>
                  </a:cubicBezTo>
                  <a:cubicBezTo>
                    <a:pt x="1431" y="1134"/>
                    <a:pt x="1431" y="541"/>
                    <a:pt x="1133" y="230"/>
                  </a:cubicBezTo>
                  <a:cubicBezTo>
                    <a:pt x="984" y="72"/>
                    <a:pt x="766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-83578" y="1667003"/>
              <a:ext cx="84037" cy="110147"/>
            </a:xfrm>
            <a:custGeom>
              <a:avLst/>
              <a:gdLst/>
              <a:ahLst/>
              <a:cxnLst/>
              <a:rect l="l" t="t" r="r" b="b"/>
              <a:pathLst>
                <a:path w="1281" h="1679" extrusionOk="0">
                  <a:moveTo>
                    <a:pt x="0" y="0"/>
                  </a:moveTo>
                  <a:cubicBezTo>
                    <a:pt x="15" y="367"/>
                    <a:pt x="97" y="734"/>
                    <a:pt x="285" y="1046"/>
                  </a:cubicBezTo>
                  <a:cubicBezTo>
                    <a:pt x="455" y="1330"/>
                    <a:pt x="726" y="1560"/>
                    <a:pt x="1028" y="1679"/>
                  </a:cubicBezTo>
                  <a:cubicBezTo>
                    <a:pt x="1230" y="1302"/>
                    <a:pt x="1280" y="904"/>
                    <a:pt x="1120" y="578"/>
                  </a:cubicBezTo>
                  <a:cubicBezTo>
                    <a:pt x="941" y="216"/>
                    <a:pt x="514" y="2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-22502" y="1889590"/>
              <a:ext cx="110147" cy="158889"/>
            </a:xfrm>
            <a:custGeom>
              <a:avLst/>
              <a:gdLst/>
              <a:ahLst/>
              <a:cxnLst/>
              <a:rect l="l" t="t" r="r" b="b"/>
              <a:pathLst>
                <a:path w="1679" h="2422" extrusionOk="0">
                  <a:moveTo>
                    <a:pt x="707" y="0"/>
                  </a:moveTo>
                  <a:cubicBezTo>
                    <a:pt x="258" y="610"/>
                    <a:pt x="1" y="1359"/>
                    <a:pt x="15" y="2115"/>
                  </a:cubicBezTo>
                  <a:cubicBezTo>
                    <a:pt x="15" y="2220"/>
                    <a:pt x="24" y="2326"/>
                    <a:pt x="56" y="2422"/>
                  </a:cubicBezTo>
                  <a:cubicBezTo>
                    <a:pt x="973" y="2239"/>
                    <a:pt x="1679" y="1757"/>
                    <a:pt x="1634" y="1042"/>
                  </a:cubicBezTo>
                  <a:cubicBezTo>
                    <a:pt x="1606" y="588"/>
                    <a:pt x="1239" y="23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-272445" y="2098991"/>
              <a:ext cx="115264" cy="80888"/>
            </a:xfrm>
            <a:custGeom>
              <a:avLst/>
              <a:gdLst/>
              <a:ahLst/>
              <a:cxnLst/>
              <a:rect l="l" t="t" r="r" b="b"/>
              <a:pathLst>
                <a:path w="1757" h="1233" extrusionOk="0">
                  <a:moveTo>
                    <a:pt x="1096" y="0"/>
                  </a:moveTo>
                  <a:cubicBezTo>
                    <a:pt x="661" y="148"/>
                    <a:pt x="275" y="459"/>
                    <a:pt x="73" y="872"/>
                  </a:cubicBezTo>
                  <a:cubicBezTo>
                    <a:pt x="41" y="936"/>
                    <a:pt x="13" y="1005"/>
                    <a:pt x="0" y="1069"/>
                  </a:cubicBezTo>
                  <a:cubicBezTo>
                    <a:pt x="244" y="1176"/>
                    <a:pt x="536" y="1232"/>
                    <a:pt x="809" y="1232"/>
                  </a:cubicBezTo>
                  <a:cubicBezTo>
                    <a:pt x="1191" y="1232"/>
                    <a:pt x="1534" y="1120"/>
                    <a:pt x="1647" y="876"/>
                  </a:cubicBezTo>
                  <a:cubicBezTo>
                    <a:pt x="1757" y="633"/>
                    <a:pt x="1476" y="298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-659037" y="1410369"/>
              <a:ext cx="94205" cy="76755"/>
            </a:xfrm>
            <a:custGeom>
              <a:avLst/>
              <a:gdLst/>
              <a:ahLst/>
              <a:cxnLst/>
              <a:rect l="l" t="t" r="r" b="b"/>
              <a:pathLst>
                <a:path w="1436" h="1170" extrusionOk="0">
                  <a:moveTo>
                    <a:pt x="762" y="1"/>
                  </a:moveTo>
                  <a:cubicBezTo>
                    <a:pt x="598" y="1"/>
                    <a:pt x="448" y="43"/>
                    <a:pt x="325" y="134"/>
                  </a:cubicBezTo>
                  <a:cubicBezTo>
                    <a:pt x="69" y="326"/>
                    <a:pt x="0" y="720"/>
                    <a:pt x="83" y="1169"/>
                  </a:cubicBezTo>
                  <a:cubicBezTo>
                    <a:pt x="670" y="1142"/>
                    <a:pt x="1233" y="748"/>
                    <a:pt x="1436" y="193"/>
                  </a:cubicBezTo>
                  <a:cubicBezTo>
                    <a:pt x="1204" y="70"/>
                    <a:pt x="971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-805919" y="1569256"/>
              <a:ext cx="117691" cy="111262"/>
            </a:xfrm>
            <a:custGeom>
              <a:avLst/>
              <a:gdLst/>
              <a:ahLst/>
              <a:cxnLst/>
              <a:rect l="l" t="t" r="r" b="b"/>
              <a:pathLst>
                <a:path w="1794" h="1696" extrusionOk="0">
                  <a:moveTo>
                    <a:pt x="915" y="1"/>
                  </a:moveTo>
                  <a:cubicBezTo>
                    <a:pt x="633" y="1"/>
                    <a:pt x="398" y="75"/>
                    <a:pt x="253" y="248"/>
                  </a:cubicBezTo>
                  <a:cubicBezTo>
                    <a:pt x="1" y="546"/>
                    <a:pt x="102" y="1114"/>
                    <a:pt x="382" y="1696"/>
                  </a:cubicBezTo>
                  <a:lnTo>
                    <a:pt x="528" y="1696"/>
                  </a:lnTo>
                  <a:cubicBezTo>
                    <a:pt x="735" y="1692"/>
                    <a:pt x="946" y="1664"/>
                    <a:pt x="1124" y="1568"/>
                  </a:cubicBezTo>
                  <a:cubicBezTo>
                    <a:pt x="1436" y="1399"/>
                    <a:pt x="1607" y="1045"/>
                    <a:pt x="1702" y="705"/>
                  </a:cubicBezTo>
                  <a:cubicBezTo>
                    <a:pt x="1753" y="532"/>
                    <a:pt x="1789" y="353"/>
                    <a:pt x="1794" y="174"/>
                  </a:cubicBezTo>
                  <a:cubicBezTo>
                    <a:pt x="1484" y="65"/>
                    <a:pt x="1179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-940075" y="1792630"/>
              <a:ext cx="150164" cy="194774"/>
            </a:xfrm>
            <a:custGeom>
              <a:avLst/>
              <a:gdLst/>
              <a:ahLst/>
              <a:cxnLst/>
              <a:rect l="l" t="t" r="r" b="b"/>
              <a:pathLst>
                <a:path w="2289" h="2969" extrusionOk="0">
                  <a:moveTo>
                    <a:pt x="1801" y="1"/>
                  </a:moveTo>
                  <a:cubicBezTo>
                    <a:pt x="976" y="1"/>
                    <a:pt x="348" y="392"/>
                    <a:pt x="193" y="1011"/>
                  </a:cubicBezTo>
                  <a:cubicBezTo>
                    <a:pt x="1" y="1781"/>
                    <a:pt x="532" y="2570"/>
                    <a:pt x="1688" y="2969"/>
                  </a:cubicBezTo>
                  <a:cubicBezTo>
                    <a:pt x="1863" y="2905"/>
                    <a:pt x="2018" y="2804"/>
                    <a:pt x="2124" y="2648"/>
                  </a:cubicBezTo>
                  <a:cubicBezTo>
                    <a:pt x="2257" y="2441"/>
                    <a:pt x="2276" y="2185"/>
                    <a:pt x="2280" y="1942"/>
                  </a:cubicBezTo>
                  <a:cubicBezTo>
                    <a:pt x="2289" y="1378"/>
                    <a:pt x="2257" y="818"/>
                    <a:pt x="2170" y="263"/>
                  </a:cubicBezTo>
                  <a:cubicBezTo>
                    <a:pt x="2160" y="181"/>
                    <a:pt x="2147" y="98"/>
                    <a:pt x="2124" y="20"/>
                  </a:cubicBezTo>
                  <a:cubicBezTo>
                    <a:pt x="2014" y="7"/>
                    <a:pt x="1906" y="1"/>
                    <a:pt x="1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-735528" y="2048740"/>
              <a:ext cx="119200" cy="102865"/>
            </a:xfrm>
            <a:custGeom>
              <a:avLst/>
              <a:gdLst/>
              <a:ahLst/>
              <a:cxnLst/>
              <a:rect l="l" t="t" r="r" b="b"/>
              <a:pathLst>
                <a:path w="1817" h="1568" extrusionOk="0">
                  <a:moveTo>
                    <a:pt x="771" y="0"/>
                  </a:moveTo>
                  <a:cubicBezTo>
                    <a:pt x="331" y="253"/>
                    <a:pt x="1" y="569"/>
                    <a:pt x="56" y="863"/>
                  </a:cubicBezTo>
                  <a:cubicBezTo>
                    <a:pt x="143" y="1300"/>
                    <a:pt x="729" y="1567"/>
                    <a:pt x="1371" y="1567"/>
                  </a:cubicBezTo>
                  <a:cubicBezTo>
                    <a:pt x="1504" y="1567"/>
                    <a:pt x="1638" y="1556"/>
                    <a:pt x="1772" y="1532"/>
                  </a:cubicBezTo>
                  <a:cubicBezTo>
                    <a:pt x="1785" y="1473"/>
                    <a:pt x="1789" y="1409"/>
                    <a:pt x="1794" y="1348"/>
                  </a:cubicBezTo>
                  <a:cubicBezTo>
                    <a:pt x="1817" y="895"/>
                    <a:pt x="1584" y="440"/>
                    <a:pt x="1203" y="193"/>
                  </a:cubicBezTo>
                  <a:cubicBezTo>
                    <a:pt x="1070" y="106"/>
                    <a:pt x="923" y="46"/>
                    <a:pt x="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22"/>
          <p:cNvGrpSpPr/>
          <p:nvPr/>
        </p:nvGrpSpPr>
        <p:grpSpPr>
          <a:xfrm rot="-7390954">
            <a:off x="8054809" y="3747677"/>
            <a:ext cx="1238083" cy="1406846"/>
            <a:chOff x="-1010725" y="1320475"/>
            <a:chExt cx="1514897" cy="1721394"/>
          </a:xfrm>
        </p:grpSpPr>
        <p:sp>
          <p:nvSpPr>
            <p:cNvPr id="2000" name="Google Shape;2000;p22"/>
            <p:cNvSpPr/>
            <p:nvPr/>
          </p:nvSpPr>
          <p:spPr>
            <a:xfrm>
              <a:off x="-809054" y="1320475"/>
              <a:ext cx="1312669" cy="1254201"/>
            </a:xfrm>
            <a:custGeom>
              <a:avLst/>
              <a:gdLst/>
              <a:ahLst/>
              <a:cxnLst/>
              <a:rect l="l" t="t" r="r" b="b"/>
              <a:pathLst>
                <a:path w="14144" h="13514" extrusionOk="0">
                  <a:moveTo>
                    <a:pt x="10310" y="1"/>
                  </a:moveTo>
                  <a:cubicBezTo>
                    <a:pt x="9699" y="1"/>
                    <a:pt x="9092" y="51"/>
                    <a:pt x="8553" y="229"/>
                  </a:cubicBezTo>
                  <a:cubicBezTo>
                    <a:pt x="7330" y="633"/>
                    <a:pt x="5372" y="1808"/>
                    <a:pt x="3069" y="4170"/>
                  </a:cubicBezTo>
                  <a:cubicBezTo>
                    <a:pt x="762" y="6530"/>
                    <a:pt x="184" y="8994"/>
                    <a:pt x="102" y="10141"/>
                  </a:cubicBezTo>
                  <a:cubicBezTo>
                    <a:pt x="0" y="11525"/>
                    <a:pt x="872" y="12914"/>
                    <a:pt x="963" y="13098"/>
                  </a:cubicBezTo>
                  <a:cubicBezTo>
                    <a:pt x="963" y="13098"/>
                    <a:pt x="2615" y="13514"/>
                    <a:pt x="3846" y="13514"/>
                  </a:cubicBezTo>
                  <a:cubicBezTo>
                    <a:pt x="4077" y="13514"/>
                    <a:pt x="4293" y="13499"/>
                    <a:pt x="4481" y="13464"/>
                  </a:cubicBezTo>
                  <a:cubicBezTo>
                    <a:pt x="5848" y="13212"/>
                    <a:pt x="7751" y="11828"/>
                    <a:pt x="8879" y="10645"/>
                  </a:cubicBezTo>
                  <a:cubicBezTo>
                    <a:pt x="10007" y="9457"/>
                    <a:pt x="11925" y="7095"/>
                    <a:pt x="12433" y="6132"/>
                  </a:cubicBezTo>
                  <a:cubicBezTo>
                    <a:pt x="13286" y="4509"/>
                    <a:pt x="13832" y="2486"/>
                    <a:pt x="13851" y="1693"/>
                  </a:cubicBezTo>
                  <a:cubicBezTo>
                    <a:pt x="13878" y="587"/>
                    <a:pt x="14144" y="106"/>
                    <a:pt x="14144" y="106"/>
                  </a:cubicBezTo>
                  <a:cubicBezTo>
                    <a:pt x="14144" y="106"/>
                    <a:pt x="13797" y="84"/>
                    <a:pt x="13133" y="84"/>
                  </a:cubicBezTo>
                  <a:cubicBezTo>
                    <a:pt x="12996" y="84"/>
                    <a:pt x="12845" y="85"/>
                    <a:pt x="12681" y="87"/>
                  </a:cubicBezTo>
                  <a:cubicBezTo>
                    <a:pt x="12652" y="88"/>
                    <a:pt x="12623" y="88"/>
                    <a:pt x="12593" y="88"/>
                  </a:cubicBezTo>
                  <a:cubicBezTo>
                    <a:pt x="11921" y="88"/>
                    <a:pt x="11112" y="1"/>
                    <a:pt x="10310" y="1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-796710" y="1485023"/>
              <a:ext cx="1101625" cy="1072855"/>
            </a:xfrm>
            <a:custGeom>
              <a:avLst/>
              <a:gdLst/>
              <a:ahLst/>
              <a:cxnLst/>
              <a:rect l="l" t="t" r="r" b="b"/>
              <a:pathLst>
                <a:path w="11870" h="11560" extrusionOk="0">
                  <a:moveTo>
                    <a:pt x="10528" y="0"/>
                  </a:moveTo>
                  <a:cubicBezTo>
                    <a:pt x="9624" y="0"/>
                    <a:pt x="8718" y="287"/>
                    <a:pt x="7990" y="828"/>
                  </a:cubicBezTo>
                  <a:cubicBezTo>
                    <a:pt x="7072" y="1506"/>
                    <a:pt x="6477" y="2515"/>
                    <a:pt x="5738" y="3382"/>
                  </a:cubicBezTo>
                  <a:cubicBezTo>
                    <a:pt x="4018" y="5405"/>
                    <a:pt x="1431" y="6789"/>
                    <a:pt x="1" y="8927"/>
                  </a:cubicBezTo>
                  <a:cubicBezTo>
                    <a:pt x="121" y="10096"/>
                    <a:pt x="771" y="11141"/>
                    <a:pt x="849" y="11302"/>
                  </a:cubicBezTo>
                  <a:cubicBezTo>
                    <a:pt x="849" y="11302"/>
                    <a:pt x="1408" y="11439"/>
                    <a:pt x="2119" y="11559"/>
                  </a:cubicBezTo>
                  <a:cubicBezTo>
                    <a:pt x="2716" y="11155"/>
                    <a:pt x="3312" y="10751"/>
                    <a:pt x="3903" y="10349"/>
                  </a:cubicBezTo>
                  <a:cubicBezTo>
                    <a:pt x="4995" y="9610"/>
                    <a:pt x="6086" y="8872"/>
                    <a:pt x="7086" y="8010"/>
                  </a:cubicBezTo>
                  <a:cubicBezTo>
                    <a:pt x="8668" y="6638"/>
                    <a:pt x="9999" y="4973"/>
                    <a:pt x="10975" y="3125"/>
                  </a:cubicBezTo>
                  <a:cubicBezTo>
                    <a:pt x="11461" y="2213"/>
                    <a:pt x="11870" y="1190"/>
                    <a:pt x="11714" y="172"/>
                  </a:cubicBezTo>
                  <a:cubicBezTo>
                    <a:pt x="11329" y="57"/>
                    <a:pt x="10929" y="0"/>
                    <a:pt x="1052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-1010725" y="1321310"/>
              <a:ext cx="1514897" cy="1720558"/>
            </a:xfrm>
            <a:custGeom>
              <a:avLst/>
              <a:gdLst/>
              <a:ahLst/>
              <a:cxnLst/>
              <a:rect l="l" t="t" r="r" b="b"/>
              <a:pathLst>
                <a:path w="16323" h="18539" extrusionOk="0">
                  <a:moveTo>
                    <a:pt x="12868" y="0"/>
                  </a:moveTo>
                  <a:cubicBezTo>
                    <a:pt x="12900" y="198"/>
                    <a:pt x="12946" y="395"/>
                    <a:pt x="13001" y="584"/>
                  </a:cubicBezTo>
                  <a:cubicBezTo>
                    <a:pt x="13103" y="946"/>
                    <a:pt x="13230" y="1363"/>
                    <a:pt x="13442" y="1693"/>
                  </a:cubicBezTo>
                  <a:cubicBezTo>
                    <a:pt x="13207" y="1867"/>
                    <a:pt x="12974" y="2042"/>
                    <a:pt x="12745" y="2220"/>
                  </a:cubicBezTo>
                  <a:cubicBezTo>
                    <a:pt x="12483" y="1803"/>
                    <a:pt x="12244" y="1382"/>
                    <a:pt x="12102" y="904"/>
                  </a:cubicBezTo>
                  <a:cubicBezTo>
                    <a:pt x="12015" y="606"/>
                    <a:pt x="11969" y="308"/>
                    <a:pt x="11947" y="10"/>
                  </a:cubicBezTo>
                  <a:cubicBezTo>
                    <a:pt x="11905" y="10"/>
                    <a:pt x="11864" y="15"/>
                    <a:pt x="11823" y="19"/>
                  </a:cubicBezTo>
                  <a:cubicBezTo>
                    <a:pt x="11850" y="345"/>
                    <a:pt x="11920" y="671"/>
                    <a:pt x="12015" y="973"/>
                  </a:cubicBezTo>
                  <a:cubicBezTo>
                    <a:pt x="12157" y="1431"/>
                    <a:pt x="12373" y="1894"/>
                    <a:pt x="12694" y="2262"/>
                  </a:cubicBezTo>
                  <a:cubicBezTo>
                    <a:pt x="12621" y="2317"/>
                    <a:pt x="12552" y="2372"/>
                    <a:pt x="12483" y="2427"/>
                  </a:cubicBezTo>
                  <a:cubicBezTo>
                    <a:pt x="12282" y="2582"/>
                    <a:pt x="12085" y="2743"/>
                    <a:pt x="11886" y="2904"/>
                  </a:cubicBezTo>
                  <a:cubicBezTo>
                    <a:pt x="11524" y="2385"/>
                    <a:pt x="11204" y="1858"/>
                    <a:pt x="10984" y="1257"/>
                  </a:cubicBezTo>
                  <a:cubicBezTo>
                    <a:pt x="10860" y="914"/>
                    <a:pt x="10781" y="569"/>
                    <a:pt x="10726" y="226"/>
                  </a:cubicBezTo>
                  <a:cubicBezTo>
                    <a:pt x="10686" y="239"/>
                    <a:pt x="10644" y="253"/>
                    <a:pt x="10599" y="271"/>
                  </a:cubicBezTo>
                  <a:cubicBezTo>
                    <a:pt x="10658" y="620"/>
                    <a:pt x="10758" y="963"/>
                    <a:pt x="10874" y="1280"/>
                  </a:cubicBezTo>
                  <a:cubicBezTo>
                    <a:pt x="11089" y="1877"/>
                    <a:pt x="11401" y="2477"/>
                    <a:pt x="11827" y="2954"/>
                  </a:cubicBezTo>
                  <a:cubicBezTo>
                    <a:pt x="11594" y="3147"/>
                    <a:pt x="11359" y="3344"/>
                    <a:pt x="11126" y="3541"/>
                  </a:cubicBezTo>
                  <a:cubicBezTo>
                    <a:pt x="11061" y="3458"/>
                    <a:pt x="10988" y="3376"/>
                    <a:pt x="10929" y="3298"/>
                  </a:cubicBezTo>
                  <a:cubicBezTo>
                    <a:pt x="10813" y="3143"/>
                    <a:pt x="10703" y="2986"/>
                    <a:pt x="10603" y="2826"/>
                  </a:cubicBezTo>
                  <a:cubicBezTo>
                    <a:pt x="10401" y="2504"/>
                    <a:pt x="10222" y="2170"/>
                    <a:pt x="10070" y="1826"/>
                  </a:cubicBezTo>
                  <a:cubicBezTo>
                    <a:pt x="9911" y="1445"/>
                    <a:pt x="9791" y="1060"/>
                    <a:pt x="9700" y="666"/>
                  </a:cubicBezTo>
                  <a:cubicBezTo>
                    <a:pt x="9663" y="688"/>
                    <a:pt x="9621" y="711"/>
                    <a:pt x="9581" y="730"/>
                  </a:cubicBezTo>
                  <a:cubicBezTo>
                    <a:pt x="9672" y="1115"/>
                    <a:pt x="9805" y="1496"/>
                    <a:pt x="9960" y="1849"/>
                  </a:cubicBezTo>
                  <a:cubicBezTo>
                    <a:pt x="10112" y="2201"/>
                    <a:pt x="10296" y="2542"/>
                    <a:pt x="10502" y="2862"/>
                  </a:cubicBezTo>
                  <a:cubicBezTo>
                    <a:pt x="10608" y="3027"/>
                    <a:pt x="10722" y="3188"/>
                    <a:pt x="10841" y="3340"/>
                  </a:cubicBezTo>
                  <a:cubicBezTo>
                    <a:pt x="10906" y="3422"/>
                    <a:pt x="10978" y="3518"/>
                    <a:pt x="11057" y="3600"/>
                  </a:cubicBezTo>
                  <a:cubicBezTo>
                    <a:pt x="11029" y="3623"/>
                    <a:pt x="11002" y="3647"/>
                    <a:pt x="10974" y="3670"/>
                  </a:cubicBezTo>
                  <a:cubicBezTo>
                    <a:pt x="10965" y="3674"/>
                    <a:pt x="10956" y="3683"/>
                    <a:pt x="10951" y="3697"/>
                  </a:cubicBezTo>
                  <a:cubicBezTo>
                    <a:pt x="10648" y="3954"/>
                    <a:pt x="10356" y="4220"/>
                    <a:pt x="10062" y="4491"/>
                  </a:cubicBezTo>
                  <a:cubicBezTo>
                    <a:pt x="9539" y="3926"/>
                    <a:pt x="9052" y="3340"/>
                    <a:pt x="8663" y="2669"/>
                  </a:cubicBezTo>
                  <a:cubicBezTo>
                    <a:pt x="8470" y="2330"/>
                    <a:pt x="8301" y="1981"/>
                    <a:pt x="8154" y="1624"/>
                  </a:cubicBezTo>
                  <a:cubicBezTo>
                    <a:pt x="8117" y="1651"/>
                    <a:pt x="8085" y="1674"/>
                    <a:pt x="8049" y="1702"/>
                  </a:cubicBezTo>
                  <a:cubicBezTo>
                    <a:pt x="8195" y="2060"/>
                    <a:pt x="8370" y="2408"/>
                    <a:pt x="8567" y="2743"/>
                  </a:cubicBezTo>
                  <a:cubicBezTo>
                    <a:pt x="8952" y="3403"/>
                    <a:pt x="9420" y="4041"/>
                    <a:pt x="9993" y="4555"/>
                  </a:cubicBezTo>
                  <a:cubicBezTo>
                    <a:pt x="9598" y="4917"/>
                    <a:pt x="9213" y="5283"/>
                    <a:pt x="8838" y="5664"/>
                  </a:cubicBezTo>
                  <a:cubicBezTo>
                    <a:pt x="8571" y="5412"/>
                    <a:pt x="8301" y="5160"/>
                    <a:pt x="8057" y="4885"/>
                  </a:cubicBezTo>
                  <a:cubicBezTo>
                    <a:pt x="7759" y="4555"/>
                    <a:pt x="7489" y="4206"/>
                    <a:pt x="7246" y="3835"/>
                  </a:cubicBezTo>
                  <a:cubicBezTo>
                    <a:pt x="7031" y="3505"/>
                    <a:pt x="6842" y="3160"/>
                    <a:pt x="6673" y="2802"/>
                  </a:cubicBezTo>
                  <a:cubicBezTo>
                    <a:pt x="6636" y="2834"/>
                    <a:pt x="6599" y="2867"/>
                    <a:pt x="6563" y="2899"/>
                  </a:cubicBezTo>
                  <a:cubicBezTo>
                    <a:pt x="6728" y="3238"/>
                    <a:pt x="6912" y="3564"/>
                    <a:pt x="7113" y="3876"/>
                  </a:cubicBezTo>
                  <a:cubicBezTo>
                    <a:pt x="7553" y="4555"/>
                    <a:pt x="8108" y="5238"/>
                    <a:pt x="8768" y="5729"/>
                  </a:cubicBezTo>
                  <a:cubicBezTo>
                    <a:pt x="8360" y="6136"/>
                    <a:pt x="7962" y="6554"/>
                    <a:pt x="7567" y="6976"/>
                  </a:cubicBezTo>
                  <a:cubicBezTo>
                    <a:pt x="7274" y="6760"/>
                    <a:pt x="6980" y="6554"/>
                    <a:pt x="6705" y="6307"/>
                  </a:cubicBezTo>
                  <a:cubicBezTo>
                    <a:pt x="6375" y="6009"/>
                    <a:pt x="6076" y="5678"/>
                    <a:pt x="5811" y="5321"/>
                  </a:cubicBezTo>
                  <a:cubicBezTo>
                    <a:pt x="5558" y="4981"/>
                    <a:pt x="5348" y="4618"/>
                    <a:pt x="5164" y="4248"/>
                  </a:cubicBezTo>
                  <a:cubicBezTo>
                    <a:pt x="5128" y="4284"/>
                    <a:pt x="5096" y="4320"/>
                    <a:pt x="5058" y="4358"/>
                  </a:cubicBezTo>
                  <a:cubicBezTo>
                    <a:pt x="5238" y="4720"/>
                    <a:pt x="5453" y="5063"/>
                    <a:pt x="5691" y="5385"/>
                  </a:cubicBezTo>
                  <a:cubicBezTo>
                    <a:pt x="5957" y="5747"/>
                    <a:pt x="6260" y="6077"/>
                    <a:pt x="6590" y="6375"/>
                  </a:cubicBezTo>
                  <a:cubicBezTo>
                    <a:pt x="6865" y="6623"/>
                    <a:pt x="7168" y="6870"/>
                    <a:pt x="7498" y="7054"/>
                  </a:cubicBezTo>
                  <a:cubicBezTo>
                    <a:pt x="7086" y="7503"/>
                    <a:pt x="6677" y="7962"/>
                    <a:pt x="6279" y="8430"/>
                  </a:cubicBezTo>
                  <a:cubicBezTo>
                    <a:pt x="5664" y="7962"/>
                    <a:pt x="5063" y="7480"/>
                    <a:pt x="4508" y="6934"/>
                  </a:cubicBezTo>
                  <a:cubicBezTo>
                    <a:pt x="4233" y="6665"/>
                    <a:pt x="3972" y="6379"/>
                    <a:pt x="3720" y="6087"/>
                  </a:cubicBezTo>
                  <a:cubicBezTo>
                    <a:pt x="3701" y="6123"/>
                    <a:pt x="3678" y="6159"/>
                    <a:pt x="3655" y="6191"/>
                  </a:cubicBezTo>
                  <a:cubicBezTo>
                    <a:pt x="3917" y="6490"/>
                    <a:pt x="4192" y="6775"/>
                    <a:pt x="4472" y="7050"/>
                  </a:cubicBezTo>
                  <a:cubicBezTo>
                    <a:pt x="5013" y="7577"/>
                    <a:pt x="5595" y="8077"/>
                    <a:pt x="6224" y="8498"/>
                  </a:cubicBezTo>
                  <a:cubicBezTo>
                    <a:pt x="5985" y="8783"/>
                    <a:pt x="5746" y="9072"/>
                    <a:pt x="5513" y="9361"/>
                  </a:cubicBezTo>
                  <a:cubicBezTo>
                    <a:pt x="4848" y="9159"/>
                    <a:pt x="4210" y="8851"/>
                    <a:pt x="3650" y="8439"/>
                  </a:cubicBezTo>
                  <a:cubicBezTo>
                    <a:pt x="3371" y="8227"/>
                    <a:pt x="3109" y="7994"/>
                    <a:pt x="2876" y="7738"/>
                  </a:cubicBezTo>
                  <a:cubicBezTo>
                    <a:pt x="2857" y="7783"/>
                    <a:pt x="2839" y="7829"/>
                    <a:pt x="2821" y="7870"/>
                  </a:cubicBezTo>
                  <a:cubicBezTo>
                    <a:pt x="3527" y="8627"/>
                    <a:pt x="4476" y="9182"/>
                    <a:pt x="5467" y="9421"/>
                  </a:cubicBezTo>
                  <a:cubicBezTo>
                    <a:pt x="5411" y="9484"/>
                    <a:pt x="5361" y="9548"/>
                    <a:pt x="5310" y="9618"/>
                  </a:cubicBezTo>
                  <a:cubicBezTo>
                    <a:pt x="5054" y="9933"/>
                    <a:pt x="4806" y="10255"/>
                    <a:pt x="4563" y="10585"/>
                  </a:cubicBezTo>
                  <a:cubicBezTo>
                    <a:pt x="4045" y="10475"/>
                    <a:pt x="3545" y="10346"/>
                    <a:pt x="3068" y="10104"/>
                  </a:cubicBezTo>
                  <a:cubicBezTo>
                    <a:pt x="2806" y="9971"/>
                    <a:pt x="2569" y="9806"/>
                    <a:pt x="2339" y="9626"/>
                  </a:cubicBezTo>
                  <a:cubicBezTo>
                    <a:pt x="2330" y="9677"/>
                    <a:pt x="2325" y="9723"/>
                    <a:pt x="2317" y="9768"/>
                  </a:cubicBezTo>
                  <a:cubicBezTo>
                    <a:pt x="2541" y="9943"/>
                    <a:pt x="2779" y="10090"/>
                    <a:pt x="3026" y="10214"/>
                  </a:cubicBezTo>
                  <a:cubicBezTo>
                    <a:pt x="3485" y="10443"/>
                    <a:pt x="4004" y="10621"/>
                    <a:pt x="4522" y="10640"/>
                  </a:cubicBezTo>
                  <a:cubicBezTo>
                    <a:pt x="4298" y="10943"/>
                    <a:pt x="4078" y="11245"/>
                    <a:pt x="3862" y="11548"/>
                  </a:cubicBezTo>
                  <a:cubicBezTo>
                    <a:pt x="3398" y="11525"/>
                    <a:pt x="2958" y="11457"/>
                    <a:pt x="2518" y="11273"/>
                  </a:cubicBezTo>
                  <a:cubicBezTo>
                    <a:pt x="2467" y="11250"/>
                    <a:pt x="2417" y="11227"/>
                    <a:pt x="2372" y="11205"/>
                  </a:cubicBezTo>
                  <a:lnTo>
                    <a:pt x="2372" y="11205"/>
                  </a:lnTo>
                  <a:cubicBezTo>
                    <a:pt x="2380" y="11260"/>
                    <a:pt x="2394" y="11309"/>
                    <a:pt x="2408" y="11360"/>
                  </a:cubicBezTo>
                  <a:cubicBezTo>
                    <a:pt x="2421" y="11370"/>
                    <a:pt x="2435" y="11374"/>
                    <a:pt x="2454" y="11383"/>
                  </a:cubicBezTo>
                  <a:cubicBezTo>
                    <a:pt x="2848" y="11549"/>
                    <a:pt x="3304" y="11667"/>
                    <a:pt x="3749" y="11667"/>
                  </a:cubicBezTo>
                  <a:cubicBezTo>
                    <a:pt x="3759" y="11667"/>
                    <a:pt x="3769" y="11667"/>
                    <a:pt x="3779" y="11667"/>
                  </a:cubicBezTo>
                  <a:lnTo>
                    <a:pt x="3779" y="11667"/>
                  </a:lnTo>
                  <a:cubicBezTo>
                    <a:pt x="3513" y="12048"/>
                    <a:pt x="3252" y="12437"/>
                    <a:pt x="2995" y="12828"/>
                  </a:cubicBezTo>
                  <a:cubicBezTo>
                    <a:pt x="2789" y="13144"/>
                    <a:pt x="2586" y="13465"/>
                    <a:pt x="2389" y="13786"/>
                  </a:cubicBezTo>
                  <a:cubicBezTo>
                    <a:pt x="1509" y="15226"/>
                    <a:pt x="670" y="16721"/>
                    <a:pt x="50" y="18298"/>
                  </a:cubicBezTo>
                  <a:cubicBezTo>
                    <a:pt x="0" y="18425"/>
                    <a:pt x="123" y="18538"/>
                    <a:pt x="237" y="18538"/>
                  </a:cubicBezTo>
                  <a:cubicBezTo>
                    <a:pt x="288" y="18538"/>
                    <a:pt x="337" y="18515"/>
                    <a:pt x="367" y="18459"/>
                  </a:cubicBezTo>
                  <a:cubicBezTo>
                    <a:pt x="1248" y="16780"/>
                    <a:pt x="2101" y="15098"/>
                    <a:pt x="3109" y="13493"/>
                  </a:cubicBezTo>
                  <a:cubicBezTo>
                    <a:pt x="3183" y="13373"/>
                    <a:pt x="3261" y="13254"/>
                    <a:pt x="3335" y="13140"/>
                  </a:cubicBezTo>
                  <a:cubicBezTo>
                    <a:pt x="3591" y="12740"/>
                    <a:pt x="3857" y="12342"/>
                    <a:pt x="4127" y="11952"/>
                  </a:cubicBezTo>
                  <a:cubicBezTo>
                    <a:pt x="4389" y="12272"/>
                    <a:pt x="4738" y="12539"/>
                    <a:pt x="5063" y="12795"/>
                  </a:cubicBezTo>
                  <a:cubicBezTo>
                    <a:pt x="5393" y="13053"/>
                    <a:pt x="5737" y="13286"/>
                    <a:pt x="6091" y="13506"/>
                  </a:cubicBezTo>
                  <a:cubicBezTo>
                    <a:pt x="6178" y="13506"/>
                    <a:pt x="6260" y="13502"/>
                    <a:pt x="6338" y="13497"/>
                  </a:cubicBezTo>
                  <a:cubicBezTo>
                    <a:pt x="6306" y="13474"/>
                    <a:pt x="6269" y="13455"/>
                    <a:pt x="6237" y="13433"/>
                  </a:cubicBezTo>
                  <a:cubicBezTo>
                    <a:pt x="5856" y="13203"/>
                    <a:pt x="5490" y="12951"/>
                    <a:pt x="5136" y="12685"/>
                  </a:cubicBezTo>
                  <a:cubicBezTo>
                    <a:pt x="4806" y="12429"/>
                    <a:pt x="4503" y="12140"/>
                    <a:pt x="4169" y="11887"/>
                  </a:cubicBezTo>
                  <a:cubicBezTo>
                    <a:pt x="4421" y="11521"/>
                    <a:pt x="4683" y="11163"/>
                    <a:pt x="4944" y="10805"/>
                  </a:cubicBezTo>
                  <a:cubicBezTo>
                    <a:pt x="5246" y="11158"/>
                    <a:pt x="5650" y="11457"/>
                    <a:pt x="6017" y="11727"/>
                  </a:cubicBezTo>
                  <a:cubicBezTo>
                    <a:pt x="6430" y="12035"/>
                    <a:pt x="6857" y="12310"/>
                    <a:pt x="7301" y="12557"/>
                  </a:cubicBezTo>
                  <a:cubicBezTo>
                    <a:pt x="7545" y="12695"/>
                    <a:pt x="7792" y="12818"/>
                    <a:pt x="8044" y="12938"/>
                  </a:cubicBezTo>
                  <a:cubicBezTo>
                    <a:pt x="8095" y="12911"/>
                    <a:pt x="8150" y="12883"/>
                    <a:pt x="8205" y="12850"/>
                  </a:cubicBezTo>
                  <a:cubicBezTo>
                    <a:pt x="7915" y="12722"/>
                    <a:pt x="7631" y="12580"/>
                    <a:pt x="7352" y="12424"/>
                  </a:cubicBezTo>
                  <a:cubicBezTo>
                    <a:pt x="6916" y="12181"/>
                    <a:pt x="6499" y="11910"/>
                    <a:pt x="6095" y="11612"/>
                  </a:cubicBezTo>
                  <a:cubicBezTo>
                    <a:pt x="5894" y="11461"/>
                    <a:pt x="5691" y="11305"/>
                    <a:pt x="5498" y="11140"/>
                  </a:cubicBezTo>
                  <a:cubicBezTo>
                    <a:pt x="5333" y="11002"/>
                    <a:pt x="5173" y="10851"/>
                    <a:pt x="5008" y="10723"/>
                  </a:cubicBezTo>
                  <a:cubicBezTo>
                    <a:pt x="5228" y="10424"/>
                    <a:pt x="5448" y="10132"/>
                    <a:pt x="5678" y="9842"/>
                  </a:cubicBezTo>
                  <a:cubicBezTo>
                    <a:pt x="5981" y="10191"/>
                    <a:pt x="6366" y="10494"/>
                    <a:pt x="6728" y="10773"/>
                  </a:cubicBezTo>
                  <a:cubicBezTo>
                    <a:pt x="7154" y="11095"/>
                    <a:pt x="7604" y="11383"/>
                    <a:pt x="8076" y="11635"/>
                  </a:cubicBezTo>
                  <a:cubicBezTo>
                    <a:pt x="8457" y="11842"/>
                    <a:pt x="8851" y="12025"/>
                    <a:pt x="9255" y="12185"/>
                  </a:cubicBezTo>
                  <a:cubicBezTo>
                    <a:pt x="9268" y="12176"/>
                    <a:pt x="9282" y="12168"/>
                    <a:pt x="9296" y="12158"/>
                  </a:cubicBezTo>
                  <a:cubicBezTo>
                    <a:pt x="9333" y="12130"/>
                    <a:pt x="9365" y="12107"/>
                    <a:pt x="9401" y="12080"/>
                  </a:cubicBezTo>
                  <a:cubicBezTo>
                    <a:pt x="8957" y="11915"/>
                    <a:pt x="8525" y="11722"/>
                    <a:pt x="8104" y="11493"/>
                  </a:cubicBezTo>
                  <a:cubicBezTo>
                    <a:pt x="7649" y="11245"/>
                    <a:pt x="7219" y="10966"/>
                    <a:pt x="6806" y="10659"/>
                  </a:cubicBezTo>
                  <a:cubicBezTo>
                    <a:pt x="6434" y="10379"/>
                    <a:pt x="6099" y="10058"/>
                    <a:pt x="5742" y="9755"/>
                  </a:cubicBezTo>
                  <a:cubicBezTo>
                    <a:pt x="5985" y="9452"/>
                    <a:pt x="6228" y="9150"/>
                    <a:pt x="6480" y="8851"/>
                  </a:cubicBezTo>
                  <a:cubicBezTo>
                    <a:pt x="6586" y="8980"/>
                    <a:pt x="6719" y="9095"/>
                    <a:pt x="6833" y="9205"/>
                  </a:cubicBezTo>
                  <a:cubicBezTo>
                    <a:pt x="7003" y="9361"/>
                    <a:pt x="7172" y="9507"/>
                    <a:pt x="7352" y="9654"/>
                  </a:cubicBezTo>
                  <a:cubicBezTo>
                    <a:pt x="7718" y="9952"/>
                    <a:pt x="8108" y="10223"/>
                    <a:pt x="8516" y="10462"/>
                  </a:cubicBezTo>
                  <a:cubicBezTo>
                    <a:pt x="9099" y="10810"/>
                    <a:pt x="9713" y="11099"/>
                    <a:pt x="10356" y="11309"/>
                  </a:cubicBezTo>
                  <a:cubicBezTo>
                    <a:pt x="10373" y="11296"/>
                    <a:pt x="10392" y="11277"/>
                    <a:pt x="10411" y="11260"/>
                  </a:cubicBezTo>
                  <a:cubicBezTo>
                    <a:pt x="10428" y="11245"/>
                    <a:pt x="10447" y="11232"/>
                    <a:pt x="10461" y="11213"/>
                  </a:cubicBezTo>
                  <a:cubicBezTo>
                    <a:pt x="9814" y="10979"/>
                    <a:pt x="9186" y="10699"/>
                    <a:pt x="8595" y="10346"/>
                  </a:cubicBezTo>
                  <a:cubicBezTo>
                    <a:pt x="8205" y="10113"/>
                    <a:pt x="7828" y="9856"/>
                    <a:pt x="7475" y="9576"/>
                  </a:cubicBezTo>
                  <a:cubicBezTo>
                    <a:pt x="7283" y="9425"/>
                    <a:pt x="7094" y="9264"/>
                    <a:pt x="6912" y="9099"/>
                  </a:cubicBezTo>
                  <a:cubicBezTo>
                    <a:pt x="6796" y="8989"/>
                    <a:pt x="6682" y="8860"/>
                    <a:pt x="6558" y="8756"/>
                  </a:cubicBezTo>
                  <a:cubicBezTo>
                    <a:pt x="6939" y="8301"/>
                    <a:pt x="7333" y="7852"/>
                    <a:pt x="7732" y="7412"/>
                  </a:cubicBezTo>
                  <a:cubicBezTo>
                    <a:pt x="7865" y="7558"/>
                    <a:pt x="8021" y="7691"/>
                    <a:pt x="8159" y="7820"/>
                  </a:cubicBezTo>
                  <a:cubicBezTo>
                    <a:pt x="8356" y="8003"/>
                    <a:pt x="8557" y="8178"/>
                    <a:pt x="8768" y="8347"/>
                  </a:cubicBezTo>
                  <a:cubicBezTo>
                    <a:pt x="9640" y="9044"/>
                    <a:pt x="10603" y="9603"/>
                    <a:pt x="11626" y="10016"/>
                  </a:cubicBezTo>
                  <a:cubicBezTo>
                    <a:pt x="11658" y="9980"/>
                    <a:pt x="11689" y="9943"/>
                    <a:pt x="11721" y="9906"/>
                  </a:cubicBezTo>
                  <a:cubicBezTo>
                    <a:pt x="11094" y="9654"/>
                    <a:pt x="10493" y="9342"/>
                    <a:pt x="9920" y="8985"/>
                  </a:cubicBezTo>
                  <a:cubicBezTo>
                    <a:pt x="9507" y="8728"/>
                    <a:pt x="9113" y="8443"/>
                    <a:pt x="8736" y="8136"/>
                  </a:cubicBezTo>
                  <a:cubicBezTo>
                    <a:pt x="8530" y="7967"/>
                    <a:pt x="8328" y="7793"/>
                    <a:pt x="8136" y="7609"/>
                  </a:cubicBezTo>
                  <a:cubicBezTo>
                    <a:pt x="8030" y="7512"/>
                    <a:pt x="7934" y="7402"/>
                    <a:pt x="7828" y="7306"/>
                  </a:cubicBezTo>
                  <a:cubicBezTo>
                    <a:pt x="8254" y="6843"/>
                    <a:pt x="8690" y="6389"/>
                    <a:pt x="9135" y="5944"/>
                  </a:cubicBezTo>
                  <a:cubicBezTo>
                    <a:pt x="9768" y="6655"/>
                    <a:pt x="10580" y="7242"/>
                    <a:pt x="11387" y="7723"/>
                  </a:cubicBezTo>
                  <a:cubicBezTo>
                    <a:pt x="11869" y="8013"/>
                    <a:pt x="12382" y="8274"/>
                    <a:pt x="12914" y="8489"/>
                  </a:cubicBezTo>
                  <a:cubicBezTo>
                    <a:pt x="12946" y="8448"/>
                    <a:pt x="12978" y="8411"/>
                    <a:pt x="13010" y="8371"/>
                  </a:cubicBezTo>
                  <a:cubicBezTo>
                    <a:pt x="12479" y="8150"/>
                    <a:pt x="11960" y="7903"/>
                    <a:pt x="11465" y="7604"/>
                  </a:cubicBezTo>
                  <a:cubicBezTo>
                    <a:pt x="11029" y="7347"/>
                    <a:pt x="10612" y="7059"/>
                    <a:pt x="10218" y="6742"/>
                  </a:cubicBezTo>
                  <a:cubicBezTo>
                    <a:pt x="9869" y="6466"/>
                    <a:pt x="9548" y="6159"/>
                    <a:pt x="9223" y="5861"/>
                  </a:cubicBezTo>
                  <a:cubicBezTo>
                    <a:pt x="9287" y="5797"/>
                    <a:pt x="9351" y="5733"/>
                    <a:pt x="9416" y="5674"/>
                  </a:cubicBezTo>
                  <a:cubicBezTo>
                    <a:pt x="9663" y="5426"/>
                    <a:pt x="9915" y="5187"/>
                    <a:pt x="10172" y="4949"/>
                  </a:cubicBezTo>
                  <a:cubicBezTo>
                    <a:pt x="10277" y="5069"/>
                    <a:pt x="10396" y="5173"/>
                    <a:pt x="10506" y="5279"/>
                  </a:cubicBezTo>
                  <a:cubicBezTo>
                    <a:pt x="10681" y="5448"/>
                    <a:pt x="10864" y="5619"/>
                    <a:pt x="11052" y="5779"/>
                  </a:cubicBezTo>
                  <a:cubicBezTo>
                    <a:pt x="11446" y="6123"/>
                    <a:pt x="11859" y="6444"/>
                    <a:pt x="12290" y="6742"/>
                  </a:cubicBezTo>
                  <a:cubicBezTo>
                    <a:pt x="12717" y="7040"/>
                    <a:pt x="13162" y="7325"/>
                    <a:pt x="13625" y="7577"/>
                  </a:cubicBezTo>
                  <a:cubicBezTo>
                    <a:pt x="13657" y="7535"/>
                    <a:pt x="13685" y="7494"/>
                    <a:pt x="13717" y="7457"/>
                  </a:cubicBezTo>
                  <a:cubicBezTo>
                    <a:pt x="13262" y="7209"/>
                    <a:pt x="12818" y="6944"/>
                    <a:pt x="12387" y="6650"/>
                  </a:cubicBezTo>
                  <a:cubicBezTo>
                    <a:pt x="11965" y="6356"/>
                    <a:pt x="11562" y="6045"/>
                    <a:pt x="11171" y="5710"/>
                  </a:cubicBezTo>
                  <a:cubicBezTo>
                    <a:pt x="10970" y="5536"/>
                    <a:pt x="10773" y="5357"/>
                    <a:pt x="10580" y="5173"/>
                  </a:cubicBezTo>
                  <a:cubicBezTo>
                    <a:pt x="10474" y="5077"/>
                    <a:pt x="10373" y="4967"/>
                    <a:pt x="10263" y="4862"/>
                  </a:cubicBezTo>
                  <a:cubicBezTo>
                    <a:pt x="10571" y="4582"/>
                    <a:pt x="10883" y="4303"/>
                    <a:pt x="11194" y="4027"/>
                  </a:cubicBezTo>
                  <a:cubicBezTo>
                    <a:pt x="11369" y="4216"/>
                    <a:pt x="11571" y="4385"/>
                    <a:pt x="11759" y="4546"/>
                  </a:cubicBezTo>
                  <a:cubicBezTo>
                    <a:pt x="12057" y="4802"/>
                    <a:pt x="12369" y="5046"/>
                    <a:pt x="12699" y="5266"/>
                  </a:cubicBezTo>
                  <a:cubicBezTo>
                    <a:pt x="13277" y="5655"/>
                    <a:pt x="13895" y="5990"/>
                    <a:pt x="14551" y="6233"/>
                  </a:cubicBezTo>
                  <a:cubicBezTo>
                    <a:pt x="14565" y="6210"/>
                    <a:pt x="14574" y="6187"/>
                    <a:pt x="14589" y="6164"/>
                  </a:cubicBezTo>
                  <a:cubicBezTo>
                    <a:pt x="13956" y="5875"/>
                    <a:pt x="13345" y="5554"/>
                    <a:pt x="12767" y="5160"/>
                  </a:cubicBezTo>
                  <a:cubicBezTo>
                    <a:pt x="12451" y="4940"/>
                    <a:pt x="12144" y="4705"/>
                    <a:pt x="11850" y="4453"/>
                  </a:cubicBezTo>
                  <a:cubicBezTo>
                    <a:pt x="11662" y="4293"/>
                    <a:pt x="11488" y="4110"/>
                    <a:pt x="11304" y="3935"/>
                  </a:cubicBezTo>
                  <a:cubicBezTo>
                    <a:pt x="11562" y="3710"/>
                    <a:pt x="11818" y="3490"/>
                    <a:pt x="12085" y="3275"/>
                  </a:cubicBezTo>
                  <a:cubicBezTo>
                    <a:pt x="12263" y="3495"/>
                    <a:pt x="12474" y="3693"/>
                    <a:pt x="12680" y="3880"/>
                  </a:cubicBezTo>
                  <a:cubicBezTo>
                    <a:pt x="12932" y="4119"/>
                    <a:pt x="13203" y="4343"/>
                    <a:pt x="13482" y="4550"/>
                  </a:cubicBezTo>
                  <a:cubicBezTo>
                    <a:pt x="13933" y="4889"/>
                    <a:pt x="14423" y="5206"/>
                    <a:pt x="14941" y="5448"/>
                  </a:cubicBezTo>
                  <a:cubicBezTo>
                    <a:pt x="14955" y="5412"/>
                    <a:pt x="14968" y="5380"/>
                    <a:pt x="14987" y="5344"/>
                  </a:cubicBezTo>
                  <a:cubicBezTo>
                    <a:pt x="14500" y="5073"/>
                    <a:pt x="14028" y="4788"/>
                    <a:pt x="13579" y="4453"/>
                  </a:cubicBezTo>
                  <a:cubicBezTo>
                    <a:pt x="13285" y="4238"/>
                    <a:pt x="13006" y="4000"/>
                    <a:pt x="12735" y="3752"/>
                  </a:cubicBezTo>
                  <a:cubicBezTo>
                    <a:pt x="12542" y="3573"/>
                    <a:pt x="12369" y="3376"/>
                    <a:pt x="12180" y="3192"/>
                  </a:cubicBezTo>
                  <a:cubicBezTo>
                    <a:pt x="12432" y="2986"/>
                    <a:pt x="12684" y="2785"/>
                    <a:pt x="12942" y="2582"/>
                  </a:cubicBezTo>
                  <a:cubicBezTo>
                    <a:pt x="13327" y="3014"/>
                    <a:pt x="13795" y="3385"/>
                    <a:pt x="14248" y="3725"/>
                  </a:cubicBezTo>
                  <a:cubicBezTo>
                    <a:pt x="14593" y="3986"/>
                    <a:pt x="14959" y="4243"/>
                    <a:pt x="15340" y="4463"/>
                  </a:cubicBezTo>
                  <a:cubicBezTo>
                    <a:pt x="15359" y="4413"/>
                    <a:pt x="15377" y="4366"/>
                    <a:pt x="15391" y="4320"/>
                  </a:cubicBezTo>
                  <a:cubicBezTo>
                    <a:pt x="15029" y="4096"/>
                    <a:pt x="14666" y="3871"/>
                    <a:pt x="14322" y="3615"/>
                  </a:cubicBezTo>
                  <a:cubicBezTo>
                    <a:pt x="13868" y="3275"/>
                    <a:pt x="13460" y="2885"/>
                    <a:pt x="13038" y="2504"/>
                  </a:cubicBezTo>
                  <a:cubicBezTo>
                    <a:pt x="13097" y="2459"/>
                    <a:pt x="13152" y="2417"/>
                    <a:pt x="13213" y="2372"/>
                  </a:cubicBezTo>
                  <a:cubicBezTo>
                    <a:pt x="13405" y="2225"/>
                    <a:pt x="13598" y="2074"/>
                    <a:pt x="13795" y="1932"/>
                  </a:cubicBezTo>
                  <a:cubicBezTo>
                    <a:pt x="14125" y="2271"/>
                    <a:pt x="14528" y="2565"/>
                    <a:pt x="14909" y="2834"/>
                  </a:cubicBezTo>
                  <a:cubicBezTo>
                    <a:pt x="15161" y="3014"/>
                    <a:pt x="15427" y="3198"/>
                    <a:pt x="15702" y="3357"/>
                  </a:cubicBezTo>
                  <a:cubicBezTo>
                    <a:pt x="15717" y="3308"/>
                    <a:pt x="15730" y="3261"/>
                    <a:pt x="15744" y="3215"/>
                  </a:cubicBezTo>
                  <a:cubicBezTo>
                    <a:pt x="15482" y="3060"/>
                    <a:pt x="15230" y="2899"/>
                    <a:pt x="14983" y="2724"/>
                  </a:cubicBezTo>
                  <a:cubicBezTo>
                    <a:pt x="14748" y="2555"/>
                    <a:pt x="14519" y="2381"/>
                    <a:pt x="14295" y="2197"/>
                  </a:cubicBezTo>
                  <a:cubicBezTo>
                    <a:pt x="14161" y="2083"/>
                    <a:pt x="14028" y="1968"/>
                    <a:pt x="13895" y="1854"/>
                  </a:cubicBezTo>
                  <a:cubicBezTo>
                    <a:pt x="14088" y="1706"/>
                    <a:pt x="14286" y="1564"/>
                    <a:pt x="14483" y="1422"/>
                  </a:cubicBezTo>
                  <a:cubicBezTo>
                    <a:pt x="14565" y="1509"/>
                    <a:pt x="14661" y="1592"/>
                    <a:pt x="14748" y="1670"/>
                  </a:cubicBezTo>
                  <a:cubicBezTo>
                    <a:pt x="14936" y="1831"/>
                    <a:pt x="15129" y="1977"/>
                    <a:pt x="15331" y="2119"/>
                  </a:cubicBezTo>
                  <a:cubicBezTo>
                    <a:pt x="15519" y="2248"/>
                    <a:pt x="15717" y="2367"/>
                    <a:pt x="15922" y="2472"/>
                  </a:cubicBezTo>
                  <a:cubicBezTo>
                    <a:pt x="15927" y="2432"/>
                    <a:pt x="15937" y="2390"/>
                    <a:pt x="15946" y="2349"/>
                  </a:cubicBezTo>
                  <a:cubicBezTo>
                    <a:pt x="15757" y="2243"/>
                    <a:pt x="15579" y="2133"/>
                    <a:pt x="15400" y="2014"/>
                  </a:cubicBezTo>
                  <a:cubicBezTo>
                    <a:pt x="15203" y="1877"/>
                    <a:pt x="15010" y="1729"/>
                    <a:pt x="14822" y="1574"/>
                  </a:cubicBezTo>
                  <a:cubicBezTo>
                    <a:pt x="14744" y="1500"/>
                    <a:pt x="14661" y="1427"/>
                    <a:pt x="14583" y="1348"/>
                  </a:cubicBezTo>
                  <a:cubicBezTo>
                    <a:pt x="14735" y="1238"/>
                    <a:pt x="14891" y="1128"/>
                    <a:pt x="15046" y="1018"/>
                  </a:cubicBezTo>
                  <a:cubicBezTo>
                    <a:pt x="15175" y="1147"/>
                    <a:pt x="15359" y="1234"/>
                    <a:pt x="15519" y="1308"/>
                  </a:cubicBezTo>
                  <a:cubicBezTo>
                    <a:pt x="15684" y="1386"/>
                    <a:pt x="15859" y="1450"/>
                    <a:pt x="16033" y="1505"/>
                  </a:cubicBezTo>
                  <a:cubicBezTo>
                    <a:pt x="16037" y="1464"/>
                    <a:pt x="16037" y="1422"/>
                    <a:pt x="16041" y="1382"/>
                  </a:cubicBezTo>
                  <a:cubicBezTo>
                    <a:pt x="15895" y="1340"/>
                    <a:pt x="15749" y="1285"/>
                    <a:pt x="15607" y="1221"/>
                  </a:cubicBezTo>
                  <a:cubicBezTo>
                    <a:pt x="15442" y="1151"/>
                    <a:pt x="15281" y="1041"/>
                    <a:pt x="15111" y="973"/>
                  </a:cubicBezTo>
                  <a:cubicBezTo>
                    <a:pt x="15148" y="950"/>
                    <a:pt x="15180" y="927"/>
                    <a:pt x="15211" y="904"/>
                  </a:cubicBezTo>
                  <a:cubicBezTo>
                    <a:pt x="15552" y="666"/>
                    <a:pt x="15895" y="432"/>
                    <a:pt x="16244" y="207"/>
                  </a:cubicBezTo>
                  <a:cubicBezTo>
                    <a:pt x="16257" y="198"/>
                    <a:pt x="16271" y="188"/>
                    <a:pt x="16285" y="175"/>
                  </a:cubicBezTo>
                  <a:cubicBezTo>
                    <a:pt x="16308" y="125"/>
                    <a:pt x="16322" y="101"/>
                    <a:pt x="16322" y="101"/>
                  </a:cubicBezTo>
                  <a:cubicBezTo>
                    <a:pt x="16317" y="101"/>
                    <a:pt x="16138" y="88"/>
                    <a:pt x="15808" y="83"/>
                  </a:cubicBezTo>
                  <a:cubicBezTo>
                    <a:pt x="15519" y="262"/>
                    <a:pt x="15230" y="450"/>
                    <a:pt x="14941" y="639"/>
                  </a:cubicBezTo>
                  <a:cubicBezTo>
                    <a:pt x="14896" y="455"/>
                    <a:pt x="14854" y="271"/>
                    <a:pt x="14831" y="78"/>
                  </a:cubicBezTo>
                  <a:lnTo>
                    <a:pt x="14735" y="78"/>
                  </a:lnTo>
                  <a:cubicBezTo>
                    <a:pt x="14754" y="285"/>
                    <a:pt x="14790" y="496"/>
                    <a:pt x="14858" y="694"/>
                  </a:cubicBezTo>
                  <a:cubicBezTo>
                    <a:pt x="14831" y="711"/>
                    <a:pt x="14803" y="730"/>
                    <a:pt x="14776" y="749"/>
                  </a:cubicBezTo>
                  <a:cubicBezTo>
                    <a:pt x="14616" y="859"/>
                    <a:pt x="14455" y="969"/>
                    <a:pt x="14295" y="1079"/>
                  </a:cubicBezTo>
                  <a:cubicBezTo>
                    <a:pt x="14176" y="794"/>
                    <a:pt x="14083" y="505"/>
                    <a:pt x="14060" y="193"/>
                  </a:cubicBezTo>
                  <a:cubicBezTo>
                    <a:pt x="14056" y="148"/>
                    <a:pt x="14051" y="101"/>
                    <a:pt x="14051" y="55"/>
                  </a:cubicBezTo>
                  <a:cubicBezTo>
                    <a:pt x="14020" y="55"/>
                    <a:pt x="13983" y="55"/>
                    <a:pt x="13950" y="51"/>
                  </a:cubicBezTo>
                  <a:lnTo>
                    <a:pt x="13950" y="51"/>
                  </a:lnTo>
                  <a:cubicBezTo>
                    <a:pt x="13950" y="88"/>
                    <a:pt x="13950" y="125"/>
                    <a:pt x="13956" y="161"/>
                  </a:cubicBezTo>
                  <a:cubicBezTo>
                    <a:pt x="13983" y="491"/>
                    <a:pt x="14066" y="831"/>
                    <a:pt x="14235" y="1120"/>
                  </a:cubicBezTo>
                  <a:cubicBezTo>
                    <a:pt x="13996" y="1285"/>
                    <a:pt x="13763" y="1454"/>
                    <a:pt x="13529" y="1629"/>
                  </a:cubicBezTo>
                  <a:cubicBezTo>
                    <a:pt x="13460" y="1482"/>
                    <a:pt x="13382" y="1340"/>
                    <a:pt x="13323" y="1189"/>
                  </a:cubicBezTo>
                  <a:cubicBezTo>
                    <a:pt x="13230" y="969"/>
                    <a:pt x="13152" y="743"/>
                    <a:pt x="13093" y="510"/>
                  </a:cubicBezTo>
                  <a:cubicBezTo>
                    <a:pt x="13048" y="340"/>
                    <a:pt x="13020" y="175"/>
                    <a:pt x="12993" y="6"/>
                  </a:cubicBezTo>
                  <a:cubicBezTo>
                    <a:pt x="12951" y="0"/>
                    <a:pt x="12910" y="0"/>
                    <a:pt x="1286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3" name="Google Shape;2003;p22"/>
          <p:cNvGrpSpPr/>
          <p:nvPr/>
        </p:nvGrpSpPr>
        <p:grpSpPr>
          <a:xfrm rot="-7390987">
            <a:off x="7382217" y="4159624"/>
            <a:ext cx="1514851" cy="1721341"/>
            <a:chOff x="-1010725" y="1320475"/>
            <a:chExt cx="1514897" cy="1721394"/>
          </a:xfrm>
        </p:grpSpPr>
        <p:sp>
          <p:nvSpPr>
            <p:cNvPr id="2004" name="Google Shape;2004;p22"/>
            <p:cNvSpPr/>
            <p:nvPr/>
          </p:nvSpPr>
          <p:spPr>
            <a:xfrm>
              <a:off x="-809054" y="1320475"/>
              <a:ext cx="1312669" cy="1254201"/>
            </a:xfrm>
            <a:custGeom>
              <a:avLst/>
              <a:gdLst/>
              <a:ahLst/>
              <a:cxnLst/>
              <a:rect l="l" t="t" r="r" b="b"/>
              <a:pathLst>
                <a:path w="14144" h="13514" extrusionOk="0">
                  <a:moveTo>
                    <a:pt x="10310" y="1"/>
                  </a:moveTo>
                  <a:cubicBezTo>
                    <a:pt x="9699" y="1"/>
                    <a:pt x="9092" y="51"/>
                    <a:pt x="8553" y="229"/>
                  </a:cubicBezTo>
                  <a:cubicBezTo>
                    <a:pt x="7330" y="633"/>
                    <a:pt x="5372" y="1808"/>
                    <a:pt x="3069" y="4170"/>
                  </a:cubicBezTo>
                  <a:cubicBezTo>
                    <a:pt x="762" y="6530"/>
                    <a:pt x="184" y="8994"/>
                    <a:pt x="102" y="10141"/>
                  </a:cubicBezTo>
                  <a:cubicBezTo>
                    <a:pt x="0" y="11525"/>
                    <a:pt x="872" y="12914"/>
                    <a:pt x="963" y="13098"/>
                  </a:cubicBezTo>
                  <a:cubicBezTo>
                    <a:pt x="963" y="13098"/>
                    <a:pt x="2615" y="13514"/>
                    <a:pt x="3846" y="13514"/>
                  </a:cubicBezTo>
                  <a:cubicBezTo>
                    <a:pt x="4077" y="13514"/>
                    <a:pt x="4293" y="13499"/>
                    <a:pt x="4481" y="13464"/>
                  </a:cubicBezTo>
                  <a:cubicBezTo>
                    <a:pt x="5848" y="13212"/>
                    <a:pt x="7751" y="11828"/>
                    <a:pt x="8879" y="10645"/>
                  </a:cubicBezTo>
                  <a:cubicBezTo>
                    <a:pt x="10007" y="9457"/>
                    <a:pt x="11925" y="7095"/>
                    <a:pt x="12433" y="6132"/>
                  </a:cubicBezTo>
                  <a:cubicBezTo>
                    <a:pt x="13286" y="4509"/>
                    <a:pt x="13832" y="2486"/>
                    <a:pt x="13851" y="1693"/>
                  </a:cubicBezTo>
                  <a:cubicBezTo>
                    <a:pt x="13878" y="587"/>
                    <a:pt x="14144" y="106"/>
                    <a:pt x="14144" y="106"/>
                  </a:cubicBezTo>
                  <a:cubicBezTo>
                    <a:pt x="14144" y="106"/>
                    <a:pt x="13797" y="84"/>
                    <a:pt x="13133" y="84"/>
                  </a:cubicBezTo>
                  <a:cubicBezTo>
                    <a:pt x="12996" y="84"/>
                    <a:pt x="12845" y="85"/>
                    <a:pt x="12681" y="87"/>
                  </a:cubicBezTo>
                  <a:cubicBezTo>
                    <a:pt x="12652" y="88"/>
                    <a:pt x="12623" y="88"/>
                    <a:pt x="12593" y="88"/>
                  </a:cubicBezTo>
                  <a:cubicBezTo>
                    <a:pt x="11921" y="88"/>
                    <a:pt x="11112" y="1"/>
                    <a:pt x="10310" y="1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-796710" y="1485023"/>
              <a:ext cx="1101625" cy="1072855"/>
            </a:xfrm>
            <a:custGeom>
              <a:avLst/>
              <a:gdLst/>
              <a:ahLst/>
              <a:cxnLst/>
              <a:rect l="l" t="t" r="r" b="b"/>
              <a:pathLst>
                <a:path w="11870" h="11560" extrusionOk="0">
                  <a:moveTo>
                    <a:pt x="10528" y="0"/>
                  </a:moveTo>
                  <a:cubicBezTo>
                    <a:pt x="9624" y="0"/>
                    <a:pt x="8718" y="287"/>
                    <a:pt x="7990" y="828"/>
                  </a:cubicBezTo>
                  <a:cubicBezTo>
                    <a:pt x="7072" y="1506"/>
                    <a:pt x="6477" y="2515"/>
                    <a:pt x="5738" y="3382"/>
                  </a:cubicBezTo>
                  <a:cubicBezTo>
                    <a:pt x="4018" y="5405"/>
                    <a:pt x="1431" y="6789"/>
                    <a:pt x="1" y="8927"/>
                  </a:cubicBezTo>
                  <a:cubicBezTo>
                    <a:pt x="121" y="10096"/>
                    <a:pt x="771" y="11141"/>
                    <a:pt x="849" y="11302"/>
                  </a:cubicBezTo>
                  <a:cubicBezTo>
                    <a:pt x="849" y="11302"/>
                    <a:pt x="1408" y="11439"/>
                    <a:pt x="2119" y="11559"/>
                  </a:cubicBezTo>
                  <a:cubicBezTo>
                    <a:pt x="2716" y="11155"/>
                    <a:pt x="3312" y="10751"/>
                    <a:pt x="3903" y="10349"/>
                  </a:cubicBezTo>
                  <a:cubicBezTo>
                    <a:pt x="4995" y="9610"/>
                    <a:pt x="6086" y="8872"/>
                    <a:pt x="7086" y="8010"/>
                  </a:cubicBezTo>
                  <a:cubicBezTo>
                    <a:pt x="8668" y="6638"/>
                    <a:pt x="9999" y="4973"/>
                    <a:pt x="10975" y="3125"/>
                  </a:cubicBezTo>
                  <a:cubicBezTo>
                    <a:pt x="11461" y="2213"/>
                    <a:pt x="11870" y="1190"/>
                    <a:pt x="11714" y="172"/>
                  </a:cubicBezTo>
                  <a:cubicBezTo>
                    <a:pt x="11329" y="57"/>
                    <a:pt x="10929" y="0"/>
                    <a:pt x="1052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-1010725" y="1321310"/>
              <a:ext cx="1514897" cy="1720558"/>
            </a:xfrm>
            <a:custGeom>
              <a:avLst/>
              <a:gdLst/>
              <a:ahLst/>
              <a:cxnLst/>
              <a:rect l="l" t="t" r="r" b="b"/>
              <a:pathLst>
                <a:path w="16323" h="18539" extrusionOk="0">
                  <a:moveTo>
                    <a:pt x="12868" y="0"/>
                  </a:moveTo>
                  <a:cubicBezTo>
                    <a:pt x="12900" y="198"/>
                    <a:pt x="12946" y="395"/>
                    <a:pt x="13001" y="584"/>
                  </a:cubicBezTo>
                  <a:cubicBezTo>
                    <a:pt x="13103" y="946"/>
                    <a:pt x="13230" y="1363"/>
                    <a:pt x="13442" y="1693"/>
                  </a:cubicBezTo>
                  <a:cubicBezTo>
                    <a:pt x="13207" y="1867"/>
                    <a:pt x="12974" y="2042"/>
                    <a:pt x="12745" y="2220"/>
                  </a:cubicBezTo>
                  <a:cubicBezTo>
                    <a:pt x="12483" y="1803"/>
                    <a:pt x="12244" y="1382"/>
                    <a:pt x="12102" y="904"/>
                  </a:cubicBezTo>
                  <a:cubicBezTo>
                    <a:pt x="12015" y="606"/>
                    <a:pt x="11969" y="308"/>
                    <a:pt x="11947" y="10"/>
                  </a:cubicBezTo>
                  <a:cubicBezTo>
                    <a:pt x="11905" y="10"/>
                    <a:pt x="11864" y="15"/>
                    <a:pt x="11823" y="19"/>
                  </a:cubicBezTo>
                  <a:cubicBezTo>
                    <a:pt x="11850" y="345"/>
                    <a:pt x="11920" y="671"/>
                    <a:pt x="12015" y="973"/>
                  </a:cubicBezTo>
                  <a:cubicBezTo>
                    <a:pt x="12157" y="1431"/>
                    <a:pt x="12373" y="1894"/>
                    <a:pt x="12694" y="2262"/>
                  </a:cubicBezTo>
                  <a:cubicBezTo>
                    <a:pt x="12621" y="2317"/>
                    <a:pt x="12552" y="2372"/>
                    <a:pt x="12483" y="2427"/>
                  </a:cubicBezTo>
                  <a:cubicBezTo>
                    <a:pt x="12282" y="2582"/>
                    <a:pt x="12085" y="2743"/>
                    <a:pt x="11886" y="2904"/>
                  </a:cubicBezTo>
                  <a:cubicBezTo>
                    <a:pt x="11524" y="2385"/>
                    <a:pt x="11204" y="1858"/>
                    <a:pt x="10984" y="1257"/>
                  </a:cubicBezTo>
                  <a:cubicBezTo>
                    <a:pt x="10860" y="914"/>
                    <a:pt x="10781" y="569"/>
                    <a:pt x="10726" y="226"/>
                  </a:cubicBezTo>
                  <a:cubicBezTo>
                    <a:pt x="10686" y="239"/>
                    <a:pt x="10644" y="253"/>
                    <a:pt x="10599" y="271"/>
                  </a:cubicBezTo>
                  <a:cubicBezTo>
                    <a:pt x="10658" y="620"/>
                    <a:pt x="10758" y="963"/>
                    <a:pt x="10874" y="1280"/>
                  </a:cubicBezTo>
                  <a:cubicBezTo>
                    <a:pt x="11089" y="1877"/>
                    <a:pt x="11401" y="2477"/>
                    <a:pt x="11827" y="2954"/>
                  </a:cubicBezTo>
                  <a:cubicBezTo>
                    <a:pt x="11594" y="3147"/>
                    <a:pt x="11359" y="3344"/>
                    <a:pt x="11126" y="3541"/>
                  </a:cubicBezTo>
                  <a:cubicBezTo>
                    <a:pt x="11061" y="3458"/>
                    <a:pt x="10988" y="3376"/>
                    <a:pt x="10929" y="3298"/>
                  </a:cubicBezTo>
                  <a:cubicBezTo>
                    <a:pt x="10813" y="3143"/>
                    <a:pt x="10703" y="2986"/>
                    <a:pt x="10603" y="2826"/>
                  </a:cubicBezTo>
                  <a:cubicBezTo>
                    <a:pt x="10401" y="2504"/>
                    <a:pt x="10222" y="2170"/>
                    <a:pt x="10070" y="1826"/>
                  </a:cubicBezTo>
                  <a:cubicBezTo>
                    <a:pt x="9911" y="1445"/>
                    <a:pt x="9791" y="1060"/>
                    <a:pt x="9700" y="666"/>
                  </a:cubicBezTo>
                  <a:cubicBezTo>
                    <a:pt x="9663" y="688"/>
                    <a:pt x="9621" y="711"/>
                    <a:pt x="9581" y="730"/>
                  </a:cubicBezTo>
                  <a:cubicBezTo>
                    <a:pt x="9672" y="1115"/>
                    <a:pt x="9805" y="1496"/>
                    <a:pt x="9960" y="1849"/>
                  </a:cubicBezTo>
                  <a:cubicBezTo>
                    <a:pt x="10112" y="2201"/>
                    <a:pt x="10296" y="2542"/>
                    <a:pt x="10502" y="2862"/>
                  </a:cubicBezTo>
                  <a:cubicBezTo>
                    <a:pt x="10608" y="3027"/>
                    <a:pt x="10722" y="3188"/>
                    <a:pt x="10841" y="3340"/>
                  </a:cubicBezTo>
                  <a:cubicBezTo>
                    <a:pt x="10906" y="3422"/>
                    <a:pt x="10978" y="3518"/>
                    <a:pt x="11057" y="3600"/>
                  </a:cubicBezTo>
                  <a:cubicBezTo>
                    <a:pt x="11029" y="3623"/>
                    <a:pt x="11002" y="3647"/>
                    <a:pt x="10974" y="3670"/>
                  </a:cubicBezTo>
                  <a:cubicBezTo>
                    <a:pt x="10965" y="3674"/>
                    <a:pt x="10956" y="3683"/>
                    <a:pt x="10951" y="3697"/>
                  </a:cubicBezTo>
                  <a:cubicBezTo>
                    <a:pt x="10648" y="3954"/>
                    <a:pt x="10356" y="4220"/>
                    <a:pt x="10062" y="4491"/>
                  </a:cubicBezTo>
                  <a:cubicBezTo>
                    <a:pt x="9539" y="3926"/>
                    <a:pt x="9052" y="3340"/>
                    <a:pt x="8663" y="2669"/>
                  </a:cubicBezTo>
                  <a:cubicBezTo>
                    <a:pt x="8470" y="2330"/>
                    <a:pt x="8301" y="1981"/>
                    <a:pt x="8154" y="1624"/>
                  </a:cubicBezTo>
                  <a:cubicBezTo>
                    <a:pt x="8117" y="1651"/>
                    <a:pt x="8085" y="1674"/>
                    <a:pt x="8049" y="1702"/>
                  </a:cubicBezTo>
                  <a:cubicBezTo>
                    <a:pt x="8195" y="2060"/>
                    <a:pt x="8370" y="2408"/>
                    <a:pt x="8567" y="2743"/>
                  </a:cubicBezTo>
                  <a:cubicBezTo>
                    <a:pt x="8952" y="3403"/>
                    <a:pt x="9420" y="4041"/>
                    <a:pt x="9993" y="4555"/>
                  </a:cubicBezTo>
                  <a:cubicBezTo>
                    <a:pt x="9598" y="4917"/>
                    <a:pt x="9213" y="5283"/>
                    <a:pt x="8838" y="5664"/>
                  </a:cubicBezTo>
                  <a:cubicBezTo>
                    <a:pt x="8571" y="5412"/>
                    <a:pt x="8301" y="5160"/>
                    <a:pt x="8057" y="4885"/>
                  </a:cubicBezTo>
                  <a:cubicBezTo>
                    <a:pt x="7759" y="4555"/>
                    <a:pt x="7489" y="4206"/>
                    <a:pt x="7246" y="3835"/>
                  </a:cubicBezTo>
                  <a:cubicBezTo>
                    <a:pt x="7031" y="3505"/>
                    <a:pt x="6842" y="3160"/>
                    <a:pt x="6673" y="2802"/>
                  </a:cubicBezTo>
                  <a:cubicBezTo>
                    <a:pt x="6636" y="2834"/>
                    <a:pt x="6599" y="2867"/>
                    <a:pt x="6563" y="2899"/>
                  </a:cubicBezTo>
                  <a:cubicBezTo>
                    <a:pt x="6728" y="3238"/>
                    <a:pt x="6912" y="3564"/>
                    <a:pt x="7113" y="3876"/>
                  </a:cubicBezTo>
                  <a:cubicBezTo>
                    <a:pt x="7553" y="4555"/>
                    <a:pt x="8108" y="5238"/>
                    <a:pt x="8768" y="5729"/>
                  </a:cubicBezTo>
                  <a:cubicBezTo>
                    <a:pt x="8360" y="6136"/>
                    <a:pt x="7962" y="6554"/>
                    <a:pt x="7567" y="6976"/>
                  </a:cubicBezTo>
                  <a:cubicBezTo>
                    <a:pt x="7274" y="6760"/>
                    <a:pt x="6980" y="6554"/>
                    <a:pt x="6705" y="6307"/>
                  </a:cubicBezTo>
                  <a:cubicBezTo>
                    <a:pt x="6375" y="6009"/>
                    <a:pt x="6076" y="5678"/>
                    <a:pt x="5811" y="5321"/>
                  </a:cubicBezTo>
                  <a:cubicBezTo>
                    <a:pt x="5558" y="4981"/>
                    <a:pt x="5348" y="4618"/>
                    <a:pt x="5164" y="4248"/>
                  </a:cubicBezTo>
                  <a:cubicBezTo>
                    <a:pt x="5128" y="4284"/>
                    <a:pt x="5096" y="4320"/>
                    <a:pt x="5058" y="4358"/>
                  </a:cubicBezTo>
                  <a:cubicBezTo>
                    <a:pt x="5238" y="4720"/>
                    <a:pt x="5453" y="5063"/>
                    <a:pt x="5691" y="5385"/>
                  </a:cubicBezTo>
                  <a:cubicBezTo>
                    <a:pt x="5957" y="5747"/>
                    <a:pt x="6260" y="6077"/>
                    <a:pt x="6590" y="6375"/>
                  </a:cubicBezTo>
                  <a:cubicBezTo>
                    <a:pt x="6865" y="6623"/>
                    <a:pt x="7168" y="6870"/>
                    <a:pt x="7498" y="7054"/>
                  </a:cubicBezTo>
                  <a:cubicBezTo>
                    <a:pt x="7086" y="7503"/>
                    <a:pt x="6677" y="7962"/>
                    <a:pt x="6279" y="8430"/>
                  </a:cubicBezTo>
                  <a:cubicBezTo>
                    <a:pt x="5664" y="7962"/>
                    <a:pt x="5063" y="7480"/>
                    <a:pt x="4508" y="6934"/>
                  </a:cubicBezTo>
                  <a:cubicBezTo>
                    <a:pt x="4233" y="6665"/>
                    <a:pt x="3972" y="6379"/>
                    <a:pt x="3720" y="6087"/>
                  </a:cubicBezTo>
                  <a:cubicBezTo>
                    <a:pt x="3701" y="6123"/>
                    <a:pt x="3678" y="6159"/>
                    <a:pt x="3655" y="6191"/>
                  </a:cubicBezTo>
                  <a:cubicBezTo>
                    <a:pt x="3917" y="6490"/>
                    <a:pt x="4192" y="6775"/>
                    <a:pt x="4472" y="7050"/>
                  </a:cubicBezTo>
                  <a:cubicBezTo>
                    <a:pt x="5013" y="7577"/>
                    <a:pt x="5595" y="8077"/>
                    <a:pt x="6224" y="8498"/>
                  </a:cubicBezTo>
                  <a:cubicBezTo>
                    <a:pt x="5985" y="8783"/>
                    <a:pt x="5746" y="9072"/>
                    <a:pt x="5513" y="9361"/>
                  </a:cubicBezTo>
                  <a:cubicBezTo>
                    <a:pt x="4848" y="9159"/>
                    <a:pt x="4210" y="8851"/>
                    <a:pt x="3650" y="8439"/>
                  </a:cubicBezTo>
                  <a:cubicBezTo>
                    <a:pt x="3371" y="8227"/>
                    <a:pt x="3109" y="7994"/>
                    <a:pt x="2876" y="7738"/>
                  </a:cubicBezTo>
                  <a:cubicBezTo>
                    <a:pt x="2857" y="7783"/>
                    <a:pt x="2839" y="7829"/>
                    <a:pt x="2821" y="7870"/>
                  </a:cubicBezTo>
                  <a:cubicBezTo>
                    <a:pt x="3527" y="8627"/>
                    <a:pt x="4476" y="9182"/>
                    <a:pt x="5467" y="9421"/>
                  </a:cubicBezTo>
                  <a:cubicBezTo>
                    <a:pt x="5411" y="9484"/>
                    <a:pt x="5361" y="9548"/>
                    <a:pt x="5310" y="9618"/>
                  </a:cubicBezTo>
                  <a:cubicBezTo>
                    <a:pt x="5054" y="9933"/>
                    <a:pt x="4806" y="10255"/>
                    <a:pt x="4563" y="10585"/>
                  </a:cubicBezTo>
                  <a:cubicBezTo>
                    <a:pt x="4045" y="10475"/>
                    <a:pt x="3545" y="10346"/>
                    <a:pt x="3068" y="10104"/>
                  </a:cubicBezTo>
                  <a:cubicBezTo>
                    <a:pt x="2806" y="9971"/>
                    <a:pt x="2569" y="9806"/>
                    <a:pt x="2339" y="9626"/>
                  </a:cubicBezTo>
                  <a:cubicBezTo>
                    <a:pt x="2330" y="9677"/>
                    <a:pt x="2325" y="9723"/>
                    <a:pt x="2317" y="9768"/>
                  </a:cubicBezTo>
                  <a:cubicBezTo>
                    <a:pt x="2541" y="9943"/>
                    <a:pt x="2779" y="10090"/>
                    <a:pt x="3026" y="10214"/>
                  </a:cubicBezTo>
                  <a:cubicBezTo>
                    <a:pt x="3485" y="10443"/>
                    <a:pt x="4004" y="10621"/>
                    <a:pt x="4522" y="10640"/>
                  </a:cubicBezTo>
                  <a:cubicBezTo>
                    <a:pt x="4298" y="10943"/>
                    <a:pt x="4078" y="11245"/>
                    <a:pt x="3862" y="11548"/>
                  </a:cubicBezTo>
                  <a:cubicBezTo>
                    <a:pt x="3398" y="11525"/>
                    <a:pt x="2958" y="11457"/>
                    <a:pt x="2518" y="11273"/>
                  </a:cubicBezTo>
                  <a:cubicBezTo>
                    <a:pt x="2467" y="11250"/>
                    <a:pt x="2417" y="11227"/>
                    <a:pt x="2372" y="11205"/>
                  </a:cubicBezTo>
                  <a:lnTo>
                    <a:pt x="2372" y="11205"/>
                  </a:lnTo>
                  <a:cubicBezTo>
                    <a:pt x="2380" y="11260"/>
                    <a:pt x="2394" y="11309"/>
                    <a:pt x="2408" y="11360"/>
                  </a:cubicBezTo>
                  <a:cubicBezTo>
                    <a:pt x="2421" y="11370"/>
                    <a:pt x="2435" y="11374"/>
                    <a:pt x="2454" y="11383"/>
                  </a:cubicBezTo>
                  <a:cubicBezTo>
                    <a:pt x="2848" y="11549"/>
                    <a:pt x="3304" y="11667"/>
                    <a:pt x="3749" y="11667"/>
                  </a:cubicBezTo>
                  <a:cubicBezTo>
                    <a:pt x="3759" y="11667"/>
                    <a:pt x="3769" y="11667"/>
                    <a:pt x="3779" y="11667"/>
                  </a:cubicBezTo>
                  <a:lnTo>
                    <a:pt x="3779" y="11667"/>
                  </a:lnTo>
                  <a:cubicBezTo>
                    <a:pt x="3513" y="12048"/>
                    <a:pt x="3252" y="12437"/>
                    <a:pt x="2995" y="12828"/>
                  </a:cubicBezTo>
                  <a:cubicBezTo>
                    <a:pt x="2789" y="13144"/>
                    <a:pt x="2586" y="13465"/>
                    <a:pt x="2389" y="13786"/>
                  </a:cubicBezTo>
                  <a:cubicBezTo>
                    <a:pt x="1509" y="15226"/>
                    <a:pt x="670" y="16721"/>
                    <a:pt x="50" y="18298"/>
                  </a:cubicBezTo>
                  <a:cubicBezTo>
                    <a:pt x="0" y="18425"/>
                    <a:pt x="123" y="18538"/>
                    <a:pt x="237" y="18538"/>
                  </a:cubicBezTo>
                  <a:cubicBezTo>
                    <a:pt x="288" y="18538"/>
                    <a:pt x="337" y="18515"/>
                    <a:pt x="367" y="18459"/>
                  </a:cubicBezTo>
                  <a:cubicBezTo>
                    <a:pt x="1248" y="16780"/>
                    <a:pt x="2101" y="15098"/>
                    <a:pt x="3109" y="13493"/>
                  </a:cubicBezTo>
                  <a:cubicBezTo>
                    <a:pt x="3183" y="13373"/>
                    <a:pt x="3261" y="13254"/>
                    <a:pt x="3335" y="13140"/>
                  </a:cubicBezTo>
                  <a:cubicBezTo>
                    <a:pt x="3591" y="12740"/>
                    <a:pt x="3857" y="12342"/>
                    <a:pt x="4127" y="11952"/>
                  </a:cubicBezTo>
                  <a:cubicBezTo>
                    <a:pt x="4389" y="12272"/>
                    <a:pt x="4738" y="12539"/>
                    <a:pt x="5063" y="12795"/>
                  </a:cubicBezTo>
                  <a:cubicBezTo>
                    <a:pt x="5393" y="13053"/>
                    <a:pt x="5737" y="13286"/>
                    <a:pt x="6091" y="13506"/>
                  </a:cubicBezTo>
                  <a:cubicBezTo>
                    <a:pt x="6178" y="13506"/>
                    <a:pt x="6260" y="13502"/>
                    <a:pt x="6338" y="13497"/>
                  </a:cubicBezTo>
                  <a:cubicBezTo>
                    <a:pt x="6306" y="13474"/>
                    <a:pt x="6269" y="13455"/>
                    <a:pt x="6237" y="13433"/>
                  </a:cubicBezTo>
                  <a:cubicBezTo>
                    <a:pt x="5856" y="13203"/>
                    <a:pt x="5490" y="12951"/>
                    <a:pt x="5136" y="12685"/>
                  </a:cubicBezTo>
                  <a:cubicBezTo>
                    <a:pt x="4806" y="12429"/>
                    <a:pt x="4503" y="12140"/>
                    <a:pt x="4169" y="11887"/>
                  </a:cubicBezTo>
                  <a:cubicBezTo>
                    <a:pt x="4421" y="11521"/>
                    <a:pt x="4683" y="11163"/>
                    <a:pt x="4944" y="10805"/>
                  </a:cubicBezTo>
                  <a:cubicBezTo>
                    <a:pt x="5246" y="11158"/>
                    <a:pt x="5650" y="11457"/>
                    <a:pt x="6017" y="11727"/>
                  </a:cubicBezTo>
                  <a:cubicBezTo>
                    <a:pt x="6430" y="12035"/>
                    <a:pt x="6857" y="12310"/>
                    <a:pt x="7301" y="12557"/>
                  </a:cubicBezTo>
                  <a:cubicBezTo>
                    <a:pt x="7545" y="12695"/>
                    <a:pt x="7792" y="12818"/>
                    <a:pt x="8044" y="12938"/>
                  </a:cubicBezTo>
                  <a:cubicBezTo>
                    <a:pt x="8095" y="12911"/>
                    <a:pt x="8150" y="12883"/>
                    <a:pt x="8205" y="12850"/>
                  </a:cubicBezTo>
                  <a:cubicBezTo>
                    <a:pt x="7915" y="12722"/>
                    <a:pt x="7631" y="12580"/>
                    <a:pt x="7352" y="12424"/>
                  </a:cubicBezTo>
                  <a:cubicBezTo>
                    <a:pt x="6916" y="12181"/>
                    <a:pt x="6499" y="11910"/>
                    <a:pt x="6095" y="11612"/>
                  </a:cubicBezTo>
                  <a:cubicBezTo>
                    <a:pt x="5894" y="11461"/>
                    <a:pt x="5691" y="11305"/>
                    <a:pt x="5498" y="11140"/>
                  </a:cubicBezTo>
                  <a:cubicBezTo>
                    <a:pt x="5333" y="11002"/>
                    <a:pt x="5173" y="10851"/>
                    <a:pt x="5008" y="10723"/>
                  </a:cubicBezTo>
                  <a:cubicBezTo>
                    <a:pt x="5228" y="10424"/>
                    <a:pt x="5448" y="10132"/>
                    <a:pt x="5678" y="9842"/>
                  </a:cubicBezTo>
                  <a:cubicBezTo>
                    <a:pt x="5981" y="10191"/>
                    <a:pt x="6366" y="10494"/>
                    <a:pt x="6728" y="10773"/>
                  </a:cubicBezTo>
                  <a:cubicBezTo>
                    <a:pt x="7154" y="11095"/>
                    <a:pt x="7604" y="11383"/>
                    <a:pt x="8076" y="11635"/>
                  </a:cubicBezTo>
                  <a:cubicBezTo>
                    <a:pt x="8457" y="11842"/>
                    <a:pt x="8851" y="12025"/>
                    <a:pt x="9255" y="12185"/>
                  </a:cubicBezTo>
                  <a:cubicBezTo>
                    <a:pt x="9268" y="12176"/>
                    <a:pt x="9282" y="12168"/>
                    <a:pt x="9296" y="12158"/>
                  </a:cubicBezTo>
                  <a:cubicBezTo>
                    <a:pt x="9333" y="12130"/>
                    <a:pt x="9365" y="12107"/>
                    <a:pt x="9401" y="12080"/>
                  </a:cubicBezTo>
                  <a:cubicBezTo>
                    <a:pt x="8957" y="11915"/>
                    <a:pt x="8525" y="11722"/>
                    <a:pt x="8104" y="11493"/>
                  </a:cubicBezTo>
                  <a:cubicBezTo>
                    <a:pt x="7649" y="11245"/>
                    <a:pt x="7219" y="10966"/>
                    <a:pt x="6806" y="10659"/>
                  </a:cubicBezTo>
                  <a:cubicBezTo>
                    <a:pt x="6434" y="10379"/>
                    <a:pt x="6099" y="10058"/>
                    <a:pt x="5742" y="9755"/>
                  </a:cubicBezTo>
                  <a:cubicBezTo>
                    <a:pt x="5985" y="9452"/>
                    <a:pt x="6228" y="9150"/>
                    <a:pt x="6480" y="8851"/>
                  </a:cubicBezTo>
                  <a:cubicBezTo>
                    <a:pt x="6586" y="8980"/>
                    <a:pt x="6719" y="9095"/>
                    <a:pt x="6833" y="9205"/>
                  </a:cubicBezTo>
                  <a:cubicBezTo>
                    <a:pt x="7003" y="9361"/>
                    <a:pt x="7172" y="9507"/>
                    <a:pt x="7352" y="9654"/>
                  </a:cubicBezTo>
                  <a:cubicBezTo>
                    <a:pt x="7718" y="9952"/>
                    <a:pt x="8108" y="10223"/>
                    <a:pt x="8516" y="10462"/>
                  </a:cubicBezTo>
                  <a:cubicBezTo>
                    <a:pt x="9099" y="10810"/>
                    <a:pt x="9713" y="11099"/>
                    <a:pt x="10356" y="11309"/>
                  </a:cubicBezTo>
                  <a:cubicBezTo>
                    <a:pt x="10373" y="11296"/>
                    <a:pt x="10392" y="11277"/>
                    <a:pt x="10411" y="11260"/>
                  </a:cubicBezTo>
                  <a:cubicBezTo>
                    <a:pt x="10428" y="11245"/>
                    <a:pt x="10447" y="11232"/>
                    <a:pt x="10461" y="11213"/>
                  </a:cubicBezTo>
                  <a:cubicBezTo>
                    <a:pt x="9814" y="10979"/>
                    <a:pt x="9186" y="10699"/>
                    <a:pt x="8595" y="10346"/>
                  </a:cubicBezTo>
                  <a:cubicBezTo>
                    <a:pt x="8205" y="10113"/>
                    <a:pt x="7828" y="9856"/>
                    <a:pt x="7475" y="9576"/>
                  </a:cubicBezTo>
                  <a:cubicBezTo>
                    <a:pt x="7283" y="9425"/>
                    <a:pt x="7094" y="9264"/>
                    <a:pt x="6912" y="9099"/>
                  </a:cubicBezTo>
                  <a:cubicBezTo>
                    <a:pt x="6796" y="8989"/>
                    <a:pt x="6682" y="8860"/>
                    <a:pt x="6558" y="8756"/>
                  </a:cubicBezTo>
                  <a:cubicBezTo>
                    <a:pt x="6939" y="8301"/>
                    <a:pt x="7333" y="7852"/>
                    <a:pt x="7732" y="7412"/>
                  </a:cubicBezTo>
                  <a:cubicBezTo>
                    <a:pt x="7865" y="7558"/>
                    <a:pt x="8021" y="7691"/>
                    <a:pt x="8159" y="7820"/>
                  </a:cubicBezTo>
                  <a:cubicBezTo>
                    <a:pt x="8356" y="8003"/>
                    <a:pt x="8557" y="8178"/>
                    <a:pt x="8768" y="8347"/>
                  </a:cubicBezTo>
                  <a:cubicBezTo>
                    <a:pt x="9640" y="9044"/>
                    <a:pt x="10603" y="9603"/>
                    <a:pt x="11626" y="10016"/>
                  </a:cubicBezTo>
                  <a:cubicBezTo>
                    <a:pt x="11658" y="9980"/>
                    <a:pt x="11689" y="9943"/>
                    <a:pt x="11721" y="9906"/>
                  </a:cubicBezTo>
                  <a:cubicBezTo>
                    <a:pt x="11094" y="9654"/>
                    <a:pt x="10493" y="9342"/>
                    <a:pt x="9920" y="8985"/>
                  </a:cubicBezTo>
                  <a:cubicBezTo>
                    <a:pt x="9507" y="8728"/>
                    <a:pt x="9113" y="8443"/>
                    <a:pt x="8736" y="8136"/>
                  </a:cubicBezTo>
                  <a:cubicBezTo>
                    <a:pt x="8530" y="7967"/>
                    <a:pt x="8328" y="7793"/>
                    <a:pt x="8136" y="7609"/>
                  </a:cubicBezTo>
                  <a:cubicBezTo>
                    <a:pt x="8030" y="7512"/>
                    <a:pt x="7934" y="7402"/>
                    <a:pt x="7828" y="7306"/>
                  </a:cubicBezTo>
                  <a:cubicBezTo>
                    <a:pt x="8254" y="6843"/>
                    <a:pt x="8690" y="6389"/>
                    <a:pt x="9135" y="5944"/>
                  </a:cubicBezTo>
                  <a:cubicBezTo>
                    <a:pt x="9768" y="6655"/>
                    <a:pt x="10580" y="7242"/>
                    <a:pt x="11387" y="7723"/>
                  </a:cubicBezTo>
                  <a:cubicBezTo>
                    <a:pt x="11869" y="8013"/>
                    <a:pt x="12382" y="8274"/>
                    <a:pt x="12914" y="8489"/>
                  </a:cubicBezTo>
                  <a:cubicBezTo>
                    <a:pt x="12946" y="8448"/>
                    <a:pt x="12978" y="8411"/>
                    <a:pt x="13010" y="8371"/>
                  </a:cubicBezTo>
                  <a:cubicBezTo>
                    <a:pt x="12479" y="8150"/>
                    <a:pt x="11960" y="7903"/>
                    <a:pt x="11465" y="7604"/>
                  </a:cubicBezTo>
                  <a:cubicBezTo>
                    <a:pt x="11029" y="7347"/>
                    <a:pt x="10612" y="7059"/>
                    <a:pt x="10218" y="6742"/>
                  </a:cubicBezTo>
                  <a:cubicBezTo>
                    <a:pt x="9869" y="6466"/>
                    <a:pt x="9548" y="6159"/>
                    <a:pt x="9223" y="5861"/>
                  </a:cubicBezTo>
                  <a:cubicBezTo>
                    <a:pt x="9287" y="5797"/>
                    <a:pt x="9351" y="5733"/>
                    <a:pt x="9416" y="5674"/>
                  </a:cubicBezTo>
                  <a:cubicBezTo>
                    <a:pt x="9663" y="5426"/>
                    <a:pt x="9915" y="5187"/>
                    <a:pt x="10172" y="4949"/>
                  </a:cubicBezTo>
                  <a:cubicBezTo>
                    <a:pt x="10277" y="5069"/>
                    <a:pt x="10396" y="5173"/>
                    <a:pt x="10506" y="5279"/>
                  </a:cubicBezTo>
                  <a:cubicBezTo>
                    <a:pt x="10681" y="5448"/>
                    <a:pt x="10864" y="5619"/>
                    <a:pt x="11052" y="5779"/>
                  </a:cubicBezTo>
                  <a:cubicBezTo>
                    <a:pt x="11446" y="6123"/>
                    <a:pt x="11859" y="6444"/>
                    <a:pt x="12290" y="6742"/>
                  </a:cubicBezTo>
                  <a:cubicBezTo>
                    <a:pt x="12717" y="7040"/>
                    <a:pt x="13162" y="7325"/>
                    <a:pt x="13625" y="7577"/>
                  </a:cubicBezTo>
                  <a:cubicBezTo>
                    <a:pt x="13657" y="7535"/>
                    <a:pt x="13685" y="7494"/>
                    <a:pt x="13717" y="7457"/>
                  </a:cubicBezTo>
                  <a:cubicBezTo>
                    <a:pt x="13262" y="7209"/>
                    <a:pt x="12818" y="6944"/>
                    <a:pt x="12387" y="6650"/>
                  </a:cubicBezTo>
                  <a:cubicBezTo>
                    <a:pt x="11965" y="6356"/>
                    <a:pt x="11562" y="6045"/>
                    <a:pt x="11171" y="5710"/>
                  </a:cubicBezTo>
                  <a:cubicBezTo>
                    <a:pt x="10970" y="5536"/>
                    <a:pt x="10773" y="5357"/>
                    <a:pt x="10580" y="5173"/>
                  </a:cubicBezTo>
                  <a:cubicBezTo>
                    <a:pt x="10474" y="5077"/>
                    <a:pt x="10373" y="4967"/>
                    <a:pt x="10263" y="4862"/>
                  </a:cubicBezTo>
                  <a:cubicBezTo>
                    <a:pt x="10571" y="4582"/>
                    <a:pt x="10883" y="4303"/>
                    <a:pt x="11194" y="4027"/>
                  </a:cubicBezTo>
                  <a:cubicBezTo>
                    <a:pt x="11369" y="4216"/>
                    <a:pt x="11571" y="4385"/>
                    <a:pt x="11759" y="4546"/>
                  </a:cubicBezTo>
                  <a:cubicBezTo>
                    <a:pt x="12057" y="4802"/>
                    <a:pt x="12369" y="5046"/>
                    <a:pt x="12699" y="5266"/>
                  </a:cubicBezTo>
                  <a:cubicBezTo>
                    <a:pt x="13277" y="5655"/>
                    <a:pt x="13895" y="5990"/>
                    <a:pt x="14551" y="6233"/>
                  </a:cubicBezTo>
                  <a:cubicBezTo>
                    <a:pt x="14565" y="6210"/>
                    <a:pt x="14574" y="6187"/>
                    <a:pt x="14589" y="6164"/>
                  </a:cubicBezTo>
                  <a:cubicBezTo>
                    <a:pt x="13956" y="5875"/>
                    <a:pt x="13345" y="5554"/>
                    <a:pt x="12767" y="5160"/>
                  </a:cubicBezTo>
                  <a:cubicBezTo>
                    <a:pt x="12451" y="4940"/>
                    <a:pt x="12144" y="4705"/>
                    <a:pt x="11850" y="4453"/>
                  </a:cubicBezTo>
                  <a:cubicBezTo>
                    <a:pt x="11662" y="4293"/>
                    <a:pt x="11488" y="4110"/>
                    <a:pt x="11304" y="3935"/>
                  </a:cubicBezTo>
                  <a:cubicBezTo>
                    <a:pt x="11562" y="3710"/>
                    <a:pt x="11818" y="3490"/>
                    <a:pt x="12085" y="3275"/>
                  </a:cubicBezTo>
                  <a:cubicBezTo>
                    <a:pt x="12263" y="3495"/>
                    <a:pt x="12474" y="3693"/>
                    <a:pt x="12680" y="3880"/>
                  </a:cubicBezTo>
                  <a:cubicBezTo>
                    <a:pt x="12932" y="4119"/>
                    <a:pt x="13203" y="4343"/>
                    <a:pt x="13482" y="4550"/>
                  </a:cubicBezTo>
                  <a:cubicBezTo>
                    <a:pt x="13933" y="4889"/>
                    <a:pt x="14423" y="5206"/>
                    <a:pt x="14941" y="5448"/>
                  </a:cubicBezTo>
                  <a:cubicBezTo>
                    <a:pt x="14955" y="5412"/>
                    <a:pt x="14968" y="5380"/>
                    <a:pt x="14987" y="5344"/>
                  </a:cubicBezTo>
                  <a:cubicBezTo>
                    <a:pt x="14500" y="5073"/>
                    <a:pt x="14028" y="4788"/>
                    <a:pt x="13579" y="4453"/>
                  </a:cubicBezTo>
                  <a:cubicBezTo>
                    <a:pt x="13285" y="4238"/>
                    <a:pt x="13006" y="4000"/>
                    <a:pt x="12735" y="3752"/>
                  </a:cubicBezTo>
                  <a:cubicBezTo>
                    <a:pt x="12542" y="3573"/>
                    <a:pt x="12369" y="3376"/>
                    <a:pt x="12180" y="3192"/>
                  </a:cubicBezTo>
                  <a:cubicBezTo>
                    <a:pt x="12432" y="2986"/>
                    <a:pt x="12684" y="2785"/>
                    <a:pt x="12942" y="2582"/>
                  </a:cubicBezTo>
                  <a:cubicBezTo>
                    <a:pt x="13327" y="3014"/>
                    <a:pt x="13795" y="3385"/>
                    <a:pt x="14248" y="3725"/>
                  </a:cubicBezTo>
                  <a:cubicBezTo>
                    <a:pt x="14593" y="3986"/>
                    <a:pt x="14959" y="4243"/>
                    <a:pt x="15340" y="4463"/>
                  </a:cubicBezTo>
                  <a:cubicBezTo>
                    <a:pt x="15359" y="4413"/>
                    <a:pt x="15377" y="4366"/>
                    <a:pt x="15391" y="4320"/>
                  </a:cubicBezTo>
                  <a:cubicBezTo>
                    <a:pt x="15029" y="4096"/>
                    <a:pt x="14666" y="3871"/>
                    <a:pt x="14322" y="3615"/>
                  </a:cubicBezTo>
                  <a:cubicBezTo>
                    <a:pt x="13868" y="3275"/>
                    <a:pt x="13460" y="2885"/>
                    <a:pt x="13038" y="2504"/>
                  </a:cubicBezTo>
                  <a:cubicBezTo>
                    <a:pt x="13097" y="2459"/>
                    <a:pt x="13152" y="2417"/>
                    <a:pt x="13213" y="2372"/>
                  </a:cubicBezTo>
                  <a:cubicBezTo>
                    <a:pt x="13405" y="2225"/>
                    <a:pt x="13598" y="2074"/>
                    <a:pt x="13795" y="1932"/>
                  </a:cubicBezTo>
                  <a:cubicBezTo>
                    <a:pt x="14125" y="2271"/>
                    <a:pt x="14528" y="2565"/>
                    <a:pt x="14909" y="2834"/>
                  </a:cubicBezTo>
                  <a:cubicBezTo>
                    <a:pt x="15161" y="3014"/>
                    <a:pt x="15427" y="3198"/>
                    <a:pt x="15702" y="3357"/>
                  </a:cubicBezTo>
                  <a:cubicBezTo>
                    <a:pt x="15717" y="3308"/>
                    <a:pt x="15730" y="3261"/>
                    <a:pt x="15744" y="3215"/>
                  </a:cubicBezTo>
                  <a:cubicBezTo>
                    <a:pt x="15482" y="3060"/>
                    <a:pt x="15230" y="2899"/>
                    <a:pt x="14983" y="2724"/>
                  </a:cubicBezTo>
                  <a:cubicBezTo>
                    <a:pt x="14748" y="2555"/>
                    <a:pt x="14519" y="2381"/>
                    <a:pt x="14295" y="2197"/>
                  </a:cubicBezTo>
                  <a:cubicBezTo>
                    <a:pt x="14161" y="2083"/>
                    <a:pt x="14028" y="1968"/>
                    <a:pt x="13895" y="1854"/>
                  </a:cubicBezTo>
                  <a:cubicBezTo>
                    <a:pt x="14088" y="1706"/>
                    <a:pt x="14286" y="1564"/>
                    <a:pt x="14483" y="1422"/>
                  </a:cubicBezTo>
                  <a:cubicBezTo>
                    <a:pt x="14565" y="1509"/>
                    <a:pt x="14661" y="1592"/>
                    <a:pt x="14748" y="1670"/>
                  </a:cubicBezTo>
                  <a:cubicBezTo>
                    <a:pt x="14936" y="1831"/>
                    <a:pt x="15129" y="1977"/>
                    <a:pt x="15331" y="2119"/>
                  </a:cubicBezTo>
                  <a:cubicBezTo>
                    <a:pt x="15519" y="2248"/>
                    <a:pt x="15717" y="2367"/>
                    <a:pt x="15922" y="2472"/>
                  </a:cubicBezTo>
                  <a:cubicBezTo>
                    <a:pt x="15927" y="2432"/>
                    <a:pt x="15937" y="2390"/>
                    <a:pt x="15946" y="2349"/>
                  </a:cubicBezTo>
                  <a:cubicBezTo>
                    <a:pt x="15757" y="2243"/>
                    <a:pt x="15579" y="2133"/>
                    <a:pt x="15400" y="2014"/>
                  </a:cubicBezTo>
                  <a:cubicBezTo>
                    <a:pt x="15203" y="1877"/>
                    <a:pt x="15010" y="1729"/>
                    <a:pt x="14822" y="1574"/>
                  </a:cubicBezTo>
                  <a:cubicBezTo>
                    <a:pt x="14744" y="1500"/>
                    <a:pt x="14661" y="1427"/>
                    <a:pt x="14583" y="1348"/>
                  </a:cubicBezTo>
                  <a:cubicBezTo>
                    <a:pt x="14735" y="1238"/>
                    <a:pt x="14891" y="1128"/>
                    <a:pt x="15046" y="1018"/>
                  </a:cubicBezTo>
                  <a:cubicBezTo>
                    <a:pt x="15175" y="1147"/>
                    <a:pt x="15359" y="1234"/>
                    <a:pt x="15519" y="1308"/>
                  </a:cubicBezTo>
                  <a:cubicBezTo>
                    <a:pt x="15684" y="1386"/>
                    <a:pt x="15859" y="1450"/>
                    <a:pt x="16033" y="1505"/>
                  </a:cubicBezTo>
                  <a:cubicBezTo>
                    <a:pt x="16037" y="1464"/>
                    <a:pt x="16037" y="1422"/>
                    <a:pt x="16041" y="1382"/>
                  </a:cubicBezTo>
                  <a:cubicBezTo>
                    <a:pt x="15895" y="1340"/>
                    <a:pt x="15749" y="1285"/>
                    <a:pt x="15607" y="1221"/>
                  </a:cubicBezTo>
                  <a:cubicBezTo>
                    <a:pt x="15442" y="1151"/>
                    <a:pt x="15281" y="1041"/>
                    <a:pt x="15111" y="973"/>
                  </a:cubicBezTo>
                  <a:cubicBezTo>
                    <a:pt x="15148" y="950"/>
                    <a:pt x="15180" y="927"/>
                    <a:pt x="15211" y="904"/>
                  </a:cubicBezTo>
                  <a:cubicBezTo>
                    <a:pt x="15552" y="666"/>
                    <a:pt x="15895" y="432"/>
                    <a:pt x="16244" y="207"/>
                  </a:cubicBezTo>
                  <a:cubicBezTo>
                    <a:pt x="16257" y="198"/>
                    <a:pt x="16271" y="188"/>
                    <a:pt x="16285" y="175"/>
                  </a:cubicBezTo>
                  <a:cubicBezTo>
                    <a:pt x="16308" y="125"/>
                    <a:pt x="16322" y="101"/>
                    <a:pt x="16322" y="101"/>
                  </a:cubicBezTo>
                  <a:cubicBezTo>
                    <a:pt x="16317" y="101"/>
                    <a:pt x="16138" y="88"/>
                    <a:pt x="15808" y="83"/>
                  </a:cubicBezTo>
                  <a:cubicBezTo>
                    <a:pt x="15519" y="262"/>
                    <a:pt x="15230" y="450"/>
                    <a:pt x="14941" y="639"/>
                  </a:cubicBezTo>
                  <a:cubicBezTo>
                    <a:pt x="14896" y="455"/>
                    <a:pt x="14854" y="271"/>
                    <a:pt x="14831" y="78"/>
                  </a:cubicBezTo>
                  <a:lnTo>
                    <a:pt x="14735" y="78"/>
                  </a:lnTo>
                  <a:cubicBezTo>
                    <a:pt x="14754" y="285"/>
                    <a:pt x="14790" y="496"/>
                    <a:pt x="14858" y="694"/>
                  </a:cubicBezTo>
                  <a:cubicBezTo>
                    <a:pt x="14831" y="711"/>
                    <a:pt x="14803" y="730"/>
                    <a:pt x="14776" y="749"/>
                  </a:cubicBezTo>
                  <a:cubicBezTo>
                    <a:pt x="14616" y="859"/>
                    <a:pt x="14455" y="969"/>
                    <a:pt x="14295" y="1079"/>
                  </a:cubicBezTo>
                  <a:cubicBezTo>
                    <a:pt x="14176" y="794"/>
                    <a:pt x="14083" y="505"/>
                    <a:pt x="14060" y="193"/>
                  </a:cubicBezTo>
                  <a:cubicBezTo>
                    <a:pt x="14056" y="148"/>
                    <a:pt x="14051" y="101"/>
                    <a:pt x="14051" y="55"/>
                  </a:cubicBezTo>
                  <a:cubicBezTo>
                    <a:pt x="14020" y="55"/>
                    <a:pt x="13983" y="55"/>
                    <a:pt x="13950" y="51"/>
                  </a:cubicBezTo>
                  <a:lnTo>
                    <a:pt x="13950" y="51"/>
                  </a:lnTo>
                  <a:cubicBezTo>
                    <a:pt x="13950" y="88"/>
                    <a:pt x="13950" y="125"/>
                    <a:pt x="13956" y="161"/>
                  </a:cubicBezTo>
                  <a:cubicBezTo>
                    <a:pt x="13983" y="491"/>
                    <a:pt x="14066" y="831"/>
                    <a:pt x="14235" y="1120"/>
                  </a:cubicBezTo>
                  <a:cubicBezTo>
                    <a:pt x="13996" y="1285"/>
                    <a:pt x="13763" y="1454"/>
                    <a:pt x="13529" y="1629"/>
                  </a:cubicBezTo>
                  <a:cubicBezTo>
                    <a:pt x="13460" y="1482"/>
                    <a:pt x="13382" y="1340"/>
                    <a:pt x="13323" y="1189"/>
                  </a:cubicBezTo>
                  <a:cubicBezTo>
                    <a:pt x="13230" y="969"/>
                    <a:pt x="13152" y="743"/>
                    <a:pt x="13093" y="510"/>
                  </a:cubicBezTo>
                  <a:cubicBezTo>
                    <a:pt x="13048" y="340"/>
                    <a:pt x="13020" y="175"/>
                    <a:pt x="12993" y="6"/>
                  </a:cubicBezTo>
                  <a:cubicBezTo>
                    <a:pt x="12951" y="0"/>
                    <a:pt x="12910" y="0"/>
                    <a:pt x="1286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22"/>
          <p:cNvGrpSpPr/>
          <p:nvPr/>
        </p:nvGrpSpPr>
        <p:grpSpPr>
          <a:xfrm rot="-1800044">
            <a:off x="7033588" y="2473891"/>
            <a:ext cx="1281002" cy="2044410"/>
            <a:chOff x="6582775" y="1593150"/>
            <a:chExt cx="339850" cy="542375"/>
          </a:xfrm>
        </p:grpSpPr>
        <p:sp>
          <p:nvSpPr>
            <p:cNvPr id="2008" name="Google Shape;2008;p22"/>
            <p:cNvSpPr/>
            <p:nvPr/>
          </p:nvSpPr>
          <p:spPr>
            <a:xfrm>
              <a:off x="6729050" y="1693225"/>
              <a:ext cx="117325" cy="159750"/>
            </a:xfrm>
            <a:custGeom>
              <a:avLst/>
              <a:gdLst/>
              <a:ahLst/>
              <a:cxnLst/>
              <a:rect l="l" t="t" r="r" b="b"/>
              <a:pathLst>
                <a:path w="4693" h="6390" extrusionOk="0">
                  <a:moveTo>
                    <a:pt x="4614" y="1"/>
                  </a:moveTo>
                  <a:lnTo>
                    <a:pt x="4614" y="1"/>
                  </a:lnTo>
                  <a:cubicBezTo>
                    <a:pt x="4527" y="633"/>
                    <a:pt x="4147" y="1147"/>
                    <a:pt x="3670" y="1588"/>
                  </a:cubicBezTo>
                  <a:cubicBezTo>
                    <a:pt x="3372" y="1863"/>
                    <a:pt x="3037" y="2111"/>
                    <a:pt x="2711" y="2339"/>
                  </a:cubicBezTo>
                  <a:cubicBezTo>
                    <a:pt x="2404" y="2555"/>
                    <a:pt x="2092" y="2771"/>
                    <a:pt x="1808" y="3023"/>
                  </a:cubicBezTo>
                  <a:cubicBezTo>
                    <a:pt x="1738" y="3082"/>
                    <a:pt x="1670" y="3152"/>
                    <a:pt x="1606" y="3220"/>
                  </a:cubicBezTo>
                  <a:cubicBezTo>
                    <a:pt x="995" y="3848"/>
                    <a:pt x="555" y="4752"/>
                    <a:pt x="239" y="5637"/>
                  </a:cubicBezTo>
                  <a:cubicBezTo>
                    <a:pt x="203" y="5747"/>
                    <a:pt x="166" y="5853"/>
                    <a:pt x="129" y="5963"/>
                  </a:cubicBezTo>
                  <a:cubicBezTo>
                    <a:pt x="111" y="6027"/>
                    <a:pt x="87" y="6087"/>
                    <a:pt x="70" y="6151"/>
                  </a:cubicBezTo>
                  <a:cubicBezTo>
                    <a:pt x="47" y="6233"/>
                    <a:pt x="24" y="6312"/>
                    <a:pt x="1" y="6390"/>
                  </a:cubicBezTo>
                  <a:cubicBezTo>
                    <a:pt x="42" y="6329"/>
                    <a:pt x="83" y="6274"/>
                    <a:pt x="129" y="6219"/>
                  </a:cubicBezTo>
                  <a:cubicBezTo>
                    <a:pt x="148" y="6197"/>
                    <a:pt x="170" y="6174"/>
                    <a:pt x="189" y="6151"/>
                  </a:cubicBezTo>
                  <a:cubicBezTo>
                    <a:pt x="216" y="6123"/>
                    <a:pt x="239" y="6096"/>
                    <a:pt x="267" y="6068"/>
                  </a:cubicBezTo>
                  <a:cubicBezTo>
                    <a:pt x="762" y="5554"/>
                    <a:pt x="1431" y="5215"/>
                    <a:pt x="2060" y="4839"/>
                  </a:cubicBezTo>
                  <a:cubicBezTo>
                    <a:pt x="2322" y="4684"/>
                    <a:pt x="2574" y="4523"/>
                    <a:pt x="2807" y="4339"/>
                  </a:cubicBezTo>
                  <a:cubicBezTo>
                    <a:pt x="3142" y="4073"/>
                    <a:pt x="3431" y="3761"/>
                    <a:pt x="3679" y="3418"/>
                  </a:cubicBezTo>
                  <a:cubicBezTo>
                    <a:pt x="4367" y="2445"/>
                    <a:pt x="4692" y="1202"/>
                    <a:pt x="4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6744750" y="1802500"/>
              <a:ext cx="117550" cy="159725"/>
            </a:xfrm>
            <a:custGeom>
              <a:avLst/>
              <a:gdLst/>
              <a:ahLst/>
              <a:cxnLst/>
              <a:rect l="l" t="t" r="r" b="b"/>
              <a:pathLst>
                <a:path w="4702" h="6389" extrusionOk="0">
                  <a:moveTo>
                    <a:pt x="4619" y="0"/>
                  </a:moveTo>
                  <a:lnTo>
                    <a:pt x="4619" y="0"/>
                  </a:lnTo>
                  <a:cubicBezTo>
                    <a:pt x="4505" y="808"/>
                    <a:pt x="3913" y="1427"/>
                    <a:pt x="3252" y="1941"/>
                  </a:cubicBezTo>
                  <a:cubicBezTo>
                    <a:pt x="3074" y="2083"/>
                    <a:pt x="2895" y="2211"/>
                    <a:pt x="2712" y="2335"/>
                  </a:cubicBezTo>
                  <a:cubicBezTo>
                    <a:pt x="2454" y="2518"/>
                    <a:pt x="2198" y="2697"/>
                    <a:pt x="1955" y="2894"/>
                  </a:cubicBezTo>
                  <a:cubicBezTo>
                    <a:pt x="1836" y="2995"/>
                    <a:pt x="1716" y="3105"/>
                    <a:pt x="1606" y="3220"/>
                  </a:cubicBezTo>
                  <a:cubicBezTo>
                    <a:pt x="983" y="3862"/>
                    <a:pt x="533" y="4798"/>
                    <a:pt x="217" y="5696"/>
                  </a:cubicBezTo>
                  <a:lnTo>
                    <a:pt x="217" y="5700"/>
                  </a:lnTo>
                  <a:cubicBezTo>
                    <a:pt x="134" y="5935"/>
                    <a:pt x="65" y="6164"/>
                    <a:pt x="1" y="6388"/>
                  </a:cubicBezTo>
                  <a:cubicBezTo>
                    <a:pt x="92" y="6261"/>
                    <a:pt x="189" y="6141"/>
                    <a:pt x="299" y="6036"/>
                  </a:cubicBezTo>
                  <a:cubicBezTo>
                    <a:pt x="854" y="5476"/>
                    <a:pt x="1606" y="5128"/>
                    <a:pt x="2289" y="4701"/>
                  </a:cubicBezTo>
                  <a:lnTo>
                    <a:pt x="2289" y="4697"/>
                  </a:lnTo>
                  <a:cubicBezTo>
                    <a:pt x="2469" y="4587"/>
                    <a:pt x="2642" y="4468"/>
                    <a:pt x="2808" y="4339"/>
                  </a:cubicBezTo>
                  <a:cubicBezTo>
                    <a:pt x="3037" y="4155"/>
                    <a:pt x="3243" y="3954"/>
                    <a:pt x="3432" y="3734"/>
                  </a:cubicBezTo>
                  <a:cubicBezTo>
                    <a:pt x="4289" y="2720"/>
                    <a:pt x="4702" y="1335"/>
                    <a:pt x="4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6766875" y="1914875"/>
              <a:ext cx="155750" cy="120725"/>
            </a:xfrm>
            <a:custGeom>
              <a:avLst/>
              <a:gdLst/>
              <a:ahLst/>
              <a:cxnLst/>
              <a:rect l="l" t="t" r="r" b="b"/>
              <a:pathLst>
                <a:path w="6230" h="4829" extrusionOk="0">
                  <a:moveTo>
                    <a:pt x="6229" y="0"/>
                  </a:moveTo>
                  <a:lnTo>
                    <a:pt x="6229" y="0"/>
                  </a:lnTo>
                  <a:cubicBezTo>
                    <a:pt x="5802" y="940"/>
                    <a:pt x="4725" y="1380"/>
                    <a:pt x="3743" y="1706"/>
                  </a:cubicBezTo>
                  <a:cubicBezTo>
                    <a:pt x="3601" y="1756"/>
                    <a:pt x="3450" y="1806"/>
                    <a:pt x="3307" y="1857"/>
                  </a:cubicBezTo>
                  <a:cubicBezTo>
                    <a:pt x="3004" y="1963"/>
                    <a:pt x="2712" y="2081"/>
                    <a:pt x="2432" y="2242"/>
                  </a:cubicBezTo>
                  <a:cubicBezTo>
                    <a:pt x="2134" y="2412"/>
                    <a:pt x="1844" y="2632"/>
                    <a:pt x="1574" y="2879"/>
                  </a:cubicBezTo>
                  <a:cubicBezTo>
                    <a:pt x="1125" y="3297"/>
                    <a:pt x="716" y="3792"/>
                    <a:pt x="363" y="4287"/>
                  </a:cubicBezTo>
                  <a:cubicBezTo>
                    <a:pt x="235" y="4467"/>
                    <a:pt x="111" y="4650"/>
                    <a:pt x="1" y="4829"/>
                  </a:cubicBezTo>
                  <a:cubicBezTo>
                    <a:pt x="148" y="4714"/>
                    <a:pt x="308" y="4613"/>
                    <a:pt x="473" y="4526"/>
                  </a:cubicBezTo>
                  <a:cubicBezTo>
                    <a:pt x="913" y="4306"/>
                    <a:pt x="1400" y="4177"/>
                    <a:pt x="1891" y="4054"/>
                  </a:cubicBezTo>
                  <a:cubicBezTo>
                    <a:pt x="2358" y="3939"/>
                    <a:pt x="2831" y="3829"/>
                    <a:pt x="3271" y="3654"/>
                  </a:cubicBezTo>
                  <a:cubicBezTo>
                    <a:pt x="3450" y="3582"/>
                    <a:pt x="3624" y="3499"/>
                    <a:pt x="3794" y="3402"/>
                  </a:cubicBezTo>
                  <a:cubicBezTo>
                    <a:pt x="5032" y="2697"/>
                    <a:pt x="5912" y="1398"/>
                    <a:pt x="6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6617975" y="1693225"/>
              <a:ext cx="117550" cy="159750"/>
            </a:xfrm>
            <a:custGeom>
              <a:avLst/>
              <a:gdLst/>
              <a:ahLst/>
              <a:cxnLst/>
              <a:rect l="l" t="t" r="r" b="b"/>
              <a:pathLst>
                <a:path w="4702" h="6390" extrusionOk="0">
                  <a:moveTo>
                    <a:pt x="83" y="1"/>
                  </a:moveTo>
                  <a:lnTo>
                    <a:pt x="83" y="1"/>
                  </a:lnTo>
                  <a:cubicBezTo>
                    <a:pt x="0" y="1349"/>
                    <a:pt x="417" y="2748"/>
                    <a:pt x="1294" y="3761"/>
                  </a:cubicBezTo>
                  <a:cubicBezTo>
                    <a:pt x="1472" y="3973"/>
                    <a:pt x="1674" y="4165"/>
                    <a:pt x="1894" y="4339"/>
                  </a:cubicBezTo>
                  <a:cubicBezTo>
                    <a:pt x="2128" y="4523"/>
                    <a:pt x="2384" y="4688"/>
                    <a:pt x="2642" y="4839"/>
                  </a:cubicBezTo>
                  <a:cubicBezTo>
                    <a:pt x="3228" y="5192"/>
                    <a:pt x="3843" y="5504"/>
                    <a:pt x="4325" y="5954"/>
                  </a:cubicBezTo>
                  <a:cubicBezTo>
                    <a:pt x="4388" y="6018"/>
                    <a:pt x="4453" y="6082"/>
                    <a:pt x="4513" y="6151"/>
                  </a:cubicBezTo>
                  <a:cubicBezTo>
                    <a:pt x="4536" y="6174"/>
                    <a:pt x="4554" y="6197"/>
                    <a:pt x="4572" y="6219"/>
                  </a:cubicBezTo>
                  <a:cubicBezTo>
                    <a:pt x="4619" y="6274"/>
                    <a:pt x="4659" y="6329"/>
                    <a:pt x="4701" y="6390"/>
                  </a:cubicBezTo>
                  <a:cubicBezTo>
                    <a:pt x="4682" y="6312"/>
                    <a:pt x="4655" y="6233"/>
                    <a:pt x="4632" y="6151"/>
                  </a:cubicBezTo>
                  <a:cubicBezTo>
                    <a:pt x="4613" y="6087"/>
                    <a:pt x="4595" y="6027"/>
                    <a:pt x="4572" y="5963"/>
                  </a:cubicBezTo>
                  <a:cubicBezTo>
                    <a:pt x="4499" y="5729"/>
                    <a:pt x="4412" y="5486"/>
                    <a:pt x="4316" y="5247"/>
                  </a:cubicBezTo>
                  <a:cubicBezTo>
                    <a:pt x="4035" y="4546"/>
                    <a:pt x="3669" y="3853"/>
                    <a:pt x="3197" y="3330"/>
                  </a:cubicBezTo>
                  <a:cubicBezTo>
                    <a:pt x="3165" y="3289"/>
                    <a:pt x="3133" y="3253"/>
                    <a:pt x="3095" y="3220"/>
                  </a:cubicBezTo>
                  <a:cubicBezTo>
                    <a:pt x="2765" y="2877"/>
                    <a:pt x="2375" y="2610"/>
                    <a:pt x="1986" y="2339"/>
                  </a:cubicBezTo>
                  <a:cubicBezTo>
                    <a:pt x="1931" y="2299"/>
                    <a:pt x="1871" y="2257"/>
                    <a:pt x="1812" y="2212"/>
                  </a:cubicBezTo>
                  <a:cubicBezTo>
                    <a:pt x="1018" y="1643"/>
                    <a:pt x="220" y="955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6588600" y="1841825"/>
              <a:ext cx="156175" cy="120400"/>
            </a:xfrm>
            <a:custGeom>
              <a:avLst/>
              <a:gdLst/>
              <a:ahLst/>
              <a:cxnLst/>
              <a:rect l="l" t="t" r="r" b="b"/>
              <a:pathLst>
                <a:path w="6247" h="4816" extrusionOk="0">
                  <a:moveTo>
                    <a:pt x="1" y="0"/>
                  </a:moveTo>
                  <a:lnTo>
                    <a:pt x="1" y="0"/>
                  </a:lnTo>
                  <a:cubicBezTo>
                    <a:pt x="240" y="1046"/>
                    <a:pt x="794" y="2032"/>
                    <a:pt x="1574" y="2757"/>
                  </a:cubicBezTo>
                  <a:cubicBezTo>
                    <a:pt x="1899" y="3060"/>
                    <a:pt x="2266" y="3312"/>
                    <a:pt x="2661" y="3509"/>
                  </a:cubicBezTo>
                  <a:lnTo>
                    <a:pt x="2661" y="3513"/>
                  </a:lnTo>
                  <a:cubicBezTo>
                    <a:pt x="2761" y="3559"/>
                    <a:pt x="2867" y="3605"/>
                    <a:pt x="2968" y="3646"/>
                  </a:cubicBezTo>
                  <a:cubicBezTo>
                    <a:pt x="3968" y="4050"/>
                    <a:pt x="5128" y="4091"/>
                    <a:pt x="6022" y="4660"/>
                  </a:cubicBezTo>
                  <a:cubicBezTo>
                    <a:pt x="6101" y="4705"/>
                    <a:pt x="6173" y="4756"/>
                    <a:pt x="6247" y="4815"/>
                  </a:cubicBezTo>
                  <a:cubicBezTo>
                    <a:pt x="6160" y="4678"/>
                    <a:pt x="6069" y="4540"/>
                    <a:pt x="5972" y="4403"/>
                  </a:cubicBezTo>
                  <a:lnTo>
                    <a:pt x="5967" y="4398"/>
                  </a:lnTo>
                  <a:cubicBezTo>
                    <a:pt x="5390" y="3564"/>
                    <a:pt x="4647" y="2711"/>
                    <a:pt x="3802" y="2234"/>
                  </a:cubicBezTo>
                  <a:cubicBezTo>
                    <a:pt x="3477" y="2046"/>
                    <a:pt x="3119" y="1913"/>
                    <a:pt x="2761" y="1794"/>
                  </a:cubicBezTo>
                  <a:cubicBezTo>
                    <a:pt x="2674" y="1761"/>
                    <a:pt x="2583" y="1729"/>
                    <a:pt x="2492" y="1702"/>
                  </a:cubicBezTo>
                  <a:cubicBezTo>
                    <a:pt x="2234" y="1615"/>
                    <a:pt x="1969" y="1523"/>
                    <a:pt x="1707" y="1413"/>
                  </a:cubicBezTo>
                  <a:cubicBezTo>
                    <a:pt x="987" y="1111"/>
                    <a:pt x="318" y="69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6582775" y="1973550"/>
              <a:ext cx="189875" cy="56775"/>
            </a:xfrm>
            <a:custGeom>
              <a:avLst/>
              <a:gdLst/>
              <a:ahLst/>
              <a:cxnLst/>
              <a:rect l="l" t="t" r="r" b="b"/>
              <a:pathLst>
                <a:path w="7595" h="2271" extrusionOk="0">
                  <a:moveTo>
                    <a:pt x="1" y="1"/>
                  </a:moveTo>
                  <a:lnTo>
                    <a:pt x="1" y="1"/>
                  </a:lnTo>
                  <a:cubicBezTo>
                    <a:pt x="490" y="707"/>
                    <a:pt x="1151" y="1298"/>
                    <a:pt x="1912" y="1702"/>
                  </a:cubicBezTo>
                  <a:cubicBezTo>
                    <a:pt x="2495" y="2014"/>
                    <a:pt x="3137" y="2211"/>
                    <a:pt x="3798" y="2257"/>
                  </a:cubicBezTo>
                  <a:cubicBezTo>
                    <a:pt x="3902" y="2266"/>
                    <a:pt x="4008" y="2270"/>
                    <a:pt x="4118" y="2270"/>
                  </a:cubicBezTo>
                  <a:cubicBezTo>
                    <a:pt x="4982" y="2266"/>
                    <a:pt x="5859" y="2008"/>
                    <a:pt x="6713" y="2008"/>
                  </a:cubicBezTo>
                  <a:cubicBezTo>
                    <a:pt x="6826" y="2008"/>
                    <a:pt x="6938" y="2013"/>
                    <a:pt x="7049" y="2023"/>
                  </a:cubicBezTo>
                  <a:cubicBezTo>
                    <a:pt x="7227" y="2041"/>
                    <a:pt x="7411" y="2073"/>
                    <a:pt x="7595" y="2124"/>
                  </a:cubicBezTo>
                  <a:cubicBezTo>
                    <a:pt x="7379" y="1973"/>
                    <a:pt x="7149" y="1817"/>
                    <a:pt x="6911" y="1670"/>
                  </a:cubicBezTo>
                  <a:cubicBezTo>
                    <a:pt x="6122" y="1184"/>
                    <a:pt x="5219" y="757"/>
                    <a:pt x="4361" y="642"/>
                  </a:cubicBezTo>
                  <a:cubicBezTo>
                    <a:pt x="4178" y="620"/>
                    <a:pt x="3991" y="611"/>
                    <a:pt x="3804" y="611"/>
                  </a:cubicBezTo>
                  <a:cubicBezTo>
                    <a:pt x="3692" y="611"/>
                    <a:pt x="3579" y="614"/>
                    <a:pt x="3468" y="619"/>
                  </a:cubicBezTo>
                  <a:cubicBezTo>
                    <a:pt x="3293" y="625"/>
                    <a:pt x="3119" y="634"/>
                    <a:pt x="2945" y="647"/>
                  </a:cubicBezTo>
                  <a:cubicBezTo>
                    <a:pt x="2706" y="662"/>
                    <a:pt x="2460" y="673"/>
                    <a:pt x="2213" y="673"/>
                  </a:cubicBezTo>
                  <a:cubicBezTo>
                    <a:pt x="2076" y="673"/>
                    <a:pt x="1939" y="669"/>
                    <a:pt x="1802" y="661"/>
                  </a:cubicBezTo>
                  <a:cubicBezTo>
                    <a:pt x="1129" y="619"/>
                    <a:pt x="482" y="4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6725725" y="1719025"/>
              <a:ext cx="123400" cy="416500"/>
            </a:xfrm>
            <a:custGeom>
              <a:avLst/>
              <a:gdLst/>
              <a:ahLst/>
              <a:cxnLst/>
              <a:rect l="l" t="t" r="r" b="b"/>
              <a:pathLst>
                <a:path w="4936" h="16660" extrusionOk="0">
                  <a:moveTo>
                    <a:pt x="400" y="1"/>
                  </a:moveTo>
                  <a:cubicBezTo>
                    <a:pt x="348" y="1"/>
                    <a:pt x="303" y="36"/>
                    <a:pt x="294" y="84"/>
                  </a:cubicBezTo>
                  <a:cubicBezTo>
                    <a:pt x="83" y="1514"/>
                    <a:pt x="0" y="2954"/>
                    <a:pt x="6" y="4399"/>
                  </a:cubicBezTo>
                  <a:cubicBezTo>
                    <a:pt x="15" y="5843"/>
                    <a:pt x="120" y="7293"/>
                    <a:pt x="372" y="8723"/>
                  </a:cubicBezTo>
                  <a:cubicBezTo>
                    <a:pt x="620" y="10154"/>
                    <a:pt x="1018" y="11571"/>
                    <a:pt x="1624" y="12915"/>
                  </a:cubicBezTo>
                  <a:cubicBezTo>
                    <a:pt x="1936" y="13579"/>
                    <a:pt x="2294" y="14231"/>
                    <a:pt x="2711" y="14845"/>
                  </a:cubicBezTo>
                  <a:cubicBezTo>
                    <a:pt x="3143" y="15451"/>
                    <a:pt x="3628" y="16020"/>
                    <a:pt x="4170" y="16542"/>
                  </a:cubicBezTo>
                  <a:cubicBezTo>
                    <a:pt x="4170" y="16542"/>
                    <a:pt x="4174" y="16547"/>
                    <a:pt x="4178" y="16551"/>
                  </a:cubicBezTo>
                  <a:cubicBezTo>
                    <a:pt x="4259" y="16624"/>
                    <a:pt x="4361" y="16660"/>
                    <a:pt x="4462" y="16660"/>
                  </a:cubicBezTo>
                  <a:cubicBezTo>
                    <a:pt x="4579" y="16660"/>
                    <a:pt x="4695" y="16611"/>
                    <a:pt x="4779" y="16515"/>
                  </a:cubicBezTo>
                  <a:cubicBezTo>
                    <a:pt x="4936" y="16341"/>
                    <a:pt x="4921" y="16075"/>
                    <a:pt x="4747" y="15914"/>
                  </a:cubicBezTo>
                  <a:lnTo>
                    <a:pt x="4739" y="15910"/>
                  </a:lnTo>
                  <a:cubicBezTo>
                    <a:pt x="4225" y="15451"/>
                    <a:pt x="3757" y="14946"/>
                    <a:pt x="3335" y="14396"/>
                  </a:cubicBezTo>
                  <a:cubicBezTo>
                    <a:pt x="2923" y="13837"/>
                    <a:pt x="2565" y="13240"/>
                    <a:pt x="2243" y="12616"/>
                  </a:cubicBezTo>
                  <a:cubicBezTo>
                    <a:pt x="1619" y="11365"/>
                    <a:pt x="1184" y="10012"/>
                    <a:pt x="886" y="8622"/>
                  </a:cubicBezTo>
                  <a:cubicBezTo>
                    <a:pt x="588" y="7238"/>
                    <a:pt x="427" y="5816"/>
                    <a:pt x="364" y="4395"/>
                  </a:cubicBezTo>
                  <a:cubicBezTo>
                    <a:pt x="303" y="2968"/>
                    <a:pt x="331" y="1533"/>
                    <a:pt x="487" y="115"/>
                  </a:cubicBezTo>
                  <a:lnTo>
                    <a:pt x="491" y="111"/>
                  </a:lnTo>
                  <a:cubicBezTo>
                    <a:pt x="496" y="56"/>
                    <a:pt x="459" y="10"/>
                    <a:pt x="409" y="1"/>
                  </a:cubicBezTo>
                  <a:cubicBezTo>
                    <a:pt x="406" y="1"/>
                    <a:pt x="403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6728025" y="1593150"/>
              <a:ext cx="45325" cy="152275"/>
            </a:xfrm>
            <a:custGeom>
              <a:avLst/>
              <a:gdLst/>
              <a:ahLst/>
              <a:cxnLst/>
              <a:rect l="l" t="t" r="r" b="b"/>
              <a:pathLst>
                <a:path w="1813" h="6091" extrusionOk="0">
                  <a:moveTo>
                    <a:pt x="1083" y="1"/>
                  </a:moveTo>
                  <a:cubicBezTo>
                    <a:pt x="1358" y="762"/>
                    <a:pt x="991" y="1588"/>
                    <a:pt x="624" y="2308"/>
                  </a:cubicBezTo>
                  <a:cubicBezTo>
                    <a:pt x="532" y="2477"/>
                    <a:pt x="445" y="2651"/>
                    <a:pt x="367" y="2826"/>
                  </a:cubicBezTo>
                  <a:cubicBezTo>
                    <a:pt x="294" y="2986"/>
                    <a:pt x="230" y="3151"/>
                    <a:pt x="179" y="3321"/>
                  </a:cubicBezTo>
                  <a:cubicBezTo>
                    <a:pt x="138" y="3459"/>
                    <a:pt x="106" y="3610"/>
                    <a:pt x="88" y="3756"/>
                  </a:cubicBezTo>
                  <a:cubicBezTo>
                    <a:pt x="1" y="4348"/>
                    <a:pt x="42" y="5000"/>
                    <a:pt x="138" y="5600"/>
                  </a:cubicBezTo>
                  <a:cubicBezTo>
                    <a:pt x="166" y="5770"/>
                    <a:pt x="193" y="5935"/>
                    <a:pt x="230" y="6090"/>
                  </a:cubicBezTo>
                  <a:cubicBezTo>
                    <a:pt x="248" y="5921"/>
                    <a:pt x="294" y="5760"/>
                    <a:pt x="349" y="5600"/>
                  </a:cubicBezTo>
                  <a:lnTo>
                    <a:pt x="354" y="5595"/>
                  </a:lnTo>
                  <a:cubicBezTo>
                    <a:pt x="564" y="5013"/>
                    <a:pt x="981" y="4490"/>
                    <a:pt x="1284" y="3927"/>
                  </a:cubicBezTo>
                  <a:cubicBezTo>
                    <a:pt x="1330" y="3834"/>
                    <a:pt x="1377" y="3743"/>
                    <a:pt x="1417" y="3651"/>
                  </a:cubicBezTo>
                  <a:cubicBezTo>
                    <a:pt x="1542" y="3366"/>
                    <a:pt x="1629" y="3068"/>
                    <a:pt x="1669" y="2765"/>
                  </a:cubicBezTo>
                  <a:cubicBezTo>
                    <a:pt x="1812" y="1825"/>
                    <a:pt x="1587" y="822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6677125" y="1704225"/>
              <a:ext cx="3675" cy="1775"/>
            </a:xfrm>
            <a:custGeom>
              <a:avLst/>
              <a:gdLst/>
              <a:ahLst/>
              <a:cxnLst/>
              <a:rect l="l" t="t" r="r" b="b"/>
              <a:pathLst>
                <a:path w="147" h="7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96" y="15"/>
                    <a:pt x="46" y="38"/>
                    <a:pt x="1" y="7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6680800" y="170342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4" y="1"/>
                  </a:moveTo>
                  <a:lnTo>
                    <a:pt x="0" y="33"/>
                  </a:lnTo>
                  <a:cubicBezTo>
                    <a:pt x="19" y="28"/>
                    <a:pt x="36" y="24"/>
                    <a:pt x="55" y="20"/>
                  </a:cubicBezTo>
                  <a:cubicBezTo>
                    <a:pt x="59" y="15"/>
                    <a:pt x="59" y="1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2"/>
            <p:cNvSpPr/>
            <p:nvPr/>
          </p:nvSpPr>
          <p:spPr>
            <a:xfrm>
              <a:off x="6627825" y="1989025"/>
              <a:ext cx="49900" cy="40975"/>
            </a:xfrm>
            <a:custGeom>
              <a:avLst/>
              <a:gdLst/>
              <a:ahLst/>
              <a:cxnLst/>
              <a:rect l="l" t="t" r="r" b="b"/>
              <a:pathLst>
                <a:path w="1996" h="1639" extrusionOk="0">
                  <a:moveTo>
                    <a:pt x="1666" y="0"/>
                  </a:moveTo>
                  <a:cubicBezTo>
                    <a:pt x="1491" y="6"/>
                    <a:pt x="1317" y="15"/>
                    <a:pt x="1143" y="28"/>
                  </a:cubicBezTo>
                  <a:cubicBezTo>
                    <a:pt x="904" y="43"/>
                    <a:pt x="658" y="54"/>
                    <a:pt x="411" y="54"/>
                  </a:cubicBezTo>
                  <a:cubicBezTo>
                    <a:pt x="274" y="54"/>
                    <a:pt x="137" y="50"/>
                    <a:pt x="0" y="42"/>
                  </a:cubicBezTo>
                  <a:lnTo>
                    <a:pt x="0" y="42"/>
                  </a:lnTo>
                  <a:cubicBezTo>
                    <a:pt x="19" y="258"/>
                    <a:pt x="32" y="474"/>
                    <a:pt x="55" y="684"/>
                  </a:cubicBezTo>
                  <a:cubicBezTo>
                    <a:pt x="70" y="817"/>
                    <a:pt x="83" y="950"/>
                    <a:pt x="110" y="1083"/>
                  </a:cubicBezTo>
                  <a:cubicBezTo>
                    <a:pt x="693" y="1395"/>
                    <a:pt x="1335" y="1592"/>
                    <a:pt x="1996" y="1638"/>
                  </a:cubicBezTo>
                  <a:cubicBezTo>
                    <a:pt x="1954" y="1088"/>
                    <a:pt x="1821" y="542"/>
                    <a:pt x="1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6627925" y="1877150"/>
              <a:ext cx="29725" cy="52400"/>
            </a:xfrm>
            <a:custGeom>
              <a:avLst/>
              <a:gdLst/>
              <a:ahLst/>
              <a:cxnLst/>
              <a:rect l="l" t="t" r="r" b="b"/>
              <a:pathLst>
                <a:path w="1189" h="2096" extrusionOk="0">
                  <a:moveTo>
                    <a:pt x="134" y="0"/>
                  </a:moveTo>
                  <a:cubicBezTo>
                    <a:pt x="79" y="449"/>
                    <a:pt x="33" y="894"/>
                    <a:pt x="1" y="1344"/>
                  </a:cubicBezTo>
                  <a:cubicBezTo>
                    <a:pt x="326" y="1647"/>
                    <a:pt x="693" y="1899"/>
                    <a:pt x="1088" y="2096"/>
                  </a:cubicBezTo>
                  <a:cubicBezTo>
                    <a:pt x="1069" y="1944"/>
                    <a:pt x="1061" y="1793"/>
                    <a:pt x="1061" y="1637"/>
                  </a:cubicBezTo>
                  <a:cubicBezTo>
                    <a:pt x="1051" y="1211"/>
                    <a:pt x="1101" y="794"/>
                    <a:pt x="1188" y="381"/>
                  </a:cubicBezTo>
                  <a:cubicBezTo>
                    <a:pt x="1101" y="348"/>
                    <a:pt x="1010" y="316"/>
                    <a:pt x="919" y="289"/>
                  </a:cubicBezTo>
                  <a:cubicBezTo>
                    <a:pt x="661" y="202"/>
                    <a:pt x="396" y="11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6650300" y="1748500"/>
              <a:ext cx="47600" cy="65700"/>
            </a:xfrm>
            <a:custGeom>
              <a:avLst/>
              <a:gdLst/>
              <a:ahLst/>
              <a:cxnLst/>
              <a:rect l="l" t="t" r="r" b="b"/>
              <a:pathLst>
                <a:path w="1904" h="2628" extrusionOk="0">
                  <a:moveTo>
                    <a:pt x="519" y="1"/>
                  </a:moveTo>
                  <a:cubicBezTo>
                    <a:pt x="326" y="514"/>
                    <a:pt x="151" y="1028"/>
                    <a:pt x="1" y="1550"/>
                  </a:cubicBezTo>
                  <a:cubicBezTo>
                    <a:pt x="179" y="1762"/>
                    <a:pt x="381" y="1954"/>
                    <a:pt x="601" y="2128"/>
                  </a:cubicBezTo>
                  <a:cubicBezTo>
                    <a:pt x="835" y="2312"/>
                    <a:pt x="1091" y="2477"/>
                    <a:pt x="1349" y="2628"/>
                  </a:cubicBezTo>
                  <a:cubicBezTo>
                    <a:pt x="1559" y="2128"/>
                    <a:pt x="1757" y="1629"/>
                    <a:pt x="1904" y="1119"/>
                  </a:cubicBezTo>
                  <a:cubicBezTo>
                    <a:pt x="1872" y="1078"/>
                    <a:pt x="1840" y="1042"/>
                    <a:pt x="1802" y="1009"/>
                  </a:cubicBezTo>
                  <a:cubicBezTo>
                    <a:pt x="1472" y="666"/>
                    <a:pt x="1082" y="399"/>
                    <a:pt x="693" y="128"/>
                  </a:cubicBezTo>
                  <a:cubicBezTo>
                    <a:pt x="638" y="88"/>
                    <a:pt x="578" y="46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6774225" y="1732900"/>
              <a:ext cx="46800" cy="81300"/>
            </a:xfrm>
            <a:custGeom>
              <a:avLst/>
              <a:gdLst/>
              <a:ahLst/>
              <a:cxnLst/>
              <a:rect l="l" t="t" r="r" b="b"/>
              <a:pathLst>
                <a:path w="1872" h="3252" extrusionOk="0">
                  <a:moveTo>
                    <a:pt x="1863" y="1"/>
                  </a:moveTo>
                  <a:lnTo>
                    <a:pt x="1863" y="1"/>
                  </a:lnTo>
                  <a:cubicBezTo>
                    <a:pt x="1565" y="276"/>
                    <a:pt x="1230" y="524"/>
                    <a:pt x="904" y="752"/>
                  </a:cubicBezTo>
                  <a:cubicBezTo>
                    <a:pt x="597" y="968"/>
                    <a:pt x="285" y="1184"/>
                    <a:pt x="1" y="1436"/>
                  </a:cubicBezTo>
                  <a:cubicBezTo>
                    <a:pt x="47" y="2041"/>
                    <a:pt x="138" y="2642"/>
                    <a:pt x="253" y="3252"/>
                  </a:cubicBezTo>
                  <a:cubicBezTo>
                    <a:pt x="515" y="3097"/>
                    <a:pt x="767" y="2936"/>
                    <a:pt x="1000" y="2752"/>
                  </a:cubicBezTo>
                  <a:cubicBezTo>
                    <a:pt x="1335" y="2486"/>
                    <a:pt x="1624" y="2174"/>
                    <a:pt x="1872" y="1831"/>
                  </a:cubicBezTo>
                  <a:cubicBezTo>
                    <a:pt x="1849" y="1220"/>
                    <a:pt x="1844" y="615"/>
                    <a:pt x="1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6793600" y="1851000"/>
              <a:ext cx="36950" cy="68925"/>
            </a:xfrm>
            <a:custGeom>
              <a:avLst/>
              <a:gdLst/>
              <a:ahLst/>
              <a:cxnLst/>
              <a:rect l="l" t="t" r="r" b="b"/>
              <a:pathLst>
                <a:path w="1478" h="2757" extrusionOk="0">
                  <a:moveTo>
                    <a:pt x="1298" y="1"/>
                  </a:moveTo>
                  <a:cubicBezTo>
                    <a:pt x="1120" y="143"/>
                    <a:pt x="941" y="271"/>
                    <a:pt x="758" y="395"/>
                  </a:cubicBezTo>
                  <a:cubicBezTo>
                    <a:pt x="500" y="578"/>
                    <a:pt x="244" y="757"/>
                    <a:pt x="1" y="954"/>
                  </a:cubicBezTo>
                  <a:cubicBezTo>
                    <a:pt x="134" y="1555"/>
                    <a:pt x="253" y="2156"/>
                    <a:pt x="335" y="2757"/>
                  </a:cubicBezTo>
                  <a:cubicBezTo>
                    <a:pt x="515" y="2647"/>
                    <a:pt x="688" y="2528"/>
                    <a:pt x="854" y="2399"/>
                  </a:cubicBezTo>
                  <a:cubicBezTo>
                    <a:pt x="1083" y="2215"/>
                    <a:pt x="1289" y="2014"/>
                    <a:pt x="1478" y="1794"/>
                  </a:cubicBezTo>
                  <a:cubicBezTo>
                    <a:pt x="1450" y="1578"/>
                    <a:pt x="1431" y="1362"/>
                    <a:pt x="1408" y="1142"/>
                  </a:cubicBezTo>
                  <a:cubicBezTo>
                    <a:pt x="1372" y="761"/>
                    <a:pt x="1336" y="38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2"/>
            <p:cNvSpPr/>
            <p:nvPr/>
          </p:nvSpPr>
          <p:spPr>
            <a:xfrm>
              <a:off x="6806200" y="1961275"/>
              <a:ext cx="55525" cy="54950"/>
            </a:xfrm>
            <a:custGeom>
              <a:avLst/>
              <a:gdLst/>
              <a:ahLst/>
              <a:cxnLst/>
              <a:rect l="l" t="t" r="r" b="b"/>
              <a:pathLst>
                <a:path w="2221" h="2198" extrusionOk="0">
                  <a:moveTo>
                    <a:pt x="1734" y="1"/>
                  </a:moveTo>
                  <a:cubicBezTo>
                    <a:pt x="1431" y="107"/>
                    <a:pt x="1139" y="225"/>
                    <a:pt x="859" y="386"/>
                  </a:cubicBezTo>
                  <a:cubicBezTo>
                    <a:pt x="561" y="556"/>
                    <a:pt x="271" y="776"/>
                    <a:pt x="1" y="1023"/>
                  </a:cubicBezTo>
                  <a:cubicBezTo>
                    <a:pt x="24" y="1258"/>
                    <a:pt x="61" y="1487"/>
                    <a:pt x="125" y="1711"/>
                  </a:cubicBezTo>
                  <a:cubicBezTo>
                    <a:pt x="171" y="1881"/>
                    <a:pt x="235" y="2042"/>
                    <a:pt x="318" y="2198"/>
                  </a:cubicBezTo>
                  <a:cubicBezTo>
                    <a:pt x="785" y="2083"/>
                    <a:pt x="1258" y="1973"/>
                    <a:pt x="1698" y="1798"/>
                  </a:cubicBezTo>
                  <a:cubicBezTo>
                    <a:pt x="1877" y="1726"/>
                    <a:pt x="2051" y="1643"/>
                    <a:pt x="2221" y="1546"/>
                  </a:cubicBezTo>
                  <a:cubicBezTo>
                    <a:pt x="2180" y="1271"/>
                    <a:pt x="2111" y="1000"/>
                    <a:pt x="2019" y="739"/>
                  </a:cubicBezTo>
                  <a:cubicBezTo>
                    <a:pt x="1937" y="487"/>
                    <a:pt x="1835" y="244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2"/>
            <p:cNvSpPr/>
            <p:nvPr/>
          </p:nvSpPr>
          <p:spPr>
            <a:xfrm>
              <a:off x="6730200" y="1662275"/>
              <a:ext cx="39575" cy="29050"/>
            </a:xfrm>
            <a:custGeom>
              <a:avLst/>
              <a:gdLst/>
              <a:ahLst/>
              <a:cxnLst/>
              <a:rect l="l" t="t" r="r" b="b"/>
              <a:pathLst>
                <a:path w="1583" h="1162" extrusionOk="0">
                  <a:moveTo>
                    <a:pt x="1582" y="0"/>
                  </a:moveTo>
                  <a:lnTo>
                    <a:pt x="1582" y="0"/>
                  </a:lnTo>
                  <a:cubicBezTo>
                    <a:pt x="1211" y="6"/>
                    <a:pt x="845" y="24"/>
                    <a:pt x="473" y="55"/>
                  </a:cubicBezTo>
                  <a:cubicBezTo>
                    <a:pt x="429" y="59"/>
                    <a:pt x="384" y="65"/>
                    <a:pt x="339" y="65"/>
                  </a:cubicBezTo>
                  <a:cubicBezTo>
                    <a:pt x="319" y="65"/>
                    <a:pt x="300" y="64"/>
                    <a:pt x="280" y="61"/>
                  </a:cubicBezTo>
                  <a:cubicBezTo>
                    <a:pt x="207" y="221"/>
                    <a:pt x="143" y="386"/>
                    <a:pt x="92" y="556"/>
                  </a:cubicBezTo>
                  <a:cubicBezTo>
                    <a:pt x="51" y="694"/>
                    <a:pt x="19" y="845"/>
                    <a:pt x="1" y="991"/>
                  </a:cubicBezTo>
                  <a:cubicBezTo>
                    <a:pt x="358" y="1001"/>
                    <a:pt x="712" y="1046"/>
                    <a:pt x="1060" y="1129"/>
                  </a:cubicBezTo>
                  <a:cubicBezTo>
                    <a:pt x="1106" y="1138"/>
                    <a:pt x="1152" y="1147"/>
                    <a:pt x="1197" y="1162"/>
                  </a:cubicBezTo>
                  <a:cubicBezTo>
                    <a:pt x="1243" y="1069"/>
                    <a:pt x="1290" y="978"/>
                    <a:pt x="1330" y="886"/>
                  </a:cubicBezTo>
                  <a:cubicBezTo>
                    <a:pt x="1455" y="601"/>
                    <a:pt x="1542" y="303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22"/>
          <p:cNvGrpSpPr/>
          <p:nvPr/>
        </p:nvGrpSpPr>
        <p:grpSpPr>
          <a:xfrm>
            <a:off x="8009821" y="2031804"/>
            <a:ext cx="1092568" cy="3073695"/>
            <a:chOff x="4639475" y="1989050"/>
            <a:chExt cx="1236356" cy="3478211"/>
          </a:xfrm>
        </p:grpSpPr>
        <p:sp>
          <p:nvSpPr>
            <p:cNvPr id="2026" name="Google Shape;2026;p22"/>
            <p:cNvSpPr/>
            <p:nvPr/>
          </p:nvSpPr>
          <p:spPr>
            <a:xfrm>
              <a:off x="4639475" y="1989050"/>
              <a:ext cx="1236356" cy="2941008"/>
            </a:xfrm>
            <a:custGeom>
              <a:avLst/>
              <a:gdLst/>
              <a:ahLst/>
              <a:cxnLst/>
              <a:rect l="l" t="t" r="r" b="b"/>
              <a:pathLst>
                <a:path w="9581" h="22791" extrusionOk="0">
                  <a:moveTo>
                    <a:pt x="2049" y="0"/>
                  </a:moveTo>
                  <a:cubicBezTo>
                    <a:pt x="1839" y="0"/>
                    <a:pt x="1662" y="41"/>
                    <a:pt x="1536" y="117"/>
                  </a:cubicBezTo>
                  <a:cubicBezTo>
                    <a:pt x="1032" y="425"/>
                    <a:pt x="514" y="883"/>
                    <a:pt x="317" y="2076"/>
                  </a:cubicBezTo>
                  <a:cubicBezTo>
                    <a:pt x="280" y="2296"/>
                    <a:pt x="253" y="2534"/>
                    <a:pt x="243" y="2805"/>
                  </a:cubicBezTo>
                  <a:cubicBezTo>
                    <a:pt x="225" y="3186"/>
                    <a:pt x="198" y="3612"/>
                    <a:pt x="170" y="4057"/>
                  </a:cubicBezTo>
                  <a:cubicBezTo>
                    <a:pt x="124" y="4735"/>
                    <a:pt x="73" y="5461"/>
                    <a:pt x="41" y="6139"/>
                  </a:cubicBezTo>
                  <a:cubicBezTo>
                    <a:pt x="37" y="6286"/>
                    <a:pt x="1514" y="6593"/>
                    <a:pt x="1508" y="6735"/>
                  </a:cubicBezTo>
                  <a:cubicBezTo>
                    <a:pt x="1500" y="6978"/>
                    <a:pt x="5" y="7047"/>
                    <a:pt x="5" y="7267"/>
                  </a:cubicBezTo>
                  <a:cubicBezTo>
                    <a:pt x="1" y="7400"/>
                    <a:pt x="1" y="7533"/>
                    <a:pt x="5" y="7656"/>
                  </a:cubicBezTo>
                  <a:cubicBezTo>
                    <a:pt x="5" y="7910"/>
                    <a:pt x="14" y="8139"/>
                    <a:pt x="37" y="8331"/>
                  </a:cubicBezTo>
                  <a:cubicBezTo>
                    <a:pt x="83" y="8835"/>
                    <a:pt x="230" y="9427"/>
                    <a:pt x="422" y="10060"/>
                  </a:cubicBezTo>
                  <a:cubicBezTo>
                    <a:pt x="711" y="10991"/>
                    <a:pt x="1114" y="12004"/>
                    <a:pt x="1508" y="12963"/>
                  </a:cubicBezTo>
                  <a:cubicBezTo>
                    <a:pt x="1775" y="13610"/>
                    <a:pt x="1821" y="14073"/>
                    <a:pt x="1789" y="14458"/>
                  </a:cubicBezTo>
                  <a:lnTo>
                    <a:pt x="1789" y="14463"/>
                  </a:lnTo>
                  <a:cubicBezTo>
                    <a:pt x="1743" y="15031"/>
                    <a:pt x="1518" y="15439"/>
                    <a:pt x="1542" y="16017"/>
                  </a:cubicBezTo>
                  <a:cubicBezTo>
                    <a:pt x="1546" y="16131"/>
                    <a:pt x="1573" y="16311"/>
                    <a:pt x="1614" y="16517"/>
                  </a:cubicBezTo>
                  <a:cubicBezTo>
                    <a:pt x="1734" y="17141"/>
                    <a:pt x="1959" y="18017"/>
                    <a:pt x="1986" y="18112"/>
                  </a:cubicBezTo>
                  <a:cubicBezTo>
                    <a:pt x="2128" y="18626"/>
                    <a:pt x="4118" y="18965"/>
                    <a:pt x="4150" y="19168"/>
                  </a:cubicBezTo>
                  <a:cubicBezTo>
                    <a:pt x="4150" y="19168"/>
                    <a:pt x="3614" y="19177"/>
                    <a:pt x="3169" y="19200"/>
                  </a:cubicBezTo>
                  <a:cubicBezTo>
                    <a:pt x="2839" y="19219"/>
                    <a:pt x="2564" y="19246"/>
                    <a:pt x="2587" y="19287"/>
                  </a:cubicBezTo>
                  <a:cubicBezTo>
                    <a:pt x="2875" y="19818"/>
                    <a:pt x="3045" y="20002"/>
                    <a:pt x="3540" y="20608"/>
                  </a:cubicBezTo>
                  <a:cubicBezTo>
                    <a:pt x="3600" y="20681"/>
                    <a:pt x="3665" y="20754"/>
                    <a:pt x="3737" y="20828"/>
                  </a:cubicBezTo>
                  <a:cubicBezTo>
                    <a:pt x="4577" y="21685"/>
                    <a:pt x="6076" y="22460"/>
                    <a:pt x="6586" y="22708"/>
                  </a:cubicBezTo>
                  <a:cubicBezTo>
                    <a:pt x="6700" y="22763"/>
                    <a:pt x="6764" y="22790"/>
                    <a:pt x="6764" y="22790"/>
                  </a:cubicBezTo>
                  <a:cubicBezTo>
                    <a:pt x="6764" y="22790"/>
                    <a:pt x="6783" y="22777"/>
                    <a:pt x="6819" y="22749"/>
                  </a:cubicBezTo>
                  <a:cubicBezTo>
                    <a:pt x="6962" y="22635"/>
                    <a:pt x="7352" y="22318"/>
                    <a:pt x="7796" y="21869"/>
                  </a:cubicBezTo>
                  <a:cubicBezTo>
                    <a:pt x="8245" y="21420"/>
                    <a:pt x="8745" y="20842"/>
                    <a:pt x="9103" y="20214"/>
                  </a:cubicBezTo>
                  <a:cubicBezTo>
                    <a:pt x="9383" y="19723"/>
                    <a:pt x="9571" y="19204"/>
                    <a:pt x="9576" y="18696"/>
                  </a:cubicBezTo>
                  <a:cubicBezTo>
                    <a:pt x="9581" y="18635"/>
                    <a:pt x="9581" y="18586"/>
                    <a:pt x="9576" y="18531"/>
                  </a:cubicBezTo>
                  <a:cubicBezTo>
                    <a:pt x="9562" y="17049"/>
                    <a:pt x="9062" y="17159"/>
                    <a:pt x="8874" y="16599"/>
                  </a:cubicBezTo>
                  <a:cubicBezTo>
                    <a:pt x="8867" y="16576"/>
                    <a:pt x="8815" y="16568"/>
                    <a:pt x="8736" y="16568"/>
                  </a:cubicBezTo>
                  <a:cubicBezTo>
                    <a:pt x="8516" y="16568"/>
                    <a:pt x="8085" y="16632"/>
                    <a:pt x="7811" y="16632"/>
                  </a:cubicBezTo>
                  <a:cubicBezTo>
                    <a:pt x="7665" y="16632"/>
                    <a:pt x="7563" y="16614"/>
                    <a:pt x="7562" y="16558"/>
                  </a:cubicBezTo>
                  <a:cubicBezTo>
                    <a:pt x="7562" y="16444"/>
                    <a:pt x="8810" y="15917"/>
                    <a:pt x="8819" y="15811"/>
                  </a:cubicBezTo>
                  <a:cubicBezTo>
                    <a:pt x="8846" y="15462"/>
                    <a:pt x="8952" y="15049"/>
                    <a:pt x="9020" y="14700"/>
                  </a:cubicBezTo>
                  <a:cubicBezTo>
                    <a:pt x="9024" y="14690"/>
                    <a:pt x="9011" y="14684"/>
                    <a:pt x="8987" y="14684"/>
                  </a:cubicBezTo>
                  <a:cubicBezTo>
                    <a:pt x="8971" y="14684"/>
                    <a:pt x="8950" y="14686"/>
                    <a:pt x="8925" y="14692"/>
                  </a:cubicBezTo>
                  <a:cubicBezTo>
                    <a:pt x="8725" y="14722"/>
                    <a:pt x="8271" y="14877"/>
                    <a:pt x="8134" y="14877"/>
                  </a:cubicBezTo>
                  <a:cubicBezTo>
                    <a:pt x="8107" y="14877"/>
                    <a:pt x="8092" y="14871"/>
                    <a:pt x="8095" y="14857"/>
                  </a:cubicBezTo>
                  <a:cubicBezTo>
                    <a:pt x="8112" y="14761"/>
                    <a:pt x="9085" y="14288"/>
                    <a:pt x="9098" y="14183"/>
                  </a:cubicBezTo>
                  <a:cubicBezTo>
                    <a:pt x="9136" y="13779"/>
                    <a:pt x="9136" y="13297"/>
                    <a:pt x="9039" y="12664"/>
                  </a:cubicBezTo>
                  <a:cubicBezTo>
                    <a:pt x="9011" y="12505"/>
                    <a:pt x="8980" y="12334"/>
                    <a:pt x="8943" y="12151"/>
                  </a:cubicBezTo>
                  <a:cubicBezTo>
                    <a:pt x="8622" y="10651"/>
                    <a:pt x="7805" y="10579"/>
                    <a:pt x="7755" y="9913"/>
                  </a:cubicBezTo>
                  <a:cubicBezTo>
                    <a:pt x="7754" y="9904"/>
                    <a:pt x="7737" y="9900"/>
                    <a:pt x="7707" y="9900"/>
                  </a:cubicBezTo>
                  <a:cubicBezTo>
                    <a:pt x="7391" y="9900"/>
                    <a:pt x="5604" y="10336"/>
                    <a:pt x="5140" y="10336"/>
                  </a:cubicBezTo>
                  <a:cubicBezTo>
                    <a:pt x="5071" y="10336"/>
                    <a:pt x="5031" y="10326"/>
                    <a:pt x="5031" y="10303"/>
                  </a:cubicBezTo>
                  <a:cubicBezTo>
                    <a:pt x="5031" y="10294"/>
                    <a:pt x="5040" y="10285"/>
                    <a:pt x="5049" y="10276"/>
                  </a:cubicBezTo>
                  <a:cubicBezTo>
                    <a:pt x="5113" y="10215"/>
                    <a:pt x="5333" y="10111"/>
                    <a:pt x="5618" y="9978"/>
                  </a:cubicBezTo>
                  <a:lnTo>
                    <a:pt x="5623" y="9978"/>
                  </a:lnTo>
                  <a:cubicBezTo>
                    <a:pt x="6416" y="9616"/>
                    <a:pt x="7733" y="9078"/>
                    <a:pt x="7727" y="8950"/>
                  </a:cubicBezTo>
                  <a:cubicBezTo>
                    <a:pt x="7718" y="8670"/>
                    <a:pt x="7695" y="8350"/>
                    <a:pt x="7654" y="8010"/>
                  </a:cubicBezTo>
                  <a:cubicBezTo>
                    <a:pt x="7549" y="7194"/>
                    <a:pt x="7320" y="6244"/>
                    <a:pt x="6792" y="5359"/>
                  </a:cubicBezTo>
                  <a:cubicBezTo>
                    <a:pt x="6714" y="5231"/>
                    <a:pt x="6636" y="5103"/>
                    <a:pt x="6554" y="4965"/>
                  </a:cubicBezTo>
                  <a:cubicBezTo>
                    <a:pt x="6109" y="4222"/>
                    <a:pt x="5586" y="3369"/>
                    <a:pt x="5081" y="2603"/>
                  </a:cubicBezTo>
                  <a:cubicBezTo>
                    <a:pt x="5075" y="2593"/>
                    <a:pt x="5062" y="2589"/>
                    <a:pt x="5043" y="2589"/>
                  </a:cubicBezTo>
                  <a:cubicBezTo>
                    <a:pt x="4877" y="2589"/>
                    <a:pt x="4260" y="2965"/>
                    <a:pt x="3843" y="3171"/>
                  </a:cubicBezTo>
                  <a:cubicBezTo>
                    <a:pt x="3682" y="3254"/>
                    <a:pt x="3551" y="3309"/>
                    <a:pt x="3488" y="3309"/>
                  </a:cubicBezTo>
                  <a:cubicBezTo>
                    <a:pt x="3471" y="3309"/>
                    <a:pt x="3459" y="3305"/>
                    <a:pt x="3453" y="3296"/>
                  </a:cubicBezTo>
                  <a:cubicBezTo>
                    <a:pt x="3375" y="3186"/>
                    <a:pt x="3839" y="2627"/>
                    <a:pt x="4160" y="2195"/>
                  </a:cubicBezTo>
                  <a:cubicBezTo>
                    <a:pt x="4302" y="2007"/>
                    <a:pt x="4412" y="1837"/>
                    <a:pt x="4444" y="1741"/>
                  </a:cubicBezTo>
                  <a:cubicBezTo>
                    <a:pt x="4453" y="1709"/>
                    <a:pt x="4453" y="1686"/>
                    <a:pt x="4444" y="1672"/>
                  </a:cubicBezTo>
                  <a:cubicBezTo>
                    <a:pt x="3985" y="1031"/>
                    <a:pt x="3582" y="549"/>
                    <a:pt x="3311" y="388"/>
                  </a:cubicBezTo>
                  <a:cubicBezTo>
                    <a:pt x="2860" y="119"/>
                    <a:pt x="240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2"/>
            <p:cNvSpPr/>
            <p:nvPr/>
          </p:nvSpPr>
          <p:spPr>
            <a:xfrm>
              <a:off x="4902204" y="2011245"/>
              <a:ext cx="712057" cy="3456016"/>
            </a:xfrm>
            <a:custGeom>
              <a:avLst/>
              <a:gdLst/>
              <a:ahLst/>
              <a:cxnLst/>
              <a:rect l="l" t="t" r="r" b="b"/>
              <a:pathLst>
                <a:path w="5518" h="26782" extrusionOk="0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" y="10"/>
                    <a:pt x="931" y="4903"/>
                    <a:pt x="1115" y="5916"/>
                  </a:cubicBezTo>
                  <a:cubicBezTo>
                    <a:pt x="1261" y="6756"/>
                    <a:pt x="1422" y="7453"/>
                    <a:pt x="1610" y="8361"/>
                  </a:cubicBezTo>
                  <a:cubicBezTo>
                    <a:pt x="1954" y="10049"/>
                    <a:pt x="2353" y="11764"/>
                    <a:pt x="2725" y="13447"/>
                  </a:cubicBezTo>
                  <a:cubicBezTo>
                    <a:pt x="3468" y="16799"/>
                    <a:pt x="4137" y="20165"/>
                    <a:pt x="4733" y="23540"/>
                  </a:cubicBezTo>
                  <a:cubicBezTo>
                    <a:pt x="4907" y="24540"/>
                    <a:pt x="5077" y="25540"/>
                    <a:pt x="5238" y="26540"/>
                  </a:cubicBezTo>
                  <a:cubicBezTo>
                    <a:pt x="5282" y="26715"/>
                    <a:pt x="5352" y="26781"/>
                    <a:pt x="5411" y="26781"/>
                  </a:cubicBezTo>
                  <a:cubicBezTo>
                    <a:pt x="5467" y="26781"/>
                    <a:pt x="5513" y="26721"/>
                    <a:pt x="5517" y="26641"/>
                  </a:cubicBezTo>
                  <a:cubicBezTo>
                    <a:pt x="5109" y="24141"/>
                    <a:pt x="4586" y="21536"/>
                    <a:pt x="4091" y="19051"/>
                  </a:cubicBezTo>
                  <a:cubicBezTo>
                    <a:pt x="3422" y="15667"/>
                    <a:pt x="2560" y="12337"/>
                    <a:pt x="1913" y="8953"/>
                  </a:cubicBezTo>
                  <a:cubicBezTo>
                    <a:pt x="1720" y="7935"/>
                    <a:pt x="1491" y="7118"/>
                    <a:pt x="1275" y="6032"/>
                  </a:cubicBezTo>
                  <a:cubicBezTo>
                    <a:pt x="1087" y="5087"/>
                    <a:pt x="112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2"/>
            <p:cNvSpPr/>
            <p:nvPr/>
          </p:nvSpPr>
          <p:spPr>
            <a:xfrm>
              <a:off x="5176160" y="2213583"/>
              <a:ext cx="36777" cy="58843"/>
            </a:xfrm>
            <a:custGeom>
              <a:avLst/>
              <a:gdLst/>
              <a:ahLst/>
              <a:cxnLst/>
              <a:rect l="l" t="t" r="r" b="b"/>
              <a:pathLst>
                <a:path w="285" h="456" extrusionOk="0">
                  <a:moveTo>
                    <a:pt x="285" y="1"/>
                  </a:moveTo>
                  <a:cubicBezTo>
                    <a:pt x="170" y="138"/>
                    <a:pt x="74" y="290"/>
                    <a:pt x="1" y="455"/>
                  </a:cubicBezTo>
                  <a:cubicBezTo>
                    <a:pt x="143" y="267"/>
                    <a:pt x="253" y="97"/>
                    <a:pt x="285" y="1"/>
                  </a:cubicBezTo>
                  <a:close/>
                </a:path>
              </a:pathLst>
            </a:custGeom>
            <a:solidFill>
              <a:srgbClr val="5C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2"/>
            <p:cNvSpPr/>
            <p:nvPr/>
          </p:nvSpPr>
          <p:spPr>
            <a:xfrm>
              <a:off x="4661412" y="2256941"/>
              <a:ext cx="823807" cy="505976"/>
            </a:xfrm>
            <a:custGeom>
              <a:avLst/>
              <a:gdLst/>
              <a:ahLst/>
              <a:cxnLst/>
              <a:rect l="l" t="t" r="r" b="b"/>
              <a:pathLst>
                <a:path w="6384" h="3921" extrusionOk="0">
                  <a:moveTo>
                    <a:pt x="147" y="0"/>
                  </a:moveTo>
                  <a:cubicBezTo>
                    <a:pt x="110" y="220"/>
                    <a:pt x="83" y="458"/>
                    <a:pt x="73" y="729"/>
                  </a:cubicBezTo>
                  <a:cubicBezTo>
                    <a:pt x="55" y="1110"/>
                    <a:pt x="28" y="1536"/>
                    <a:pt x="0" y="1981"/>
                  </a:cubicBezTo>
                  <a:cubicBezTo>
                    <a:pt x="853" y="2714"/>
                    <a:pt x="1848" y="3283"/>
                    <a:pt x="2912" y="3646"/>
                  </a:cubicBezTo>
                  <a:cubicBezTo>
                    <a:pt x="2921" y="3646"/>
                    <a:pt x="2930" y="3650"/>
                    <a:pt x="2940" y="3654"/>
                  </a:cubicBezTo>
                  <a:cubicBezTo>
                    <a:pt x="2976" y="3664"/>
                    <a:pt x="3017" y="3677"/>
                    <a:pt x="3054" y="3692"/>
                  </a:cubicBezTo>
                  <a:cubicBezTo>
                    <a:pt x="3478" y="3824"/>
                    <a:pt x="3920" y="3921"/>
                    <a:pt x="4359" y="3921"/>
                  </a:cubicBezTo>
                  <a:cubicBezTo>
                    <a:pt x="4562" y="3921"/>
                    <a:pt x="4763" y="3900"/>
                    <a:pt x="4962" y="3852"/>
                  </a:cubicBezTo>
                  <a:cubicBezTo>
                    <a:pt x="5531" y="3715"/>
                    <a:pt x="6030" y="3357"/>
                    <a:pt x="6384" y="2889"/>
                  </a:cubicBezTo>
                  <a:cubicBezTo>
                    <a:pt x="5939" y="2146"/>
                    <a:pt x="5416" y="1293"/>
                    <a:pt x="4911" y="527"/>
                  </a:cubicBezTo>
                  <a:cubicBezTo>
                    <a:pt x="4905" y="517"/>
                    <a:pt x="4892" y="513"/>
                    <a:pt x="4873" y="513"/>
                  </a:cubicBezTo>
                  <a:cubicBezTo>
                    <a:pt x="4707" y="513"/>
                    <a:pt x="4090" y="889"/>
                    <a:pt x="3673" y="1095"/>
                  </a:cubicBezTo>
                  <a:cubicBezTo>
                    <a:pt x="3645" y="1178"/>
                    <a:pt x="3613" y="1256"/>
                    <a:pt x="3577" y="1334"/>
                  </a:cubicBezTo>
                  <a:cubicBezTo>
                    <a:pt x="3412" y="1679"/>
                    <a:pt x="3095" y="1995"/>
                    <a:pt x="2724" y="2003"/>
                  </a:cubicBezTo>
                  <a:cubicBezTo>
                    <a:pt x="2713" y="2005"/>
                    <a:pt x="2702" y="2006"/>
                    <a:pt x="2691" y="2006"/>
                  </a:cubicBezTo>
                  <a:cubicBezTo>
                    <a:pt x="2665" y="2006"/>
                    <a:pt x="2640" y="2002"/>
                    <a:pt x="2614" y="1999"/>
                  </a:cubicBezTo>
                  <a:lnTo>
                    <a:pt x="2604" y="1999"/>
                  </a:lnTo>
                  <a:cubicBezTo>
                    <a:pt x="2417" y="1971"/>
                    <a:pt x="2252" y="1866"/>
                    <a:pt x="2087" y="1761"/>
                  </a:cubicBezTo>
                  <a:cubicBezTo>
                    <a:pt x="1518" y="1398"/>
                    <a:pt x="940" y="1023"/>
                    <a:pt x="513" y="500"/>
                  </a:cubicBezTo>
                  <a:cubicBezTo>
                    <a:pt x="385" y="339"/>
                    <a:pt x="271" y="165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2"/>
            <p:cNvSpPr/>
            <p:nvPr/>
          </p:nvSpPr>
          <p:spPr>
            <a:xfrm>
              <a:off x="5364948" y="3022548"/>
              <a:ext cx="272409" cy="254085"/>
            </a:xfrm>
            <a:custGeom>
              <a:avLst/>
              <a:gdLst/>
              <a:ahLst/>
              <a:cxnLst/>
              <a:rect l="l" t="t" r="r" b="b"/>
              <a:pathLst>
                <a:path w="2111" h="1969" extrusionOk="0">
                  <a:moveTo>
                    <a:pt x="2032" y="1"/>
                  </a:moveTo>
                  <a:cubicBezTo>
                    <a:pt x="1385" y="413"/>
                    <a:pt x="812" y="941"/>
                    <a:pt x="344" y="1552"/>
                  </a:cubicBezTo>
                  <a:cubicBezTo>
                    <a:pt x="234" y="1694"/>
                    <a:pt x="124" y="1844"/>
                    <a:pt x="1" y="1969"/>
                  </a:cubicBezTo>
                  <a:cubicBezTo>
                    <a:pt x="794" y="1607"/>
                    <a:pt x="2111" y="1069"/>
                    <a:pt x="2105" y="941"/>
                  </a:cubicBezTo>
                  <a:cubicBezTo>
                    <a:pt x="2096" y="661"/>
                    <a:pt x="2073" y="341"/>
                    <a:pt x="2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2"/>
            <p:cNvSpPr/>
            <p:nvPr/>
          </p:nvSpPr>
          <p:spPr>
            <a:xfrm>
              <a:off x="4640120" y="2976996"/>
              <a:ext cx="1165770" cy="685990"/>
            </a:xfrm>
            <a:custGeom>
              <a:avLst/>
              <a:gdLst/>
              <a:ahLst/>
              <a:cxnLst/>
              <a:rect l="l" t="t" r="r" b="b"/>
              <a:pathLst>
                <a:path w="9034" h="5316" extrusionOk="0">
                  <a:moveTo>
                    <a:pt x="0" y="0"/>
                  </a:moveTo>
                  <a:cubicBezTo>
                    <a:pt x="0" y="254"/>
                    <a:pt x="9" y="483"/>
                    <a:pt x="32" y="675"/>
                  </a:cubicBezTo>
                  <a:cubicBezTo>
                    <a:pt x="78" y="1179"/>
                    <a:pt x="225" y="1771"/>
                    <a:pt x="417" y="2404"/>
                  </a:cubicBezTo>
                  <a:cubicBezTo>
                    <a:pt x="1706" y="3215"/>
                    <a:pt x="3031" y="3935"/>
                    <a:pt x="4426" y="4486"/>
                  </a:cubicBezTo>
                  <a:cubicBezTo>
                    <a:pt x="4481" y="4509"/>
                    <a:pt x="4530" y="4527"/>
                    <a:pt x="4581" y="4546"/>
                  </a:cubicBezTo>
                  <a:cubicBezTo>
                    <a:pt x="5177" y="4775"/>
                    <a:pt x="5783" y="4972"/>
                    <a:pt x="6407" y="5128"/>
                  </a:cubicBezTo>
                  <a:cubicBezTo>
                    <a:pt x="6833" y="5237"/>
                    <a:pt x="7298" y="5316"/>
                    <a:pt x="7748" y="5316"/>
                  </a:cubicBezTo>
                  <a:cubicBezTo>
                    <a:pt x="8211" y="5316"/>
                    <a:pt x="8659" y="5232"/>
                    <a:pt x="9034" y="5008"/>
                  </a:cubicBezTo>
                  <a:cubicBezTo>
                    <a:pt x="9006" y="4849"/>
                    <a:pt x="8975" y="4678"/>
                    <a:pt x="8938" y="4495"/>
                  </a:cubicBezTo>
                  <a:cubicBezTo>
                    <a:pt x="8617" y="2995"/>
                    <a:pt x="7800" y="2923"/>
                    <a:pt x="7750" y="2257"/>
                  </a:cubicBezTo>
                  <a:cubicBezTo>
                    <a:pt x="7749" y="2248"/>
                    <a:pt x="7732" y="2244"/>
                    <a:pt x="7702" y="2244"/>
                  </a:cubicBezTo>
                  <a:cubicBezTo>
                    <a:pt x="7386" y="2244"/>
                    <a:pt x="5599" y="2680"/>
                    <a:pt x="5135" y="2680"/>
                  </a:cubicBezTo>
                  <a:cubicBezTo>
                    <a:pt x="5066" y="2680"/>
                    <a:pt x="5026" y="2670"/>
                    <a:pt x="5026" y="2647"/>
                  </a:cubicBezTo>
                  <a:cubicBezTo>
                    <a:pt x="5026" y="2638"/>
                    <a:pt x="5035" y="2629"/>
                    <a:pt x="5044" y="2620"/>
                  </a:cubicBezTo>
                  <a:lnTo>
                    <a:pt x="5044" y="2620"/>
                  </a:lnTo>
                  <a:cubicBezTo>
                    <a:pt x="4999" y="2626"/>
                    <a:pt x="4954" y="2629"/>
                    <a:pt x="4908" y="2629"/>
                  </a:cubicBezTo>
                  <a:cubicBezTo>
                    <a:pt x="4651" y="2629"/>
                    <a:pt x="4385" y="2537"/>
                    <a:pt x="4132" y="2413"/>
                  </a:cubicBezTo>
                  <a:cubicBezTo>
                    <a:pt x="4068" y="2381"/>
                    <a:pt x="4007" y="2349"/>
                    <a:pt x="3948" y="2317"/>
                  </a:cubicBezTo>
                  <a:lnTo>
                    <a:pt x="3944" y="2317"/>
                  </a:lnTo>
                  <a:cubicBezTo>
                    <a:pt x="3861" y="2267"/>
                    <a:pt x="3778" y="2216"/>
                    <a:pt x="3696" y="2165"/>
                  </a:cubicBezTo>
                  <a:cubicBezTo>
                    <a:pt x="2500" y="1409"/>
                    <a:pt x="1279" y="59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2"/>
            <p:cNvSpPr/>
            <p:nvPr/>
          </p:nvSpPr>
          <p:spPr>
            <a:xfrm>
              <a:off x="4835361" y="3855256"/>
              <a:ext cx="1039954" cy="531268"/>
            </a:xfrm>
            <a:custGeom>
              <a:avLst/>
              <a:gdLst/>
              <a:ahLst/>
              <a:cxnLst/>
              <a:rect l="l" t="t" r="r" b="b"/>
              <a:pathLst>
                <a:path w="8059" h="4117" extrusionOk="0">
                  <a:moveTo>
                    <a:pt x="271" y="1"/>
                  </a:moveTo>
                  <a:cubicBezTo>
                    <a:pt x="225" y="569"/>
                    <a:pt x="0" y="977"/>
                    <a:pt x="24" y="1555"/>
                  </a:cubicBezTo>
                  <a:cubicBezTo>
                    <a:pt x="28" y="1669"/>
                    <a:pt x="55" y="1849"/>
                    <a:pt x="96" y="2055"/>
                  </a:cubicBezTo>
                  <a:cubicBezTo>
                    <a:pt x="1413" y="2830"/>
                    <a:pt x="2779" y="3481"/>
                    <a:pt x="4228" y="3834"/>
                  </a:cubicBezTo>
                  <a:cubicBezTo>
                    <a:pt x="4297" y="3849"/>
                    <a:pt x="4361" y="3866"/>
                    <a:pt x="4430" y="3880"/>
                  </a:cubicBezTo>
                  <a:cubicBezTo>
                    <a:pt x="4833" y="3972"/>
                    <a:pt x="5246" y="4036"/>
                    <a:pt x="5664" y="4073"/>
                  </a:cubicBezTo>
                  <a:cubicBezTo>
                    <a:pt x="6005" y="4104"/>
                    <a:pt x="6346" y="4116"/>
                    <a:pt x="6686" y="4116"/>
                  </a:cubicBezTo>
                  <a:cubicBezTo>
                    <a:pt x="7144" y="4116"/>
                    <a:pt x="7601" y="4095"/>
                    <a:pt x="8058" y="4069"/>
                  </a:cubicBezTo>
                  <a:cubicBezTo>
                    <a:pt x="8044" y="2587"/>
                    <a:pt x="7544" y="2697"/>
                    <a:pt x="7356" y="2137"/>
                  </a:cubicBezTo>
                  <a:cubicBezTo>
                    <a:pt x="7349" y="2114"/>
                    <a:pt x="7297" y="2106"/>
                    <a:pt x="7218" y="2106"/>
                  </a:cubicBezTo>
                  <a:cubicBezTo>
                    <a:pt x="6998" y="2106"/>
                    <a:pt x="6567" y="2170"/>
                    <a:pt x="6293" y="2170"/>
                  </a:cubicBezTo>
                  <a:cubicBezTo>
                    <a:pt x="6147" y="2170"/>
                    <a:pt x="6045" y="2152"/>
                    <a:pt x="6044" y="2096"/>
                  </a:cubicBezTo>
                  <a:cubicBezTo>
                    <a:pt x="6044" y="1982"/>
                    <a:pt x="7292" y="1455"/>
                    <a:pt x="7301" y="1349"/>
                  </a:cubicBezTo>
                  <a:cubicBezTo>
                    <a:pt x="7328" y="1000"/>
                    <a:pt x="7434" y="587"/>
                    <a:pt x="7502" y="238"/>
                  </a:cubicBezTo>
                  <a:cubicBezTo>
                    <a:pt x="7506" y="228"/>
                    <a:pt x="7493" y="222"/>
                    <a:pt x="7469" y="222"/>
                  </a:cubicBezTo>
                  <a:cubicBezTo>
                    <a:pt x="7453" y="222"/>
                    <a:pt x="7432" y="224"/>
                    <a:pt x="7407" y="230"/>
                  </a:cubicBezTo>
                  <a:cubicBezTo>
                    <a:pt x="7062" y="459"/>
                    <a:pt x="6755" y="739"/>
                    <a:pt x="6484" y="1051"/>
                  </a:cubicBezTo>
                  <a:cubicBezTo>
                    <a:pt x="5898" y="1736"/>
                    <a:pt x="5337" y="2685"/>
                    <a:pt x="4451" y="2685"/>
                  </a:cubicBezTo>
                  <a:cubicBezTo>
                    <a:pt x="4431" y="2685"/>
                    <a:pt x="4410" y="2684"/>
                    <a:pt x="4389" y="2683"/>
                  </a:cubicBezTo>
                  <a:cubicBezTo>
                    <a:pt x="4316" y="2679"/>
                    <a:pt x="4242" y="2670"/>
                    <a:pt x="4168" y="2651"/>
                  </a:cubicBezTo>
                  <a:cubicBezTo>
                    <a:pt x="4105" y="2638"/>
                    <a:pt x="4041" y="2615"/>
                    <a:pt x="3976" y="2592"/>
                  </a:cubicBezTo>
                  <a:cubicBezTo>
                    <a:pt x="3582" y="2435"/>
                    <a:pt x="3247" y="2105"/>
                    <a:pt x="2926" y="1812"/>
                  </a:cubicBezTo>
                  <a:cubicBezTo>
                    <a:pt x="2137" y="1087"/>
                    <a:pt x="1243" y="454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2"/>
            <p:cNvSpPr/>
            <p:nvPr/>
          </p:nvSpPr>
          <p:spPr>
            <a:xfrm>
              <a:off x="4970209" y="4466529"/>
              <a:ext cx="843938" cy="344543"/>
            </a:xfrm>
            <a:custGeom>
              <a:avLst/>
              <a:gdLst/>
              <a:ahLst/>
              <a:cxnLst/>
              <a:rect l="l" t="t" r="r" b="b"/>
              <a:pathLst>
                <a:path w="6540" h="2670" extrusionOk="0">
                  <a:moveTo>
                    <a:pt x="606" y="1"/>
                  </a:moveTo>
                  <a:cubicBezTo>
                    <a:pt x="276" y="20"/>
                    <a:pt x="1" y="47"/>
                    <a:pt x="24" y="88"/>
                  </a:cubicBezTo>
                  <a:cubicBezTo>
                    <a:pt x="312" y="619"/>
                    <a:pt x="482" y="803"/>
                    <a:pt x="977" y="1409"/>
                  </a:cubicBezTo>
                  <a:cubicBezTo>
                    <a:pt x="1037" y="1482"/>
                    <a:pt x="1102" y="1555"/>
                    <a:pt x="1174" y="1629"/>
                  </a:cubicBezTo>
                  <a:cubicBezTo>
                    <a:pt x="2050" y="1891"/>
                    <a:pt x="2926" y="2138"/>
                    <a:pt x="3811" y="2353"/>
                  </a:cubicBezTo>
                  <a:cubicBezTo>
                    <a:pt x="3885" y="2372"/>
                    <a:pt x="3963" y="2390"/>
                    <a:pt x="4036" y="2408"/>
                  </a:cubicBezTo>
                  <a:cubicBezTo>
                    <a:pt x="4435" y="2500"/>
                    <a:pt x="4834" y="2592"/>
                    <a:pt x="5233" y="2670"/>
                  </a:cubicBezTo>
                  <a:cubicBezTo>
                    <a:pt x="5682" y="2221"/>
                    <a:pt x="6182" y="1643"/>
                    <a:pt x="6540" y="1015"/>
                  </a:cubicBezTo>
                  <a:cubicBezTo>
                    <a:pt x="6428" y="1010"/>
                    <a:pt x="6314" y="1006"/>
                    <a:pt x="6201" y="1006"/>
                  </a:cubicBezTo>
                  <a:cubicBezTo>
                    <a:pt x="6087" y="1006"/>
                    <a:pt x="5974" y="1010"/>
                    <a:pt x="5862" y="1019"/>
                  </a:cubicBezTo>
                  <a:cubicBezTo>
                    <a:pt x="5467" y="1051"/>
                    <a:pt x="5077" y="1138"/>
                    <a:pt x="4679" y="1184"/>
                  </a:cubicBezTo>
                  <a:cubicBezTo>
                    <a:pt x="4475" y="1206"/>
                    <a:pt x="4268" y="1217"/>
                    <a:pt x="4061" y="1217"/>
                  </a:cubicBezTo>
                  <a:cubicBezTo>
                    <a:pt x="3973" y="1217"/>
                    <a:pt x="3885" y="1215"/>
                    <a:pt x="3798" y="1212"/>
                  </a:cubicBezTo>
                  <a:cubicBezTo>
                    <a:pt x="3733" y="1207"/>
                    <a:pt x="3665" y="1203"/>
                    <a:pt x="3596" y="1193"/>
                  </a:cubicBezTo>
                  <a:cubicBezTo>
                    <a:pt x="2761" y="1120"/>
                    <a:pt x="1940" y="854"/>
                    <a:pt x="1225" y="414"/>
                  </a:cubicBezTo>
                  <a:cubicBezTo>
                    <a:pt x="1015" y="280"/>
                    <a:pt x="812" y="138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22"/>
          <p:cNvGrpSpPr/>
          <p:nvPr/>
        </p:nvGrpSpPr>
        <p:grpSpPr>
          <a:xfrm rot="9476714">
            <a:off x="7184473" y="3390439"/>
            <a:ext cx="3431796" cy="3259706"/>
            <a:chOff x="-1088989" y="-1308882"/>
            <a:chExt cx="2960971" cy="2812491"/>
          </a:xfrm>
        </p:grpSpPr>
        <p:sp>
          <p:nvSpPr>
            <p:cNvPr id="2035" name="Google Shape;2035;p22"/>
            <p:cNvSpPr/>
            <p:nvPr/>
          </p:nvSpPr>
          <p:spPr>
            <a:xfrm rot="7171194">
              <a:off x="-569193" y="-1060010"/>
              <a:ext cx="1921380" cy="2314747"/>
            </a:xfrm>
            <a:custGeom>
              <a:avLst/>
              <a:gdLst/>
              <a:ahLst/>
              <a:cxnLst/>
              <a:rect l="l" t="t" r="r" b="b"/>
              <a:pathLst>
                <a:path w="16231" h="19554" extrusionOk="0">
                  <a:moveTo>
                    <a:pt x="9843" y="1"/>
                  </a:moveTo>
                  <a:cubicBezTo>
                    <a:pt x="9843" y="1"/>
                    <a:pt x="7586" y="803"/>
                    <a:pt x="6843" y="2742"/>
                  </a:cubicBezTo>
                  <a:cubicBezTo>
                    <a:pt x="6747" y="2986"/>
                    <a:pt x="6678" y="3252"/>
                    <a:pt x="6636" y="3532"/>
                  </a:cubicBezTo>
                  <a:cubicBezTo>
                    <a:pt x="6613" y="3710"/>
                    <a:pt x="6641" y="3912"/>
                    <a:pt x="6696" y="4132"/>
                  </a:cubicBezTo>
                  <a:cubicBezTo>
                    <a:pt x="6843" y="4733"/>
                    <a:pt x="7229" y="5443"/>
                    <a:pt x="7430" y="5980"/>
                  </a:cubicBezTo>
                  <a:cubicBezTo>
                    <a:pt x="7568" y="6347"/>
                    <a:pt x="7623" y="6636"/>
                    <a:pt x="7462" y="6751"/>
                  </a:cubicBezTo>
                  <a:cubicBezTo>
                    <a:pt x="7390" y="6802"/>
                    <a:pt x="7326" y="6826"/>
                    <a:pt x="7269" y="6826"/>
                  </a:cubicBezTo>
                  <a:cubicBezTo>
                    <a:pt x="7054" y="6826"/>
                    <a:pt x="6929" y="6493"/>
                    <a:pt x="6788" y="6040"/>
                  </a:cubicBezTo>
                  <a:cubicBezTo>
                    <a:pt x="6613" y="5476"/>
                    <a:pt x="6412" y="4723"/>
                    <a:pt x="5972" y="4183"/>
                  </a:cubicBezTo>
                  <a:cubicBezTo>
                    <a:pt x="5870" y="4050"/>
                    <a:pt x="5747" y="3930"/>
                    <a:pt x="5610" y="3830"/>
                  </a:cubicBezTo>
                  <a:cubicBezTo>
                    <a:pt x="5206" y="3536"/>
                    <a:pt x="4665" y="3320"/>
                    <a:pt x="4109" y="3165"/>
                  </a:cubicBezTo>
                  <a:cubicBezTo>
                    <a:pt x="2913" y="2835"/>
                    <a:pt x="1671" y="2780"/>
                    <a:pt x="1670" y="2780"/>
                  </a:cubicBezTo>
                  <a:lnTo>
                    <a:pt x="1670" y="2780"/>
                  </a:lnTo>
                  <a:cubicBezTo>
                    <a:pt x="1670" y="2780"/>
                    <a:pt x="1556" y="4123"/>
                    <a:pt x="1831" y="5371"/>
                  </a:cubicBezTo>
                  <a:cubicBezTo>
                    <a:pt x="1973" y="6031"/>
                    <a:pt x="2225" y="6659"/>
                    <a:pt x="2657" y="7054"/>
                  </a:cubicBezTo>
                  <a:cubicBezTo>
                    <a:pt x="2748" y="7136"/>
                    <a:pt x="2849" y="7214"/>
                    <a:pt x="2949" y="7278"/>
                  </a:cubicBezTo>
                  <a:cubicBezTo>
                    <a:pt x="3597" y="7714"/>
                    <a:pt x="4390" y="7851"/>
                    <a:pt x="5000" y="7953"/>
                  </a:cubicBezTo>
                  <a:cubicBezTo>
                    <a:pt x="5591" y="8053"/>
                    <a:pt x="6018" y="8118"/>
                    <a:pt x="5972" y="8397"/>
                  </a:cubicBezTo>
                  <a:cubicBezTo>
                    <a:pt x="5941" y="8590"/>
                    <a:pt x="5831" y="8665"/>
                    <a:pt x="5667" y="8665"/>
                  </a:cubicBezTo>
                  <a:cubicBezTo>
                    <a:pt x="5491" y="8665"/>
                    <a:pt x="5251" y="8579"/>
                    <a:pt x="4977" y="8461"/>
                  </a:cubicBezTo>
                  <a:cubicBezTo>
                    <a:pt x="4367" y="8195"/>
                    <a:pt x="3587" y="7769"/>
                    <a:pt x="2932" y="7741"/>
                  </a:cubicBezTo>
                  <a:cubicBezTo>
                    <a:pt x="2900" y="7740"/>
                    <a:pt x="2867" y="7739"/>
                    <a:pt x="2836" y="7739"/>
                  </a:cubicBezTo>
                  <a:cubicBezTo>
                    <a:pt x="2781" y="7739"/>
                    <a:pt x="2727" y="7742"/>
                    <a:pt x="2674" y="7750"/>
                  </a:cubicBezTo>
                  <a:cubicBezTo>
                    <a:pt x="2096" y="7828"/>
                    <a:pt x="1611" y="8053"/>
                    <a:pt x="1220" y="8319"/>
                  </a:cubicBezTo>
                  <a:cubicBezTo>
                    <a:pt x="414" y="8865"/>
                    <a:pt x="1" y="9589"/>
                    <a:pt x="1" y="9589"/>
                  </a:cubicBezTo>
                  <a:cubicBezTo>
                    <a:pt x="285" y="10007"/>
                    <a:pt x="813" y="10580"/>
                    <a:pt x="1459" y="11007"/>
                  </a:cubicBezTo>
                  <a:cubicBezTo>
                    <a:pt x="1985" y="11354"/>
                    <a:pt x="2585" y="11608"/>
                    <a:pt x="3198" y="11608"/>
                  </a:cubicBezTo>
                  <a:cubicBezTo>
                    <a:pt x="3248" y="11608"/>
                    <a:pt x="3298" y="11606"/>
                    <a:pt x="3349" y="11602"/>
                  </a:cubicBezTo>
                  <a:cubicBezTo>
                    <a:pt x="3372" y="11602"/>
                    <a:pt x="3390" y="11602"/>
                    <a:pt x="3408" y="11598"/>
                  </a:cubicBezTo>
                  <a:cubicBezTo>
                    <a:pt x="4027" y="11543"/>
                    <a:pt x="4596" y="10869"/>
                    <a:pt x="5220" y="10457"/>
                  </a:cubicBezTo>
                  <a:cubicBezTo>
                    <a:pt x="5497" y="10273"/>
                    <a:pt x="5785" y="10141"/>
                    <a:pt x="6092" y="10141"/>
                  </a:cubicBezTo>
                  <a:cubicBezTo>
                    <a:pt x="6268" y="10141"/>
                    <a:pt x="6450" y="10184"/>
                    <a:pt x="6641" y="10286"/>
                  </a:cubicBezTo>
                  <a:cubicBezTo>
                    <a:pt x="6655" y="10296"/>
                    <a:pt x="6674" y="10300"/>
                    <a:pt x="6687" y="10309"/>
                  </a:cubicBezTo>
                  <a:cubicBezTo>
                    <a:pt x="6380" y="10741"/>
                    <a:pt x="6050" y="11162"/>
                    <a:pt x="5715" y="11571"/>
                  </a:cubicBezTo>
                  <a:cubicBezTo>
                    <a:pt x="5628" y="11685"/>
                    <a:pt x="5536" y="11791"/>
                    <a:pt x="5444" y="11901"/>
                  </a:cubicBezTo>
                  <a:cubicBezTo>
                    <a:pt x="4835" y="12635"/>
                    <a:pt x="4219" y="13363"/>
                    <a:pt x="3675" y="14148"/>
                  </a:cubicBezTo>
                  <a:cubicBezTo>
                    <a:pt x="3422" y="14515"/>
                    <a:pt x="3184" y="14887"/>
                    <a:pt x="2964" y="15272"/>
                  </a:cubicBezTo>
                  <a:cubicBezTo>
                    <a:pt x="2739" y="15666"/>
                    <a:pt x="2547" y="16079"/>
                    <a:pt x="2363" y="16491"/>
                  </a:cubicBezTo>
                  <a:cubicBezTo>
                    <a:pt x="2166" y="16955"/>
                    <a:pt x="1986" y="17427"/>
                    <a:pt x="1844" y="17904"/>
                  </a:cubicBezTo>
                  <a:cubicBezTo>
                    <a:pt x="1771" y="18142"/>
                    <a:pt x="1711" y="18376"/>
                    <a:pt x="1656" y="18615"/>
                  </a:cubicBezTo>
                  <a:cubicBezTo>
                    <a:pt x="1629" y="18739"/>
                    <a:pt x="1592" y="18871"/>
                    <a:pt x="1578" y="19000"/>
                  </a:cubicBezTo>
                  <a:cubicBezTo>
                    <a:pt x="1565" y="19129"/>
                    <a:pt x="1565" y="19262"/>
                    <a:pt x="1565" y="19389"/>
                  </a:cubicBezTo>
                  <a:cubicBezTo>
                    <a:pt x="1560" y="19497"/>
                    <a:pt x="1634" y="19554"/>
                    <a:pt x="1714" y="19554"/>
                  </a:cubicBezTo>
                  <a:cubicBezTo>
                    <a:pt x="1780" y="19554"/>
                    <a:pt x="1850" y="19514"/>
                    <a:pt x="1881" y="19431"/>
                  </a:cubicBezTo>
                  <a:cubicBezTo>
                    <a:pt x="1922" y="19330"/>
                    <a:pt x="1963" y="19229"/>
                    <a:pt x="2005" y="19129"/>
                  </a:cubicBezTo>
                  <a:cubicBezTo>
                    <a:pt x="2046" y="19023"/>
                    <a:pt x="2069" y="18917"/>
                    <a:pt x="2101" y="18812"/>
                  </a:cubicBezTo>
                  <a:cubicBezTo>
                    <a:pt x="2166" y="18596"/>
                    <a:pt x="2230" y="18381"/>
                    <a:pt x="2299" y="18165"/>
                  </a:cubicBezTo>
                  <a:cubicBezTo>
                    <a:pt x="2431" y="17738"/>
                    <a:pt x="2583" y="17317"/>
                    <a:pt x="2748" y="16904"/>
                  </a:cubicBezTo>
                  <a:cubicBezTo>
                    <a:pt x="2913" y="16505"/>
                    <a:pt x="3097" y="16119"/>
                    <a:pt x="3294" y="15740"/>
                  </a:cubicBezTo>
                  <a:cubicBezTo>
                    <a:pt x="3500" y="15349"/>
                    <a:pt x="3711" y="14959"/>
                    <a:pt x="3944" y="14584"/>
                  </a:cubicBezTo>
                  <a:cubicBezTo>
                    <a:pt x="4577" y="13588"/>
                    <a:pt x="5334" y="12685"/>
                    <a:pt x="6063" y="11763"/>
                  </a:cubicBezTo>
                  <a:cubicBezTo>
                    <a:pt x="6380" y="11359"/>
                    <a:pt x="6696" y="10952"/>
                    <a:pt x="6990" y="10534"/>
                  </a:cubicBezTo>
                  <a:lnTo>
                    <a:pt x="6990" y="10534"/>
                  </a:lnTo>
                  <a:cubicBezTo>
                    <a:pt x="7394" y="10933"/>
                    <a:pt x="7233" y="11437"/>
                    <a:pt x="6981" y="12038"/>
                  </a:cubicBezTo>
                  <a:cubicBezTo>
                    <a:pt x="6778" y="12502"/>
                    <a:pt x="6522" y="13029"/>
                    <a:pt x="6426" y="13607"/>
                  </a:cubicBezTo>
                  <a:cubicBezTo>
                    <a:pt x="6376" y="13909"/>
                    <a:pt x="6444" y="14208"/>
                    <a:pt x="6581" y="14496"/>
                  </a:cubicBezTo>
                  <a:cubicBezTo>
                    <a:pt x="6719" y="14790"/>
                    <a:pt x="6935" y="15074"/>
                    <a:pt x="7174" y="15327"/>
                  </a:cubicBezTo>
                  <a:cubicBezTo>
                    <a:pt x="7847" y="16042"/>
                    <a:pt x="8719" y="16542"/>
                    <a:pt x="8719" y="16542"/>
                  </a:cubicBezTo>
                  <a:cubicBezTo>
                    <a:pt x="8719" y="16542"/>
                    <a:pt x="10031" y="15537"/>
                    <a:pt x="10200" y="14051"/>
                  </a:cubicBezTo>
                  <a:cubicBezTo>
                    <a:pt x="10228" y="13799"/>
                    <a:pt x="10223" y="13529"/>
                    <a:pt x="10173" y="13249"/>
                  </a:cubicBezTo>
                  <a:cubicBezTo>
                    <a:pt x="10163" y="13213"/>
                    <a:pt x="10158" y="13175"/>
                    <a:pt x="10145" y="13134"/>
                  </a:cubicBezTo>
                  <a:cubicBezTo>
                    <a:pt x="10012" y="12597"/>
                    <a:pt x="9622" y="12112"/>
                    <a:pt x="9361" y="11736"/>
                  </a:cubicBezTo>
                  <a:cubicBezTo>
                    <a:pt x="9127" y="11405"/>
                    <a:pt x="8985" y="11162"/>
                    <a:pt x="9187" y="11034"/>
                  </a:cubicBezTo>
                  <a:cubicBezTo>
                    <a:pt x="9219" y="11014"/>
                    <a:pt x="9251" y="11004"/>
                    <a:pt x="9283" y="11004"/>
                  </a:cubicBezTo>
                  <a:cubicBezTo>
                    <a:pt x="9433" y="11004"/>
                    <a:pt x="9572" y="11227"/>
                    <a:pt x="9723" y="11557"/>
                  </a:cubicBezTo>
                  <a:cubicBezTo>
                    <a:pt x="9906" y="11956"/>
                    <a:pt x="10099" y="12510"/>
                    <a:pt x="10338" y="13010"/>
                  </a:cubicBezTo>
                  <a:cubicBezTo>
                    <a:pt x="10503" y="13350"/>
                    <a:pt x="10686" y="13666"/>
                    <a:pt x="10906" y="13886"/>
                  </a:cubicBezTo>
                  <a:cubicBezTo>
                    <a:pt x="10998" y="13983"/>
                    <a:pt x="11098" y="14061"/>
                    <a:pt x="11208" y="14116"/>
                  </a:cubicBezTo>
                  <a:cubicBezTo>
                    <a:pt x="11784" y="14404"/>
                    <a:pt x="12377" y="14508"/>
                    <a:pt x="12936" y="14508"/>
                  </a:cubicBezTo>
                  <a:cubicBezTo>
                    <a:pt x="14445" y="14508"/>
                    <a:pt x="15708" y="13744"/>
                    <a:pt x="15708" y="13744"/>
                  </a:cubicBezTo>
                  <a:cubicBezTo>
                    <a:pt x="15708" y="13744"/>
                    <a:pt x="15350" y="11557"/>
                    <a:pt x="14226" y="10451"/>
                  </a:cubicBezTo>
                  <a:cubicBezTo>
                    <a:pt x="14034" y="10259"/>
                    <a:pt x="13818" y="10103"/>
                    <a:pt x="13580" y="9989"/>
                  </a:cubicBezTo>
                  <a:cubicBezTo>
                    <a:pt x="13327" y="9873"/>
                    <a:pt x="13062" y="9796"/>
                    <a:pt x="12791" y="9746"/>
                  </a:cubicBezTo>
                  <a:cubicBezTo>
                    <a:pt x="12486" y="9690"/>
                    <a:pt x="12180" y="9672"/>
                    <a:pt x="11890" y="9672"/>
                  </a:cubicBezTo>
                  <a:cubicBezTo>
                    <a:pt x="11534" y="9672"/>
                    <a:pt x="11202" y="9699"/>
                    <a:pt x="10925" y="9714"/>
                  </a:cubicBezTo>
                  <a:cubicBezTo>
                    <a:pt x="10793" y="9722"/>
                    <a:pt x="10673" y="9728"/>
                    <a:pt x="10567" y="9728"/>
                  </a:cubicBezTo>
                  <a:cubicBezTo>
                    <a:pt x="10213" y="9728"/>
                    <a:pt x="10023" y="9661"/>
                    <a:pt x="10108" y="9392"/>
                  </a:cubicBezTo>
                  <a:cubicBezTo>
                    <a:pt x="10173" y="9178"/>
                    <a:pt x="10363" y="9107"/>
                    <a:pt x="10632" y="9107"/>
                  </a:cubicBezTo>
                  <a:cubicBezTo>
                    <a:pt x="10727" y="9107"/>
                    <a:pt x="10831" y="9116"/>
                    <a:pt x="10943" y="9130"/>
                  </a:cubicBezTo>
                  <a:cubicBezTo>
                    <a:pt x="11475" y="9200"/>
                    <a:pt x="12190" y="9401"/>
                    <a:pt x="12874" y="9401"/>
                  </a:cubicBezTo>
                  <a:cubicBezTo>
                    <a:pt x="13140" y="9397"/>
                    <a:pt x="13392" y="9369"/>
                    <a:pt x="13635" y="9287"/>
                  </a:cubicBezTo>
                  <a:cubicBezTo>
                    <a:pt x="14070" y="9140"/>
                    <a:pt x="14497" y="8681"/>
                    <a:pt x="14868" y="8122"/>
                  </a:cubicBezTo>
                  <a:cubicBezTo>
                    <a:pt x="15666" y="6935"/>
                    <a:pt x="16231" y="5293"/>
                    <a:pt x="16231" y="5293"/>
                  </a:cubicBezTo>
                  <a:cubicBezTo>
                    <a:pt x="16231" y="5293"/>
                    <a:pt x="14786" y="4742"/>
                    <a:pt x="13443" y="4609"/>
                  </a:cubicBezTo>
                  <a:cubicBezTo>
                    <a:pt x="13247" y="4588"/>
                    <a:pt x="13054" y="4576"/>
                    <a:pt x="12868" y="4576"/>
                  </a:cubicBezTo>
                  <a:cubicBezTo>
                    <a:pt x="12287" y="4576"/>
                    <a:pt x="11772" y="4692"/>
                    <a:pt x="11470" y="5009"/>
                  </a:cubicBezTo>
                  <a:cubicBezTo>
                    <a:pt x="11452" y="5022"/>
                    <a:pt x="11443" y="5036"/>
                    <a:pt x="11429" y="5054"/>
                  </a:cubicBezTo>
                  <a:cubicBezTo>
                    <a:pt x="10916" y="5655"/>
                    <a:pt x="10586" y="6274"/>
                    <a:pt x="10306" y="6709"/>
                  </a:cubicBezTo>
                  <a:cubicBezTo>
                    <a:pt x="10078" y="7058"/>
                    <a:pt x="9886" y="7286"/>
                    <a:pt x="9663" y="7286"/>
                  </a:cubicBezTo>
                  <a:cubicBezTo>
                    <a:pt x="9607" y="7286"/>
                    <a:pt x="9550" y="7272"/>
                    <a:pt x="9489" y="7242"/>
                  </a:cubicBezTo>
                  <a:cubicBezTo>
                    <a:pt x="9310" y="7149"/>
                    <a:pt x="9544" y="6833"/>
                    <a:pt x="9893" y="6393"/>
                  </a:cubicBezTo>
                  <a:cubicBezTo>
                    <a:pt x="10237" y="5948"/>
                    <a:pt x="10696" y="5375"/>
                    <a:pt x="10975" y="4774"/>
                  </a:cubicBezTo>
                  <a:cubicBezTo>
                    <a:pt x="11062" y="4577"/>
                    <a:pt x="11136" y="4380"/>
                    <a:pt x="11177" y="4183"/>
                  </a:cubicBezTo>
                  <a:cubicBezTo>
                    <a:pt x="11269" y="3760"/>
                    <a:pt x="11269" y="3348"/>
                    <a:pt x="11218" y="2954"/>
                  </a:cubicBezTo>
                  <a:cubicBezTo>
                    <a:pt x="11007" y="1312"/>
                    <a:pt x="9843" y="1"/>
                    <a:pt x="9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 rot="7171194">
              <a:off x="123873" y="-237323"/>
              <a:ext cx="706475" cy="723995"/>
            </a:xfrm>
            <a:custGeom>
              <a:avLst/>
              <a:gdLst/>
              <a:ahLst/>
              <a:cxnLst/>
              <a:rect l="l" t="t" r="r" b="b"/>
              <a:pathLst>
                <a:path w="5968" h="6116" extrusionOk="0">
                  <a:moveTo>
                    <a:pt x="2656" y="1"/>
                  </a:moveTo>
                  <a:cubicBezTo>
                    <a:pt x="2588" y="1"/>
                    <a:pt x="2521" y="2"/>
                    <a:pt x="2454" y="4"/>
                  </a:cubicBezTo>
                  <a:cubicBezTo>
                    <a:pt x="2592" y="371"/>
                    <a:pt x="2647" y="660"/>
                    <a:pt x="2486" y="775"/>
                  </a:cubicBezTo>
                  <a:cubicBezTo>
                    <a:pt x="2414" y="826"/>
                    <a:pt x="2350" y="850"/>
                    <a:pt x="2293" y="850"/>
                  </a:cubicBezTo>
                  <a:cubicBezTo>
                    <a:pt x="2078" y="850"/>
                    <a:pt x="1953" y="517"/>
                    <a:pt x="1812" y="64"/>
                  </a:cubicBezTo>
                  <a:cubicBezTo>
                    <a:pt x="1358" y="142"/>
                    <a:pt x="941" y="311"/>
                    <a:pt x="615" y="633"/>
                  </a:cubicBezTo>
                  <a:cubicBezTo>
                    <a:pt x="257" y="986"/>
                    <a:pt x="83" y="1467"/>
                    <a:pt x="24" y="1977"/>
                  </a:cubicBezTo>
                  <a:cubicBezTo>
                    <a:pt x="615" y="2077"/>
                    <a:pt x="1042" y="2142"/>
                    <a:pt x="996" y="2421"/>
                  </a:cubicBezTo>
                  <a:cubicBezTo>
                    <a:pt x="965" y="2614"/>
                    <a:pt x="855" y="2689"/>
                    <a:pt x="691" y="2689"/>
                  </a:cubicBezTo>
                  <a:cubicBezTo>
                    <a:pt x="515" y="2689"/>
                    <a:pt x="275" y="2603"/>
                    <a:pt x="1" y="2485"/>
                  </a:cubicBezTo>
                  <a:lnTo>
                    <a:pt x="1" y="2485"/>
                  </a:lnTo>
                  <a:cubicBezTo>
                    <a:pt x="1" y="2586"/>
                    <a:pt x="5" y="2687"/>
                    <a:pt x="10" y="2783"/>
                  </a:cubicBezTo>
                  <a:cubicBezTo>
                    <a:pt x="56" y="3353"/>
                    <a:pt x="185" y="3912"/>
                    <a:pt x="244" y="4481"/>
                  </a:cubicBezTo>
                  <a:cubicBezTo>
                    <a:pt x="521" y="4297"/>
                    <a:pt x="809" y="4165"/>
                    <a:pt x="1116" y="4165"/>
                  </a:cubicBezTo>
                  <a:cubicBezTo>
                    <a:pt x="1292" y="4165"/>
                    <a:pt x="1474" y="4208"/>
                    <a:pt x="1665" y="4310"/>
                  </a:cubicBezTo>
                  <a:cubicBezTo>
                    <a:pt x="1679" y="4320"/>
                    <a:pt x="1698" y="4324"/>
                    <a:pt x="1711" y="4333"/>
                  </a:cubicBezTo>
                  <a:cubicBezTo>
                    <a:pt x="1404" y="4765"/>
                    <a:pt x="1074" y="5186"/>
                    <a:pt x="739" y="5595"/>
                  </a:cubicBezTo>
                  <a:cubicBezTo>
                    <a:pt x="849" y="5668"/>
                    <a:pt x="964" y="5732"/>
                    <a:pt x="1087" y="5787"/>
                  </a:cubicBezTo>
                  <a:cubicBezTo>
                    <a:pt x="1404" y="5383"/>
                    <a:pt x="1720" y="4976"/>
                    <a:pt x="2014" y="4558"/>
                  </a:cubicBezTo>
                  <a:lnTo>
                    <a:pt x="2014" y="4558"/>
                  </a:lnTo>
                  <a:cubicBezTo>
                    <a:pt x="2418" y="4957"/>
                    <a:pt x="2257" y="5461"/>
                    <a:pt x="2005" y="6062"/>
                  </a:cubicBezTo>
                  <a:cubicBezTo>
                    <a:pt x="2226" y="6098"/>
                    <a:pt x="2450" y="6116"/>
                    <a:pt x="2675" y="6116"/>
                  </a:cubicBezTo>
                  <a:cubicBezTo>
                    <a:pt x="3260" y="6116"/>
                    <a:pt x="3847" y="5995"/>
                    <a:pt x="4385" y="5760"/>
                  </a:cubicBezTo>
                  <a:cubicBezTo>
                    <a:pt x="4151" y="5429"/>
                    <a:pt x="4009" y="5186"/>
                    <a:pt x="4211" y="5058"/>
                  </a:cubicBezTo>
                  <a:cubicBezTo>
                    <a:pt x="4243" y="5038"/>
                    <a:pt x="4275" y="5028"/>
                    <a:pt x="4307" y="5028"/>
                  </a:cubicBezTo>
                  <a:cubicBezTo>
                    <a:pt x="4457" y="5028"/>
                    <a:pt x="4596" y="5251"/>
                    <a:pt x="4747" y="5581"/>
                  </a:cubicBezTo>
                  <a:cubicBezTo>
                    <a:pt x="4770" y="5567"/>
                    <a:pt x="4793" y="5554"/>
                    <a:pt x="4816" y="5539"/>
                  </a:cubicBezTo>
                  <a:cubicBezTo>
                    <a:pt x="5146" y="5342"/>
                    <a:pt x="5458" y="5095"/>
                    <a:pt x="5655" y="4765"/>
                  </a:cubicBezTo>
                  <a:cubicBezTo>
                    <a:pt x="5843" y="4458"/>
                    <a:pt x="5921" y="4104"/>
                    <a:pt x="5949" y="3738"/>
                  </a:cubicBezTo>
                  <a:lnTo>
                    <a:pt x="5949" y="3738"/>
                  </a:lnTo>
                  <a:cubicBezTo>
                    <a:pt x="5817" y="3746"/>
                    <a:pt x="5697" y="3752"/>
                    <a:pt x="5591" y="3752"/>
                  </a:cubicBezTo>
                  <a:cubicBezTo>
                    <a:pt x="5237" y="3752"/>
                    <a:pt x="5047" y="3685"/>
                    <a:pt x="5132" y="3416"/>
                  </a:cubicBezTo>
                  <a:cubicBezTo>
                    <a:pt x="5197" y="3202"/>
                    <a:pt x="5387" y="3131"/>
                    <a:pt x="5656" y="3131"/>
                  </a:cubicBezTo>
                  <a:cubicBezTo>
                    <a:pt x="5751" y="3131"/>
                    <a:pt x="5855" y="3140"/>
                    <a:pt x="5967" y="3154"/>
                  </a:cubicBezTo>
                  <a:lnTo>
                    <a:pt x="5967" y="3091"/>
                  </a:lnTo>
                  <a:cubicBezTo>
                    <a:pt x="5963" y="2256"/>
                    <a:pt x="5908" y="1330"/>
                    <a:pt x="5330" y="733"/>
                  </a:cubicBezTo>
                  <a:cubicBezTo>
                    <a:pt x="5102" y="1082"/>
                    <a:pt x="4910" y="1310"/>
                    <a:pt x="4687" y="1310"/>
                  </a:cubicBezTo>
                  <a:cubicBezTo>
                    <a:pt x="4631" y="1310"/>
                    <a:pt x="4574" y="1296"/>
                    <a:pt x="4513" y="1266"/>
                  </a:cubicBezTo>
                  <a:cubicBezTo>
                    <a:pt x="4334" y="1173"/>
                    <a:pt x="4568" y="857"/>
                    <a:pt x="4917" y="417"/>
                  </a:cubicBezTo>
                  <a:cubicBezTo>
                    <a:pt x="4416" y="133"/>
                    <a:pt x="3798" y="59"/>
                    <a:pt x="3211" y="23"/>
                  </a:cubicBezTo>
                  <a:cubicBezTo>
                    <a:pt x="3029" y="9"/>
                    <a:pt x="2842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 rot="7171194">
              <a:off x="-299958" y="-262442"/>
              <a:ext cx="431722" cy="259601"/>
            </a:xfrm>
            <a:custGeom>
              <a:avLst/>
              <a:gdLst/>
              <a:ahLst/>
              <a:cxnLst/>
              <a:rect l="l" t="t" r="r" b="b"/>
              <a:pathLst>
                <a:path w="3647" h="2193" extrusionOk="0">
                  <a:moveTo>
                    <a:pt x="3564" y="0"/>
                  </a:moveTo>
                  <a:cubicBezTo>
                    <a:pt x="2491" y="688"/>
                    <a:pt x="1253" y="1101"/>
                    <a:pt x="0" y="1362"/>
                  </a:cubicBezTo>
                  <a:cubicBezTo>
                    <a:pt x="138" y="1656"/>
                    <a:pt x="354" y="1940"/>
                    <a:pt x="593" y="2193"/>
                  </a:cubicBezTo>
                  <a:cubicBezTo>
                    <a:pt x="610" y="2179"/>
                    <a:pt x="629" y="2170"/>
                    <a:pt x="648" y="2156"/>
                  </a:cubicBezTo>
                  <a:cubicBezTo>
                    <a:pt x="1486" y="1615"/>
                    <a:pt x="2417" y="1211"/>
                    <a:pt x="3389" y="972"/>
                  </a:cubicBezTo>
                  <a:cubicBezTo>
                    <a:pt x="3463" y="955"/>
                    <a:pt x="3541" y="936"/>
                    <a:pt x="3619" y="917"/>
                  </a:cubicBezTo>
                  <a:cubicBezTo>
                    <a:pt x="3647" y="665"/>
                    <a:pt x="3642" y="395"/>
                    <a:pt x="3592" y="115"/>
                  </a:cubicBezTo>
                  <a:cubicBezTo>
                    <a:pt x="3582" y="79"/>
                    <a:pt x="3577" y="41"/>
                    <a:pt x="3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 rot="7171194">
              <a:off x="616046" y="-726749"/>
              <a:ext cx="253090" cy="458120"/>
            </a:xfrm>
            <a:custGeom>
              <a:avLst/>
              <a:gdLst/>
              <a:ahLst/>
              <a:cxnLst/>
              <a:rect l="l" t="t" r="r" b="b"/>
              <a:pathLst>
                <a:path w="2138" h="3870" extrusionOk="0">
                  <a:moveTo>
                    <a:pt x="1625" y="1"/>
                  </a:moveTo>
                  <a:cubicBezTo>
                    <a:pt x="1570" y="1"/>
                    <a:pt x="1516" y="4"/>
                    <a:pt x="1463" y="12"/>
                  </a:cubicBezTo>
                  <a:cubicBezTo>
                    <a:pt x="885" y="90"/>
                    <a:pt x="400" y="315"/>
                    <a:pt x="9" y="581"/>
                  </a:cubicBezTo>
                  <a:cubicBezTo>
                    <a:pt x="0" y="1223"/>
                    <a:pt x="56" y="1870"/>
                    <a:pt x="129" y="2512"/>
                  </a:cubicBezTo>
                  <a:cubicBezTo>
                    <a:pt x="161" y="2764"/>
                    <a:pt x="193" y="3021"/>
                    <a:pt x="248" y="3269"/>
                  </a:cubicBezTo>
                  <a:cubicBezTo>
                    <a:pt x="774" y="3616"/>
                    <a:pt x="1374" y="3870"/>
                    <a:pt x="1987" y="3870"/>
                  </a:cubicBezTo>
                  <a:cubicBezTo>
                    <a:pt x="2037" y="3870"/>
                    <a:pt x="2087" y="3868"/>
                    <a:pt x="2138" y="3864"/>
                  </a:cubicBezTo>
                  <a:cubicBezTo>
                    <a:pt x="1825" y="2603"/>
                    <a:pt x="1683" y="1301"/>
                    <a:pt x="1721" y="3"/>
                  </a:cubicBezTo>
                  <a:cubicBezTo>
                    <a:pt x="1689" y="2"/>
                    <a:pt x="1656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 rot="7171194">
              <a:off x="861455" y="-314574"/>
              <a:ext cx="490200" cy="487122"/>
            </a:xfrm>
            <a:custGeom>
              <a:avLst/>
              <a:gdLst/>
              <a:ahLst/>
              <a:cxnLst/>
              <a:rect l="l" t="t" r="r" b="b"/>
              <a:pathLst>
                <a:path w="4141" h="4115" extrusionOk="0">
                  <a:moveTo>
                    <a:pt x="2278" y="1"/>
                  </a:moveTo>
                  <a:cubicBezTo>
                    <a:pt x="2215" y="23"/>
                    <a:pt x="2151" y="51"/>
                    <a:pt x="2091" y="78"/>
                  </a:cubicBezTo>
                  <a:cubicBezTo>
                    <a:pt x="1150" y="482"/>
                    <a:pt x="440" y="1280"/>
                    <a:pt x="0" y="2207"/>
                  </a:cubicBezTo>
                  <a:cubicBezTo>
                    <a:pt x="142" y="2867"/>
                    <a:pt x="394" y="3495"/>
                    <a:pt x="826" y="3890"/>
                  </a:cubicBezTo>
                  <a:cubicBezTo>
                    <a:pt x="917" y="3972"/>
                    <a:pt x="1018" y="4050"/>
                    <a:pt x="1118" y="4114"/>
                  </a:cubicBezTo>
                  <a:lnTo>
                    <a:pt x="1118" y="4068"/>
                  </a:lnTo>
                  <a:cubicBezTo>
                    <a:pt x="1156" y="3551"/>
                    <a:pt x="1220" y="3018"/>
                    <a:pt x="1453" y="2554"/>
                  </a:cubicBezTo>
                  <a:cubicBezTo>
                    <a:pt x="1948" y="1587"/>
                    <a:pt x="3027" y="1161"/>
                    <a:pt x="4141" y="1019"/>
                  </a:cubicBezTo>
                  <a:cubicBezTo>
                    <a:pt x="4039" y="886"/>
                    <a:pt x="3916" y="766"/>
                    <a:pt x="3779" y="666"/>
                  </a:cubicBezTo>
                  <a:cubicBezTo>
                    <a:pt x="3375" y="372"/>
                    <a:pt x="2834" y="156"/>
                    <a:pt x="2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 rot="7171194">
              <a:off x="707886" y="401354"/>
              <a:ext cx="551283" cy="287183"/>
            </a:xfrm>
            <a:custGeom>
              <a:avLst/>
              <a:gdLst/>
              <a:ahLst/>
              <a:cxnLst/>
              <a:rect l="l" t="t" r="r" b="b"/>
              <a:pathLst>
                <a:path w="4657" h="2426" extrusionOk="0">
                  <a:moveTo>
                    <a:pt x="2711" y="1"/>
                  </a:moveTo>
                  <a:cubicBezTo>
                    <a:pt x="2058" y="1"/>
                    <a:pt x="1414" y="207"/>
                    <a:pt x="766" y="321"/>
                  </a:cubicBezTo>
                  <a:cubicBezTo>
                    <a:pt x="588" y="353"/>
                    <a:pt x="409" y="376"/>
                    <a:pt x="230" y="393"/>
                  </a:cubicBezTo>
                  <a:cubicBezTo>
                    <a:pt x="134" y="637"/>
                    <a:pt x="65" y="903"/>
                    <a:pt x="23" y="1183"/>
                  </a:cubicBezTo>
                  <a:cubicBezTo>
                    <a:pt x="0" y="1361"/>
                    <a:pt x="28" y="1563"/>
                    <a:pt x="83" y="1783"/>
                  </a:cubicBezTo>
                  <a:cubicBezTo>
                    <a:pt x="180" y="1779"/>
                    <a:pt x="276" y="1779"/>
                    <a:pt x="368" y="1779"/>
                  </a:cubicBezTo>
                  <a:cubicBezTo>
                    <a:pt x="1372" y="1788"/>
                    <a:pt x="2372" y="1907"/>
                    <a:pt x="3353" y="2127"/>
                  </a:cubicBezTo>
                  <a:cubicBezTo>
                    <a:pt x="3693" y="2201"/>
                    <a:pt x="4032" y="2296"/>
                    <a:pt x="4362" y="2425"/>
                  </a:cubicBezTo>
                  <a:cubicBezTo>
                    <a:pt x="4449" y="2228"/>
                    <a:pt x="4523" y="2031"/>
                    <a:pt x="4564" y="1834"/>
                  </a:cubicBezTo>
                  <a:cubicBezTo>
                    <a:pt x="4656" y="1411"/>
                    <a:pt x="4656" y="999"/>
                    <a:pt x="4605" y="605"/>
                  </a:cubicBezTo>
                  <a:cubicBezTo>
                    <a:pt x="4096" y="311"/>
                    <a:pt x="3555" y="63"/>
                    <a:pt x="2972" y="13"/>
                  </a:cubicBezTo>
                  <a:cubicBezTo>
                    <a:pt x="2885" y="5"/>
                    <a:pt x="2798" y="1"/>
                    <a:pt x="2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 rot="7171194">
              <a:off x="-291794" y="162448"/>
              <a:ext cx="460487" cy="490318"/>
            </a:xfrm>
            <a:custGeom>
              <a:avLst/>
              <a:gdLst/>
              <a:ahLst/>
              <a:cxnLst/>
              <a:rect l="l" t="t" r="r" b="b"/>
              <a:pathLst>
                <a:path w="3890" h="4142" extrusionOk="0">
                  <a:moveTo>
                    <a:pt x="2454" y="1"/>
                  </a:moveTo>
                  <a:cubicBezTo>
                    <a:pt x="2101" y="1294"/>
                    <a:pt x="1202" y="2418"/>
                    <a:pt x="101" y="3197"/>
                  </a:cubicBezTo>
                  <a:cubicBezTo>
                    <a:pt x="69" y="3220"/>
                    <a:pt x="33" y="3243"/>
                    <a:pt x="1" y="3265"/>
                  </a:cubicBezTo>
                  <a:cubicBezTo>
                    <a:pt x="166" y="3605"/>
                    <a:pt x="349" y="3921"/>
                    <a:pt x="569" y="4141"/>
                  </a:cubicBezTo>
                  <a:cubicBezTo>
                    <a:pt x="822" y="4073"/>
                    <a:pt x="1070" y="3986"/>
                    <a:pt x="1303" y="3866"/>
                  </a:cubicBezTo>
                  <a:cubicBezTo>
                    <a:pt x="1862" y="3578"/>
                    <a:pt x="2302" y="3091"/>
                    <a:pt x="2693" y="2596"/>
                  </a:cubicBezTo>
                  <a:cubicBezTo>
                    <a:pt x="3146" y="2023"/>
                    <a:pt x="3568" y="1381"/>
                    <a:pt x="3889" y="706"/>
                  </a:cubicBezTo>
                  <a:cubicBezTo>
                    <a:pt x="3697" y="514"/>
                    <a:pt x="3481" y="358"/>
                    <a:pt x="3243" y="244"/>
                  </a:cubicBezTo>
                  <a:cubicBezTo>
                    <a:pt x="2990" y="128"/>
                    <a:pt x="2725" y="51"/>
                    <a:pt x="2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 rot="7171194">
              <a:off x="179859" y="496600"/>
              <a:ext cx="406270" cy="571407"/>
            </a:xfrm>
            <a:custGeom>
              <a:avLst/>
              <a:gdLst/>
              <a:ahLst/>
              <a:cxnLst/>
              <a:rect l="l" t="t" r="r" b="b"/>
              <a:pathLst>
                <a:path w="3432" h="4827" extrusionOk="0">
                  <a:moveTo>
                    <a:pt x="1398" y="1"/>
                  </a:moveTo>
                  <a:cubicBezTo>
                    <a:pt x="817" y="1"/>
                    <a:pt x="302" y="117"/>
                    <a:pt x="0" y="434"/>
                  </a:cubicBezTo>
                  <a:cubicBezTo>
                    <a:pt x="294" y="599"/>
                    <a:pt x="555" y="809"/>
                    <a:pt x="766" y="1080"/>
                  </a:cubicBezTo>
                  <a:cubicBezTo>
                    <a:pt x="1101" y="1507"/>
                    <a:pt x="1266" y="2038"/>
                    <a:pt x="1372" y="2574"/>
                  </a:cubicBezTo>
                  <a:cubicBezTo>
                    <a:pt x="1514" y="3313"/>
                    <a:pt x="1550" y="4083"/>
                    <a:pt x="1404" y="4826"/>
                  </a:cubicBezTo>
                  <a:cubicBezTo>
                    <a:pt x="1670" y="4822"/>
                    <a:pt x="1922" y="4794"/>
                    <a:pt x="2165" y="4712"/>
                  </a:cubicBezTo>
                  <a:cubicBezTo>
                    <a:pt x="2600" y="4565"/>
                    <a:pt x="3027" y="4106"/>
                    <a:pt x="3398" y="3547"/>
                  </a:cubicBezTo>
                  <a:cubicBezTo>
                    <a:pt x="3431" y="3042"/>
                    <a:pt x="3380" y="2538"/>
                    <a:pt x="3229" y="2043"/>
                  </a:cubicBezTo>
                  <a:cubicBezTo>
                    <a:pt x="2991" y="1272"/>
                    <a:pt x="2541" y="607"/>
                    <a:pt x="1973" y="34"/>
                  </a:cubicBezTo>
                  <a:cubicBezTo>
                    <a:pt x="1777" y="13"/>
                    <a:pt x="1584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3" name="Google Shape;2043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126600" y="250135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2150" y="-847645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34"/>
          <p:cNvGrpSpPr/>
          <p:nvPr/>
        </p:nvGrpSpPr>
        <p:grpSpPr>
          <a:xfrm rot="8220563">
            <a:off x="-110731" y="-557136"/>
            <a:ext cx="939578" cy="2149414"/>
            <a:chOff x="5067575" y="3176425"/>
            <a:chExt cx="473000" cy="1081975"/>
          </a:xfrm>
        </p:grpSpPr>
        <p:sp>
          <p:nvSpPr>
            <p:cNvPr id="2762" name="Google Shape;2762;p3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34"/>
          <p:cNvGrpSpPr/>
          <p:nvPr/>
        </p:nvGrpSpPr>
        <p:grpSpPr>
          <a:xfrm rot="6064909">
            <a:off x="-525704" y="-915629"/>
            <a:ext cx="1148912" cy="2301674"/>
            <a:chOff x="3238525" y="2739250"/>
            <a:chExt cx="1148975" cy="2301800"/>
          </a:xfrm>
        </p:grpSpPr>
        <p:sp>
          <p:nvSpPr>
            <p:cNvPr id="2767" name="Google Shape;2767;p34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34"/>
          <p:cNvSpPr/>
          <p:nvPr/>
        </p:nvSpPr>
        <p:spPr>
          <a:xfrm>
            <a:off x="7032950" y="-457550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3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8" name="Google Shape;2828;p3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9" name="Google Shape;2829;p3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0" name="Google Shape;2830;p3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1" name="Google Shape;2831;p3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2" name="Google Shape;2832;p3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3" name="Google Shape;2833;p3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4" name="Google Shape;2834;p3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5" name="Google Shape;2835;p3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6" name="Google Shape;2836;p3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7" name="Google Shape;2837;p3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8" name="Google Shape;2838;p3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9" name="Google Shape;2839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24075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Google Shape;2840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Google Shape;2841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387300" y="-1143675"/>
            <a:ext cx="2962825" cy="2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758" y="0"/>
            <a:ext cx="91044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3" r:id="rId6"/>
    <p:sldLayoutId id="2147483667" r:id="rId7"/>
    <p:sldLayoutId id="2147483668" r:id="rId8"/>
    <p:sldLayoutId id="2147483680" r:id="rId9"/>
    <p:sldLayoutId id="2147483688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58"/>
          <p:cNvSpPr txBox="1">
            <a:spLocks noGrp="1"/>
          </p:cNvSpPr>
          <p:nvPr>
            <p:ph type="ctrTitle"/>
          </p:nvPr>
        </p:nvSpPr>
        <p:spPr>
          <a:xfrm>
            <a:off x="804397" y="2279119"/>
            <a:ext cx="5836031" cy="924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3200" u="sng" dirty="0">
                <a:solidFill>
                  <a:schemeClr val="tx1">
                    <a:lumMod val="75000"/>
                  </a:schemeClr>
                </a:solidFill>
                <a:latin typeface="Lucida Bright" pitchFamily="18" charset="0"/>
              </a:rPr>
            </a:br>
            <a:r>
              <a:rPr lang="en-US" sz="3200" b="1" dirty="0">
                <a:latin typeface="Lucida Bright" pitchFamily="18" charset="0"/>
              </a:rPr>
              <a:t> FOOD ADULTRATION</a:t>
            </a:r>
            <a:br>
              <a:rPr lang="en-US" sz="3200" b="1" dirty="0">
                <a:latin typeface="Lucida Bright" pitchFamily="18" charset="0"/>
              </a:rPr>
            </a:br>
            <a:br>
              <a:rPr lang="en-US" sz="3200" b="1" dirty="0">
                <a:latin typeface="Lucida Bright" pitchFamily="18" charset="0"/>
              </a:rPr>
            </a:br>
            <a:endParaRPr lang="en-US" sz="3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0"/>
          <p:cNvSpPr txBox="1">
            <a:spLocks noGrp="1"/>
          </p:cNvSpPr>
          <p:nvPr>
            <p:ph type="title"/>
          </p:nvPr>
        </p:nvSpPr>
        <p:spPr>
          <a:xfrm>
            <a:off x="2231057" y="265689"/>
            <a:ext cx="3712471" cy="530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CONTENTS</a:t>
            </a:r>
            <a:endParaRPr sz="3600" dirty="0">
              <a:solidFill>
                <a:schemeClr val="dk2"/>
              </a:solidFill>
            </a:endParaRPr>
          </a:p>
        </p:txBody>
      </p:sp>
      <p:grpSp>
        <p:nvGrpSpPr>
          <p:cNvPr id="4139" name="Google Shape;4139;p60"/>
          <p:cNvGrpSpPr/>
          <p:nvPr/>
        </p:nvGrpSpPr>
        <p:grpSpPr>
          <a:xfrm>
            <a:off x="-55514" y="571129"/>
            <a:ext cx="3584828" cy="4001242"/>
            <a:chOff x="1877250" y="786550"/>
            <a:chExt cx="3799500" cy="4240850"/>
          </a:xfrm>
        </p:grpSpPr>
        <p:sp>
          <p:nvSpPr>
            <p:cNvPr id="4140" name="Google Shape;4140;p60"/>
            <p:cNvSpPr/>
            <p:nvPr/>
          </p:nvSpPr>
          <p:spPr>
            <a:xfrm>
              <a:off x="3265825" y="4100875"/>
              <a:ext cx="1035775" cy="926525"/>
            </a:xfrm>
            <a:custGeom>
              <a:avLst/>
              <a:gdLst/>
              <a:ahLst/>
              <a:cxnLst/>
              <a:rect l="l" t="t" r="r" b="b"/>
              <a:pathLst>
                <a:path w="41431" h="37061" extrusionOk="0">
                  <a:moveTo>
                    <a:pt x="1" y="1"/>
                  </a:moveTo>
                  <a:lnTo>
                    <a:pt x="6772" y="34325"/>
                  </a:lnTo>
                  <a:cubicBezTo>
                    <a:pt x="6772" y="35860"/>
                    <a:pt x="13010" y="37060"/>
                    <a:pt x="20716" y="37060"/>
                  </a:cubicBezTo>
                  <a:cubicBezTo>
                    <a:pt x="28421" y="37060"/>
                    <a:pt x="34659" y="35860"/>
                    <a:pt x="34659" y="34325"/>
                  </a:cubicBezTo>
                  <a:lnTo>
                    <a:pt x="41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265825" y="4100875"/>
              <a:ext cx="1035775" cy="244375"/>
            </a:xfrm>
            <a:custGeom>
              <a:avLst/>
              <a:gdLst/>
              <a:ahLst/>
              <a:cxnLst/>
              <a:rect l="l" t="t" r="r" b="b"/>
              <a:pathLst>
                <a:path w="41431" h="9775" extrusionOk="0">
                  <a:moveTo>
                    <a:pt x="1" y="1"/>
                  </a:moveTo>
                  <a:lnTo>
                    <a:pt x="802" y="5871"/>
                  </a:lnTo>
                  <a:cubicBezTo>
                    <a:pt x="802" y="8040"/>
                    <a:pt x="9708" y="9774"/>
                    <a:pt x="20716" y="9774"/>
                  </a:cubicBezTo>
                  <a:cubicBezTo>
                    <a:pt x="31724" y="9774"/>
                    <a:pt x="40630" y="8040"/>
                    <a:pt x="40630" y="5871"/>
                  </a:cubicBezTo>
                  <a:lnTo>
                    <a:pt x="41431" y="1"/>
                  </a:ln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3265825" y="3999150"/>
              <a:ext cx="1035775" cy="203500"/>
            </a:xfrm>
            <a:custGeom>
              <a:avLst/>
              <a:gdLst/>
              <a:ahLst/>
              <a:cxnLst/>
              <a:rect l="l" t="t" r="r" b="b"/>
              <a:pathLst>
                <a:path w="41431" h="8140" extrusionOk="0">
                  <a:moveTo>
                    <a:pt x="20716" y="0"/>
                  </a:moveTo>
                  <a:cubicBezTo>
                    <a:pt x="9274" y="0"/>
                    <a:pt x="1" y="1835"/>
                    <a:pt x="1" y="4070"/>
                  </a:cubicBezTo>
                  <a:cubicBezTo>
                    <a:pt x="1" y="6338"/>
                    <a:pt x="9274" y="8139"/>
                    <a:pt x="20716" y="8139"/>
                  </a:cubicBezTo>
                  <a:cubicBezTo>
                    <a:pt x="32157" y="8139"/>
                    <a:pt x="41431" y="6338"/>
                    <a:pt x="41431" y="4070"/>
                  </a:cubicBezTo>
                  <a:cubicBezTo>
                    <a:pt x="41431" y="1835"/>
                    <a:pt x="32157" y="0"/>
                    <a:pt x="20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0"/>
            <p:cNvSpPr/>
            <p:nvPr/>
          </p:nvSpPr>
          <p:spPr>
            <a:xfrm>
              <a:off x="3294200" y="4082840"/>
              <a:ext cx="995587" cy="203500"/>
            </a:xfrm>
            <a:custGeom>
              <a:avLst/>
              <a:gdLst/>
              <a:ahLst/>
              <a:cxnLst/>
              <a:rect l="l" t="t" r="r" b="b"/>
              <a:pathLst>
                <a:path w="41431" h="8140" extrusionOk="0">
                  <a:moveTo>
                    <a:pt x="20716" y="1"/>
                  </a:moveTo>
                  <a:cubicBezTo>
                    <a:pt x="9274" y="1"/>
                    <a:pt x="1" y="1835"/>
                    <a:pt x="1" y="4070"/>
                  </a:cubicBezTo>
                  <a:cubicBezTo>
                    <a:pt x="1" y="6338"/>
                    <a:pt x="9274" y="8140"/>
                    <a:pt x="20716" y="8140"/>
                  </a:cubicBezTo>
                  <a:cubicBezTo>
                    <a:pt x="32157" y="8140"/>
                    <a:pt x="41431" y="6338"/>
                    <a:pt x="41431" y="4070"/>
                  </a:cubicBezTo>
                  <a:cubicBezTo>
                    <a:pt x="41431" y="1835"/>
                    <a:pt x="32157" y="1"/>
                    <a:pt x="20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2747975" y="786550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3137150" y="2423000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3010570" y="2304600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2929956" y="2155325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2825219" y="1900975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0"/>
            <p:cNvSpPr/>
            <p:nvPr/>
          </p:nvSpPr>
          <p:spPr>
            <a:xfrm>
              <a:off x="2776250" y="1637450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0"/>
            <p:cNvSpPr/>
            <p:nvPr/>
          </p:nvSpPr>
          <p:spPr>
            <a:xfrm>
              <a:off x="2776250" y="1414800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0"/>
            <p:cNvSpPr/>
            <p:nvPr/>
          </p:nvSpPr>
          <p:spPr>
            <a:xfrm>
              <a:off x="2844825" y="1197125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0"/>
            <p:cNvSpPr/>
            <p:nvPr/>
          </p:nvSpPr>
          <p:spPr>
            <a:xfrm>
              <a:off x="2931075" y="1055375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0"/>
            <p:cNvSpPr/>
            <p:nvPr/>
          </p:nvSpPr>
          <p:spPr>
            <a:xfrm>
              <a:off x="3016175" y="918600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0"/>
            <p:cNvSpPr/>
            <p:nvPr/>
          </p:nvSpPr>
          <p:spPr>
            <a:xfrm>
              <a:off x="3294200" y="3081825"/>
              <a:ext cx="548750" cy="868125"/>
            </a:xfrm>
            <a:custGeom>
              <a:avLst/>
              <a:gdLst/>
              <a:ahLst/>
              <a:cxnLst/>
              <a:rect l="l" t="t" r="r" b="b"/>
              <a:pathLst>
                <a:path w="21950" h="34725" extrusionOk="0">
                  <a:moveTo>
                    <a:pt x="2002" y="0"/>
                  </a:moveTo>
                  <a:lnTo>
                    <a:pt x="0" y="834"/>
                  </a:lnTo>
                  <a:cubicBezTo>
                    <a:pt x="16045" y="14911"/>
                    <a:pt x="18747" y="34725"/>
                    <a:pt x="18747" y="34725"/>
                  </a:cubicBezTo>
                  <a:lnTo>
                    <a:pt x="21949" y="34725"/>
                  </a:lnTo>
                  <a:cubicBezTo>
                    <a:pt x="16612" y="6571"/>
                    <a:pt x="2002" y="0"/>
                    <a:pt x="2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3291700" y="1025350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0"/>
            <p:cNvSpPr/>
            <p:nvPr/>
          </p:nvSpPr>
          <p:spPr>
            <a:xfrm>
              <a:off x="3817900" y="2919200"/>
              <a:ext cx="524575" cy="1282600"/>
            </a:xfrm>
            <a:custGeom>
              <a:avLst/>
              <a:gdLst/>
              <a:ahLst/>
              <a:cxnLst/>
              <a:rect l="l" t="t" r="r" b="b"/>
              <a:pathLst>
                <a:path w="20983" h="51304" extrusionOk="0">
                  <a:moveTo>
                    <a:pt x="20982" y="0"/>
                  </a:moveTo>
                  <a:cubicBezTo>
                    <a:pt x="20982" y="0"/>
                    <a:pt x="0" y="16145"/>
                    <a:pt x="0" y="51304"/>
                  </a:cubicBezTo>
                  <a:lnTo>
                    <a:pt x="4704" y="51304"/>
                  </a:lnTo>
                  <a:cubicBezTo>
                    <a:pt x="4704" y="51304"/>
                    <a:pt x="1135" y="27553"/>
                    <a:pt x="20982" y="1735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0"/>
            <p:cNvSpPr/>
            <p:nvPr/>
          </p:nvSpPr>
          <p:spPr>
            <a:xfrm>
              <a:off x="3906300" y="2708950"/>
              <a:ext cx="1770450" cy="346200"/>
            </a:xfrm>
            <a:custGeom>
              <a:avLst/>
              <a:gdLst/>
              <a:ahLst/>
              <a:cxnLst/>
              <a:rect l="l" t="t" r="r" b="b"/>
              <a:pathLst>
                <a:path w="70818" h="13848" extrusionOk="0">
                  <a:moveTo>
                    <a:pt x="49746" y="1"/>
                  </a:moveTo>
                  <a:cubicBezTo>
                    <a:pt x="46444" y="1"/>
                    <a:pt x="42985" y="647"/>
                    <a:pt x="41296" y="1606"/>
                  </a:cubicBezTo>
                  <a:cubicBezTo>
                    <a:pt x="40827" y="1878"/>
                    <a:pt x="40388" y="1965"/>
                    <a:pt x="39922" y="1965"/>
                  </a:cubicBezTo>
                  <a:cubicBezTo>
                    <a:pt x="39090" y="1965"/>
                    <a:pt x="38175" y="1687"/>
                    <a:pt x="36863" y="1687"/>
                  </a:cubicBezTo>
                  <a:cubicBezTo>
                    <a:pt x="34678" y="1687"/>
                    <a:pt x="31391" y="2459"/>
                    <a:pt x="25552" y="6576"/>
                  </a:cubicBezTo>
                  <a:cubicBezTo>
                    <a:pt x="25552" y="6576"/>
                    <a:pt x="12342" y="6943"/>
                    <a:pt x="8807" y="8410"/>
                  </a:cubicBezTo>
                  <a:cubicBezTo>
                    <a:pt x="5237" y="9845"/>
                    <a:pt x="0" y="13381"/>
                    <a:pt x="4103" y="13814"/>
                  </a:cubicBezTo>
                  <a:cubicBezTo>
                    <a:pt x="4316" y="13837"/>
                    <a:pt x="4534" y="13847"/>
                    <a:pt x="4757" y="13847"/>
                  </a:cubicBezTo>
                  <a:cubicBezTo>
                    <a:pt x="7757" y="13847"/>
                    <a:pt x="11616" y="11961"/>
                    <a:pt x="15589" y="11961"/>
                  </a:cubicBezTo>
                  <a:cubicBezTo>
                    <a:pt x="17050" y="11961"/>
                    <a:pt x="18527" y="12216"/>
                    <a:pt x="19981" y="12914"/>
                  </a:cubicBezTo>
                  <a:cubicBezTo>
                    <a:pt x="21102" y="13458"/>
                    <a:pt x="22228" y="13664"/>
                    <a:pt x="23343" y="13664"/>
                  </a:cubicBezTo>
                  <a:cubicBezTo>
                    <a:pt x="26864" y="13664"/>
                    <a:pt x="30275" y="11604"/>
                    <a:pt x="33066" y="11604"/>
                  </a:cubicBezTo>
                  <a:cubicBezTo>
                    <a:pt x="33888" y="11604"/>
                    <a:pt x="34657" y="11783"/>
                    <a:pt x="35359" y="12247"/>
                  </a:cubicBezTo>
                  <a:cubicBezTo>
                    <a:pt x="36275" y="12865"/>
                    <a:pt x="37490" y="13099"/>
                    <a:pt x="38856" y="13099"/>
                  </a:cubicBezTo>
                  <a:cubicBezTo>
                    <a:pt x="43068" y="13099"/>
                    <a:pt x="48707" y="10876"/>
                    <a:pt x="51367" y="10876"/>
                  </a:cubicBezTo>
                  <a:cubicBezTo>
                    <a:pt x="51425" y="10876"/>
                    <a:pt x="51482" y="10877"/>
                    <a:pt x="51537" y="10879"/>
                  </a:cubicBezTo>
                  <a:cubicBezTo>
                    <a:pt x="52520" y="10908"/>
                    <a:pt x="53609" y="10970"/>
                    <a:pt x="54774" y="10970"/>
                  </a:cubicBezTo>
                  <a:cubicBezTo>
                    <a:pt x="57641" y="10970"/>
                    <a:pt x="60968" y="10593"/>
                    <a:pt x="64313" y="8410"/>
                  </a:cubicBezTo>
                  <a:cubicBezTo>
                    <a:pt x="68983" y="5308"/>
                    <a:pt x="70817" y="7543"/>
                    <a:pt x="68116" y="3874"/>
                  </a:cubicBezTo>
                  <a:cubicBezTo>
                    <a:pt x="65447" y="205"/>
                    <a:pt x="58976" y="2173"/>
                    <a:pt x="55106" y="772"/>
                  </a:cubicBezTo>
                  <a:cubicBezTo>
                    <a:pt x="53655" y="234"/>
                    <a:pt x="51729" y="1"/>
                    <a:pt x="49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4600525" y="2834624"/>
              <a:ext cx="951585" cy="66279"/>
            </a:xfrm>
            <a:custGeom>
              <a:avLst/>
              <a:gdLst/>
              <a:ahLst/>
              <a:cxnLst/>
              <a:rect l="l" t="t" r="r" b="b"/>
              <a:pathLst>
                <a:path w="51037" h="5605" fill="none" extrusionOk="0">
                  <a:moveTo>
                    <a:pt x="51036" y="4371"/>
                  </a:moveTo>
                  <a:cubicBezTo>
                    <a:pt x="51036" y="4371"/>
                    <a:pt x="39528" y="1"/>
                    <a:pt x="28654" y="2803"/>
                  </a:cubicBezTo>
                  <a:cubicBezTo>
                    <a:pt x="17813" y="5605"/>
                    <a:pt x="5004" y="2870"/>
                    <a:pt x="0" y="23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0"/>
            <p:cNvSpPr/>
            <p:nvPr/>
          </p:nvSpPr>
          <p:spPr>
            <a:xfrm>
              <a:off x="5328135" y="2776413"/>
              <a:ext cx="203494" cy="75449"/>
            </a:xfrm>
            <a:custGeom>
              <a:avLst/>
              <a:gdLst/>
              <a:ahLst/>
              <a:cxnLst/>
              <a:rect l="l" t="t" r="r" b="b"/>
              <a:pathLst>
                <a:path w="10942" h="4137" fill="none" extrusionOk="0">
                  <a:moveTo>
                    <a:pt x="10942" y="0"/>
                  </a:moveTo>
                  <a:cubicBezTo>
                    <a:pt x="10942" y="0"/>
                    <a:pt x="4203" y="2435"/>
                    <a:pt x="0" y="4137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0"/>
            <p:cNvSpPr/>
            <p:nvPr/>
          </p:nvSpPr>
          <p:spPr>
            <a:xfrm>
              <a:off x="5152200" y="2749798"/>
              <a:ext cx="170966" cy="213504"/>
            </a:xfrm>
            <a:custGeom>
              <a:avLst/>
              <a:gdLst/>
              <a:ahLst/>
              <a:cxnLst/>
              <a:rect l="l" t="t" r="r" b="b"/>
              <a:pathLst>
                <a:path w="13945" h="14044" fill="none" extrusionOk="0">
                  <a:moveTo>
                    <a:pt x="13944" y="0"/>
                  </a:moveTo>
                  <a:cubicBezTo>
                    <a:pt x="13944" y="0"/>
                    <a:pt x="5738" y="5170"/>
                    <a:pt x="1" y="7706"/>
                  </a:cubicBezTo>
                  <a:cubicBezTo>
                    <a:pt x="6105" y="9240"/>
                    <a:pt x="8707" y="14044"/>
                    <a:pt x="8707" y="1404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0"/>
            <p:cNvSpPr/>
            <p:nvPr/>
          </p:nvSpPr>
          <p:spPr>
            <a:xfrm>
              <a:off x="4935350" y="2725622"/>
              <a:ext cx="228525" cy="261635"/>
            </a:xfrm>
            <a:custGeom>
              <a:avLst/>
              <a:gdLst/>
              <a:ahLst/>
              <a:cxnLst/>
              <a:rect l="l" t="t" r="r" b="b"/>
              <a:pathLst>
                <a:path w="9141" h="14344" fill="none" extrusionOk="0">
                  <a:moveTo>
                    <a:pt x="9141" y="0"/>
                  </a:moveTo>
                  <a:cubicBezTo>
                    <a:pt x="9141" y="0"/>
                    <a:pt x="1" y="5704"/>
                    <a:pt x="534" y="8273"/>
                  </a:cubicBezTo>
                  <a:cubicBezTo>
                    <a:pt x="1068" y="10841"/>
                    <a:pt x="6639" y="14344"/>
                    <a:pt x="6639" y="1434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0"/>
            <p:cNvSpPr/>
            <p:nvPr/>
          </p:nvSpPr>
          <p:spPr>
            <a:xfrm>
              <a:off x="4661825" y="2759575"/>
              <a:ext cx="248550" cy="239370"/>
            </a:xfrm>
            <a:custGeom>
              <a:avLst/>
              <a:gdLst/>
              <a:ahLst/>
              <a:cxnLst/>
              <a:rect l="l" t="t" r="r" b="b"/>
              <a:pathLst>
                <a:path w="9942" h="15546" fill="none" extrusionOk="0">
                  <a:moveTo>
                    <a:pt x="9941" y="1"/>
                  </a:moveTo>
                  <a:cubicBezTo>
                    <a:pt x="9941" y="1"/>
                    <a:pt x="2603" y="4237"/>
                    <a:pt x="3337" y="7173"/>
                  </a:cubicBezTo>
                  <a:cubicBezTo>
                    <a:pt x="1" y="11676"/>
                    <a:pt x="3570" y="15545"/>
                    <a:pt x="3570" y="1554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0"/>
            <p:cNvSpPr/>
            <p:nvPr/>
          </p:nvSpPr>
          <p:spPr>
            <a:xfrm>
              <a:off x="4546138" y="2780256"/>
              <a:ext cx="221025" cy="250070"/>
            </a:xfrm>
            <a:custGeom>
              <a:avLst/>
              <a:gdLst/>
              <a:ahLst/>
              <a:cxnLst/>
              <a:rect l="l" t="t" r="r" b="b"/>
              <a:pathLst>
                <a:path w="8841" h="13710" fill="none" extrusionOk="0">
                  <a:moveTo>
                    <a:pt x="1268" y="13710"/>
                  </a:moveTo>
                  <a:cubicBezTo>
                    <a:pt x="1268" y="13710"/>
                    <a:pt x="1" y="6605"/>
                    <a:pt x="5938" y="3836"/>
                  </a:cubicBezTo>
                  <a:cubicBezTo>
                    <a:pt x="8840" y="0"/>
                    <a:pt x="6239" y="134"/>
                    <a:pt x="6239" y="13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0"/>
            <p:cNvSpPr/>
            <p:nvPr/>
          </p:nvSpPr>
          <p:spPr>
            <a:xfrm>
              <a:off x="4071400" y="2865000"/>
              <a:ext cx="486225" cy="178475"/>
            </a:xfrm>
            <a:custGeom>
              <a:avLst/>
              <a:gdLst/>
              <a:ahLst/>
              <a:cxnLst/>
              <a:rect l="l" t="t" r="r" b="b"/>
              <a:pathLst>
                <a:path w="19449" h="7139" fill="none" extrusionOk="0">
                  <a:moveTo>
                    <a:pt x="19448" y="0"/>
                  </a:moveTo>
                  <a:cubicBezTo>
                    <a:pt x="19448" y="0"/>
                    <a:pt x="4037" y="3603"/>
                    <a:pt x="1" y="7139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0"/>
            <p:cNvSpPr/>
            <p:nvPr/>
          </p:nvSpPr>
          <p:spPr>
            <a:xfrm>
              <a:off x="1877250" y="2936625"/>
              <a:ext cx="1681325" cy="323525"/>
            </a:xfrm>
            <a:custGeom>
              <a:avLst/>
              <a:gdLst/>
              <a:ahLst/>
              <a:cxnLst/>
              <a:rect l="l" t="t" r="r" b="b"/>
              <a:pathLst>
                <a:path w="67253" h="12941" extrusionOk="0">
                  <a:moveTo>
                    <a:pt x="33531" y="0"/>
                  </a:moveTo>
                  <a:cubicBezTo>
                    <a:pt x="32648" y="0"/>
                    <a:pt x="31749" y="135"/>
                    <a:pt x="30860" y="504"/>
                  </a:cubicBezTo>
                  <a:cubicBezTo>
                    <a:pt x="27324" y="1972"/>
                    <a:pt x="22053" y="571"/>
                    <a:pt x="14948" y="3240"/>
                  </a:cubicBezTo>
                  <a:cubicBezTo>
                    <a:pt x="7877" y="5942"/>
                    <a:pt x="6309" y="7976"/>
                    <a:pt x="3040" y="9744"/>
                  </a:cubicBezTo>
                  <a:cubicBezTo>
                    <a:pt x="0" y="11357"/>
                    <a:pt x="5814" y="12941"/>
                    <a:pt x="13482" y="12941"/>
                  </a:cubicBezTo>
                  <a:cubicBezTo>
                    <a:pt x="14061" y="12941"/>
                    <a:pt x="14651" y="12932"/>
                    <a:pt x="15249" y="12913"/>
                  </a:cubicBezTo>
                  <a:cubicBezTo>
                    <a:pt x="23755" y="12613"/>
                    <a:pt x="27457" y="11612"/>
                    <a:pt x="31427" y="11212"/>
                  </a:cubicBezTo>
                  <a:cubicBezTo>
                    <a:pt x="31702" y="11182"/>
                    <a:pt x="31973" y="11168"/>
                    <a:pt x="32239" y="11168"/>
                  </a:cubicBezTo>
                  <a:cubicBezTo>
                    <a:pt x="34942" y="11168"/>
                    <a:pt x="37273" y="12577"/>
                    <a:pt x="41165" y="12577"/>
                  </a:cubicBezTo>
                  <a:cubicBezTo>
                    <a:pt x="42417" y="12577"/>
                    <a:pt x="43831" y="12431"/>
                    <a:pt x="45470" y="12046"/>
                  </a:cubicBezTo>
                  <a:cubicBezTo>
                    <a:pt x="52181" y="10469"/>
                    <a:pt x="52068" y="7315"/>
                    <a:pt x="58128" y="7315"/>
                  </a:cubicBezTo>
                  <a:cubicBezTo>
                    <a:pt x="58605" y="7315"/>
                    <a:pt x="59121" y="7335"/>
                    <a:pt x="59680" y="7376"/>
                  </a:cubicBezTo>
                  <a:cubicBezTo>
                    <a:pt x="60302" y="7422"/>
                    <a:pt x="60872" y="7444"/>
                    <a:pt x="61392" y="7444"/>
                  </a:cubicBezTo>
                  <a:cubicBezTo>
                    <a:pt x="67253" y="7444"/>
                    <a:pt x="66751" y="4693"/>
                    <a:pt x="63350" y="3406"/>
                  </a:cubicBezTo>
                  <a:cubicBezTo>
                    <a:pt x="62318" y="3003"/>
                    <a:pt x="61071" y="2858"/>
                    <a:pt x="59811" y="2858"/>
                  </a:cubicBezTo>
                  <a:cubicBezTo>
                    <a:pt x="56586" y="2858"/>
                    <a:pt x="53276" y="3807"/>
                    <a:pt x="53276" y="3807"/>
                  </a:cubicBezTo>
                  <a:cubicBezTo>
                    <a:pt x="53276" y="3807"/>
                    <a:pt x="53226" y="3810"/>
                    <a:pt x="53135" y="3810"/>
                  </a:cubicBezTo>
                  <a:cubicBezTo>
                    <a:pt x="52551" y="3810"/>
                    <a:pt x="50249" y="3685"/>
                    <a:pt x="48172" y="1839"/>
                  </a:cubicBezTo>
                  <a:cubicBezTo>
                    <a:pt x="47004" y="800"/>
                    <a:pt x="45599" y="504"/>
                    <a:pt x="44218" y="504"/>
                  </a:cubicBezTo>
                  <a:cubicBezTo>
                    <a:pt x="42760" y="504"/>
                    <a:pt x="41329" y="834"/>
                    <a:pt x="40233" y="971"/>
                  </a:cubicBezTo>
                  <a:cubicBezTo>
                    <a:pt x="40096" y="991"/>
                    <a:pt x="39952" y="999"/>
                    <a:pt x="39802" y="999"/>
                  </a:cubicBezTo>
                  <a:cubicBezTo>
                    <a:pt x="38208" y="999"/>
                    <a:pt x="35933" y="0"/>
                    <a:pt x="33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1960058" y="3026040"/>
              <a:ext cx="1205913" cy="196835"/>
            </a:xfrm>
            <a:custGeom>
              <a:avLst/>
              <a:gdLst/>
              <a:ahLst/>
              <a:cxnLst/>
              <a:rect l="l" t="t" r="r" b="b"/>
              <a:pathLst>
                <a:path w="52706" h="10175" fill="none" extrusionOk="0">
                  <a:moveTo>
                    <a:pt x="1" y="10175"/>
                  </a:moveTo>
                  <a:cubicBezTo>
                    <a:pt x="1" y="10175"/>
                    <a:pt x="10575" y="3904"/>
                    <a:pt x="21750" y="4804"/>
                  </a:cubicBezTo>
                  <a:cubicBezTo>
                    <a:pt x="32924" y="5705"/>
                    <a:pt x="48235" y="3437"/>
                    <a:pt x="52705" y="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2062475" y="3100649"/>
              <a:ext cx="201850" cy="24225"/>
            </a:xfrm>
            <a:custGeom>
              <a:avLst/>
              <a:gdLst/>
              <a:ahLst/>
              <a:cxnLst/>
              <a:rect l="l" t="t" r="r" b="b"/>
              <a:pathLst>
                <a:path w="8074" h="969" fill="none" extrusionOk="0">
                  <a:moveTo>
                    <a:pt x="1" y="468"/>
                  </a:moveTo>
                  <a:cubicBezTo>
                    <a:pt x="1" y="468"/>
                    <a:pt x="3603" y="1"/>
                    <a:pt x="8073" y="968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2211775" y="3036675"/>
              <a:ext cx="269386" cy="213511"/>
            </a:xfrm>
            <a:custGeom>
              <a:avLst/>
              <a:gdLst/>
              <a:ahLst/>
              <a:cxnLst/>
              <a:rect l="l" t="t" r="r" b="b"/>
              <a:pathLst>
                <a:path w="15079" h="12944" fill="none" extrusionOk="0">
                  <a:moveTo>
                    <a:pt x="1" y="1"/>
                  </a:moveTo>
                  <a:cubicBezTo>
                    <a:pt x="1" y="1"/>
                    <a:pt x="8940" y="3670"/>
                    <a:pt x="15078" y="5205"/>
                  </a:cubicBezTo>
                  <a:cubicBezTo>
                    <a:pt x="9307" y="7740"/>
                    <a:pt x="7573" y="12943"/>
                    <a:pt x="7573" y="12943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2441208" y="3000464"/>
              <a:ext cx="250200" cy="226029"/>
            </a:xfrm>
            <a:custGeom>
              <a:avLst/>
              <a:gdLst/>
              <a:ahLst/>
              <a:cxnLst/>
              <a:rect l="l" t="t" r="r" b="b"/>
              <a:pathLst>
                <a:path w="10008" h="13678" fill="none" extrusionOk="0">
                  <a:moveTo>
                    <a:pt x="0" y="1"/>
                  </a:moveTo>
                  <a:cubicBezTo>
                    <a:pt x="0" y="1"/>
                    <a:pt x="10007" y="4037"/>
                    <a:pt x="9907" y="6672"/>
                  </a:cubicBezTo>
                  <a:cubicBezTo>
                    <a:pt x="9840" y="9274"/>
                    <a:pt x="4970" y="13677"/>
                    <a:pt x="4970" y="13677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2655050" y="2960109"/>
              <a:ext cx="326075" cy="286885"/>
            </a:xfrm>
            <a:custGeom>
              <a:avLst/>
              <a:gdLst/>
              <a:ahLst/>
              <a:cxnLst/>
              <a:rect l="l" t="t" r="r" b="b"/>
              <a:pathLst>
                <a:path w="13043" h="14211" fill="none" extrusionOk="0">
                  <a:moveTo>
                    <a:pt x="0" y="0"/>
                  </a:moveTo>
                  <a:cubicBezTo>
                    <a:pt x="0" y="0"/>
                    <a:pt x="9173" y="3936"/>
                    <a:pt x="8973" y="7005"/>
                  </a:cubicBezTo>
                  <a:cubicBezTo>
                    <a:pt x="13043" y="10841"/>
                    <a:pt x="8973" y="14210"/>
                    <a:pt x="8973" y="1421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2876807" y="2965030"/>
              <a:ext cx="246025" cy="259176"/>
            </a:xfrm>
            <a:custGeom>
              <a:avLst/>
              <a:gdLst/>
              <a:ahLst/>
              <a:cxnLst/>
              <a:rect l="l" t="t" r="r" b="b"/>
              <a:pathLst>
                <a:path w="9841" h="12510" fill="none" extrusionOk="0">
                  <a:moveTo>
                    <a:pt x="7572" y="12510"/>
                  </a:moveTo>
                  <a:cubicBezTo>
                    <a:pt x="7572" y="12510"/>
                    <a:pt x="9840" y="7173"/>
                    <a:pt x="3503" y="5472"/>
                  </a:cubicBezTo>
                  <a:cubicBezTo>
                    <a:pt x="0" y="2169"/>
                    <a:pt x="334" y="1"/>
                    <a:pt x="334" y="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3106550" y="3038450"/>
              <a:ext cx="365388" cy="69250"/>
            </a:xfrm>
            <a:custGeom>
              <a:avLst/>
              <a:gdLst/>
              <a:ahLst/>
              <a:cxnLst/>
              <a:rect l="l" t="t" r="r" b="b"/>
              <a:pathLst>
                <a:path w="16713" h="2770" fill="none" extrusionOk="0">
                  <a:moveTo>
                    <a:pt x="1" y="568"/>
                  </a:moveTo>
                  <a:cubicBezTo>
                    <a:pt x="1" y="568"/>
                    <a:pt x="12143" y="1"/>
                    <a:pt x="16713" y="2769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0"/>
            <p:cNvSpPr/>
            <p:nvPr/>
          </p:nvSpPr>
          <p:spPr>
            <a:xfrm>
              <a:off x="3266675" y="4106725"/>
              <a:ext cx="1034100" cy="238525"/>
            </a:xfrm>
            <a:custGeom>
              <a:avLst/>
              <a:gdLst/>
              <a:ahLst/>
              <a:cxnLst/>
              <a:rect l="l" t="t" r="r" b="b"/>
              <a:pathLst>
                <a:path w="41364" h="9541" extrusionOk="0">
                  <a:moveTo>
                    <a:pt x="0" y="0"/>
                  </a:moveTo>
                  <a:lnTo>
                    <a:pt x="768" y="5637"/>
                  </a:lnTo>
                  <a:cubicBezTo>
                    <a:pt x="768" y="7806"/>
                    <a:pt x="9674" y="9540"/>
                    <a:pt x="20682" y="9540"/>
                  </a:cubicBezTo>
                  <a:cubicBezTo>
                    <a:pt x="31690" y="9540"/>
                    <a:pt x="40596" y="7806"/>
                    <a:pt x="40596" y="5637"/>
                  </a:cubicBezTo>
                  <a:lnTo>
                    <a:pt x="41363" y="0"/>
                  </a:lnTo>
                  <a:lnTo>
                    <a:pt x="41363" y="0"/>
                  </a:lnTo>
                  <a:cubicBezTo>
                    <a:pt x="40796" y="2135"/>
                    <a:pt x="31756" y="3836"/>
                    <a:pt x="20682" y="3836"/>
                  </a:cubicBezTo>
                  <a:cubicBezTo>
                    <a:pt x="9607" y="3836"/>
                    <a:pt x="567" y="213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0"/>
            <p:cNvSpPr/>
            <p:nvPr/>
          </p:nvSpPr>
          <p:spPr>
            <a:xfrm>
              <a:off x="3265825" y="4100875"/>
              <a:ext cx="875" cy="5875"/>
            </a:xfrm>
            <a:custGeom>
              <a:avLst/>
              <a:gdLst/>
              <a:ahLst/>
              <a:cxnLst/>
              <a:rect l="l" t="t" r="r" b="b"/>
              <a:pathLst>
                <a:path w="35" h="235" extrusionOk="0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4300750" y="4100875"/>
              <a:ext cx="850" cy="5875"/>
            </a:xfrm>
            <a:custGeom>
              <a:avLst/>
              <a:gdLst/>
              <a:ahLst/>
              <a:cxnLst/>
              <a:rect l="l" t="t" r="r" b="b"/>
              <a:pathLst>
                <a:path w="34" h="235" extrusionOk="0">
                  <a:moveTo>
                    <a:pt x="34" y="1"/>
                  </a:moveTo>
                  <a:lnTo>
                    <a:pt x="0" y="234"/>
                  </a:lnTo>
                  <a:cubicBezTo>
                    <a:pt x="34" y="134"/>
                    <a:pt x="34" y="67"/>
                    <a:pt x="34" y="1"/>
                  </a:cubicBez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4017F3-2EBA-0B68-B7EA-6DEF7B81D42C}"/>
              </a:ext>
            </a:extLst>
          </p:cNvPr>
          <p:cNvSpPr txBox="1"/>
          <p:nvPr/>
        </p:nvSpPr>
        <p:spPr>
          <a:xfrm>
            <a:off x="3539658" y="1013170"/>
            <a:ext cx="414072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 TO FIND FOOD ADULTRATION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2315043" y="108505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ABSTRACT</a:t>
            </a:r>
            <a:endParaRPr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205" name="Google Shape;4205;p62"/>
          <p:cNvSpPr txBox="1">
            <a:spLocks noGrp="1"/>
          </p:cNvSpPr>
          <p:nvPr>
            <p:ph type="body" idx="1"/>
          </p:nvPr>
        </p:nvSpPr>
        <p:spPr>
          <a:xfrm>
            <a:off x="-98148" y="1148156"/>
            <a:ext cx="7372097" cy="3705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adulteration is addition of a non-food item to increase the weight/quantity of the food item in raw or prepared form, which may result in the loss of actual quality of food item</a:t>
            </a:r>
            <a:r>
              <a:rPr lang="en-US" b="1" dirty="0">
                <a:solidFill>
                  <a:schemeClr val="tx1"/>
                </a:solidFill>
                <a:latin typeface="Lucida Bright" pitchFamily="18" charset="0"/>
              </a:rPr>
              <a:t>.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ucida Bright" pitchFamily="18" charset="0"/>
              </a:rPr>
              <a:t>     </a:t>
            </a:r>
          </a:p>
          <a:p>
            <a:pPr algn="just">
              <a:lnSpc>
                <a:spcPct val="160000"/>
              </a:lnSpc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inferior or harmful substances to food products, either intentionally or unintentionally, for the purpose of increasing profits, enhancing appearance, or extending shelf life.</a:t>
            </a:r>
          </a:p>
          <a:p>
            <a:pPr algn="just">
              <a:lnSpc>
                <a:spcPct val="160000"/>
              </a:lnSpc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unethical practice poses a significant threat to public health and safety, as it can lead to various health issues and even fatalities in severe cases.</a:t>
            </a:r>
          </a:p>
          <a:p>
            <a:pPr algn="just">
              <a:lnSpc>
                <a:spcPct val="160000"/>
              </a:lnSpc>
              <a:buNone/>
            </a:pPr>
            <a:endParaRPr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p66"/>
          <p:cNvSpPr txBox="1">
            <a:spLocks noGrp="1"/>
          </p:cNvSpPr>
          <p:nvPr>
            <p:ph type="title"/>
          </p:nvPr>
        </p:nvSpPr>
        <p:spPr>
          <a:xfrm>
            <a:off x="1703705" y="1980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Key points of the problem statement:</a:t>
            </a:r>
            <a:endParaRPr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403" name="Google Shape;4403;p66"/>
          <p:cNvSpPr/>
          <p:nvPr/>
        </p:nvSpPr>
        <p:spPr>
          <a:xfrm>
            <a:off x="677372" y="1119632"/>
            <a:ext cx="1689499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Public Health Hazard: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4" name="Google Shape;4404;p66"/>
          <p:cNvSpPr/>
          <p:nvPr/>
        </p:nvSpPr>
        <p:spPr>
          <a:xfrm>
            <a:off x="2675025" y="1107366"/>
            <a:ext cx="6138990" cy="462253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Some common health problems caused by food adulteration include food poisoning, gastrointestinal disorders, allergies, and long-term chronic diseases.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8" name="Google Shape;4408;p66"/>
          <p:cNvSpPr/>
          <p:nvPr/>
        </p:nvSpPr>
        <p:spPr>
          <a:xfrm>
            <a:off x="677372" y="1766943"/>
            <a:ext cx="1689498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Consumer Deception: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9" name="Google Shape;4409;p66"/>
          <p:cNvSpPr/>
          <p:nvPr/>
        </p:nvSpPr>
        <p:spPr>
          <a:xfrm>
            <a:off x="2675025" y="1674535"/>
            <a:ext cx="6239097" cy="452773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Consumers may unknowingly purchase adulterated food, believing it to be genuine, safe, and of higher quality.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1" name="Google Shape;4411;p66"/>
          <p:cNvSpPr/>
          <p:nvPr/>
        </p:nvSpPr>
        <p:spPr>
          <a:xfrm>
            <a:off x="677372" y="2390958"/>
            <a:ext cx="1584508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Economic Impact: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2" name="Google Shape;4412;p66"/>
          <p:cNvSpPr/>
          <p:nvPr/>
        </p:nvSpPr>
        <p:spPr>
          <a:xfrm>
            <a:off x="2675025" y="2279501"/>
            <a:ext cx="6239097" cy="571289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Producers who engage in adulteration gain an unfair advantage by reducing production costs, leading to a price advantage over genuine products. 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4" name="Google Shape;4414;p66"/>
          <p:cNvSpPr/>
          <p:nvPr/>
        </p:nvSpPr>
        <p:spPr>
          <a:xfrm>
            <a:off x="676930" y="3011203"/>
            <a:ext cx="1198200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Loss of Trust: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5" name="Google Shape;4415;p66"/>
          <p:cNvSpPr/>
          <p:nvPr/>
        </p:nvSpPr>
        <p:spPr>
          <a:xfrm>
            <a:off x="2659460" y="3016193"/>
            <a:ext cx="5792491" cy="571289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This lack of trust can lead to a reduction in food consumption, decreased revenue for legitimate food businesses, and overall skepticism about food safety measures.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7" name="Google Shape;4417;p66"/>
          <p:cNvSpPr/>
          <p:nvPr/>
        </p:nvSpPr>
        <p:spPr>
          <a:xfrm>
            <a:off x="677372" y="3753011"/>
            <a:ext cx="1814690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Regulatory Challenges: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1" name="Google Shape;4421;p66"/>
          <p:cNvSpPr/>
          <p:nvPr/>
        </p:nvSpPr>
        <p:spPr>
          <a:xfrm>
            <a:off x="2677466" y="3782954"/>
            <a:ext cx="5334097" cy="589750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Detection of adulterants often requires specialized testing equipment and trained personnel, making it difficult to identify all instances of food adulteration.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23" name="Google Shape;4423;p66"/>
          <p:cNvGrpSpPr/>
          <p:nvPr/>
        </p:nvGrpSpPr>
        <p:grpSpPr>
          <a:xfrm>
            <a:off x="8108287" y="2877614"/>
            <a:ext cx="705728" cy="1941159"/>
            <a:chOff x="8293525" y="2571750"/>
            <a:chExt cx="876136" cy="2409880"/>
          </a:xfrm>
        </p:grpSpPr>
        <p:sp>
          <p:nvSpPr>
            <p:cNvPr id="4424" name="Google Shape;4424;p66"/>
            <p:cNvSpPr/>
            <p:nvPr/>
          </p:nvSpPr>
          <p:spPr>
            <a:xfrm>
              <a:off x="8472406" y="2775017"/>
              <a:ext cx="517960" cy="1650878"/>
            </a:xfrm>
            <a:custGeom>
              <a:avLst/>
              <a:gdLst/>
              <a:ahLst/>
              <a:cxnLst/>
              <a:rect l="l" t="t" r="r" b="b"/>
              <a:pathLst>
                <a:path w="7540" h="24032" extrusionOk="0">
                  <a:moveTo>
                    <a:pt x="3770" y="0"/>
                  </a:moveTo>
                  <a:cubicBezTo>
                    <a:pt x="1198" y="0"/>
                    <a:pt x="0" y="5128"/>
                    <a:pt x="0" y="14644"/>
                  </a:cubicBezTo>
                  <a:cubicBezTo>
                    <a:pt x="0" y="18106"/>
                    <a:pt x="225" y="21331"/>
                    <a:pt x="610" y="24031"/>
                  </a:cubicBezTo>
                  <a:lnTo>
                    <a:pt x="6934" y="24031"/>
                  </a:lnTo>
                  <a:cubicBezTo>
                    <a:pt x="7315" y="21331"/>
                    <a:pt x="7540" y="18106"/>
                    <a:pt x="7540" y="14644"/>
                  </a:cubicBezTo>
                  <a:cubicBezTo>
                    <a:pt x="7540" y="5128"/>
                    <a:pt x="6430" y="0"/>
                    <a:pt x="3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6"/>
            <p:cNvSpPr/>
            <p:nvPr/>
          </p:nvSpPr>
          <p:spPr>
            <a:xfrm>
              <a:off x="8586507" y="2775017"/>
              <a:ext cx="290168" cy="1650878"/>
            </a:xfrm>
            <a:custGeom>
              <a:avLst/>
              <a:gdLst/>
              <a:ahLst/>
              <a:cxnLst/>
              <a:rect l="l" t="t" r="r" b="b"/>
              <a:pathLst>
                <a:path w="4224" h="24032" extrusionOk="0">
                  <a:moveTo>
                    <a:pt x="2109" y="0"/>
                  </a:moveTo>
                  <a:cubicBezTo>
                    <a:pt x="669" y="0"/>
                    <a:pt x="0" y="5128"/>
                    <a:pt x="0" y="14644"/>
                  </a:cubicBezTo>
                  <a:cubicBezTo>
                    <a:pt x="0" y="18106"/>
                    <a:pt x="123" y="21331"/>
                    <a:pt x="339" y="24031"/>
                  </a:cubicBezTo>
                  <a:lnTo>
                    <a:pt x="3884" y="24031"/>
                  </a:lnTo>
                  <a:cubicBezTo>
                    <a:pt x="4100" y="21331"/>
                    <a:pt x="4223" y="18106"/>
                    <a:pt x="4223" y="14644"/>
                  </a:cubicBezTo>
                  <a:cubicBezTo>
                    <a:pt x="4223" y="5128"/>
                    <a:pt x="3599" y="0"/>
                    <a:pt x="2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6"/>
            <p:cNvSpPr/>
            <p:nvPr/>
          </p:nvSpPr>
          <p:spPr>
            <a:xfrm>
              <a:off x="8615428" y="2775017"/>
              <a:ext cx="232258" cy="1650878"/>
            </a:xfrm>
            <a:custGeom>
              <a:avLst/>
              <a:gdLst/>
              <a:ahLst/>
              <a:cxnLst/>
              <a:rect l="l" t="t" r="r" b="b"/>
              <a:pathLst>
                <a:path w="3381" h="24032" extrusionOk="0">
                  <a:moveTo>
                    <a:pt x="1688" y="0"/>
                  </a:moveTo>
                  <a:cubicBezTo>
                    <a:pt x="537" y="0"/>
                    <a:pt x="1" y="5128"/>
                    <a:pt x="1" y="14644"/>
                  </a:cubicBezTo>
                  <a:cubicBezTo>
                    <a:pt x="1" y="18106"/>
                    <a:pt x="102" y="21331"/>
                    <a:pt x="271" y="24031"/>
                  </a:cubicBezTo>
                  <a:lnTo>
                    <a:pt x="3106" y="24031"/>
                  </a:lnTo>
                  <a:cubicBezTo>
                    <a:pt x="3279" y="21331"/>
                    <a:pt x="3381" y="18106"/>
                    <a:pt x="3381" y="14644"/>
                  </a:cubicBezTo>
                  <a:cubicBezTo>
                    <a:pt x="3381" y="5128"/>
                    <a:pt x="2881" y="0"/>
                    <a:pt x="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6"/>
            <p:cNvSpPr/>
            <p:nvPr/>
          </p:nvSpPr>
          <p:spPr>
            <a:xfrm>
              <a:off x="8329727" y="4058164"/>
              <a:ext cx="793633" cy="923467"/>
            </a:xfrm>
            <a:custGeom>
              <a:avLst/>
              <a:gdLst/>
              <a:ahLst/>
              <a:cxnLst/>
              <a:rect l="l" t="t" r="r" b="b"/>
              <a:pathLst>
                <a:path w="11553" h="13443" extrusionOk="0">
                  <a:moveTo>
                    <a:pt x="0" y="0"/>
                  </a:moveTo>
                  <a:lnTo>
                    <a:pt x="0" y="8502"/>
                  </a:lnTo>
                  <a:cubicBezTo>
                    <a:pt x="0" y="11231"/>
                    <a:pt x="2210" y="13442"/>
                    <a:pt x="4939" y="13442"/>
                  </a:cubicBezTo>
                  <a:lnTo>
                    <a:pt x="6613" y="13442"/>
                  </a:lnTo>
                  <a:cubicBezTo>
                    <a:pt x="9341" y="13442"/>
                    <a:pt x="11553" y="11231"/>
                    <a:pt x="11553" y="8502"/>
                  </a:cubicBezTo>
                  <a:lnTo>
                    <a:pt x="115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6"/>
            <p:cNvSpPr/>
            <p:nvPr/>
          </p:nvSpPr>
          <p:spPr>
            <a:xfrm>
              <a:off x="8329727" y="4203109"/>
              <a:ext cx="793633" cy="246340"/>
            </a:xfrm>
            <a:custGeom>
              <a:avLst/>
              <a:gdLst/>
              <a:ahLst/>
              <a:cxnLst/>
              <a:rect l="l" t="t" r="r" b="b"/>
              <a:pathLst>
                <a:path w="11553" h="3586" extrusionOk="0">
                  <a:moveTo>
                    <a:pt x="11553" y="0"/>
                  </a:moveTo>
                  <a:lnTo>
                    <a:pt x="0" y="1687"/>
                  </a:lnTo>
                  <a:lnTo>
                    <a:pt x="0" y="3586"/>
                  </a:lnTo>
                  <a:lnTo>
                    <a:pt x="11553" y="3586"/>
                  </a:lnTo>
                  <a:lnTo>
                    <a:pt x="1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6"/>
            <p:cNvSpPr/>
            <p:nvPr/>
          </p:nvSpPr>
          <p:spPr>
            <a:xfrm>
              <a:off x="8293525" y="4010283"/>
              <a:ext cx="876136" cy="105309"/>
            </a:xfrm>
            <a:custGeom>
              <a:avLst/>
              <a:gdLst/>
              <a:ahLst/>
              <a:cxnLst/>
              <a:rect l="l" t="t" r="r" b="b"/>
              <a:pathLst>
                <a:path w="12754" h="1533" extrusionOk="0">
                  <a:moveTo>
                    <a:pt x="0" y="0"/>
                  </a:moveTo>
                  <a:lnTo>
                    <a:pt x="0" y="1532"/>
                  </a:lnTo>
                  <a:lnTo>
                    <a:pt x="12753" y="1532"/>
                  </a:lnTo>
                  <a:lnTo>
                    <a:pt x="12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8329727" y="4203109"/>
              <a:ext cx="793633" cy="362366"/>
            </a:xfrm>
            <a:custGeom>
              <a:avLst/>
              <a:gdLst/>
              <a:ahLst/>
              <a:cxnLst/>
              <a:rect l="l" t="t" r="r" b="b"/>
              <a:pathLst>
                <a:path w="11553" h="5275" extrusionOk="0">
                  <a:moveTo>
                    <a:pt x="0" y="0"/>
                  </a:moveTo>
                  <a:lnTo>
                    <a:pt x="0" y="4421"/>
                  </a:lnTo>
                  <a:lnTo>
                    <a:pt x="11553" y="5274"/>
                  </a:lnTo>
                  <a:lnTo>
                    <a:pt x="11553" y="3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8574486" y="2607128"/>
              <a:ext cx="164456" cy="202925"/>
            </a:xfrm>
            <a:custGeom>
              <a:avLst/>
              <a:gdLst/>
              <a:ahLst/>
              <a:cxnLst/>
              <a:rect l="l" t="t" r="r" b="b"/>
              <a:pathLst>
                <a:path w="2394" h="2954" extrusionOk="0">
                  <a:moveTo>
                    <a:pt x="648" y="1"/>
                  </a:moveTo>
                  <a:cubicBezTo>
                    <a:pt x="545" y="1"/>
                    <a:pt x="446" y="22"/>
                    <a:pt x="372" y="83"/>
                  </a:cubicBezTo>
                  <a:cubicBezTo>
                    <a:pt x="0" y="391"/>
                    <a:pt x="280" y="1151"/>
                    <a:pt x="491" y="1464"/>
                  </a:cubicBezTo>
                  <a:cubicBezTo>
                    <a:pt x="798" y="1917"/>
                    <a:pt x="1270" y="2257"/>
                    <a:pt x="1710" y="2573"/>
                  </a:cubicBezTo>
                  <a:cubicBezTo>
                    <a:pt x="1894" y="2711"/>
                    <a:pt x="2082" y="2903"/>
                    <a:pt x="2311" y="2954"/>
                  </a:cubicBezTo>
                  <a:cubicBezTo>
                    <a:pt x="2394" y="2683"/>
                    <a:pt x="2239" y="2220"/>
                    <a:pt x="2146" y="1955"/>
                  </a:cubicBezTo>
                  <a:cubicBezTo>
                    <a:pt x="2032" y="1619"/>
                    <a:pt x="1876" y="1299"/>
                    <a:pt x="1720" y="986"/>
                  </a:cubicBezTo>
                  <a:cubicBezTo>
                    <a:pt x="1560" y="661"/>
                    <a:pt x="1358" y="166"/>
                    <a:pt x="977" y="56"/>
                  </a:cubicBezTo>
                  <a:cubicBezTo>
                    <a:pt x="881" y="27"/>
                    <a:pt x="762" y="1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8727881" y="2609051"/>
              <a:ext cx="167341" cy="201002"/>
            </a:xfrm>
            <a:custGeom>
              <a:avLst/>
              <a:gdLst/>
              <a:ahLst/>
              <a:cxnLst/>
              <a:rect l="l" t="t" r="r" b="b"/>
              <a:pathLst>
                <a:path w="2436" h="2926" extrusionOk="0">
                  <a:moveTo>
                    <a:pt x="1784" y="0"/>
                  </a:moveTo>
                  <a:cubicBezTo>
                    <a:pt x="1673" y="0"/>
                    <a:pt x="1558" y="25"/>
                    <a:pt x="1464" y="50"/>
                  </a:cubicBezTo>
                  <a:cubicBezTo>
                    <a:pt x="1083" y="151"/>
                    <a:pt x="872" y="647"/>
                    <a:pt x="707" y="968"/>
                  </a:cubicBezTo>
                  <a:cubicBezTo>
                    <a:pt x="546" y="1279"/>
                    <a:pt x="381" y="1596"/>
                    <a:pt x="262" y="1927"/>
                  </a:cubicBezTo>
                  <a:cubicBezTo>
                    <a:pt x="165" y="2192"/>
                    <a:pt x="0" y="2655"/>
                    <a:pt x="78" y="2926"/>
                  </a:cubicBezTo>
                  <a:cubicBezTo>
                    <a:pt x="313" y="2880"/>
                    <a:pt x="501" y="2687"/>
                    <a:pt x="688" y="2559"/>
                  </a:cubicBezTo>
                  <a:cubicBezTo>
                    <a:pt x="1138" y="2247"/>
                    <a:pt x="1610" y="1917"/>
                    <a:pt x="1926" y="1463"/>
                  </a:cubicBezTo>
                  <a:cubicBezTo>
                    <a:pt x="2142" y="1156"/>
                    <a:pt x="2436" y="399"/>
                    <a:pt x="2069" y="87"/>
                  </a:cubicBezTo>
                  <a:cubicBezTo>
                    <a:pt x="1993" y="22"/>
                    <a:pt x="1891" y="0"/>
                    <a:pt x="1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8681306" y="2571750"/>
              <a:ext cx="98921" cy="238303"/>
            </a:xfrm>
            <a:custGeom>
              <a:avLst/>
              <a:gdLst/>
              <a:ahLst/>
              <a:cxnLst/>
              <a:rect l="l" t="t" r="r" b="b"/>
              <a:pathLst>
                <a:path w="1440" h="3469" extrusionOk="0">
                  <a:moveTo>
                    <a:pt x="746" y="1"/>
                  </a:moveTo>
                  <a:cubicBezTo>
                    <a:pt x="550" y="1"/>
                    <a:pt x="370" y="178"/>
                    <a:pt x="252" y="318"/>
                  </a:cubicBezTo>
                  <a:cubicBezTo>
                    <a:pt x="0" y="620"/>
                    <a:pt x="110" y="1143"/>
                    <a:pt x="155" y="1501"/>
                  </a:cubicBezTo>
                  <a:cubicBezTo>
                    <a:pt x="202" y="1850"/>
                    <a:pt x="248" y="2203"/>
                    <a:pt x="339" y="2542"/>
                  </a:cubicBezTo>
                  <a:cubicBezTo>
                    <a:pt x="413" y="2817"/>
                    <a:pt x="541" y="3290"/>
                    <a:pt x="756" y="3469"/>
                  </a:cubicBezTo>
                  <a:cubicBezTo>
                    <a:pt x="922" y="3299"/>
                    <a:pt x="968" y="3033"/>
                    <a:pt x="1050" y="2817"/>
                  </a:cubicBezTo>
                  <a:cubicBezTo>
                    <a:pt x="1238" y="2309"/>
                    <a:pt x="1440" y="1763"/>
                    <a:pt x="1440" y="1213"/>
                  </a:cubicBezTo>
                  <a:cubicBezTo>
                    <a:pt x="1440" y="841"/>
                    <a:pt x="1247" y="53"/>
                    <a:pt x="775" y="2"/>
                  </a:cubicBezTo>
                  <a:cubicBezTo>
                    <a:pt x="766" y="1"/>
                    <a:pt x="756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8440257" y="3890681"/>
              <a:ext cx="52414" cy="14907"/>
            </a:xfrm>
            <a:custGeom>
              <a:avLst/>
              <a:gdLst/>
              <a:ahLst/>
              <a:cxnLst/>
              <a:rect l="l" t="t" r="r" b="b"/>
              <a:pathLst>
                <a:path w="763" h="217" extrusionOk="0">
                  <a:moveTo>
                    <a:pt x="111" y="0"/>
                  </a:moveTo>
                  <a:cubicBezTo>
                    <a:pt x="56" y="0"/>
                    <a:pt x="0" y="41"/>
                    <a:pt x="0" y="102"/>
                  </a:cubicBezTo>
                  <a:cubicBezTo>
                    <a:pt x="0" y="157"/>
                    <a:pt x="42" y="216"/>
                    <a:pt x="102" y="216"/>
                  </a:cubicBezTo>
                  <a:lnTo>
                    <a:pt x="648" y="216"/>
                  </a:lnTo>
                  <a:cubicBezTo>
                    <a:pt x="707" y="216"/>
                    <a:pt x="762" y="170"/>
                    <a:pt x="762" y="110"/>
                  </a:cubicBezTo>
                  <a:cubicBezTo>
                    <a:pt x="762" y="55"/>
                    <a:pt x="720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6"/>
            <p:cNvSpPr/>
            <p:nvPr/>
          </p:nvSpPr>
          <p:spPr>
            <a:xfrm>
              <a:off x="8440944" y="3848571"/>
              <a:ext cx="51109" cy="28646"/>
            </a:xfrm>
            <a:custGeom>
              <a:avLst/>
              <a:gdLst/>
              <a:ahLst/>
              <a:cxnLst/>
              <a:rect l="l" t="t" r="r" b="b"/>
              <a:pathLst>
                <a:path w="744" h="417" extrusionOk="0">
                  <a:moveTo>
                    <a:pt x="120" y="1"/>
                  </a:moveTo>
                  <a:cubicBezTo>
                    <a:pt x="79" y="1"/>
                    <a:pt x="35" y="22"/>
                    <a:pt x="18" y="63"/>
                  </a:cubicBezTo>
                  <a:cubicBezTo>
                    <a:pt x="0" y="114"/>
                    <a:pt x="18" y="182"/>
                    <a:pt x="73" y="205"/>
                  </a:cubicBezTo>
                  <a:lnTo>
                    <a:pt x="578" y="406"/>
                  </a:lnTo>
                  <a:cubicBezTo>
                    <a:pt x="594" y="413"/>
                    <a:pt x="611" y="416"/>
                    <a:pt x="628" y="416"/>
                  </a:cubicBezTo>
                  <a:cubicBezTo>
                    <a:pt x="669" y="416"/>
                    <a:pt x="708" y="396"/>
                    <a:pt x="725" y="357"/>
                  </a:cubicBezTo>
                  <a:cubicBezTo>
                    <a:pt x="743" y="302"/>
                    <a:pt x="725" y="233"/>
                    <a:pt x="670" y="209"/>
                  </a:cubicBezTo>
                  <a:lnTo>
                    <a:pt x="160" y="8"/>
                  </a:lnTo>
                  <a:cubicBezTo>
                    <a:pt x="148" y="3"/>
                    <a:pt x="134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6"/>
            <p:cNvSpPr/>
            <p:nvPr/>
          </p:nvSpPr>
          <p:spPr>
            <a:xfrm>
              <a:off x="8440257" y="3512522"/>
              <a:ext cx="52414" cy="14838"/>
            </a:xfrm>
            <a:custGeom>
              <a:avLst/>
              <a:gdLst/>
              <a:ahLst/>
              <a:cxnLst/>
              <a:rect l="l" t="t" r="r" b="b"/>
              <a:pathLst>
                <a:path w="763" h="216" extrusionOk="0">
                  <a:moveTo>
                    <a:pt x="111" y="1"/>
                  </a:moveTo>
                  <a:cubicBezTo>
                    <a:pt x="56" y="1"/>
                    <a:pt x="0" y="46"/>
                    <a:pt x="0" y="106"/>
                  </a:cubicBezTo>
                  <a:cubicBezTo>
                    <a:pt x="0" y="161"/>
                    <a:pt x="42" y="216"/>
                    <a:pt x="102" y="216"/>
                  </a:cubicBezTo>
                  <a:lnTo>
                    <a:pt x="648" y="216"/>
                  </a:lnTo>
                  <a:cubicBezTo>
                    <a:pt x="707" y="216"/>
                    <a:pt x="762" y="175"/>
                    <a:pt x="762" y="115"/>
                  </a:cubicBezTo>
                  <a:cubicBezTo>
                    <a:pt x="762" y="60"/>
                    <a:pt x="720" y="1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6"/>
            <p:cNvSpPr/>
            <p:nvPr/>
          </p:nvSpPr>
          <p:spPr>
            <a:xfrm>
              <a:off x="8440944" y="3470619"/>
              <a:ext cx="51109" cy="2857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115" y="0"/>
                  </a:moveTo>
                  <a:cubicBezTo>
                    <a:pt x="75" y="0"/>
                    <a:pt x="35" y="21"/>
                    <a:pt x="18" y="61"/>
                  </a:cubicBezTo>
                  <a:cubicBezTo>
                    <a:pt x="0" y="116"/>
                    <a:pt x="18" y="184"/>
                    <a:pt x="73" y="207"/>
                  </a:cubicBezTo>
                  <a:lnTo>
                    <a:pt x="578" y="408"/>
                  </a:lnTo>
                  <a:cubicBezTo>
                    <a:pt x="592" y="413"/>
                    <a:pt x="607" y="415"/>
                    <a:pt x="621" y="415"/>
                  </a:cubicBezTo>
                  <a:cubicBezTo>
                    <a:pt x="665" y="415"/>
                    <a:pt x="707" y="395"/>
                    <a:pt x="725" y="353"/>
                  </a:cubicBezTo>
                  <a:cubicBezTo>
                    <a:pt x="743" y="303"/>
                    <a:pt x="725" y="235"/>
                    <a:pt x="670" y="211"/>
                  </a:cubicBezTo>
                  <a:lnTo>
                    <a:pt x="160" y="10"/>
                  </a:lnTo>
                  <a:cubicBezTo>
                    <a:pt x="146" y="4"/>
                    <a:pt x="13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6"/>
            <p:cNvSpPr/>
            <p:nvPr/>
          </p:nvSpPr>
          <p:spPr>
            <a:xfrm>
              <a:off x="8472406" y="3170423"/>
              <a:ext cx="52346" cy="14838"/>
            </a:xfrm>
            <a:custGeom>
              <a:avLst/>
              <a:gdLst/>
              <a:ahLst/>
              <a:cxnLst/>
              <a:rect l="l" t="t" r="r" b="b"/>
              <a:pathLst>
                <a:path w="762" h="216" extrusionOk="0">
                  <a:moveTo>
                    <a:pt x="115" y="1"/>
                  </a:moveTo>
                  <a:cubicBezTo>
                    <a:pt x="60" y="1"/>
                    <a:pt x="0" y="46"/>
                    <a:pt x="0" y="105"/>
                  </a:cubicBezTo>
                  <a:cubicBezTo>
                    <a:pt x="0" y="160"/>
                    <a:pt x="46" y="215"/>
                    <a:pt x="106" y="215"/>
                  </a:cubicBezTo>
                  <a:lnTo>
                    <a:pt x="652" y="215"/>
                  </a:lnTo>
                  <a:cubicBezTo>
                    <a:pt x="707" y="215"/>
                    <a:pt x="762" y="175"/>
                    <a:pt x="762" y="115"/>
                  </a:cubicBezTo>
                  <a:cubicBezTo>
                    <a:pt x="762" y="60"/>
                    <a:pt x="720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6"/>
            <p:cNvSpPr/>
            <p:nvPr/>
          </p:nvSpPr>
          <p:spPr>
            <a:xfrm>
              <a:off x="8473093" y="3128451"/>
              <a:ext cx="51384" cy="28646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119" y="1"/>
                  </a:moveTo>
                  <a:cubicBezTo>
                    <a:pt x="79" y="1"/>
                    <a:pt x="39" y="22"/>
                    <a:pt x="22" y="61"/>
                  </a:cubicBezTo>
                  <a:cubicBezTo>
                    <a:pt x="0" y="116"/>
                    <a:pt x="18" y="185"/>
                    <a:pt x="73" y="208"/>
                  </a:cubicBezTo>
                  <a:lnTo>
                    <a:pt x="582" y="409"/>
                  </a:lnTo>
                  <a:cubicBezTo>
                    <a:pt x="595" y="414"/>
                    <a:pt x="609" y="416"/>
                    <a:pt x="623" y="416"/>
                  </a:cubicBezTo>
                  <a:cubicBezTo>
                    <a:pt x="664" y="416"/>
                    <a:pt x="707" y="395"/>
                    <a:pt x="724" y="354"/>
                  </a:cubicBezTo>
                  <a:cubicBezTo>
                    <a:pt x="747" y="303"/>
                    <a:pt x="729" y="235"/>
                    <a:pt x="669" y="212"/>
                  </a:cubicBezTo>
                  <a:lnTo>
                    <a:pt x="165" y="11"/>
                  </a:lnTo>
                  <a:cubicBezTo>
                    <a:pt x="151" y="4"/>
                    <a:pt x="13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6"/>
            <p:cNvSpPr/>
            <p:nvPr/>
          </p:nvSpPr>
          <p:spPr>
            <a:xfrm>
              <a:off x="8536017" y="2897294"/>
              <a:ext cx="52071" cy="26310"/>
            </a:xfrm>
            <a:custGeom>
              <a:avLst/>
              <a:gdLst/>
              <a:ahLst/>
              <a:cxnLst/>
              <a:rect l="l" t="t" r="r" b="b"/>
              <a:pathLst>
                <a:path w="758" h="383" extrusionOk="0">
                  <a:moveTo>
                    <a:pt x="128" y="1"/>
                  </a:moveTo>
                  <a:cubicBezTo>
                    <a:pt x="83" y="1"/>
                    <a:pt x="34" y="24"/>
                    <a:pt x="20" y="69"/>
                  </a:cubicBezTo>
                  <a:cubicBezTo>
                    <a:pt x="1" y="124"/>
                    <a:pt x="24" y="188"/>
                    <a:pt x="84" y="207"/>
                  </a:cubicBezTo>
                  <a:lnTo>
                    <a:pt x="602" y="376"/>
                  </a:lnTo>
                  <a:cubicBezTo>
                    <a:pt x="614" y="380"/>
                    <a:pt x="627" y="382"/>
                    <a:pt x="640" y="382"/>
                  </a:cubicBezTo>
                  <a:cubicBezTo>
                    <a:pt x="684" y="382"/>
                    <a:pt x="725" y="360"/>
                    <a:pt x="740" y="317"/>
                  </a:cubicBezTo>
                  <a:cubicBezTo>
                    <a:pt x="757" y="262"/>
                    <a:pt x="735" y="197"/>
                    <a:pt x="680" y="174"/>
                  </a:cubicBezTo>
                  <a:lnTo>
                    <a:pt x="157" y="4"/>
                  </a:lnTo>
                  <a:cubicBezTo>
                    <a:pt x="148" y="2"/>
                    <a:pt x="138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6"/>
            <p:cNvSpPr/>
            <p:nvPr/>
          </p:nvSpPr>
          <p:spPr>
            <a:xfrm>
              <a:off x="8550580" y="2857794"/>
              <a:ext cx="45064" cy="38675"/>
            </a:xfrm>
            <a:custGeom>
              <a:avLst/>
              <a:gdLst/>
              <a:ahLst/>
              <a:cxnLst/>
              <a:rect l="l" t="t" r="r" b="b"/>
              <a:pathLst>
                <a:path w="656" h="563" extrusionOk="0">
                  <a:moveTo>
                    <a:pt x="115" y="0"/>
                  </a:moveTo>
                  <a:cubicBezTo>
                    <a:pt x="86" y="0"/>
                    <a:pt x="58" y="10"/>
                    <a:pt x="37" y="34"/>
                  </a:cubicBezTo>
                  <a:cubicBezTo>
                    <a:pt x="5" y="75"/>
                    <a:pt x="0" y="149"/>
                    <a:pt x="45" y="185"/>
                  </a:cubicBezTo>
                  <a:lnTo>
                    <a:pt x="463" y="534"/>
                  </a:lnTo>
                  <a:cubicBezTo>
                    <a:pt x="483" y="552"/>
                    <a:pt x="512" y="563"/>
                    <a:pt x="540" y="563"/>
                  </a:cubicBezTo>
                  <a:cubicBezTo>
                    <a:pt x="568" y="563"/>
                    <a:pt x="596" y="552"/>
                    <a:pt x="614" y="529"/>
                  </a:cubicBezTo>
                  <a:cubicBezTo>
                    <a:pt x="651" y="488"/>
                    <a:pt x="655" y="414"/>
                    <a:pt x="610" y="378"/>
                  </a:cubicBezTo>
                  <a:lnTo>
                    <a:pt x="193" y="25"/>
                  </a:lnTo>
                  <a:cubicBezTo>
                    <a:pt x="170" y="9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6"/>
            <p:cNvSpPr/>
            <p:nvPr/>
          </p:nvSpPr>
          <p:spPr>
            <a:xfrm>
              <a:off x="8974288" y="3890681"/>
              <a:ext cx="52277" cy="14907"/>
            </a:xfrm>
            <a:custGeom>
              <a:avLst/>
              <a:gdLst/>
              <a:ahLst/>
              <a:cxnLst/>
              <a:rect l="l" t="t" r="r" b="b"/>
              <a:pathLst>
                <a:path w="761" h="217" extrusionOk="0">
                  <a:moveTo>
                    <a:pt x="100" y="0"/>
                  </a:moveTo>
                  <a:cubicBezTo>
                    <a:pt x="41" y="0"/>
                    <a:pt x="0" y="55"/>
                    <a:pt x="0" y="110"/>
                  </a:cubicBezTo>
                  <a:cubicBezTo>
                    <a:pt x="0" y="170"/>
                    <a:pt x="55" y="216"/>
                    <a:pt x="110" y="216"/>
                  </a:cubicBezTo>
                  <a:lnTo>
                    <a:pt x="656" y="216"/>
                  </a:lnTo>
                  <a:cubicBezTo>
                    <a:pt x="716" y="216"/>
                    <a:pt x="761" y="157"/>
                    <a:pt x="761" y="102"/>
                  </a:cubicBezTo>
                  <a:cubicBezTo>
                    <a:pt x="761" y="41"/>
                    <a:pt x="70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6"/>
            <p:cNvSpPr/>
            <p:nvPr/>
          </p:nvSpPr>
          <p:spPr>
            <a:xfrm>
              <a:off x="8974563" y="3848571"/>
              <a:ext cx="51384" cy="28646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625" y="1"/>
                  </a:moveTo>
                  <a:cubicBezTo>
                    <a:pt x="611" y="1"/>
                    <a:pt x="597" y="3"/>
                    <a:pt x="583" y="8"/>
                  </a:cubicBezTo>
                  <a:lnTo>
                    <a:pt x="79" y="209"/>
                  </a:lnTo>
                  <a:cubicBezTo>
                    <a:pt x="19" y="233"/>
                    <a:pt x="1" y="302"/>
                    <a:pt x="24" y="357"/>
                  </a:cubicBezTo>
                  <a:cubicBezTo>
                    <a:pt x="40" y="396"/>
                    <a:pt x="80" y="416"/>
                    <a:pt x="119" y="416"/>
                  </a:cubicBezTo>
                  <a:cubicBezTo>
                    <a:pt x="135" y="416"/>
                    <a:pt x="151" y="413"/>
                    <a:pt x="166" y="406"/>
                  </a:cubicBezTo>
                  <a:lnTo>
                    <a:pt x="674" y="205"/>
                  </a:lnTo>
                  <a:cubicBezTo>
                    <a:pt x="729" y="182"/>
                    <a:pt x="748" y="114"/>
                    <a:pt x="725" y="63"/>
                  </a:cubicBezTo>
                  <a:cubicBezTo>
                    <a:pt x="708" y="22"/>
                    <a:pt x="667" y="1"/>
                    <a:pt x="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6"/>
            <p:cNvSpPr/>
            <p:nvPr/>
          </p:nvSpPr>
          <p:spPr>
            <a:xfrm>
              <a:off x="8974288" y="3521447"/>
              <a:ext cx="52277" cy="14838"/>
            </a:xfrm>
            <a:custGeom>
              <a:avLst/>
              <a:gdLst/>
              <a:ahLst/>
              <a:cxnLst/>
              <a:rect l="l" t="t" r="r" b="b"/>
              <a:pathLst>
                <a:path w="761" h="216" extrusionOk="0">
                  <a:moveTo>
                    <a:pt x="100" y="1"/>
                  </a:moveTo>
                  <a:cubicBezTo>
                    <a:pt x="41" y="1"/>
                    <a:pt x="0" y="60"/>
                    <a:pt x="0" y="115"/>
                  </a:cubicBezTo>
                  <a:cubicBezTo>
                    <a:pt x="0" y="175"/>
                    <a:pt x="55" y="216"/>
                    <a:pt x="110" y="216"/>
                  </a:cubicBezTo>
                  <a:lnTo>
                    <a:pt x="656" y="216"/>
                  </a:lnTo>
                  <a:cubicBezTo>
                    <a:pt x="716" y="216"/>
                    <a:pt x="761" y="161"/>
                    <a:pt x="761" y="106"/>
                  </a:cubicBezTo>
                  <a:cubicBezTo>
                    <a:pt x="761" y="46"/>
                    <a:pt x="701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6"/>
            <p:cNvSpPr/>
            <p:nvPr/>
          </p:nvSpPr>
          <p:spPr>
            <a:xfrm>
              <a:off x="8974563" y="3479544"/>
              <a:ext cx="51384" cy="28577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630" y="0"/>
                  </a:moveTo>
                  <a:cubicBezTo>
                    <a:pt x="615" y="0"/>
                    <a:pt x="598" y="4"/>
                    <a:pt x="583" y="10"/>
                  </a:cubicBezTo>
                  <a:lnTo>
                    <a:pt x="79" y="211"/>
                  </a:lnTo>
                  <a:cubicBezTo>
                    <a:pt x="19" y="235"/>
                    <a:pt x="1" y="303"/>
                    <a:pt x="24" y="353"/>
                  </a:cubicBezTo>
                  <a:cubicBezTo>
                    <a:pt x="41" y="395"/>
                    <a:pt x="84" y="415"/>
                    <a:pt x="125" y="415"/>
                  </a:cubicBezTo>
                  <a:cubicBezTo>
                    <a:pt x="139" y="415"/>
                    <a:pt x="153" y="413"/>
                    <a:pt x="166" y="408"/>
                  </a:cubicBezTo>
                  <a:lnTo>
                    <a:pt x="674" y="207"/>
                  </a:lnTo>
                  <a:cubicBezTo>
                    <a:pt x="729" y="184"/>
                    <a:pt x="748" y="116"/>
                    <a:pt x="725" y="61"/>
                  </a:cubicBezTo>
                  <a:cubicBezTo>
                    <a:pt x="708" y="21"/>
                    <a:pt x="671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6"/>
            <p:cNvSpPr/>
            <p:nvPr/>
          </p:nvSpPr>
          <p:spPr>
            <a:xfrm>
              <a:off x="8941865" y="3179348"/>
              <a:ext cx="52277" cy="14838"/>
            </a:xfrm>
            <a:custGeom>
              <a:avLst/>
              <a:gdLst/>
              <a:ahLst/>
              <a:cxnLst/>
              <a:rect l="l" t="t" r="r" b="b"/>
              <a:pathLst>
                <a:path w="761" h="216" extrusionOk="0">
                  <a:moveTo>
                    <a:pt x="100" y="1"/>
                  </a:moveTo>
                  <a:cubicBezTo>
                    <a:pt x="41" y="1"/>
                    <a:pt x="0" y="60"/>
                    <a:pt x="0" y="115"/>
                  </a:cubicBezTo>
                  <a:cubicBezTo>
                    <a:pt x="0" y="175"/>
                    <a:pt x="55" y="215"/>
                    <a:pt x="115" y="215"/>
                  </a:cubicBezTo>
                  <a:lnTo>
                    <a:pt x="660" y="215"/>
                  </a:lnTo>
                  <a:cubicBezTo>
                    <a:pt x="720" y="215"/>
                    <a:pt x="761" y="160"/>
                    <a:pt x="761" y="105"/>
                  </a:cubicBezTo>
                  <a:cubicBezTo>
                    <a:pt x="761" y="46"/>
                    <a:pt x="706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6"/>
            <p:cNvSpPr/>
            <p:nvPr/>
          </p:nvSpPr>
          <p:spPr>
            <a:xfrm>
              <a:off x="8942414" y="3137376"/>
              <a:ext cx="51109" cy="28646"/>
            </a:xfrm>
            <a:custGeom>
              <a:avLst/>
              <a:gdLst/>
              <a:ahLst/>
              <a:cxnLst/>
              <a:rect l="l" t="t" r="r" b="b"/>
              <a:pathLst>
                <a:path w="744" h="417" extrusionOk="0">
                  <a:moveTo>
                    <a:pt x="629" y="1"/>
                  </a:moveTo>
                  <a:cubicBezTo>
                    <a:pt x="613" y="1"/>
                    <a:pt x="597" y="4"/>
                    <a:pt x="583" y="11"/>
                  </a:cubicBezTo>
                  <a:lnTo>
                    <a:pt x="75" y="212"/>
                  </a:lnTo>
                  <a:cubicBezTo>
                    <a:pt x="20" y="235"/>
                    <a:pt x="1" y="303"/>
                    <a:pt x="20" y="354"/>
                  </a:cubicBezTo>
                  <a:cubicBezTo>
                    <a:pt x="36" y="395"/>
                    <a:pt x="79" y="416"/>
                    <a:pt x="123" y="416"/>
                  </a:cubicBezTo>
                  <a:cubicBezTo>
                    <a:pt x="137" y="416"/>
                    <a:pt x="152" y="414"/>
                    <a:pt x="166" y="409"/>
                  </a:cubicBezTo>
                  <a:lnTo>
                    <a:pt x="670" y="208"/>
                  </a:lnTo>
                  <a:cubicBezTo>
                    <a:pt x="725" y="185"/>
                    <a:pt x="744" y="116"/>
                    <a:pt x="725" y="61"/>
                  </a:cubicBezTo>
                  <a:cubicBezTo>
                    <a:pt x="708" y="22"/>
                    <a:pt x="66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6"/>
            <p:cNvSpPr/>
            <p:nvPr/>
          </p:nvSpPr>
          <p:spPr>
            <a:xfrm>
              <a:off x="8878803" y="2906219"/>
              <a:ext cx="51727" cy="26310"/>
            </a:xfrm>
            <a:custGeom>
              <a:avLst/>
              <a:gdLst/>
              <a:ahLst/>
              <a:cxnLst/>
              <a:rect l="l" t="t" r="r" b="b"/>
              <a:pathLst>
                <a:path w="753" h="383" extrusionOk="0">
                  <a:moveTo>
                    <a:pt x="628" y="1"/>
                  </a:moveTo>
                  <a:cubicBezTo>
                    <a:pt x="617" y="1"/>
                    <a:pt x="607" y="2"/>
                    <a:pt x="597" y="4"/>
                  </a:cubicBezTo>
                  <a:lnTo>
                    <a:pt x="78" y="174"/>
                  </a:lnTo>
                  <a:cubicBezTo>
                    <a:pt x="19" y="197"/>
                    <a:pt x="0" y="262"/>
                    <a:pt x="14" y="317"/>
                  </a:cubicBezTo>
                  <a:cubicBezTo>
                    <a:pt x="28" y="360"/>
                    <a:pt x="73" y="382"/>
                    <a:pt x="118" y="382"/>
                  </a:cubicBezTo>
                  <a:cubicBezTo>
                    <a:pt x="131" y="382"/>
                    <a:pt x="144" y="380"/>
                    <a:pt x="156" y="376"/>
                  </a:cubicBezTo>
                  <a:lnTo>
                    <a:pt x="675" y="207"/>
                  </a:lnTo>
                  <a:cubicBezTo>
                    <a:pt x="730" y="188"/>
                    <a:pt x="753" y="124"/>
                    <a:pt x="734" y="69"/>
                  </a:cubicBezTo>
                  <a:cubicBezTo>
                    <a:pt x="719" y="24"/>
                    <a:pt x="674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6"/>
            <p:cNvSpPr/>
            <p:nvPr/>
          </p:nvSpPr>
          <p:spPr>
            <a:xfrm>
              <a:off x="8871247" y="2866719"/>
              <a:ext cx="45133" cy="386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539" y="0"/>
                  </a:moveTo>
                  <a:cubicBezTo>
                    <a:pt x="511" y="0"/>
                    <a:pt x="484" y="9"/>
                    <a:pt x="463" y="25"/>
                  </a:cubicBezTo>
                  <a:lnTo>
                    <a:pt x="46" y="378"/>
                  </a:lnTo>
                  <a:cubicBezTo>
                    <a:pt x="0" y="414"/>
                    <a:pt x="0" y="488"/>
                    <a:pt x="37" y="529"/>
                  </a:cubicBezTo>
                  <a:cubicBezTo>
                    <a:pt x="58" y="552"/>
                    <a:pt x="86" y="563"/>
                    <a:pt x="114" y="563"/>
                  </a:cubicBezTo>
                  <a:cubicBezTo>
                    <a:pt x="142" y="563"/>
                    <a:pt x="170" y="552"/>
                    <a:pt x="193" y="534"/>
                  </a:cubicBezTo>
                  <a:lnTo>
                    <a:pt x="610" y="185"/>
                  </a:lnTo>
                  <a:cubicBezTo>
                    <a:pt x="656" y="149"/>
                    <a:pt x="652" y="75"/>
                    <a:pt x="615" y="34"/>
                  </a:cubicBezTo>
                  <a:cubicBezTo>
                    <a:pt x="596" y="10"/>
                    <a:pt x="568" y="0"/>
                    <a:pt x="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6"/>
            <p:cNvSpPr/>
            <p:nvPr/>
          </p:nvSpPr>
          <p:spPr>
            <a:xfrm>
              <a:off x="8686252" y="3844175"/>
              <a:ext cx="52140" cy="35859"/>
            </a:xfrm>
            <a:custGeom>
              <a:avLst/>
              <a:gdLst/>
              <a:ahLst/>
              <a:cxnLst/>
              <a:rect l="l" t="t" r="r" b="b"/>
              <a:pathLst>
                <a:path w="759" h="522" extrusionOk="0">
                  <a:moveTo>
                    <a:pt x="635" y="1"/>
                  </a:moveTo>
                  <a:cubicBezTo>
                    <a:pt x="619" y="1"/>
                    <a:pt x="603" y="5"/>
                    <a:pt x="589" y="13"/>
                  </a:cubicBezTo>
                  <a:cubicBezTo>
                    <a:pt x="396" y="104"/>
                    <a:pt x="217" y="214"/>
                    <a:pt x="47" y="333"/>
                  </a:cubicBezTo>
                  <a:cubicBezTo>
                    <a:pt x="1" y="366"/>
                    <a:pt x="1" y="448"/>
                    <a:pt x="38" y="489"/>
                  </a:cubicBezTo>
                  <a:cubicBezTo>
                    <a:pt x="60" y="511"/>
                    <a:pt x="87" y="522"/>
                    <a:pt x="115" y="522"/>
                  </a:cubicBezTo>
                  <a:cubicBezTo>
                    <a:pt x="140" y="522"/>
                    <a:pt x="165" y="513"/>
                    <a:pt x="189" y="498"/>
                  </a:cubicBezTo>
                  <a:cubicBezTo>
                    <a:pt x="208" y="485"/>
                    <a:pt x="227" y="470"/>
                    <a:pt x="249" y="457"/>
                  </a:cubicBezTo>
                  <a:cubicBezTo>
                    <a:pt x="254" y="453"/>
                    <a:pt x="267" y="443"/>
                    <a:pt x="267" y="443"/>
                  </a:cubicBezTo>
                  <a:cubicBezTo>
                    <a:pt x="282" y="434"/>
                    <a:pt x="290" y="430"/>
                    <a:pt x="299" y="421"/>
                  </a:cubicBezTo>
                  <a:cubicBezTo>
                    <a:pt x="341" y="393"/>
                    <a:pt x="382" y="370"/>
                    <a:pt x="424" y="347"/>
                  </a:cubicBezTo>
                  <a:cubicBezTo>
                    <a:pt x="506" y="297"/>
                    <a:pt x="593" y="246"/>
                    <a:pt x="684" y="205"/>
                  </a:cubicBezTo>
                  <a:cubicBezTo>
                    <a:pt x="735" y="182"/>
                    <a:pt x="758" y="108"/>
                    <a:pt x="731" y="58"/>
                  </a:cubicBezTo>
                  <a:cubicBezTo>
                    <a:pt x="711" y="23"/>
                    <a:pt x="673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6"/>
            <p:cNvSpPr/>
            <p:nvPr/>
          </p:nvSpPr>
          <p:spPr>
            <a:xfrm>
              <a:off x="8673750" y="3808179"/>
              <a:ext cx="53857" cy="25142"/>
            </a:xfrm>
            <a:custGeom>
              <a:avLst/>
              <a:gdLst/>
              <a:ahLst/>
              <a:cxnLst/>
              <a:rect l="l" t="t" r="r" b="b"/>
              <a:pathLst>
                <a:path w="784" h="366" extrusionOk="0">
                  <a:moveTo>
                    <a:pt x="123" y="1"/>
                  </a:moveTo>
                  <a:cubicBezTo>
                    <a:pt x="75" y="1"/>
                    <a:pt x="25" y="28"/>
                    <a:pt x="13" y="78"/>
                  </a:cubicBezTo>
                  <a:cubicBezTo>
                    <a:pt x="0" y="128"/>
                    <a:pt x="28" y="196"/>
                    <a:pt x="83" y="211"/>
                  </a:cubicBezTo>
                  <a:cubicBezTo>
                    <a:pt x="265" y="261"/>
                    <a:pt x="449" y="312"/>
                    <a:pt x="633" y="362"/>
                  </a:cubicBezTo>
                  <a:cubicBezTo>
                    <a:pt x="643" y="364"/>
                    <a:pt x="653" y="365"/>
                    <a:pt x="662" y="365"/>
                  </a:cubicBezTo>
                  <a:cubicBezTo>
                    <a:pt x="709" y="365"/>
                    <a:pt x="755" y="338"/>
                    <a:pt x="771" y="289"/>
                  </a:cubicBezTo>
                  <a:cubicBezTo>
                    <a:pt x="784" y="238"/>
                    <a:pt x="756" y="169"/>
                    <a:pt x="697" y="156"/>
                  </a:cubicBezTo>
                  <a:cubicBezTo>
                    <a:pt x="519" y="105"/>
                    <a:pt x="335" y="54"/>
                    <a:pt x="151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6"/>
            <p:cNvSpPr/>
            <p:nvPr/>
          </p:nvSpPr>
          <p:spPr>
            <a:xfrm>
              <a:off x="8699235" y="3548587"/>
              <a:ext cx="52346" cy="35790"/>
            </a:xfrm>
            <a:custGeom>
              <a:avLst/>
              <a:gdLst/>
              <a:ahLst/>
              <a:cxnLst/>
              <a:rect l="l" t="t" r="r" b="b"/>
              <a:pathLst>
                <a:path w="762" h="521" extrusionOk="0">
                  <a:moveTo>
                    <a:pt x="637" y="0"/>
                  </a:moveTo>
                  <a:cubicBezTo>
                    <a:pt x="621" y="0"/>
                    <a:pt x="604" y="4"/>
                    <a:pt x="588" y="12"/>
                  </a:cubicBezTo>
                  <a:cubicBezTo>
                    <a:pt x="400" y="103"/>
                    <a:pt x="220" y="213"/>
                    <a:pt x="51" y="333"/>
                  </a:cubicBezTo>
                  <a:cubicBezTo>
                    <a:pt x="5" y="365"/>
                    <a:pt x="0" y="448"/>
                    <a:pt x="42" y="489"/>
                  </a:cubicBezTo>
                  <a:cubicBezTo>
                    <a:pt x="63" y="510"/>
                    <a:pt x="89" y="521"/>
                    <a:pt x="116" y="521"/>
                  </a:cubicBezTo>
                  <a:cubicBezTo>
                    <a:pt x="142" y="521"/>
                    <a:pt x="168" y="512"/>
                    <a:pt x="193" y="494"/>
                  </a:cubicBezTo>
                  <a:cubicBezTo>
                    <a:pt x="211" y="480"/>
                    <a:pt x="230" y="471"/>
                    <a:pt x="252" y="457"/>
                  </a:cubicBezTo>
                  <a:cubicBezTo>
                    <a:pt x="252" y="452"/>
                    <a:pt x="271" y="443"/>
                    <a:pt x="271" y="443"/>
                  </a:cubicBezTo>
                  <a:cubicBezTo>
                    <a:pt x="280" y="434"/>
                    <a:pt x="294" y="429"/>
                    <a:pt x="303" y="420"/>
                  </a:cubicBezTo>
                  <a:cubicBezTo>
                    <a:pt x="345" y="393"/>
                    <a:pt x="385" y="370"/>
                    <a:pt x="427" y="347"/>
                  </a:cubicBezTo>
                  <a:cubicBezTo>
                    <a:pt x="510" y="296"/>
                    <a:pt x="597" y="246"/>
                    <a:pt x="688" y="205"/>
                  </a:cubicBezTo>
                  <a:cubicBezTo>
                    <a:pt x="739" y="181"/>
                    <a:pt x="762" y="109"/>
                    <a:pt x="734" y="58"/>
                  </a:cubicBezTo>
                  <a:cubicBezTo>
                    <a:pt x="715" y="22"/>
                    <a:pt x="67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6"/>
            <p:cNvSpPr/>
            <p:nvPr/>
          </p:nvSpPr>
          <p:spPr>
            <a:xfrm>
              <a:off x="8686939" y="3512591"/>
              <a:ext cx="53926" cy="25142"/>
            </a:xfrm>
            <a:custGeom>
              <a:avLst/>
              <a:gdLst/>
              <a:ahLst/>
              <a:cxnLst/>
              <a:rect l="l" t="t" r="r" b="b"/>
              <a:pathLst>
                <a:path w="785" h="366" extrusionOk="0">
                  <a:moveTo>
                    <a:pt x="119" y="1"/>
                  </a:moveTo>
                  <a:cubicBezTo>
                    <a:pt x="74" y="1"/>
                    <a:pt x="26" y="28"/>
                    <a:pt x="14" y="77"/>
                  </a:cubicBezTo>
                  <a:cubicBezTo>
                    <a:pt x="1" y="128"/>
                    <a:pt x="28" y="197"/>
                    <a:pt x="83" y="210"/>
                  </a:cubicBezTo>
                  <a:cubicBezTo>
                    <a:pt x="266" y="261"/>
                    <a:pt x="450" y="311"/>
                    <a:pt x="634" y="362"/>
                  </a:cubicBezTo>
                  <a:cubicBezTo>
                    <a:pt x="643" y="364"/>
                    <a:pt x="652" y="365"/>
                    <a:pt x="661" y="365"/>
                  </a:cubicBezTo>
                  <a:cubicBezTo>
                    <a:pt x="709" y="365"/>
                    <a:pt x="756" y="338"/>
                    <a:pt x="771" y="288"/>
                  </a:cubicBezTo>
                  <a:cubicBezTo>
                    <a:pt x="784" y="238"/>
                    <a:pt x="757" y="169"/>
                    <a:pt x="698" y="155"/>
                  </a:cubicBezTo>
                  <a:cubicBezTo>
                    <a:pt x="514" y="105"/>
                    <a:pt x="331" y="55"/>
                    <a:pt x="147" y="4"/>
                  </a:cubicBezTo>
                  <a:cubicBezTo>
                    <a:pt x="138" y="2"/>
                    <a:pt x="12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6"/>
            <p:cNvSpPr/>
            <p:nvPr/>
          </p:nvSpPr>
          <p:spPr>
            <a:xfrm>
              <a:off x="8712425" y="3261856"/>
              <a:ext cx="52414" cy="35790"/>
            </a:xfrm>
            <a:custGeom>
              <a:avLst/>
              <a:gdLst/>
              <a:ahLst/>
              <a:cxnLst/>
              <a:rect l="l" t="t" r="r" b="b"/>
              <a:pathLst>
                <a:path w="763" h="521" extrusionOk="0">
                  <a:moveTo>
                    <a:pt x="638" y="1"/>
                  </a:moveTo>
                  <a:cubicBezTo>
                    <a:pt x="621" y="1"/>
                    <a:pt x="605" y="4"/>
                    <a:pt x="588" y="12"/>
                  </a:cubicBezTo>
                  <a:cubicBezTo>
                    <a:pt x="400" y="105"/>
                    <a:pt x="221" y="215"/>
                    <a:pt x="47" y="334"/>
                  </a:cubicBezTo>
                  <a:cubicBezTo>
                    <a:pt x="1" y="366"/>
                    <a:pt x="1" y="448"/>
                    <a:pt x="38" y="486"/>
                  </a:cubicBezTo>
                  <a:cubicBezTo>
                    <a:pt x="62" y="509"/>
                    <a:pt x="90" y="521"/>
                    <a:pt x="118" y="521"/>
                  </a:cubicBezTo>
                  <a:cubicBezTo>
                    <a:pt x="144" y="521"/>
                    <a:pt x="169" y="512"/>
                    <a:pt x="193" y="494"/>
                  </a:cubicBezTo>
                  <a:cubicBezTo>
                    <a:pt x="212" y="480"/>
                    <a:pt x="231" y="471"/>
                    <a:pt x="248" y="458"/>
                  </a:cubicBezTo>
                  <a:cubicBezTo>
                    <a:pt x="253" y="453"/>
                    <a:pt x="267" y="444"/>
                    <a:pt x="272" y="444"/>
                  </a:cubicBezTo>
                  <a:cubicBezTo>
                    <a:pt x="280" y="435"/>
                    <a:pt x="295" y="425"/>
                    <a:pt x="303" y="421"/>
                  </a:cubicBezTo>
                  <a:cubicBezTo>
                    <a:pt x="345" y="393"/>
                    <a:pt x="386" y="370"/>
                    <a:pt x="428" y="348"/>
                  </a:cubicBezTo>
                  <a:cubicBezTo>
                    <a:pt x="510" y="297"/>
                    <a:pt x="597" y="247"/>
                    <a:pt x="684" y="205"/>
                  </a:cubicBezTo>
                  <a:cubicBezTo>
                    <a:pt x="735" y="183"/>
                    <a:pt x="762" y="109"/>
                    <a:pt x="735" y="59"/>
                  </a:cubicBezTo>
                  <a:cubicBezTo>
                    <a:pt x="715" y="23"/>
                    <a:pt x="678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6"/>
            <p:cNvSpPr/>
            <p:nvPr/>
          </p:nvSpPr>
          <p:spPr>
            <a:xfrm>
              <a:off x="8700197" y="3225929"/>
              <a:ext cx="53926" cy="25142"/>
            </a:xfrm>
            <a:custGeom>
              <a:avLst/>
              <a:gdLst/>
              <a:ahLst/>
              <a:cxnLst/>
              <a:rect l="l" t="t" r="r" b="b"/>
              <a:pathLst>
                <a:path w="785" h="366" extrusionOk="0">
                  <a:moveTo>
                    <a:pt x="121" y="1"/>
                  </a:moveTo>
                  <a:cubicBezTo>
                    <a:pt x="75" y="1"/>
                    <a:pt x="26" y="28"/>
                    <a:pt x="14" y="78"/>
                  </a:cubicBezTo>
                  <a:cubicBezTo>
                    <a:pt x="0" y="128"/>
                    <a:pt x="24" y="196"/>
                    <a:pt x="83" y="211"/>
                  </a:cubicBezTo>
                  <a:cubicBezTo>
                    <a:pt x="266" y="260"/>
                    <a:pt x="450" y="311"/>
                    <a:pt x="633" y="361"/>
                  </a:cubicBezTo>
                  <a:cubicBezTo>
                    <a:pt x="643" y="364"/>
                    <a:pt x="653" y="365"/>
                    <a:pt x="663" y="365"/>
                  </a:cubicBezTo>
                  <a:cubicBezTo>
                    <a:pt x="709" y="365"/>
                    <a:pt x="755" y="338"/>
                    <a:pt x="771" y="288"/>
                  </a:cubicBezTo>
                  <a:cubicBezTo>
                    <a:pt x="784" y="238"/>
                    <a:pt x="757" y="169"/>
                    <a:pt x="697" y="156"/>
                  </a:cubicBezTo>
                  <a:cubicBezTo>
                    <a:pt x="513" y="105"/>
                    <a:pt x="331" y="54"/>
                    <a:pt x="147" y="4"/>
                  </a:cubicBezTo>
                  <a:cubicBezTo>
                    <a:pt x="138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6"/>
            <p:cNvSpPr/>
            <p:nvPr/>
          </p:nvSpPr>
          <p:spPr>
            <a:xfrm>
              <a:off x="8725683" y="2975262"/>
              <a:ext cx="52346" cy="35721"/>
            </a:xfrm>
            <a:custGeom>
              <a:avLst/>
              <a:gdLst/>
              <a:ahLst/>
              <a:cxnLst/>
              <a:rect l="l" t="t" r="r" b="b"/>
              <a:pathLst>
                <a:path w="762" h="520" extrusionOk="0">
                  <a:moveTo>
                    <a:pt x="637" y="0"/>
                  </a:moveTo>
                  <a:cubicBezTo>
                    <a:pt x="621" y="0"/>
                    <a:pt x="604" y="4"/>
                    <a:pt x="588" y="12"/>
                  </a:cubicBezTo>
                  <a:cubicBezTo>
                    <a:pt x="400" y="103"/>
                    <a:pt x="220" y="213"/>
                    <a:pt x="47" y="332"/>
                  </a:cubicBezTo>
                  <a:cubicBezTo>
                    <a:pt x="0" y="365"/>
                    <a:pt x="0" y="448"/>
                    <a:pt x="38" y="484"/>
                  </a:cubicBezTo>
                  <a:cubicBezTo>
                    <a:pt x="62" y="508"/>
                    <a:pt x="89" y="520"/>
                    <a:pt x="118" y="520"/>
                  </a:cubicBezTo>
                  <a:cubicBezTo>
                    <a:pt x="143" y="520"/>
                    <a:pt x="169" y="511"/>
                    <a:pt x="193" y="493"/>
                  </a:cubicBezTo>
                  <a:cubicBezTo>
                    <a:pt x="212" y="480"/>
                    <a:pt x="230" y="470"/>
                    <a:pt x="248" y="457"/>
                  </a:cubicBezTo>
                  <a:cubicBezTo>
                    <a:pt x="252" y="452"/>
                    <a:pt x="267" y="442"/>
                    <a:pt x="271" y="442"/>
                  </a:cubicBezTo>
                  <a:cubicBezTo>
                    <a:pt x="280" y="433"/>
                    <a:pt x="290" y="425"/>
                    <a:pt x="303" y="420"/>
                  </a:cubicBezTo>
                  <a:cubicBezTo>
                    <a:pt x="345" y="393"/>
                    <a:pt x="381" y="370"/>
                    <a:pt x="423" y="346"/>
                  </a:cubicBezTo>
                  <a:cubicBezTo>
                    <a:pt x="510" y="296"/>
                    <a:pt x="597" y="245"/>
                    <a:pt x="684" y="205"/>
                  </a:cubicBezTo>
                  <a:cubicBezTo>
                    <a:pt x="734" y="181"/>
                    <a:pt x="762" y="108"/>
                    <a:pt x="734" y="57"/>
                  </a:cubicBezTo>
                  <a:cubicBezTo>
                    <a:pt x="712" y="22"/>
                    <a:pt x="676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6"/>
            <p:cNvSpPr/>
            <p:nvPr/>
          </p:nvSpPr>
          <p:spPr>
            <a:xfrm>
              <a:off x="8713455" y="2939197"/>
              <a:ext cx="53857" cy="25142"/>
            </a:xfrm>
            <a:custGeom>
              <a:avLst/>
              <a:gdLst/>
              <a:ahLst/>
              <a:cxnLst/>
              <a:rect l="l" t="t" r="r" b="b"/>
              <a:pathLst>
                <a:path w="784" h="366" extrusionOk="0">
                  <a:moveTo>
                    <a:pt x="119" y="1"/>
                  </a:moveTo>
                  <a:cubicBezTo>
                    <a:pt x="72" y="1"/>
                    <a:pt x="25" y="28"/>
                    <a:pt x="13" y="78"/>
                  </a:cubicBezTo>
                  <a:cubicBezTo>
                    <a:pt x="0" y="129"/>
                    <a:pt x="23" y="197"/>
                    <a:pt x="83" y="211"/>
                  </a:cubicBezTo>
                  <a:cubicBezTo>
                    <a:pt x="265" y="262"/>
                    <a:pt x="449" y="312"/>
                    <a:pt x="633" y="362"/>
                  </a:cubicBezTo>
                  <a:cubicBezTo>
                    <a:pt x="643" y="364"/>
                    <a:pt x="652" y="366"/>
                    <a:pt x="662" y="366"/>
                  </a:cubicBezTo>
                  <a:cubicBezTo>
                    <a:pt x="709" y="366"/>
                    <a:pt x="754" y="338"/>
                    <a:pt x="766" y="289"/>
                  </a:cubicBezTo>
                  <a:cubicBezTo>
                    <a:pt x="784" y="239"/>
                    <a:pt x="756" y="169"/>
                    <a:pt x="697" y="156"/>
                  </a:cubicBezTo>
                  <a:cubicBezTo>
                    <a:pt x="513" y="105"/>
                    <a:pt x="330" y="55"/>
                    <a:pt x="146" y="4"/>
                  </a:cubicBezTo>
                  <a:cubicBezTo>
                    <a:pt x="137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8"/>
          <p:cNvSpPr txBox="1">
            <a:spLocks noGrp="1"/>
          </p:cNvSpPr>
          <p:nvPr>
            <p:ph type="title"/>
          </p:nvPr>
        </p:nvSpPr>
        <p:spPr>
          <a:xfrm>
            <a:off x="750351" y="311674"/>
            <a:ext cx="443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lgerian" panose="04020705040A02060702" pitchFamily="82" charset="0"/>
              </a:rPr>
              <a:t>SOLUTION</a:t>
            </a:r>
            <a:endParaRPr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469" name="Google Shape;4469;p68"/>
          <p:cNvSpPr txBox="1">
            <a:spLocks noGrp="1"/>
          </p:cNvSpPr>
          <p:nvPr>
            <p:ph type="subTitle" idx="1"/>
          </p:nvPr>
        </p:nvSpPr>
        <p:spPr>
          <a:xfrm>
            <a:off x="172052" y="1325405"/>
            <a:ext cx="6913896" cy="1759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problem of food adulteration requires a multi-faceted approach that involves various stakeholders working together.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by passing and implementing strict food safety laws and regulations, governments can prevent food adulteration.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73" name="Google Shape;4473;p68"/>
          <p:cNvGrpSpPr/>
          <p:nvPr/>
        </p:nvGrpSpPr>
        <p:grpSpPr>
          <a:xfrm rot="-2700000" flipH="1">
            <a:off x="495950" y="607563"/>
            <a:ext cx="448091" cy="437576"/>
            <a:chOff x="3151425" y="238225"/>
            <a:chExt cx="190700" cy="186225"/>
          </a:xfrm>
        </p:grpSpPr>
        <p:sp>
          <p:nvSpPr>
            <p:cNvPr id="4474" name="Google Shape;4474;p68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8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68"/>
          <p:cNvGrpSpPr/>
          <p:nvPr/>
        </p:nvGrpSpPr>
        <p:grpSpPr>
          <a:xfrm rot="1800063" flipH="1">
            <a:off x="1294554" y="4109621"/>
            <a:ext cx="448093" cy="437578"/>
            <a:chOff x="3151425" y="238225"/>
            <a:chExt cx="190700" cy="186225"/>
          </a:xfrm>
        </p:grpSpPr>
        <p:sp>
          <p:nvSpPr>
            <p:cNvPr id="4477" name="Google Shape;4477;p68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8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600" fill="hold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EBF349-FB09-25AD-4FB4-49C84C6E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312" y="2060103"/>
            <a:ext cx="6790948" cy="322873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methods to detect food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adultration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mainly it depends on the materials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Removal Of Fat By Skimming – Ghee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Starch – Cereal flours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Cane Sugar – Cane sugar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Urea – Fertilizers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Neutralizers In Milk  - Milk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Glucose - Glucose</a:t>
            </a:r>
          </a:p>
          <a:p>
            <a:pPr marL="0" indent="0" algn="l"/>
            <a:endParaRPr lang="en-US" sz="1800" b="1" dirty="0">
              <a:solidFill>
                <a:schemeClr val="tx2"/>
              </a:solidFill>
              <a:latin typeface="Lucida Bright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tx2"/>
              </a:solidFill>
              <a:latin typeface="Lucida Bright" pitchFamily="18" charset="0"/>
            </a:endParaRPr>
          </a:p>
          <a:p>
            <a:pPr marL="139700" indent="0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Lucida Bright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Lucida Bright" pitchFamily="18" charset="0"/>
              </a:rPr>
              <a:t>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ucida Bright" pitchFamily="18" charset="0"/>
            </a:endParaRPr>
          </a:p>
          <a:p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68250A-DDF4-6013-CB16-CABC5657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87" y="600501"/>
            <a:ext cx="5102225" cy="84137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METHODOLOGY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8357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9CF7-558C-5671-B91C-BA13366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" y="1586256"/>
            <a:ext cx="2834472" cy="527700"/>
          </a:xfrm>
        </p:spPr>
        <p:txBody>
          <a:bodyPr/>
          <a:lstStyle/>
          <a:p>
            <a:r>
              <a:rPr lang="en-IN" i="0" dirty="0">
                <a:effectLst/>
                <a:latin typeface="Söhne"/>
              </a:rPr>
              <a:t>Improved Public Health: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A12E-AE26-97FD-CB44-102843CC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349" y="1877135"/>
            <a:ext cx="5240789" cy="404611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By reducing the prevalence of food adulteration, the number of foodborne illnesses and health issues caused by consuming adulterated food will decrease.</a:t>
            </a:r>
            <a:endParaRPr lang="en-IN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E0C06-A95B-3457-11A5-5683AA07B7F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-53251" y="2474764"/>
            <a:ext cx="3852000" cy="5277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Enhanced Consumer Confidence: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B5C2A6-F872-B3C6-5877-9B47C482737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183212" y="2747874"/>
            <a:ext cx="5240788" cy="484800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As the risk of purchasing adulterated products diminishes, consumers will gain greater trust in the food they purchase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.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95F4DC4-1A83-F99B-21B5-558C149C3A71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-114597" y="3480135"/>
            <a:ext cx="3297809" cy="5277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Reduced Economic Impact: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3FF2B04-7958-E31F-672D-1E27C944F60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2566973" y="3743985"/>
            <a:ext cx="5754159" cy="484800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Food adulteration can have a negative economic impact on both consumers and legitimate food producers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curbing adulteration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</a:t>
            </a:r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A5A2B5A-EDE7-3444-F942-3C1D59F1F90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2163174" y="546802"/>
            <a:ext cx="7704000" cy="572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2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75"/>
          <p:cNvSpPr/>
          <p:nvPr/>
        </p:nvSpPr>
        <p:spPr>
          <a:xfrm>
            <a:off x="0" y="-12"/>
            <a:ext cx="9144000" cy="5143520"/>
          </a:xfrm>
          <a:custGeom>
            <a:avLst/>
            <a:gdLst/>
            <a:ahLst/>
            <a:cxnLst/>
            <a:rect l="l" t="t" r="r" b="b"/>
            <a:pathLst>
              <a:path w="285750" h="160735" extrusionOk="0">
                <a:moveTo>
                  <a:pt x="218722" y="16790"/>
                </a:moveTo>
                <a:cubicBezTo>
                  <a:pt x="225750" y="16790"/>
                  <a:pt x="232750" y="17486"/>
                  <a:pt x="239411" y="18919"/>
                </a:cubicBezTo>
                <a:cubicBezTo>
                  <a:pt x="261997" y="23777"/>
                  <a:pt x="267605" y="45458"/>
                  <a:pt x="268938" y="59722"/>
                </a:cubicBezTo>
                <a:cubicBezTo>
                  <a:pt x="270641" y="77986"/>
                  <a:pt x="267688" y="96464"/>
                  <a:pt x="260271" y="114014"/>
                </a:cubicBezTo>
                <a:cubicBezTo>
                  <a:pt x="256449" y="123039"/>
                  <a:pt x="251198" y="132100"/>
                  <a:pt x="241661" y="138719"/>
                </a:cubicBezTo>
                <a:cubicBezTo>
                  <a:pt x="234583" y="143633"/>
                  <a:pt x="224664" y="146920"/>
                  <a:pt x="214894" y="146920"/>
                </a:cubicBezTo>
                <a:cubicBezTo>
                  <a:pt x="211501" y="146920"/>
                  <a:pt x="208126" y="146523"/>
                  <a:pt x="204895" y="145661"/>
                </a:cubicBezTo>
                <a:cubicBezTo>
                  <a:pt x="190048" y="141696"/>
                  <a:pt x="183201" y="130076"/>
                  <a:pt x="175867" y="120181"/>
                </a:cubicBezTo>
                <a:cubicBezTo>
                  <a:pt x="166902" y="108109"/>
                  <a:pt x="154948" y="96952"/>
                  <a:pt x="149423" y="83903"/>
                </a:cubicBezTo>
                <a:cubicBezTo>
                  <a:pt x="141696" y="65627"/>
                  <a:pt x="148519" y="44422"/>
                  <a:pt x="167771" y="30980"/>
                </a:cubicBezTo>
                <a:cubicBezTo>
                  <a:pt x="180959" y="21769"/>
                  <a:pt x="199936" y="16790"/>
                  <a:pt x="218722" y="16790"/>
                </a:cubicBezTo>
                <a:close/>
                <a:moveTo>
                  <a:pt x="0" y="0"/>
                </a:moveTo>
                <a:lnTo>
                  <a:pt x="0" y="160734"/>
                </a:lnTo>
                <a:lnTo>
                  <a:pt x="285750" y="160734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9" name="Google Shape;4839;p75"/>
          <p:cNvSpPr txBox="1">
            <a:spLocks noGrp="1"/>
          </p:cNvSpPr>
          <p:nvPr>
            <p:ph type="title"/>
          </p:nvPr>
        </p:nvSpPr>
        <p:spPr>
          <a:xfrm>
            <a:off x="666140" y="577640"/>
            <a:ext cx="3393000" cy="4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IN" sz="2800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dk2"/>
              </a:solidFill>
            </a:endParaRPr>
          </a:p>
        </p:txBody>
      </p:sp>
      <p:grpSp>
        <p:nvGrpSpPr>
          <p:cNvPr id="4840" name="Google Shape;4840;p75"/>
          <p:cNvGrpSpPr/>
          <p:nvPr/>
        </p:nvGrpSpPr>
        <p:grpSpPr>
          <a:xfrm rot="7084717" flipH="1">
            <a:off x="3605703" y="-490771"/>
            <a:ext cx="992233" cy="1839015"/>
            <a:chOff x="3321775" y="2146200"/>
            <a:chExt cx="1129175" cy="2092825"/>
          </a:xfrm>
        </p:grpSpPr>
        <p:sp>
          <p:nvSpPr>
            <p:cNvPr id="4841" name="Google Shape;4841;p75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75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75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75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75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75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75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75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75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75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75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75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75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75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75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75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75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75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75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75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75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75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75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75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75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75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75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75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75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75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1" name="Google Shape;4871;p75"/>
          <p:cNvSpPr/>
          <p:nvPr/>
        </p:nvSpPr>
        <p:spPr>
          <a:xfrm rot="-9440034">
            <a:off x="3131138" y="-528788"/>
            <a:ext cx="2155245" cy="1534022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2" name="Google Shape;4872;p75"/>
          <p:cNvGrpSpPr/>
          <p:nvPr/>
        </p:nvGrpSpPr>
        <p:grpSpPr>
          <a:xfrm>
            <a:off x="3730435" y="3713466"/>
            <a:ext cx="2176120" cy="1473255"/>
            <a:chOff x="4159060" y="3694416"/>
            <a:chExt cx="2176120" cy="1473255"/>
          </a:xfrm>
        </p:grpSpPr>
        <p:grpSp>
          <p:nvGrpSpPr>
            <p:cNvPr id="4873" name="Google Shape;4873;p75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4874" name="Google Shape;4874;p75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5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5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5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8" name="Google Shape;4878;p75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4879" name="Google Shape;4879;p75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5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5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5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5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5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5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5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5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5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5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5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5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5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5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5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5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5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5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5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5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0" name="Google Shape;4900;p75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4901" name="Google Shape;4901;p75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5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5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5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5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75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75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5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5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5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11" name="Google Shape;4911;p75"/>
          <p:cNvSpPr/>
          <p:nvPr/>
        </p:nvSpPr>
        <p:spPr>
          <a:xfrm rot="-8099742">
            <a:off x="3560268" y="3983131"/>
            <a:ext cx="2155206" cy="1534070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2" name="Google Shape;4912;p75"/>
          <p:cNvSpPr/>
          <p:nvPr/>
        </p:nvSpPr>
        <p:spPr>
          <a:xfrm rot="-8614070" flipH="1">
            <a:off x="-1284390" y="3553364"/>
            <a:ext cx="2540892" cy="2210763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3" name="Google Shape;4913;p75"/>
          <p:cNvSpPr/>
          <p:nvPr/>
        </p:nvSpPr>
        <p:spPr>
          <a:xfrm rot="2547496">
            <a:off x="-1236199" y="3682873"/>
            <a:ext cx="2479626" cy="2216120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4" name="Google Shape;4914;p75"/>
          <p:cNvSpPr txBox="1">
            <a:spLocks noGrp="1"/>
          </p:cNvSpPr>
          <p:nvPr>
            <p:ph type="subTitle" idx="1"/>
          </p:nvPr>
        </p:nvSpPr>
        <p:spPr>
          <a:xfrm>
            <a:off x="688106" y="915938"/>
            <a:ext cx="6265242" cy="354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is the basic need for life. Without food there is no life.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adulteration is a inhuman act by vendors for the sake of profit.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a big threat to human society. The adulterants effects the health of the people seriously.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us an underlying need for increasing the number of food testing laboratories with highly useful chemical analysis methods.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adulteration can also be bring down by educating the public to identify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adultration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5361;p82">
            <a:extLst>
              <a:ext uri="{FF2B5EF4-FFF2-40B4-BE49-F238E27FC236}">
                <a16:creationId xmlns:a16="http://schemas.microsoft.com/office/drawing/2014/main" id="{7B7A2D71-2455-6AEB-ACDE-A8ED5B097E51}"/>
              </a:ext>
            </a:extLst>
          </p:cNvPr>
          <p:cNvGrpSpPr/>
          <p:nvPr/>
        </p:nvGrpSpPr>
        <p:grpSpPr>
          <a:xfrm>
            <a:off x="7471376" y="1361268"/>
            <a:ext cx="1011575" cy="1362750"/>
            <a:chOff x="2486125" y="1266275"/>
            <a:chExt cx="1011575" cy="1362750"/>
          </a:xfrm>
        </p:grpSpPr>
        <p:sp>
          <p:nvSpPr>
            <p:cNvPr id="8" name="Google Shape;5362;p82">
              <a:extLst>
                <a:ext uri="{FF2B5EF4-FFF2-40B4-BE49-F238E27FC236}">
                  <a16:creationId xmlns:a16="http://schemas.microsoft.com/office/drawing/2014/main" id="{AD3E5024-2A57-87A1-1231-7E2636C8BB0F}"/>
                </a:ext>
              </a:extLst>
            </p:cNvPr>
            <p:cNvSpPr/>
            <p:nvPr/>
          </p:nvSpPr>
          <p:spPr>
            <a:xfrm>
              <a:off x="2512800" y="1576225"/>
              <a:ext cx="427850" cy="504900"/>
            </a:xfrm>
            <a:custGeom>
              <a:avLst/>
              <a:gdLst/>
              <a:ahLst/>
              <a:cxnLst/>
              <a:rect l="l" t="t" r="r" b="b"/>
              <a:pathLst>
                <a:path w="17114" h="20196" extrusionOk="0">
                  <a:moveTo>
                    <a:pt x="475" y="0"/>
                  </a:moveTo>
                  <a:cubicBezTo>
                    <a:pt x="456" y="0"/>
                    <a:pt x="443" y="5"/>
                    <a:pt x="435" y="14"/>
                  </a:cubicBezTo>
                  <a:cubicBezTo>
                    <a:pt x="1" y="481"/>
                    <a:pt x="1435" y="6486"/>
                    <a:pt x="3503" y="10989"/>
                  </a:cubicBezTo>
                  <a:cubicBezTo>
                    <a:pt x="5605" y="15492"/>
                    <a:pt x="12510" y="20129"/>
                    <a:pt x="12510" y="20129"/>
                  </a:cubicBezTo>
                  <a:lnTo>
                    <a:pt x="17113" y="20195"/>
                  </a:lnTo>
                  <a:cubicBezTo>
                    <a:pt x="14042" y="10786"/>
                    <a:pt x="1370" y="0"/>
                    <a:pt x="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63;p82">
              <a:extLst>
                <a:ext uri="{FF2B5EF4-FFF2-40B4-BE49-F238E27FC236}">
                  <a16:creationId xmlns:a16="http://schemas.microsoft.com/office/drawing/2014/main" id="{2F87DD7B-9278-C3DF-42BE-5CAABAFAA593}"/>
                </a:ext>
              </a:extLst>
            </p:cNvPr>
            <p:cNvSpPr/>
            <p:nvPr/>
          </p:nvSpPr>
          <p:spPr>
            <a:xfrm>
              <a:off x="2545325" y="1614100"/>
              <a:ext cx="337775" cy="449500"/>
            </a:xfrm>
            <a:custGeom>
              <a:avLst/>
              <a:gdLst/>
              <a:ahLst/>
              <a:cxnLst/>
              <a:rect l="l" t="t" r="r" b="b"/>
              <a:pathLst>
                <a:path w="13511" h="17980" extrusionOk="0">
                  <a:moveTo>
                    <a:pt x="1" y="0"/>
                  </a:moveTo>
                  <a:cubicBezTo>
                    <a:pt x="801" y="1702"/>
                    <a:pt x="1702" y="3369"/>
                    <a:pt x="2636" y="4971"/>
                  </a:cubicBezTo>
                  <a:cubicBezTo>
                    <a:pt x="3570" y="6605"/>
                    <a:pt x="4637" y="8173"/>
                    <a:pt x="5705" y="9707"/>
                  </a:cubicBezTo>
                  <a:cubicBezTo>
                    <a:pt x="6239" y="10508"/>
                    <a:pt x="6839" y="11275"/>
                    <a:pt x="7406" y="12009"/>
                  </a:cubicBezTo>
                  <a:cubicBezTo>
                    <a:pt x="8007" y="12709"/>
                    <a:pt x="8574" y="13477"/>
                    <a:pt x="9241" y="14177"/>
                  </a:cubicBezTo>
                  <a:cubicBezTo>
                    <a:pt x="10542" y="15612"/>
                    <a:pt x="11909" y="16979"/>
                    <a:pt x="13510" y="17980"/>
                  </a:cubicBezTo>
                  <a:cubicBezTo>
                    <a:pt x="12176" y="16646"/>
                    <a:pt x="11009" y="15178"/>
                    <a:pt x="9841" y="13710"/>
                  </a:cubicBezTo>
                  <a:cubicBezTo>
                    <a:pt x="8707" y="12276"/>
                    <a:pt x="7573" y="10741"/>
                    <a:pt x="6505" y="9207"/>
                  </a:cubicBezTo>
                  <a:cubicBezTo>
                    <a:pt x="4304" y="6171"/>
                    <a:pt x="2202" y="30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4;p82">
              <a:extLst>
                <a:ext uri="{FF2B5EF4-FFF2-40B4-BE49-F238E27FC236}">
                  <a16:creationId xmlns:a16="http://schemas.microsoft.com/office/drawing/2014/main" id="{0C69E908-DABA-2BA8-6C0E-2A9DAC4471BA}"/>
                </a:ext>
              </a:extLst>
            </p:cNvPr>
            <p:cNvSpPr/>
            <p:nvPr/>
          </p:nvSpPr>
          <p:spPr>
            <a:xfrm>
              <a:off x="2860550" y="1266275"/>
              <a:ext cx="363900" cy="811525"/>
            </a:xfrm>
            <a:custGeom>
              <a:avLst/>
              <a:gdLst/>
              <a:ahLst/>
              <a:cxnLst/>
              <a:rect l="l" t="t" r="r" b="b"/>
              <a:pathLst>
                <a:path w="14556" h="32461" extrusionOk="0">
                  <a:moveTo>
                    <a:pt x="2490" y="1"/>
                  </a:moveTo>
                  <a:cubicBezTo>
                    <a:pt x="2482" y="1"/>
                    <a:pt x="2476" y="2"/>
                    <a:pt x="2469" y="3"/>
                  </a:cubicBezTo>
                  <a:cubicBezTo>
                    <a:pt x="1502" y="237"/>
                    <a:pt x="1" y="8510"/>
                    <a:pt x="434" y="15014"/>
                  </a:cubicBezTo>
                  <a:cubicBezTo>
                    <a:pt x="835" y="21552"/>
                    <a:pt x="4537" y="32460"/>
                    <a:pt x="4537" y="32460"/>
                  </a:cubicBezTo>
                  <a:lnTo>
                    <a:pt x="6105" y="32460"/>
                  </a:lnTo>
                  <a:cubicBezTo>
                    <a:pt x="14555" y="19967"/>
                    <a:pt x="3582" y="1"/>
                    <a:pt x="2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5;p82">
              <a:extLst>
                <a:ext uri="{FF2B5EF4-FFF2-40B4-BE49-F238E27FC236}">
                  <a16:creationId xmlns:a16="http://schemas.microsoft.com/office/drawing/2014/main" id="{962459E5-5354-CE6E-645D-A9040926C282}"/>
                </a:ext>
              </a:extLst>
            </p:cNvPr>
            <p:cNvSpPr/>
            <p:nvPr/>
          </p:nvSpPr>
          <p:spPr>
            <a:xfrm>
              <a:off x="2932275" y="1303875"/>
              <a:ext cx="79250" cy="753900"/>
            </a:xfrm>
            <a:custGeom>
              <a:avLst/>
              <a:gdLst/>
              <a:ahLst/>
              <a:cxnLst/>
              <a:rect l="l" t="t" r="r" b="b"/>
              <a:pathLst>
                <a:path w="3170" h="30156" extrusionOk="0">
                  <a:moveTo>
                    <a:pt x="1" y="1"/>
                  </a:moveTo>
                  <a:lnTo>
                    <a:pt x="935" y="7473"/>
                  </a:lnTo>
                  <a:cubicBezTo>
                    <a:pt x="1268" y="10041"/>
                    <a:pt x="1568" y="12543"/>
                    <a:pt x="1835" y="15045"/>
                  </a:cubicBezTo>
                  <a:cubicBezTo>
                    <a:pt x="2069" y="17546"/>
                    <a:pt x="2336" y="20082"/>
                    <a:pt x="2436" y="22583"/>
                  </a:cubicBezTo>
                  <a:lnTo>
                    <a:pt x="2502" y="23551"/>
                  </a:lnTo>
                  <a:lnTo>
                    <a:pt x="2536" y="24485"/>
                  </a:lnTo>
                  <a:cubicBezTo>
                    <a:pt x="2536" y="25118"/>
                    <a:pt x="2569" y="25752"/>
                    <a:pt x="2569" y="26386"/>
                  </a:cubicBezTo>
                  <a:lnTo>
                    <a:pt x="2569" y="28254"/>
                  </a:lnTo>
                  <a:cubicBezTo>
                    <a:pt x="2536" y="28921"/>
                    <a:pt x="2536" y="29555"/>
                    <a:pt x="2502" y="30155"/>
                  </a:cubicBezTo>
                  <a:cubicBezTo>
                    <a:pt x="3036" y="27720"/>
                    <a:pt x="3169" y="25118"/>
                    <a:pt x="3169" y="22583"/>
                  </a:cubicBezTo>
                  <a:cubicBezTo>
                    <a:pt x="3169" y="21282"/>
                    <a:pt x="3069" y="20048"/>
                    <a:pt x="3036" y="18747"/>
                  </a:cubicBezTo>
                  <a:cubicBezTo>
                    <a:pt x="2903" y="17480"/>
                    <a:pt x="2836" y="16212"/>
                    <a:pt x="2702" y="14945"/>
                  </a:cubicBezTo>
                  <a:cubicBezTo>
                    <a:pt x="2569" y="13677"/>
                    <a:pt x="2402" y="12409"/>
                    <a:pt x="2235" y="11175"/>
                  </a:cubicBezTo>
                  <a:cubicBezTo>
                    <a:pt x="2035" y="9908"/>
                    <a:pt x="1869" y="8673"/>
                    <a:pt x="1602" y="7406"/>
                  </a:cubicBezTo>
                  <a:cubicBezTo>
                    <a:pt x="1201" y="4904"/>
                    <a:pt x="668" y="24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6;p82">
              <a:extLst>
                <a:ext uri="{FF2B5EF4-FFF2-40B4-BE49-F238E27FC236}">
                  <a16:creationId xmlns:a16="http://schemas.microsoft.com/office/drawing/2014/main" id="{CA4C9C59-2248-CC92-3DED-C8814B25129B}"/>
                </a:ext>
              </a:extLst>
            </p:cNvPr>
            <p:cNvSpPr/>
            <p:nvPr/>
          </p:nvSpPr>
          <p:spPr>
            <a:xfrm>
              <a:off x="2921425" y="1410600"/>
              <a:ext cx="352775" cy="667200"/>
            </a:xfrm>
            <a:custGeom>
              <a:avLst/>
              <a:gdLst/>
              <a:ahLst/>
              <a:cxnLst/>
              <a:rect l="l" t="t" r="r" b="b"/>
              <a:pathLst>
                <a:path w="14111" h="26688" extrusionOk="0">
                  <a:moveTo>
                    <a:pt x="13531" y="0"/>
                  </a:moveTo>
                  <a:cubicBezTo>
                    <a:pt x="12932" y="0"/>
                    <a:pt x="7810" y="6519"/>
                    <a:pt x="3937" y="12644"/>
                  </a:cubicBezTo>
                  <a:cubicBezTo>
                    <a:pt x="1" y="18815"/>
                    <a:pt x="2102" y="26687"/>
                    <a:pt x="2102" y="26687"/>
                  </a:cubicBezTo>
                  <a:lnTo>
                    <a:pt x="3670" y="26687"/>
                  </a:lnTo>
                  <a:cubicBezTo>
                    <a:pt x="11843" y="19782"/>
                    <a:pt x="14111" y="135"/>
                    <a:pt x="13544" y="1"/>
                  </a:cubicBezTo>
                  <a:cubicBezTo>
                    <a:pt x="13540" y="0"/>
                    <a:pt x="13536" y="0"/>
                    <a:pt x="13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7;p82">
              <a:extLst>
                <a:ext uri="{FF2B5EF4-FFF2-40B4-BE49-F238E27FC236}">
                  <a16:creationId xmlns:a16="http://schemas.microsoft.com/office/drawing/2014/main" id="{C39C45EC-91B1-0E31-85AB-B9E990168510}"/>
                </a:ext>
              </a:extLst>
            </p:cNvPr>
            <p:cNvSpPr/>
            <p:nvPr/>
          </p:nvSpPr>
          <p:spPr>
            <a:xfrm>
              <a:off x="2994825" y="1441475"/>
              <a:ext cx="254375" cy="622125"/>
            </a:xfrm>
            <a:custGeom>
              <a:avLst/>
              <a:gdLst/>
              <a:ahLst/>
              <a:cxnLst/>
              <a:rect l="l" t="t" r="r" b="b"/>
              <a:pathLst>
                <a:path w="10175" h="24885" extrusionOk="0">
                  <a:moveTo>
                    <a:pt x="10174" y="0"/>
                  </a:moveTo>
                  <a:lnTo>
                    <a:pt x="10174" y="0"/>
                  </a:lnTo>
                  <a:cubicBezTo>
                    <a:pt x="9007" y="1935"/>
                    <a:pt x="8006" y="3937"/>
                    <a:pt x="7039" y="6005"/>
                  </a:cubicBezTo>
                  <a:cubicBezTo>
                    <a:pt x="6071" y="8006"/>
                    <a:pt x="5171" y="10041"/>
                    <a:pt x="4270" y="12109"/>
                  </a:cubicBezTo>
                  <a:cubicBezTo>
                    <a:pt x="3436" y="14211"/>
                    <a:pt x="2669" y="16279"/>
                    <a:pt x="1902" y="18414"/>
                  </a:cubicBezTo>
                  <a:cubicBezTo>
                    <a:pt x="1168" y="20549"/>
                    <a:pt x="534" y="22717"/>
                    <a:pt x="0" y="24885"/>
                  </a:cubicBezTo>
                  <a:cubicBezTo>
                    <a:pt x="868" y="22783"/>
                    <a:pt x="1735" y="20749"/>
                    <a:pt x="2569" y="18680"/>
                  </a:cubicBezTo>
                  <a:lnTo>
                    <a:pt x="5171" y="12443"/>
                  </a:lnTo>
                  <a:lnTo>
                    <a:pt x="7706" y="6238"/>
                  </a:lnTo>
                  <a:cubicBezTo>
                    <a:pt x="8540" y="4170"/>
                    <a:pt x="9374" y="2069"/>
                    <a:pt x="10174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68;p82">
              <a:extLst>
                <a:ext uri="{FF2B5EF4-FFF2-40B4-BE49-F238E27FC236}">
                  <a16:creationId xmlns:a16="http://schemas.microsoft.com/office/drawing/2014/main" id="{AE6F3AD9-8A2A-B7ED-5FEF-DC01C08806A0}"/>
                </a:ext>
              </a:extLst>
            </p:cNvPr>
            <p:cNvSpPr/>
            <p:nvPr/>
          </p:nvSpPr>
          <p:spPr>
            <a:xfrm>
              <a:off x="2991475" y="1670350"/>
              <a:ext cx="506225" cy="407450"/>
            </a:xfrm>
            <a:custGeom>
              <a:avLst/>
              <a:gdLst/>
              <a:ahLst/>
              <a:cxnLst/>
              <a:rect l="l" t="t" r="r" b="b"/>
              <a:pathLst>
                <a:path w="20249" h="16298" extrusionOk="0">
                  <a:moveTo>
                    <a:pt x="19246" y="1"/>
                  </a:moveTo>
                  <a:cubicBezTo>
                    <a:pt x="17896" y="1"/>
                    <a:pt x="12992" y="2224"/>
                    <a:pt x="8173" y="4956"/>
                  </a:cubicBezTo>
                  <a:cubicBezTo>
                    <a:pt x="2903" y="7924"/>
                    <a:pt x="1" y="15963"/>
                    <a:pt x="1" y="15963"/>
                  </a:cubicBezTo>
                  <a:lnTo>
                    <a:pt x="1569" y="16297"/>
                  </a:lnTo>
                  <a:cubicBezTo>
                    <a:pt x="16746" y="10293"/>
                    <a:pt x="20249" y="486"/>
                    <a:pt x="19515" y="52"/>
                  </a:cubicBezTo>
                  <a:cubicBezTo>
                    <a:pt x="19454" y="17"/>
                    <a:pt x="19363" y="1"/>
                    <a:pt x="19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9;p82">
              <a:extLst>
                <a:ext uri="{FF2B5EF4-FFF2-40B4-BE49-F238E27FC236}">
                  <a16:creationId xmlns:a16="http://schemas.microsoft.com/office/drawing/2014/main" id="{916BDBD7-7DE4-90E0-A43D-41879F185A87}"/>
                </a:ext>
              </a:extLst>
            </p:cNvPr>
            <p:cNvSpPr/>
            <p:nvPr/>
          </p:nvSpPr>
          <p:spPr>
            <a:xfrm>
              <a:off x="3022350" y="1699150"/>
              <a:ext cx="426975" cy="360300"/>
            </a:xfrm>
            <a:custGeom>
              <a:avLst/>
              <a:gdLst/>
              <a:ahLst/>
              <a:cxnLst/>
              <a:rect l="l" t="t" r="r" b="b"/>
              <a:pathLst>
                <a:path w="17079" h="14412" extrusionOk="0">
                  <a:moveTo>
                    <a:pt x="17079" y="1"/>
                  </a:moveTo>
                  <a:lnTo>
                    <a:pt x="17079" y="1"/>
                  </a:lnTo>
                  <a:cubicBezTo>
                    <a:pt x="15411" y="901"/>
                    <a:pt x="13843" y="1936"/>
                    <a:pt x="12342" y="3003"/>
                  </a:cubicBezTo>
                  <a:cubicBezTo>
                    <a:pt x="10808" y="4104"/>
                    <a:pt x="9340" y="5271"/>
                    <a:pt x="7939" y="6472"/>
                  </a:cubicBezTo>
                  <a:cubicBezTo>
                    <a:pt x="6505" y="7740"/>
                    <a:pt x="5137" y="8941"/>
                    <a:pt x="3803" y="10275"/>
                  </a:cubicBezTo>
                  <a:cubicBezTo>
                    <a:pt x="2469" y="11576"/>
                    <a:pt x="1234" y="12943"/>
                    <a:pt x="0" y="14411"/>
                  </a:cubicBezTo>
                  <a:cubicBezTo>
                    <a:pt x="1468" y="13244"/>
                    <a:pt x="2902" y="12009"/>
                    <a:pt x="4303" y="10809"/>
                  </a:cubicBezTo>
                  <a:lnTo>
                    <a:pt x="8573" y="7239"/>
                  </a:lnTo>
                  <a:cubicBezTo>
                    <a:pt x="9974" y="6005"/>
                    <a:pt x="11408" y="4838"/>
                    <a:pt x="12809" y="3637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0;p82">
              <a:extLst>
                <a:ext uri="{FF2B5EF4-FFF2-40B4-BE49-F238E27FC236}">
                  <a16:creationId xmlns:a16="http://schemas.microsoft.com/office/drawing/2014/main" id="{F3ADF5C5-C500-4FA8-DAA3-050BE6A60020}"/>
                </a:ext>
              </a:extLst>
            </p:cNvPr>
            <p:cNvSpPr/>
            <p:nvPr/>
          </p:nvSpPr>
          <p:spPr>
            <a:xfrm>
              <a:off x="3059875" y="1904200"/>
              <a:ext cx="408650" cy="182350"/>
            </a:xfrm>
            <a:custGeom>
              <a:avLst/>
              <a:gdLst/>
              <a:ahLst/>
              <a:cxnLst/>
              <a:rect l="l" t="t" r="r" b="b"/>
              <a:pathLst>
                <a:path w="16346" h="7294" extrusionOk="0">
                  <a:moveTo>
                    <a:pt x="15841" y="1"/>
                  </a:moveTo>
                  <a:cubicBezTo>
                    <a:pt x="14953" y="1"/>
                    <a:pt x="12360" y="670"/>
                    <a:pt x="8173" y="1272"/>
                  </a:cubicBezTo>
                  <a:cubicBezTo>
                    <a:pt x="3102" y="2040"/>
                    <a:pt x="0" y="6743"/>
                    <a:pt x="0" y="6743"/>
                  </a:cubicBezTo>
                  <a:cubicBezTo>
                    <a:pt x="0" y="6743"/>
                    <a:pt x="479" y="7293"/>
                    <a:pt x="2655" y="7293"/>
                  </a:cubicBezTo>
                  <a:cubicBezTo>
                    <a:pt x="3462" y="7293"/>
                    <a:pt x="4502" y="7217"/>
                    <a:pt x="5838" y="7010"/>
                  </a:cubicBezTo>
                  <a:cubicBezTo>
                    <a:pt x="10775" y="6176"/>
                    <a:pt x="16345" y="538"/>
                    <a:pt x="16178" y="105"/>
                  </a:cubicBezTo>
                  <a:cubicBezTo>
                    <a:pt x="16148" y="33"/>
                    <a:pt x="16036" y="1"/>
                    <a:pt x="15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71;p82">
              <a:extLst>
                <a:ext uri="{FF2B5EF4-FFF2-40B4-BE49-F238E27FC236}">
                  <a16:creationId xmlns:a16="http://schemas.microsoft.com/office/drawing/2014/main" id="{BA482D90-431F-0D03-7576-73615CDC3D1C}"/>
                </a:ext>
              </a:extLst>
            </p:cNvPr>
            <p:cNvSpPr/>
            <p:nvPr/>
          </p:nvSpPr>
          <p:spPr>
            <a:xfrm>
              <a:off x="3091550" y="1931825"/>
              <a:ext cx="326100" cy="137625"/>
            </a:xfrm>
            <a:custGeom>
              <a:avLst/>
              <a:gdLst/>
              <a:ahLst/>
              <a:cxnLst/>
              <a:rect l="l" t="t" r="r" b="b"/>
              <a:pathLst>
                <a:path w="13044" h="5505" extrusionOk="0">
                  <a:moveTo>
                    <a:pt x="13043" y="0"/>
                  </a:moveTo>
                  <a:lnTo>
                    <a:pt x="13043" y="0"/>
                  </a:lnTo>
                  <a:cubicBezTo>
                    <a:pt x="11909" y="434"/>
                    <a:pt x="10809" y="801"/>
                    <a:pt x="9708" y="1201"/>
                  </a:cubicBezTo>
                  <a:cubicBezTo>
                    <a:pt x="8574" y="1635"/>
                    <a:pt x="7506" y="2035"/>
                    <a:pt x="6405" y="2502"/>
                  </a:cubicBezTo>
                  <a:cubicBezTo>
                    <a:pt x="5338" y="2969"/>
                    <a:pt x="4237" y="3436"/>
                    <a:pt x="3170" y="3937"/>
                  </a:cubicBezTo>
                  <a:cubicBezTo>
                    <a:pt x="2069" y="4404"/>
                    <a:pt x="1035" y="4937"/>
                    <a:pt x="1" y="5504"/>
                  </a:cubicBezTo>
                  <a:cubicBezTo>
                    <a:pt x="1168" y="5304"/>
                    <a:pt x="2302" y="4971"/>
                    <a:pt x="3470" y="4537"/>
                  </a:cubicBezTo>
                  <a:cubicBezTo>
                    <a:pt x="4571" y="4204"/>
                    <a:pt x="5705" y="3803"/>
                    <a:pt x="6806" y="3336"/>
                  </a:cubicBezTo>
                  <a:cubicBezTo>
                    <a:pt x="7873" y="2869"/>
                    <a:pt x="8974" y="2402"/>
                    <a:pt x="10008" y="1835"/>
                  </a:cubicBezTo>
                  <a:cubicBezTo>
                    <a:pt x="11042" y="1301"/>
                    <a:pt x="12076" y="701"/>
                    <a:pt x="13043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2;p82">
              <a:extLst>
                <a:ext uri="{FF2B5EF4-FFF2-40B4-BE49-F238E27FC236}">
                  <a16:creationId xmlns:a16="http://schemas.microsoft.com/office/drawing/2014/main" id="{849873E7-3B7E-A3FC-0AB1-FD82076FFAFC}"/>
                </a:ext>
              </a:extLst>
            </p:cNvPr>
            <p:cNvSpPr/>
            <p:nvPr/>
          </p:nvSpPr>
          <p:spPr>
            <a:xfrm>
              <a:off x="2678025" y="1396450"/>
              <a:ext cx="306825" cy="673000"/>
            </a:xfrm>
            <a:custGeom>
              <a:avLst/>
              <a:gdLst/>
              <a:ahLst/>
              <a:cxnLst/>
              <a:rect l="l" t="t" r="r" b="b"/>
              <a:pathLst>
                <a:path w="12273" h="26920" extrusionOk="0">
                  <a:moveTo>
                    <a:pt x="560" y="0"/>
                  </a:moveTo>
                  <a:cubicBezTo>
                    <a:pt x="0" y="0"/>
                    <a:pt x="735" y="6990"/>
                    <a:pt x="2565" y="14511"/>
                  </a:cubicBezTo>
                  <a:cubicBezTo>
                    <a:pt x="4400" y="22049"/>
                    <a:pt x="10004" y="26853"/>
                    <a:pt x="10004" y="26853"/>
                  </a:cubicBezTo>
                  <a:lnTo>
                    <a:pt x="12105" y="26919"/>
                  </a:lnTo>
                  <a:cubicBezTo>
                    <a:pt x="12272" y="12743"/>
                    <a:pt x="1164" y="34"/>
                    <a:pt x="564" y="0"/>
                  </a:cubicBezTo>
                  <a:cubicBezTo>
                    <a:pt x="562" y="0"/>
                    <a:pt x="561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73;p82">
              <a:extLst>
                <a:ext uri="{FF2B5EF4-FFF2-40B4-BE49-F238E27FC236}">
                  <a16:creationId xmlns:a16="http://schemas.microsoft.com/office/drawing/2014/main" id="{1500CC00-9C5C-B304-F9A1-53AB073F18A5}"/>
                </a:ext>
              </a:extLst>
            </p:cNvPr>
            <p:cNvSpPr/>
            <p:nvPr/>
          </p:nvSpPr>
          <p:spPr>
            <a:xfrm>
              <a:off x="2707950" y="1441475"/>
              <a:ext cx="241875" cy="608800"/>
            </a:xfrm>
            <a:custGeom>
              <a:avLst/>
              <a:gdLst/>
              <a:ahLst/>
              <a:cxnLst/>
              <a:rect l="l" t="t" r="r" b="b"/>
              <a:pathLst>
                <a:path w="9675" h="2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2169"/>
                    <a:pt x="1068" y="4237"/>
                    <a:pt x="1735" y="6305"/>
                  </a:cubicBezTo>
                  <a:cubicBezTo>
                    <a:pt x="2402" y="8406"/>
                    <a:pt x="3136" y="10475"/>
                    <a:pt x="3903" y="12543"/>
                  </a:cubicBezTo>
                  <a:cubicBezTo>
                    <a:pt x="4704" y="14578"/>
                    <a:pt x="5538" y="16579"/>
                    <a:pt x="6505" y="18580"/>
                  </a:cubicBezTo>
                  <a:cubicBezTo>
                    <a:pt x="7406" y="20549"/>
                    <a:pt x="8406" y="22483"/>
                    <a:pt x="9674" y="24351"/>
                  </a:cubicBezTo>
                  <a:cubicBezTo>
                    <a:pt x="8740" y="22316"/>
                    <a:pt x="7973" y="20348"/>
                    <a:pt x="7139" y="18280"/>
                  </a:cubicBezTo>
                  <a:cubicBezTo>
                    <a:pt x="6305" y="16279"/>
                    <a:pt x="5538" y="14244"/>
                    <a:pt x="4737" y="12209"/>
                  </a:cubicBezTo>
                  <a:lnTo>
                    <a:pt x="2402" y="6071"/>
                  </a:lnTo>
                  <a:cubicBezTo>
                    <a:pt x="1635" y="4037"/>
                    <a:pt x="834" y="2035"/>
                    <a:pt x="0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74;p82">
              <a:extLst>
                <a:ext uri="{FF2B5EF4-FFF2-40B4-BE49-F238E27FC236}">
                  <a16:creationId xmlns:a16="http://schemas.microsoft.com/office/drawing/2014/main" id="{F21BF594-4DBA-E174-F3A7-A935469DC8D4}"/>
                </a:ext>
              </a:extLst>
            </p:cNvPr>
            <p:cNvSpPr/>
            <p:nvPr/>
          </p:nvSpPr>
          <p:spPr>
            <a:xfrm>
              <a:off x="2486125" y="1904200"/>
              <a:ext cx="408650" cy="182350"/>
            </a:xfrm>
            <a:custGeom>
              <a:avLst/>
              <a:gdLst/>
              <a:ahLst/>
              <a:cxnLst/>
              <a:rect l="l" t="t" r="r" b="b"/>
              <a:pathLst>
                <a:path w="16346" h="7294" extrusionOk="0">
                  <a:moveTo>
                    <a:pt x="504" y="1"/>
                  </a:moveTo>
                  <a:cubicBezTo>
                    <a:pt x="310" y="1"/>
                    <a:pt x="197" y="33"/>
                    <a:pt x="167" y="105"/>
                  </a:cubicBezTo>
                  <a:cubicBezTo>
                    <a:pt x="0" y="538"/>
                    <a:pt x="5571" y="6176"/>
                    <a:pt x="10508" y="7010"/>
                  </a:cubicBezTo>
                  <a:cubicBezTo>
                    <a:pt x="11844" y="7217"/>
                    <a:pt x="12884" y="7293"/>
                    <a:pt x="13691" y="7293"/>
                  </a:cubicBezTo>
                  <a:cubicBezTo>
                    <a:pt x="15866" y="7293"/>
                    <a:pt x="16345" y="6743"/>
                    <a:pt x="16345" y="6743"/>
                  </a:cubicBezTo>
                  <a:cubicBezTo>
                    <a:pt x="16345" y="6743"/>
                    <a:pt x="13243" y="2040"/>
                    <a:pt x="8173" y="1272"/>
                  </a:cubicBezTo>
                  <a:cubicBezTo>
                    <a:pt x="3986" y="670"/>
                    <a:pt x="1393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75;p82">
              <a:extLst>
                <a:ext uri="{FF2B5EF4-FFF2-40B4-BE49-F238E27FC236}">
                  <a16:creationId xmlns:a16="http://schemas.microsoft.com/office/drawing/2014/main" id="{4E88E9C6-AD6E-4693-44FD-91033FA69BE7}"/>
                </a:ext>
              </a:extLst>
            </p:cNvPr>
            <p:cNvSpPr/>
            <p:nvPr/>
          </p:nvSpPr>
          <p:spPr>
            <a:xfrm>
              <a:off x="2537825" y="1931825"/>
              <a:ext cx="326100" cy="137625"/>
            </a:xfrm>
            <a:custGeom>
              <a:avLst/>
              <a:gdLst/>
              <a:ahLst/>
              <a:cxnLst/>
              <a:rect l="l" t="t" r="r" b="b"/>
              <a:pathLst>
                <a:path w="13044" h="5505" extrusionOk="0">
                  <a:moveTo>
                    <a:pt x="1" y="0"/>
                  </a:moveTo>
                  <a:cubicBezTo>
                    <a:pt x="968" y="701"/>
                    <a:pt x="2002" y="1301"/>
                    <a:pt x="3036" y="1835"/>
                  </a:cubicBezTo>
                  <a:cubicBezTo>
                    <a:pt x="4104" y="2402"/>
                    <a:pt x="5171" y="2869"/>
                    <a:pt x="6238" y="3336"/>
                  </a:cubicBezTo>
                  <a:cubicBezTo>
                    <a:pt x="7339" y="3803"/>
                    <a:pt x="8473" y="4204"/>
                    <a:pt x="9574" y="4537"/>
                  </a:cubicBezTo>
                  <a:cubicBezTo>
                    <a:pt x="10708" y="4971"/>
                    <a:pt x="11876" y="5304"/>
                    <a:pt x="13043" y="5504"/>
                  </a:cubicBezTo>
                  <a:cubicBezTo>
                    <a:pt x="12009" y="4937"/>
                    <a:pt x="10975" y="4404"/>
                    <a:pt x="9874" y="3937"/>
                  </a:cubicBezTo>
                  <a:cubicBezTo>
                    <a:pt x="8807" y="3436"/>
                    <a:pt x="7706" y="2969"/>
                    <a:pt x="6639" y="2502"/>
                  </a:cubicBezTo>
                  <a:cubicBezTo>
                    <a:pt x="5538" y="2035"/>
                    <a:pt x="4470" y="1635"/>
                    <a:pt x="3336" y="1201"/>
                  </a:cubicBezTo>
                  <a:cubicBezTo>
                    <a:pt x="2269" y="801"/>
                    <a:pt x="1135" y="434"/>
                    <a:pt x="1" y="0"/>
                  </a:cubicBezTo>
                  <a:close/>
                </a:path>
              </a:pathLst>
            </a:custGeom>
            <a:solidFill>
              <a:srgbClr val="5C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76;p82">
              <a:extLst>
                <a:ext uri="{FF2B5EF4-FFF2-40B4-BE49-F238E27FC236}">
                  <a16:creationId xmlns:a16="http://schemas.microsoft.com/office/drawing/2014/main" id="{159713BC-CB1C-61BA-2DE8-953A46D23AE2}"/>
                </a:ext>
              </a:extLst>
            </p:cNvPr>
            <p:cNvSpPr/>
            <p:nvPr/>
          </p:nvSpPr>
          <p:spPr>
            <a:xfrm>
              <a:off x="2669600" y="2101125"/>
              <a:ext cx="584600" cy="527900"/>
            </a:xfrm>
            <a:custGeom>
              <a:avLst/>
              <a:gdLst/>
              <a:ahLst/>
              <a:cxnLst/>
              <a:rect l="l" t="t" r="r" b="b"/>
              <a:pathLst>
                <a:path w="23384" h="21116" extrusionOk="0">
                  <a:moveTo>
                    <a:pt x="0" y="0"/>
                  </a:moveTo>
                  <a:lnTo>
                    <a:pt x="0" y="13576"/>
                  </a:lnTo>
                  <a:cubicBezTo>
                    <a:pt x="0" y="17713"/>
                    <a:pt x="3369" y="21115"/>
                    <a:pt x="7539" y="21115"/>
                  </a:cubicBezTo>
                  <a:lnTo>
                    <a:pt x="15845" y="21115"/>
                  </a:lnTo>
                  <a:cubicBezTo>
                    <a:pt x="19948" y="21115"/>
                    <a:pt x="23383" y="17746"/>
                    <a:pt x="23383" y="13576"/>
                  </a:cubicBezTo>
                  <a:lnTo>
                    <a:pt x="23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77;p82">
              <a:extLst>
                <a:ext uri="{FF2B5EF4-FFF2-40B4-BE49-F238E27FC236}">
                  <a16:creationId xmlns:a16="http://schemas.microsoft.com/office/drawing/2014/main" id="{DB203E91-6B1B-132E-3B94-512A817EC298}"/>
                </a:ext>
              </a:extLst>
            </p:cNvPr>
            <p:cNvSpPr/>
            <p:nvPr/>
          </p:nvSpPr>
          <p:spPr>
            <a:xfrm>
              <a:off x="2655431" y="2237875"/>
              <a:ext cx="609653" cy="106775"/>
            </a:xfrm>
            <a:custGeom>
              <a:avLst/>
              <a:gdLst/>
              <a:ahLst/>
              <a:cxnLst/>
              <a:rect l="l" t="t" r="r" b="b"/>
              <a:pathLst>
                <a:path w="28639" h="4271" extrusionOk="0">
                  <a:moveTo>
                    <a:pt x="6239" y="1"/>
                  </a:moveTo>
                  <a:cubicBezTo>
                    <a:pt x="6073" y="1"/>
                    <a:pt x="5906" y="67"/>
                    <a:pt x="5806" y="201"/>
                  </a:cubicBezTo>
                  <a:lnTo>
                    <a:pt x="3537" y="2703"/>
                  </a:lnTo>
                  <a:lnTo>
                    <a:pt x="1302" y="201"/>
                  </a:lnTo>
                  <a:cubicBezTo>
                    <a:pt x="1178" y="61"/>
                    <a:pt x="1034" y="2"/>
                    <a:pt x="892" y="2"/>
                  </a:cubicBezTo>
                  <a:cubicBezTo>
                    <a:pt x="428" y="2"/>
                    <a:pt x="0" y="633"/>
                    <a:pt x="435" y="1068"/>
                  </a:cubicBezTo>
                  <a:cubicBezTo>
                    <a:pt x="1336" y="2069"/>
                    <a:pt x="2236" y="3069"/>
                    <a:pt x="3137" y="4070"/>
                  </a:cubicBezTo>
                  <a:cubicBezTo>
                    <a:pt x="3237" y="4204"/>
                    <a:pt x="3404" y="4270"/>
                    <a:pt x="3571" y="4270"/>
                  </a:cubicBezTo>
                  <a:cubicBezTo>
                    <a:pt x="3738" y="4270"/>
                    <a:pt x="3904" y="4204"/>
                    <a:pt x="4004" y="4070"/>
                  </a:cubicBezTo>
                  <a:lnTo>
                    <a:pt x="6273" y="1568"/>
                  </a:lnTo>
                  <a:lnTo>
                    <a:pt x="8508" y="4070"/>
                  </a:lnTo>
                  <a:cubicBezTo>
                    <a:pt x="8624" y="4204"/>
                    <a:pt x="8791" y="4270"/>
                    <a:pt x="8954" y="4270"/>
                  </a:cubicBezTo>
                  <a:cubicBezTo>
                    <a:pt x="9116" y="4270"/>
                    <a:pt x="9275" y="4204"/>
                    <a:pt x="9375" y="4070"/>
                  </a:cubicBezTo>
                  <a:lnTo>
                    <a:pt x="11643" y="1568"/>
                  </a:lnTo>
                  <a:lnTo>
                    <a:pt x="13911" y="4070"/>
                  </a:lnTo>
                  <a:cubicBezTo>
                    <a:pt x="14012" y="4204"/>
                    <a:pt x="14178" y="4270"/>
                    <a:pt x="14345" y="4270"/>
                  </a:cubicBezTo>
                  <a:cubicBezTo>
                    <a:pt x="14512" y="4270"/>
                    <a:pt x="14679" y="4204"/>
                    <a:pt x="14779" y="4070"/>
                  </a:cubicBezTo>
                  <a:lnTo>
                    <a:pt x="17014" y="1568"/>
                  </a:lnTo>
                  <a:lnTo>
                    <a:pt x="19282" y="4070"/>
                  </a:lnTo>
                  <a:cubicBezTo>
                    <a:pt x="19382" y="4204"/>
                    <a:pt x="19549" y="4270"/>
                    <a:pt x="19716" y="4270"/>
                  </a:cubicBezTo>
                  <a:cubicBezTo>
                    <a:pt x="19882" y="4270"/>
                    <a:pt x="20049" y="4204"/>
                    <a:pt x="20149" y="4070"/>
                  </a:cubicBezTo>
                  <a:lnTo>
                    <a:pt x="22418" y="1568"/>
                  </a:lnTo>
                  <a:lnTo>
                    <a:pt x="24652" y="4070"/>
                  </a:lnTo>
                  <a:cubicBezTo>
                    <a:pt x="24753" y="4204"/>
                    <a:pt x="24919" y="4270"/>
                    <a:pt x="25086" y="4270"/>
                  </a:cubicBezTo>
                  <a:cubicBezTo>
                    <a:pt x="25253" y="4270"/>
                    <a:pt x="25420" y="4204"/>
                    <a:pt x="25520" y="4070"/>
                  </a:cubicBezTo>
                  <a:cubicBezTo>
                    <a:pt x="26454" y="3069"/>
                    <a:pt x="27321" y="2069"/>
                    <a:pt x="28255" y="1068"/>
                  </a:cubicBezTo>
                  <a:cubicBezTo>
                    <a:pt x="28639" y="633"/>
                    <a:pt x="28199" y="2"/>
                    <a:pt x="27732" y="2"/>
                  </a:cubicBezTo>
                  <a:cubicBezTo>
                    <a:pt x="27590" y="2"/>
                    <a:pt x="27446" y="61"/>
                    <a:pt x="27321" y="201"/>
                  </a:cubicBezTo>
                  <a:lnTo>
                    <a:pt x="25086" y="2703"/>
                  </a:lnTo>
                  <a:lnTo>
                    <a:pt x="22818" y="201"/>
                  </a:lnTo>
                  <a:cubicBezTo>
                    <a:pt x="22718" y="67"/>
                    <a:pt x="22551" y="1"/>
                    <a:pt x="22384" y="1"/>
                  </a:cubicBezTo>
                  <a:cubicBezTo>
                    <a:pt x="22217" y="1"/>
                    <a:pt x="22051" y="67"/>
                    <a:pt x="21951" y="201"/>
                  </a:cubicBezTo>
                  <a:lnTo>
                    <a:pt x="19682" y="2703"/>
                  </a:lnTo>
                  <a:lnTo>
                    <a:pt x="17447" y="201"/>
                  </a:lnTo>
                  <a:cubicBezTo>
                    <a:pt x="17347" y="67"/>
                    <a:pt x="17180" y="1"/>
                    <a:pt x="17014" y="1"/>
                  </a:cubicBezTo>
                  <a:cubicBezTo>
                    <a:pt x="16847" y="1"/>
                    <a:pt x="16680" y="67"/>
                    <a:pt x="16580" y="201"/>
                  </a:cubicBezTo>
                  <a:lnTo>
                    <a:pt x="14312" y="2703"/>
                  </a:lnTo>
                  <a:lnTo>
                    <a:pt x="12077" y="201"/>
                  </a:lnTo>
                  <a:cubicBezTo>
                    <a:pt x="11960" y="67"/>
                    <a:pt x="11793" y="1"/>
                    <a:pt x="11627" y="1"/>
                  </a:cubicBezTo>
                  <a:cubicBezTo>
                    <a:pt x="11460" y="1"/>
                    <a:pt x="11293" y="67"/>
                    <a:pt x="11176" y="201"/>
                  </a:cubicBezTo>
                  <a:lnTo>
                    <a:pt x="8941" y="2703"/>
                  </a:lnTo>
                  <a:lnTo>
                    <a:pt x="6673" y="201"/>
                  </a:lnTo>
                  <a:cubicBezTo>
                    <a:pt x="6573" y="67"/>
                    <a:pt x="6406" y="1"/>
                    <a:pt x="6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78;p82">
              <a:extLst>
                <a:ext uri="{FF2B5EF4-FFF2-40B4-BE49-F238E27FC236}">
                  <a16:creationId xmlns:a16="http://schemas.microsoft.com/office/drawing/2014/main" id="{13F693F9-D8A4-02A7-0A3C-A5FAF06A22EA}"/>
                </a:ext>
              </a:extLst>
            </p:cNvPr>
            <p:cNvSpPr/>
            <p:nvPr/>
          </p:nvSpPr>
          <p:spPr>
            <a:xfrm>
              <a:off x="2932275" y="2101125"/>
              <a:ext cx="321925" cy="527900"/>
            </a:xfrm>
            <a:custGeom>
              <a:avLst/>
              <a:gdLst/>
              <a:ahLst/>
              <a:cxnLst/>
              <a:rect l="l" t="t" r="r" b="b"/>
              <a:pathLst>
                <a:path w="12877" h="21116" extrusionOk="0">
                  <a:moveTo>
                    <a:pt x="7539" y="0"/>
                  </a:moveTo>
                  <a:lnTo>
                    <a:pt x="7539" y="13576"/>
                  </a:lnTo>
                  <a:cubicBezTo>
                    <a:pt x="7539" y="17713"/>
                    <a:pt x="4170" y="21115"/>
                    <a:pt x="1" y="21115"/>
                  </a:cubicBezTo>
                  <a:lnTo>
                    <a:pt x="5338" y="21115"/>
                  </a:lnTo>
                  <a:cubicBezTo>
                    <a:pt x="9441" y="21115"/>
                    <a:pt x="12876" y="17746"/>
                    <a:pt x="12876" y="13576"/>
                  </a:cubicBezTo>
                  <a:lnTo>
                    <a:pt x="12876" y="0"/>
                  </a:lnTo>
                  <a:close/>
                </a:path>
              </a:pathLst>
            </a:custGeom>
            <a:solidFill>
              <a:schemeClr val="accent4">
                <a:alpha val="60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79;p82">
              <a:extLst>
                <a:ext uri="{FF2B5EF4-FFF2-40B4-BE49-F238E27FC236}">
                  <a16:creationId xmlns:a16="http://schemas.microsoft.com/office/drawing/2014/main" id="{EFA97E1F-0EF7-DCAC-CDFA-53795304A7C1}"/>
                </a:ext>
              </a:extLst>
            </p:cNvPr>
            <p:cNvSpPr/>
            <p:nvPr/>
          </p:nvSpPr>
          <p:spPr>
            <a:xfrm>
              <a:off x="2624550" y="2065250"/>
              <a:ext cx="673850" cy="70925"/>
            </a:xfrm>
            <a:custGeom>
              <a:avLst/>
              <a:gdLst/>
              <a:ahLst/>
              <a:cxnLst/>
              <a:rect l="l" t="t" r="r" b="b"/>
              <a:pathLst>
                <a:path w="26954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6953" y="2836"/>
                  </a:lnTo>
                  <a:lnTo>
                    <a:pt x="26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Google Shape;5327;p80"/>
          <p:cNvSpPr txBox="1">
            <a:spLocks noGrp="1"/>
          </p:cNvSpPr>
          <p:nvPr>
            <p:ph type="title"/>
          </p:nvPr>
        </p:nvSpPr>
        <p:spPr>
          <a:xfrm>
            <a:off x="7157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THANKS !!!</a:t>
            </a:r>
            <a:endParaRPr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64912-D706-9608-FA5A-6B00BD80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18" y="2332025"/>
            <a:ext cx="688908" cy="1066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nguage Arts Subject for Middle School - 6th Grade: Vocabulary Skills XL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521</Words>
  <Application>Microsoft Office PowerPoint</Application>
  <PresentationFormat>On-screen Show (16:9)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Algerian</vt:lpstr>
      <vt:lpstr>Poppins</vt:lpstr>
      <vt:lpstr>Denk One</vt:lpstr>
      <vt:lpstr>Arial</vt:lpstr>
      <vt:lpstr>Lucida Bright</vt:lpstr>
      <vt:lpstr>Söhne</vt:lpstr>
      <vt:lpstr>Language Arts Subject for Middle School - 6th Grade: Vocabulary Skills XL by Slidesgo</vt:lpstr>
      <vt:lpstr>  FOOD ADULTRATION  </vt:lpstr>
      <vt:lpstr>CONTENTS</vt:lpstr>
      <vt:lpstr>ABSTRACT</vt:lpstr>
      <vt:lpstr>Key points of the problem statement:</vt:lpstr>
      <vt:lpstr>SOLUTION</vt:lpstr>
      <vt:lpstr>METHODOLOGY</vt:lpstr>
      <vt:lpstr>Improved Public Health:</vt:lpstr>
      <vt:lpstr>CONCLUSION </vt:lpstr>
      <vt:lpstr>THANKS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 FOOD ADULTRATION  Faculty Mentor: DR.ADAMKHAN</dc:title>
  <dc:creator>Lava Kumar T</dc:creator>
  <cp:lastModifiedBy>Navyasree Pulicherla</cp:lastModifiedBy>
  <cp:revision>6</cp:revision>
  <dcterms:modified xsi:type="dcterms:W3CDTF">2024-03-15T12:52:27Z</dcterms:modified>
</cp:coreProperties>
</file>