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3"/>
  </p:notesMasterIdLst>
  <p:sldIdLst>
    <p:sldId id="256" r:id="rId2"/>
    <p:sldId id="258" r:id="rId3"/>
    <p:sldId id="260" r:id="rId4"/>
    <p:sldId id="350" r:id="rId5"/>
    <p:sldId id="264" r:id="rId6"/>
    <p:sldId id="266" r:id="rId7"/>
    <p:sldId id="344" r:id="rId8"/>
    <p:sldId id="349" r:id="rId9"/>
    <p:sldId id="351" r:id="rId10"/>
    <p:sldId id="273" r:id="rId11"/>
    <p:sldId id="278" r:id="rId12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4"/>
    </p:embeddedFont>
    <p:embeddedFont>
      <p:font typeface="Denk One" panose="020B0604020202020204" charset="0"/>
      <p:regular r:id="rId15"/>
    </p:embeddedFont>
    <p:embeddedFont>
      <p:font typeface="Lucida Bright" panose="02040602050505020304" pitchFamily="18" charset="0"/>
      <p:regular r:id="rId16"/>
      <p:bold r:id="rId17"/>
      <p:italic r:id="rId18"/>
      <p:bold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65C02E-3310-4A75-83A4-B49670F8A7E6}">
  <a:tblStyle styleId="{9A65C02E-3310-4A75-83A4-B49670F8A7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3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0" name="Google Shape;4120;gcf542d46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1" name="Google Shape;4121;gcf542d46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4" name="Google Shape;4134;gcc9050bdf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5" name="Google Shape;4135;gcc9050bdf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" name="Google Shape;420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2" name="Google Shape;420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9" name="Google Shape;4399;gf9484e002c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0" name="Google Shape;4400;gf9484e002c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gf97a9bcf14_0_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6" name="Google Shape;4466;gf97a9bcf14_0_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Google Shape;4833;gd08ce91f6e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4" name="Google Shape;4834;gd08ce91f6e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" name="Google Shape;5324;g7a2bc4d681_0_5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5" name="Google Shape;5325;g7a2bc4d681_0_5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-8907462" flipH="1">
            <a:off x="8128607" y="-319262"/>
            <a:ext cx="1310949" cy="2857915"/>
            <a:chOff x="3345650" y="2840950"/>
            <a:chExt cx="370900" cy="808575"/>
          </a:xfrm>
        </p:grpSpPr>
        <p:sp>
          <p:nvSpPr>
            <p:cNvPr id="11" name="Google Shape;11;p2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/>
          <p:nvPr/>
        </p:nvSpPr>
        <p:spPr>
          <a:xfrm rot="839692" flipH="1">
            <a:off x="5265557" y="-447409"/>
            <a:ext cx="4025481" cy="2070782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chemeClr val="accent1">
              <a:alpha val="531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2"/>
          <p:cNvGrpSpPr/>
          <p:nvPr/>
        </p:nvGrpSpPr>
        <p:grpSpPr>
          <a:xfrm rot="839715" flipH="1">
            <a:off x="6453828" y="-898953"/>
            <a:ext cx="4195387" cy="3621616"/>
            <a:chOff x="2695275" y="1049450"/>
            <a:chExt cx="1439175" cy="1242350"/>
          </a:xfrm>
        </p:grpSpPr>
        <p:sp>
          <p:nvSpPr>
            <p:cNvPr id="61" name="Google Shape;61;p2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2"/>
          <p:cNvSpPr/>
          <p:nvPr/>
        </p:nvSpPr>
        <p:spPr>
          <a:xfrm rot="-1799746">
            <a:off x="-851544" y="3182839"/>
            <a:ext cx="2739071" cy="3675601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1101000" y="3731375"/>
            <a:ext cx="3852000" cy="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67" name="Google Shape;67;p2"/>
          <p:cNvGrpSpPr/>
          <p:nvPr/>
        </p:nvGrpSpPr>
        <p:grpSpPr>
          <a:xfrm rot="3866213">
            <a:off x="119293" y="-295011"/>
            <a:ext cx="1148962" cy="2301773"/>
            <a:chOff x="3238525" y="2739250"/>
            <a:chExt cx="1148975" cy="2301800"/>
          </a:xfrm>
        </p:grpSpPr>
        <p:sp>
          <p:nvSpPr>
            <p:cNvPr id="68" name="Google Shape;68;p2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2"/>
          <p:cNvGrpSpPr/>
          <p:nvPr/>
        </p:nvGrpSpPr>
        <p:grpSpPr>
          <a:xfrm rot="-2238749">
            <a:off x="8387725" y="2160389"/>
            <a:ext cx="1403448" cy="3309947"/>
            <a:chOff x="6152550" y="3804050"/>
            <a:chExt cx="386075" cy="910550"/>
          </a:xfrm>
        </p:grpSpPr>
        <p:sp>
          <p:nvSpPr>
            <p:cNvPr id="128" name="Google Shape;128;p2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2"/>
          <p:cNvGrpSpPr/>
          <p:nvPr/>
        </p:nvGrpSpPr>
        <p:grpSpPr>
          <a:xfrm rot="-3365436">
            <a:off x="7402918" y="2339740"/>
            <a:ext cx="2205126" cy="4812969"/>
            <a:chOff x="7386050" y="661025"/>
            <a:chExt cx="1576975" cy="3441950"/>
          </a:xfrm>
        </p:grpSpPr>
        <p:sp>
          <p:nvSpPr>
            <p:cNvPr id="131" name="Google Shape;131;p2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2"/>
          <p:cNvGrpSpPr/>
          <p:nvPr/>
        </p:nvGrpSpPr>
        <p:grpSpPr>
          <a:xfrm rot="-2876806" flipH="1">
            <a:off x="7945480" y="3299247"/>
            <a:ext cx="1324284" cy="2432000"/>
            <a:chOff x="4830275" y="2608450"/>
            <a:chExt cx="1324325" cy="2432075"/>
          </a:xfrm>
        </p:grpSpPr>
        <p:sp>
          <p:nvSpPr>
            <p:cNvPr id="143" name="Google Shape;143;p2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3" name="Google Shape;213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387">
            <a:off x="-1380746" y="-973383"/>
            <a:ext cx="3071170" cy="274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802401">
            <a:off x="-1722336" y="3908943"/>
            <a:ext cx="3851999" cy="344595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"/>
          <p:cNvSpPr txBox="1">
            <a:spLocks noGrp="1"/>
          </p:cNvSpPr>
          <p:nvPr>
            <p:ph type="ctrTitle"/>
          </p:nvPr>
        </p:nvSpPr>
        <p:spPr>
          <a:xfrm>
            <a:off x="1101000" y="1285875"/>
            <a:ext cx="4661700" cy="26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216" name="Google Shape;216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235701" y="2571743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340351" y="-874207"/>
            <a:ext cx="3852000" cy="344595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"/>
          <p:cNvSpPr txBox="1">
            <a:spLocks noGrp="1"/>
          </p:cNvSpPr>
          <p:nvPr>
            <p:ph type="subTitle" idx="2"/>
          </p:nvPr>
        </p:nvSpPr>
        <p:spPr>
          <a:xfrm rot="1008">
            <a:off x="7538017" y="578852"/>
            <a:ext cx="1023000" cy="9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7_1_1_1_1"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Google Shape;3373;p42"/>
          <p:cNvSpPr/>
          <p:nvPr/>
        </p:nvSpPr>
        <p:spPr>
          <a:xfrm rot="-3534273" flipH="1">
            <a:off x="7961218" y="-1269503"/>
            <a:ext cx="2193400" cy="2836831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3374" name="Google Shape;3374;p42"/>
          <p:cNvGrpSpPr/>
          <p:nvPr/>
        </p:nvGrpSpPr>
        <p:grpSpPr>
          <a:xfrm rot="8853531">
            <a:off x="-1150236" y="-934578"/>
            <a:ext cx="1538919" cy="2748847"/>
            <a:chOff x="4594400" y="3206375"/>
            <a:chExt cx="328725" cy="587175"/>
          </a:xfrm>
        </p:grpSpPr>
        <p:sp>
          <p:nvSpPr>
            <p:cNvPr id="3375" name="Google Shape;3375;p42"/>
            <p:cNvSpPr/>
            <p:nvPr/>
          </p:nvSpPr>
          <p:spPr>
            <a:xfrm>
              <a:off x="4594400" y="3206375"/>
              <a:ext cx="328725" cy="394600"/>
            </a:xfrm>
            <a:custGeom>
              <a:avLst/>
              <a:gdLst/>
              <a:ahLst/>
              <a:cxnLst/>
              <a:rect l="l" t="t" r="r" b="b"/>
              <a:pathLst>
                <a:path w="13149" h="15784" extrusionOk="0">
                  <a:moveTo>
                    <a:pt x="7136" y="0"/>
                  </a:moveTo>
                  <a:cubicBezTo>
                    <a:pt x="7136" y="0"/>
                    <a:pt x="6179" y="1376"/>
                    <a:pt x="5059" y="2289"/>
                  </a:cubicBezTo>
                  <a:cubicBezTo>
                    <a:pt x="4922" y="2399"/>
                    <a:pt x="4780" y="2504"/>
                    <a:pt x="4638" y="2610"/>
                  </a:cubicBezTo>
                  <a:cubicBezTo>
                    <a:pt x="3904" y="3133"/>
                    <a:pt x="3051" y="3619"/>
                    <a:pt x="2289" y="4472"/>
                  </a:cubicBezTo>
                  <a:cubicBezTo>
                    <a:pt x="1629" y="5210"/>
                    <a:pt x="1033" y="6219"/>
                    <a:pt x="629" y="7764"/>
                  </a:cubicBezTo>
                  <a:cubicBezTo>
                    <a:pt x="1" y="10177"/>
                    <a:pt x="267" y="12213"/>
                    <a:pt x="1138" y="13515"/>
                  </a:cubicBezTo>
                  <a:cubicBezTo>
                    <a:pt x="1661" y="14300"/>
                    <a:pt x="2403" y="14823"/>
                    <a:pt x="3298" y="15001"/>
                  </a:cubicBezTo>
                  <a:cubicBezTo>
                    <a:pt x="3367" y="15015"/>
                    <a:pt x="3431" y="15024"/>
                    <a:pt x="3495" y="15033"/>
                  </a:cubicBezTo>
                  <a:cubicBezTo>
                    <a:pt x="3596" y="15047"/>
                    <a:pt x="3694" y="15054"/>
                    <a:pt x="3789" y="15054"/>
                  </a:cubicBezTo>
                  <a:cubicBezTo>
                    <a:pt x="5086" y="15054"/>
                    <a:pt x="5839" y="13800"/>
                    <a:pt x="5839" y="13800"/>
                  </a:cubicBezTo>
                  <a:cubicBezTo>
                    <a:pt x="5839" y="13800"/>
                    <a:pt x="5963" y="14478"/>
                    <a:pt x="6756" y="15235"/>
                  </a:cubicBezTo>
                  <a:cubicBezTo>
                    <a:pt x="7017" y="15487"/>
                    <a:pt x="7398" y="15644"/>
                    <a:pt x="7834" y="15726"/>
                  </a:cubicBezTo>
                  <a:cubicBezTo>
                    <a:pt x="8050" y="15765"/>
                    <a:pt x="8279" y="15784"/>
                    <a:pt x="8514" y="15784"/>
                  </a:cubicBezTo>
                  <a:cubicBezTo>
                    <a:pt x="9281" y="15784"/>
                    <a:pt x="10106" y="15584"/>
                    <a:pt x="10713" y="15225"/>
                  </a:cubicBezTo>
                  <a:cubicBezTo>
                    <a:pt x="10846" y="15148"/>
                    <a:pt x="10966" y="15066"/>
                    <a:pt x="11076" y="14973"/>
                  </a:cubicBezTo>
                  <a:cubicBezTo>
                    <a:pt x="13113" y="13263"/>
                    <a:pt x="13149" y="10351"/>
                    <a:pt x="12594" y="7383"/>
                  </a:cubicBezTo>
                  <a:cubicBezTo>
                    <a:pt x="12415" y="6420"/>
                    <a:pt x="12076" y="5545"/>
                    <a:pt x="11649" y="4756"/>
                  </a:cubicBezTo>
                  <a:cubicBezTo>
                    <a:pt x="11049" y="3637"/>
                    <a:pt x="10273" y="2697"/>
                    <a:pt x="9540" y="1954"/>
                  </a:cubicBezTo>
                  <a:cubicBezTo>
                    <a:pt x="8283" y="688"/>
                    <a:pt x="7136" y="0"/>
                    <a:pt x="7136" y="0"/>
                  </a:cubicBezTo>
                  <a:close/>
                </a:path>
              </a:pathLst>
            </a:custGeom>
            <a:solidFill>
              <a:schemeClr val="accent1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2"/>
            <p:cNvSpPr/>
            <p:nvPr/>
          </p:nvSpPr>
          <p:spPr>
            <a:xfrm>
              <a:off x="4622825" y="3271625"/>
              <a:ext cx="87525" cy="309775"/>
            </a:xfrm>
            <a:custGeom>
              <a:avLst/>
              <a:gdLst/>
              <a:ahLst/>
              <a:cxnLst/>
              <a:rect l="l" t="t" r="r" b="b"/>
              <a:pathLst>
                <a:path w="3501" h="12391" extrusionOk="0">
                  <a:moveTo>
                    <a:pt x="3501" y="0"/>
                  </a:moveTo>
                  <a:lnTo>
                    <a:pt x="3501" y="0"/>
                  </a:lnTo>
                  <a:cubicBezTo>
                    <a:pt x="2767" y="523"/>
                    <a:pt x="1914" y="1009"/>
                    <a:pt x="1152" y="1862"/>
                  </a:cubicBezTo>
                  <a:cubicBezTo>
                    <a:pt x="951" y="4917"/>
                    <a:pt x="809" y="7993"/>
                    <a:pt x="1" y="10905"/>
                  </a:cubicBezTo>
                  <a:cubicBezTo>
                    <a:pt x="524" y="11690"/>
                    <a:pt x="1266" y="12213"/>
                    <a:pt x="2161" y="12391"/>
                  </a:cubicBezTo>
                  <a:cubicBezTo>
                    <a:pt x="2216" y="12185"/>
                    <a:pt x="2257" y="11978"/>
                    <a:pt x="2299" y="11768"/>
                  </a:cubicBezTo>
                  <a:cubicBezTo>
                    <a:pt x="2468" y="10869"/>
                    <a:pt x="2597" y="9952"/>
                    <a:pt x="2515" y="9038"/>
                  </a:cubicBezTo>
                  <a:cubicBezTo>
                    <a:pt x="2405" y="7883"/>
                    <a:pt x="1954" y="6765"/>
                    <a:pt x="1964" y="5599"/>
                  </a:cubicBezTo>
                  <a:cubicBezTo>
                    <a:pt x="1977" y="3664"/>
                    <a:pt x="3248" y="1884"/>
                    <a:pt x="3501" y="0"/>
                  </a:cubicBezTo>
                  <a:close/>
                </a:path>
              </a:pathLst>
            </a:custGeom>
            <a:solidFill>
              <a:schemeClr val="accent1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2"/>
            <p:cNvSpPr/>
            <p:nvPr/>
          </p:nvSpPr>
          <p:spPr>
            <a:xfrm>
              <a:off x="4790225" y="3255225"/>
              <a:ext cx="95400" cy="345750"/>
            </a:xfrm>
            <a:custGeom>
              <a:avLst/>
              <a:gdLst/>
              <a:ahLst/>
              <a:cxnLst/>
              <a:rect l="l" t="t" r="r" b="b"/>
              <a:pathLst>
                <a:path w="3816" h="13830" extrusionOk="0">
                  <a:moveTo>
                    <a:pt x="1707" y="0"/>
                  </a:moveTo>
                  <a:lnTo>
                    <a:pt x="1707" y="0"/>
                  </a:lnTo>
                  <a:cubicBezTo>
                    <a:pt x="1725" y="197"/>
                    <a:pt x="1758" y="390"/>
                    <a:pt x="1785" y="582"/>
                  </a:cubicBezTo>
                  <a:cubicBezTo>
                    <a:pt x="2459" y="5031"/>
                    <a:pt x="1821" y="9662"/>
                    <a:pt x="1" y="13772"/>
                  </a:cubicBezTo>
                  <a:cubicBezTo>
                    <a:pt x="217" y="13811"/>
                    <a:pt x="446" y="13830"/>
                    <a:pt x="681" y="13830"/>
                  </a:cubicBezTo>
                  <a:cubicBezTo>
                    <a:pt x="1448" y="13830"/>
                    <a:pt x="2273" y="13630"/>
                    <a:pt x="2880" y="13271"/>
                  </a:cubicBezTo>
                  <a:cubicBezTo>
                    <a:pt x="3353" y="12075"/>
                    <a:pt x="3568" y="10777"/>
                    <a:pt x="3491" y="9497"/>
                  </a:cubicBezTo>
                  <a:cubicBezTo>
                    <a:pt x="3413" y="8145"/>
                    <a:pt x="3023" y="6805"/>
                    <a:pt x="3151" y="5453"/>
                  </a:cubicBezTo>
                  <a:cubicBezTo>
                    <a:pt x="3234" y="4545"/>
                    <a:pt x="3551" y="3678"/>
                    <a:pt x="3816" y="2802"/>
                  </a:cubicBezTo>
                  <a:cubicBezTo>
                    <a:pt x="3216" y="1683"/>
                    <a:pt x="2440" y="743"/>
                    <a:pt x="1707" y="0"/>
                  </a:cubicBezTo>
                  <a:close/>
                </a:path>
              </a:pathLst>
            </a:custGeom>
            <a:solidFill>
              <a:schemeClr val="accent1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2"/>
            <p:cNvSpPr/>
            <p:nvPr/>
          </p:nvSpPr>
          <p:spPr>
            <a:xfrm>
              <a:off x="4601750" y="3206475"/>
              <a:ext cx="314975" cy="587075"/>
            </a:xfrm>
            <a:custGeom>
              <a:avLst/>
              <a:gdLst/>
              <a:ahLst/>
              <a:cxnLst/>
              <a:rect l="l" t="t" r="r" b="b"/>
              <a:pathLst>
                <a:path w="12599" h="23483" extrusionOk="0">
                  <a:moveTo>
                    <a:pt x="6852" y="1"/>
                  </a:moveTo>
                  <a:cubicBezTo>
                    <a:pt x="6852" y="1"/>
                    <a:pt x="6838" y="20"/>
                    <a:pt x="6810" y="60"/>
                  </a:cubicBezTo>
                  <a:cubicBezTo>
                    <a:pt x="6797" y="107"/>
                    <a:pt x="6783" y="153"/>
                    <a:pt x="6774" y="198"/>
                  </a:cubicBezTo>
                  <a:cubicBezTo>
                    <a:pt x="6677" y="565"/>
                    <a:pt x="6586" y="936"/>
                    <a:pt x="6508" y="1313"/>
                  </a:cubicBezTo>
                  <a:cubicBezTo>
                    <a:pt x="6457" y="1560"/>
                    <a:pt x="6407" y="1808"/>
                    <a:pt x="6361" y="2056"/>
                  </a:cubicBezTo>
                  <a:cubicBezTo>
                    <a:pt x="6283" y="1804"/>
                    <a:pt x="6177" y="1560"/>
                    <a:pt x="6044" y="1326"/>
                  </a:cubicBezTo>
                  <a:cubicBezTo>
                    <a:pt x="6012" y="1262"/>
                    <a:pt x="5976" y="1203"/>
                    <a:pt x="5940" y="1143"/>
                  </a:cubicBezTo>
                  <a:cubicBezTo>
                    <a:pt x="5902" y="1180"/>
                    <a:pt x="5870" y="1221"/>
                    <a:pt x="5834" y="1258"/>
                  </a:cubicBezTo>
                  <a:cubicBezTo>
                    <a:pt x="5866" y="1308"/>
                    <a:pt x="5893" y="1354"/>
                    <a:pt x="5921" y="1404"/>
                  </a:cubicBezTo>
                  <a:cubicBezTo>
                    <a:pt x="6072" y="1666"/>
                    <a:pt x="6209" y="1941"/>
                    <a:pt x="6334" y="2221"/>
                  </a:cubicBezTo>
                  <a:cubicBezTo>
                    <a:pt x="6251" y="2661"/>
                    <a:pt x="6182" y="3097"/>
                    <a:pt x="6114" y="3537"/>
                  </a:cubicBezTo>
                  <a:cubicBezTo>
                    <a:pt x="6072" y="3817"/>
                    <a:pt x="6035" y="4096"/>
                    <a:pt x="6003" y="4380"/>
                  </a:cubicBezTo>
                  <a:cubicBezTo>
                    <a:pt x="5934" y="4257"/>
                    <a:pt x="5862" y="4133"/>
                    <a:pt x="5779" y="4018"/>
                  </a:cubicBezTo>
                  <a:cubicBezTo>
                    <a:pt x="5572" y="3730"/>
                    <a:pt x="5334" y="3455"/>
                    <a:pt x="5072" y="3211"/>
                  </a:cubicBezTo>
                  <a:cubicBezTo>
                    <a:pt x="4843" y="2996"/>
                    <a:pt x="4586" y="2799"/>
                    <a:pt x="4321" y="2629"/>
                  </a:cubicBezTo>
                  <a:cubicBezTo>
                    <a:pt x="4266" y="2665"/>
                    <a:pt x="4211" y="2707"/>
                    <a:pt x="4151" y="2748"/>
                  </a:cubicBezTo>
                  <a:cubicBezTo>
                    <a:pt x="4435" y="2918"/>
                    <a:pt x="4706" y="3120"/>
                    <a:pt x="4953" y="3345"/>
                  </a:cubicBezTo>
                  <a:cubicBezTo>
                    <a:pt x="5206" y="3578"/>
                    <a:pt x="5434" y="3835"/>
                    <a:pt x="5631" y="4111"/>
                  </a:cubicBezTo>
                  <a:cubicBezTo>
                    <a:pt x="5733" y="4253"/>
                    <a:pt x="5830" y="4395"/>
                    <a:pt x="5921" y="4541"/>
                  </a:cubicBezTo>
                  <a:cubicBezTo>
                    <a:pt x="5934" y="4568"/>
                    <a:pt x="5953" y="4600"/>
                    <a:pt x="5972" y="4633"/>
                  </a:cubicBezTo>
                  <a:cubicBezTo>
                    <a:pt x="5893" y="5288"/>
                    <a:pt x="5830" y="5949"/>
                    <a:pt x="5775" y="6609"/>
                  </a:cubicBezTo>
                  <a:cubicBezTo>
                    <a:pt x="5329" y="5944"/>
                    <a:pt x="4687" y="5404"/>
                    <a:pt x="4045" y="4954"/>
                  </a:cubicBezTo>
                  <a:cubicBezTo>
                    <a:pt x="3665" y="4683"/>
                    <a:pt x="3265" y="4450"/>
                    <a:pt x="2848" y="4248"/>
                  </a:cubicBezTo>
                  <a:cubicBezTo>
                    <a:pt x="2702" y="4179"/>
                    <a:pt x="2560" y="4115"/>
                    <a:pt x="2408" y="4050"/>
                  </a:cubicBezTo>
                  <a:cubicBezTo>
                    <a:pt x="2357" y="4101"/>
                    <a:pt x="2308" y="4147"/>
                    <a:pt x="2257" y="4198"/>
                  </a:cubicBezTo>
                  <a:cubicBezTo>
                    <a:pt x="2426" y="4266"/>
                    <a:pt x="2592" y="4340"/>
                    <a:pt x="2757" y="4418"/>
                  </a:cubicBezTo>
                  <a:cubicBezTo>
                    <a:pt x="3169" y="4615"/>
                    <a:pt x="3563" y="4844"/>
                    <a:pt x="3940" y="5106"/>
                  </a:cubicBezTo>
                  <a:cubicBezTo>
                    <a:pt x="4619" y="5578"/>
                    <a:pt x="5178" y="6169"/>
                    <a:pt x="5760" y="6752"/>
                  </a:cubicBezTo>
                  <a:cubicBezTo>
                    <a:pt x="5724" y="7206"/>
                    <a:pt x="5687" y="7660"/>
                    <a:pt x="5650" y="8109"/>
                  </a:cubicBezTo>
                  <a:cubicBezTo>
                    <a:pt x="5623" y="8448"/>
                    <a:pt x="5600" y="8793"/>
                    <a:pt x="5576" y="9132"/>
                  </a:cubicBezTo>
                  <a:cubicBezTo>
                    <a:pt x="5490" y="9026"/>
                    <a:pt x="5394" y="8930"/>
                    <a:pt x="5297" y="8838"/>
                  </a:cubicBezTo>
                  <a:cubicBezTo>
                    <a:pt x="5132" y="8683"/>
                    <a:pt x="4958" y="8531"/>
                    <a:pt x="4778" y="8393"/>
                  </a:cubicBezTo>
                  <a:cubicBezTo>
                    <a:pt x="4421" y="8118"/>
                    <a:pt x="4045" y="7875"/>
                    <a:pt x="3650" y="7669"/>
                  </a:cubicBezTo>
                  <a:cubicBezTo>
                    <a:pt x="2858" y="7252"/>
                    <a:pt x="1995" y="6981"/>
                    <a:pt x="1119" y="6871"/>
                  </a:cubicBezTo>
                  <a:cubicBezTo>
                    <a:pt x="959" y="6852"/>
                    <a:pt x="794" y="6839"/>
                    <a:pt x="634" y="6825"/>
                  </a:cubicBezTo>
                  <a:cubicBezTo>
                    <a:pt x="615" y="6884"/>
                    <a:pt x="592" y="6945"/>
                    <a:pt x="574" y="7004"/>
                  </a:cubicBezTo>
                  <a:cubicBezTo>
                    <a:pt x="684" y="7009"/>
                    <a:pt x="799" y="7013"/>
                    <a:pt x="913" y="7022"/>
                  </a:cubicBezTo>
                  <a:cubicBezTo>
                    <a:pt x="1353" y="7068"/>
                    <a:pt x="1794" y="7151"/>
                    <a:pt x="2220" y="7279"/>
                  </a:cubicBezTo>
                  <a:cubicBezTo>
                    <a:pt x="3055" y="7523"/>
                    <a:pt x="3848" y="7917"/>
                    <a:pt x="4554" y="8439"/>
                  </a:cubicBezTo>
                  <a:cubicBezTo>
                    <a:pt x="4751" y="8590"/>
                    <a:pt x="4944" y="8746"/>
                    <a:pt x="5127" y="8916"/>
                  </a:cubicBezTo>
                  <a:cubicBezTo>
                    <a:pt x="5274" y="9045"/>
                    <a:pt x="5407" y="9196"/>
                    <a:pt x="5563" y="9315"/>
                  </a:cubicBezTo>
                  <a:cubicBezTo>
                    <a:pt x="5527" y="9828"/>
                    <a:pt x="5499" y="10342"/>
                    <a:pt x="5472" y="10861"/>
                  </a:cubicBezTo>
                  <a:cubicBezTo>
                    <a:pt x="5356" y="10764"/>
                    <a:pt x="5206" y="10696"/>
                    <a:pt x="5095" y="10636"/>
                  </a:cubicBezTo>
                  <a:cubicBezTo>
                    <a:pt x="4898" y="10539"/>
                    <a:pt x="4701" y="10457"/>
                    <a:pt x="4499" y="10379"/>
                  </a:cubicBezTo>
                  <a:cubicBezTo>
                    <a:pt x="4077" y="10223"/>
                    <a:pt x="3646" y="10109"/>
                    <a:pt x="3206" y="10026"/>
                  </a:cubicBezTo>
                  <a:cubicBezTo>
                    <a:pt x="2756" y="9945"/>
                    <a:pt x="2301" y="9905"/>
                    <a:pt x="1847" y="9905"/>
                  </a:cubicBezTo>
                  <a:cubicBezTo>
                    <a:pt x="1426" y="9905"/>
                    <a:pt x="1006" y="9940"/>
                    <a:pt x="592" y="10008"/>
                  </a:cubicBezTo>
                  <a:cubicBezTo>
                    <a:pt x="395" y="10040"/>
                    <a:pt x="198" y="10076"/>
                    <a:pt x="1" y="10127"/>
                  </a:cubicBezTo>
                  <a:lnTo>
                    <a:pt x="1" y="10342"/>
                  </a:lnTo>
                  <a:cubicBezTo>
                    <a:pt x="143" y="10306"/>
                    <a:pt x="285" y="10269"/>
                    <a:pt x="431" y="10241"/>
                  </a:cubicBezTo>
                  <a:cubicBezTo>
                    <a:pt x="858" y="10159"/>
                    <a:pt x="1294" y="10118"/>
                    <a:pt x="1730" y="10109"/>
                  </a:cubicBezTo>
                  <a:cubicBezTo>
                    <a:pt x="1759" y="10109"/>
                    <a:pt x="1788" y="10109"/>
                    <a:pt x="1818" y="10109"/>
                  </a:cubicBezTo>
                  <a:cubicBezTo>
                    <a:pt x="2636" y="10109"/>
                    <a:pt x="3458" y="10242"/>
                    <a:pt x="4238" y="10503"/>
                  </a:cubicBezTo>
                  <a:cubicBezTo>
                    <a:pt x="4476" y="10586"/>
                    <a:pt x="4710" y="10673"/>
                    <a:pt x="4935" y="10774"/>
                  </a:cubicBezTo>
                  <a:cubicBezTo>
                    <a:pt x="5091" y="10842"/>
                    <a:pt x="5284" y="10962"/>
                    <a:pt x="5462" y="10994"/>
                  </a:cubicBezTo>
                  <a:cubicBezTo>
                    <a:pt x="5430" y="11534"/>
                    <a:pt x="5407" y="12071"/>
                    <a:pt x="5379" y="12607"/>
                  </a:cubicBezTo>
                  <a:cubicBezTo>
                    <a:pt x="5307" y="12585"/>
                    <a:pt x="5229" y="12567"/>
                    <a:pt x="5159" y="12544"/>
                  </a:cubicBezTo>
                  <a:cubicBezTo>
                    <a:pt x="4953" y="12489"/>
                    <a:pt x="4747" y="12442"/>
                    <a:pt x="4536" y="12410"/>
                  </a:cubicBezTo>
                  <a:cubicBezTo>
                    <a:pt x="4205" y="12356"/>
                    <a:pt x="3870" y="12327"/>
                    <a:pt x="3535" y="12327"/>
                  </a:cubicBezTo>
                  <a:cubicBezTo>
                    <a:pt x="3453" y="12327"/>
                    <a:pt x="3370" y="12329"/>
                    <a:pt x="3288" y="12332"/>
                  </a:cubicBezTo>
                  <a:cubicBezTo>
                    <a:pt x="2440" y="12370"/>
                    <a:pt x="1610" y="12571"/>
                    <a:pt x="844" y="12933"/>
                  </a:cubicBezTo>
                  <a:cubicBezTo>
                    <a:pt x="761" y="12975"/>
                    <a:pt x="674" y="13016"/>
                    <a:pt x="592" y="13062"/>
                  </a:cubicBezTo>
                  <a:cubicBezTo>
                    <a:pt x="629" y="13136"/>
                    <a:pt x="665" y="13204"/>
                    <a:pt x="702" y="13273"/>
                  </a:cubicBezTo>
                  <a:cubicBezTo>
                    <a:pt x="844" y="13195"/>
                    <a:pt x="991" y="13121"/>
                    <a:pt x="1142" y="13058"/>
                  </a:cubicBezTo>
                  <a:cubicBezTo>
                    <a:pt x="1605" y="12855"/>
                    <a:pt x="2092" y="12713"/>
                    <a:pt x="2592" y="12631"/>
                  </a:cubicBezTo>
                  <a:cubicBezTo>
                    <a:pt x="2923" y="12576"/>
                    <a:pt x="3261" y="12550"/>
                    <a:pt x="3598" y="12550"/>
                  </a:cubicBezTo>
                  <a:cubicBezTo>
                    <a:pt x="3774" y="12550"/>
                    <a:pt x="3949" y="12557"/>
                    <a:pt x="4124" y="12571"/>
                  </a:cubicBezTo>
                  <a:cubicBezTo>
                    <a:pt x="4393" y="12599"/>
                    <a:pt x="4660" y="12640"/>
                    <a:pt x="4922" y="12700"/>
                  </a:cubicBezTo>
                  <a:cubicBezTo>
                    <a:pt x="5054" y="12732"/>
                    <a:pt x="5214" y="12800"/>
                    <a:pt x="5371" y="12828"/>
                  </a:cubicBezTo>
                  <a:cubicBezTo>
                    <a:pt x="5362" y="13020"/>
                    <a:pt x="5352" y="13218"/>
                    <a:pt x="5343" y="13411"/>
                  </a:cubicBezTo>
                  <a:cubicBezTo>
                    <a:pt x="5261" y="13420"/>
                    <a:pt x="5169" y="13452"/>
                    <a:pt x="5119" y="13460"/>
                  </a:cubicBezTo>
                  <a:cubicBezTo>
                    <a:pt x="4916" y="13511"/>
                    <a:pt x="4719" y="13571"/>
                    <a:pt x="4531" y="13649"/>
                  </a:cubicBezTo>
                  <a:cubicBezTo>
                    <a:pt x="4160" y="13796"/>
                    <a:pt x="3811" y="13983"/>
                    <a:pt x="3481" y="14209"/>
                  </a:cubicBezTo>
                  <a:cubicBezTo>
                    <a:pt x="3192" y="14415"/>
                    <a:pt x="2917" y="14649"/>
                    <a:pt x="2670" y="14910"/>
                  </a:cubicBezTo>
                  <a:cubicBezTo>
                    <a:pt x="2748" y="14933"/>
                    <a:pt x="2820" y="14956"/>
                    <a:pt x="2899" y="14974"/>
                  </a:cubicBezTo>
                  <a:cubicBezTo>
                    <a:pt x="3137" y="14736"/>
                    <a:pt x="3394" y="14520"/>
                    <a:pt x="3673" y="14337"/>
                  </a:cubicBezTo>
                  <a:cubicBezTo>
                    <a:pt x="4004" y="14116"/>
                    <a:pt x="4357" y="13943"/>
                    <a:pt x="4729" y="13805"/>
                  </a:cubicBezTo>
                  <a:cubicBezTo>
                    <a:pt x="4916" y="13741"/>
                    <a:pt x="5104" y="13686"/>
                    <a:pt x="5297" y="13635"/>
                  </a:cubicBezTo>
                  <a:cubicBezTo>
                    <a:pt x="5301" y="13631"/>
                    <a:pt x="5320" y="13631"/>
                    <a:pt x="5334" y="13626"/>
                  </a:cubicBezTo>
                  <a:lnTo>
                    <a:pt x="5334" y="13626"/>
                  </a:lnTo>
                  <a:cubicBezTo>
                    <a:pt x="5329" y="13750"/>
                    <a:pt x="5324" y="13879"/>
                    <a:pt x="5320" y="14002"/>
                  </a:cubicBezTo>
                  <a:cubicBezTo>
                    <a:pt x="5316" y="14038"/>
                    <a:pt x="5316" y="14076"/>
                    <a:pt x="5316" y="14112"/>
                  </a:cubicBezTo>
                  <a:cubicBezTo>
                    <a:pt x="5265" y="15318"/>
                    <a:pt x="5219" y="16525"/>
                    <a:pt x="5169" y="17731"/>
                  </a:cubicBezTo>
                  <a:cubicBezTo>
                    <a:pt x="5127" y="18680"/>
                    <a:pt x="5072" y="19629"/>
                    <a:pt x="5049" y="20578"/>
                  </a:cubicBezTo>
                  <a:cubicBezTo>
                    <a:pt x="5036" y="21050"/>
                    <a:pt x="5017" y="21528"/>
                    <a:pt x="5013" y="22000"/>
                  </a:cubicBezTo>
                  <a:cubicBezTo>
                    <a:pt x="5009" y="22225"/>
                    <a:pt x="5059" y="22449"/>
                    <a:pt x="5072" y="22674"/>
                  </a:cubicBezTo>
                  <a:cubicBezTo>
                    <a:pt x="5087" y="22917"/>
                    <a:pt x="5104" y="23146"/>
                    <a:pt x="5146" y="23385"/>
                  </a:cubicBezTo>
                  <a:cubicBezTo>
                    <a:pt x="5159" y="23454"/>
                    <a:pt x="5206" y="23483"/>
                    <a:pt x="5256" y="23483"/>
                  </a:cubicBezTo>
                  <a:cubicBezTo>
                    <a:pt x="5312" y="23483"/>
                    <a:pt x="5372" y="23446"/>
                    <a:pt x="5389" y="23385"/>
                  </a:cubicBezTo>
                  <a:cubicBezTo>
                    <a:pt x="5439" y="23197"/>
                    <a:pt x="5472" y="23008"/>
                    <a:pt x="5499" y="22811"/>
                  </a:cubicBezTo>
                  <a:cubicBezTo>
                    <a:pt x="5513" y="22716"/>
                    <a:pt x="5521" y="22619"/>
                    <a:pt x="5540" y="22523"/>
                  </a:cubicBezTo>
                  <a:cubicBezTo>
                    <a:pt x="5559" y="22399"/>
                    <a:pt x="5604" y="22289"/>
                    <a:pt x="5618" y="22165"/>
                  </a:cubicBezTo>
                  <a:cubicBezTo>
                    <a:pt x="5665" y="21757"/>
                    <a:pt x="5665" y="21335"/>
                    <a:pt x="5687" y="20917"/>
                  </a:cubicBezTo>
                  <a:cubicBezTo>
                    <a:pt x="5737" y="20083"/>
                    <a:pt x="5760" y="19249"/>
                    <a:pt x="5792" y="18409"/>
                  </a:cubicBezTo>
                  <a:cubicBezTo>
                    <a:pt x="5843" y="17198"/>
                    <a:pt x="5889" y="15987"/>
                    <a:pt x="5934" y="14777"/>
                  </a:cubicBezTo>
                  <a:cubicBezTo>
                    <a:pt x="5940" y="14726"/>
                    <a:pt x="5940" y="14671"/>
                    <a:pt x="5944" y="14622"/>
                  </a:cubicBezTo>
                  <a:cubicBezTo>
                    <a:pt x="5948" y="14429"/>
                    <a:pt x="5957" y="14236"/>
                    <a:pt x="5962" y="14044"/>
                  </a:cubicBezTo>
                  <a:cubicBezTo>
                    <a:pt x="5980" y="14053"/>
                    <a:pt x="5999" y="14066"/>
                    <a:pt x="6012" y="14080"/>
                  </a:cubicBezTo>
                  <a:cubicBezTo>
                    <a:pt x="6150" y="14176"/>
                    <a:pt x="6283" y="14277"/>
                    <a:pt x="6412" y="14387"/>
                  </a:cubicBezTo>
                  <a:cubicBezTo>
                    <a:pt x="6650" y="14594"/>
                    <a:pt x="6870" y="14827"/>
                    <a:pt x="7062" y="15084"/>
                  </a:cubicBezTo>
                  <a:cubicBezTo>
                    <a:pt x="7214" y="15276"/>
                    <a:pt x="7347" y="15488"/>
                    <a:pt x="7462" y="15704"/>
                  </a:cubicBezTo>
                  <a:cubicBezTo>
                    <a:pt x="7558" y="15727"/>
                    <a:pt x="7654" y="15740"/>
                    <a:pt x="7756" y="15750"/>
                  </a:cubicBezTo>
                  <a:cubicBezTo>
                    <a:pt x="7618" y="15465"/>
                    <a:pt x="7448" y="15190"/>
                    <a:pt x="7251" y="14937"/>
                  </a:cubicBezTo>
                  <a:cubicBezTo>
                    <a:pt x="7045" y="14677"/>
                    <a:pt x="6815" y="14433"/>
                    <a:pt x="6563" y="14222"/>
                  </a:cubicBezTo>
                  <a:cubicBezTo>
                    <a:pt x="6402" y="14093"/>
                    <a:pt x="6192" y="13906"/>
                    <a:pt x="5972" y="13818"/>
                  </a:cubicBezTo>
                  <a:cubicBezTo>
                    <a:pt x="5976" y="13690"/>
                    <a:pt x="5985" y="13562"/>
                    <a:pt x="5989" y="13429"/>
                  </a:cubicBezTo>
                  <a:cubicBezTo>
                    <a:pt x="5995" y="13240"/>
                    <a:pt x="6003" y="13048"/>
                    <a:pt x="6008" y="12861"/>
                  </a:cubicBezTo>
                  <a:cubicBezTo>
                    <a:pt x="6044" y="12861"/>
                    <a:pt x="6077" y="12865"/>
                    <a:pt x="6109" y="12865"/>
                  </a:cubicBezTo>
                  <a:cubicBezTo>
                    <a:pt x="6242" y="12874"/>
                    <a:pt x="6380" y="12878"/>
                    <a:pt x="6512" y="12888"/>
                  </a:cubicBezTo>
                  <a:cubicBezTo>
                    <a:pt x="6793" y="12910"/>
                    <a:pt x="7068" y="12956"/>
                    <a:pt x="7343" y="13020"/>
                  </a:cubicBezTo>
                  <a:cubicBezTo>
                    <a:pt x="7860" y="13145"/>
                    <a:pt x="8361" y="13342"/>
                    <a:pt x="8829" y="13612"/>
                  </a:cubicBezTo>
                  <a:cubicBezTo>
                    <a:pt x="9291" y="13883"/>
                    <a:pt x="9714" y="14222"/>
                    <a:pt x="10085" y="14622"/>
                  </a:cubicBezTo>
                  <a:cubicBezTo>
                    <a:pt x="10245" y="14791"/>
                    <a:pt x="10392" y="14974"/>
                    <a:pt x="10525" y="15166"/>
                  </a:cubicBezTo>
                  <a:cubicBezTo>
                    <a:pt x="10599" y="15117"/>
                    <a:pt x="10672" y="15066"/>
                    <a:pt x="10736" y="15016"/>
                  </a:cubicBezTo>
                  <a:cubicBezTo>
                    <a:pt x="10402" y="14557"/>
                    <a:pt x="9993" y="14154"/>
                    <a:pt x="9557" y="13824"/>
                  </a:cubicBezTo>
                  <a:cubicBezTo>
                    <a:pt x="8846" y="13287"/>
                    <a:pt x="8008" y="12920"/>
                    <a:pt x="7136" y="12778"/>
                  </a:cubicBezTo>
                  <a:cubicBezTo>
                    <a:pt x="6903" y="12741"/>
                    <a:pt x="6668" y="12718"/>
                    <a:pt x="6435" y="12709"/>
                  </a:cubicBezTo>
                  <a:cubicBezTo>
                    <a:pt x="6388" y="12707"/>
                    <a:pt x="6341" y="12706"/>
                    <a:pt x="6294" y="12706"/>
                  </a:cubicBezTo>
                  <a:cubicBezTo>
                    <a:pt x="6213" y="12706"/>
                    <a:pt x="6132" y="12709"/>
                    <a:pt x="6054" y="12718"/>
                  </a:cubicBezTo>
                  <a:cubicBezTo>
                    <a:pt x="6040" y="12723"/>
                    <a:pt x="6027" y="12723"/>
                    <a:pt x="6012" y="12723"/>
                  </a:cubicBezTo>
                  <a:cubicBezTo>
                    <a:pt x="6031" y="12200"/>
                    <a:pt x="6050" y="11672"/>
                    <a:pt x="6067" y="11149"/>
                  </a:cubicBezTo>
                  <a:cubicBezTo>
                    <a:pt x="6435" y="11072"/>
                    <a:pt x="6797" y="10990"/>
                    <a:pt x="7168" y="10948"/>
                  </a:cubicBezTo>
                  <a:cubicBezTo>
                    <a:pt x="7398" y="10924"/>
                    <a:pt x="7629" y="10912"/>
                    <a:pt x="7859" y="10912"/>
                  </a:cubicBezTo>
                  <a:cubicBezTo>
                    <a:pt x="8158" y="10912"/>
                    <a:pt x="8456" y="10932"/>
                    <a:pt x="8751" y="10971"/>
                  </a:cubicBezTo>
                  <a:cubicBezTo>
                    <a:pt x="9709" y="11104"/>
                    <a:pt x="10639" y="11452"/>
                    <a:pt x="11460" y="11980"/>
                  </a:cubicBezTo>
                  <a:cubicBezTo>
                    <a:pt x="11685" y="12126"/>
                    <a:pt x="11901" y="12283"/>
                    <a:pt x="12108" y="12452"/>
                  </a:cubicBezTo>
                  <a:cubicBezTo>
                    <a:pt x="12171" y="12512"/>
                    <a:pt x="12241" y="12567"/>
                    <a:pt x="12300" y="12626"/>
                  </a:cubicBezTo>
                  <a:cubicBezTo>
                    <a:pt x="12305" y="12617"/>
                    <a:pt x="12309" y="12607"/>
                    <a:pt x="12309" y="12599"/>
                  </a:cubicBezTo>
                  <a:cubicBezTo>
                    <a:pt x="12328" y="12548"/>
                    <a:pt x="12341" y="12497"/>
                    <a:pt x="12355" y="12442"/>
                  </a:cubicBezTo>
                  <a:cubicBezTo>
                    <a:pt x="12364" y="12415"/>
                    <a:pt x="12368" y="12383"/>
                    <a:pt x="12378" y="12355"/>
                  </a:cubicBezTo>
                  <a:cubicBezTo>
                    <a:pt x="12186" y="12195"/>
                    <a:pt x="11979" y="12048"/>
                    <a:pt x="11777" y="11911"/>
                  </a:cubicBezTo>
                  <a:cubicBezTo>
                    <a:pt x="11360" y="11627"/>
                    <a:pt x="10915" y="11392"/>
                    <a:pt x="10447" y="11204"/>
                  </a:cubicBezTo>
                  <a:cubicBezTo>
                    <a:pt x="9655" y="10886"/>
                    <a:pt x="8807" y="10725"/>
                    <a:pt x="7963" y="10725"/>
                  </a:cubicBezTo>
                  <a:cubicBezTo>
                    <a:pt x="7751" y="10725"/>
                    <a:pt x="7539" y="10735"/>
                    <a:pt x="7329" y="10755"/>
                  </a:cubicBezTo>
                  <a:cubicBezTo>
                    <a:pt x="6907" y="10797"/>
                    <a:pt x="6471" y="10861"/>
                    <a:pt x="6072" y="11012"/>
                  </a:cubicBezTo>
                  <a:cubicBezTo>
                    <a:pt x="6090" y="10471"/>
                    <a:pt x="6109" y="9934"/>
                    <a:pt x="6132" y="9398"/>
                  </a:cubicBezTo>
                  <a:cubicBezTo>
                    <a:pt x="6306" y="9366"/>
                    <a:pt x="6476" y="9297"/>
                    <a:pt x="6645" y="9242"/>
                  </a:cubicBezTo>
                  <a:cubicBezTo>
                    <a:pt x="6865" y="9173"/>
                    <a:pt x="7085" y="9109"/>
                    <a:pt x="7310" y="9058"/>
                  </a:cubicBezTo>
                  <a:cubicBezTo>
                    <a:pt x="7756" y="8958"/>
                    <a:pt x="8209" y="8893"/>
                    <a:pt x="8668" y="8871"/>
                  </a:cubicBezTo>
                  <a:cubicBezTo>
                    <a:pt x="8801" y="8864"/>
                    <a:pt x="8934" y="8861"/>
                    <a:pt x="9067" y="8861"/>
                  </a:cubicBezTo>
                  <a:cubicBezTo>
                    <a:pt x="9861" y="8861"/>
                    <a:pt x="10657" y="8979"/>
                    <a:pt x="11420" y="9219"/>
                  </a:cubicBezTo>
                  <a:cubicBezTo>
                    <a:pt x="11832" y="9352"/>
                    <a:pt x="12213" y="9526"/>
                    <a:pt x="12598" y="9714"/>
                  </a:cubicBezTo>
                  <a:cubicBezTo>
                    <a:pt x="12598" y="9678"/>
                    <a:pt x="12593" y="9641"/>
                    <a:pt x="12593" y="9604"/>
                  </a:cubicBezTo>
                  <a:cubicBezTo>
                    <a:pt x="12589" y="9549"/>
                    <a:pt x="12584" y="9489"/>
                    <a:pt x="12584" y="9434"/>
                  </a:cubicBezTo>
                  <a:cubicBezTo>
                    <a:pt x="12290" y="9292"/>
                    <a:pt x="11979" y="9178"/>
                    <a:pt x="11681" y="9077"/>
                  </a:cubicBezTo>
                  <a:cubicBezTo>
                    <a:pt x="11217" y="8920"/>
                    <a:pt x="10745" y="8806"/>
                    <a:pt x="10264" y="8742"/>
                  </a:cubicBezTo>
                  <a:cubicBezTo>
                    <a:pt x="9879" y="8687"/>
                    <a:pt x="9491" y="8660"/>
                    <a:pt x="9104" y="8660"/>
                  </a:cubicBezTo>
                  <a:cubicBezTo>
                    <a:pt x="8547" y="8660"/>
                    <a:pt x="7992" y="8717"/>
                    <a:pt x="7448" y="8833"/>
                  </a:cubicBezTo>
                  <a:cubicBezTo>
                    <a:pt x="7191" y="8888"/>
                    <a:pt x="6939" y="8962"/>
                    <a:pt x="6691" y="9045"/>
                  </a:cubicBezTo>
                  <a:cubicBezTo>
                    <a:pt x="6508" y="9104"/>
                    <a:pt x="6306" y="9173"/>
                    <a:pt x="6137" y="9278"/>
                  </a:cubicBezTo>
                  <a:cubicBezTo>
                    <a:pt x="6145" y="9118"/>
                    <a:pt x="6150" y="8958"/>
                    <a:pt x="6160" y="8797"/>
                  </a:cubicBezTo>
                  <a:cubicBezTo>
                    <a:pt x="6182" y="8210"/>
                    <a:pt x="6219" y="7623"/>
                    <a:pt x="6260" y="7040"/>
                  </a:cubicBezTo>
                  <a:cubicBezTo>
                    <a:pt x="6540" y="6848"/>
                    <a:pt x="6810" y="6646"/>
                    <a:pt x="7104" y="6471"/>
                  </a:cubicBezTo>
                  <a:cubicBezTo>
                    <a:pt x="7530" y="6219"/>
                    <a:pt x="7985" y="6018"/>
                    <a:pt x="8457" y="5872"/>
                  </a:cubicBezTo>
                  <a:cubicBezTo>
                    <a:pt x="9124" y="5659"/>
                    <a:pt x="9820" y="5554"/>
                    <a:pt x="10519" y="5554"/>
                  </a:cubicBezTo>
                  <a:cubicBezTo>
                    <a:pt x="10758" y="5554"/>
                    <a:pt x="10998" y="5567"/>
                    <a:pt x="11236" y="5591"/>
                  </a:cubicBezTo>
                  <a:cubicBezTo>
                    <a:pt x="11428" y="5614"/>
                    <a:pt x="11612" y="5642"/>
                    <a:pt x="11801" y="5673"/>
                  </a:cubicBezTo>
                  <a:cubicBezTo>
                    <a:pt x="11791" y="5646"/>
                    <a:pt x="11777" y="5624"/>
                    <a:pt x="11767" y="5596"/>
                  </a:cubicBezTo>
                  <a:cubicBezTo>
                    <a:pt x="11754" y="5569"/>
                    <a:pt x="11745" y="5541"/>
                    <a:pt x="11731" y="5514"/>
                  </a:cubicBezTo>
                  <a:cubicBezTo>
                    <a:pt x="11722" y="5486"/>
                    <a:pt x="11708" y="5463"/>
                    <a:pt x="11699" y="5436"/>
                  </a:cubicBezTo>
                  <a:cubicBezTo>
                    <a:pt x="11626" y="5421"/>
                    <a:pt x="11547" y="5413"/>
                    <a:pt x="11475" y="5404"/>
                  </a:cubicBezTo>
                  <a:cubicBezTo>
                    <a:pt x="11168" y="5363"/>
                    <a:pt x="10862" y="5342"/>
                    <a:pt x="10555" y="5342"/>
                  </a:cubicBezTo>
                  <a:cubicBezTo>
                    <a:pt x="10380" y="5342"/>
                    <a:pt x="10205" y="5349"/>
                    <a:pt x="10030" y="5362"/>
                  </a:cubicBezTo>
                  <a:cubicBezTo>
                    <a:pt x="9039" y="5445"/>
                    <a:pt x="8076" y="5738"/>
                    <a:pt x="7210" y="6215"/>
                  </a:cubicBezTo>
                  <a:cubicBezTo>
                    <a:pt x="6888" y="6389"/>
                    <a:pt x="6563" y="6587"/>
                    <a:pt x="6279" y="6829"/>
                  </a:cubicBezTo>
                  <a:cubicBezTo>
                    <a:pt x="6342" y="6031"/>
                    <a:pt x="6421" y="5239"/>
                    <a:pt x="6512" y="4445"/>
                  </a:cubicBezTo>
                  <a:cubicBezTo>
                    <a:pt x="6801" y="4243"/>
                    <a:pt x="7072" y="4005"/>
                    <a:pt x="7379" y="3826"/>
                  </a:cubicBezTo>
                  <a:cubicBezTo>
                    <a:pt x="7760" y="3597"/>
                    <a:pt x="8173" y="3417"/>
                    <a:pt x="8599" y="3294"/>
                  </a:cubicBezTo>
                  <a:cubicBezTo>
                    <a:pt x="9026" y="3165"/>
                    <a:pt x="9470" y="3097"/>
                    <a:pt x="9915" y="3078"/>
                  </a:cubicBezTo>
                  <a:cubicBezTo>
                    <a:pt x="9970" y="3076"/>
                    <a:pt x="10026" y="3075"/>
                    <a:pt x="10083" y="3075"/>
                  </a:cubicBezTo>
                  <a:cubicBezTo>
                    <a:pt x="10140" y="3075"/>
                    <a:pt x="10197" y="3076"/>
                    <a:pt x="10254" y="3078"/>
                  </a:cubicBezTo>
                  <a:cubicBezTo>
                    <a:pt x="10245" y="3069"/>
                    <a:pt x="10241" y="3065"/>
                    <a:pt x="10237" y="3055"/>
                  </a:cubicBezTo>
                  <a:cubicBezTo>
                    <a:pt x="10218" y="3037"/>
                    <a:pt x="10205" y="3019"/>
                    <a:pt x="10190" y="3000"/>
                  </a:cubicBezTo>
                  <a:cubicBezTo>
                    <a:pt x="10167" y="2968"/>
                    <a:pt x="10140" y="2941"/>
                    <a:pt x="10117" y="2909"/>
                  </a:cubicBezTo>
                  <a:cubicBezTo>
                    <a:pt x="10108" y="2894"/>
                    <a:pt x="10095" y="2886"/>
                    <a:pt x="10085" y="2872"/>
                  </a:cubicBezTo>
                  <a:cubicBezTo>
                    <a:pt x="10025" y="2872"/>
                    <a:pt x="9970" y="2872"/>
                    <a:pt x="9911" y="2877"/>
                  </a:cubicBezTo>
                  <a:cubicBezTo>
                    <a:pt x="9447" y="2894"/>
                    <a:pt x="8988" y="2973"/>
                    <a:pt x="8544" y="3106"/>
                  </a:cubicBezTo>
                  <a:cubicBezTo>
                    <a:pt x="8103" y="3239"/>
                    <a:pt x="7678" y="3427"/>
                    <a:pt x="7278" y="3665"/>
                  </a:cubicBezTo>
                  <a:cubicBezTo>
                    <a:pt x="7030" y="3812"/>
                    <a:pt x="6760" y="3982"/>
                    <a:pt x="6545" y="4193"/>
                  </a:cubicBezTo>
                  <a:cubicBezTo>
                    <a:pt x="6641" y="3385"/>
                    <a:pt x="6765" y="2579"/>
                    <a:pt x="6912" y="1776"/>
                  </a:cubicBezTo>
                  <a:cubicBezTo>
                    <a:pt x="6920" y="1734"/>
                    <a:pt x="6925" y="1694"/>
                    <a:pt x="6935" y="1652"/>
                  </a:cubicBezTo>
                  <a:cubicBezTo>
                    <a:pt x="7132" y="1414"/>
                    <a:pt x="7347" y="1198"/>
                    <a:pt x="7613" y="1029"/>
                  </a:cubicBezTo>
                  <a:cubicBezTo>
                    <a:pt x="7737" y="951"/>
                    <a:pt x="7866" y="881"/>
                    <a:pt x="7998" y="822"/>
                  </a:cubicBezTo>
                  <a:cubicBezTo>
                    <a:pt x="7980" y="813"/>
                    <a:pt x="7966" y="799"/>
                    <a:pt x="7953" y="790"/>
                  </a:cubicBezTo>
                  <a:cubicBezTo>
                    <a:pt x="7938" y="776"/>
                    <a:pt x="7930" y="767"/>
                    <a:pt x="7915" y="758"/>
                  </a:cubicBezTo>
                  <a:cubicBezTo>
                    <a:pt x="7898" y="744"/>
                    <a:pt x="7879" y="731"/>
                    <a:pt x="7860" y="716"/>
                  </a:cubicBezTo>
                  <a:lnTo>
                    <a:pt x="7856" y="712"/>
                  </a:lnTo>
                  <a:cubicBezTo>
                    <a:pt x="7750" y="762"/>
                    <a:pt x="7650" y="818"/>
                    <a:pt x="7549" y="881"/>
                  </a:cubicBezTo>
                  <a:cubicBezTo>
                    <a:pt x="7347" y="1015"/>
                    <a:pt x="7155" y="1171"/>
                    <a:pt x="6994" y="1354"/>
                  </a:cubicBezTo>
                  <a:cubicBezTo>
                    <a:pt x="7045" y="1074"/>
                    <a:pt x="7100" y="799"/>
                    <a:pt x="7159" y="519"/>
                  </a:cubicBezTo>
                  <a:cubicBezTo>
                    <a:pt x="7178" y="428"/>
                    <a:pt x="7200" y="335"/>
                    <a:pt x="7223" y="244"/>
                  </a:cubicBezTo>
                  <a:cubicBezTo>
                    <a:pt x="7219" y="244"/>
                    <a:pt x="7219" y="240"/>
                    <a:pt x="7214" y="240"/>
                  </a:cubicBezTo>
                  <a:cubicBezTo>
                    <a:pt x="7195" y="225"/>
                    <a:pt x="7172" y="212"/>
                    <a:pt x="7155" y="198"/>
                  </a:cubicBezTo>
                  <a:cubicBezTo>
                    <a:pt x="7150" y="193"/>
                    <a:pt x="7150" y="193"/>
                    <a:pt x="7145" y="189"/>
                  </a:cubicBezTo>
                  <a:cubicBezTo>
                    <a:pt x="7132" y="180"/>
                    <a:pt x="7117" y="170"/>
                    <a:pt x="7104" y="162"/>
                  </a:cubicBezTo>
                  <a:cubicBezTo>
                    <a:pt x="7095" y="157"/>
                    <a:pt x="7090" y="153"/>
                    <a:pt x="7081" y="148"/>
                  </a:cubicBezTo>
                  <a:cubicBezTo>
                    <a:pt x="7072" y="143"/>
                    <a:pt x="7062" y="134"/>
                    <a:pt x="7053" y="130"/>
                  </a:cubicBezTo>
                  <a:cubicBezTo>
                    <a:pt x="7049" y="125"/>
                    <a:pt x="7040" y="121"/>
                    <a:pt x="7035" y="115"/>
                  </a:cubicBezTo>
                  <a:cubicBezTo>
                    <a:pt x="7026" y="111"/>
                    <a:pt x="7017" y="107"/>
                    <a:pt x="7007" y="102"/>
                  </a:cubicBezTo>
                  <a:cubicBezTo>
                    <a:pt x="7003" y="98"/>
                    <a:pt x="6998" y="93"/>
                    <a:pt x="6994" y="88"/>
                  </a:cubicBezTo>
                  <a:cubicBezTo>
                    <a:pt x="6985" y="83"/>
                    <a:pt x="6975" y="79"/>
                    <a:pt x="6971" y="75"/>
                  </a:cubicBezTo>
                  <a:cubicBezTo>
                    <a:pt x="6967" y="70"/>
                    <a:pt x="6958" y="70"/>
                    <a:pt x="6952" y="66"/>
                  </a:cubicBezTo>
                  <a:cubicBezTo>
                    <a:pt x="6948" y="60"/>
                    <a:pt x="6943" y="56"/>
                    <a:pt x="6935" y="51"/>
                  </a:cubicBezTo>
                  <a:cubicBezTo>
                    <a:pt x="6930" y="51"/>
                    <a:pt x="6925" y="47"/>
                    <a:pt x="6920" y="43"/>
                  </a:cubicBezTo>
                  <a:cubicBezTo>
                    <a:pt x="6920" y="43"/>
                    <a:pt x="6916" y="43"/>
                    <a:pt x="6916" y="38"/>
                  </a:cubicBezTo>
                  <a:cubicBezTo>
                    <a:pt x="6875" y="15"/>
                    <a:pt x="6852" y="1"/>
                    <a:pt x="6852" y="1"/>
                  </a:cubicBezTo>
                  <a:close/>
                </a:path>
              </a:pathLst>
            </a:custGeom>
            <a:solidFill>
              <a:schemeClr val="accent1">
                <a:alpha val="65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9" name="Google Shape;3379;p42"/>
          <p:cNvGrpSpPr/>
          <p:nvPr/>
        </p:nvGrpSpPr>
        <p:grpSpPr>
          <a:xfrm rot="6763192">
            <a:off x="348236" y="-509581"/>
            <a:ext cx="1301197" cy="2099167"/>
            <a:chOff x="6553750" y="3179075"/>
            <a:chExt cx="397875" cy="641875"/>
          </a:xfrm>
        </p:grpSpPr>
        <p:sp>
          <p:nvSpPr>
            <p:cNvPr id="3380" name="Google Shape;3380;p42"/>
            <p:cNvSpPr/>
            <p:nvPr/>
          </p:nvSpPr>
          <p:spPr>
            <a:xfrm>
              <a:off x="6697175" y="3296275"/>
              <a:ext cx="87625" cy="524675"/>
            </a:xfrm>
            <a:custGeom>
              <a:avLst/>
              <a:gdLst/>
              <a:ahLst/>
              <a:cxnLst/>
              <a:rect l="l" t="t" r="r" b="b"/>
              <a:pathLst>
                <a:path w="3505" h="20987" extrusionOk="0">
                  <a:moveTo>
                    <a:pt x="2321" y="1"/>
                  </a:moveTo>
                  <a:cubicBezTo>
                    <a:pt x="2300" y="1"/>
                    <a:pt x="2280" y="6"/>
                    <a:pt x="2262" y="18"/>
                  </a:cubicBezTo>
                  <a:cubicBezTo>
                    <a:pt x="1863" y="275"/>
                    <a:pt x="1533" y="629"/>
                    <a:pt x="1280" y="1027"/>
                  </a:cubicBezTo>
                  <a:cubicBezTo>
                    <a:pt x="1028" y="1431"/>
                    <a:pt x="858" y="1871"/>
                    <a:pt x="740" y="2325"/>
                  </a:cubicBezTo>
                  <a:cubicBezTo>
                    <a:pt x="505" y="3233"/>
                    <a:pt x="492" y="4183"/>
                    <a:pt x="570" y="5099"/>
                  </a:cubicBezTo>
                  <a:cubicBezTo>
                    <a:pt x="647" y="6026"/>
                    <a:pt x="831" y="6943"/>
                    <a:pt x="1125" y="7828"/>
                  </a:cubicBezTo>
                  <a:cubicBezTo>
                    <a:pt x="1417" y="8713"/>
                    <a:pt x="1813" y="9544"/>
                    <a:pt x="2147" y="10378"/>
                  </a:cubicBezTo>
                  <a:cubicBezTo>
                    <a:pt x="2486" y="11212"/>
                    <a:pt x="2771" y="12061"/>
                    <a:pt x="2808" y="12914"/>
                  </a:cubicBezTo>
                  <a:cubicBezTo>
                    <a:pt x="2831" y="13335"/>
                    <a:pt x="2780" y="13754"/>
                    <a:pt x="2674" y="14161"/>
                  </a:cubicBezTo>
                  <a:cubicBezTo>
                    <a:pt x="2560" y="14569"/>
                    <a:pt x="2390" y="14964"/>
                    <a:pt x="2193" y="15354"/>
                  </a:cubicBezTo>
                  <a:cubicBezTo>
                    <a:pt x="1785" y="16133"/>
                    <a:pt x="1262" y="16881"/>
                    <a:pt x="803" y="17706"/>
                  </a:cubicBezTo>
                  <a:cubicBezTo>
                    <a:pt x="579" y="18123"/>
                    <a:pt x="367" y="18559"/>
                    <a:pt x="221" y="19031"/>
                  </a:cubicBezTo>
                  <a:cubicBezTo>
                    <a:pt x="75" y="19513"/>
                    <a:pt x="1" y="20022"/>
                    <a:pt x="24" y="20545"/>
                  </a:cubicBezTo>
                  <a:lnTo>
                    <a:pt x="24" y="20554"/>
                  </a:lnTo>
                  <a:cubicBezTo>
                    <a:pt x="41" y="20799"/>
                    <a:pt x="242" y="20986"/>
                    <a:pt x="481" y="20986"/>
                  </a:cubicBezTo>
                  <a:cubicBezTo>
                    <a:pt x="492" y="20986"/>
                    <a:pt x="504" y="20986"/>
                    <a:pt x="515" y="20985"/>
                  </a:cubicBezTo>
                  <a:cubicBezTo>
                    <a:pt x="771" y="20967"/>
                    <a:pt x="964" y="20747"/>
                    <a:pt x="945" y="20490"/>
                  </a:cubicBezTo>
                  <a:lnTo>
                    <a:pt x="945" y="20476"/>
                  </a:lnTo>
                  <a:cubicBezTo>
                    <a:pt x="918" y="20082"/>
                    <a:pt x="960" y="19678"/>
                    <a:pt x="1065" y="19279"/>
                  </a:cubicBezTo>
                  <a:cubicBezTo>
                    <a:pt x="1175" y="18880"/>
                    <a:pt x="1349" y="18486"/>
                    <a:pt x="1542" y="18096"/>
                  </a:cubicBezTo>
                  <a:cubicBezTo>
                    <a:pt x="1946" y="17312"/>
                    <a:pt x="2445" y="16542"/>
                    <a:pt x="2863" y="15689"/>
                  </a:cubicBezTo>
                  <a:cubicBezTo>
                    <a:pt x="3064" y="15262"/>
                    <a:pt x="3239" y="14808"/>
                    <a:pt x="3358" y="14336"/>
                  </a:cubicBezTo>
                  <a:cubicBezTo>
                    <a:pt x="3464" y="13854"/>
                    <a:pt x="3504" y="13354"/>
                    <a:pt x="3464" y="12873"/>
                  </a:cubicBezTo>
                  <a:cubicBezTo>
                    <a:pt x="3390" y="11896"/>
                    <a:pt x="3046" y="10997"/>
                    <a:pt x="2674" y="10158"/>
                  </a:cubicBezTo>
                  <a:cubicBezTo>
                    <a:pt x="2304" y="9314"/>
                    <a:pt x="1891" y="8503"/>
                    <a:pt x="1578" y="7667"/>
                  </a:cubicBezTo>
                  <a:cubicBezTo>
                    <a:pt x="1276" y="6829"/>
                    <a:pt x="1065" y="5952"/>
                    <a:pt x="960" y="5063"/>
                  </a:cubicBezTo>
                  <a:cubicBezTo>
                    <a:pt x="858" y="4173"/>
                    <a:pt x="845" y="3265"/>
                    <a:pt x="1038" y="2398"/>
                  </a:cubicBezTo>
                  <a:cubicBezTo>
                    <a:pt x="1138" y="1967"/>
                    <a:pt x="1285" y="1545"/>
                    <a:pt x="1506" y="1165"/>
                  </a:cubicBezTo>
                  <a:cubicBezTo>
                    <a:pt x="1726" y="784"/>
                    <a:pt x="2023" y="449"/>
                    <a:pt x="2381" y="202"/>
                  </a:cubicBezTo>
                  <a:lnTo>
                    <a:pt x="2386" y="197"/>
                  </a:lnTo>
                  <a:cubicBezTo>
                    <a:pt x="2431" y="165"/>
                    <a:pt x="2445" y="100"/>
                    <a:pt x="2414" y="51"/>
                  </a:cubicBezTo>
                  <a:cubicBezTo>
                    <a:pt x="2392" y="18"/>
                    <a:pt x="2357" y="1"/>
                    <a:pt x="2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2"/>
            <p:cNvSpPr/>
            <p:nvPr/>
          </p:nvSpPr>
          <p:spPr>
            <a:xfrm>
              <a:off x="6792800" y="3507350"/>
              <a:ext cx="158825" cy="172925"/>
            </a:xfrm>
            <a:custGeom>
              <a:avLst/>
              <a:gdLst/>
              <a:ahLst/>
              <a:cxnLst/>
              <a:rect l="l" t="t" r="r" b="b"/>
              <a:pathLst>
                <a:path w="6353" h="6917" extrusionOk="0">
                  <a:moveTo>
                    <a:pt x="5650" y="0"/>
                  </a:moveTo>
                  <a:cubicBezTo>
                    <a:pt x="5650" y="0"/>
                    <a:pt x="4945" y="320"/>
                    <a:pt x="4279" y="422"/>
                  </a:cubicBezTo>
                  <a:cubicBezTo>
                    <a:pt x="4045" y="454"/>
                    <a:pt x="3802" y="458"/>
                    <a:pt x="3541" y="477"/>
                  </a:cubicBezTo>
                  <a:cubicBezTo>
                    <a:pt x="3091" y="513"/>
                    <a:pt x="2596" y="582"/>
                    <a:pt x="2041" y="908"/>
                  </a:cubicBezTo>
                  <a:cubicBezTo>
                    <a:pt x="1798" y="1046"/>
                    <a:pt x="1546" y="1238"/>
                    <a:pt x="1280" y="1490"/>
                  </a:cubicBezTo>
                  <a:cubicBezTo>
                    <a:pt x="1258" y="1508"/>
                    <a:pt x="1239" y="1531"/>
                    <a:pt x="1216" y="1550"/>
                  </a:cubicBezTo>
                  <a:cubicBezTo>
                    <a:pt x="647" y="2109"/>
                    <a:pt x="295" y="2701"/>
                    <a:pt x="138" y="3251"/>
                  </a:cubicBezTo>
                  <a:cubicBezTo>
                    <a:pt x="1" y="3747"/>
                    <a:pt x="28" y="4210"/>
                    <a:pt x="206" y="4590"/>
                  </a:cubicBezTo>
                  <a:cubicBezTo>
                    <a:pt x="303" y="4797"/>
                    <a:pt x="445" y="4980"/>
                    <a:pt x="634" y="5127"/>
                  </a:cubicBezTo>
                  <a:cubicBezTo>
                    <a:pt x="834" y="5288"/>
                    <a:pt x="1053" y="5339"/>
                    <a:pt x="1250" y="5339"/>
                  </a:cubicBezTo>
                  <a:cubicBezTo>
                    <a:pt x="1586" y="5339"/>
                    <a:pt x="1857" y="5191"/>
                    <a:pt x="1857" y="5191"/>
                  </a:cubicBezTo>
                  <a:lnTo>
                    <a:pt x="1857" y="5191"/>
                  </a:lnTo>
                  <a:cubicBezTo>
                    <a:pt x="1857" y="5191"/>
                    <a:pt x="1747" y="5493"/>
                    <a:pt x="1885" y="5984"/>
                  </a:cubicBezTo>
                  <a:cubicBezTo>
                    <a:pt x="2026" y="6489"/>
                    <a:pt x="2844" y="6916"/>
                    <a:pt x="3474" y="6916"/>
                  </a:cubicBezTo>
                  <a:cubicBezTo>
                    <a:pt x="3542" y="6916"/>
                    <a:pt x="3607" y="6911"/>
                    <a:pt x="3669" y="6901"/>
                  </a:cubicBezTo>
                  <a:cubicBezTo>
                    <a:pt x="4050" y="6842"/>
                    <a:pt x="4384" y="6686"/>
                    <a:pt x="4674" y="6456"/>
                  </a:cubicBezTo>
                  <a:cubicBezTo>
                    <a:pt x="4857" y="6314"/>
                    <a:pt x="5017" y="6149"/>
                    <a:pt x="5169" y="5961"/>
                  </a:cubicBezTo>
                  <a:cubicBezTo>
                    <a:pt x="5550" y="5489"/>
                    <a:pt x="5838" y="4884"/>
                    <a:pt x="6077" y="4238"/>
                  </a:cubicBezTo>
                  <a:cubicBezTo>
                    <a:pt x="6095" y="4191"/>
                    <a:pt x="6109" y="4145"/>
                    <a:pt x="6122" y="4100"/>
                  </a:cubicBezTo>
                  <a:cubicBezTo>
                    <a:pt x="6201" y="3861"/>
                    <a:pt x="6251" y="3622"/>
                    <a:pt x="6283" y="3389"/>
                  </a:cubicBezTo>
                  <a:cubicBezTo>
                    <a:pt x="6352" y="2898"/>
                    <a:pt x="6334" y="2422"/>
                    <a:pt x="6270" y="1990"/>
                  </a:cubicBezTo>
                  <a:cubicBezTo>
                    <a:pt x="6109" y="853"/>
                    <a:pt x="5650" y="0"/>
                    <a:pt x="5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2"/>
            <p:cNvSpPr/>
            <p:nvPr/>
          </p:nvSpPr>
          <p:spPr>
            <a:xfrm>
              <a:off x="6843825" y="3519250"/>
              <a:ext cx="107800" cy="72825"/>
            </a:xfrm>
            <a:custGeom>
              <a:avLst/>
              <a:gdLst/>
              <a:ahLst/>
              <a:cxnLst/>
              <a:rect l="l" t="t" r="r" b="b"/>
              <a:pathLst>
                <a:path w="4312" h="2913" extrusionOk="0">
                  <a:moveTo>
                    <a:pt x="1500" y="1"/>
                  </a:moveTo>
                  <a:cubicBezTo>
                    <a:pt x="1050" y="37"/>
                    <a:pt x="555" y="106"/>
                    <a:pt x="0" y="432"/>
                  </a:cubicBezTo>
                  <a:cubicBezTo>
                    <a:pt x="1363" y="1225"/>
                    <a:pt x="2720" y="2023"/>
                    <a:pt x="4087" y="2816"/>
                  </a:cubicBezTo>
                  <a:cubicBezTo>
                    <a:pt x="4136" y="2848"/>
                    <a:pt x="4191" y="2881"/>
                    <a:pt x="4242" y="2913"/>
                  </a:cubicBezTo>
                  <a:cubicBezTo>
                    <a:pt x="4311" y="2422"/>
                    <a:pt x="4293" y="1946"/>
                    <a:pt x="4229" y="1514"/>
                  </a:cubicBezTo>
                  <a:cubicBezTo>
                    <a:pt x="4059" y="1459"/>
                    <a:pt x="3889" y="1408"/>
                    <a:pt x="3724" y="1353"/>
                  </a:cubicBezTo>
                  <a:cubicBezTo>
                    <a:pt x="2894" y="1078"/>
                    <a:pt x="2133" y="606"/>
                    <a:pt x="1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2"/>
            <p:cNvSpPr/>
            <p:nvPr/>
          </p:nvSpPr>
          <p:spPr>
            <a:xfrm>
              <a:off x="6796250" y="3544600"/>
              <a:ext cx="149625" cy="111800"/>
            </a:xfrm>
            <a:custGeom>
              <a:avLst/>
              <a:gdLst/>
              <a:ahLst/>
              <a:cxnLst/>
              <a:rect l="l" t="t" r="r" b="b"/>
              <a:pathLst>
                <a:path w="5985" h="4472" extrusionOk="0">
                  <a:moveTo>
                    <a:pt x="1142" y="0"/>
                  </a:moveTo>
                  <a:cubicBezTo>
                    <a:pt x="1120" y="18"/>
                    <a:pt x="1101" y="41"/>
                    <a:pt x="1078" y="60"/>
                  </a:cubicBezTo>
                  <a:cubicBezTo>
                    <a:pt x="509" y="619"/>
                    <a:pt x="157" y="1211"/>
                    <a:pt x="0" y="1761"/>
                  </a:cubicBezTo>
                  <a:cubicBezTo>
                    <a:pt x="417" y="2215"/>
                    <a:pt x="940" y="2568"/>
                    <a:pt x="1518" y="2775"/>
                  </a:cubicBezTo>
                  <a:cubicBezTo>
                    <a:pt x="2151" y="3004"/>
                    <a:pt x="2834" y="3059"/>
                    <a:pt x="3440" y="3347"/>
                  </a:cubicBezTo>
                  <a:cubicBezTo>
                    <a:pt x="4026" y="3628"/>
                    <a:pt x="4494" y="4109"/>
                    <a:pt x="5031" y="4471"/>
                  </a:cubicBezTo>
                  <a:cubicBezTo>
                    <a:pt x="5412" y="3999"/>
                    <a:pt x="5700" y="3394"/>
                    <a:pt x="5939" y="2748"/>
                  </a:cubicBezTo>
                  <a:cubicBezTo>
                    <a:pt x="5957" y="2701"/>
                    <a:pt x="5971" y="2655"/>
                    <a:pt x="5984" y="2610"/>
                  </a:cubicBezTo>
                  <a:cubicBezTo>
                    <a:pt x="5866" y="2564"/>
                    <a:pt x="5747" y="2527"/>
                    <a:pt x="5622" y="2500"/>
                  </a:cubicBezTo>
                  <a:cubicBezTo>
                    <a:pt x="4944" y="2362"/>
                    <a:pt x="4191" y="2518"/>
                    <a:pt x="3582" y="2192"/>
                  </a:cubicBezTo>
                  <a:cubicBezTo>
                    <a:pt x="3196" y="1990"/>
                    <a:pt x="2921" y="1628"/>
                    <a:pt x="2633" y="1307"/>
                  </a:cubicBezTo>
                  <a:cubicBezTo>
                    <a:pt x="2187" y="812"/>
                    <a:pt x="1679" y="394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2"/>
            <p:cNvSpPr/>
            <p:nvPr/>
          </p:nvSpPr>
          <p:spPr>
            <a:xfrm>
              <a:off x="6797950" y="3622075"/>
              <a:ext cx="111700" cy="58200"/>
            </a:xfrm>
            <a:custGeom>
              <a:avLst/>
              <a:gdLst/>
              <a:ahLst/>
              <a:cxnLst/>
              <a:rect l="l" t="t" r="r" b="b"/>
              <a:pathLst>
                <a:path w="4468" h="2328" extrusionOk="0">
                  <a:moveTo>
                    <a:pt x="0" y="1"/>
                  </a:moveTo>
                  <a:cubicBezTo>
                    <a:pt x="97" y="208"/>
                    <a:pt x="239" y="391"/>
                    <a:pt x="428" y="538"/>
                  </a:cubicBezTo>
                  <a:cubicBezTo>
                    <a:pt x="628" y="699"/>
                    <a:pt x="847" y="750"/>
                    <a:pt x="1044" y="750"/>
                  </a:cubicBezTo>
                  <a:cubicBezTo>
                    <a:pt x="1380" y="750"/>
                    <a:pt x="1651" y="602"/>
                    <a:pt x="1651" y="602"/>
                  </a:cubicBezTo>
                  <a:lnTo>
                    <a:pt x="1651" y="602"/>
                  </a:lnTo>
                  <a:cubicBezTo>
                    <a:pt x="1651" y="602"/>
                    <a:pt x="1541" y="904"/>
                    <a:pt x="1679" y="1395"/>
                  </a:cubicBezTo>
                  <a:cubicBezTo>
                    <a:pt x="1820" y="1900"/>
                    <a:pt x="2638" y="2327"/>
                    <a:pt x="3268" y="2327"/>
                  </a:cubicBezTo>
                  <a:cubicBezTo>
                    <a:pt x="3336" y="2327"/>
                    <a:pt x="3401" y="2322"/>
                    <a:pt x="3463" y="2312"/>
                  </a:cubicBezTo>
                  <a:cubicBezTo>
                    <a:pt x="3844" y="2253"/>
                    <a:pt x="4178" y="2097"/>
                    <a:pt x="4468" y="1867"/>
                  </a:cubicBezTo>
                  <a:cubicBezTo>
                    <a:pt x="4161" y="1725"/>
                    <a:pt x="3798" y="1638"/>
                    <a:pt x="3500" y="1478"/>
                  </a:cubicBezTo>
                  <a:cubicBezTo>
                    <a:pt x="3120" y="1272"/>
                    <a:pt x="2826" y="927"/>
                    <a:pt x="2510" y="629"/>
                  </a:cubicBezTo>
                  <a:cubicBezTo>
                    <a:pt x="2422" y="547"/>
                    <a:pt x="2335" y="469"/>
                    <a:pt x="2225" y="423"/>
                  </a:cubicBezTo>
                  <a:cubicBezTo>
                    <a:pt x="2129" y="385"/>
                    <a:pt x="2027" y="375"/>
                    <a:pt x="1923" y="375"/>
                  </a:cubicBezTo>
                  <a:cubicBezTo>
                    <a:pt x="1837" y="375"/>
                    <a:pt x="1751" y="382"/>
                    <a:pt x="1666" y="386"/>
                  </a:cubicBezTo>
                  <a:cubicBezTo>
                    <a:pt x="1609" y="389"/>
                    <a:pt x="1553" y="391"/>
                    <a:pt x="1497" y="391"/>
                  </a:cubicBezTo>
                  <a:cubicBezTo>
                    <a:pt x="975" y="391"/>
                    <a:pt x="456" y="25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2"/>
            <p:cNvSpPr/>
            <p:nvPr/>
          </p:nvSpPr>
          <p:spPr>
            <a:xfrm>
              <a:off x="6752325" y="3632175"/>
              <a:ext cx="91050" cy="67550"/>
            </a:xfrm>
            <a:custGeom>
              <a:avLst/>
              <a:gdLst/>
              <a:ahLst/>
              <a:cxnLst/>
              <a:rect l="l" t="t" r="r" b="b"/>
              <a:pathLst>
                <a:path w="3642" h="2702" extrusionOk="0">
                  <a:moveTo>
                    <a:pt x="3569" y="0"/>
                  </a:moveTo>
                  <a:cubicBezTo>
                    <a:pt x="3550" y="0"/>
                    <a:pt x="3531" y="8"/>
                    <a:pt x="3518" y="24"/>
                  </a:cubicBezTo>
                  <a:lnTo>
                    <a:pt x="3514" y="28"/>
                  </a:lnTo>
                  <a:lnTo>
                    <a:pt x="2844" y="877"/>
                  </a:lnTo>
                  <a:cubicBezTo>
                    <a:pt x="2610" y="1156"/>
                    <a:pt x="2371" y="1423"/>
                    <a:pt x="2106" y="1652"/>
                  </a:cubicBezTo>
                  <a:cubicBezTo>
                    <a:pt x="1840" y="1881"/>
                    <a:pt x="1546" y="2069"/>
                    <a:pt x="1230" y="2183"/>
                  </a:cubicBezTo>
                  <a:cubicBezTo>
                    <a:pt x="1017" y="2264"/>
                    <a:pt x="794" y="2307"/>
                    <a:pt x="576" y="2307"/>
                  </a:cubicBezTo>
                  <a:cubicBezTo>
                    <a:pt x="470" y="2307"/>
                    <a:pt x="365" y="2297"/>
                    <a:pt x="263" y="2276"/>
                  </a:cubicBezTo>
                  <a:cubicBezTo>
                    <a:pt x="257" y="2276"/>
                    <a:pt x="253" y="2276"/>
                    <a:pt x="248" y="2271"/>
                  </a:cubicBezTo>
                  <a:cubicBezTo>
                    <a:pt x="240" y="2270"/>
                    <a:pt x="231" y="2270"/>
                    <a:pt x="222" y="2270"/>
                  </a:cubicBezTo>
                  <a:cubicBezTo>
                    <a:pt x="122" y="2270"/>
                    <a:pt x="32" y="2344"/>
                    <a:pt x="19" y="2450"/>
                  </a:cubicBezTo>
                  <a:cubicBezTo>
                    <a:pt x="1" y="2564"/>
                    <a:pt x="79" y="2665"/>
                    <a:pt x="193" y="2684"/>
                  </a:cubicBezTo>
                  <a:cubicBezTo>
                    <a:pt x="282" y="2696"/>
                    <a:pt x="370" y="2702"/>
                    <a:pt x="457" y="2702"/>
                  </a:cubicBezTo>
                  <a:cubicBezTo>
                    <a:pt x="774" y="2702"/>
                    <a:pt x="1082" y="2627"/>
                    <a:pt x="1358" y="2505"/>
                  </a:cubicBezTo>
                  <a:cubicBezTo>
                    <a:pt x="1715" y="2348"/>
                    <a:pt x="2024" y="2115"/>
                    <a:pt x="2289" y="1849"/>
                  </a:cubicBezTo>
                  <a:cubicBezTo>
                    <a:pt x="2555" y="1588"/>
                    <a:pt x="2784" y="1298"/>
                    <a:pt x="3000" y="1006"/>
                  </a:cubicBezTo>
                  <a:lnTo>
                    <a:pt x="3624" y="106"/>
                  </a:lnTo>
                  <a:cubicBezTo>
                    <a:pt x="3642" y="74"/>
                    <a:pt x="3637" y="37"/>
                    <a:pt x="3610" y="15"/>
                  </a:cubicBezTo>
                  <a:cubicBezTo>
                    <a:pt x="3598" y="5"/>
                    <a:pt x="3583" y="0"/>
                    <a:pt x="3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2"/>
            <p:cNvSpPr/>
            <p:nvPr/>
          </p:nvSpPr>
          <p:spPr>
            <a:xfrm>
              <a:off x="6767575" y="3349825"/>
              <a:ext cx="127975" cy="139475"/>
            </a:xfrm>
            <a:custGeom>
              <a:avLst/>
              <a:gdLst/>
              <a:ahLst/>
              <a:cxnLst/>
              <a:rect l="l" t="t" r="r" b="b"/>
              <a:pathLst>
                <a:path w="5119" h="5579" extrusionOk="0">
                  <a:moveTo>
                    <a:pt x="4555" y="0"/>
                  </a:moveTo>
                  <a:cubicBezTo>
                    <a:pt x="4555" y="0"/>
                    <a:pt x="3981" y="261"/>
                    <a:pt x="3450" y="339"/>
                  </a:cubicBezTo>
                  <a:cubicBezTo>
                    <a:pt x="3262" y="367"/>
                    <a:pt x="3065" y="371"/>
                    <a:pt x="2853" y="385"/>
                  </a:cubicBezTo>
                  <a:cubicBezTo>
                    <a:pt x="2491" y="413"/>
                    <a:pt x="2092" y="468"/>
                    <a:pt x="1643" y="729"/>
                  </a:cubicBezTo>
                  <a:cubicBezTo>
                    <a:pt x="1446" y="843"/>
                    <a:pt x="1243" y="995"/>
                    <a:pt x="1028" y="1201"/>
                  </a:cubicBezTo>
                  <a:cubicBezTo>
                    <a:pt x="1010" y="1220"/>
                    <a:pt x="995" y="1233"/>
                    <a:pt x="978" y="1251"/>
                  </a:cubicBezTo>
                  <a:cubicBezTo>
                    <a:pt x="519" y="1700"/>
                    <a:pt x="235" y="2178"/>
                    <a:pt x="110" y="2623"/>
                  </a:cubicBezTo>
                  <a:cubicBezTo>
                    <a:pt x="0" y="3021"/>
                    <a:pt x="19" y="3393"/>
                    <a:pt x="161" y="3700"/>
                  </a:cubicBezTo>
                  <a:cubicBezTo>
                    <a:pt x="244" y="3865"/>
                    <a:pt x="358" y="4012"/>
                    <a:pt x="510" y="4136"/>
                  </a:cubicBezTo>
                  <a:cubicBezTo>
                    <a:pt x="669" y="4265"/>
                    <a:pt x="845" y="4306"/>
                    <a:pt x="1003" y="4306"/>
                  </a:cubicBezTo>
                  <a:cubicBezTo>
                    <a:pt x="1275" y="4306"/>
                    <a:pt x="1496" y="4187"/>
                    <a:pt x="1496" y="4187"/>
                  </a:cubicBezTo>
                  <a:lnTo>
                    <a:pt x="1496" y="4187"/>
                  </a:lnTo>
                  <a:cubicBezTo>
                    <a:pt x="1496" y="4187"/>
                    <a:pt x="1408" y="4430"/>
                    <a:pt x="1518" y="4824"/>
                  </a:cubicBezTo>
                  <a:cubicBezTo>
                    <a:pt x="1631" y="5235"/>
                    <a:pt x="2292" y="5579"/>
                    <a:pt x="2801" y="5579"/>
                  </a:cubicBezTo>
                  <a:cubicBezTo>
                    <a:pt x="2854" y="5579"/>
                    <a:pt x="2906" y="5575"/>
                    <a:pt x="2954" y="5567"/>
                  </a:cubicBezTo>
                  <a:cubicBezTo>
                    <a:pt x="3266" y="5516"/>
                    <a:pt x="3532" y="5388"/>
                    <a:pt x="3766" y="5209"/>
                  </a:cubicBezTo>
                  <a:cubicBezTo>
                    <a:pt x="3912" y="5095"/>
                    <a:pt x="4045" y="4962"/>
                    <a:pt x="4165" y="4805"/>
                  </a:cubicBezTo>
                  <a:cubicBezTo>
                    <a:pt x="4472" y="4425"/>
                    <a:pt x="4706" y="3939"/>
                    <a:pt x="4898" y="3416"/>
                  </a:cubicBezTo>
                  <a:cubicBezTo>
                    <a:pt x="4913" y="3379"/>
                    <a:pt x="4921" y="3343"/>
                    <a:pt x="4936" y="3306"/>
                  </a:cubicBezTo>
                  <a:cubicBezTo>
                    <a:pt x="4999" y="3114"/>
                    <a:pt x="5040" y="2921"/>
                    <a:pt x="5063" y="2733"/>
                  </a:cubicBezTo>
                  <a:cubicBezTo>
                    <a:pt x="5118" y="2339"/>
                    <a:pt x="5105" y="1954"/>
                    <a:pt x="5054" y="1605"/>
                  </a:cubicBezTo>
                  <a:cubicBezTo>
                    <a:pt x="4921" y="688"/>
                    <a:pt x="4555" y="0"/>
                    <a:pt x="4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2"/>
            <p:cNvSpPr/>
            <p:nvPr/>
          </p:nvSpPr>
          <p:spPr>
            <a:xfrm>
              <a:off x="6808625" y="3359450"/>
              <a:ext cx="86925" cy="58700"/>
            </a:xfrm>
            <a:custGeom>
              <a:avLst/>
              <a:gdLst/>
              <a:ahLst/>
              <a:cxnLst/>
              <a:rect l="l" t="t" r="r" b="b"/>
              <a:pathLst>
                <a:path w="3477" h="2348" extrusionOk="0">
                  <a:moveTo>
                    <a:pt x="1211" y="0"/>
                  </a:moveTo>
                  <a:cubicBezTo>
                    <a:pt x="849" y="28"/>
                    <a:pt x="450" y="83"/>
                    <a:pt x="1" y="344"/>
                  </a:cubicBezTo>
                  <a:cubicBezTo>
                    <a:pt x="1097" y="985"/>
                    <a:pt x="2197" y="1628"/>
                    <a:pt x="3294" y="2270"/>
                  </a:cubicBezTo>
                  <a:cubicBezTo>
                    <a:pt x="3339" y="2297"/>
                    <a:pt x="3381" y="2320"/>
                    <a:pt x="3421" y="2348"/>
                  </a:cubicBezTo>
                  <a:cubicBezTo>
                    <a:pt x="3476" y="1954"/>
                    <a:pt x="3463" y="1569"/>
                    <a:pt x="3412" y="1220"/>
                  </a:cubicBezTo>
                  <a:cubicBezTo>
                    <a:pt x="3275" y="1174"/>
                    <a:pt x="3137" y="1137"/>
                    <a:pt x="3004" y="1091"/>
                  </a:cubicBezTo>
                  <a:cubicBezTo>
                    <a:pt x="2335" y="866"/>
                    <a:pt x="1720" y="490"/>
                    <a:pt x="1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2"/>
            <p:cNvSpPr/>
            <p:nvPr/>
          </p:nvSpPr>
          <p:spPr>
            <a:xfrm>
              <a:off x="6770325" y="3379825"/>
              <a:ext cx="120650" cy="90150"/>
            </a:xfrm>
            <a:custGeom>
              <a:avLst/>
              <a:gdLst/>
              <a:ahLst/>
              <a:cxnLst/>
              <a:rect l="l" t="t" r="r" b="b"/>
              <a:pathLst>
                <a:path w="4826" h="3606" extrusionOk="0">
                  <a:moveTo>
                    <a:pt x="918" y="1"/>
                  </a:moveTo>
                  <a:cubicBezTo>
                    <a:pt x="900" y="20"/>
                    <a:pt x="885" y="33"/>
                    <a:pt x="868" y="51"/>
                  </a:cubicBezTo>
                  <a:cubicBezTo>
                    <a:pt x="409" y="500"/>
                    <a:pt x="125" y="978"/>
                    <a:pt x="0" y="1423"/>
                  </a:cubicBezTo>
                  <a:cubicBezTo>
                    <a:pt x="335" y="1789"/>
                    <a:pt x="758" y="2074"/>
                    <a:pt x="1225" y="2239"/>
                  </a:cubicBezTo>
                  <a:cubicBezTo>
                    <a:pt x="1730" y="2422"/>
                    <a:pt x="2284" y="2468"/>
                    <a:pt x="2771" y="2702"/>
                  </a:cubicBezTo>
                  <a:cubicBezTo>
                    <a:pt x="3243" y="2927"/>
                    <a:pt x="3624" y="3313"/>
                    <a:pt x="4055" y="3605"/>
                  </a:cubicBezTo>
                  <a:cubicBezTo>
                    <a:pt x="4362" y="3225"/>
                    <a:pt x="4596" y="2739"/>
                    <a:pt x="4788" y="2216"/>
                  </a:cubicBezTo>
                  <a:cubicBezTo>
                    <a:pt x="4803" y="2179"/>
                    <a:pt x="4811" y="2143"/>
                    <a:pt x="4826" y="2106"/>
                  </a:cubicBezTo>
                  <a:cubicBezTo>
                    <a:pt x="4729" y="2069"/>
                    <a:pt x="4633" y="2037"/>
                    <a:pt x="4532" y="2019"/>
                  </a:cubicBezTo>
                  <a:cubicBezTo>
                    <a:pt x="3986" y="1904"/>
                    <a:pt x="3380" y="2028"/>
                    <a:pt x="2885" y="1772"/>
                  </a:cubicBezTo>
                  <a:cubicBezTo>
                    <a:pt x="2574" y="1607"/>
                    <a:pt x="2358" y="1317"/>
                    <a:pt x="2119" y="1056"/>
                  </a:cubicBezTo>
                  <a:cubicBezTo>
                    <a:pt x="1761" y="657"/>
                    <a:pt x="1349" y="318"/>
                    <a:pt x="9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2"/>
            <p:cNvSpPr/>
            <p:nvPr/>
          </p:nvSpPr>
          <p:spPr>
            <a:xfrm>
              <a:off x="6771600" y="3442325"/>
              <a:ext cx="90125" cy="46975"/>
            </a:xfrm>
            <a:custGeom>
              <a:avLst/>
              <a:gdLst/>
              <a:ahLst/>
              <a:cxnLst/>
              <a:rect l="l" t="t" r="r" b="b"/>
              <a:pathLst>
                <a:path w="3605" h="1879" extrusionOk="0">
                  <a:moveTo>
                    <a:pt x="0" y="0"/>
                  </a:moveTo>
                  <a:lnTo>
                    <a:pt x="0" y="0"/>
                  </a:lnTo>
                  <a:cubicBezTo>
                    <a:pt x="83" y="165"/>
                    <a:pt x="197" y="312"/>
                    <a:pt x="349" y="436"/>
                  </a:cubicBezTo>
                  <a:cubicBezTo>
                    <a:pt x="508" y="565"/>
                    <a:pt x="684" y="606"/>
                    <a:pt x="842" y="606"/>
                  </a:cubicBezTo>
                  <a:cubicBezTo>
                    <a:pt x="1114" y="606"/>
                    <a:pt x="1335" y="487"/>
                    <a:pt x="1335" y="487"/>
                  </a:cubicBezTo>
                  <a:lnTo>
                    <a:pt x="1335" y="487"/>
                  </a:lnTo>
                  <a:cubicBezTo>
                    <a:pt x="1335" y="487"/>
                    <a:pt x="1247" y="730"/>
                    <a:pt x="1357" y="1124"/>
                  </a:cubicBezTo>
                  <a:cubicBezTo>
                    <a:pt x="1470" y="1535"/>
                    <a:pt x="2131" y="1879"/>
                    <a:pt x="2640" y="1879"/>
                  </a:cubicBezTo>
                  <a:cubicBezTo>
                    <a:pt x="2693" y="1879"/>
                    <a:pt x="2745" y="1875"/>
                    <a:pt x="2793" y="1867"/>
                  </a:cubicBezTo>
                  <a:cubicBezTo>
                    <a:pt x="3105" y="1816"/>
                    <a:pt x="3371" y="1688"/>
                    <a:pt x="3605" y="1509"/>
                  </a:cubicBezTo>
                  <a:cubicBezTo>
                    <a:pt x="3357" y="1395"/>
                    <a:pt x="3063" y="1321"/>
                    <a:pt x="2825" y="1192"/>
                  </a:cubicBezTo>
                  <a:cubicBezTo>
                    <a:pt x="2518" y="1023"/>
                    <a:pt x="2284" y="748"/>
                    <a:pt x="2027" y="510"/>
                  </a:cubicBezTo>
                  <a:cubicBezTo>
                    <a:pt x="1958" y="441"/>
                    <a:pt x="1885" y="377"/>
                    <a:pt x="1793" y="345"/>
                  </a:cubicBezTo>
                  <a:cubicBezTo>
                    <a:pt x="1717" y="311"/>
                    <a:pt x="1633" y="302"/>
                    <a:pt x="1548" y="302"/>
                  </a:cubicBezTo>
                  <a:cubicBezTo>
                    <a:pt x="1480" y="302"/>
                    <a:pt x="1411" y="308"/>
                    <a:pt x="1344" y="312"/>
                  </a:cubicBezTo>
                  <a:cubicBezTo>
                    <a:pt x="1299" y="315"/>
                    <a:pt x="1253" y="316"/>
                    <a:pt x="1208" y="316"/>
                  </a:cubicBezTo>
                  <a:cubicBezTo>
                    <a:pt x="789" y="316"/>
                    <a:pt x="368" y="20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42"/>
            <p:cNvSpPr/>
            <p:nvPr/>
          </p:nvSpPr>
          <p:spPr>
            <a:xfrm>
              <a:off x="6734900" y="3450525"/>
              <a:ext cx="73400" cy="54450"/>
            </a:xfrm>
            <a:custGeom>
              <a:avLst/>
              <a:gdLst/>
              <a:ahLst/>
              <a:cxnLst/>
              <a:rect l="l" t="t" r="r" b="b"/>
              <a:pathLst>
                <a:path w="2936" h="2178" extrusionOk="0">
                  <a:moveTo>
                    <a:pt x="2877" y="1"/>
                  </a:moveTo>
                  <a:cubicBezTo>
                    <a:pt x="2861" y="1"/>
                    <a:pt x="2845" y="8"/>
                    <a:pt x="2835" y="21"/>
                  </a:cubicBezTo>
                  <a:lnTo>
                    <a:pt x="2831" y="21"/>
                  </a:lnTo>
                  <a:lnTo>
                    <a:pt x="2289" y="705"/>
                  </a:lnTo>
                  <a:cubicBezTo>
                    <a:pt x="2105" y="929"/>
                    <a:pt x="1908" y="1145"/>
                    <a:pt x="1697" y="1328"/>
                  </a:cubicBezTo>
                  <a:cubicBezTo>
                    <a:pt x="1482" y="1516"/>
                    <a:pt x="1248" y="1668"/>
                    <a:pt x="992" y="1759"/>
                  </a:cubicBezTo>
                  <a:cubicBezTo>
                    <a:pt x="818" y="1823"/>
                    <a:pt x="637" y="1860"/>
                    <a:pt x="462" y="1860"/>
                  </a:cubicBezTo>
                  <a:cubicBezTo>
                    <a:pt x="377" y="1860"/>
                    <a:pt x="292" y="1851"/>
                    <a:pt x="211" y="1833"/>
                  </a:cubicBezTo>
                  <a:lnTo>
                    <a:pt x="198" y="1833"/>
                  </a:lnTo>
                  <a:cubicBezTo>
                    <a:pt x="189" y="1832"/>
                    <a:pt x="181" y="1831"/>
                    <a:pt x="172" y="1831"/>
                  </a:cubicBezTo>
                  <a:cubicBezTo>
                    <a:pt x="92" y="1831"/>
                    <a:pt x="23" y="1891"/>
                    <a:pt x="10" y="1975"/>
                  </a:cubicBezTo>
                  <a:cubicBezTo>
                    <a:pt x="1" y="2066"/>
                    <a:pt x="65" y="2149"/>
                    <a:pt x="152" y="2163"/>
                  </a:cubicBezTo>
                  <a:cubicBezTo>
                    <a:pt x="223" y="2173"/>
                    <a:pt x="295" y="2178"/>
                    <a:pt x="365" y="2178"/>
                  </a:cubicBezTo>
                  <a:cubicBezTo>
                    <a:pt x="621" y="2178"/>
                    <a:pt x="869" y="2116"/>
                    <a:pt x="1092" y="2016"/>
                  </a:cubicBezTo>
                  <a:cubicBezTo>
                    <a:pt x="1381" y="1892"/>
                    <a:pt x="1633" y="1704"/>
                    <a:pt x="1845" y="1493"/>
                  </a:cubicBezTo>
                  <a:cubicBezTo>
                    <a:pt x="2060" y="1277"/>
                    <a:pt x="2243" y="1044"/>
                    <a:pt x="2418" y="805"/>
                  </a:cubicBezTo>
                  <a:lnTo>
                    <a:pt x="2922" y="81"/>
                  </a:lnTo>
                  <a:cubicBezTo>
                    <a:pt x="2935" y="58"/>
                    <a:pt x="2931" y="26"/>
                    <a:pt x="2908" y="11"/>
                  </a:cubicBezTo>
                  <a:cubicBezTo>
                    <a:pt x="2899" y="4"/>
                    <a:pt x="2888" y="1"/>
                    <a:pt x="2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42"/>
            <p:cNvSpPr/>
            <p:nvPr/>
          </p:nvSpPr>
          <p:spPr>
            <a:xfrm>
              <a:off x="6772400" y="3255725"/>
              <a:ext cx="101825" cy="91650"/>
            </a:xfrm>
            <a:custGeom>
              <a:avLst/>
              <a:gdLst/>
              <a:ahLst/>
              <a:cxnLst/>
              <a:rect l="l" t="t" r="r" b="b"/>
              <a:pathLst>
                <a:path w="4073" h="3666" extrusionOk="0">
                  <a:moveTo>
                    <a:pt x="2074" y="1"/>
                  </a:moveTo>
                  <a:cubicBezTo>
                    <a:pt x="2010" y="1"/>
                    <a:pt x="1942" y="4"/>
                    <a:pt x="1871" y="12"/>
                  </a:cubicBezTo>
                  <a:cubicBezTo>
                    <a:pt x="1710" y="31"/>
                    <a:pt x="1528" y="71"/>
                    <a:pt x="1325" y="141"/>
                  </a:cubicBezTo>
                  <a:cubicBezTo>
                    <a:pt x="1308" y="150"/>
                    <a:pt x="1293" y="154"/>
                    <a:pt x="1276" y="159"/>
                  </a:cubicBezTo>
                  <a:cubicBezTo>
                    <a:pt x="835" y="325"/>
                    <a:pt x="505" y="558"/>
                    <a:pt x="289" y="820"/>
                  </a:cubicBezTo>
                  <a:cubicBezTo>
                    <a:pt x="97" y="1049"/>
                    <a:pt x="0" y="1305"/>
                    <a:pt x="4" y="1553"/>
                  </a:cubicBezTo>
                  <a:cubicBezTo>
                    <a:pt x="10" y="1686"/>
                    <a:pt x="42" y="1819"/>
                    <a:pt x="106" y="1942"/>
                  </a:cubicBezTo>
                  <a:cubicBezTo>
                    <a:pt x="265" y="2250"/>
                    <a:pt x="618" y="2273"/>
                    <a:pt x="723" y="2273"/>
                  </a:cubicBezTo>
                  <a:cubicBezTo>
                    <a:pt x="742" y="2273"/>
                    <a:pt x="753" y="2273"/>
                    <a:pt x="753" y="2273"/>
                  </a:cubicBezTo>
                  <a:lnTo>
                    <a:pt x="753" y="2273"/>
                  </a:lnTo>
                  <a:cubicBezTo>
                    <a:pt x="753" y="2273"/>
                    <a:pt x="620" y="2406"/>
                    <a:pt x="573" y="2704"/>
                  </a:cubicBezTo>
                  <a:cubicBezTo>
                    <a:pt x="523" y="3043"/>
                    <a:pt x="945" y="3530"/>
                    <a:pt x="1312" y="3626"/>
                  </a:cubicBezTo>
                  <a:cubicBezTo>
                    <a:pt x="1419" y="3653"/>
                    <a:pt x="1526" y="3666"/>
                    <a:pt x="1632" y="3666"/>
                  </a:cubicBezTo>
                  <a:cubicBezTo>
                    <a:pt x="1743" y="3666"/>
                    <a:pt x="1852" y="3652"/>
                    <a:pt x="1958" y="3626"/>
                  </a:cubicBezTo>
                  <a:cubicBezTo>
                    <a:pt x="2091" y="3593"/>
                    <a:pt x="2220" y="3544"/>
                    <a:pt x="2343" y="3479"/>
                  </a:cubicBezTo>
                  <a:cubicBezTo>
                    <a:pt x="2665" y="3314"/>
                    <a:pt x="2963" y="3057"/>
                    <a:pt x="3247" y="2768"/>
                  </a:cubicBezTo>
                  <a:cubicBezTo>
                    <a:pt x="3266" y="2746"/>
                    <a:pt x="3284" y="2727"/>
                    <a:pt x="3302" y="2704"/>
                  </a:cubicBezTo>
                  <a:cubicBezTo>
                    <a:pt x="3403" y="2594"/>
                    <a:pt x="3486" y="2480"/>
                    <a:pt x="3564" y="2361"/>
                  </a:cubicBezTo>
                  <a:cubicBezTo>
                    <a:pt x="3715" y="2117"/>
                    <a:pt x="3820" y="1856"/>
                    <a:pt x="3890" y="1603"/>
                  </a:cubicBezTo>
                  <a:cubicBezTo>
                    <a:pt x="4072" y="957"/>
                    <a:pt x="4032" y="388"/>
                    <a:pt x="4032" y="388"/>
                  </a:cubicBezTo>
                  <a:lnTo>
                    <a:pt x="4032" y="388"/>
                  </a:lnTo>
                  <a:cubicBezTo>
                    <a:pt x="4032" y="388"/>
                    <a:pt x="4029" y="388"/>
                    <a:pt x="4024" y="388"/>
                  </a:cubicBezTo>
                  <a:cubicBezTo>
                    <a:pt x="3961" y="388"/>
                    <a:pt x="3543" y="385"/>
                    <a:pt x="3192" y="287"/>
                  </a:cubicBezTo>
                  <a:cubicBezTo>
                    <a:pt x="3059" y="246"/>
                    <a:pt x="2927" y="191"/>
                    <a:pt x="2783" y="141"/>
                  </a:cubicBezTo>
                  <a:cubicBezTo>
                    <a:pt x="2579" y="66"/>
                    <a:pt x="2355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2"/>
            <p:cNvSpPr/>
            <p:nvPr/>
          </p:nvSpPr>
          <p:spPr>
            <a:xfrm>
              <a:off x="6819175" y="3255725"/>
              <a:ext cx="50475" cy="59025"/>
            </a:xfrm>
            <a:custGeom>
              <a:avLst/>
              <a:gdLst/>
              <a:ahLst/>
              <a:cxnLst/>
              <a:rect l="l" t="t" r="r" b="b"/>
              <a:pathLst>
                <a:path w="2019" h="2361" extrusionOk="0">
                  <a:moveTo>
                    <a:pt x="203" y="1"/>
                  </a:moveTo>
                  <a:cubicBezTo>
                    <a:pt x="139" y="1"/>
                    <a:pt x="71" y="4"/>
                    <a:pt x="0" y="12"/>
                  </a:cubicBezTo>
                  <a:cubicBezTo>
                    <a:pt x="542" y="765"/>
                    <a:pt x="1083" y="1517"/>
                    <a:pt x="1628" y="2273"/>
                  </a:cubicBezTo>
                  <a:cubicBezTo>
                    <a:pt x="1647" y="2300"/>
                    <a:pt x="1670" y="2333"/>
                    <a:pt x="1693" y="2361"/>
                  </a:cubicBezTo>
                  <a:cubicBezTo>
                    <a:pt x="1844" y="2117"/>
                    <a:pt x="1949" y="1856"/>
                    <a:pt x="2019" y="1603"/>
                  </a:cubicBezTo>
                  <a:cubicBezTo>
                    <a:pt x="1940" y="1535"/>
                    <a:pt x="1858" y="1470"/>
                    <a:pt x="1784" y="1402"/>
                  </a:cubicBezTo>
                  <a:cubicBezTo>
                    <a:pt x="1403" y="1053"/>
                    <a:pt x="1105" y="617"/>
                    <a:pt x="912" y="141"/>
                  </a:cubicBezTo>
                  <a:cubicBezTo>
                    <a:pt x="708" y="66"/>
                    <a:pt x="484" y="1"/>
                    <a:pt x="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2"/>
            <p:cNvSpPr/>
            <p:nvPr/>
          </p:nvSpPr>
          <p:spPr>
            <a:xfrm>
              <a:off x="6779625" y="3259225"/>
              <a:ext cx="75325" cy="83475"/>
            </a:xfrm>
            <a:custGeom>
              <a:avLst/>
              <a:gdLst/>
              <a:ahLst/>
              <a:cxnLst/>
              <a:rect l="l" t="t" r="r" b="b"/>
              <a:pathLst>
                <a:path w="3013" h="3339" extrusionOk="0">
                  <a:moveTo>
                    <a:pt x="1036" y="1"/>
                  </a:moveTo>
                  <a:cubicBezTo>
                    <a:pt x="1019" y="10"/>
                    <a:pt x="1004" y="14"/>
                    <a:pt x="987" y="19"/>
                  </a:cubicBezTo>
                  <a:cubicBezTo>
                    <a:pt x="546" y="185"/>
                    <a:pt x="216" y="418"/>
                    <a:pt x="0" y="680"/>
                  </a:cubicBezTo>
                  <a:cubicBezTo>
                    <a:pt x="115" y="1019"/>
                    <a:pt x="312" y="1335"/>
                    <a:pt x="574" y="1588"/>
                  </a:cubicBezTo>
                  <a:cubicBezTo>
                    <a:pt x="858" y="1858"/>
                    <a:pt x="1216" y="2056"/>
                    <a:pt x="1468" y="2353"/>
                  </a:cubicBezTo>
                  <a:cubicBezTo>
                    <a:pt x="1715" y="2642"/>
                    <a:pt x="1853" y="3013"/>
                    <a:pt x="2054" y="3339"/>
                  </a:cubicBezTo>
                  <a:cubicBezTo>
                    <a:pt x="2376" y="3174"/>
                    <a:pt x="2674" y="2917"/>
                    <a:pt x="2958" y="2628"/>
                  </a:cubicBezTo>
                  <a:cubicBezTo>
                    <a:pt x="2977" y="2606"/>
                    <a:pt x="2995" y="2587"/>
                    <a:pt x="3013" y="2564"/>
                  </a:cubicBezTo>
                  <a:cubicBezTo>
                    <a:pt x="2962" y="2509"/>
                    <a:pt x="2907" y="2463"/>
                    <a:pt x="2848" y="2418"/>
                  </a:cubicBezTo>
                  <a:cubicBezTo>
                    <a:pt x="2513" y="2183"/>
                    <a:pt x="2073" y="2088"/>
                    <a:pt x="1821" y="1766"/>
                  </a:cubicBezTo>
                  <a:cubicBezTo>
                    <a:pt x="1660" y="1565"/>
                    <a:pt x="1605" y="1307"/>
                    <a:pt x="1523" y="1060"/>
                  </a:cubicBezTo>
                  <a:cubicBezTo>
                    <a:pt x="1404" y="693"/>
                    <a:pt x="1229" y="344"/>
                    <a:pt x="1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2"/>
            <p:cNvSpPr/>
            <p:nvPr/>
          </p:nvSpPr>
          <p:spPr>
            <a:xfrm>
              <a:off x="6772500" y="3294525"/>
              <a:ext cx="48850" cy="52850"/>
            </a:xfrm>
            <a:custGeom>
              <a:avLst/>
              <a:gdLst/>
              <a:ahLst/>
              <a:cxnLst/>
              <a:rect l="l" t="t" r="r" b="b"/>
              <a:pathLst>
                <a:path w="1954" h="2114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134"/>
                    <a:pt x="38" y="267"/>
                    <a:pt x="102" y="390"/>
                  </a:cubicBezTo>
                  <a:cubicBezTo>
                    <a:pt x="261" y="698"/>
                    <a:pt x="614" y="721"/>
                    <a:pt x="719" y="721"/>
                  </a:cubicBezTo>
                  <a:cubicBezTo>
                    <a:pt x="738" y="721"/>
                    <a:pt x="749" y="721"/>
                    <a:pt x="749" y="721"/>
                  </a:cubicBezTo>
                  <a:lnTo>
                    <a:pt x="749" y="721"/>
                  </a:lnTo>
                  <a:cubicBezTo>
                    <a:pt x="749" y="721"/>
                    <a:pt x="616" y="854"/>
                    <a:pt x="569" y="1152"/>
                  </a:cubicBezTo>
                  <a:cubicBezTo>
                    <a:pt x="519" y="1491"/>
                    <a:pt x="941" y="1978"/>
                    <a:pt x="1308" y="2074"/>
                  </a:cubicBezTo>
                  <a:cubicBezTo>
                    <a:pt x="1415" y="2101"/>
                    <a:pt x="1522" y="2114"/>
                    <a:pt x="1628" y="2114"/>
                  </a:cubicBezTo>
                  <a:cubicBezTo>
                    <a:pt x="1739" y="2114"/>
                    <a:pt x="1848" y="2100"/>
                    <a:pt x="1954" y="2074"/>
                  </a:cubicBezTo>
                  <a:cubicBezTo>
                    <a:pt x="1826" y="1923"/>
                    <a:pt x="1651" y="1789"/>
                    <a:pt x="1528" y="1634"/>
                  </a:cubicBezTo>
                  <a:cubicBezTo>
                    <a:pt x="1372" y="1427"/>
                    <a:pt x="1299" y="1175"/>
                    <a:pt x="1198" y="941"/>
                  </a:cubicBezTo>
                  <a:cubicBezTo>
                    <a:pt x="1175" y="873"/>
                    <a:pt x="1143" y="809"/>
                    <a:pt x="1097" y="762"/>
                  </a:cubicBezTo>
                  <a:cubicBezTo>
                    <a:pt x="1018" y="680"/>
                    <a:pt x="908" y="648"/>
                    <a:pt x="804" y="606"/>
                  </a:cubicBezTo>
                  <a:cubicBezTo>
                    <a:pt x="487" y="487"/>
                    <a:pt x="207" y="27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2"/>
            <p:cNvSpPr/>
            <p:nvPr/>
          </p:nvSpPr>
          <p:spPr>
            <a:xfrm>
              <a:off x="6730325" y="3310275"/>
              <a:ext cx="64000" cy="20525"/>
            </a:xfrm>
            <a:custGeom>
              <a:avLst/>
              <a:gdLst/>
              <a:ahLst/>
              <a:cxnLst/>
              <a:rect l="l" t="t" r="r" b="b"/>
              <a:pathLst>
                <a:path w="2560" h="821" extrusionOk="0">
                  <a:moveTo>
                    <a:pt x="2510" y="0"/>
                  </a:moveTo>
                  <a:cubicBezTo>
                    <a:pt x="2505" y="0"/>
                    <a:pt x="2500" y="1"/>
                    <a:pt x="2495" y="4"/>
                  </a:cubicBezTo>
                  <a:lnTo>
                    <a:pt x="2495" y="8"/>
                  </a:lnTo>
                  <a:lnTo>
                    <a:pt x="1926" y="302"/>
                  </a:lnTo>
                  <a:cubicBezTo>
                    <a:pt x="1738" y="399"/>
                    <a:pt x="1545" y="481"/>
                    <a:pt x="1348" y="541"/>
                  </a:cubicBezTo>
                  <a:cubicBezTo>
                    <a:pt x="1181" y="591"/>
                    <a:pt x="1007" y="622"/>
                    <a:pt x="837" y="622"/>
                  </a:cubicBezTo>
                  <a:cubicBezTo>
                    <a:pt x="807" y="622"/>
                    <a:pt x="777" y="621"/>
                    <a:pt x="747" y="619"/>
                  </a:cubicBezTo>
                  <a:cubicBezTo>
                    <a:pt x="550" y="605"/>
                    <a:pt x="358" y="545"/>
                    <a:pt x="207" y="435"/>
                  </a:cubicBezTo>
                  <a:cubicBezTo>
                    <a:pt x="207" y="435"/>
                    <a:pt x="202" y="435"/>
                    <a:pt x="202" y="431"/>
                  </a:cubicBezTo>
                  <a:cubicBezTo>
                    <a:pt x="181" y="420"/>
                    <a:pt x="158" y="414"/>
                    <a:pt x="136" y="414"/>
                  </a:cubicBezTo>
                  <a:cubicBezTo>
                    <a:pt x="95" y="414"/>
                    <a:pt x="56" y="433"/>
                    <a:pt x="32" y="471"/>
                  </a:cubicBezTo>
                  <a:cubicBezTo>
                    <a:pt x="0" y="527"/>
                    <a:pt x="14" y="605"/>
                    <a:pt x="74" y="637"/>
                  </a:cubicBezTo>
                  <a:cubicBezTo>
                    <a:pt x="275" y="765"/>
                    <a:pt x="514" y="820"/>
                    <a:pt x="743" y="820"/>
                  </a:cubicBezTo>
                  <a:cubicBezTo>
                    <a:pt x="972" y="820"/>
                    <a:pt x="1192" y="770"/>
                    <a:pt x="1399" y="692"/>
                  </a:cubicBezTo>
                  <a:cubicBezTo>
                    <a:pt x="1605" y="613"/>
                    <a:pt x="1797" y="513"/>
                    <a:pt x="1986" y="408"/>
                  </a:cubicBezTo>
                  <a:lnTo>
                    <a:pt x="2532" y="73"/>
                  </a:lnTo>
                  <a:cubicBezTo>
                    <a:pt x="2550" y="63"/>
                    <a:pt x="2559" y="41"/>
                    <a:pt x="2550" y="22"/>
                  </a:cubicBezTo>
                  <a:cubicBezTo>
                    <a:pt x="2540" y="9"/>
                    <a:pt x="2525" y="0"/>
                    <a:pt x="25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2"/>
            <p:cNvSpPr/>
            <p:nvPr/>
          </p:nvSpPr>
          <p:spPr>
            <a:xfrm>
              <a:off x="6652800" y="3179075"/>
              <a:ext cx="87525" cy="108250"/>
            </a:xfrm>
            <a:custGeom>
              <a:avLst/>
              <a:gdLst/>
              <a:ahLst/>
              <a:cxnLst/>
              <a:rect l="l" t="t" r="r" b="b"/>
              <a:pathLst>
                <a:path w="3501" h="4330" extrusionOk="0">
                  <a:moveTo>
                    <a:pt x="1331" y="1"/>
                  </a:moveTo>
                  <a:cubicBezTo>
                    <a:pt x="1331" y="1"/>
                    <a:pt x="872" y="336"/>
                    <a:pt x="501" y="900"/>
                  </a:cubicBezTo>
                  <a:cubicBezTo>
                    <a:pt x="358" y="1116"/>
                    <a:pt x="231" y="1368"/>
                    <a:pt x="144" y="1643"/>
                  </a:cubicBezTo>
                  <a:cubicBezTo>
                    <a:pt x="98" y="1776"/>
                    <a:pt x="66" y="1914"/>
                    <a:pt x="47" y="2060"/>
                  </a:cubicBezTo>
                  <a:cubicBezTo>
                    <a:pt x="47" y="2087"/>
                    <a:pt x="42" y="2119"/>
                    <a:pt x="38" y="2147"/>
                  </a:cubicBezTo>
                  <a:cubicBezTo>
                    <a:pt x="1" y="2551"/>
                    <a:pt x="6" y="2945"/>
                    <a:pt x="89" y="3294"/>
                  </a:cubicBezTo>
                  <a:cubicBezTo>
                    <a:pt x="121" y="3431"/>
                    <a:pt x="166" y="3560"/>
                    <a:pt x="226" y="3679"/>
                  </a:cubicBezTo>
                  <a:cubicBezTo>
                    <a:pt x="322" y="3876"/>
                    <a:pt x="460" y="4041"/>
                    <a:pt x="648" y="4170"/>
                  </a:cubicBezTo>
                  <a:cubicBezTo>
                    <a:pt x="799" y="4275"/>
                    <a:pt x="1025" y="4330"/>
                    <a:pt x="1244" y="4330"/>
                  </a:cubicBezTo>
                  <a:cubicBezTo>
                    <a:pt x="1483" y="4330"/>
                    <a:pt x="1714" y="4265"/>
                    <a:pt x="1831" y="4128"/>
                  </a:cubicBezTo>
                  <a:cubicBezTo>
                    <a:pt x="2024" y="3903"/>
                    <a:pt x="2042" y="3715"/>
                    <a:pt x="2042" y="3715"/>
                  </a:cubicBezTo>
                  <a:cubicBezTo>
                    <a:pt x="2042" y="3715"/>
                    <a:pt x="2253" y="4006"/>
                    <a:pt x="2579" y="4006"/>
                  </a:cubicBezTo>
                  <a:cubicBezTo>
                    <a:pt x="2621" y="4006"/>
                    <a:pt x="2666" y="4002"/>
                    <a:pt x="2712" y="3990"/>
                  </a:cubicBezTo>
                  <a:cubicBezTo>
                    <a:pt x="2849" y="3958"/>
                    <a:pt x="2968" y="3895"/>
                    <a:pt x="3074" y="3812"/>
                  </a:cubicBezTo>
                  <a:cubicBezTo>
                    <a:pt x="3266" y="3651"/>
                    <a:pt x="3395" y="3413"/>
                    <a:pt x="3446" y="3115"/>
                  </a:cubicBezTo>
                  <a:cubicBezTo>
                    <a:pt x="3501" y="2785"/>
                    <a:pt x="3459" y="2381"/>
                    <a:pt x="3298" y="1941"/>
                  </a:cubicBezTo>
                  <a:cubicBezTo>
                    <a:pt x="3294" y="1922"/>
                    <a:pt x="3289" y="1909"/>
                    <a:pt x="3281" y="1890"/>
                  </a:cubicBezTo>
                  <a:cubicBezTo>
                    <a:pt x="3202" y="1689"/>
                    <a:pt x="3115" y="1524"/>
                    <a:pt x="3023" y="1391"/>
                  </a:cubicBezTo>
                  <a:cubicBezTo>
                    <a:pt x="2807" y="1079"/>
                    <a:pt x="2565" y="914"/>
                    <a:pt x="2331" y="785"/>
                  </a:cubicBezTo>
                  <a:cubicBezTo>
                    <a:pt x="2198" y="707"/>
                    <a:pt x="2070" y="643"/>
                    <a:pt x="1954" y="570"/>
                  </a:cubicBezTo>
                  <a:cubicBezTo>
                    <a:pt x="1624" y="350"/>
                    <a:pt x="1331" y="1"/>
                    <a:pt x="1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2"/>
            <p:cNvSpPr/>
            <p:nvPr/>
          </p:nvSpPr>
          <p:spPr>
            <a:xfrm>
              <a:off x="6656375" y="3198700"/>
              <a:ext cx="72000" cy="21450"/>
            </a:xfrm>
            <a:custGeom>
              <a:avLst/>
              <a:gdLst/>
              <a:ahLst/>
              <a:cxnLst/>
              <a:rect l="l" t="t" r="r" b="b"/>
              <a:pathLst>
                <a:path w="2880" h="858" extrusionOk="0">
                  <a:moveTo>
                    <a:pt x="2188" y="0"/>
                  </a:moveTo>
                  <a:cubicBezTo>
                    <a:pt x="1828" y="122"/>
                    <a:pt x="1449" y="184"/>
                    <a:pt x="1068" y="184"/>
                  </a:cubicBezTo>
                  <a:cubicBezTo>
                    <a:pt x="934" y="184"/>
                    <a:pt x="799" y="177"/>
                    <a:pt x="666" y="161"/>
                  </a:cubicBezTo>
                  <a:cubicBezTo>
                    <a:pt x="564" y="147"/>
                    <a:pt x="463" y="134"/>
                    <a:pt x="358" y="115"/>
                  </a:cubicBezTo>
                  <a:cubicBezTo>
                    <a:pt x="215" y="331"/>
                    <a:pt x="88" y="583"/>
                    <a:pt x="1" y="858"/>
                  </a:cubicBezTo>
                  <a:cubicBezTo>
                    <a:pt x="33" y="853"/>
                    <a:pt x="69" y="853"/>
                    <a:pt x="105" y="849"/>
                  </a:cubicBezTo>
                  <a:cubicBezTo>
                    <a:pt x="1032" y="766"/>
                    <a:pt x="1954" y="688"/>
                    <a:pt x="2880" y="606"/>
                  </a:cubicBezTo>
                  <a:cubicBezTo>
                    <a:pt x="2664" y="294"/>
                    <a:pt x="2422" y="129"/>
                    <a:pt x="2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42"/>
            <p:cNvSpPr/>
            <p:nvPr/>
          </p:nvSpPr>
          <p:spPr>
            <a:xfrm>
              <a:off x="6652800" y="3226325"/>
              <a:ext cx="87525" cy="35100"/>
            </a:xfrm>
            <a:custGeom>
              <a:avLst/>
              <a:gdLst/>
              <a:ahLst/>
              <a:cxnLst/>
              <a:rect l="l" t="t" r="r" b="b"/>
              <a:pathLst>
                <a:path w="3501" h="1404" extrusionOk="0">
                  <a:moveTo>
                    <a:pt x="3281" y="0"/>
                  </a:moveTo>
                  <a:cubicBezTo>
                    <a:pt x="2900" y="79"/>
                    <a:pt x="2519" y="170"/>
                    <a:pt x="2161" y="322"/>
                  </a:cubicBezTo>
                  <a:cubicBezTo>
                    <a:pt x="1922" y="422"/>
                    <a:pt x="1689" y="546"/>
                    <a:pt x="1431" y="555"/>
                  </a:cubicBezTo>
                  <a:cubicBezTo>
                    <a:pt x="1418" y="556"/>
                    <a:pt x="1405" y="556"/>
                    <a:pt x="1391" y="556"/>
                  </a:cubicBezTo>
                  <a:cubicBezTo>
                    <a:pt x="1000" y="556"/>
                    <a:pt x="653" y="300"/>
                    <a:pt x="267" y="207"/>
                  </a:cubicBezTo>
                  <a:cubicBezTo>
                    <a:pt x="199" y="189"/>
                    <a:pt x="125" y="174"/>
                    <a:pt x="47" y="170"/>
                  </a:cubicBezTo>
                  <a:cubicBezTo>
                    <a:pt x="47" y="197"/>
                    <a:pt x="42" y="229"/>
                    <a:pt x="38" y="257"/>
                  </a:cubicBezTo>
                  <a:cubicBezTo>
                    <a:pt x="1" y="661"/>
                    <a:pt x="6" y="1055"/>
                    <a:pt x="89" y="1404"/>
                  </a:cubicBezTo>
                  <a:cubicBezTo>
                    <a:pt x="464" y="1344"/>
                    <a:pt x="836" y="1207"/>
                    <a:pt x="1217" y="1207"/>
                  </a:cubicBezTo>
                  <a:cubicBezTo>
                    <a:pt x="1223" y="1207"/>
                    <a:pt x="1229" y="1207"/>
                    <a:pt x="1235" y="1207"/>
                  </a:cubicBezTo>
                  <a:cubicBezTo>
                    <a:pt x="1622" y="1207"/>
                    <a:pt x="1998" y="1345"/>
                    <a:pt x="2381" y="1385"/>
                  </a:cubicBezTo>
                  <a:cubicBezTo>
                    <a:pt x="2450" y="1391"/>
                    <a:pt x="2518" y="1394"/>
                    <a:pt x="2586" y="1394"/>
                  </a:cubicBezTo>
                  <a:cubicBezTo>
                    <a:pt x="2881" y="1394"/>
                    <a:pt x="3173" y="1337"/>
                    <a:pt x="3446" y="1225"/>
                  </a:cubicBezTo>
                  <a:cubicBezTo>
                    <a:pt x="3501" y="895"/>
                    <a:pt x="3459" y="491"/>
                    <a:pt x="3298" y="51"/>
                  </a:cubicBezTo>
                  <a:cubicBezTo>
                    <a:pt x="3294" y="32"/>
                    <a:pt x="3289" y="19"/>
                    <a:pt x="3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2"/>
            <p:cNvSpPr/>
            <p:nvPr/>
          </p:nvSpPr>
          <p:spPr>
            <a:xfrm>
              <a:off x="6658450" y="3265975"/>
              <a:ext cx="71200" cy="21350"/>
            </a:xfrm>
            <a:custGeom>
              <a:avLst/>
              <a:gdLst/>
              <a:ahLst/>
              <a:cxnLst/>
              <a:rect l="l" t="t" r="r" b="b"/>
              <a:pathLst>
                <a:path w="2848" h="854" extrusionOk="0">
                  <a:moveTo>
                    <a:pt x="1537" y="1"/>
                  </a:moveTo>
                  <a:cubicBezTo>
                    <a:pt x="1476" y="1"/>
                    <a:pt x="1414" y="17"/>
                    <a:pt x="1353" y="38"/>
                  </a:cubicBezTo>
                  <a:cubicBezTo>
                    <a:pt x="1110" y="116"/>
                    <a:pt x="871" y="226"/>
                    <a:pt x="614" y="239"/>
                  </a:cubicBezTo>
                  <a:cubicBezTo>
                    <a:pt x="593" y="240"/>
                    <a:pt x="572" y="241"/>
                    <a:pt x="551" y="241"/>
                  </a:cubicBezTo>
                  <a:cubicBezTo>
                    <a:pt x="369" y="241"/>
                    <a:pt x="181" y="207"/>
                    <a:pt x="0" y="203"/>
                  </a:cubicBezTo>
                  <a:lnTo>
                    <a:pt x="0" y="203"/>
                  </a:lnTo>
                  <a:cubicBezTo>
                    <a:pt x="96" y="400"/>
                    <a:pt x="234" y="565"/>
                    <a:pt x="422" y="694"/>
                  </a:cubicBezTo>
                  <a:cubicBezTo>
                    <a:pt x="573" y="799"/>
                    <a:pt x="799" y="854"/>
                    <a:pt x="1018" y="854"/>
                  </a:cubicBezTo>
                  <a:cubicBezTo>
                    <a:pt x="1257" y="854"/>
                    <a:pt x="1488" y="789"/>
                    <a:pt x="1605" y="652"/>
                  </a:cubicBezTo>
                  <a:cubicBezTo>
                    <a:pt x="1798" y="427"/>
                    <a:pt x="1816" y="239"/>
                    <a:pt x="1816" y="239"/>
                  </a:cubicBezTo>
                  <a:cubicBezTo>
                    <a:pt x="1816" y="239"/>
                    <a:pt x="2027" y="530"/>
                    <a:pt x="2353" y="530"/>
                  </a:cubicBezTo>
                  <a:cubicBezTo>
                    <a:pt x="2395" y="530"/>
                    <a:pt x="2440" y="526"/>
                    <a:pt x="2486" y="514"/>
                  </a:cubicBezTo>
                  <a:cubicBezTo>
                    <a:pt x="2623" y="482"/>
                    <a:pt x="2742" y="419"/>
                    <a:pt x="2848" y="336"/>
                  </a:cubicBezTo>
                  <a:lnTo>
                    <a:pt x="2848" y="336"/>
                  </a:lnTo>
                  <a:cubicBezTo>
                    <a:pt x="2812" y="338"/>
                    <a:pt x="2776" y="339"/>
                    <a:pt x="2740" y="339"/>
                  </a:cubicBezTo>
                  <a:cubicBezTo>
                    <a:pt x="2436" y="339"/>
                    <a:pt x="2133" y="268"/>
                    <a:pt x="1866" y="120"/>
                  </a:cubicBezTo>
                  <a:cubicBezTo>
                    <a:pt x="1766" y="70"/>
                    <a:pt x="1669" y="6"/>
                    <a:pt x="1559" y="2"/>
                  </a:cubicBezTo>
                  <a:cubicBezTo>
                    <a:pt x="1552" y="1"/>
                    <a:pt x="1545" y="1"/>
                    <a:pt x="1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42"/>
            <p:cNvSpPr/>
            <p:nvPr/>
          </p:nvSpPr>
          <p:spPr>
            <a:xfrm>
              <a:off x="6702475" y="3268600"/>
              <a:ext cx="33825" cy="57200"/>
            </a:xfrm>
            <a:custGeom>
              <a:avLst/>
              <a:gdLst/>
              <a:ahLst/>
              <a:cxnLst/>
              <a:rect l="l" t="t" r="r" b="b"/>
              <a:pathLst>
                <a:path w="1353" h="2288" extrusionOk="0">
                  <a:moveTo>
                    <a:pt x="42" y="1"/>
                  </a:moveTo>
                  <a:cubicBezTo>
                    <a:pt x="39" y="1"/>
                    <a:pt x="36" y="1"/>
                    <a:pt x="32" y="2"/>
                  </a:cubicBezTo>
                  <a:cubicBezTo>
                    <a:pt x="14" y="7"/>
                    <a:pt x="0" y="30"/>
                    <a:pt x="5" y="47"/>
                  </a:cubicBezTo>
                  <a:lnTo>
                    <a:pt x="105" y="680"/>
                  </a:lnTo>
                  <a:cubicBezTo>
                    <a:pt x="147" y="891"/>
                    <a:pt x="197" y="1107"/>
                    <a:pt x="270" y="1313"/>
                  </a:cubicBezTo>
                  <a:cubicBezTo>
                    <a:pt x="348" y="1520"/>
                    <a:pt x="454" y="1721"/>
                    <a:pt x="606" y="1891"/>
                  </a:cubicBezTo>
                  <a:cubicBezTo>
                    <a:pt x="752" y="2066"/>
                    <a:pt x="949" y="2208"/>
                    <a:pt x="1178" y="2280"/>
                  </a:cubicBezTo>
                  <a:cubicBezTo>
                    <a:pt x="1191" y="2285"/>
                    <a:pt x="1205" y="2287"/>
                    <a:pt x="1218" y="2287"/>
                  </a:cubicBezTo>
                  <a:cubicBezTo>
                    <a:pt x="1269" y="2287"/>
                    <a:pt x="1315" y="2254"/>
                    <a:pt x="1330" y="2203"/>
                  </a:cubicBezTo>
                  <a:cubicBezTo>
                    <a:pt x="1353" y="2138"/>
                    <a:pt x="1316" y="2070"/>
                    <a:pt x="1252" y="2052"/>
                  </a:cubicBezTo>
                  <a:cubicBezTo>
                    <a:pt x="1247" y="2047"/>
                    <a:pt x="1247" y="2047"/>
                    <a:pt x="1243" y="2047"/>
                  </a:cubicBezTo>
                  <a:cubicBezTo>
                    <a:pt x="1064" y="2005"/>
                    <a:pt x="890" y="1895"/>
                    <a:pt x="752" y="1758"/>
                  </a:cubicBezTo>
                  <a:cubicBezTo>
                    <a:pt x="614" y="1616"/>
                    <a:pt x="504" y="1442"/>
                    <a:pt x="422" y="1254"/>
                  </a:cubicBezTo>
                  <a:cubicBezTo>
                    <a:pt x="339" y="1061"/>
                    <a:pt x="275" y="860"/>
                    <a:pt x="225" y="657"/>
                  </a:cubicBezTo>
                  <a:lnTo>
                    <a:pt x="77" y="34"/>
                  </a:lnTo>
                  <a:cubicBezTo>
                    <a:pt x="74" y="14"/>
                    <a:pt x="60" y="1"/>
                    <a:pt x="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42"/>
            <p:cNvSpPr/>
            <p:nvPr/>
          </p:nvSpPr>
          <p:spPr>
            <a:xfrm>
              <a:off x="6571075" y="3347400"/>
              <a:ext cx="128100" cy="139475"/>
            </a:xfrm>
            <a:custGeom>
              <a:avLst/>
              <a:gdLst/>
              <a:ahLst/>
              <a:cxnLst/>
              <a:rect l="l" t="t" r="r" b="b"/>
              <a:pathLst>
                <a:path w="5124" h="5579" extrusionOk="0">
                  <a:moveTo>
                    <a:pt x="569" y="0"/>
                  </a:moveTo>
                  <a:cubicBezTo>
                    <a:pt x="569" y="0"/>
                    <a:pt x="198" y="684"/>
                    <a:pt x="69" y="1600"/>
                  </a:cubicBezTo>
                  <a:cubicBezTo>
                    <a:pt x="18" y="1954"/>
                    <a:pt x="1" y="2339"/>
                    <a:pt x="56" y="2729"/>
                  </a:cubicBezTo>
                  <a:cubicBezTo>
                    <a:pt x="83" y="2921"/>
                    <a:pt x="124" y="3114"/>
                    <a:pt x="188" y="3302"/>
                  </a:cubicBezTo>
                  <a:cubicBezTo>
                    <a:pt x="198" y="3338"/>
                    <a:pt x="211" y="3380"/>
                    <a:pt x="225" y="3417"/>
                  </a:cubicBezTo>
                  <a:cubicBezTo>
                    <a:pt x="414" y="3935"/>
                    <a:pt x="651" y="4426"/>
                    <a:pt x="954" y="4807"/>
                  </a:cubicBezTo>
                  <a:cubicBezTo>
                    <a:pt x="1078" y="4957"/>
                    <a:pt x="1211" y="5095"/>
                    <a:pt x="1353" y="5205"/>
                  </a:cubicBezTo>
                  <a:cubicBezTo>
                    <a:pt x="1591" y="5389"/>
                    <a:pt x="1858" y="5518"/>
                    <a:pt x="2165" y="5567"/>
                  </a:cubicBezTo>
                  <a:cubicBezTo>
                    <a:pt x="2213" y="5575"/>
                    <a:pt x="2264" y="5579"/>
                    <a:pt x="2317" y="5579"/>
                  </a:cubicBezTo>
                  <a:cubicBezTo>
                    <a:pt x="2827" y="5579"/>
                    <a:pt x="3493" y="5232"/>
                    <a:pt x="3605" y="4824"/>
                  </a:cubicBezTo>
                  <a:cubicBezTo>
                    <a:pt x="3715" y="4430"/>
                    <a:pt x="3623" y="4187"/>
                    <a:pt x="3623" y="4187"/>
                  </a:cubicBezTo>
                  <a:lnTo>
                    <a:pt x="3623" y="4187"/>
                  </a:lnTo>
                  <a:cubicBezTo>
                    <a:pt x="3623" y="4187"/>
                    <a:pt x="3844" y="4306"/>
                    <a:pt x="4116" y="4306"/>
                  </a:cubicBezTo>
                  <a:cubicBezTo>
                    <a:pt x="4276" y="4306"/>
                    <a:pt x="4453" y="4265"/>
                    <a:pt x="4614" y="4136"/>
                  </a:cubicBezTo>
                  <a:cubicBezTo>
                    <a:pt x="4765" y="4013"/>
                    <a:pt x="4880" y="3867"/>
                    <a:pt x="4958" y="3702"/>
                  </a:cubicBezTo>
                  <a:cubicBezTo>
                    <a:pt x="5104" y="3393"/>
                    <a:pt x="5123" y="3018"/>
                    <a:pt x="5013" y="2623"/>
                  </a:cubicBezTo>
                  <a:cubicBezTo>
                    <a:pt x="4889" y="2178"/>
                    <a:pt x="4600" y="1702"/>
                    <a:pt x="4146" y="1253"/>
                  </a:cubicBezTo>
                  <a:cubicBezTo>
                    <a:pt x="4128" y="1234"/>
                    <a:pt x="4109" y="1215"/>
                    <a:pt x="4091" y="1202"/>
                  </a:cubicBezTo>
                  <a:cubicBezTo>
                    <a:pt x="3881" y="995"/>
                    <a:pt x="3674" y="844"/>
                    <a:pt x="3481" y="730"/>
                  </a:cubicBezTo>
                  <a:cubicBezTo>
                    <a:pt x="3032" y="468"/>
                    <a:pt x="2632" y="413"/>
                    <a:pt x="2270" y="385"/>
                  </a:cubicBezTo>
                  <a:cubicBezTo>
                    <a:pt x="2059" y="372"/>
                    <a:pt x="1862" y="367"/>
                    <a:pt x="1674" y="339"/>
                  </a:cubicBezTo>
                  <a:cubicBezTo>
                    <a:pt x="1138" y="257"/>
                    <a:pt x="569" y="0"/>
                    <a:pt x="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2"/>
            <p:cNvSpPr/>
            <p:nvPr/>
          </p:nvSpPr>
          <p:spPr>
            <a:xfrm>
              <a:off x="6571075" y="3357025"/>
              <a:ext cx="87025" cy="58600"/>
            </a:xfrm>
            <a:custGeom>
              <a:avLst/>
              <a:gdLst/>
              <a:ahLst/>
              <a:cxnLst/>
              <a:rect l="l" t="t" r="r" b="b"/>
              <a:pathLst>
                <a:path w="3481" h="2344" extrusionOk="0">
                  <a:moveTo>
                    <a:pt x="2270" y="0"/>
                  </a:moveTo>
                  <a:cubicBezTo>
                    <a:pt x="1762" y="487"/>
                    <a:pt x="1147" y="868"/>
                    <a:pt x="473" y="1092"/>
                  </a:cubicBezTo>
                  <a:cubicBezTo>
                    <a:pt x="340" y="1133"/>
                    <a:pt x="202" y="1175"/>
                    <a:pt x="69" y="1215"/>
                  </a:cubicBezTo>
                  <a:cubicBezTo>
                    <a:pt x="18" y="1569"/>
                    <a:pt x="1" y="1954"/>
                    <a:pt x="56" y="2344"/>
                  </a:cubicBezTo>
                  <a:cubicBezTo>
                    <a:pt x="97" y="2321"/>
                    <a:pt x="143" y="2299"/>
                    <a:pt x="184" y="2271"/>
                  </a:cubicBezTo>
                  <a:cubicBezTo>
                    <a:pt x="1284" y="1628"/>
                    <a:pt x="2380" y="987"/>
                    <a:pt x="3481" y="345"/>
                  </a:cubicBezTo>
                  <a:cubicBezTo>
                    <a:pt x="3032" y="83"/>
                    <a:pt x="2632" y="28"/>
                    <a:pt x="22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2"/>
            <p:cNvSpPr/>
            <p:nvPr/>
          </p:nvSpPr>
          <p:spPr>
            <a:xfrm>
              <a:off x="6575750" y="3377450"/>
              <a:ext cx="120675" cy="90125"/>
            </a:xfrm>
            <a:custGeom>
              <a:avLst/>
              <a:gdLst/>
              <a:ahLst/>
              <a:cxnLst/>
              <a:rect l="l" t="t" r="r" b="b"/>
              <a:pathLst>
                <a:path w="4827" h="3605" extrusionOk="0">
                  <a:moveTo>
                    <a:pt x="3904" y="0"/>
                  </a:moveTo>
                  <a:cubicBezTo>
                    <a:pt x="3473" y="316"/>
                    <a:pt x="3061" y="656"/>
                    <a:pt x="2703" y="1050"/>
                  </a:cubicBezTo>
                  <a:cubicBezTo>
                    <a:pt x="2469" y="1311"/>
                    <a:pt x="2248" y="1605"/>
                    <a:pt x="1941" y="1765"/>
                  </a:cubicBezTo>
                  <a:cubicBezTo>
                    <a:pt x="1446" y="2026"/>
                    <a:pt x="841" y="1903"/>
                    <a:pt x="290" y="2013"/>
                  </a:cubicBezTo>
                  <a:cubicBezTo>
                    <a:pt x="194" y="2036"/>
                    <a:pt x="93" y="2064"/>
                    <a:pt x="1" y="2100"/>
                  </a:cubicBezTo>
                  <a:cubicBezTo>
                    <a:pt x="11" y="2136"/>
                    <a:pt x="24" y="2178"/>
                    <a:pt x="38" y="2215"/>
                  </a:cubicBezTo>
                  <a:cubicBezTo>
                    <a:pt x="227" y="2733"/>
                    <a:pt x="464" y="3224"/>
                    <a:pt x="767" y="3605"/>
                  </a:cubicBezTo>
                  <a:cubicBezTo>
                    <a:pt x="1203" y="3311"/>
                    <a:pt x="1579" y="2926"/>
                    <a:pt x="2051" y="2697"/>
                  </a:cubicBezTo>
                  <a:cubicBezTo>
                    <a:pt x="2542" y="2467"/>
                    <a:pt x="3093" y="2421"/>
                    <a:pt x="3601" y="2238"/>
                  </a:cubicBezTo>
                  <a:cubicBezTo>
                    <a:pt x="4069" y="2068"/>
                    <a:pt x="4491" y="1784"/>
                    <a:pt x="4826" y="1421"/>
                  </a:cubicBezTo>
                  <a:cubicBezTo>
                    <a:pt x="4702" y="976"/>
                    <a:pt x="4413" y="500"/>
                    <a:pt x="3959" y="51"/>
                  </a:cubicBezTo>
                  <a:cubicBezTo>
                    <a:pt x="3941" y="32"/>
                    <a:pt x="3922" y="13"/>
                    <a:pt x="3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2"/>
            <p:cNvSpPr/>
            <p:nvPr/>
          </p:nvSpPr>
          <p:spPr>
            <a:xfrm>
              <a:off x="6604900" y="3439925"/>
              <a:ext cx="90150" cy="46950"/>
            </a:xfrm>
            <a:custGeom>
              <a:avLst/>
              <a:gdLst/>
              <a:ahLst/>
              <a:cxnLst/>
              <a:rect l="l" t="t" r="r" b="b"/>
              <a:pathLst>
                <a:path w="3606" h="1878" extrusionOk="0">
                  <a:moveTo>
                    <a:pt x="3605" y="1"/>
                  </a:moveTo>
                  <a:cubicBezTo>
                    <a:pt x="3232" y="206"/>
                    <a:pt x="2810" y="315"/>
                    <a:pt x="2387" y="315"/>
                  </a:cubicBezTo>
                  <a:cubicBezTo>
                    <a:pt x="2347" y="315"/>
                    <a:pt x="2306" y="314"/>
                    <a:pt x="2266" y="312"/>
                  </a:cubicBezTo>
                  <a:cubicBezTo>
                    <a:pt x="2193" y="308"/>
                    <a:pt x="2121" y="302"/>
                    <a:pt x="2050" y="302"/>
                  </a:cubicBezTo>
                  <a:cubicBezTo>
                    <a:pt x="1968" y="302"/>
                    <a:pt x="1888" y="310"/>
                    <a:pt x="1812" y="340"/>
                  </a:cubicBezTo>
                  <a:cubicBezTo>
                    <a:pt x="1724" y="376"/>
                    <a:pt x="1651" y="441"/>
                    <a:pt x="1582" y="509"/>
                  </a:cubicBezTo>
                  <a:cubicBezTo>
                    <a:pt x="1326" y="748"/>
                    <a:pt x="1091" y="1023"/>
                    <a:pt x="780" y="1193"/>
                  </a:cubicBezTo>
                  <a:cubicBezTo>
                    <a:pt x="541" y="1321"/>
                    <a:pt x="253" y="1390"/>
                    <a:pt x="0" y="1504"/>
                  </a:cubicBezTo>
                  <a:cubicBezTo>
                    <a:pt x="238" y="1688"/>
                    <a:pt x="505" y="1817"/>
                    <a:pt x="812" y="1866"/>
                  </a:cubicBezTo>
                  <a:cubicBezTo>
                    <a:pt x="860" y="1874"/>
                    <a:pt x="911" y="1878"/>
                    <a:pt x="964" y="1878"/>
                  </a:cubicBezTo>
                  <a:cubicBezTo>
                    <a:pt x="1474" y="1878"/>
                    <a:pt x="2140" y="1531"/>
                    <a:pt x="2252" y="1123"/>
                  </a:cubicBezTo>
                  <a:cubicBezTo>
                    <a:pt x="2362" y="729"/>
                    <a:pt x="2270" y="486"/>
                    <a:pt x="2270" y="486"/>
                  </a:cubicBezTo>
                  <a:lnTo>
                    <a:pt x="2270" y="486"/>
                  </a:lnTo>
                  <a:cubicBezTo>
                    <a:pt x="2270" y="486"/>
                    <a:pt x="2491" y="605"/>
                    <a:pt x="2763" y="605"/>
                  </a:cubicBezTo>
                  <a:cubicBezTo>
                    <a:pt x="2923" y="605"/>
                    <a:pt x="3100" y="564"/>
                    <a:pt x="3261" y="435"/>
                  </a:cubicBezTo>
                  <a:cubicBezTo>
                    <a:pt x="3412" y="312"/>
                    <a:pt x="3527" y="166"/>
                    <a:pt x="36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2"/>
            <p:cNvSpPr/>
            <p:nvPr/>
          </p:nvSpPr>
          <p:spPr>
            <a:xfrm>
              <a:off x="6658450" y="3448000"/>
              <a:ext cx="73375" cy="54450"/>
            </a:xfrm>
            <a:custGeom>
              <a:avLst/>
              <a:gdLst/>
              <a:ahLst/>
              <a:cxnLst/>
              <a:rect l="l" t="t" r="r" b="b"/>
              <a:pathLst>
                <a:path w="2935" h="2178" extrusionOk="0">
                  <a:moveTo>
                    <a:pt x="57" y="1"/>
                  </a:moveTo>
                  <a:cubicBezTo>
                    <a:pt x="44" y="1"/>
                    <a:pt x="32" y="4"/>
                    <a:pt x="22" y="12"/>
                  </a:cubicBezTo>
                  <a:cubicBezTo>
                    <a:pt x="5" y="30"/>
                    <a:pt x="0" y="63"/>
                    <a:pt x="14" y="85"/>
                  </a:cubicBezTo>
                  <a:lnTo>
                    <a:pt x="513" y="810"/>
                  </a:lnTo>
                  <a:cubicBezTo>
                    <a:pt x="688" y="1048"/>
                    <a:pt x="871" y="1282"/>
                    <a:pt x="1087" y="1494"/>
                  </a:cubicBezTo>
                  <a:cubicBezTo>
                    <a:pt x="1302" y="1704"/>
                    <a:pt x="1554" y="1892"/>
                    <a:pt x="1838" y="2021"/>
                  </a:cubicBezTo>
                  <a:cubicBezTo>
                    <a:pt x="2064" y="2117"/>
                    <a:pt x="2312" y="2178"/>
                    <a:pt x="2565" y="2178"/>
                  </a:cubicBezTo>
                  <a:cubicBezTo>
                    <a:pt x="2636" y="2178"/>
                    <a:pt x="2708" y="2173"/>
                    <a:pt x="2779" y="2163"/>
                  </a:cubicBezTo>
                  <a:cubicBezTo>
                    <a:pt x="2871" y="2154"/>
                    <a:pt x="2935" y="2066"/>
                    <a:pt x="2921" y="1979"/>
                  </a:cubicBezTo>
                  <a:cubicBezTo>
                    <a:pt x="2908" y="1893"/>
                    <a:pt x="2834" y="1832"/>
                    <a:pt x="2750" y="1832"/>
                  </a:cubicBezTo>
                  <a:cubicBezTo>
                    <a:pt x="2744" y="1832"/>
                    <a:pt x="2739" y="1832"/>
                    <a:pt x="2733" y="1833"/>
                  </a:cubicBezTo>
                  <a:cubicBezTo>
                    <a:pt x="2729" y="1837"/>
                    <a:pt x="2729" y="1837"/>
                    <a:pt x="2724" y="1837"/>
                  </a:cubicBezTo>
                  <a:cubicBezTo>
                    <a:pt x="2643" y="1853"/>
                    <a:pt x="2560" y="1861"/>
                    <a:pt x="2477" y="1861"/>
                  </a:cubicBezTo>
                  <a:cubicBezTo>
                    <a:pt x="2300" y="1861"/>
                    <a:pt x="2119" y="1826"/>
                    <a:pt x="1944" y="1763"/>
                  </a:cubicBezTo>
                  <a:cubicBezTo>
                    <a:pt x="1688" y="1672"/>
                    <a:pt x="1453" y="1516"/>
                    <a:pt x="1239" y="1333"/>
                  </a:cubicBezTo>
                  <a:cubicBezTo>
                    <a:pt x="1023" y="1149"/>
                    <a:pt x="830" y="933"/>
                    <a:pt x="642" y="709"/>
                  </a:cubicBezTo>
                  <a:lnTo>
                    <a:pt x="100" y="25"/>
                  </a:lnTo>
                  <a:lnTo>
                    <a:pt x="100" y="21"/>
                  </a:lnTo>
                  <a:cubicBezTo>
                    <a:pt x="90" y="8"/>
                    <a:pt x="73" y="1"/>
                    <a:pt x="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2"/>
            <p:cNvSpPr/>
            <p:nvPr/>
          </p:nvSpPr>
          <p:spPr>
            <a:xfrm>
              <a:off x="6553750" y="3507350"/>
              <a:ext cx="158825" cy="172925"/>
            </a:xfrm>
            <a:custGeom>
              <a:avLst/>
              <a:gdLst/>
              <a:ahLst/>
              <a:cxnLst/>
              <a:rect l="l" t="t" r="r" b="b"/>
              <a:pathLst>
                <a:path w="6353" h="6917" extrusionOk="0">
                  <a:moveTo>
                    <a:pt x="703" y="0"/>
                  </a:moveTo>
                  <a:cubicBezTo>
                    <a:pt x="703" y="0"/>
                    <a:pt x="244" y="853"/>
                    <a:pt x="83" y="1990"/>
                  </a:cubicBezTo>
                  <a:cubicBezTo>
                    <a:pt x="19" y="2422"/>
                    <a:pt x="0" y="2898"/>
                    <a:pt x="70" y="3389"/>
                  </a:cubicBezTo>
                  <a:cubicBezTo>
                    <a:pt x="102" y="3622"/>
                    <a:pt x="152" y="3861"/>
                    <a:pt x="230" y="4100"/>
                  </a:cubicBezTo>
                  <a:cubicBezTo>
                    <a:pt x="244" y="4145"/>
                    <a:pt x="262" y="4191"/>
                    <a:pt x="276" y="4238"/>
                  </a:cubicBezTo>
                  <a:cubicBezTo>
                    <a:pt x="514" y="4884"/>
                    <a:pt x="804" y="5489"/>
                    <a:pt x="1184" y="5961"/>
                  </a:cubicBezTo>
                  <a:cubicBezTo>
                    <a:pt x="1335" y="6149"/>
                    <a:pt x="1496" y="6314"/>
                    <a:pt x="1679" y="6456"/>
                  </a:cubicBezTo>
                  <a:cubicBezTo>
                    <a:pt x="1968" y="6686"/>
                    <a:pt x="2303" y="6842"/>
                    <a:pt x="2684" y="6901"/>
                  </a:cubicBezTo>
                  <a:cubicBezTo>
                    <a:pt x="2746" y="6911"/>
                    <a:pt x="2811" y="6916"/>
                    <a:pt x="2879" y="6916"/>
                  </a:cubicBezTo>
                  <a:cubicBezTo>
                    <a:pt x="3508" y="6916"/>
                    <a:pt x="4327" y="6489"/>
                    <a:pt x="4468" y="5984"/>
                  </a:cubicBezTo>
                  <a:cubicBezTo>
                    <a:pt x="4605" y="5493"/>
                    <a:pt x="4495" y="5191"/>
                    <a:pt x="4495" y="5191"/>
                  </a:cubicBezTo>
                  <a:lnTo>
                    <a:pt x="4495" y="5191"/>
                  </a:lnTo>
                  <a:cubicBezTo>
                    <a:pt x="4495" y="5191"/>
                    <a:pt x="4769" y="5339"/>
                    <a:pt x="5105" y="5339"/>
                  </a:cubicBezTo>
                  <a:cubicBezTo>
                    <a:pt x="5303" y="5339"/>
                    <a:pt x="5521" y="5288"/>
                    <a:pt x="5719" y="5127"/>
                  </a:cubicBezTo>
                  <a:cubicBezTo>
                    <a:pt x="5907" y="4980"/>
                    <a:pt x="6049" y="4797"/>
                    <a:pt x="6146" y="4590"/>
                  </a:cubicBezTo>
                  <a:cubicBezTo>
                    <a:pt x="6329" y="4210"/>
                    <a:pt x="6352" y="3747"/>
                    <a:pt x="6215" y="3251"/>
                  </a:cubicBezTo>
                  <a:cubicBezTo>
                    <a:pt x="6059" y="2701"/>
                    <a:pt x="5706" y="2109"/>
                    <a:pt x="5137" y="1550"/>
                  </a:cubicBezTo>
                  <a:cubicBezTo>
                    <a:pt x="5118" y="1531"/>
                    <a:pt x="5096" y="1508"/>
                    <a:pt x="5073" y="1490"/>
                  </a:cubicBezTo>
                  <a:cubicBezTo>
                    <a:pt x="4807" y="1238"/>
                    <a:pt x="4555" y="1046"/>
                    <a:pt x="4316" y="908"/>
                  </a:cubicBezTo>
                  <a:cubicBezTo>
                    <a:pt x="3757" y="582"/>
                    <a:pt x="3262" y="513"/>
                    <a:pt x="2813" y="477"/>
                  </a:cubicBezTo>
                  <a:cubicBezTo>
                    <a:pt x="2551" y="458"/>
                    <a:pt x="2307" y="454"/>
                    <a:pt x="2074" y="422"/>
                  </a:cubicBezTo>
                  <a:cubicBezTo>
                    <a:pt x="1409" y="320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2"/>
            <p:cNvSpPr/>
            <p:nvPr/>
          </p:nvSpPr>
          <p:spPr>
            <a:xfrm>
              <a:off x="6553750" y="3519250"/>
              <a:ext cx="107900" cy="72825"/>
            </a:xfrm>
            <a:custGeom>
              <a:avLst/>
              <a:gdLst/>
              <a:ahLst/>
              <a:cxnLst/>
              <a:rect l="l" t="t" r="r" b="b"/>
              <a:pathLst>
                <a:path w="4316" h="2913" extrusionOk="0">
                  <a:moveTo>
                    <a:pt x="2813" y="1"/>
                  </a:moveTo>
                  <a:cubicBezTo>
                    <a:pt x="2184" y="606"/>
                    <a:pt x="1418" y="1078"/>
                    <a:pt x="588" y="1353"/>
                  </a:cubicBezTo>
                  <a:cubicBezTo>
                    <a:pt x="423" y="1408"/>
                    <a:pt x="254" y="1459"/>
                    <a:pt x="83" y="1514"/>
                  </a:cubicBezTo>
                  <a:cubicBezTo>
                    <a:pt x="19" y="1946"/>
                    <a:pt x="0" y="2422"/>
                    <a:pt x="70" y="2913"/>
                  </a:cubicBezTo>
                  <a:cubicBezTo>
                    <a:pt x="120" y="2881"/>
                    <a:pt x="175" y="2848"/>
                    <a:pt x="226" y="2816"/>
                  </a:cubicBezTo>
                  <a:cubicBezTo>
                    <a:pt x="1592" y="2023"/>
                    <a:pt x="2950" y="1225"/>
                    <a:pt x="4316" y="432"/>
                  </a:cubicBezTo>
                  <a:cubicBezTo>
                    <a:pt x="3757" y="106"/>
                    <a:pt x="3262" y="37"/>
                    <a:pt x="2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2"/>
            <p:cNvSpPr/>
            <p:nvPr/>
          </p:nvSpPr>
          <p:spPr>
            <a:xfrm>
              <a:off x="6559500" y="3544600"/>
              <a:ext cx="149625" cy="111800"/>
            </a:xfrm>
            <a:custGeom>
              <a:avLst/>
              <a:gdLst/>
              <a:ahLst/>
              <a:cxnLst/>
              <a:rect l="l" t="t" r="r" b="b"/>
              <a:pathLst>
                <a:path w="5985" h="4472" extrusionOk="0">
                  <a:moveTo>
                    <a:pt x="4843" y="0"/>
                  </a:moveTo>
                  <a:cubicBezTo>
                    <a:pt x="4311" y="394"/>
                    <a:pt x="3798" y="812"/>
                    <a:pt x="3353" y="1307"/>
                  </a:cubicBezTo>
                  <a:cubicBezTo>
                    <a:pt x="3063" y="1628"/>
                    <a:pt x="2793" y="1990"/>
                    <a:pt x="2408" y="2192"/>
                  </a:cubicBezTo>
                  <a:cubicBezTo>
                    <a:pt x="1793" y="2518"/>
                    <a:pt x="1042" y="2362"/>
                    <a:pt x="363" y="2500"/>
                  </a:cubicBezTo>
                  <a:cubicBezTo>
                    <a:pt x="238" y="2527"/>
                    <a:pt x="119" y="2564"/>
                    <a:pt x="0" y="2610"/>
                  </a:cubicBezTo>
                  <a:cubicBezTo>
                    <a:pt x="14" y="2655"/>
                    <a:pt x="32" y="2701"/>
                    <a:pt x="46" y="2748"/>
                  </a:cubicBezTo>
                  <a:cubicBezTo>
                    <a:pt x="284" y="3394"/>
                    <a:pt x="574" y="3999"/>
                    <a:pt x="954" y="4471"/>
                  </a:cubicBezTo>
                  <a:cubicBezTo>
                    <a:pt x="1491" y="4109"/>
                    <a:pt x="1958" y="3628"/>
                    <a:pt x="2545" y="3347"/>
                  </a:cubicBezTo>
                  <a:cubicBezTo>
                    <a:pt x="3150" y="3059"/>
                    <a:pt x="3838" y="3004"/>
                    <a:pt x="4467" y="2775"/>
                  </a:cubicBezTo>
                  <a:cubicBezTo>
                    <a:pt x="5045" y="2568"/>
                    <a:pt x="5567" y="2215"/>
                    <a:pt x="5985" y="1761"/>
                  </a:cubicBezTo>
                  <a:cubicBezTo>
                    <a:pt x="5829" y="1211"/>
                    <a:pt x="5476" y="619"/>
                    <a:pt x="4907" y="60"/>
                  </a:cubicBezTo>
                  <a:cubicBezTo>
                    <a:pt x="4888" y="41"/>
                    <a:pt x="4866" y="18"/>
                    <a:pt x="48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2"/>
            <p:cNvSpPr/>
            <p:nvPr/>
          </p:nvSpPr>
          <p:spPr>
            <a:xfrm>
              <a:off x="6595700" y="3622075"/>
              <a:ext cx="111725" cy="58200"/>
            </a:xfrm>
            <a:custGeom>
              <a:avLst/>
              <a:gdLst/>
              <a:ahLst/>
              <a:cxnLst/>
              <a:rect l="l" t="t" r="r" b="b"/>
              <a:pathLst>
                <a:path w="4469" h="2328" extrusionOk="0">
                  <a:moveTo>
                    <a:pt x="4468" y="1"/>
                  </a:moveTo>
                  <a:cubicBezTo>
                    <a:pt x="4012" y="254"/>
                    <a:pt x="3494" y="391"/>
                    <a:pt x="2972" y="391"/>
                  </a:cubicBezTo>
                  <a:cubicBezTo>
                    <a:pt x="2916" y="391"/>
                    <a:pt x="2859" y="389"/>
                    <a:pt x="2803" y="386"/>
                  </a:cubicBezTo>
                  <a:cubicBezTo>
                    <a:pt x="2718" y="382"/>
                    <a:pt x="2632" y="375"/>
                    <a:pt x="2546" y="375"/>
                  </a:cubicBezTo>
                  <a:cubicBezTo>
                    <a:pt x="2442" y="375"/>
                    <a:pt x="2339" y="385"/>
                    <a:pt x="2244" y="423"/>
                  </a:cubicBezTo>
                  <a:cubicBezTo>
                    <a:pt x="2138" y="469"/>
                    <a:pt x="2047" y="547"/>
                    <a:pt x="1960" y="629"/>
                  </a:cubicBezTo>
                  <a:cubicBezTo>
                    <a:pt x="1643" y="927"/>
                    <a:pt x="1355" y="1272"/>
                    <a:pt x="969" y="1478"/>
                  </a:cubicBezTo>
                  <a:cubicBezTo>
                    <a:pt x="671" y="1638"/>
                    <a:pt x="309" y="1725"/>
                    <a:pt x="1" y="1867"/>
                  </a:cubicBezTo>
                  <a:cubicBezTo>
                    <a:pt x="290" y="2097"/>
                    <a:pt x="625" y="2253"/>
                    <a:pt x="1006" y="2312"/>
                  </a:cubicBezTo>
                  <a:cubicBezTo>
                    <a:pt x="1068" y="2322"/>
                    <a:pt x="1133" y="2327"/>
                    <a:pt x="1201" y="2327"/>
                  </a:cubicBezTo>
                  <a:cubicBezTo>
                    <a:pt x="1830" y="2327"/>
                    <a:pt x="2649" y="1900"/>
                    <a:pt x="2790" y="1395"/>
                  </a:cubicBezTo>
                  <a:cubicBezTo>
                    <a:pt x="2927" y="904"/>
                    <a:pt x="2817" y="602"/>
                    <a:pt x="2817" y="602"/>
                  </a:cubicBezTo>
                  <a:lnTo>
                    <a:pt x="2817" y="602"/>
                  </a:lnTo>
                  <a:cubicBezTo>
                    <a:pt x="2817" y="602"/>
                    <a:pt x="3091" y="750"/>
                    <a:pt x="3427" y="750"/>
                  </a:cubicBezTo>
                  <a:cubicBezTo>
                    <a:pt x="3625" y="750"/>
                    <a:pt x="3843" y="699"/>
                    <a:pt x="4041" y="538"/>
                  </a:cubicBezTo>
                  <a:cubicBezTo>
                    <a:pt x="4229" y="391"/>
                    <a:pt x="4371" y="208"/>
                    <a:pt x="4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42"/>
            <p:cNvSpPr/>
            <p:nvPr/>
          </p:nvSpPr>
          <p:spPr>
            <a:xfrm>
              <a:off x="6662000" y="3632175"/>
              <a:ext cx="91050" cy="67550"/>
            </a:xfrm>
            <a:custGeom>
              <a:avLst/>
              <a:gdLst/>
              <a:ahLst/>
              <a:cxnLst/>
              <a:rect l="l" t="t" r="r" b="b"/>
              <a:pathLst>
                <a:path w="3642" h="2702" extrusionOk="0">
                  <a:moveTo>
                    <a:pt x="75" y="0"/>
                  </a:moveTo>
                  <a:cubicBezTo>
                    <a:pt x="60" y="0"/>
                    <a:pt x="44" y="5"/>
                    <a:pt x="32" y="15"/>
                  </a:cubicBezTo>
                  <a:cubicBezTo>
                    <a:pt x="5" y="37"/>
                    <a:pt x="0" y="74"/>
                    <a:pt x="18" y="106"/>
                  </a:cubicBezTo>
                  <a:lnTo>
                    <a:pt x="642" y="1006"/>
                  </a:lnTo>
                  <a:cubicBezTo>
                    <a:pt x="858" y="1298"/>
                    <a:pt x="1087" y="1588"/>
                    <a:pt x="1353" y="1849"/>
                  </a:cubicBezTo>
                  <a:cubicBezTo>
                    <a:pt x="1619" y="2115"/>
                    <a:pt x="1931" y="2348"/>
                    <a:pt x="2284" y="2505"/>
                  </a:cubicBezTo>
                  <a:cubicBezTo>
                    <a:pt x="2561" y="2627"/>
                    <a:pt x="2871" y="2702"/>
                    <a:pt x="3187" y="2702"/>
                  </a:cubicBezTo>
                  <a:cubicBezTo>
                    <a:pt x="3274" y="2702"/>
                    <a:pt x="3361" y="2696"/>
                    <a:pt x="3449" y="2684"/>
                  </a:cubicBezTo>
                  <a:cubicBezTo>
                    <a:pt x="3563" y="2665"/>
                    <a:pt x="3641" y="2564"/>
                    <a:pt x="3628" y="2450"/>
                  </a:cubicBezTo>
                  <a:cubicBezTo>
                    <a:pt x="3611" y="2344"/>
                    <a:pt x="3524" y="2270"/>
                    <a:pt x="3420" y="2270"/>
                  </a:cubicBezTo>
                  <a:cubicBezTo>
                    <a:pt x="3412" y="2270"/>
                    <a:pt x="3403" y="2270"/>
                    <a:pt x="3394" y="2271"/>
                  </a:cubicBezTo>
                  <a:cubicBezTo>
                    <a:pt x="3389" y="2276"/>
                    <a:pt x="3385" y="2276"/>
                    <a:pt x="3380" y="2276"/>
                  </a:cubicBezTo>
                  <a:cubicBezTo>
                    <a:pt x="3278" y="2297"/>
                    <a:pt x="3173" y="2307"/>
                    <a:pt x="3066" y="2307"/>
                  </a:cubicBezTo>
                  <a:cubicBezTo>
                    <a:pt x="2848" y="2307"/>
                    <a:pt x="2625" y="2264"/>
                    <a:pt x="2412" y="2183"/>
                  </a:cubicBezTo>
                  <a:cubicBezTo>
                    <a:pt x="2096" y="2069"/>
                    <a:pt x="1802" y="1881"/>
                    <a:pt x="1537" y="1652"/>
                  </a:cubicBezTo>
                  <a:cubicBezTo>
                    <a:pt x="1270" y="1423"/>
                    <a:pt x="1032" y="1156"/>
                    <a:pt x="803" y="877"/>
                  </a:cubicBezTo>
                  <a:lnTo>
                    <a:pt x="128" y="28"/>
                  </a:lnTo>
                  <a:lnTo>
                    <a:pt x="124" y="24"/>
                  </a:lnTo>
                  <a:cubicBezTo>
                    <a:pt x="114" y="8"/>
                    <a:pt x="95" y="0"/>
                    <a:pt x="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11" name="Google Shape;3411;p4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767449" y="-1731832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2" name="Google Shape;3412;p4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825351" y="-1900457"/>
            <a:ext cx="3852000" cy="3445953"/>
          </a:xfrm>
          <a:prstGeom prst="rect">
            <a:avLst/>
          </a:prstGeom>
          <a:noFill/>
          <a:ln>
            <a:noFill/>
          </a:ln>
        </p:spPr>
      </p:pic>
      <p:sp>
        <p:nvSpPr>
          <p:cNvPr id="3413" name="Google Shape;3413;p42"/>
          <p:cNvSpPr txBox="1">
            <a:spLocks noGrp="1"/>
          </p:cNvSpPr>
          <p:nvPr>
            <p:ph type="title"/>
          </p:nvPr>
        </p:nvSpPr>
        <p:spPr>
          <a:xfrm>
            <a:off x="720000" y="51939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48"/>
          <p:cNvSpPr/>
          <p:nvPr/>
        </p:nvSpPr>
        <p:spPr>
          <a:xfrm rot="-4038284" flipH="1">
            <a:off x="7651041" y="-996803"/>
            <a:ext cx="2193282" cy="2836678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2" name="Google Shape;3842;p48"/>
          <p:cNvSpPr/>
          <p:nvPr/>
        </p:nvSpPr>
        <p:spPr>
          <a:xfrm rot="-818131">
            <a:off x="-1729370" y="-511390"/>
            <a:ext cx="3259946" cy="1676976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chemeClr val="accent1">
              <a:alpha val="61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3" name="Google Shape;3843;p48"/>
          <p:cNvGrpSpPr/>
          <p:nvPr/>
        </p:nvGrpSpPr>
        <p:grpSpPr>
          <a:xfrm rot="1702121" flipH="1">
            <a:off x="-1409092" y="-750648"/>
            <a:ext cx="2877440" cy="2228610"/>
            <a:chOff x="9298389" y="-164681"/>
            <a:chExt cx="3403527" cy="2636070"/>
          </a:xfrm>
        </p:grpSpPr>
        <p:sp>
          <p:nvSpPr>
            <p:cNvPr id="3844" name="Google Shape;3844;p48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48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6" name="Google Shape;3846;p48"/>
          <p:cNvGrpSpPr/>
          <p:nvPr/>
        </p:nvGrpSpPr>
        <p:grpSpPr>
          <a:xfrm rot="-2052684">
            <a:off x="8443735" y="3653551"/>
            <a:ext cx="1046336" cy="1939290"/>
            <a:chOff x="3321775" y="2146200"/>
            <a:chExt cx="1129175" cy="2092825"/>
          </a:xfrm>
        </p:grpSpPr>
        <p:sp>
          <p:nvSpPr>
            <p:cNvPr id="3847" name="Google Shape;3847;p48"/>
            <p:cNvSpPr/>
            <p:nvPr/>
          </p:nvSpPr>
          <p:spPr>
            <a:xfrm>
              <a:off x="3800450" y="3263300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48"/>
            <p:cNvSpPr/>
            <p:nvPr/>
          </p:nvSpPr>
          <p:spPr>
            <a:xfrm>
              <a:off x="3738750" y="2671200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48"/>
            <p:cNvSpPr/>
            <p:nvPr/>
          </p:nvSpPr>
          <p:spPr>
            <a:xfrm>
              <a:off x="3879675" y="2249025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48"/>
            <p:cNvSpPr/>
            <p:nvPr/>
          </p:nvSpPr>
          <p:spPr>
            <a:xfrm>
              <a:off x="4009775" y="2275925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48"/>
            <p:cNvSpPr/>
            <p:nvPr/>
          </p:nvSpPr>
          <p:spPr>
            <a:xfrm>
              <a:off x="4405875" y="2251000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48"/>
            <p:cNvSpPr/>
            <p:nvPr/>
          </p:nvSpPr>
          <p:spPr>
            <a:xfrm>
              <a:off x="3996425" y="2243400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48"/>
            <p:cNvSpPr/>
            <p:nvPr/>
          </p:nvSpPr>
          <p:spPr>
            <a:xfrm>
              <a:off x="4301650" y="2218100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48"/>
            <p:cNvSpPr/>
            <p:nvPr/>
          </p:nvSpPr>
          <p:spPr>
            <a:xfrm>
              <a:off x="4009775" y="2404350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48"/>
            <p:cNvSpPr/>
            <p:nvPr/>
          </p:nvSpPr>
          <p:spPr>
            <a:xfrm>
              <a:off x="4422575" y="2380825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48"/>
            <p:cNvSpPr/>
            <p:nvPr/>
          </p:nvSpPr>
          <p:spPr>
            <a:xfrm>
              <a:off x="3953050" y="2168350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48"/>
            <p:cNvSpPr/>
            <p:nvPr/>
          </p:nvSpPr>
          <p:spPr>
            <a:xfrm>
              <a:off x="4041450" y="2146200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48"/>
            <p:cNvSpPr/>
            <p:nvPr/>
          </p:nvSpPr>
          <p:spPr>
            <a:xfrm>
              <a:off x="4009775" y="2373500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48"/>
            <p:cNvSpPr/>
            <p:nvPr/>
          </p:nvSpPr>
          <p:spPr>
            <a:xfrm>
              <a:off x="4316650" y="2348575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48"/>
            <p:cNvSpPr/>
            <p:nvPr/>
          </p:nvSpPr>
          <p:spPr>
            <a:xfrm>
              <a:off x="3953050" y="2225900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48"/>
            <p:cNvSpPr/>
            <p:nvPr/>
          </p:nvSpPr>
          <p:spPr>
            <a:xfrm>
              <a:off x="4111500" y="2203375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48"/>
            <p:cNvSpPr/>
            <p:nvPr/>
          </p:nvSpPr>
          <p:spPr>
            <a:xfrm>
              <a:off x="3943050" y="2514700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48"/>
            <p:cNvSpPr/>
            <p:nvPr/>
          </p:nvSpPr>
          <p:spPr>
            <a:xfrm>
              <a:off x="3880500" y="2301775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48"/>
            <p:cNvSpPr/>
            <p:nvPr/>
          </p:nvSpPr>
          <p:spPr>
            <a:xfrm>
              <a:off x="3387650" y="2867400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48"/>
            <p:cNvSpPr/>
            <p:nvPr/>
          </p:nvSpPr>
          <p:spPr>
            <a:xfrm>
              <a:off x="3321775" y="2973100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48"/>
            <p:cNvSpPr/>
            <p:nvPr/>
          </p:nvSpPr>
          <p:spPr>
            <a:xfrm>
              <a:off x="3404325" y="2923900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48"/>
            <p:cNvSpPr/>
            <p:nvPr/>
          </p:nvSpPr>
          <p:spPr>
            <a:xfrm>
              <a:off x="3382650" y="2901275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48"/>
            <p:cNvSpPr/>
            <p:nvPr/>
          </p:nvSpPr>
          <p:spPr>
            <a:xfrm>
              <a:off x="3335125" y="3074000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48"/>
            <p:cNvSpPr/>
            <p:nvPr/>
          </p:nvSpPr>
          <p:spPr>
            <a:xfrm>
              <a:off x="3611150" y="2806300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48"/>
            <p:cNvSpPr/>
            <p:nvPr/>
          </p:nvSpPr>
          <p:spPr>
            <a:xfrm>
              <a:off x="3587025" y="2786200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48"/>
            <p:cNvSpPr/>
            <p:nvPr/>
          </p:nvSpPr>
          <p:spPr>
            <a:xfrm>
              <a:off x="3421850" y="3041475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48"/>
            <p:cNvSpPr/>
            <p:nvPr/>
          </p:nvSpPr>
          <p:spPr>
            <a:xfrm>
              <a:off x="3402675" y="3020575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48"/>
            <p:cNvSpPr/>
            <p:nvPr/>
          </p:nvSpPr>
          <p:spPr>
            <a:xfrm>
              <a:off x="3561125" y="2871350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48"/>
            <p:cNvSpPr/>
            <p:nvPr/>
          </p:nvSpPr>
          <p:spPr>
            <a:xfrm>
              <a:off x="3536925" y="2851550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48"/>
            <p:cNvSpPr/>
            <p:nvPr/>
          </p:nvSpPr>
          <p:spPr>
            <a:xfrm>
              <a:off x="3415175" y="3155425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48"/>
            <p:cNvSpPr/>
            <p:nvPr/>
          </p:nvSpPr>
          <p:spPr>
            <a:xfrm>
              <a:off x="3650350" y="2907225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77" name="Google Shape;3877;p48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854112" y="-534827"/>
            <a:ext cx="2715351" cy="24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8" name="Google Shape;3878;p48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414563" y="-534827"/>
            <a:ext cx="2715351" cy="24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9" name="Google Shape;3879;p48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414563" y="3449748"/>
            <a:ext cx="2715351" cy="24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spTree>
      <p:nvGrpSpPr>
        <p:cNvPr id="1" name="Shape 3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1" name="Google Shape;3881;p49"/>
          <p:cNvGrpSpPr/>
          <p:nvPr/>
        </p:nvGrpSpPr>
        <p:grpSpPr>
          <a:xfrm rot="-8949421">
            <a:off x="8546620" y="-1450331"/>
            <a:ext cx="1526877" cy="3332605"/>
            <a:chOff x="7386050" y="661025"/>
            <a:chExt cx="1576975" cy="3441950"/>
          </a:xfrm>
        </p:grpSpPr>
        <p:sp>
          <p:nvSpPr>
            <p:cNvPr id="3882" name="Google Shape;3882;p49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49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49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49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49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49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49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49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49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49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49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3" name="Google Shape;3893;p49"/>
          <p:cNvGrpSpPr/>
          <p:nvPr/>
        </p:nvGrpSpPr>
        <p:grpSpPr>
          <a:xfrm flipH="1">
            <a:off x="7897045" y="-2"/>
            <a:ext cx="1322773" cy="1338296"/>
            <a:chOff x="238125" y="470675"/>
            <a:chExt cx="2524375" cy="2554000"/>
          </a:xfrm>
        </p:grpSpPr>
        <p:sp>
          <p:nvSpPr>
            <p:cNvPr id="3894" name="Google Shape;3894;p49"/>
            <p:cNvSpPr/>
            <p:nvPr/>
          </p:nvSpPr>
          <p:spPr>
            <a:xfrm>
              <a:off x="974450" y="470675"/>
              <a:ext cx="974200" cy="1541075"/>
            </a:xfrm>
            <a:custGeom>
              <a:avLst/>
              <a:gdLst/>
              <a:ahLst/>
              <a:cxnLst/>
              <a:rect l="l" t="t" r="r" b="b"/>
              <a:pathLst>
                <a:path w="38968" h="61643" extrusionOk="0">
                  <a:moveTo>
                    <a:pt x="0" y="0"/>
                  </a:moveTo>
                  <a:cubicBezTo>
                    <a:pt x="3040" y="8997"/>
                    <a:pt x="7052" y="17660"/>
                    <a:pt x="11946" y="25806"/>
                  </a:cubicBezTo>
                  <a:cubicBezTo>
                    <a:pt x="32281" y="59211"/>
                    <a:pt x="36962" y="60852"/>
                    <a:pt x="36962" y="60852"/>
                  </a:cubicBezTo>
                  <a:cubicBezTo>
                    <a:pt x="36962" y="60852"/>
                    <a:pt x="38968" y="61642"/>
                    <a:pt x="35411" y="57873"/>
                  </a:cubicBezTo>
                  <a:cubicBezTo>
                    <a:pt x="31825" y="54135"/>
                    <a:pt x="22676" y="40365"/>
                    <a:pt x="12220" y="22645"/>
                  </a:cubicBezTo>
                  <a:cubicBezTo>
                    <a:pt x="8025" y="15411"/>
                    <a:pt x="4499" y="7842"/>
                    <a:pt x="1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49"/>
            <p:cNvSpPr/>
            <p:nvPr/>
          </p:nvSpPr>
          <p:spPr>
            <a:xfrm>
              <a:off x="1039800" y="470675"/>
              <a:ext cx="188475" cy="116275"/>
            </a:xfrm>
            <a:custGeom>
              <a:avLst/>
              <a:gdLst/>
              <a:ahLst/>
              <a:cxnLst/>
              <a:rect l="l" t="t" r="r" b="b"/>
              <a:pathLst>
                <a:path w="7539" h="4651" extrusionOk="0">
                  <a:moveTo>
                    <a:pt x="2280" y="0"/>
                  </a:moveTo>
                  <a:cubicBezTo>
                    <a:pt x="1338" y="1429"/>
                    <a:pt x="578" y="3009"/>
                    <a:pt x="0" y="4651"/>
                  </a:cubicBezTo>
                  <a:cubicBezTo>
                    <a:pt x="2766" y="3526"/>
                    <a:pt x="5320" y="1945"/>
                    <a:pt x="7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49"/>
            <p:cNvSpPr/>
            <p:nvPr/>
          </p:nvSpPr>
          <p:spPr>
            <a:xfrm>
              <a:off x="1172775" y="742700"/>
              <a:ext cx="1067675" cy="160375"/>
            </a:xfrm>
            <a:custGeom>
              <a:avLst/>
              <a:gdLst/>
              <a:ahLst/>
              <a:cxnLst/>
              <a:rect l="l" t="t" r="r" b="b"/>
              <a:pathLst>
                <a:path w="42707" h="6415" extrusionOk="0">
                  <a:moveTo>
                    <a:pt x="18968" y="1520"/>
                  </a:moveTo>
                  <a:cubicBezTo>
                    <a:pt x="9971" y="1"/>
                    <a:pt x="1186" y="3314"/>
                    <a:pt x="1" y="6414"/>
                  </a:cubicBezTo>
                  <a:cubicBezTo>
                    <a:pt x="1" y="6414"/>
                    <a:pt x="8967" y="4195"/>
                    <a:pt x="17721" y="5077"/>
                  </a:cubicBezTo>
                  <a:cubicBezTo>
                    <a:pt x="26475" y="5928"/>
                    <a:pt x="42707" y="1338"/>
                    <a:pt x="42707" y="1338"/>
                  </a:cubicBezTo>
                  <a:cubicBezTo>
                    <a:pt x="42707" y="1338"/>
                    <a:pt x="27965" y="3071"/>
                    <a:pt x="18968" y="15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49"/>
            <p:cNvSpPr/>
            <p:nvPr/>
          </p:nvSpPr>
          <p:spPr>
            <a:xfrm>
              <a:off x="1100600" y="479775"/>
              <a:ext cx="944550" cy="297150"/>
            </a:xfrm>
            <a:custGeom>
              <a:avLst/>
              <a:gdLst/>
              <a:ahLst/>
              <a:cxnLst/>
              <a:rect l="l" t="t" r="r" b="b"/>
              <a:pathLst>
                <a:path w="37782" h="11886" extrusionOk="0">
                  <a:moveTo>
                    <a:pt x="0" y="10852"/>
                  </a:moveTo>
                  <a:cubicBezTo>
                    <a:pt x="0" y="10852"/>
                    <a:pt x="7660" y="11885"/>
                    <a:pt x="19362" y="7569"/>
                  </a:cubicBezTo>
                  <a:cubicBezTo>
                    <a:pt x="31065" y="3253"/>
                    <a:pt x="37782" y="1"/>
                    <a:pt x="37782" y="1"/>
                  </a:cubicBezTo>
                  <a:cubicBezTo>
                    <a:pt x="37782" y="1"/>
                    <a:pt x="4559" y="4439"/>
                    <a:pt x="0" y="108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49"/>
            <p:cNvSpPr/>
            <p:nvPr/>
          </p:nvSpPr>
          <p:spPr>
            <a:xfrm>
              <a:off x="1057275" y="470675"/>
              <a:ext cx="509150" cy="186175"/>
            </a:xfrm>
            <a:custGeom>
              <a:avLst/>
              <a:gdLst/>
              <a:ahLst/>
              <a:cxnLst/>
              <a:rect l="l" t="t" r="r" b="b"/>
              <a:pathLst>
                <a:path w="20366" h="7447" extrusionOk="0">
                  <a:moveTo>
                    <a:pt x="1" y="6474"/>
                  </a:moveTo>
                  <a:cubicBezTo>
                    <a:pt x="1" y="6474"/>
                    <a:pt x="4469" y="7447"/>
                    <a:pt x="13010" y="3344"/>
                  </a:cubicBezTo>
                  <a:cubicBezTo>
                    <a:pt x="15502" y="2158"/>
                    <a:pt x="18025" y="1033"/>
                    <a:pt x="20366" y="0"/>
                  </a:cubicBezTo>
                  <a:lnTo>
                    <a:pt x="12311" y="0"/>
                  </a:lnTo>
                  <a:cubicBezTo>
                    <a:pt x="7113" y="1672"/>
                    <a:pt x="2250" y="3830"/>
                    <a:pt x="1" y="64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9"/>
            <p:cNvSpPr/>
            <p:nvPr/>
          </p:nvSpPr>
          <p:spPr>
            <a:xfrm>
              <a:off x="1786025" y="1686475"/>
              <a:ext cx="781175" cy="348825"/>
            </a:xfrm>
            <a:custGeom>
              <a:avLst/>
              <a:gdLst/>
              <a:ahLst/>
              <a:cxnLst/>
              <a:rect l="l" t="t" r="r" b="b"/>
              <a:pathLst>
                <a:path w="31247" h="13953" extrusionOk="0">
                  <a:moveTo>
                    <a:pt x="0" y="6901"/>
                  </a:moveTo>
                  <a:cubicBezTo>
                    <a:pt x="0" y="6901"/>
                    <a:pt x="4316" y="9150"/>
                    <a:pt x="12067" y="10731"/>
                  </a:cubicBezTo>
                  <a:cubicBezTo>
                    <a:pt x="19818" y="12311"/>
                    <a:pt x="31247" y="13952"/>
                    <a:pt x="31247" y="13952"/>
                  </a:cubicBezTo>
                  <a:cubicBezTo>
                    <a:pt x="31247" y="13952"/>
                    <a:pt x="9575" y="1"/>
                    <a:pt x="0" y="6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49"/>
            <p:cNvSpPr/>
            <p:nvPr/>
          </p:nvSpPr>
          <p:spPr>
            <a:xfrm>
              <a:off x="1641625" y="1512475"/>
              <a:ext cx="984100" cy="228000"/>
            </a:xfrm>
            <a:custGeom>
              <a:avLst/>
              <a:gdLst/>
              <a:ahLst/>
              <a:cxnLst/>
              <a:rect l="l" t="t" r="r" b="b"/>
              <a:pathLst>
                <a:path w="39364" h="9120" extrusionOk="0">
                  <a:moveTo>
                    <a:pt x="1" y="5320"/>
                  </a:moveTo>
                  <a:cubicBezTo>
                    <a:pt x="1" y="5320"/>
                    <a:pt x="2858" y="7083"/>
                    <a:pt x="11551" y="8116"/>
                  </a:cubicBezTo>
                  <a:cubicBezTo>
                    <a:pt x="20275" y="9119"/>
                    <a:pt x="39363" y="8177"/>
                    <a:pt x="39363" y="8177"/>
                  </a:cubicBezTo>
                  <a:cubicBezTo>
                    <a:pt x="39363" y="8177"/>
                    <a:pt x="5654" y="0"/>
                    <a:pt x="1" y="5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49"/>
            <p:cNvSpPr/>
            <p:nvPr/>
          </p:nvSpPr>
          <p:spPr>
            <a:xfrm>
              <a:off x="1369600" y="1145450"/>
              <a:ext cx="1009925" cy="117050"/>
            </a:xfrm>
            <a:custGeom>
              <a:avLst/>
              <a:gdLst/>
              <a:ahLst/>
              <a:cxnLst/>
              <a:rect l="l" t="t" r="r" b="b"/>
              <a:pathLst>
                <a:path w="40397" h="4682" extrusionOk="0">
                  <a:moveTo>
                    <a:pt x="15836" y="821"/>
                  </a:moveTo>
                  <a:cubicBezTo>
                    <a:pt x="5836" y="0"/>
                    <a:pt x="1277" y="973"/>
                    <a:pt x="0" y="3465"/>
                  </a:cubicBezTo>
                  <a:cubicBezTo>
                    <a:pt x="0" y="3465"/>
                    <a:pt x="4195" y="4620"/>
                    <a:pt x="14347" y="4651"/>
                  </a:cubicBezTo>
                  <a:cubicBezTo>
                    <a:pt x="24499" y="4681"/>
                    <a:pt x="40396" y="487"/>
                    <a:pt x="40396" y="487"/>
                  </a:cubicBezTo>
                  <a:cubicBezTo>
                    <a:pt x="40396" y="487"/>
                    <a:pt x="25837" y="1611"/>
                    <a:pt x="15836" y="8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9"/>
            <p:cNvSpPr/>
            <p:nvPr/>
          </p:nvSpPr>
          <p:spPr>
            <a:xfrm>
              <a:off x="1256375" y="941800"/>
              <a:ext cx="1123900" cy="158825"/>
            </a:xfrm>
            <a:custGeom>
              <a:avLst/>
              <a:gdLst/>
              <a:ahLst/>
              <a:cxnLst/>
              <a:rect l="l" t="t" r="r" b="b"/>
              <a:pathLst>
                <a:path w="44956" h="6353" extrusionOk="0">
                  <a:moveTo>
                    <a:pt x="20396" y="2006"/>
                  </a:moveTo>
                  <a:cubicBezTo>
                    <a:pt x="10669" y="1003"/>
                    <a:pt x="882" y="2371"/>
                    <a:pt x="0" y="4894"/>
                  </a:cubicBezTo>
                  <a:cubicBezTo>
                    <a:pt x="0" y="4894"/>
                    <a:pt x="16627" y="6353"/>
                    <a:pt x="26688" y="4924"/>
                  </a:cubicBezTo>
                  <a:cubicBezTo>
                    <a:pt x="32949" y="4012"/>
                    <a:pt x="39089" y="2341"/>
                    <a:pt x="44955" y="0"/>
                  </a:cubicBezTo>
                  <a:cubicBezTo>
                    <a:pt x="44955" y="0"/>
                    <a:pt x="30153" y="3009"/>
                    <a:pt x="20396" y="20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49"/>
            <p:cNvSpPr/>
            <p:nvPr/>
          </p:nvSpPr>
          <p:spPr>
            <a:xfrm>
              <a:off x="1509425" y="1321750"/>
              <a:ext cx="1000025" cy="193775"/>
            </a:xfrm>
            <a:custGeom>
              <a:avLst/>
              <a:gdLst/>
              <a:ahLst/>
              <a:cxnLst/>
              <a:rect l="l" t="t" r="r" b="b"/>
              <a:pathLst>
                <a:path w="40001" h="7751" extrusionOk="0">
                  <a:moveTo>
                    <a:pt x="0" y="5289"/>
                  </a:moveTo>
                  <a:cubicBezTo>
                    <a:pt x="0" y="5289"/>
                    <a:pt x="5532" y="7751"/>
                    <a:pt x="15563" y="6900"/>
                  </a:cubicBezTo>
                  <a:cubicBezTo>
                    <a:pt x="25563" y="6049"/>
                    <a:pt x="40001" y="2006"/>
                    <a:pt x="40001" y="2006"/>
                  </a:cubicBezTo>
                  <a:cubicBezTo>
                    <a:pt x="40001" y="2006"/>
                    <a:pt x="8085" y="0"/>
                    <a:pt x="0" y="5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49"/>
            <p:cNvSpPr/>
            <p:nvPr/>
          </p:nvSpPr>
          <p:spPr>
            <a:xfrm>
              <a:off x="1457750" y="1682675"/>
              <a:ext cx="237100" cy="1041850"/>
            </a:xfrm>
            <a:custGeom>
              <a:avLst/>
              <a:gdLst/>
              <a:ahLst/>
              <a:cxnLst/>
              <a:rect l="l" t="t" r="r" b="b"/>
              <a:pathLst>
                <a:path w="9484" h="41674" extrusionOk="0">
                  <a:moveTo>
                    <a:pt x="8085" y="1"/>
                  </a:moveTo>
                  <a:cubicBezTo>
                    <a:pt x="8085" y="1"/>
                    <a:pt x="1611" y="12098"/>
                    <a:pt x="608" y="22281"/>
                  </a:cubicBezTo>
                  <a:cubicBezTo>
                    <a:pt x="31" y="28725"/>
                    <a:pt x="0" y="35229"/>
                    <a:pt x="486" y="41673"/>
                  </a:cubicBezTo>
                  <a:cubicBezTo>
                    <a:pt x="486" y="41673"/>
                    <a:pt x="2432" y="26871"/>
                    <a:pt x="5411" y="18603"/>
                  </a:cubicBezTo>
                  <a:cubicBezTo>
                    <a:pt x="8359" y="10366"/>
                    <a:pt x="9484" y="2433"/>
                    <a:pt x="8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49"/>
            <p:cNvSpPr/>
            <p:nvPr/>
          </p:nvSpPr>
          <p:spPr>
            <a:xfrm>
              <a:off x="975975" y="1245000"/>
              <a:ext cx="465825" cy="1024350"/>
            </a:xfrm>
            <a:custGeom>
              <a:avLst/>
              <a:gdLst/>
              <a:ahLst/>
              <a:cxnLst/>
              <a:rect l="l" t="t" r="r" b="b"/>
              <a:pathLst>
                <a:path w="18633" h="40974" extrusionOk="0">
                  <a:moveTo>
                    <a:pt x="16019" y="0"/>
                  </a:moveTo>
                  <a:cubicBezTo>
                    <a:pt x="16019" y="0"/>
                    <a:pt x="7022" y="11338"/>
                    <a:pt x="3526" y="21064"/>
                  </a:cubicBezTo>
                  <a:cubicBezTo>
                    <a:pt x="0" y="30760"/>
                    <a:pt x="1520" y="40973"/>
                    <a:pt x="1520" y="40973"/>
                  </a:cubicBezTo>
                  <a:cubicBezTo>
                    <a:pt x="1520" y="40973"/>
                    <a:pt x="2888" y="26535"/>
                    <a:pt x="7478" y="19818"/>
                  </a:cubicBezTo>
                  <a:cubicBezTo>
                    <a:pt x="12098" y="13101"/>
                    <a:pt x="18633" y="4681"/>
                    <a:pt x="16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49"/>
            <p:cNvSpPr/>
            <p:nvPr/>
          </p:nvSpPr>
          <p:spPr>
            <a:xfrm>
              <a:off x="1246500" y="1472200"/>
              <a:ext cx="328300" cy="998525"/>
            </a:xfrm>
            <a:custGeom>
              <a:avLst/>
              <a:gdLst/>
              <a:ahLst/>
              <a:cxnLst/>
              <a:rect l="l" t="t" r="r" b="b"/>
              <a:pathLst>
                <a:path w="13132" h="39941" extrusionOk="0">
                  <a:moveTo>
                    <a:pt x="11186" y="0"/>
                  </a:moveTo>
                  <a:cubicBezTo>
                    <a:pt x="11186" y="0"/>
                    <a:pt x="5836" y="10700"/>
                    <a:pt x="2948" y="21216"/>
                  </a:cubicBezTo>
                  <a:cubicBezTo>
                    <a:pt x="61" y="31733"/>
                    <a:pt x="0" y="39940"/>
                    <a:pt x="0" y="39940"/>
                  </a:cubicBezTo>
                  <a:cubicBezTo>
                    <a:pt x="0" y="39940"/>
                    <a:pt x="4651" y="26019"/>
                    <a:pt x="8146" y="18876"/>
                  </a:cubicBezTo>
                  <a:cubicBezTo>
                    <a:pt x="11611" y="11733"/>
                    <a:pt x="13131" y="5259"/>
                    <a:pt x="11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49"/>
            <p:cNvSpPr/>
            <p:nvPr/>
          </p:nvSpPr>
          <p:spPr>
            <a:xfrm>
              <a:off x="1659100" y="1861250"/>
              <a:ext cx="161125" cy="967375"/>
            </a:xfrm>
            <a:custGeom>
              <a:avLst/>
              <a:gdLst/>
              <a:ahLst/>
              <a:cxnLst/>
              <a:rect l="l" t="t" r="r" b="b"/>
              <a:pathLst>
                <a:path w="6445" h="38695" extrusionOk="0">
                  <a:moveTo>
                    <a:pt x="305" y="21156"/>
                  </a:moveTo>
                  <a:cubicBezTo>
                    <a:pt x="639" y="33466"/>
                    <a:pt x="2980" y="38694"/>
                    <a:pt x="2980" y="38694"/>
                  </a:cubicBezTo>
                  <a:cubicBezTo>
                    <a:pt x="2980" y="38694"/>
                    <a:pt x="2007" y="27934"/>
                    <a:pt x="3740" y="17995"/>
                  </a:cubicBezTo>
                  <a:cubicBezTo>
                    <a:pt x="5472" y="8056"/>
                    <a:pt x="6445" y="2220"/>
                    <a:pt x="4986" y="1"/>
                  </a:cubicBezTo>
                  <a:cubicBezTo>
                    <a:pt x="4955" y="1"/>
                    <a:pt x="1" y="8846"/>
                    <a:pt x="305" y="21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49"/>
            <p:cNvSpPr/>
            <p:nvPr/>
          </p:nvSpPr>
          <p:spPr>
            <a:xfrm>
              <a:off x="1865050" y="1953200"/>
              <a:ext cx="897450" cy="1071475"/>
            </a:xfrm>
            <a:custGeom>
              <a:avLst/>
              <a:gdLst/>
              <a:ahLst/>
              <a:cxnLst/>
              <a:rect l="l" t="t" r="r" b="b"/>
              <a:pathLst>
                <a:path w="35898" h="42859" extrusionOk="0">
                  <a:moveTo>
                    <a:pt x="0" y="1"/>
                  </a:moveTo>
                  <a:cubicBezTo>
                    <a:pt x="0" y="1"/>
                    <a:pt x="912" y="7782"/>
                    <a:pt x="10548" y="18238"/>
                  </a:cubicBezTo>
                  <a:cubicBezTo>
                    <a:pt x="20153" y="28694"/>
                    <a:pt x="35898" y="42859"/>
                    <a:pt x="35898" y="42859"/>
                  </a:cubicBezTo>
                  <a:cubicBezTo>
                    <a:pt x="35898" y="42859"/>
                    <a:pt x="13070" y="714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49"/>
            <p:cNvSpPr/>
            <p:nvPr/>
          </p:nvSpPr>
          <p:spPr>
            <a:xfrm>
              <a:off x="827800" y="1084650"/>
              <a:ext cx="454425" cy="935450"/>
            </a:xfrm>
            <a:custGeom>
              <a:avLst/>
              <a:gdLst/>
              <a:ahLst/>
              <a:cxnLst/>
              <a:rect l="l" t="t" r="r" b="b"/>
              <a:pathLst>
                <a:path w="18177" h="37418" extrusionOk="0">
                  <a:moveTo>
                    <a:pt x="16353" y="7995"/>
                  </a:moveTo>
                  <a:cubicBezTo>
                    <a:pt x="17721" y="5563"/>
                    <a:pt x="18177" y="2736"/>
                    <a:pt x="17690" y="1"/>
                  </a:cubicBezTo>
                  <a:cubicBezTo>
                    <a:pt x="12857" y="3952"/>
                    <a:pt x="9210" y="9150"/>
                    <a:pt x="7173" y="15046"/>
                  </a:cubicBezTo>
                  <a:cubicBezTo>
                    <a:pt x="3860" y="24712"/>
                    <a:pt x="3800" y="28269"/>
                    <a:pt x="2584" y="31612"/>
                  </a:cubicBezTo>
                  <a:cubicBezTo>
                    <a:pt x="1824" y="33588"/>
                    <a:pt x="973" y="35533"/>
                    <a:pt x="0" y="37418"/>
                  </a:cubicBezTo>
                  <a:cubicBezTo>
                    <a:pt x="3769" y="33709"/>
                    <a:pt x="6596" y="29150"/>
                    <a:pt x="8237" y="24104"/>
                  </a:cubicBezTo>
                  <a:cubicBezTo>
                    <a:pt x="10943" y="15715"/>
                    <a:pt x="14043" y="12311"/>
                    <a:pt x="16353" y="79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49"/>
            <p:cNvSpPr/>
            <p:nvPr/>
          </p:nvSpPr>
          <p:spPr>
            <a:xfrm>
              <a:off x="323975" y="780700"/>
              <a:ext cx="785750" cy="646700"/>
            </a:xfrm>
            <a:custGeom>
              <a:avLst/>
              <a:gdLst/>
              <a:ahLst/>
              <a:cxnLst/>
              <a:rect l="l" t="t" r="r" b="b"/>
              <a:pathLst>
                <a:path w="31430" h="25868" extrusionOk="0">
                  <a:moveTo>
                    <a:pt x="31430" y="0"/>
                  </a:moveTo>
                  <a:cubicBezTo>
                    <a:pt x="31430" y="0"/>
                    <a:pt x="17873" y="9271"/>
                    <a:pt x="10122" y="16171"/>
                  </a:cubicBezTo>
                  <a:cubicBezTo>
                    <a:pt x="2341" y="23071"/>
                    <a:pt x="1" y="25867"/>
                    <a:pt x="1" y="25867"/>
                  </a:cubicBezTo>
                  <a:cubicBezTo>
                    <a:pt x="1" y="25867"/>
                    <a:pt x="30336" y="9849"/>
                    <a:pt x="3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49"/>
            <p:cNvSpPr/>
            <p:nvPr/>
          </p:nvSpPr>
          <p:spPr>
            <a:xfrm>
              <a:off x="238125" y="638600"/>
              <a:ext cx="824500" cy="425550"/>
            </a:xfrm>
            <a:custGeom>
              <a:avLst/>
              <a:gdLst/>
              <a:ahLst/>
              <a:cxnLst/>
              <a:rect l="l" t="t" r="r" b="b"/>
              <a:pathLst>
                <a:path w="32980" h="17022" extrusionOk="0">
                  <a:moveTo>
                    <a:pt x="32979" y="578"/>
                  </a:moveTo>
                  <a:cubicBezTo>
                    <a:pt x="32979" y="578"/>
                    <a:pt x="25928" y="0"/>
                    <a:pt x="17326" y="4590"/>
                  </a:cubicBezTo>
                  <a:cubicBezTo>
                    <a:pt x="10456" y="8268"/>
                    <a:pt x="2796" y="14286"/>
                    <a:pt x="0" y="16536"/>
                  </a:cubicBezTo>
                  <a:lnTo>
                    <a:pt x="0" y="17022"/>
                  </a:lnTo>
                  <a:cubicBezTo>
                    <a:pt x="5350" y="14955"/>
                    <a:pt x="28450" y="5836"/>
                    <a:pt x="32979" y="5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49"/>
            <p:cNvSpPr/>
            <p:nvPr/>
          </p:nvSpPr>
          <p:spPr>
            <a:xfrm>
              <a:off x="336150" y="502575"/>
              <a:ext cx="696075" cy="158075"/>
            </a:xfrm>
            <a:custGeom>
              <a:avLst/>
              <a:gdLst/>
              <a:ahLst/>
              <a:cxnLst/>
              <a:rect l="l" t="t" r="r" b="b"/>
              <a:pathLst>
                <a:path w="27843" h="6323" extrusionOk="0">
                  <a:moveTo>
                    <a:pt x="17447" y="5229"/>
                  </a:moveTo>
                  <a:cubicBezTo>
                    <a:pt x="22159" y="6323"/>
                    <a:pt x="27843" y="3223"/>
                    <a:pt x="27691" y="3101"/>
                  </a:cubicBezTo>
                  <a:cubicBezTo>
                    <a:pt x="27691" y="3101"/>
                    <a:pt x="20274" y="1"/>
                    <a:pt x="13405" y="1064"/>
                  </a:cubicBezTo>
                  <a:cubicBezTo>
                    <a:pt x="8845" y="1855"/>
                    <a:pt x="4347" y="3071"/>
                    <a:pt x="0" y="4742"/>
                  </a:cubicBezTo>
                  <a:cubicBezTo>
                    <a:pt x="0" y="4742"/>
                    <a:pt x="12766" y="4165"/>
                    <a:pt x="17447" y="5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49"/>
            <p:cNvSpPr/>
            <p:nvPr/>
          </p:nvSpPr>
          <p:spPr>
            <a:xfrm>
              <a:off x="599825" y="930400"/>
              <a:ext cx="601100" cy="671775"/>
            </a:xfrm>
            <a:custGeom>
              <a:avLst/>
              <a:gdLst/>
              <a:ahLst/>
              <a:cxnLst/>
              <a:rect l="l" t="t" r="r" b="b"/>
              <a:pathLst>
                <a:path w="24044" h="26871" extrusionOk="0">
                  <a:moveTo>
                    <a:pt x="23131" y="0"/>
                  </a:moveTo>
                  <a:cubicBezTo>
                    <a:pt x="23131" y="0"/>
                    <a:pt x="12675" y="10092"/>
                    <a:pt x="7387" y="16262"/>
                  </a:cubicBezTo>
                  <a:cubicBezTo>
                    <a:pt x="2098" y="22432"/>
                    <a:pt x="0" y="26870"/>
                    <a:pt x="0" y="26870"/>
                  </a:cubicBezTo>
                  <a:cubicBezTo>
                    <a:pt x="0" y="26870"/>
                    <a:pt x="10669" y="17204"/>
                    <a:pt x="16292" y="11763"/>
                  </a:cubicBezTo>
                  <a:cubicBezTo>
                    <a:pt x="21916" y="6292"/>
                    <a:pt x="24043" y="2706"/>
                    <a:pt x="23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4" name="Google Shape;3914;p49"/>
          <p:cNvGrpSpPr/>
          <p:nvPr/>
        </p:nvGrpSpPr>
        <p:grpSpPr>
          <a:xfrm rot="7923048" flipH="1">
            <a:off x="-138855" y="-298972"/>
            <a:ext cx="913676" cy="1677934"/>
            <a:chOff x="4830275" y="2608450"/>
            <a:chExt cx="1324325" cy="2432075"/>
          </a:xfrm>
        </p:grpSpPr>
        <p:sp>
          <p:nvSpPr>
            <p:cNvPr id="3915" name="Google Shape;3915;p49"/>
            <p:cNvSpPr/>
            <p:nvPr/>
          </p:nvSpPr>
          <p:spPr>
            <a:xfrm>
              <a:off x="5018750" y="3690575"/>
              <a:ext cx="519575" cy="1330675"/>
            </a:xfrm>
            <a:custGeom>
              <a:avLst/>
              <a:gdLst/>
              <a:ahLst/>
              <a:cxnLst/>
              <a:rect l="l" t="t" r="r" b="b"/>
              <a:pathLst>
                <a:path w="20783" h="53227" extrusionOk="0">
                  <a:moveTo>
                    <a:pt x="1" y="1"/>
                  </a:moveTo>
                  <a:lnTo>
                    <a:pt x="1" y="1"/>
                  </a:lnTo>
                  <a:cubicBezTo>
                    <a:pt x="9107" y="15979"/>
                    <a:pt x="15111" y="32291"/>
                    <a:pt x="19781" y="52405"/>
                  </a:cubicBezTo>
                  <a:cubicBezTo>
                    <a:pt x="19901" y="52951"/>
                    <a:pt x="20152" y="53227"/>
                    <a:pt x="20368" y="53227"/>
                  </a:cubicBezTo>
                  <a:cubicBezTo>
                    <a:pt x="20574" y="53227"/>
                    <a:pt x="20749" y="52976"/>
                    <a:pt x="20749" y="52472"/>
                  </a:cubicBezTo>
                  <a:cubicBezTo>
                    <a:pt x="20782" y="25152"/>
                    <a:pt x="13777" y="165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49"/>
            <p:cNvSpPr/>
            <p:nvPr/>
          </p:nvSpPr>
          <p:spPr>
            <a:xfrm>
              <a:off x="5531825" y="3352850"/>
              <a:ext cx="622775" cy="1631100"/>
            </a:xfrm>
            <a:custGeom>
              <a:avLst/>
              <a:gdLst/>
              <a:ahLst/>
              <a:cxnLst/>
              <a:rect l="l" t="t" r="r" b="b"/>
              <a:pathLst>
                <a:path w="24911" h="65244" extrusionOk="0">
                  <a:moveTo>
                    <a:pt x="24910" y="0"/>
                  </a:moveTo>
                  <a:lnTo>
                    <a:pt x="24910" y="0"/>
                  </a:lnTo>
                  <a:cubicBezTo>
                    <a:pt x="21508" y="3503"/>
                    <a:pt x="18139" y="7539"/>
                    <a:pt x="14803" y="12076"/>
                  </a:cubicBezTo>
                  <a:cubicBezTo>
                    <a:pt x="12835" y="14777"/>
                    <a:pt x="10900" y="17646"/>
                    <a:pt x="9132" y="21315"/>
                  </a:cubicBezTo>
                  <a:cubicBezTo>
                    <a:pt x="5930" y="27954"/>
                    <a:pt x="3662" y="36693"/>
                    <a:pt x="2261" y="45199"/>
                  </a:cubicBezTo>
                  <a:cubicBezTo>
                    <a:pt x="1227" y="51637"/>
                    <a:pt x="559" y="57908"/>
                    <a:pt x="59" y="64213"/>
                  </a:cubicBezTo>
                  <a:cubicBezTo>
                    <a:pt x="0" y="64861"/>
                    <a:pt x="265" y="65244"/>
                    <a:pt x="548" y="65244"/>
                  </a:cubicBezTo>
                  <a:cubicBezTo>
                    <a:pt x="745" y="65244"/>
                    <a:pt x="950" y="65058"/>
                    <a:pt x="1060" y="64646"/>
                  </a:cubicBezTo>
                  <a:cubicBezTo>
                    <a:pt x="3928" y="53672"/>
                    <a:pt x="6931" y="43064"/>
                    <a:pt x="10500" y="32557"/>
                  </a:cubicBezTo>
                  <a:cubicBezTo>
                    <a:pt x="14636" y="20215"/>
                    <a:pt x="19340" y="8339"/>
                    <a:pt x="24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9"/>
            <p:cNvSpPr/>
            <p:nvPr/>
          </p:nvSpPr>
          <p:spPr>
            <a:xfrm>
              <a:off x="5366500" y="3998300"/>
              <a:ext cx="170975" cy="1031600"/>
            </a:xfrm>
            <a:custGeom>
              <a:avLst/>
              <a:gdLst/>
              <a:ahLst/>
              <a:cxnLst/>
              <a:rect l="l" t="t" r="r" b="b"/>
              <a:pathLst>
                <a:path w="6839" h="41264" fill="none" extrusionOk="0">
                  <a:moveTo>
                    <a:pt x="5071" y="1"/>
                  </a:moveTo>
                  <a:cubicBezTo>
                    <a:pt x="1" y="16746"/>
                    <a:pt x="768" y="32090"/>
                    <a:pt x="6839" y="41264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49"/>
            <p:cNvSpPr/>
            <p:nvPr/>
          </p:nvSpPr>
          <p:spPr>
            <a:xfrm>
              <a:off x="5467400" y="3605525"/>
              <a:ext cx="231025" cy="403925"/>
            </a:xfrm>
            <a:custGeom>
              <a:avLst/>
              <a:gdLst/>
              <a:ahLst/>
              <a:cxnLst/>
              <a:rect l="l" t="t" r="r" b="b"/>
              <a:pathLst>
                <a:path w="9241" h="16157" extrusionOk="0">
                  <a:moveTo>
                    <a:pt x="4237" y="0"/>
                  </a:moveTo>
                  <a:cubicBezTo>
                    <a:pt x="4037" y="0"/>
                    <a:pt x="2870" y="67"/>
                    <a:pt x="2669" y="67"/>
                  </a:cubicBezTo>
                  <a:cubicBezTo>
                    <a:pt x="668" y="5238"/>
                    <a:pt x="1" y="10608"/>
                    <a:pt x="801" y="15712"/>
                  </a:cubicBezTo>
                  <a:cubicBezTo>
                    <a:pt x="829" y="15901"/>
                    <a:pt x="944" y="16157"/>
                    <a:pt x="1093" y="16157"/>
                  </a:cubicBezTo>
                  <a:cubicBezTo>
                    <a:pt x="1128" y="16157"/>
                    <a:pt x="1164" y="16143"/>
                    <a:pt x="1202" y="16112"/>
                  </a:cubicBezTo>
                  <a:cubicBezTo>
                    <a:pt x="1235" y="16079"/>
                    <a:pt x="1302" y="16012"/>
                    <a:pt x="1335" y="15912"/>
                  </a:cubicBezTo>
                  <a:cubicBezTo>
                    <a:pt x="1902" y="14411"/>
                    <a:pt x="6739" y="4904"/>
                    <a:pt x="9241" y="2035"/>
                  </a:cubicBezTo>
                  <a:cubicBezTo>
                    <a:pt x="9074" y="1902"/>
                    <a:pt x="8974" y="1768"/>
                    <a:pt x="8807" y="1702"/>
                  </a:cubicBezTo>
                  <a:cubicBezTo>
                    <a:pt x="8540" y="1902"/>
                    <a:pt x="8307" y="2102"/>
                    <a:pt x="8040" y="2369"/>
                  </a:cubicBezTo>
                  <a:cubicBezTo>
                    <a:pt x="8207" y="2069"/>
                    <a:pt x="8340" y="1768"/>
                    <a:pt x="8507" y="1502"/>
                  </a:cubicBezTo>
                  <a:cubicBezTo>
                    <a:pt x="7873" y="1034"/>
                    <a:pt x="7173" y="701"/>
                    <a:pt x="6472" y="434"/>
                  </a:cubicBezTo>
                  <a:cubicBezTo>
                    <a:pt x="6139" y="834"/>
                    <a:pt x="5838" y="1235"/>
                    <a:pt x="5538" y="1668"/>
                  </a:cubicBezTo>
                  <a:lnTo>
                    <a:pt x="5905" y="267"/>
                  </a:lnTo>
                  <a:cubicBezTo>
                    <a:pt x="5605" y="201"/>
                    <a:pt x="5338" y="100"/>
                    <a:pt x="5038" y="67"/>
                  </a:cubicBezTo>
                  <a:cubicBezTo>
                    <a:pt x="4404" y="834"/>
                    <a:pt x="3837" y="1668"/>
                    <a:pt x="3303" y="2502"/>
                  </a:cubicBezTo>
                  <a:cubicBezTo>
                    <a:pt x="3503" y="1602"/>
                    <a:pt x="3837" y="768"/>
                    <a:pt x="4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49"/>
            <p:cNvSpPr/>
            <p:nvPr/>
          </p:nvSpPr>
          <p:spPr>
            <a:xfrm>
              <a:off x="5485950" y="3631375"/>
              <a:ext cx="295875" cy="378250"/>
            </a:xfrm>
            <a:custGeom>
              <a:avLst/>
              <a:gdLst/>
              <a:ahLst/>
              <a:cxnLst/>
              <a:rect l="l" t="t" r="r" b="b"/>
              <a:pathLst>
                <a:path w="11835" h="15130" extrusionOk="0">
                  <a:moveTo>
                    <a:pt x="5997" y="0"/>
                  </a:moveTo>
                  <a:cubicBezTo>
                    <a:pt x="2661" y="4437"/>
                    <a:pt x="626" y="9441"/>
                    <a:pt x="59" y="14578"/>
                  </a:cubicBezTo>
                  <a:cubicBezTo>
                    <a:pt x="1" y="14841"/>
                    <a:pt x="71" y="15129"/>
                    <a:pt x="246" y="15129"/>
                  </a:cubicBezTo>
                  <a:cubicBezTo>
                    <a:pt x="271" y="15129"/>
                    <a:pt x="297" y="15124"/>
                    <a:pt x="326" y="15111"/>
                  </a:cubicBezTo>
                  <a:cubicBezTo>
                    <a:pt x="393" y="15111"/>
                    <a:pt x="460" y="15045"/>
                    <a:pt x="493" y="14978"/>
                  </a:cubicBezTo>
                  <a:cubicBezTo>
                    <a:pt x="1460" y="13677"/>
                    <a:pt x="8666" y="5838"/>
                    <a:pt x="11834" y="3703"/>
                  </a:cubicBezTo>
                  <a:cubicBezTo>
                    <a:pt x="11768" y="3536"/>
                    <a:pt x="11668" y="3403"/>
                    <a:pt x="11568" y="3203"/>
                  </a:cubicBezTo>
                  <a:cubicBezTo>
                    <a:pt x="11234" y="3336"/>
                    <a:pt x="10934" y="3436"/>
                    <a:pt x="10634" y="3603"/>
                  </a:cubicBezTo>
                  <a:cubicBezTo>
                    <a:pt x="10834" y="3403"/>
                    <a:pt x="11101" y="3169"/>
                    <a:pt x="11301" y="2903"/>
                  </a:cubicBezTo>
                  <a:cubicBezTo>
                    <a:pt x="10800" y="2336"/>
                    <a:pt x="10233" y="1768"/>
                    <a:pt x="9600" y="1368"/>
                  </a:cubicBezTo>
                  <a:cubicBezTo>
                    <a:pt x="9166" y="1602"/>
                    <a:pt x="8766" y="1935"/>
                    <a:pt x="8399" y="2269"/>
                  </a:cubicBezTo>
                  <a:cubicBezTo>
                    <a:pt x="8599" y="1869"/>
                    <a:pt x="8832" y="1435"/>
                    <a:pt x="9099" y="1035"/>
                  </a:cubicBezTo>
                  <a:cubicBezTo>
                    <a:pt x="8832" y="868"/>
                    <a:pt x="8599" y="734"/>
                    <a:pt x="8299" y="601"/>
                  </a:cubicBezTo>
                  <a:cubicBezTo>
                    <a:pt x="7465" y="1201"/>
                    <a:pt x="6731" y="1835"/>
                    <a:pt x="5964" y="2502"/>
                  </a:cubicBezTo>
                  <a:cubicBezTo>
                    <a:pt x="6431" y="1702"/>
                    <a:pt x="6931" y="1001"/>
                    <a:pt x="7565" y="334"/>
                  </a:cubicBezTo>
                  <a:cubicBezTo>
                    <a:pt x="7331" y="234"/>
                    <a:pt x="6230" y="34"/>
                    <a:pt x="59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49"/>
            <p:cNvSpPr/>
            <p:nvPr/>
          </p:nvSpPr>
          <p:spPr>
            <a:xfrm>
              <a:off x="5308125" y="3614700"/>
              <a:ext cx="218525" cy="392625"/>
            </a:xfrm>
            <a:custGeom>
              <a:avLst/>
              <a:gdLst/>
              <a:ahLst/>
              <a:cxnLst/>
              <a:rect l="l" t="t" r="r" b="b"/>
              <a:pathLst>
                <a:path w="8741" h="15705" extrusionOk="0">
                  <a:moveTo>
                    <a:pt x="5938" y="0"/>
                  </a:moveTo>
                  <a:cubicBezTo>
                    <a:pt x="5738" y="34"/>
                    <a:pt x="5505" y="67"/>
                    <a:pt x="5238" y="134"/>
                  </a:cubicBezTo>
                  <a:cubicBezTo>
                    <a:pt x="5605" y="834"/>
                    <a:pt x="5871" y="1635"/>
                    <a:pt x="6005" y="2469"/>
                  </a:cubicBezTo>
                  <a:cubicBezTo>
                    <a:pt x="5505" y="1702"/>
                    <a:pt x="5004" y="1001"/>
                    <a:pt x="4404" y="367"/>
                  </a:cubicBezTo>
                  <a:cubicBezTo>
                    <a:pt x="4104" y="467"/>
                    <a:pt x="3770" y="567"/>
                    <a:pt x="3503" y="701"/>
                  </a:cubicBezTo>
                  <a:cubicBezTo>
                    <a:pt x="3570" y="1135"/>
                    <a:pt x="3703" y="1568"/>
                    <a:pt x="3737" y="2002"/>
                  </a:cubicBezTo>
                  <a:cubicBezTo>
                    <a:pt x="3503" y="1635"/>
                    <a:pt x="3203" y="1301"/>
                    <a:pt x="2903" y="968"/>
                  </a:cubicBezTo>
                  <a:cubicBezTo>
                    <a:pt x="2169" y="1335"/>
                    <a:pt x="1402" y="1802"/>
                    <a:pt x="734" y="2335"/>
                  </a:cubicBezTo>
                  <a:cubicBezTo>
                    <a:pt x="868" y="2569"/>
                    <a:pt x="1001" y="2869"/>
                    <a:pt x="1101" y="3136"/>
                  </a:cubicBezTo>
                  <a:cubicBezTo>
                    <a:pt x="868" y="2902"/>
                    <a:pt x="668" y="2736"/>
                    <a:pt x="368" y="2636"/>
                  </a:cubicBezTo>
                  <a:cubicBezTo>
                    <a:pt x="267" y="2802"/>
                    <a:pt x="101" y="2902"/>
                    <a:pt x="1" y="3036"/>
                  </a:cubicBezTo>
                  <a:cubicBezTo>
                    <a:pt x="1735" y="4137"/>
                    <a:pt x="3236" y="5671"/>
                    <a:pt x="4370" y="7539"/>
                  </a:cubicBezTo>
                  <a:cubicBezTo>
                    <a:pt x="5038" y="8640"/>
                    <a:pt x="5571" y="9807"/>
                    <a:pt x="5938" y="11075"/>
                  </a:cubicBezTo>
                  <a:cubicBezTo>
                    <a:pt x="6405" y="12509"/>
                    <a:pt x="6505" y="14044"/>
                    <a:pt x="6939" y="15478"/>
                  </a:cubicBezTo>
                  <a:cubicBezTo>
                    <a:pt x="7006" y="15545"/>
                    <a:pt x="7006" y="15645"/>
                    <a:pt x="7072" y="15678"/>
                  </a:cubicBezTo>
                  <a:cubicBezTo>
                    <a:pt x="7100" y="15697"/>
                    <a:pt x="7128" y="15705"/>
                    <a:pt x="7156" y="15705"/>
                  </a:cubicBezTo>
                  <a:cubicBezTo>
                    <a:pt x="7333" y="15705"/>
                    <a:pt x="7511" y="15379"/>
                    <a:pt x="7539" y="15178"/>
                  </a:cubicBezTo>
                  <a:cubicBezTo>
                    <a:pt x="8740" y="9974"/>
                    <a:pt x="8340" y="4170"/>
                    <a:pt x="5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49"/>
            <p:cNvSpPr/>
            <p:nvPr/>
          </p:nvSpPr>
          <p:spPr>
            <a:xfrm>
              <a:off x="5204725" y="3765650"/>
              <a:ext cx="281050" cy="240500"/>
            </a:xfrm>
            <a:custGeom>
              <a:avLst/>
              <a:gdLst/>
              <a:ahLst/>
              <a:cxnLst/>
              <a:rect l="l" t="t" r="r" b="b"/>
              <a:pathLst>
                <a:path w="11242" h="9620" extrusionOk="0">
                  <a:moveTo>
                    <a:pt x="1802" y="0"/>
                  </a:moveTo>
                  <a:cubicBezTo>
                    <a:pt x="1668" y="167"/>
                    <a:pt x="1568" y="334"/>
                    <a:pt x="1468" y="500"/>
                  </a:cubicBezTo>
                  <a:cubicBezTo>
                    <a:pt x="2068" y="767"/>
                    <a:pt x="2669" y="1134"/>
                    <a:pt x="3203" y="1601"/>
                  </a:cubicBezTo>
                  <a:cubicBezTo>
                    <a:pt x="2502" y="1368"/>
                    <a:pt x="1835" y="1268"/>
                    <a:pt x="1101" y="1168"/>
                  </a:cubicBezTo>
                  <a:cubicBezTo>
                    <a:pt x="1001" y="1434"/>
                    <a:pt x="868" y="1668"/>
                    <a:pt x="768" y="1968"/>
                  </a:cubicBezTo>
                  <a:cubicBezTo>
                    <a:pt x="1068" y="2168"/>
                    <a:pt x="1368" y="2435"/>
                    <a:pt x="1668" y="2669"/>
                  </a:cubicBezTo>
                  <a:cubicBezTo>
                    <a:pt x="1301" y="2602"/>
                    <a:pt x="968" y="2502"/>
                    <a:pt x="567" y="2502"/>
                  </a:cubicBezTo>
                  <a:cubicBezTo>
                    <a:pt x="334" y="3202"/>
                    <a:pt x="167" y="3970"/>
                    <a:pt x="67" y="4703"/>
                  </a:cubicBezTo>
                  <a:cubicBezTo>
                    <a:pt x="267" y="4803"/>
                    <a:pt x="534" y="4870"/>
                    <a:pt x="734" y="5004"/>
                  </a:cubicBezTo>
                  <a:cubicBezTo>
                    <a:pt x="501" y="5004"/>
                    <a:pt x="234" y="5037"/>
                    <a:pt x="34" y="5104"/>
                  </a:cubicBezTo>
                  <a:cubicBezTo>
                    <a:pt x="0" y="5304"/>
                    <a:pt x="0" y="5504"/>
                    <a:pt x="0" y="5671"/>
                  </a:cubicBezTo>
                  <a:cubicBezTo>
                    <a:pt x="608" y="5547"/>
                    <a:pt x="1230" y="5487"/>
                    <a:pt x="1857" y="5487"/>
                  </a:cubicBezTo>
                  <a:cubicBezTo>
                    <a:pt x="2916" y="5487"/>
                    <a:pt x="3990" y="5657"/>
                    <a:pt x="5037" y="5971"/>
                  </a:cubicBezTo>
                  <a:cubicBezTo>
                    <a:pt x="6038" y="6271"/>
                    <a:pt x="7005" y="6705"/>
                    <a:pt x="7906" y="7305"/>
                  </a:cubicBezTo>
                  <a:cubicBezTo>
                    <a:pt x="8973" y="7972"/>
                    <a:pt x="9874" y="8906"/>
                    <a:pt x="10908" y="9540"/>
                  </a:cubicBezTo>
                  <a:cubicBezTo>
                    <a:pt x="10957" y="9589"/>
                    <a:pt x="11006" y="9620"/>
                    <a:pt x="11042" y="9620"/>
                  </a:cubicBezTo>
                  <a:cubicBezTo>
                    <a:pt x="11055" y="9620"/>
                    <a:pt x="11066" y="9616"/>
                    <a:pt x="11075" y="9607"/>
                  </a:cubicBezTo>
                  <a:cubicBezTo>
                    <a:pt x="11242" y="9540"/>
                    <a:pt x="11208" y="9207"/>
                    <a:pt x="11075" y="8973"/>
                  </a:cubicBezTo>
                  <a:cubicBezTo>
                    <a:pt x="8907" y="4837"/>
                    <a:pt x="5504" y="1301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49"/>
            <p:cNvSpPr/>
            <p:nvPr/>
          </p:nvSpPr>
          <p:spPr>
            <a:xfrm>
              <a:off x="5479925" y="3749800"/>
              <a:ext cx="372775" cy="253875"/>
            </a:xfrm>
            <a:custGeom>
              <a:avLst/>
              <a:gdLst/>
              <a:ahLst/>
              <a:cxnLst/>
              <a:rect l="l" t="t" r="r" b="b"/>
              <a:pathLst>
                <a:path w="14911" h="10155" extrusionOk="0">
                  <a:moveTo>
                    <a:pt x="12909" y="0"/>
                  </a:moveTo>
                  <a:cubicBezTo>
                    <a:pt x="8039" y="1301"/>
                    <a:pt x="3369" y="5071"/>
                    <a:pt x="300" y="9474"/>
                  </a:cubicBezTo>
                  <a:cubicBezTo>
                    <a:pt x="134" y="9741"/>
                    <a:pt x="0" y="10107"/>
                    <a:pt x="234" y="10141"/>
                  </a:cubicBezTo>
                  <a:cubicBezTo>
                    <a:pt x="263" y="10151"/>
                    <a:pt x="289" y="10155"/>
                    <a:pt x="315" y="10155"/>
                  </a:cubicBezTo>
                  <a:cubicBezTo>
                    <a:pt x="376" y="10155"/>
                    <a:pt x="430" y="10131"/>
                    <a:pt x="501" y="10107"/>
                  </a:cubicBezTo>
                  <a:cubicBezTo>
                    <a:pt x="1902" y="9474"/>
                    <a:pt x="3169" y="8440"/>
                    <a:pt x="4537" y="7772"/>
                  </a:cubicBezTo>
                  <a:cubicBezTo>
                    <a:pt x="5804" y="7172"/>
                    <a:pt x="7072" y="6672"/>
                    <a:pt x="8373" y="6405"/>
                  </a:cubicBezTo>
                  <a:cubicBezTo>
                    <a:pt x="9645" y="6077"/>
                    <a:pt x="10939" y="5917"/>
                    <a:pt x="12204" y="5917"/>
                  </a:cubicBezTo>
                  <a:cubicBezTo>
                    <a:pt x="13129" y="5917"/>
                    <a:pt x="14038" y="6002"/>
                    <a:pt x="14911" y="6171"/>
                  </a:cubicBezTo>
                  <a:lnTo>
                    <a:pt x="14911" y="5604"/>
                  </a:lnTo>
                  <a:cubicBezTo>
                    <a:pt x="14644" y="5504"/>
                    <a:pt x="14344" y="5504"/>
                    <a:pt x="14010" y="5471"/>
                  </a:cubicBezTo>
                  <a:cubicBezTo>
                    <a:pt x="14310" y="5404"/>
                    <a:pt x="14577" y="5271"/>
                    <a:pt x="14877" y="5171"/>
                  </a:cubicBezTo>
                  <a:cubicBezTo>
                    <a:pt x="14811" y="4337"/>
                    <a:pt x="14644" y="3503"/>
                    <a:pt x="14377" y="2769"/>
                  </a:cubicBezTo>
                  <a:cubicBezTo>
                    <a:pt x="13910" y="2769"/>
                    <a:pt x="13476" y="2836"/>
                    <a:pt x="13009" y="2936"/>
                  </a:cubicBezTo>
                  <a:cubicBezTo>
                    <a:pt x="13376" y="2635"/>
                    <a:pt x="13743" y="2435"/>
                    <a:pt x="14177" y="2168"/>
                  </a:cubicBezTo>
                  <a:cubicBezTo>
                    <a:pt x="14044" y="1902"/>
                    <a:pt x="13910" y="1601"/>
                    <a:pt x="13743" y="1301"/>
                  </a:cubicBezTo>
                  <a:cubicBezTo>
                    <a:pt x="12843" y="1335"/>
                    <a:pt x="11909" y="1468"/>
                    <a:pt x="11008" y="1668"/>
                  </a:cubicBezTo>
                  <a:cubicBezTo>
                    <a:pt x="11709" y="1168"/>
                    <a:pt x="12509" y="801"/>
                    <a:pt x="13310" y="567"/>
                  </a:cubicBezTo>
                  <a:cubicBezTo>
                    <a:pt x="13176" y="401"/>
                    <a:pt x="13043" y="167"/>
                    <a:pt x="129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49"/>
            <p:cNvSpPr/>
            <p:nvPr/>
          </p:nvSpPr>
          <p:spPr>
            <a:xfrm>
              <a:off x="5488250" y="3916825"/>
              <a:ext cx="341950" cy="144050"/>
            </a:xfrm>
            <a:custGeom>
              <a:avLst/>
              <a:gdLst/>
              <a:ahLst/>
              <a:cxnLst/>
              <a:rect l="l" t="t" r="r" b="b"/>
              <a:pathLst>
                <a:path w="13678" h="5762" extrusionOk="0">
                  <a:moveTo>
                    <a:pt x="11218" y="1"/>
                  </a:moveTo>
                  <a:cubicBezTo>
                    <a:pt x="7761" y="1"/>
                    <a:pt x="3868" y="1192"/>
                    <a:pt x="468" y="3093"/>
                  </a:cubicBezTo>
                  <a:cubicBezTo>
                    <a:pt x="234" y="3226"/>
                    <a:pt x="1" y="3460"/>
                    <a:pt x="134" y="3593"/>
                  </a:cubicBezTo>
                  <a:cubicBezTo>
                    <a:pt x="201" y="3627"/>
                    <a:pt x="234" y="3627"/>
                    <a:pt x="334" y="3627"/>
                  </a:cubicBezTo>
                  <a:cubicBezTo>
                    <a:pt x="1635" y="3627"/>
                    <a:pt x="2970" y="3293"/>
                    <a:pt x="4237" y="3260"/>
                  </a:cubicBezTo>
                  <a:cubicBezTo>
                    <a:pt x="4383" y="3256"/>
                    <a:pt x="4528" y="3253"/>
                    <a:pt x="4672" y="3253"/>
                  </a:cubicBezTo>
                  <a:cubicBezTo>
                    <a:pt x="5679" y="3253"/>
                    <a:pt x="6635" y="3356"/>
                    <a:pt x="7539" y="3560"/>
                  </a:cubicBezTo>
                  <a:cubicBezTo>
                    <a:pt x="9341" y="3927"/>
                    <a:pt x="10909" y="4727"/>
                    <a:pt x="12143" y="5761"/>
                  </a:cubicBezTo>
                  <a:cubicBezTo>
                    <a:pt x="12209" y="5595"/>
                    <a:pt x="12310" y="5461"/>
                    <a:pt x="12343" y="5294"/>
                  </a:cubicBezTo>
                  <a:cubicBezTo>
                    <a:pt x="12109" y="5161"/>
                    <a:pt x="11943" y="4994"/>
                    <a:pt x="11742" y="4894"/>
                  </a:cubicBezTo>
                  <a:cubicBezTo>
                    <a:pt x="12009" y="4894"/>
                    <a:pt x="12243" y="4928"/>
                    <a:pt x="12510" y="4961"/>
                  </a:cubicBezTo>
                  <a:cubicBezTo>
                    <a:pt x="12877" y="4294"/>
                    <a:pt x="13110" y="3593"/>
                    <a:pt x="13344" y="2859"/>
                  </a:cubicBezTo>
                  <a:cubicBezTo>
                    <a:pt x="13010" y="2726"/>
                    <a:pt x="12676" y="2593"/>
                    <a:pt x="12276" y="2492"/>
                  </a:cubicBezTo>
                  <a:cubicBezTo>
                    <a:pt x="12676" y="2426"/>
                    <a:pt x="13077" y="2392"/>
                    <a:pt x="13477" y="2326"/>
                  </a:cubicBezTo>
                  <a:cubicBezTo>
                    <a:pt x="13510" y="2059"/>
                    <a:pt x="13544" y="1759"/>
                    <a:pt x="13577" y="1492"/>
                  </a:cubicBezTo>
                  <a:cubicBezTo>
                    <a:pt x="12977" y="1258"/>
                    <a:pt x="12243" y="991"/>
                    <a:pt x="11542" y="825"/>
                  </a:cubicBezTo>
                  <a:cubicBezTo>
                    <a:pt x="11965" y="770"/>
                    <a:pt x="12367" y="745"/>
                    <a:pt x="12754" y="745"/>
                  </a:cubicBezTo>
                  <a:cubicBezTo>
                    <a:pt x="13071" y="745"/>
                    <a:pt x="13377" y="761"/>
                    <a:pt x="13677" y="791"/>
                  </a:cubicBezTo>
                  <a:lnTo>
                    <a:pt x="13677" y="224"/>
                  </a:lnTo>
                  <a:cubicBezTo>
                    <a:pt x="12893" y="73"/>
                    <a:pt x="12069" y="1"/>
                    <a:pt x="11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49"/>
            <p:cNvSpPr/>
            <p:nvPr/>
          </p:nvSpPr>
          <p:spPr>
            <a:xfrm>
              <a:off x="5488250" y="3452925"/>
              <a:ext cx="116775" cy="459500"/>
            </a:xfrm>
            <a:custGeom>
              <a:avLst/>
              <a:gdLst/>
              <a:ahLst/>
              <a:cxnLst/>
              <a:rect l="l" t="t" r="r" b="b"/>
              <a:pathLst>
                <a:path w="4671" h="18380" extrusionOk="0">
                  <a:moveTo>
                    <a:pt x="2970" y="0"/>
                  </a:moveTo>
                  <a:lnTo>
                    <a:pt x="2736" y="67"/>
                  </a:lnTo>
                  <a:cubicBezTo>
                    <a:pt x="4404" y="5137"/>
                    <a:pt x="3203" y="13143"/>
                    <a:pt x="1" y="18313"/>
                  </a:cubicBezTo>
                  <a:lnTo>
                    <a:pt x="201" y="18380"/>
                  </a:lnTo>
                  <a:cubicBezTo>
                    <a:pt x="3470" y="13176"/>
                    <a:pt x="4671" y="5104"/>
                    <a:pt x="29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49"/>
            <p:cNvSpPr/>
            <p:nvPr/>
          </p:nvSpPr>
          <p:spPr>
            <a:xfrm>
              <a:off x="5534950" y="3436125"/>
              <a:ext cx="44225" cy="25425"/>
            </a:xfrm>
            <a:custGeom>
              <a:avLst/>
              <a:gdLst/>
              <a:ahLst/>
              <a:cxnLst/>
              <a:rect l="l" t="t" r="r" b="b"/>
              <a:pathLst>
                <a:path w="1769" h="1017" extrusionOk="0">
                  <a:moveTo>
                    <a:pt x="1314" y="1"/>
                  </a:moveTo>
                  <a:cubicBezTo>
                    <a:pt x="1163" y="1"/>
                    <a:pt x="982" y="35"/>
                    <a:pt x="801" y="105"/>
                  </a:cubicBezTo>
                  <a:cubicBezTo>
                    <a:pt x="334" y="205"/>
                    <a:pt x="1" y="539"/>
                    <a:pt x="101" y="805"/>
                  </a:cubicBezTo>
                  <a:cubicBezTo>
                    <a:pt x="121" y="949"/>
                    <a:pt x="281" y="1017"/>
                    <a:pt x="509" y="1017"/>
                  </a:cubicBezTo>
                  <a:cubicBezTo>
                    <a:pt x="652" y="1017"/>
                    <a:pt x="822" y="990"/>
                    <a:pt x="1001" y="939"/>
                  </a:cubicBezTo>
                  <a:cubicBezTo>
                    <a:pt x="1468" y="772"/>
                    <a:pt x="1769" y="439"/>
                    <a:pt x="1702" y="205"/>
                  </a:cubicBezTo>
                  <a:cubicBezTo>
                    <a:pt x="1683" y="69"/>
                    <a:pt x="1527" y="1"/>
                    <a:pt x="1314" y="1"/>
                  </a:cubicBezTo>
                  <a:close/>
                </a:path>
              </a:pathLst>
            </a:custGeom>
            <a:solidFill>
              <a:srgbClr val="FFF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49"/>
            <p:cNvSpPr/>
            <p:nvPr/>
          </p:nvSpPr>
          <p:spPr>
            <a:xfrm>
              <a:off x="5495750" y="3503775"/>
              <a:ext cx="139300" cy="417000"/>
            </a:xfrm>
            <a:custGeom>
              <a:avLst/>
              <a:gdLst/>
              <a:ahLst/>
              <a:cxnLst/>
              <a:rect l="l" t="t" r="r" b="b"/>
              <a:pathLst>
                <a:path w="5572" h="16680" extrusionOk="0">
                  <a:moveTo>
                    <a:pt x="5338" y="1"/>
                  </a:moveTo>
                  <a:cubicBezTo>
                    <a:pt x="5071" y="4838"/>
                    <a:pt x="3337" y="10275"/>
                    <a:pt x="1" y="16613"/>
                  </a:cubicBezTo>
                  <a:lnTo>
                    <a:pt x="234" y="16679"/>
                  </a:lnTo>
                  <a:cubicBezTo>
                    <a:pt x="3570" y="10342"/>
                    <a:pt x="5338" y="4904"/>
                    <a:pt x="5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9"/>
            <p:cNvSpPr/>
            <p:nvPr/>
          </p:nvSpPr>
          <p:spPr>
            <a:xfrm>
              <a:off x="5610850" y="34854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901" y="1"/>
                  </a:moveTo>
                  <a:cubicBezTo>
                    <a:pt x="401" y="34"/>
                    <a:pt x="0" y="234"/>
                    <a:pt x="0" y="501"/>
                  </a:cubicBezTo>
                  <a:cubicBezTo>
                    <a:pt x="0" y="735"/>
                    <a:pt x="334" y="968"/>
                    <a:pt x="801" y="968"/>
                  </a:cubicBezTo>
                  <a:cubicBezTo>
                    <a:pt x="1268" y="968"/>
                    <a:pt x="1635" y="735"/>
                    <a:pt x="1668" y="468"/>
                  </a:cubicBezTo>
                  <a:cubicBezTo>
                    <a:pt x="1668" y="201"/>
                    <a:pt x="1335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49"/>
            <p:cNvSpPr/>
            <p:nvPr/>
          </p:nvSpPr>
          <p:spPr>
            <a:xfrm>
              <a:off x="5460725" y="3506275"/>
              <a:ext cx="86775" cy="406150"/>
            </a:xfrm>
            <a:custGeom>
              <a:avLst/>
              <a:gdLst/>
              <a:ahLst/>
              <a:cxnLst/>
              <a:rect l="l" t="t" r="r" b="b"/>
              <a:pathLst>
                <a:path w="3471" h="16246" extrusionOk="0">
                  <a:moveTo>
                    <a:pt x="234" y="1"/>
                  </a:moveTo>
                  <a:lnTo>
                    <a:pt x="1" y="134"/>
                  </a:lnTo>
                  <a:cubicBezTo>
                    <a:pt x="2836" y="4904"/>
                    <a:pt x="3237" y="10742"/>
                    <a:pt x="1068" y="16179"/>
                  </a:cubicBezTo>
                  <a:lnTo>
                    <a:pt x="1302" y="16246"/>
                  </a:lnTo>
                  <a:cubicBezTo>
                    <a:pt x="3470" y="10809"/>
                    <a:pt x="3103" y="487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49"/>
            <p:cNvSpPr/>
            <p:nvPr/>
          </p:nvSpPr>
          <p:spPr>
            <a:xfrm>
              <a:off x="5439050" y="3488675"/>
              <a:ext cx="42550" cy="29625"/>
            </a:xfrm>
            <a:custGeom>
              <a:avLst/>
              <a:gdLst/>
              <a:ahLst/>
              <a:cxnLst/>
              <a:rect l="l" t="t" r="r" b="b"/>
              <a:pathLst>
                <a:path w="1702" h="1185" extrusionOk="0">
                  <a:moveTo>
                    <a:pt x="1236" y="0"/>
                  </a:moveTo>
                  <a:cubicBezTo>
                    <a:pt x="1057" y="0"/>
                    <a:pt x="841" y="67"/>
                    <a:pt x="634" y="205"/>
                  </a:cubicBezTo>
                  <a:cubicBezTo>
                    <a:pt x="201" y="438"/>
                    <a:pt x="1" y="838"/>
                    <a:pt x="101" y="1038"/>
                  </a:cubicBezTo>
                  <a:cubicBezTo>
                    <a:pt x="149" y="1135"/>
                    <a:pt x="274" y="1185"/>
                    <a:pt x="436" y="1185"/>
                  </a:cubicBezTo>
                  <a:cubicBezTo>
                    <a:pt x="610" y="1185"/>
                    <a:pt x="827" y="1126"/>
                    <a:pt x="1035" y="1005"/>
                  </a:cubicBezTo>
                  <a:cubicBezTo>
                    <a:pt x="1468" y="738"/>
                    <a:pt x="1702" y="371"/>
                    <a:pt x="1602" y="171"/>
                  </a:cubicBezTo>
                  <a:cubicBezTo>
                    <a:pt x="1537" y="58"/>
                    <a:pt x="1403" y="0"/>
                    <a:pt x="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9"/>
            <p:cNvSpPr/>
            <p:nvPr/>
          </p:nvSpPr>
          <p:spPr>
            <a:xfrm>
              <a:off x="5545800" y="3626375"/>
              <a:ext cx="261050" cy="301900"/>
            </a:xfrm>
            <a:custGeom>
              <a:avLst/>
              <a:gdLst/>
              <a:ahLst/>
              <a:cxnLst/>
              <a:rect l="l" t="t" r="r" b="b"/>
              <a:pathLst>
                <a:path w="10442" h="12076" extrusionOk="0">
                  <a:moveTo>
                    <a:pt x="10374" y="0"/>
                  </a:moveTo>
                  <a:cubicBezTo>
                    <a:pt x="5071" y="2435"/>
                    <a:pt x="1668" y="6405"/>
                    <a:pt x="0" y="12009"/>
                  </a:cubicBezTo>
                  <a:lnTo>
                    <a:pt x="201" y="12076"/>
                  </a:lnTo>
                  <a:cubicBezTo>
                    <a:pt x="1868" y="6538"/>
                    <a:pt x="5237" y="2669"/>
                    <a:pt x="10441" y="200"/>
                  </a:cubicBezTo>
                  <a:lnTo>
                    <a:pt x="10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9"/>
            <p:cNvSpPr/>
            <p:nvPr/>
          </p:nvSpPr>
          <p:spPr>
            <a:xfrm>
              <a:off x="5798475" y="3607450"/>
              <a:ext cx="28375" cy="40375"/>
            </a:xfrm>
            <a:custGeom>
              <a:avLst/>
              <a:gdLst/>
              <a:ahLst/>
              <a:cxnLst/>
              <a:rect l="l" t="t" r="r" b="b"/>
              <a:pathLst>
                <a:path w="1135" h="1615" extrusionOk="0">
                  <a:moveTo>
                    <a:pt x="369" y="1"/>
                  </a:moveTo>
                  <a:cubicBezTo>
                    <a:pt x="333" y="1"/>
                    <a:pt x="298" y="8"/>
                    <a:pt x="267" y="23"/>
                  </a:cubicBezTo>
                  <a:cubicBezTo>
                    <a:pt x="67" y="157"/>
                    <a:pt x="1" y="624"/>
                    <a:pt x="167" y="1024"/>
                  </a:cubicBezTo>
                  <a:cubicBezTo>
                    <a:pt x="308" y="1391"/>
                    <a:pt x="569" y="1614"/>
                    <a:pt x="787" y="1614"/>
                  </a:cubicBezTo>
                  <a:cubicBezTo>
                    <a:pt x="827" y="1614"/>
                    <a:pt x="865" y="1607"/>
                    <a:pt x="901" y="1591"/>
                  </a:cubicBezTo>
                  <a:cubicBezTo>
                    <a:pt x="1101" y="1458"/>
                    <a:pt x="1135" y="991"/>
                    <a:pt x="968" y="591"/>
                  </a:cubicBezTo>
                  <a:cubicBezTo>
                    <a:pt x="827" y="224"/>
                    <a:pt x="567" y="1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9"/>
            <p:cNvSpPr/>
            <p:nvPr/>
          </p:nvSpPr>
          <p:spPr>
            <a:xfrm>
              <a:off x="5487425" y="3560500"/>
              <a:ext cx="70900" cy="351925"/>
            </a:xfrm>
            <a:custGeom>
              <a:avLst/>
              <a:gdLst/>
              <a:ahLst/>
              <a:cxnLst/>
              <a:rect l="l" t="t" r="r" b="b"/>
              <a:pathLst>
                <a:path w="2836" h="14077" extrusionOk="0">
                  <a:moveTo>
                    <a:pt x="2069" y="0"/>
                  </a:moveTo>
                  <a:lnTo>
                    <a:pt x="1835" y="33"/>
                  </a:lnTo>
                  <a:cubicBezTo>
                    <a:pt x="2536" y="4403"/>
                    <a:pt x="2502" y="8306"/>
                    <a:pt x="0" y="14010"/>
                  </a:cubicBezTo>
                  <a:lnTo>
                    <a:pt x="234" y="14077"/>
                  </a:lnTo>
                  <a:cubicBezTo>
                    <a:pt x="2736" y="8339"/>
                    <a:pt x="2836" y="4403"/>
                    <a:pt x="2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49"/>
            <p:cNvSpPr/>
            <p:nvPr/>
          </p:nvSpPr>
          <p:spPr>
            <a:xfrm>
              <a:off x="5512450" y="3541550"/>
              <a:ext cx="44225" cy="26250"/>
            </a:xfrm>
            <a:custGeom>
              <a:avLst/>
              <a:gdLst/>
              <a:ahLst/>
              <a:cxnLst/>
              <a:rect l="l" t="t" r="r" b="b"/>
              <a:pathLst>
                <a:path w="1769" h="1050" extrusionOk="0">
                  <a:moveTo>
                    <a:pt x="1250" y="0"/>
                  </a:moveTo>
                  <a:cubicBezTo>
                    <a:pt x="1105" y="0"/>
                    <a:pt x="939" y="30"/>
                    <a:pt x="767" y="91"/>
                  </a:cubicBezTo>
                  <a:cubicBezTo>
                    <a:pt x="334" y="258"/>
                    <a:pt x="0" y="558"/>
                    <a:pt x="67" y="791"/>
                  </a:cubicBezTo>
                  <a:cubicBezTo>
                    <a:pt x="88" y="960"/>
                    <a:pt x="270" y="1049"/>
                    <a:pt x="519" y="1049"/>
                  </a:cubicBezTo>
                  <a:cubicBezTo>
                    <a:pt x="663" y="1049"/>
                    <a:pt x="830" y="1019"/>
                    <a:pt x="1001" y="958"/>
                  </a:cubicBezTo>
                  <a:cubicBezTo>
                    <a:pt x="1434" y="825"/>
                    <a:pt x="1768" y="491"/>
                    <a:pt x="1701" y="258"/>
                  </a:cubicBezTo>
                  <a:cubicBezTo>
                    <a:pt x="1680" y="89"/>
                    <a:pt x="1499" y="0"/>
                    <a:pt x="12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49"/>
            <p:cNvSpPr/>
            <p:nvPr/>
          </p:nvSpPr>
          <p:spPr>
            <a:xfrm>
              <a:off x="5545800" y="3610525"/>
              <a:ext cx="189325" cy="317750"/>
            </a:xfrm>
            <a:custGeom>
              <a:avLst/>
              <a:gdLst/>
              <a:ahLst/>
              <a:cxnLst/>
              <a:rect l="l" t="t" r="r" b="b"/>
              <a:pathLst>
                <a:path w="7573" h="12710" extrusionOk="0">
                  <a:moveTo>
                    <a:pt x="7406" y="1"/>
                  </a:moveTo>
                  <a:cubicBezTo>
                    <a:pt x="2702" y="3870"/>
                    <a:pt x="267" y="6906"/>
                    <a:pt x="0" y="12710"/>
                  </a:cubicBezTo>
                  <a:lnTo>
                    <a:pt x="234" y="12710"/>
                  </a:lnTo>
                  <a:cubicBezTo>
                    <a:pt x="534" y="7039"/>
                    <a:pt x="2936" y="4037"/>
                    <a:pt x="7572" y="167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49"/>
            <p:cNvSpPr/>
            <p:nvPr/>
          </p:nvSpPr>
          <p:spPr>
            <a:xfrm>
              <a:off x="5721750" y="3591875"/>
              <a:ext cx="34225" cy="34825"/>
            </a:xfrm>
            <a:custGeom>
              <a:avLst/>
              <a:gdLst/>
              <a:ahLst/>
              <a:cxnLst/>
              <a:rect l="l" t="t" r="r" b="b"/>
              <a:pathLst>
                <a:path w="1369" h="1393" extrusionOk="0">
                  <a:moveTo>
                    <a:pt x="401" y="0"/>
                  </a:moveTo>
                  <a:cubicBezTo>
                    <a:pt x="312" y="0"/>
                    <a:pt x="231" y="26"/>
                    <a:pt x="168" y="79"/>
                  </a:cubicBezTo>
                  <a:cubicBezTo>
                    <a:pt x="1" y="280"/>
                    <a:pt x="34" y="680"/>
                    <a:pt x="334" y="1047"/>
                  </a:cubicBezTo>
                  <a:cubicBezTo>
                    <a:pt x="493" y="1274"/>
                    <a:pt x="730" y="1393"/>
                    <a:pt x="928" y="1393"/>
                  </a:cubicBezTo>
                  <a:cubicBezTo>
                    <a:pt x="1020" y="1393"/>
                    <a:pt x="1104" y="1367"/>
                    <a:pt x="1168" y="1314"/>
                  </a:cubicBezTo>
                  <a:cubicBezTo>
                    <a:pt x="1368" y="1147"/>
                    <a:pt x="1302" y="680"/>
                    <a:pt x="1001" y="346"/>
                  </a:cubicBezTo>
                  <a:cubicBezTo>
                    <a:pt x="820" y="119"/>
                    <a:pt x="592" y="0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49"/>
            <p:cNvSpPr/>
            <p:nvPr/>
          </p:nvSpPr>
          <p:spPr>
            <a:xfrm>
              <a:off x="5466575" y="3704850"/>
              <a:ext cx="186000" cy="308550"/>
            </a:xfrm>
            <a:custGeom>
              <a:avLst/>
              <a:gdLst/>
              <a:ahLst/>
              <a:cxnLst/>
              <a:rect l="l" t="t" r="r" b="b"/>
              <a:pathLst>
                <a:path w="7440" h="12342" extrusionOk="0">
                  <a:moveTo>
                    <a:pt x="3014" y="1"/>
                  </a:moveTo>
                  <a:cubicBezTo>
                    <a:pt x="2665" y="1"/>
                    <a:pt x="2213" y="30"/>
                    <a:pt x="2102" y="30"/>
                  </a:cubicBezTo>
                  <a:cubicBezTo>
                    <a:pt x="501" y="3933"/>
                    <a:pt x="0" y="8003"/>
                    <a:pt x="601" y="11972"/>
                  </a:cubicBezTo>
                  <a:cubicBezTo>
                    <a:pt x="655" y="12135"/>
                    <a:pt x="731" y="12342"/>
                    <a:pt x="848" y="12342"/>
                  </a:cubicBezTo>
                  <a:cubicBezTo>
                    <a:pt x="874" y="12342"/>
                    <a:pt x="903" y="12331"/>
                    <a:pt x="934" y="12306"/>
                  </a:cubicBezTo>
                  <a:cubicBezTo>
                    <a:pt x="1035" y="12272"/>
                    <a:pt x="1035" y="12239"/>
                    <a:pt x="1068" y="12139"/>
                  </a:cubicBezTo>
                  <a:cubicBezTo>
                    <a:pt x="1535" y="11038"/>
                    <a:pt x="5438" y="3866"/>
                    <a:pt x="7439" y="1732"/>
                  </a:cubicBezTo>
                  <a:cubicBezTo>
                    <a:pt x="7339" y="1631"/>
                    <a:pt x="7206" y="1565"/>
                    <a:pt x="7172" y="1465"/>
                  </a:cubicBezTo>
                  <a:lnTo>
                    <a:pt x="6538" y="1965"/>
                  </a:lnTo>
                  <a:cubicBezTo>
                    <a:pt x="6672" y="1765"/>
                    <a:pt x="6772" y="1531"/>
                    <a:pt x="6905" y="1298"/>
                  </a:cubicBezTo>
                  <a:cubicBezTo>
                    <a:pt x="6372" y="931"/>
                    <a:pt x="5838" y="631"/>
                    <a:pt x="5238" y="431"/>
                  </a:cubicBezTo>
                  <a:cubicBezTo>
                    <a:pt x="4937" y="731"/>
                    <a:pt x="4704" y="998"/>
                    <a:pt x="4504" y="1331"/>
                  </a:cubicBezTo>
                  <a:cubicBezTo>
                    <a:pt x="4570" y="998"/>
                    <a:pt x="4670" y="631"/>
                    <a:pt x="4771" y="297"/>
                  </a:cubicBezTo>
                  <a:cubicBezTo>
                    <a:pt x="4537" y="264"/>
                    <a:pt x="4337" y="197"/>
                    <a:pt x="4070" y="130"/>
                  </a:cubicBezTo>
                  <a:cubicBezTo>
                    <a:pt x="3570" y="697"/>
                    <a:pt x="3069" y="1298"/>
                    <a:pt x="2669" y="1932"/>
                  </a:cubicBezTo>
                  <a:cubicBezTo>
                    <a:pt x="2836" y="1265"/>
                    <a:pt x="3069" y="597"/>
                    <a:pt x="3403" y="30"/>
                  </a:cubicBezTo>
                  <a:cubicBezTo>
                    <a:pt x="3336" y="8"/>
                    <a:pt x="3188" y="1"/>
                    <a:pt x="30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49"/>
            <p:cNvSpPr/>
            <p:nvPr/>
          </p:nvSpPr>
          <p:spPr>
            <a:xfrm>
              <a:off x="5338975" y="3710600"/>
              <a:ext cx="175150" cy="302450"/>
            </a:xfrm>
            <a:custGeom>
              <a:avLst/>
              <a:gdLst/>
              <a:ahLst/>
              <a:cxnLst/>
              <a:rect l="l" t="t" r="r" b="b"/>
              <a:pathLst>
                <a:path w="7006" h="12098" extrusionOk="0">
                  <a:moveTo>
                    <a:pt x="4838" y="0"/>
                  </a:moveTo>
                  <a:cubicBezTo>
                    <a:pt x="4671" y="34"/>
                    <a:pt x="4471" y="34"/>
                    <a:pt x="4304" y="67"/>
                  </a:cubicBezTo>
                  <a:cubicBezTo>
                    <a:pt x="4571" y="634"/>
                    <a:pt x="4804" y="1235"/>
                    <a:pt x="4871" y="1902"/>
                  </a:cubicBezTo>
                  <a:cubicBezTo>
                    <a:pt x="4504" y="1335"/>
                    <a:pt x="4070" y="734"/>
                    <a:pt x="3570" y="234"/>
                  </a:cubicBezTo>
                  <a:lnTo>
                    <a:pt x="2836" y="501"/>
                  </a:lnTo>
                  <a:cubicBezTo>
                    <a:pt x="2903" y="834"/>
                    <a:pt x="3003" y="1168"/>
                    <a:pt x="3036" y="1502"/>
                  </a:cubicBezTo>
                  <a:cubicBezTo>
                    <a:pt x="2836" y="1201"/>
                    <a:pt x="2636" y="901"/>
                    <a:pt x="2369" y="668"/>
                  </a:cubicBezTo>
                  <a:cubicBezTo>
                    <a:pt x="1735" y="901"/>
                    <a:pt x="1168" y="1235"/>
                    <a:pt x="568" y="1668"/>
                  </a:cubicBezTo>
                  <a:cubicBezTo>
                    <a:pt x="701" y="1868"/>
                    <a:pt x="801" y="2069"/>
                    <a:pt x="868" y="2269"/>
                  </a:cubicBezTo>
                  <a:cubicBezTo>
                    <a:pt x="701" y="2102"/>
                    <a:pt x="501" y="2002"/>
                    <a:pt x="301" y="1868"/>
                  </a:cubicBezTo>
                  <a:cubicBezTo>
                    <a:pt x="268" y="1868"/>
                    <a:pt x="134" y="1969"/>
                    <a:pt x="1" y="2069"/>
                  </a:cubicBezTo>
                  <a:cubicBezTo>
                    <a:pt x="1368" y="3003"/>
                    <a:pt x="2636" y="4237"/>
                    <a:pt x="3503" y="5705"/>
                  </a:cubicBezTo>
                  <a:cubicBezTo>
                    <a:pt x="4037" y="6572"/>
                    <a:pt x="4471" y="7506"/>
                    <a:pt x="4771" y="8507"/>
                  </a:cubicBezTo>
                  <a:cubicBezTo>
                    <a:pt x="5104" y="9574"/>
                    <a:pt x="5171" y="10808"/>
                    <a:pt x="5538" y="11909"/>
                  </a:cubicBezTo>
                  <a:cubicBezTo>
                    <a:pt x="5538" y="11976"/>
                    <a:pt x="5605" y="12042"/>
                    <a:pt x="5638" y="12076"/>
                  </a:cubicBezTo>
                  <a:cubicBezTo>
                    <a:pt x="5663" y="12091"/>
                    <a:pt x="5688" y="12097"/>
                    <a:pt x="5713" y="12097"/>
                  </a:cubicBezTo>
                  <a:cubicBezTo>
                    <a:pt x="5852" y="12097"/>
                    <a:pt x="5977" y="11879"/>
                    <a:pt x="6005" y="11709"/>
                  </a:cubicBezTo>
                  <a:cubicBezTo>
                    <a:pt x="7006" y="7739"/>
                    <a:pt x="6706" y="3303"/>
                    <a:pt x="4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9"/>
            <p:cNvSpPr/>
            <p:nvPr/>
          </p:nvSpPr>
          <p:spPr>
            <a:xfrm>
              <a:off x="5280600" y="3783150"/>
              <a:ext cx="203500" cy="226850"/>
            </a:xfrm>
            <a:custGeom>
              <a:avLst/>
              <a:gdLst/>
              <a:ahLst/>
              <a:cxnLst/>
              <a:rect l="l" t="t" r="r" b="b"/>
              <a:pathLst>
                <a:path w="8140" h="9074" extrusionOk="0">
                  <a:moveTo>
                    <a:pt x="2536" y="1"/>
                  </a:moveTo>
                  <a:cubicBezTo>
                    <a:pt x="2436" y="101"/>
                    <a:pt x="2302" y="234"/>
                    <a:pt x="2202" y="301"/>
                  </a:cubicBezTo>
                  <a:cubicBezTo>
                    <a:pt x="2636" y="634"/>
                    <a:pt x="3036" y="1001"/>
                    <a:pt x="3370" y="1468"/>
                  </a:cubicBezTo>
                  <a:cubicBezTo>
                    <a:pt x="2870" y="1168"/>
                    <a:pt x="2336" y="935"/>
                    <a:pt x="1835" y="701"/>
                  </a:cubicBezTo>
                  <a:cubicBezTo>
                    <a:pt x="1669" y="868"/>
                    <a:pt x="1535" y="1068"/>
                    <a:pt x="1435" y="1201"/>
                  </a:cubicBezTo>
                  <a:cubicBezTo>
                    <a:pt x="1635" y="1435"/>
                    <a:pt x="1802" y="1668"/>
                    <a:pt x="1969" y="1935"/>
                  </a:cubicBezTo>
                  <a:cubicBezTo>
                    <a:pt x="1702" y="1768"/>
                    <a:pt x="1435" y="1668"/>
                    <a:pt x="1168" y="1535"/>
                  </a:cubicBezTo>
                  <a:cubicBezTo>
                    <a:pt x="835" y="2002"/>
                    <a:pt x="601" y="2536"/>
                    <a:pt x="334" y="3103"/>
                  </a:cubicBezTo>
                  <a:cubicBezTo>
                    <a:pt x="501" y="3203"/>
                    <a:pt x="668" y="3336"/>
                    <a:pt x="801" y="3470"/>
                  </a:cubicBezTo>
                  <a:cubicBezTo>
                    <a:pt x="601" y="3436"/>
                    <a:pt x="434" y="3370"/>
                    <a:pt x="201" y="3370"/>
                  </a:cubicBezTo>
                  <a:cubicBezTo>
                    <a:pt x="101" y="3503"/>
                    <a:pt x="34" y="3636"/>
                    <a:pt x="1" y="3770"/>
                  </a:cubicBezTo>
                  <a:cubicBezTo>
                    <a:pt x="1335" y="3837"/>
                    <a:pt x="2669" y="4304"/>
                    <a:pt x="3904" y="5071"/>
                  </a:cubicBezTo>
                  <a:cubicBezTo>
                    <a:pt x="4637" y="5504"/>
                    <a:pt x="5305" y="6072"/>
                    <a:pt x="5938" y="6672"/>
                  </a:cubicBezTo>
                  <a:cubicBezTo>
                    <a:pt x="6606" y="7406"/>
                    <a:pt x="7139" y="8306"/>
                    <a:pt x="7840" y="8974"/>
                  </a:cubicBezTo>
                  <a:cubicBezTo>
                    <a:pt x="7873" y="9007"/>
                    <a:pt x="7940" y="9074"/>
                    <a:pt x="7973" y="9074"/>
                  </a:cubicBezTo>
                  <a:cubicBezTo>
                    <a:pt x="8140" y="9074"/>
                    <a:pt x="8140" y="8807"/>
                    <a:pt x="8107" y="8607"/>
                  </a:cubicBezTo>
                  <a:cubicBezTo>
                    <a:pt x="7206" y="5104"/>
                    <a:pt x="5171" y="1735"/>
                    <a:pt x="2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9"/>
            <p:cNvSpPr/>
            <p:nvPr/>
          </p:nvSpPr>
          <p:spPr>
            <a:xfrm>
              <a:off x="5479925" y="3768975"/>
              <a:ext cx="268550" cy="243525"/>
            </a:xfrm>
            <a:custGeom>
              <a:avLst/>
              <a:gdLst/>
              <a:ahLst/>
              <a:cxnLst/>
              <a:rect l="l" t="t" r="r" b="b"/>
              <a:pathLst>
                <a:path w="10742" h="9741" extrusionOk="0">
                  <a:moveTo>
                    <a:pt x="7906" y="0"/>
                  </a:moveTo>
                  <a:cubicBezTo>
                    <a:pt x="4403" y="1802"/>
                    <a:pt x="1535" y="5404"/>
                    <a:pt x="67" y="9240"/>
                  </a:cubicBezTo>
                  <a:cubicBezTo>
                    <a:pt x="34" y="9474"/>
                    <a:pt x="0" y="9741"/>
                    <a:pt x="200" y="9741"/>
                  </a:cubicBezTo>
                  <a:cubicBezTo>
                    <a:pt x="234" y="9741"/>
                    <a:pt x="334" y="9707"/>
                    <a:pt x="367" y="9674"/>
                  </a:cubicBezTo>
                  <a:cubicBezTo>
                    <a:pt x="1334" y="8907"/>
                    <a:pt x="2135" y="7973"/>
                    <a:pt x="3036" y="7206"/>
                  </a:cubicBezTo>
                  <a:cubicBezTo>
                    <a:pt x="3870" y="6505"/>
                    <a:pt x="4737" y="5971"/>
                    <a:pt x="5704" y="5504"/>
                  </a:cubicBezTo>
                  <a:cubicBezTo>
                    <a:pt x="7305" y="4737"/>
                    <a:pt x="9040" y="4304"/>
                    <a:pt x="10741" y="4237"/>
                  </a:cubicBezTo>
                  <a:cubicBezTo>
                    <a:pt x="10708" y="4070"/>
                    <a:pt x="10674" y="3970"/>
                    <a:pt x="10641" y="3837"/>
                  </a:cubicBezTo>
                  <a:cubicBezTo>
                    <a:pt x="10374" y="3837"/>
                    <a:pt x="10141" y="3837"/>
                    <a:pt x="9874" y="3870"/>
                  </a:cubicBezTo>
                  <a:lnTo>
                    <a:pt x="10508" y="3503"/>
                  </a:lnTo>
                  <a:cubicBezTo>
                    <a:pt x="10241" y="2903"/>
                    <a:pt x="9974" y="2335"/>
                    <a:pt x="9574" y="1802"/>
                  </a:cubicBezTo>
                  <a:cubicBezTo>
                    <a:pt x="9240" y="1868"/>
                    <a:pt x="8873" y="2002"/>
                    <a:pt x="8540" y="2169"/>
                  </a:cubicBezTo>
                  <a:lnTo>
                    <a:pt x="9307" y="1401"/>
                  </a:lnTo>
                  <a:cubicBezTo>
                    <a:pt x="9140" y="1201"/>
                    <a:pt x="8973" y="1001"/>
                    <a:pt x="8806" y="834"/>
                  </a:cubicBezTo>
                  <a:cubicBezTo>
                    <a:pt x="8073" y="1035"/>
                    <a:pt x="7405" y="1301"/>
                    <a:pt x="6738" y="1568"/>
                  </a:cubicBezTo>
                  <a:cubicBezTo>
                    <a:pt x="7239" y="1068"/>
                    <a:pt x="7739" y="668"/>
                    <a:pt x="8339" y="334"/>
                  </a:cubicBezTo>
                  <a:cubicBezTo>
                    <a:pt x="8206" y="201"/>
                    <a:pt x="8039" y="134"/>
                    <a:pt x="7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9"/>
            <p:cNvSpPr/>
            <p:nvPr/>
          </p:nvSpPr>
          <p:spPr>
            <a:xfrm>
              <a:off x="5483250" y="3890725"/>
              <a:ext cx="256875" cy="121325"/>
            </a:xfrm>
            <a:custGeom>
              <a:avLst/>
              <a:gdLst/>
              <a:ahLst/>
              <a:cxnLst/>
              <a:rect l="l" t="t" r="r" b="b"/>
              <a:pathLst>
                <a:path w="10275" h="4853" extrusionOk="0">
                  <a:moveTo>
                    <a:pt x="10008" y="1"/>
                  </a:moveTo>
                  <a:cubicBezTo>
                    <a:pt x="6739" y="134"/>
                    <a:pt x="3069" y="1935"/>
                    <a:pt x="267" y="4437"/>
                  </a:cubicBezTo>
                  <a:cubicBezTo>
                    <a:pt x="167" y="4537"/>
                    <a:pt x="1" y="4771"/>
                    <a:pt x="101" y="4837"/>
                  </a:cubicBezTo>
                  <a:cubicBezTo>
                    <a:pt x="123" y="4849"/>
                    <a:pt x="145" y="4852"/>
                    <a:pt x="166" y="4852"/>
                  </a:cubicBezTo>
                  <a:cubicBezTo>
                    <a:pt x="208" y="4852"/>
                    <a:pt x="245" y="4837"/>
                    <a:pt x="267" y="4837"/>
                  </a:cubicBezTo>
                  <a:cubicBezTo>
                    <a:pt x="1268" y="4637"/>
                    <a:pt x="2236" y="4137"/>
                    <a:pt x="3236" y="3870"/>
                  </a:cubicBezTo>
                  <a:cubicBezTo>
                    <a:pt x="4104" y="3670"/>
                    <a:pt x="5038" y="3536"/>
                    <a:pt x="5871" y="3536"/>
                  </a:cubicBezTo>
                  <a:cubicBezTo>
                    <a:pt x="7339" y="3536"/>
                    <a:pt x="8740" y="3837"/>
                    <a:pt x="9908" y="4437"/>
                  </a:cubicBezTo>
                  <a:cubicBezTo>
                    <a:pt x="9941" y="4304"/>
                    <a:pt x="10008" y="4170"/>
                    <a:pt x="10041" y="4003"/>
                  </a:cubicBezTo>
                  <a:cubicBezTo>
                    <a:pt x="9874" y="3937"/>
                    <a:pt x="9674" y="3870"/>
                    <a:pt x="9507" y="3803"/>
                  </a:cubicBezTo>
                  <a:cubicBezTo>
                    <a:pt x="9674" y="3803"/>
                    <a:pt x="9874" y="3770"/>
                    <a:pt x="10074" y="3770"/>
                  </a:cubicBezTo>
                  <a:cubicBezTo>
                    <a:pt x="10208" y="3170"/>
                    <a:pt x="10275" y="2602"/>
                    <a:pt x="10275" y="2035"/>
                  </a:cubicBezTo>
                  <a:cubicBezTo>
                    <a:pt x="10008" y="1969"/>
                    <a:pt x="9708" y="1902"/>
                    <a:pt x="9407" y="1902"/>
                  </a:cubicBezTo>
                  <a:cubicBezTo>
                    <a:pt x="9708" y="1802"/>
                    <a:pt x="10008" y="1668"/>
                    <a:pt x="10275" y="1568"/>
                  </a:cubicBezTo>
                  <a:cubicBezTo>
                    <a:pt x="10275" y="1368"/>
                    <a:pt x="10275" y="1168"/>
                    <a:pt x="10241" y="968"/>
                  </a:cubicBezTo>
                  <a:cubicBezTo>
                    <a:pt x="9674" y="835"/>
                    <a:pt x="9074" y="801"/>
                    <a:pt x="8507" y="801"/>
                  </a:cubicBezTo>
                  <a:cubicBezTo>
                    <a:pt x="9040" y="568"/>
                    <a:pt x="9574" y="468"/>
                    <a:pt x="10108" y="434"/>
                  </a:cubicBezTo>
                  <a:cubicBezTo>
                    <a:pt x="10074" y="301"/>
                    <a:pt x="10041" y="134"/>
                    <a:pt x="100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49"/>
            <p:cNvSpPr/>
            <p:nvPr/>
          </p:nvSpPr>
          <p:spPr>
            <a:xfrm>
              <a:off x="5560800" y="3953275"/>
              <a:ext cx="145125" cy="24200"/>
            </a:xfrm>
            <a:custGeom>
              <a:avLst/>
              <a:gdLst/>
              <a:ahLst/>
              <a:cxnLst/>
              <a:rect l="l" t="t" r="r" b="b"/>
              <a:pathLst>
                <a:path w="5805" h="968" fill="none" extrusionOk="0">
                  <a:moveTo>
                    <a:pt x="1" y="968"/>
                  </a:moveTo>
                  <a:cubicBezTo>
                    <a:pt x="1835" y="201"/>
                    <a:pt x="3904" y="0"/>
                    <a:pt x="5805" y="3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49"/>
            <p:cNvSpPr/>
            <p:nvPr/>
          </p:nvSpPr>
          <p:spPr>
            <a:xfrm>
              <a:off x="5633350" y="3932425"/>
              <a:ext cx="48400" cy="8375"/>
            </a:xfrm>
            <a:custGeom>
              <a:avLst/>
              <a:gdLst/>
              <a:ahLst/>
              <a:cxnLst/>
              <a:rect l="l" t="t" r="r" b="b"/>
              <a:pathLst>
                <a:path w="1936" h="335" fill="none" extrusionOk="0">
                  <a:moveTo>
                    <a:pt x="1" y="334"/>
                  </a:moveTo>
                  <a:cubicBezTo>
                    <a:pt x="601" y="101"/>
                    <a:pt x="1268" y="0"/>
                    <a:pt x="1936" y="3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9"/>
            <p:cNvSpPr/>
            <p:nvPr/>
          </p:nvSpPr>
          <p:spPr>
            <a:xfrm>
              <a:off x="5500775" y="3844025"/>
              <a:ext cx="149300" cy="145125"/>
            </a:xfrm>
            <a:custGeom>
              <a:avLst/>
              <a:gdLst/>
              <a:ahLst/>
              <a:cxnLst/>
              <a:rect l="l" t="t" r="r" b="b"/>
              <a:pathLst>
                <a:path w="5972" h="5805" fill="none" extrusionOk="0">
                  <a:moveTo>
                    <a:pt x="0" y="5805"/>
                  </a:moveTo>
                  <a:cubicBezTo>
                    <a:pt x="1201" y="3236"/>
                    <a:pt x="3369" y="1135"/>
                    <a:pt x="5971" y="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49"/>
            <p:cNvSpPr/>
            <p:nvPr/>
          </p:nvSpPr>
          <p:spPr>
            <a:xfrm>
              <a:off x="5492425" y="3755625"/>
              <a:ext cx="25050" cy="191000"/>
            </a:xfrm>
            <a:custGeom>
              <a:avLst/>
              <a:gdLst/>
              <a:ahLst/>
              <a:cxnLst/>
              <a:rect l="l" t="t" r="r" b="b"/>
              <a:pathLst>
                <a:path w="1002" h="7640" fill="none" extrusionOk="0">
                  <a:moveTo>
                    <a:pt x="1001" y="1"/>
                  </a:moveTo>
                  <a:cubicBezTo>
                    <a:pt x="334" y="2503"/>
                    <a:pt x="1" y="5071"/>
                    <a:pt x="1" y="764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49"/>
            <p:cNvSpPr/>
            <p:nvPr/>
          </p:nvSpPr>
          <p:spPr>
            <a:xfrm>
              <a:off x="5522450" y="3798150"/>
              <a:ext cx="8350" cy="42575"/>
            </a:xfrm>
            <a:custGeom>
              <a:avLst/>
              <a:gdLst/>
              <a:ahLst/>
              <a:cxnLst/>
              <a:rect l="l" t="t" r="r" b="b"/>
              <a:pathLst>
                <a:path w="334" h="1703" fill="none" extrusionOk="0">
                  <a:moveTo>
                    <a:pt x="334" y="1"/>
                  </a:moveTo>
                  <a:cubicBezTo>
                    <a:pt x="134" y="535"/>
                    <a:pt x="0" y="1135"/>
                    <a:pt x="34" y="1702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49"/>
            <p:cNvSpPr/>
            <p:nvPr/>
          </p:nvSpPr>
          <p:spPr>
            <a:xfrm>
              <a:off x="5585825" y="3766475"/>
              <a:ext cx="23375" cy="49225"/>
            </a:xfrm>
            <a:custGeom>
              <a:avLst/>
              <a:gdLst/>
              <a:ahLst/>
              <a:cxnLst/>
              <a:rect l="l" t="t" r="r" b="b"/>
              <a:pathLst>
                <a:path w="935" h="1969" fill="none" extrusionOk="0">
                  <a:moveTo>
                    <a:pt x="935" y="0"/>
                  </a:moveTo>
                  <a:cubicBezTo>
                    <a:pt x="501" y="601"/>
                    <a:pt x="234" y="1268"/>
                    <a:pt x="1" y="19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49"/>
            <p:cNvSpPr/>
            <p:nvPr/>
          </p:nvSpPr>
          <p:spPr>
            <a:xfrm>
              <a:off x="5409875" y="3776475"/>
              <a:ext cx="60900" cy="106775"/>
            </a:xfrm>
            <a:custGeom>
              <a:avLst/>
              <a:gdLst/>
              <a:ahLst/>
              <a:cxnLst/>
              <a:rect l="l" t="t" r="r" b="b"/>
              <a:pathLst>
                <a:path w="2436" h="4271" fill="none" extrusionOk="0">
                  <a:moveTo>
                    <a:pt x="0" y="1"/>
                  </a:moveTo>
                  <a:cubicBezTo>
                    <a:pt x="1134" y="1202"/>
                    <a:pt x="1968" y="2703"/>
                    <a:pt x="2435" y="427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49"/>
            <p:cNvSpPr/>
            <p:nvPr/>
          </p:nvSpPr>
          <p:spPr>
            <a:xfrm>
              <a:off x="5327300" y="3861550"/>
              <a:ext cx="77600" cy="46725"/>
            </a:xfrm>
            <a:custGeom>
              <a:avLst/>
              <a:gdLst/>
              <a:ahLst/>
              <a:cxnLst/>
              <a:rect l="l" t="t" r="r" b="b"/>
              <a:pathLst>
                <a:path w="3104" h="1869" fill="none" extrusionOk="0">
                  <a:moveTo>
                    <a:pt x="1" y="0"/>
                  </a:moveTo>
                  <a:cubicBezTo>
                    <a:pt x="1135" y="434"/>
                    <a:pt x="2236" y="1034"/>
                    <a:pt x="3103" y="1868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49"/>
            <p:cNvSpPr/>
            <p:nvPr/>
          </p:nvSpPr>
          <p:spPr>
            <a:xfrm>
              <a:off x="5402350" y="3877375"/>
              <a:ext cx="66750" cy="108450"/>
            </a:xfrm>
            <a:custGeom>
              <a:avLst/>
              <a:gdLst/>
              <a:ahLst/>
              <a:cxnLst/>
              <a:rect l="l" t="t" r="r" b="b"/>
              <a:pathLst>
                <a:path w="2670" h="4338" fill="none" extrusionOk="0">
                  <a:moveTo>
                    <a:pt x="1" y="1"/>
                  </a:moveTo>
                  <a:cubicBezTo>
                    <a:pt x="1168" y="1235"/>
                    <a:pt x="2102" y="2703"/>
                    <a:pt x="267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49"/>
            <p:cNvSpPr/>
            <p:nvPr/>
          </p:nvSpPr>
          <p:spPr>
            <a:xfrm>
              <a:off x="5535800" y="3462075"/>
              <a:ext cx="251850" cy="1567000"/>
            </a:xfrm>
            <a:custGeom>
              <a:avLst/>
              <a:gdLst/>
              <a:ahLst/>
              <a:cxnLst/>
              <a:rect l="l" t="t" r="r" b="b"/>
              <a:pathLst>
                <a:path w="10074" h="62680" fill="none" extrusionOk="0">
                  <a:moveTo>
                    <a:pt x="234" y="1"/>
                  </a:moveTo>
                  <a:cubicBezTo>
                    <a:pt x="10074" y="18114"/>
                    <a:pt x="10074" y="41030"/>
                    <a:pt x="0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9"/>
            <p:cNvSpPr/>
            <p:nvPr/>
          </p:nvSpPr>
          <p:spPr>
            <a:xfrm>
              <a:off x="5068800" y="2869175"/>
              <a:ext cx="479425" cy="622000"/>
            </a:xfrm>
            <a:custGeom>
              <a:avLst/>
              <a:gdLst/>
              <a:ahLst/>
              <a:cxnLst/>
              <a:rect l="l" t="t" r="r" b="b"/>
              <a:pathLst>
                <a:path w="19177" h="24880" extrusionOk="0">
                  <a:moveTo>
                    <a:pt x="9640" y="0"/>
                  </a:moveTo>
                  <a:cubicBezTo>
                    <a:pt x="9307" y="67"/>
                    <a:pt x="7439" y="400"/>
                    <a:pt x="7105" y="534"/>
                  </a:cubicBezTo>
                  <a:cubicBezTo>
                    <a:pt x="8106" y="1635"/>
                    <a:pt x="8940" y="2835"/>
                    <a:pt x="9640" y="4136"/>
                  </a:cubicBezTo>
                  <a:cubicBezTo>
                    <a:pt x="8439" y="3002"/>
                    <a:pt x="7172" y="1968"/>
                    <a:pt x="5904" y="1001"/>
                  </a:cubicBezTo>
                  <a:cubicBezTo>
                    <a:pt x="5437" y="1201"/>
                    <a:pt x="5004" y="1401"/>
                    <a:pt x="4570" y="1668"/>
                  </a:cubicBezTo>
                  <a:cubicBezTo>
                    <a:pt x="4970" y="2335"/>
                    <a:pt x="5337" y="3002"/>
                    <a:pt x="5738" y="3703"/>
                  </a:cubicBezTo>
                  <a:cubicBezTo>
                    <a:pt x="5104" y="3136"/>
                    <a:pt x="4437" y="2635"/>
                    <a:pt x="3769" y="2168"/>
                  </a:cubicBezTo>
                  <a:cubicBezTo>
                    <a:pt x="2735" y="2869"/>
                    <a:pt x="1768" y="3703"/>
                    <a:pt x="934" y="4670"/>
                  </a:cubicBezTo>
                  <a:cubicBezTo>
                    <a:pt x="1301" y="5037"/>
                    <a:pt x="1635" y="5471"/>
                    <a:pt x="2002" y="5871"/>
                  </a:cubicBezTo>
                  <a:cubicBezTo>
                    <a:pt x="1501" y="5571"/>
                    <a:pt x="1001" y="5371"/>
                    <a:pt x="500" y="5170"/>
                  </a:cubicBezTo>
                  <a:cubicBezTo>
                    <a:pt x="334" y="5337"/>
                    <a:pt x="167" y="5604"/>
                    <a:pt x="0" y="5838"/>
                  </a:cubicBezTo>
                  <a:cubicBezTo>
                    <a:pt x="5170" y="9373"/>
                    <a:pt x="16812" y="22383"/>
                    <a:pt x="18347" y="24551"/>
                  </a:cubicBezTo>
                  <a:cubicBezTo>
                    <a:pt x="18447" y="24684"/>
                    <a:pt x="18513" y="24818"/>
                    <a:pt x="18647" y="24851"/>
                  </a:cubicBezTo>
                  <a:cubicBezTo>
                    <a:pt x="18690" y="24871"/>
                    <a:pt x="18730" y="24880"/>
                    <a:pt x="18768" y="24880"/>
                  </a:cubicBezTo>
                  <a:cubicBezTo>
                    <a:pt x="19050" y="24880"/>
                    <a:pt x="19177" y="24371"/>
                    <a:pt x="19147" y="24017"/>
                  </a:cubicBezTo>
                  <a:cubicBezTo>
                    <a:pt x="18280" y="15645"/>
                    <a:pt x="15011" y="7372"/>
                    <a:pt x="96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9"/>
            <p:cNvSpPr/>
            <p:nvPr/>
          </p:nvSpPr>
          <p:spPr>
            <a:xfrm>
              <a:off x="4962875" y="2951725"/>
              <a:ext cx="585450" cy="539700"/>
            </a:xfrm>
            <a:custGeom>
              <a:avLst/>
              <a:gdLst/>
              <a:ahLst/>
              <a:cxnLst/>
              <a:rect l="l" t="t" r="r" b="b"/>
              <a:pathLst>
                <a:path w="23418" h="21588" extrusionOk="0">
                  <a:moveTo>
                    <a:pt x="7740" y="0"/>
                  </a:moveTo>
                  <a:cubicBezTo>
                    <a:pt x="7406" y="167"/>
                    <a:pt x="5738" y="1001"/>
                    <a:pt x="5471" y="1168"/>
                  </a:cubicBezTo>
                  <a:cubicBezTo>
                    <a:pt x="6706" y="1968"/>
                    <a:pt x="7840" y="2869"/>
                    <a:pt x="8840" y="3970"/>
                  </a:cubicBezTo>
                  <a:cubicBezTo>
                    <a:pt x="7373" y="3203"/>
                    <a:pt x="5872" y="2536"/>
                    <a:pt x="4371" y="1968"/>
                  </a:cubicBezTo>
                  <a:cubicBezTo>
                    <a:pt x="4004" y="2302"/>
                    <a:pt x="3637" y="2636"/>
                    <a:pt x="3303" y="2936"/>
                  </a:cubicBezTo>
                  <a:cubicBezTo>
                    <a:pt x="3870" y="3503"/>
                    <a:pt x="4404" y="4037"/>
                    <a:pt x="4971" y="4604"/>
                  </a:cubicBezTo>
                  <a:cubicBezTo>
                    <a:pt x="4204" y="4237"/>
                    <a:pt x="3470" y="3903"/>
                    <a:pt x="2669" y="3670"/>
                  </a:cubicBezTo>
                  <a:cubicBezTo>
                    <a:pt x="1835" y="4604"/>
                    <a:pt x="1168" y="5671"/>
                    <a:pt x="635" y="6839"/>
                  </a:cubicBezTo>
                  <a:lnTo>
                    <a:pt x="2002" y="7706"/>
                  </a:lnTo>
                  <a:cubicBezTo>
                    <a:pt x="1468" y="7572"/>
                    <a:pt x="901" y="7472"/>
                    <a:pt x="368" y="7406"/>
                  </a:cubicBezTo>
                  <a:cubicBezTo>
                    <a:pt x="201" y="7673"/>
                    <a:pt x="134" y="7906"/>
                    <a:pt x="1" y="8206"/>
                  </a:cubicBezTo>
                  <a:cubicBezTo>
                    <a:pt x="5905" y="10241"/>
                    <a:pt x="20582" y="19714"/>
                    <a:pt x="22650" y="21382"/>
                  </a:cubicBezTo>
                  <a:cubicBezTo>
                    <a:pt x="22750" y="21482"/>
                    <a:pt x="22884" y="21549"/>
                    <a:pt x="23017" y="21582"/>
                  </a:cubicBezTo>
                  <a:cubicBezTo>
                    <a:pt x="23038" y="21586"/>
                    <a:pt x="23058" y="21588"/>
                    <a:pt x="23076" y="21588"/>
                  </a:cubicBezTo>
                  <a:cubicBezTo>
                    <a:pt x="23417" y="21588"/>
                    <a:pt x="23409" y="21028"/>
                    <a:pt x="23251" y="20648"/>
                  </a:cubicBezTo>
                  <a:cubicBezTo>
                    <a:pt x="20182" y="12743"/>
                    <a:pt x="14878" y="5671"/>
                    <a:pt x="7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49"/>
            <p:cNvSpPr/>
            <p:nvPr/>
          </p:nvSpPr>
          <p:spPr>
            <a:xfrm>
              <a:off x="5380675" y="2846650"/>
              <a:ext cx="321925" cy="636925"/>
            </a:xfrm>
            <a:custGeom>
              <a:avLst/>
              <a:gdLst/>
              <a:ahLst/>
              <a:cxnLst/>
              <a:rect l="l" t="t" r="r" b="b"/>
              <a:pathLst>
                <a:path w="12877" h="25477" extrusionOk="0">
                  <a:moveTo>
                    <a:pt x="4637" y="0"/>
                  </a:moveTo>
                  <a:cubicBezTo>
                    <a:pt x="3970" y="1268"/>
                    <a:pt x="3403" y="2602"/>
                    <a:pt x="2969" y="4003"/>
                  </a:cubicBezTo>
                  <a:cubicBezTo>
                    <a:pt x="2836" y="2602"/>
                    <a:pt x="2903" y="1268"/>
                    <a:pt x="3203" y="0"/>
                  </a:cubicBezTo>
                  <a:lnTo>
                    <a:pt x="3203" y="0"/>
                  </a:lnTo>
                  <a:cubicBezTo>
                    <a:pt x="2803" y="34"/>
                    <a:pt x="2402" y="34"/>
                    <a:pt x="2035" y="67"/>
                  </a:cubicBezTo>
                  <a:cubicBezTo>
                    <a:pt x="1" y="7673"/>
                    <a:pt x="1735" y="17046"/>
                    <a:pt x="5838" y="24785"/>
                  </a:cubicBezTo>
                  <a:cubicBezTo>
                    <a:pt x="5996" y="25100"/>
                    <a:pt x="6339" y="25477"/>
                    <a:pt x="6608" y="25477"/>
                  </a:cubicBezTo>
                  <a:cubicBezTo>
                    <a:pt x="6681" y="25477"/>
                    <a:pt x="6749" y="25449"/>
                    <a:pt x="6806" y="25385"/>
                  </a:cubicBezTo>
                  <a:cubicBezTo>
                    <a:pt x="6872" y="25285"/>
                    <a:pt x="6939" y="25118"/>
                    <a:pt x="6939" y="25018"/>
                  </a:cubicBezTo>
                  <a:cubicBezTo>
                    <a:pt x="7072" y="22583"/>
                    <a:pt x="6572" y="20081"/>
                    <a:pt x="6705" y="17680"/>
                  </a:cubicBezTo>
                  <a:cubicBezTo>
                    <a:pt x="6839" y="15511"/>
                    <a:pt x="7206" y="13410"/>
                    <a:pt x="7806" y="11409"/>
                  </a:cubicBezTo>
                  <a:cubicBezTo>
                    <a:pt x="8840" y="8006"/>
                    <a:pt x="10608" y="4904"/>
                    <a:pt x="12877" y="2435"/>
                  </a:cubicBezTo>
                  <a:cubicBezTo>
                    <a:pt x="12610" y="2269"/>
                    <a:pt x="12309" y="2102"/>
                    <a:pt x="12009" y="1902"/>
                  </a:cubicBezTo>
                  <a:cubicBezTo>
                    <a:pt x="11642" y="2235"/>
                    <a:pt x="11342" y="2602"/>
                    <a:pt x="11042" y="3036"/>
                  </a:cubicBezTo>
                  <a:cubicBezTo>
                    <a:pt x="11142" y="2569"/>
                    <a:pt x="11209" y="2069"/>
                    <a:pt x="11342" y="1602"/>
                  </a:cubicBezTo>
                  <a:cubicBezTo>
                    <a:pt x="10008" y="1034"/>
                    <a:pt x="8674" y="601"/>
                    <a:pt x="7306" y="334"/>
                  </a:cubicBezTo>
                  <a:cubicBezTo>
                    <a:pt x="6906" y="934"/>
                    <a:pt x="6639" y="1602"/>
                    <a:pt x="6372" y="2335"/>
                  </a:cubicBezTo>
                  <a:cubicBezTo>
                    <a:pt x="6305" y="1602"/>
                    <a:pt x="6238" y="868"/>
                    <a:pt x="6238" y="167"/>
                  </a:cubicBezTo>
                  <a:cubicBezTo>
                    <a:pt x="5705" y="67"/>
                    <a:pt x="5171" y="34"/>
                    <a:pt x="4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49"/>
            <p:cNvSpPr/>
            <p:nvPr/>
          </p:nvSpPr>
          <p:spPr>
            <a:xfrm>
              <a:off x="5548300" y="3004250"/>
              <a:ext cx="407825" cy="475375"/>
            </a:xfrm>
            <a:custGeom>
              <a:avLst/>
              <a:gdLst/>
              <a:ahLst/>
              <a:cxnLst/>
              <a:rect l="l" t="t" r="r" b="b"/>
              <a:pathLst>
                <a:path w="16313" h="19015" extrusionOk="0">
                  <a:moveTo>
                    <a:pt x="11142" y="1"/>
                  </a:moveTo>
                  <a:cubicBezTo>
                    <a:pt x="5805" y="3603"/>
                    <a:pt x="1802" y="10608"/>
                    <a:pt x="101" y="18080"/>
                  </a:cubicBezTo>
                  <a:cubicBezTo>
                    <a:pt x="0" y="18447"/>
                    <a:pt x="67" y="19014"/>
                    <a:pt x="334" y="19014"/>
                  </a:cubicBezTo>
                  <a:cubicBezTo>
                    <a:pt x="434" y="19014"/>
                    <a:pt x="501" y="18948"/>
                    <a:pt x="601" y="18848"/>
                  </a:cubicBezTo>
                  <a:cubicBezTo>
                    <a:pt x="2002" y="17447"/>
                    <a:pt x="3069" y="15512"/>
                    <a:pt x="4437" y="14078"/>
                  </a:cubicBezTo>
                  <a:cubicBezTo>
                    <a:pt x="5638" y="12743"/>
                    <a:pt x="7005" y="11643"/>
                    <a:pt x="8440" y="10742"/>
                  </a:cubicBezTo>
                  <a:cubicBezTo>
                    <a:pt x="10908" y="9174"/>
                    <a:pt x="13610" y="8307"/>
                    <a:pt x="16312" y="8140"/>
                  </a:cubicBezTo>
                  <a:cubicBezTo>
                    <a:pt x="16245" y="7873"/>
                    <a:pt x="16112" y="7606"/>
                    <a:pt x="16045" y="7339"/>
                  </a:cubicBezTo>
                  <a:cubicBezTo>
                    <a:pt x="15678" y="7339"/>
                    <a:pt x="15278" y="7406"/>
                    <a:pt x="14878" y="7473"/>
                  </a:cubicBezTo>
                  <a:cubicBezTo>
                    <a:pt x="15211" y="7173"/>
                    <a:pt x="15512" y="6973"/>
                    <a:pt x="15845" y="6739"/>
                  </a:cubicBezTo>
                  <a:cubicBezTo>
                    <a:pt x="15345" y="5572"/>
                    <a:pt x="14778" y="4437"/>
                    <a:pt x="14111" y="3437"/>
                  </a:cubicBezTo>
                  <a:cubicBezTo>
                    <a:pt x="13577" y="3603"/>
                    <a:pt x="13010" y="3837"/>
                    <a:pt x="12476" y="4137"/>
                  </a:cubicBezTo>
                  <a:cubicBezTo>
                    <a:pt x="12810" y="3637"/>
                    <a:pt x="13177" y="3136"/>
                    <a:pt x="13577" y="2669"/>
                  </a:cubicBezTo>
                  <a:cubicBezTo>
                    <a:pt x="13277" y="2303"/>
                    <a:pt x="12976" y="1936"/>
                    <a:pt x="12676" y="1602"/>
                  </a:cubicBezTo>
                  <a:cubicBezTo>
                    <a:pt x="11642" y="1969"/>
                    <a:pt x="10541" y="2503"/>
                    <a:pt x="9541" y="3103"/>
                  </a:cubicBezTo>
                  <a:cubicBezTo>
                    <a:pt x="10241" y="2136"/>
                    <a:pt x="10975" y="1302"/>
                    <a:pt x="11842" y="668"/>
                  </a:cubicBezTo>
                  <a:cubicBezTo>
                    <a:pt x="11642" y="435"/>
                    <a:pt x="11409" y="234"/>
                    <a:pt x="11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9"/>
            <p:cNvSpPr/>
            <p:nvPr/>
          </p:nvSpPr>
          <p:spPr>
            <a:xfrm>
              <a:off x="4910350" y="3209400"/>
              <a:ext cx="647150" cy="270650"/>
            </a:xfrm>
            <a:custGeom>
              <a:avLst/>
              <a:gdLst/>
              <a:ahLst/>
              <a:cxnLst/>
              <a:rect l="l" t="t" r="r" b="b"/>
              <a:pathLst>
                <a:path w="25886" h="10826" extrusionOk="0">
                  <a:moveTo>
                    <a:pt x="1268" y="1"/>
                  </a:moveTo>
                  <a:cubicBezTo>
                    <a:pt x="1134" y="334"/>
                    <a:pt x="1001" y="668"/>
                    <a:pt x="868" y="1035"/>
                  </a:cubicBezTo>
                  <a:cubicBezTo>
                    <a:pt x="2269" y="1102"/>
                    <a:pt x="3636" y="1368"/>
                    <a:pt x="5004" y="1802"/>
                  </a:cubicBezTo>
                  <a:cubicBezTo>
                    <a:pt x="3469" y="1902"/>
                    <a:pt x="1968" y="2069"/>
                    <a:pt x="501" y="2302"/>
                  </a:cubicBezTo>
                  <a:cubicBezTo>
                    <a:pt x="367" y="2803"/>
                    <a:pt x="300" y="3303"/>
                    <a:pt x="200" y="3870"/>
                  </a:cubicBezTo>
                  <a:cubicBezTo>
                    <a:pt x="968" y="4070"/>
                    <a:pt x="1668" y="4270"/>
                    <a:pt x="2369" y="4537"/>
                  </a:cubicBezTo>
                  <a:cubicBezTo>
                    <a:pt x="1601" y="4571"/>
                    <a:pt x="834" y="4704"/>
                    <a:pt x="100" y="4871"/>
                  </a:cubicBezTo>
                  <a:cubicBezTo>
                    <a:pt x="0" y="6205"/>
                    <a:pt x="34" y="7539"/>
                    <a:pt x="267" y="8907"/>
                  </a:cubicBezTo>
                  <a:cubicBezTo>
                    <a:pt x="767" y="8907"/>
                    <a:pt x="1268" y="8940"/>
                    <a:pt x="1802" y="8974"/>
                  </a:cubicBezTo>
                  <a:cubicBezTo>
                    <a:pt x="1301" y="9141"/>
                    <a:pt x="834" y="9374"/>
                    <a:pt x="367" y="9574"/>
                  </a:cubicBezTo>
                  <a:cubicBezTo>
                    <a:pt x="467" y="9941"/>
                    <a:pt x="567" y="10241"/>
                    <a:pt x="634" y="10542"/>
                  </a:cubicBezTo>
                  <a:cubicBezTo>
                    <a:pt x="3770" y="9041"/>
                    <a:pt x="7406" y="8207"/>
                    <a:pt x="11142" y="8107"/>
                  </a:cubicBezTo>
                  <a:cubicBezTo>
                    <a:pt x="11296" y="8104"/>
                    <a:pt x="11450" y="8103"/>
                    <a:pt x="11605" y="8103"/>
                  </a:cubicBezTo>
                  <a:cubicBezTo>
                    <a:pt x="13632" y="8103"/>
                    <a:pt x="15735" y="8307"/>
                    <a:pt x="17780" y="8740"/>
                  </a:cubicBezTo>
                  <a:cubicBezTo>
                    <a:pt x="20281" y="9241"/>
                    <a:pt x="22650" y="10341"/>
                    <a:pt x="25152" y="10775"/>
                  </a:cubicBezTo>
                  <a:cubicBezTo>
                    <a:pt x="25218" y="10808"/>
                    <a:pt x="25293" y="10825"/>
                    <a:pt x="25364" y="10825"/>
                  </a:cubicBezTo>
                  <a:cubicBezTo>
                    <a:pt x="25435" y="10825"/>
                    <a:pt x="25502" y="10808"/>
                    <a:pt x="25552" y="10775"/>
                  </a:cubicBezTo>
                  <a:cubicBezTo>
                    <a:pt x="25885" y="10608"/>
                    <a:pt x="25552" y="10041"/>
                    <a:pt x="25218" y="9741"/>
                  </a:cubicBezTo>
                  <a:cubicBezTo>
                    <a:pt x="18513" y="4037"/>
                    <a:pt x="9540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49"/>
            <p:cNvSpPr/>
            <p:nvPr/>
          </p:nvSpPr>
          <p:spPr>
            <a:xfrm>
              <a:off x="4967875" y="3434775"/>
              <a:ext cx="577125" cy="260000"/>
            </a:xfrm>
            <a:custGeom>
              <a:avLst/>
              <a:gdLst/>
              <a:ahLst/>
              <a:cxnLst/>
              <a:rect l="l" t="t" r="r" b="b"/>
              <a:pathLst>
                <a:path w="23085" h="10400" extrusionOk="0">
                  <a:moveTo>
                    <a:pt x="11714" y="0"/>
                  </a:moveTo>
                  <a:cubicBezTo>
                    <a:pt x="7419" y="0"/>
                    <a:pt x="3330" y="725"/>
                    <a:pt x="1" y="2260"/>
                  </a:cubicBezTo>
                  <a:cubicBezTo>
                    <a:pt x="101" y="2561"/>
                    <a:pt x="168" y="2894"/>
                    <a:pt x="268" y="3194"/>
                  </a:cubicBezTo>
                  <a:cubicBezTo>
                    <a:pt x="1302" y="2761"/>
                    <a:pt x="2436" y="2494"/>
                    <a:pt x="3637" y="2361"/>
                  </a:cubicBezTo>
                  <a:lnTo>
                    <a:pt x="3637" y="2361"/>
                  </a:lnTo>
                  <a:cubicBezTo>
                    <a:pt x="2536" y="2928"/>
                    <a:pt x="1535" y="3561"/>
                    <a:pt x="635" y="4262"/>
                  </a:cubicBezTo>
                  <a:cubicBezTo>
                    <a:pt x="801" y="4696"/>
                    <a:pt x="1002" y="5096"/>
                    <a:pt x="1202" y="5529"/>
                  </a:cubicBezTo>
                  <a:cubicBezTo>
                    <a:pt x="1836" y="5429"/>
                    <a:pt x="2469" y="5363"/>
                    <a:pt x="3136" y="5263"/>
                  </a:cubicBezTo>
                  <a:lnTo>
                    <a:pt x="3136" y="5263"/>
                  </a:lnTo>
                  <a:cubicBezTo>
                    <a:pt x="2603" y="5563"/>
                    <a:pt x="2102" y="5896"/>
                    <a:pt x="1635" y="6330"/>
                  </a:cubicBezTo>
                  <a:cubicBezTo>
                    <a:pt x="2202" y="7364"/>
                    <a:pt x="2970" y="8365"/>
                    <a:pt x="3804" y="9266"/>
                  </a:cubicBezTo>
                  <a:cubicBezTo>
                    <a:pt x="4171" y="9099"/>
                    <a:pt x="4537" y="8999"/>
                    <a:pt x="4971" y="8832"/>
                  </a:cubicBezTo>
                  <a:lnTo>
                    <a:pt x="4971" y="8832"/>
                  </a:lnTo>
                  <a:cubicBezTo>
                    <a:pt x="4704" y="9099"/>
                    <a:pt x="4471" y="9399"/>
                    <a:pt x="4271" y="9733"/>
                  </a:cubicBezTo>
                  <a:cubicBezTo>
                    <a:pt x="4437" y="9999"/>
                    <a:pt x="4638" y="10200"/>
                    <a:pt x="4838" y="10400"/>
                  </a:cubicBezTo>
                  <a:cubicBezTo>
                    <a:pt x="6339" y="8198"/>
                    <a:pt x="8540" y="6363"/>
                    <a:pt x="11209" y="4996"/>
                  </a:cubicBezTo>
                  <a:cubicBezTo>
                    <a:pt x="12777" y="4195"/>
                    <a:pt x="14478" y="3561"/>
                    <a:pt x="16313" y="3161"/>
                  </a:cubicBezTo>
                  <a:cubicBezTo>
                    <a:pt x="18347" y="2694"/>
                    <a:pt x="20649" y="2661"/>
                    <a:pt x="22650" y="2160"/>
                  </a:cubicBezTo>
                  <a:cubicBezTo>
                    <a:pt x="22784" y="2094"/>
                    <a:pt x="22884" y="2094"/>
                    <a:pt x="22951" y="2027"/>
                  </a:cubicBezTo>
                  <a:cubicBezTo>
                    <a:pt x="23084" y="1760"/>
                    <a:pt x="22550" y="1493"/>
                    <a:pt x="22183" y="1360"/>
                  </a:cubicBezTo>
                  <a:cubicBezTo>
                    <a:pt x="18751" y="468"/>
                    <a:pt x="15166" y="0"/>
                    <a:pt x="1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49"/>
            <p:cNvSpPr/>
            <p:nvPr/>
          </p:nvSpPr>
          <p:spPr>
            <a:xfrm>
              <a:off x="5184700" y="2636500"/>
              <a:ext cx="321100" cy="700525"/>
            </a:xfrm>
            <a:custGeom>
              <a:avLst/>
              <a:gdLst/>
              <a:ahLst/>
              <a:cxnLst/>
              <a:rect l="l" t="t" r="r" b="b"/>
              <a:pathLst>
                <a:path w="12844" h="28021" extrusionOk="0">
                  <a:moveTo>
                    <a:pt x="534" y="0"/>
                  </a:moveTo>
                  <a:lnTo>
                    <a:pt x="534" y="0"/>
                  </a:lnTo>
                  <a:cubicBezTo>
                    <a:pt x="1" y="8807"/>
                    <a:pt x="5305" y="21115"/>
                    <a:pt x="12610" y="28020"/>
                  </a:cubicBezTo>
                  <a:lnTo>
                    <a:pt x="12843" y="27787"/>
                  </a:lnTo>
                  <a:cubicBezTo>
                    <a:pt x="5605" y="20949"/>
                    <a:pt x="368" y="8773"/>
                    <a:pt x="935" y="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49"/>
            <p:cNvSpPr/>
            <p:nvPr/>
          </p:nvSpPr>
          <p:spPr>
            <a:xfrm>
              <a:off x="5171375" y="2608450"/>
              <a:ext cx="70075" cy="36950"/>
            </a:xfrm>
            <a:custGeom>
              <a:avLst/>
              <a:gdLst/>
              <a:ahLst/>
              <a:cxnLst/>
              <a:rect l="l" t="t" r="r" b="b"/>
              <a:pathLst>
                <a:path w="2803" h="1478" extrusionOk="0">
                  <a:moveTo>
                    <a:pt x="1061" y="0"/>
                  </a:moveTo>
                  <a:cubicBezTo>
                    <a:pt x="466" y="0"/>
                    <a:pt x="0" y="246"/>
                    <a:pt x="0" y="589"/>
                  </a:cubicBezTo>
                  <a:cubicBezTo>
                    <a:pt x="0" y="1022"/>
                    <a:pt x="634" y="1389"/>
                    <a:pt x="1401" y="1456"/>
                  </a:cubicBezTo>
                  <a:cubicBezTo>
                    <a:pt x="1511" y="1470"/>
                    <a:pt x="1618" y="1477"/>
                    <a:pt x="1720" y="1477"/>
                  </a:cubicBezTo>
                  <a:cubicBezTo>
                    <a:pt x="2336" y="1477"/>
                    <a:pt x="2802" y="1232"/>
                    <a:pt x="2802" y="889"/>
                  </a:cubicBezTo>
                  <a:cubicBezTo>
                    <a:pt x="2802" y="522"/>
                    <a:pt x="2168" y="88"/>
                    <a:pt x="1368" y="22"/>
                  </a:cubicBezTo>
                  <a:cubicBezTo>
                    <a:pt x="1263" y="7"/>
                    <a:pt x="1160" y="0"/>
                    <a:pt x="1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49"/>
            <p:cNvSpPr/>
            <p:nvPr/>
          </p:nvSpPr>
          <p:spPr>
            <a:xfrm>
              <a:off x="5105475" y="2744075"/>
              <a:ext cx="391975" cy="608800"/>
            </a:xfrm>
            <a:custGeom>
              <a:avLst/>
              <a:gdLst/>
              <a:ahLst/>
              <a:cxnLst/>
              <a:rect l="l" t="t" r="r" b="b"/>
              <a:pathLst>
                <a:path w="15679" h="24352" extrusionOk="0">
                  <a:moveTo>
                    <a:pt x="368" y="0"/>
                  </a:moveTo>
                  <a:lnTo>
                    <a:pt x="1" y="134"/>
                  </a:lnTo>
                  <a:cubicBezTo>
                    <a:pt x="2469" y="7773"/>
                    <a:pt x="7473" y="15678"/>
                    <a:pt x="15378" y="24351"/>
                  </a:cubicBezTo>
                  <a:lnTo>
                    <a:pt x="15679" y="24051"/>
                  </a:lnTo>
                  <a:cubicBezTo>
                    <a:pt x="7840" y="15411"/>
                    <a:pt x="2803" y="7539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49"/>
            <p:cNvSpPr/>
            <p:nvPr/>
          </p:nvSpPr>
          <p:spPr>
            <a:xfrm>
              <a:off x="5072125" y="2716625"/>
              <a:ext cx="73400" cy="39900"/>
            </a:xfrm>
            <a:custGeom>
              <a:avLst/>
              <a:gdLst/>
              <a:ahLst/>
              <a:cxnLst/>
              <a:rect l="l" t="t" r="r" b="b"/>
              <a:pathLst>
                <a:path w="2936" h="1596" extrusionOk="0">
                  <a:moveTo>
                    <a:pt x="1773" y="0"/>
                  </a:moveTo>
                  <a:cubicBezTo>
                    <a:pt x="1594" y="0"/>
                    <a:pt x="1401" y="21"/>
                    <a:pt x="1201" y="64"/>
                  </a:cubicBezTo>
                  <a:cubicBezTo>
                    <a:pt x="468" y="231"/>
                    <a:pt x="1" y="698"/>
                    <a:pt x="134" y="1098"/>
                  </a:cubicBezTo>
                  <a:cubicBezTo>
                    <a:pt x="258" y="1421"/>
                    <a:pt x="677" y="1596"/>
                    <a:pt x="1172" y="1596"/>
                  </a:cubicBezTo>
                  <a:cubicBezTo>
                    <a:pt x="1342" y="1596"/>
                    <a:pt x="1522" y="1575"/>
                    <a:pt x="1702" y="1532"/>
                  </a:cubicBezTo>
                  <a:cubicBezTo>
                    <a:pt x="2469" y="1365"/>
                    <a:pt x="2936" y="898"/>
                    <a:pt x="2803" y="465"/>
                  </a:cubicBezTo>
                  <a:cubicBezTo>
                    <a:pt x="2679" y="168"/>
                    <a:pt x="2282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9"/>
            <p:cNvSpPr/>
            <p:nvPr/>
          </p:nvSpPr>
          <p:spPr>
            <a:xfrm>
              <a:off x="5310625" y="2681525"/>
              <a:ext cx="196000" cy="654675"/>
            </a:xfrm>
            <a:custGeom>
              <a:avLst/>
              <a:gdLst/>
              <a:ahLst/>
              <a:cxnLst/>
              <a:rect l="l" t="t" r="r" b="b"/>
              <a:pathLst>
                <a:path w="7840" h="26187" extrusionOk="0">
                  <a:moveTo>
                    <a:pt x="2502" y="1"/>
                  </a:moveTo>
                  <a:lnTo>
                    <a:pt x="2502" y="1"/>
                  </a:lnTo>
                  <a:cubicBezTo>
                    <a:pt x="1" y="8874"/>
                    <a:pt x="1835" y="18414"/>
                    <a:pt x="7573" y="26186"/>
                  </a:cubicBezTo>
                  <a:lnTo>
                    <a:pt x="7840" y="25986"/>
                  </a:lnTo>
                  <a:cubicBezTo>
                    <a:pt x="2202" y="18314"/>
                    <a:pt x="434" y="8874"/>
                    <a:pt x="2869" y="134"/>
                  </a:cubicBezTo>
                  <a:lnTo>
                    <a:pt x="2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9"/>
            <p:cNvSpPr/>
            <p:nvPr/>
          </p:nvSpPr>
          <p:spPr>
            <a:xfrm>
              <a:off x="5347325" y="2654650"/>
              <a:ext cx="71750" cy="40175"/>
            </a:xfrm>
            <a:custGeom>
              <a:avLst/>
              <a:gdLst/>
              <a:ahLst/>
              <a:cxnLst/>
              <a:rect l="l" t="t" r="r" b="b"/>
              <a:pathLst>
                <a:path w="2870" h="1607" extrusionOk="0">
                  <a:moveTo>
                    <a:pt x="873" y="1"/>
                  </a:moveTo>
                  <a:cubicBezTo>
                    <a:pt x="435" y="1"/>
                    <a:pt x="102" y="158"/>
                    <a:pt x="34" y="408"/>
                  </a:cubicBezTo>
                  <a:cubicBezTo>
                    <a:pt x="0" y="775"/>
                    <a:pt x="534" y="1276"/>
                    <a:pt x="1301" y="1476"/>
                  </a:cubicBezTo>
                  <a:cubicBezTo>
                    <a:pt x="1550" y="1566"/>
                    <a:pt x="1791" y="1607"/>
                    <a:pt x="2004" y="1607"/>
                  </a:cubicBezTo>
                  <a:cubicBezTo>
                    <a:pt x="2422" y="1607"/>
                    <a:pt x="2736" y="1452"/>
                    <a:pt x="2802" y="1209"/>
                  </a:cubicBezTo>
                  <a:cubicBezTo>
                    <a:pt x="2869" y="775"/>
                    <a:pt x="2302" y="275"/>
                    <a:pt x="1535" y="108"/>
                  </a:cubicBezTo>
                  <a:cubicBezTo>
                    <a:pt x="1302" y="34"/>
                    <a:pt x="1077" y="1"/>
                    <a:pt x="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49"/>
            <p:cNvSpPr/>
            <p:nvPr/>
          </p:nvSpPr>
          <p:spPr>
            <a:xfrm>
              <a:off x="4884500" y="3013425"/>
              <a:ext cx="538725" cy="372800"/>
            </a:xfrm>
            <a:custGeom>
              <a:avLst/>
              <a:gdLst/>
              <a:ahLst/>
              <a:cxnLst/>
              <a:rect l="l" t="t" r="r" b="b"/>
              <a:pathLst>
                <a:path w="21549" h="14912" extrusionOk="0">
                  <a:moveTo>
                    <a:pt x="100" y="1"/>
                  </a:moveTo>
                  <a:lnTo>
                    <a:pt x="0" y="368"/>
                  </a:lnTo>
                  <a:cubicBezTo>
                    <a:pt x="9307" y="2036"/>
                    <a:pt x="16278" y="6839"/>
                    <a:pt x="21215" y="14911"/>
                  </a:cubicBezTo>
                  <a:lnTo>
                    <a:pt x="21549" y="14745"/>
                  </a:lnTo>
                  <a:cubicBezTo>
                    <a:pt x="16512" y="6539"/>
                    <a:pt x="9507" y="1702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49"/>
            <p:cNvSpPr/>
            <p:nvPr/>
          </p:nvSpPr>
          <p:spPr>
            <a:xfrm>
              <a:off x="4854475" y="2982425"/>
              <a:ext cx="41725" cy="68700"/>
            </a:xfrm>
            <a:custGeom>
              <a:avLst/>
              <a:gdLst/>
              <a:ahLst/>
              <a:cxnLst/>
              <a:rect l="l" t="t" r="r" b="b"/>
              <a:pathLst>
                <a:path w="1669" h="2748" extrusionOk="0">
                  <a:moveTo>
                    <a:pt x="962" y="1"/>
                  </a:moveTo>
                  <a:cubicBezTo>
                    <a:pt x="584" y="1"/>
                    <a:pt x="196" y="484"/>
                    <a:pt x="134" y="1174"/>
                  </a:cubicBezTo>
                  <a:cubicBezTo>
                    <a:pt x="0" y="1941"/>
                    <a:pt x="234" y="2608"/>
                    <a:pt x="667" y="2742"/>
                  </a:cubicBezTo>
                  <a:cubicBezTo>
                    <a:pt x="691" y="2746"/>
                    <a:pt x="716" y="2748"/>
                    <a:pt x="740" y="2748"/>
                  </a:cubicBezTo>
                  <a:cubicBezTo>
                    <a:pt x="1118" y="2748"/>
                    <a:pt x="1505" y="2264"/>
                    <a:pt x="1568" y="1574"/>
                  </a:cubicBezTo>
                  <a:cubicBezTo>
                    <a:pt x="1668" y="807"/>
                    <a:pt x="1468" y="140"/>
                    <a:pt x="1034" y="7"/>
                  </a:cubicBezTo>
                  <a:cubicBezTo>
                    <a:pt x="1010" y="3"/>
                    <a:pt x="986" y="1"/>
                    <a:pt x="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49"/>
            <p:cNvSpPr/>
            <p:nvPr/>
          </p:nvSpPr>
          <p:spPr>
            <a:xfrm>
              <a:off x="5280600" y="2794950"/>
              <a:ext cx="226025" cy="541250"/>
            </a:xfrm>
            <a:custGeom>
              <a:avLst/>
              <a:gdLst/>
              <a:ahLst/>
              <a:cxnLst/>
              <a:rect l="l" t="t" r="r" b="b"/>
              <a:pathLst>
                <a:path w="9041" h="21650" extrusionOk="0">
                  <a:moveTo>
                    <a:pt x="368" y="0"/>
                  </a:moveTo>
                  <a:lnTo>
                    <a:pt x="1" y="34"/>
                  </a:lnTo>
                  <a:cubicBezTo>
                    <a:pt x="668" y="7406"/>
                    <a:pt x="2369" y="13577"/>
                    <a:pt x="8774" y="21649"/>
                  </a:cubicBezTo>
                  <a:lnTo>
                    <a:pt x="9041" y="21382"/>
                  </a:lnTo>
                  <a:cubicBezTo>
                    <a:pt x="2736" y="13376"/>
                    <a:pt x="1068" y="7272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49"/>
            <p:cNvSpPr/>
            <p:nvPr/>
          </p:nvSpPr>
          <p:spPr>
            <a:xfrm>
              <a:off x="5251475" y="2769025"/>
              <a:ext cx="71650" cy="36850"/>
            </a:xfrm>
            <a:custGeom>
              <a:avLst/>
              <a:gdLst/>
              <a:ahLst/>
              <a:cxnLst/>
              <a:rect l="l" t="t" r="r" b="b"/>
              <a:pathLst>
                <a:path w="2866" h="1474" extrusionOk="0">
                  <a:moveTo>
                    <a:pt x="1243" y="0"/>
                  </a:moveTo>
                  <a:cubicBezTo>
                    <a:pt x="563" y="0"/>
                    <a:pt x="0" y="261"/>
                    <a:pt x="32" y="670"/>
                  </a:cubicBezTo>
                  <a:cubicBezTo>
                    <a:pt x="98" y="1071"/>
                    <a:pt x="699" y="1437"/>
                    <a:pt x="1499" y="1471"/>
                  </a:cubicBezTo>
                  <a:cubicBezTo>
                    <a:pt x="1538" y="1473"/>
                    <a:pt x="1577" y="1473"/>
                    <a:pt x="1615" y="1473"/>
                  </a:cubicBezTo>
                  <a:cubicBezTo>
                    <a:pt x="2326" y="1473"/>
                    <a:pt x="2865" y="1184"/>
                    <a:pt x="2834" y="804"/>
                  </a:cubicBezTo>
                  <a:cubicBezTo>
                    <a:pt x="2800" y="370"/>
                    <a:pt x="2167" y="3"/>
                    <a:pt x="1366" y="3"/>
                  </a:cubicBezTo>
                  <a:cubicBezTo>
                    <a:pt x="1325" y="1"/>
                    <a:pt x="1284" y="0"/>
                    <a:pt x="12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49"/>
            <p:cNvSpPr/>
            <p:nvPr/>
          </p:nvSpPr>
          <p:spPr>
            <a:xfrm>
              <a:off x="4992900" y="2956725"/>
              <a:ext cx="430325" cy="428675"/>
            </a:xfrm>
            <a:custGeom>
              <a:avLst/>
              <a:gdLst/>
              <a:ahLst/>
              <a:cxnLst/>
              <a:rect l="l" t="t" r="r" b="b"/>
              <a:pathLst>
                <a:path w="17213" h="17147" extrusionOk="0">
                  <a:moveTo>
                    <a:pt x="167" y="1"/>
                  </a:moveTo>
                  <a:lnTo>
                    <a:pt x="1" y="334"/>
                  </a:lnTo>
                  <a:cubicBezTo>
                    <a:pt x="8974" y="4504"/>
                    <a:pt x="14044" y="8240"/>
                    <a:pt x="16846" y="17146"/>
                  </a:cubicBezTo>
                  <a:lnTo>
                    <a:pt x="17213" y="17046"/>
                  </a:lnTo>
                  <a:cubicBezTo>
                    <a:pt x="14344" y="8006"/>
                    <a:pt x="9207" y="4204"/>
                    <a:pt x="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9"/>
            <p:cNvSpPr/>
            <p:nvPr/>
          </p:nvSpPr>
          <p:spPr>
            <a:xfrm>
              <a:off x="4962050" y="2925025"/>
              <a:ext cx="47550" cy="63425"/>
            </a:xfrm>
            <a:custGeom>
              <a:avLst/>
              <a:gdLst/>
              <a:ahLst/>
              <a:cxnLst/>
              <a:rect l="l" t="t" r="r" b="b"/>
              <a:pathLst>
                <a:path w="1902" h="2537" extrusionOk="0">
                  <a:moveTo>
                    <a:pt x="1254" y="1"/>
                  </a:moveTo>
                  <a:cubicBezTo>
                    <a:pt x="902" y="1"/>
                    <a:pt x="509" y="365"/>
                    <a:pt x="267" y="902"/>
                  </a:cubicBezTo>
                  <a:cubicBezTo>
                    <a:pt x="0" y="1569"/>
                    <a:pt x="34" y="2269"/>
                    <a:pt x="401" y="2469"/>
                  </a:cubicBezTo>
                  <a:cubicBezTo>
                    <a:pt x="472" y="2515"/>
                    <a:pt x="552" y="2536"/>
                    <a:pt x="635" y="2536"/>
                  </a:cubicBezTo>
                  <a:cubicBezTo>
                    <a:pt x="978" y="2536"/>
                    <a:pt x="1387" y="2172"/>
                    <a:pt x="1602" y="1635"/>
                  </a:cubicBezTo>
                  <a:cubicBezTo>
                    <a:pt x="1902" y="968"/>
                    <a:pt x="1868" y="268"/>
                    <a:pt x="1501" y="68"/>
                  </a:cubicBezTo>
                  <a:cubicBezTo>
                    <a:pt x="1423" y="22"/>
                    <a:pt x="1340" y="1"/>
                    <a:pt x="1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9"/>
            <p:cNvSpPr/>
            <p:nvPr/>
          </p:nvSpPr>
          <p:spPr>
            <a:xfrm>
              <a:off x="5179700" y="3019275"/>
              <a:ext cx="376975" cy="475950"/>
            </a:xfrm>
            <a:custGeom>
              <a:avLst/>
              <a:gdLst/>
              <a:ahLst/>
              <a:cxnLst/>
              <a:rect l="l" t="t" r="r" b="b"/>
              <a:pathLst>
                <a:path w="15079" h="19038" extrusionOk="0">
                  <a:moveTo>
                    <a:pt x="7706" y="0"/>
                  </a:moveTo>
                  <a:cubicBezTo>
                    <a:pt x="7406" y="100"/>
                    <a:pt x="5972" y="434"/>
                    <a:pt x="5671" y="501"/>
                  </a:cubicBezTo>
                  <a:cubicBezTo>
                    <a:pt x="6472" y="1301"/>
                    <a:pt x="7139" y="2202"/>
                    <a:pt x="7673" y="3203"/>
                  </a:cubicBezTo>
                  <a:cubicBezTo>
                    <a:pt x="6705" y="2369"/>
                    <a:pt x="5705" y="1635"/>
                    <a:pt x="4704" y="934"/>
                  </a:cubicBezTo>
                  <a:cubicBezTo>
                    <a:pt x="4337" y="1068"/>
                    <a:pt x="4003" y="1301"/>
                    <a:pt x="3670" y="1501"/>
                  </a:cubicBezTo>
                  <a:cubicBezTo>
                    <a:pt x="4003" y="2002"/>
                    <a:pt x="4304" y="2502"/>
                    <a:pt x="4571" y="3036"/>
                  </a:cubicBezTo>
                  <a:cubicBezTo>
                    <a:pt x="4070" y="2636"/>
                    <a:pt x="3570" y="2269"/>
                    <a:pt x="3036" y="1902"/>
                  </a:cubicBezTo>
                  <a:cubicBezTo>
                    <a:pt x="2202" y="2502"/>
                    <a:pt x="1468" y="3169"/>
                    <a:pt x="801" y="3970"/>
                  </a:cubicBezTo>
                  <a:cubicBezTo>
                    <a:pt x="1068" y="4237"/>
                    <a:pt x="1368" y="4537"/>
                    <a:pt x="1635" y="4870"/>
                  </a:cubicBezTo>
                  <a:cubicBezTo>
                    <a:pt x="1235" y="4670"/>
                    <a:pt x="835" y="4504"/>
                    <a:pt x="468" y="4370"/>
                  </a:cubicBezTo>
                  <a:cubicBezTo>
                    <a:pt x="301" y="4537"/>
                    <a:pt x="134" y="4704"/>
                    <a:pt x="1" y="4937"/>
                  </a:cubicBezTo>
                  <a:cubicBezTo>
                    <a:pt x="4070" y="7506"/>
                    <a:pt x="13210" y="17179"/>
                    <a:pt x="14411" y="18814"/>
                  </a:cubicBezTo>
                  <a:cubicBezTo>
                    <a:pt x="14511" y="18880"/>
                    <a:pt x="14544" y="18981"/>
                    <a:pt x="14678" y="19014"/>
                  </a:cubicBezTo>
                  <a:cubicBezTo>
                    <a:pt x="14714" y="19030"/>
                    <a:pt x="14747" y="19037"/>
                    <a:pt x="14777" y="19037"/>
                  </a:cubicBezTo>
                  <a:cubicBezTo>
                    <a:pt x="15001" y="19037"/>
                    <a:pt x="15078" y="18640"/>
                    <a:pt x="15078" y="18347"/>
                  </a:cubicBezTo>
                  <a:cubicBezTo>
                    <a:pt x="14478" y="11842"/>
                    <a:pt x="11976" y="5538"/>
                    <a:pt x="7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49"/>
            <p:cNvSpPr/>
            <p:nvPr/>
          </p:nvSpPr>
          <p:spPr>
            <a:xfrm>
              <a:off x="5425700" y="2995925"/>
              <a:ext cx="255225" cy="493075"/>
            </a:xfrm>
            <a:custGeom>
              <a:avLst/>
              <a:gdLst/>
              <a:ahLst/>
              <a:cxnLst/>
              <a:rect l="l" t="t" r="r" b="b"/>
              <a:pathLst>
                <a:path w="10209" h="19723" extrusionOk="0">
                  <a:moveTo>
                    <a:pt x="3704" y="0"/>
                  </a:moveTo>
                  <a:cubicBezTo>
                    <a:pt x="3170" y="1034"/>
                    <a:pt x="2736" y="2102"/>
                    <a:pt x="2369" y="3203"/>
                  </a:cubicBezTo>
                  <a:cubicBezTo>
                    <a:pt x="2236" y="2135"/>
                    <a:pt x="2336" y="1068"/>
                    <a:pt x="2536" y="67"/>
                  </a:cubicBezTo>
                  <a:cubicBezTo>
                    <a:pt x="2236" y="67"/>
                    <a:pt x="1902" y="100"/>
                    <a:pt x="1635" y="134"/>
                  </a:cubicBezTo>
                  <a:cubicBezTo>
                    <a:pt x="1" y="6138"/>
                    <a:pt x="1369" y="13343"/>
                    <a:pt x="4638" y="19247"/>
                  </a:cubicBezTo>
                  <a:cubicBezTo>
                    <a:pt x="4767" y="19455"/>
                    <a:pt x="5017" y="19722"/>
                    <a:pt x="5216" y="19722"/>
                  </a:cubicBezTo>
                  <a:cubicBezTo>
                    <a:pt x="5274" y="19722"/>
                    <a:pt x="5327" y="19700"/>
                    <a:pt x="5371" y="19648"/>
                  </a:cubicBezTo>
                  <a:cubicBezTo>
                    <a:pt x="5472" y="19581"/>
                    <a:pt x="5472" y="19481"/>
                    <a:pt x="5472" y="19381"/>
                  </a:cubicBezTo>
                  <a:cubicBezTo>
                    <a:pt x="5572" y="17479"/>
                    <a:pt x="5205" y="15545"/>
                    <a:pt x="5305" y="13643"/>
                  </a:cubicBezTo>
                  <a:cubicBezTo>
                    <a:pt x="5371" y="11976"/>
                    <a:pt x="5672" y="10308"/>
                    <a:pt x="6172" y="8740"/>
                  </a:cubicBezTo>
                  <a:cubicBezTo>
                    <a:pt x="6973" y="6038"/>
                    <a:pt x="8374" y="3536"/>
                    <a:pt x="10208" y="1535"/>
                  </a:cubicBezTo>
                  <a:cubicBezTo>
                    <a:pt x="10008" y="1401"/>
                    <a:pt x="9741" y="1301"/>
                    <a:pt x="9508" y="1268"/>
                  </a:cubicBezTo>
                  <a:cubicBezTo>
                    <a:pt x="9241" y="1568"/>
                    <a:pt x="9007" y="1835"/>
                    <a:pt x="8741" y="2169"/>
                  </a:cubicBezTo>
                  <a:lnTo>
                    <a:pt x="9007" y="1068"/>
                  </a:lnTo>
                  <a:cubicBezTo>
                    <a:pt x="7973" y="701"/>
                    <a:pt x="6873" y="401"/>
                    <a:pt x="5805" y="234"/>
                  </a:cubicBezTo>
                  <a:cubicBezTo>
                    <a:pt x="5505" y="734"/>
                    <a:pt x="5305" y="1268"/>
                    <a:pt x="5071" y="1802"/>
                  </a:cubicBezTo>
                  <a:cubicBezTo>
                    <a:pt x="5038" y="1235"/>
                    <a:pt x="5005" y="667"/>
                    <a:pt x="5005" y="100"/>
                  </a:cubicBezTo>
                  <a:cubicBezTo>
                    <a:pt x="4538" y="67"/>
                    <a:pt x="4137" y="0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49"/>
            <p:cNvSpPr/>
            <p:nvPr/>
          </p:nvSpPr>
          <p:spPr>
            <a:xfrm>
              <a:off x="5552475" y="3069300"/>
              <a:ext cx="270200" cy="416325"/>
            </a:xfrm>
            <a:custGeom>
              <a:avLst/>
              <a:gdLst/>
              <a:ahLst/>
              <a:cxnLst/>
              <a:rect l="l" t="t" r="r" b="b"/>
              <a:pathLst>
                <a:path w="10808" h="16653" extrusionOk="0">
                  <a:moveTo>
                    <a:pt x="5304" y="1"/>
                  </a:moveTo>
                  <a:cubicBezTo>
                    <a:pt x="1802" y="3870"/>
                    <a:pt x="0" y="10008"/>
                    <a:pt x="67" y="15979"/>
                  </a:cubicBezTo>
                  <a:cubicBezTo>
                    <a:pt x="67" y="16228"/>
                    <a:pt x="154" y="16652"/>
                    <a:pt x="384" y="16652"/>
                  </a:cubicBezTo>
                  <a:cubicBezTo>
                    <a:pt x="400" y="16652"/>
                    <a:pt x="416" y="16650"/>
                    <a:pt x="434" y="16646"/>
                  </a:cubicBezTo>
                  <a:cubicBezTo>
                    <a:pt x="501" y="16646"/>
                    <a:pt x="534" y="16546"/>
                    <a:pt x="601" y="16479"/>
                  </a:cubicBezTo>
                  <a:cubicBezTo>
                    <a:pt x="1435" y="15045"/>
                    <a:pt x="1902" y="13410"/>
                    <a:pt x="2669" y="12009"/>
                  </a:cubicBezTo>
                  <a:cubicBezTo>
                    <a:pt x="3403" y="10742"/>
                    <a:pt x="4237" y="9641"/>
                    <a:pt x="5171" y="8640"/>
                  </a:cubicBezTo>
                  <a:cubicBezTo>
                    <a:pt x="6805" y="6939"/>
                    <a:pt x="8740" y="5638"/>
                    <a:pt x="10808" y="4904"/>
                  </a:cubicBezTo>
                  <a:cubicBezTo>
                    <a:pt x="10675" y="4771"/>
                    <a:pt x="10574" y="4604"/>
                    <a:pt x="10474" y="4337"/>
                  </a:cubicBezTo>
                  <a:lnTo>
                    <a:pt x="9607" y="4704"/>
                  </a:lnTo>
                  <a:cubicBezTo>
                    <a:pt x="9774" y="4471"/>
                    <a:pt x="9974" y="4204"/>
                    <a:pt x="10174" y="3970"/>
                  </a:cubicBezTo>
                  <a:cubicBezTo>
                    <a:pt x="9607" y="3170"/>
                    <a:pt x="8940" y="2503"/>
                    <a:pt x="8239" y="1869"/>
                  </a:cubicBezTo>
                  <a:cubicBezTo>
                    <a:pt x="7806" y="2169"/>
                    <a:pt x="7439" y="2469"/>
                    <a:pt x="7105" y="2803"/>
                  </a:cubicBezTo>
                  <a:cubicBezTo>
                    <a:pt x="7272" y="2336"/>
                    <a:pt x="7472" y="1935"/>
                    <a:pt x="7672" y="1468"/>
                  </a:cubicBezTo>
                  <a:lnTo>
                    <a:pt x="6805" y="835"/>
                  </a:lnTo>
                  <a:cubicBezTo>
                    <a:pt x="6071" y="1368"/>
                    <a:pt x="5304" y="2002"/>
                    <a:pt x="4637" y="2669"/>
                  </a:cubicBezTo>
                  <a:cubicBezTo>
                    <a:pt x="4970" y="1802"/>
                    <a:pt x="5437" y="1001"/>
                    <a:pt x="5971" y="334"/>
                  </a:cubicBezTo>
                  <a:cubicBezTo>
                    <a:pt x="5771" y="201"/>
                    <a:pt x="5504" y="67"/>
                    <a:pt x="5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49"/>
            <p:cNvSpPr/>
            <p:nvPr/>
          </p:nvSpPr>
          <p:spPr>
            <a:xfrm>
              <a:off x="5078800" y="3185225"/>
              <a:ext cx="482025" cy="305575"/>
            </a:xfrm>
            <a:custGeom>
              <a:avLst/>
              <a:gdLst/>
              <a:ahLst/>
              <a:cxnLst/>
              <a:rect l="l" t="t" r="r" b="b"/>
              <a:pathLst>
                <a:path w="19281" h="12223" extrusionOk="0">
                  <a:moveTo>
                    <a:pt x="2636" y="0"/>
                  </a:moveTo>
                  <a:cubicBezTo>
                    <a:pt x="2469" y="234"/>
                    <a:pt x="2302" y="467"/>
                    <a:pt x="2135" y="701"/>
                  </a:cubicBezTo>
                  <a:cubicBezTo>
                    <a:pt x="3203" y="1001"/>
                    <a:pt x="4203" y="1401"/>
                    <a:pt x="5137" y="2002"/>
                  </a:cubicBezTo>
                  <a:cubicBezTo>
                    <a:pt x="3970" y="1802"/>
                    <a:pt x="2769" y="1668"/>
                    <a:pt x="1602" y="1668"/>
                  </a:cubicBezTo>
                  <a:cubicBezTo>
                    <a:pt x="1401" y="2035"/>
                    <a:pt x="1235" y="2402"/>
                    <a:pt x="1068" y="2802"/>
                  </a:cubicBezTo>
                  <a:cubicBezTo>
                    <a:pt x="1568" y="3069"/>
                    <a:pt x="2102" y="3369"/>
                    <a:pt x="2602" y="3670"/>
                  </a:cubicBezTo>
                  <a:cubicBezTo>
                    <a:pt x="1968" y="3570"/>
                    <a:pt x="1401" y="3536"/>
                    <a:pt x="801" y="3536"/>
                  </a:cubicBezTo>
                  <a:cubicBezTo>
                    <a:pt x="434" y="4537"/>
                    <a:pt x="234" y="5571"/>
                    <a:pt x="100" y="6672"/>
                  </a:cubicBezTo>
                  <a:cubicBezTo>
                    <a:pt x="467" y="6739"/>
                    <a:pt x="868" y="6872"/>
                    <a:pt x="1268" y="7005"/>
                  </a:cubicBezTo>
                  <a:cubicBezTo>
                    <a:pt x="868" y="7039"/>
                    <a:pt x="467" y="7139"/>
                    <a:pt x="67" y="7206"/>
                  </a:cubicBezTo>
                  <a:cubicBezTo>
                    <a:pt x="34" y="7406"/>
                    <a:pt x="0" y="7673"/>
                    <a:pt x="0" y="7873"/>
                  </a:cubicBezTo>
                  <a:cubicBezTo>
                    <a:pt x="1406" y="7543"/>
                    <a:pt x="2884" y="7376"/>
                    <a:pt x="4383" y="7376"/>
                  </a:cubicBezTo>
                  <a:cubicBezTo>
                    <a:pt x="5764" y="7376"/>
                    <a:pt x="7164" y="7518"/>
                    <a:pt x="8540" y="7806"/>
                  </a:cubicBezTo>
                  <a:cubicBezTo>
                    <a:pt x="10208" y="8140"/>
                    <a:pt x="11876" y="8640"/>
                    <a:pt x="13510" y="9374"/>
                  </a:cubicBezTo>
                  <a:cubicBezTo>
                    <a:pt x="15278" y="10174"/>
                    <a:pt x="16912" y="11409"/>
                    <a:pt x="18714" y="12176"/>
                  </a:cubicBezTo>
                  <a:cubicBezTo>
                    <a:pt x="18761" y="12199"/>
                    <a:pt x="18841" y="12223"/>
                    <a:pt x="18920" y="12223"/>
                  </a:cubicBezTo>
                  <a:cubicBezTo>
                    <a:pt x="18953" y="12223"/>
                    <a:pt x="18985" y="12219"/>
                    <a:pt x="19014" y="12209"/>
                  </a:cubicBezTo>
                  <a:cubicBezTo>
                    <a:pt x="19281" y="12142"/>
                    <a:pt x="19147" y="11675"/>
                    <a:pt x="18947" y="11375"/>
                  </a:cubicBezTo>
                  <a:cubicBezTo>
                    <a:pt x="15044" y="5905"/>
                    <a:pt x="9007" y="1368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49"/>
            <p:cNvSpPr/>
            <p:nvPr/>
          </p:nvSpPr>
          <p:spPr>
            <a:xfrm>
              <a:off x="5110475" y="3392300"/>
              <a:ext cx="446200" cy="184050"/>
            </a:xfrm>
            <a:custGeom>
              <a:avLst/>
              <a:gdLst/>
              <a:ahLst/>
              <a:cxnLst/>
              <a:rect l="l" t="t" r="r" b="b"/>
              <a:pathLst>
                <a:path w="17848" h="7362" extrusionOk="0">
                  <a:moveTo>
                    <a:pt x="4059" y="1"/>
                  </a:moveTo>
                  <a:cubicBezTo>
                    <a:pt x="2652" y="1"/>
                    <a:pt x="1288" y="137"/>
                    <a:pt x="1" y="424"/>
                  </a:cubicBezTo>
                  <a:lnTo>
                    <a:pt x="1" y="1157"/>
                  </a:lnTo>
                  <a:cubicBezTo>
                    <a:pt x="476" y="1069"/>
                    <a:pt x="952" y="1028"/>
                    <a:pt x="1437" y="1028"/>
                  </a:cubicBezTo>
                  <a:cubicBezTo>
                    <a:pt x="1871" y="1028"/>
                    <a:pt x="2313" y="1061"/>
                    <a:pt x="2770" y="1124"/>
                  </a:cubicBezTo>
                  <a:cubicBezTo>
                    <a:pt x="1802" y="1391"/>
                    <a:pt x="935" y="1725"/>
                    <a:pt x="68" y="2091"/>
                  </a:cubicBezTo>
                  <a:cubicBezTo>
                    <a:pt x="101" y="2425"/>
                    <a:pt x="134" y="2792"/>
                    <a:pt x="234" y="3126"/>
                  </a:cubicBezTo>
                  <a:lnTo>
                    <a:pt x="1736" y="3259"/>
                  </a:lnTo>
                  <a:cubicBezTo>
                    <a:pt x="1235" y="3392"/>
                    <a:pt x="802" y="3593"/>
                    <a:pt x="335" y="3793"/>
                  </a:cubicBezTo>
                  <a:cubicBezTo>
                    <a:pt x="601" y="4660"/>
                    <a:pt x="935" y="5561"/>
                    <a:pt x="1402" y="6428"/>
                  </a:cubicBezTo>
                  <a:cubicBezTo>
                    <a:pt x="1736" y="6395"/>
                    <a:pt x="2069" y="6294"/>
                    <a:pt x="2336" y="6261"/>
                  </a:cubicBezTo>
                  <a:lnTo>
                    <a:pt x="2336" y="6261"/>
                  </a:lnTo>
                  <a:cubicBezTo>
                    <a:pt x="2102" y="6428"/>
                    <a:pt x="1836" y="6628"/>
                    <a:pt x="1602" y="6828"/>
                  </a:cubicBezTo>
                  <a:cubicBezTo>
                    <a:pt x="1769" y="6962"/>
                    <a:pt x="1902" y="7128"/>
                    <a:pt x="2002" y="7362"/>
                  </a:cubicBezTo>
                  <a:cubicBezTo>
                    <a:pt x="3637" y="5928"/>
                    <a:pt x="5705" y="4893"/>
                    <a:pt x="8073" y="4293"/>
                  </a:cubicBezTo>
                  <a:cubicBezTo>
                    <a:pt x="9441" y="3959"/>
                    <a:pt x="10842" y="3759"/>
                    <a:pt x="12343" y="3759"/>
                  </a:cubicBezTo>
                  <a:cubicBezTo>
                    <a:pt x="13932" y="3759"/>
                    <a:pt x="15611" y="4062"/>
                    <a:pt x="17208" y="4062"/>
                  </a:cubicBezTo>
                  <a:cubicBezTo>
                    <a:pt x="17288" y="4062"/>
                    <a:pt x="17367" y="4061"/>
                    <a:pt x="17447" y="4060"/>
                  </a:cubicBezTo>
                  <a:cubicBezTo>
                    <a:pt x="17513" y="4060"/>
                    <a:pt x="17647" y="4060"/>
                    <a:pt x="17680" y="3993"/>
                  </a:cubicBezTo>
                  <a:cubicBezTo>
                    <a:pt x="17847" y="3826"/>
                    <a:pt x="17513" y="3559"/>
                    <a:pt x="17247" y="3392"/>
                  </a:cubicBezTo>
                  <a:cubicBezTo>
                    <a:pt x="13096" y="1279"/>
                    <a:pt x="8376" y="1"/>
                    <a:pt x="4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49"/>
            <p:cNvSpPr/>
            <p:nvPr/>
          </p:nvSpPr>
          <p:spPr>
            <a:xfrm>
              <a:off x="5258100" y="3266125"/>
              <a:ext cx="227675" cy="149275"/>
            </a:xfrm>
            <a:custGeom>
              <a:avLst/>
              <a:gdLst/>
              <a:ahLst/>
              <a:cxnLst/>
              <a:rect l="l" t="t" r="r" b="b"/>
              <a:pathLst>
                <a:path w="9107" h="5971" fill="none" extrusionOk="0">
                  <a:moveTo>
                    <a:pt x="0" y="0"/>
                  </a:moveTo>
                  <a:cubicBezTo>
                    <a:pt x="3603" y="901"/>
                    <a:pt x="6872" y="3002"/>
                    <a:pt x="9107" y="597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9"/>
            <p:cNvSpPr/>
            <p:nvPr/>
          </p:nvSpPr>
          <p:spPr>
            <a:xfrm>
              <a:off x="5284775" y="3316150"/>
              <a:ext cx="65900" cy="27550"/>
            </a:xfrm>
            <a:custGeom>
              <a:avLst/>
              <a:gdLst/>
              <a:ahLst/>
              <a:cxnLst/>
              <a:rect l="l" t="t" r="r" b="b"/>
              <a:pathLst>
                <a:path w="2636" h="1102" fill="none" extrusionOk="0">
                  <a:moveTo>
                    <a:pt x="1" y="0"/>
                  </a:moveTo>
                  <a:cubicBezTo>
                    <a:pt x="968" y="134"/>
                    <a:pt x="1869" y="568"/>
                    <a:pt x="2636" y="1101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49"/>
            <p:cNvSpPr/>
            <p:nvPr/>
          </p:nvSpPr>
          <p:spPr>
            <a:xfrm>
              <a:off x="5543300" y="3092650"/>
              <a:ext cx="27550" cy="108450"/>
            </a:xfrm>
            <a:custGeom>
              <a:avLst/>
              <a:gdLst/>
              <a:ahLst/>
              <a:cxnLst/>
              <a:rect l="l" t="t" r="r" b="b"/>
              <a:pathLst>
                <a:path w="1102" h="4338" fill="none" extrusionOk="0">
                  <a:moveTo>
                    <a:pt x="1101" y="1"/>
                  </a:moveTo>
                  <a:cubicBezTo>
                    <a:pt x="434" y="1335"/>
                    <a:pt x="34" y="2836"/>
                    <a:pt x="0" y="433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49"/>
            <p:cNvSpPr/>
            <p:nvPr/>
          </p:nvSpPr>
          <p:spPr>
            <a:xfrm>
              <a:off x="5535800" y="3071800"/>
              <a:ext cx="10025" cy="43400"/>
            </a:xfrm>
            <a:custGeom>
              <a:avLst/>
              <a:gdLst/>
              <a:ahLst/>
              <a:cxnLst/>
              <a:rect l="l" t="t" r="r" b="b"/>
              <a:pathLst>
                <a:path w="401" h="1736" fill="none" extrusionOk="0">
                  <a:moveTo>
                    <a:pt x="400" y="1"/>
                  </a:moveTo>
                  <a:cubicBezTo>
                    <a:pt x="134" y="535"/>
                    <a:pt x="0" y="1102"/>
                    <a:pt x="0" y="1735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49"/>
            <p:cNvSpPr/>
            <p:nvPr/>
          </p:nvSpPr>
          <p:spPr>
            <a:xfrm>
              <a:off x="5481575" y="3188550"/>
              <a:ext cx="20875" cy="102600"/>
            </a:xfrm>
            <a:custGeom>
              <a:avLst/>
              <a:gdLst/>
              <a:ahLst/>
              <a:cxnLst/>
              <a:rect l="l" t="t" r="r" b="b"/>
              <a:pathLst>
                <a:path w="835" h="4104" fill="none" extrusionOk="0">
                  <a:moveTo>
                    <a:pt x="1" y="1"/>
                  </a:moveTo>
                  <a:cubicBezTo>
                    <a:pt x="68" y="1402"/>
                    <a:pt x="334" y="2836"/>
                    <a:pt x="835" y="410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49"/>
            <p:cNvSpPr/>
            <p:nvPr/>
          </p:nvSpPr>
          <p:spPr>
            <a:xfrm>
              <a:off x="5275600" y="3132675"/>
              <a:ext cx="209350" cy="216850"/>
            </a:xfrm>
            <a:custGeom>
              <a:avLst/>
              <a:gdLst/>
              <a:ahLst/>
              <a:cxnLst/>
              <a:rect l="l" t="t" r="r" b="b"/>
              <a:pathLst>
                <a:path w="8374" h="8674" fill="none" extrusionOk="0">
                  <a:moveTo>
                    <a:pt x="1" y="1"/>
                  </a:moveTo>
                  <a:cubicBezTo>
                    <a:pt x="3270" y="2336"/>
                    <a:pt x="6138" y="5305"/>
                    <a:pt x="8373" y="8674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49"/>
            <p:cNvSpPr/>
            <p:nvPr/>
          </p:nvSpPr>
          <p:spPr>
            <a:xfrm>
              <a:off x="5566650" y="3186900"/>
              <a:ext cx="180150" cy="258525"/>
            </a:xfrm>
            <a:custGeom>
              <a:avLst/>
              <a:gdLst/>
              <a:ahLst/>
              <a:cxnLst/>
              <a:rect l="l" t="t" r="r" b="b"/>
              <a:pathLst>
                <a:path w="7206" h="10341" fill="none" extrusionOk="0">
                  <a:moveTo>
                    <a:pt x="0" y="10341"/>
                  </a:moveTo>
                  <a:cubicBezTo>
                    <a:pt x="1001" y="6171"/>
                    <a:pt x="3603" y="2368"/>
                    <a:pt x="7205" y="0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49"/>
            <p:cNvSpPr/>
            <p:nvPr/>
          </p:nvSpPr>
          <p:spPr>
            <a:xfrm>
              <a:off x="5655050" y="3178550"/>
              <a:ext cx="43375" cy="39225"/>
            </a:xfrm>
            <a:custGeom>
              <a:avLst/>
              <a:gdLst/>
              <a:ahLst/>
              <a:cxnLst/>
              <a:rect l="l" t="t" r="r" b="b"/>
              <a:pathLst>
                <a:path w="1735" h="1569" fill="none" extrusionOk="0">
                  <a:moveTo>
                    <a:pt x="0" y="1568"/>
                  </a:moveTo>
                  <a:cubicBezTo>
                    <a:pt x="501" y="968"/>
                    <a:pt x="1068" y="434"/>
                    <a:pt x="1735" y="1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49"/>
            <p:cNvSpPr/>
            <p:nvPr/>
          </p:nvSpPr>
          <p:spPr>
            <a:xfrm>
              <a:off x="5216400" y="3456250"/>
              <a:ext cx="229350" cy="22550"/>
            </a:xfrm>
            <a:custGeom>
              <a:avLst/>
              <a:gdLst/>
              <a:ahLst/>
              <a:cxnLst/>
              <a:rect l="l" t="t" r="r" b="b"/>
              <a:pathLst>
                <a:path w="9174" h="902" fill="none" extrusionOk="0">
                  <a:moveTo>
                    <a:pt x="0" y="901"/>
                  </a:moveTo>
                  <a:cubicBezTo>
                    <a:pt x="3002" y="167"/>
                    <a:pt x="6105" y="0"/>
                    <a:pt x="9174" y="367"/>
                  </a:cubicBezTo>
                </a:path>
              </a:pathLst>
            </a:custGeom>
            <a:solidFill>
              <a:schemeClr val="accent6"/>
            </a:solidFill>
            <a:ln w="500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49"/>
            <p:cNvSpPr/>
            <p:nvPr/>
          </p:nvSpPr>
          <p:spPr>
            <a:xfrm>
              <a:off x="483027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1" y="1"/>
                  </a:moveTo>
                  <a:lnTo>
                    <a:pt x="1" y="1"/>
                  </a:lnTo>
                  <a:cubicBezTo>
                    <a:pt x="5939" y="5305"/>
                    <a:pt x="11342" y="13577"/>
                    <a:pt x="16179" y="22317"/>
                  </a:cubicBezTo>
                  <a:cubicBezTo>
                    <a:pt x="20282" y="29789"/>
                    <a:pt x="23885" y="37428"/>
                    <a:pt x="27487" y="45433"/>
                  </a:cubicBezTo>
                  <a:cubicBezTo>
                    <a:pt x="27643" y="45798"/>
                    <a:pt x="27855" y="45959"/>
                    <a:pt x="28044" y="45959"/>
                  </a:cubicBezTo>
                  <a:cubicBezTo>
                    <a:pt x="28339" y="45959"/>
                    <a:pt x="28577" y="45564"/>
                    <a:pt x="28455" y="44933"/>
                  </a:cubicBezTo>
                  <a:cubicBezTo>
                    <a:pt x="27521" y="40096"/>
                    <a:pt x="26487" y="35193"/>
                    <a:pt x="25019" y="30356"/>
                  </a:cubicBezTo>
                  <a:cubicBezTo>
                    <a:pt x="23117" y="24018"/>
                    <a:pt x="20315" y="17647"/>
                    <a:pt x="16780" y="13177"/>
                  </a:cubicBezTo>
                  <a:cubicBezTo>
                    <a:pt x="14812" y="10742"/>
                    <a:pt x="12710" y="8907"/>
                    <a:pt x="10642" y="7239"/>
                  </a:cubicBezTo>
                  <a:cubicBezTo>
                    <a:pt x="7106" y="4404"/>
                    <a:pt x="3537" y="19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49"/>
            <p:cNvSpPr/>
            <p:nvPr/>
          </p:nvSpPr>
          <p:spPr>
            <a:xfrm>
              <a:off x="5517775" y="4299350"/>
              <a:ext cx="558425" cy="740675"/>
            </a:xfrm>
            <a:custGeom>
              <a:avLst/>
              <a:gdLst/>
              <a:ahLst/>
              <a:cxnLst/>
              <a:rect l="l" t="t" r="r" b="b"/>
              <a:pathLst>
                <a:path w="22337" h="29627" extrusionOk="0">
                  <a:moveTo>
                    <a:pt x="22337" y="1"/>
                  </a:moveTo>
                  <a:lnTo>
                    <a:pt x="22337" y="1"/>
                  </a:lnTo>
                  <a:cubicBezTo>
                    <a:pt x="8327" y="5471"/>
                    <a:pt x="1155" y="8440"/>
                    <a:pt x="21" y="28788"/>
                  </a:cubicBezTo>
                  <a:cubicBezTo>
                    <a:pt x="0" y="29303"/>
                    <a:pt x="259" y="29627"/>
                    <a:pt x="539" y="29627"/>
                  </a:cubicBezTo>
                  <a:cubicBezTo>
                    <a:pt x="712" y="29627"/>
                    <a:pt x="894" y="29502"/>
                    <a:pt x="1021" y="29222"/>
                  </a:cubicBezTo>
                  <a:cubicBezTo>
                    <a:pt x="6392" y="16546"/>
                    <a:pt x="12863" y="7373"/>
                    <a:pt x="22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5" name="Google Shape;3985;p49"/>
          <p:cNvSpPr/>
          <p:nvPr/>
        </p:nvSpPr>
        <p:spPr>
          <a:xfrm rot="9395586">
            <a:off x="-647857" y="3711134"/>
            <a:ext cx="1455552" cy="1863410"/>
          </a:xfrm>
          <a:custGeom>
            <a:avLst/>
            <a:gdLst/>
            <a:ahLst/>
            <a:cxnLst/>
            <a:rect l="l" t="t" r="r" b="b"/>
            <a:pathLst>
              <a:path w="44165" h="79670" extrusionOk="0">
                <a:moveTo>
                  <a:pt x="24637" y="0"/>
                </a:moveTo>
                <a:cubicBezTo>
                  <a:pt x="17879" y="0"/>
                  <a:pt x="11033" y="3215"/>
                  <a:pt x="7087" y="7826"/>
                </a:cubicBezTo>
                <a:cubicBezTo>
                  <a:pt x="2567" y="13126"/>
                  <a:pt x="0" y="20408"/>
                  <a:pt x="1312" y="27271"/>
                </a:cubicBezTo>
                <a:cubicBezTo>
                  <a:pt x="2483" y="33576"/>
                  <a:pt x="6613" y="38877"/>
                  <a:pt x="8984" y="44820"/>
                </a:cubicBezTo>
                <a:cubicBezTo>
                  <a:pt x="10881" y="49618"/>
                  <a:pt x="11634" y="54835"/>
                  <a:pt x="11160" y="59969"/>
                </a:cubicBezTo>
                <a:cubicBezTo>
                  <a:pt x="10658" y="65353"/>
                  <a:pt x="8956" y="71324"/>
                  <a:pt x="12025" y="75760"/>
                </a:cubicBezTo>
                <a:cubicBezTo>
                  <a:pt x="13888" y="78408"/>
                  <a:pt x="17101" y="79669"/>
                  <a:pt x="20366" y="79669"/>
                </a:cubicBezTo>
                <a:cubicBezTo>
                  <a:pt x="22089" y="79669"/>
                  <a:pt x="23827" y="79318"/>
                  <a:pt x="25389" y="78633"/>
                </a:cubicBezTo>
                <a:cubicBezTo>
                  <a:pt x="29908" y="76625"/>
                  <a:pt x="33117" y="72496"/>
                  <a:pt x="35516" y="68199"/>
                </a:cubicBezTo>
                <a:cubicBezTo>
                  <a:pt x="42435" y="55812"/>
                  <a:pt x="43941" y="41165"/>
                  <a:pt x="44081" y="26964"/>
                </a:cubicBezTo>
                <a:cubicBezTo>
                  <a:pt x="44165" y="18622"/>
                  <a:pt x="41905" y="6403"/>
                  <a:pt x="33033" y="1911"/>
                </a:cubicBezTo>
                <a:cubicBezTo>
                  <a:pt x="30407" y="589"/>
                  <a:pt x="27530" y="0"/>
                  <a:pt x="246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86" name="Google Shape;3986;p4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854112" y="-534827"/>
            <a:ext cx="2715351" cy="24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7" name="Google Shape;3987;p4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854112" y="3371623"/>
            <a:ext cx="2715351" cy="24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8" name="Google Shape;3988;p4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310363" y="-417627"/>
            <a:ext cx="2715351" cy="24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_1">
    <p:spTree>
      <p:nvGrpSpPr>
        <p:cNvPr id="1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Google Shape;3990;p50"/>
          <p:cNvSpPr/>
          <p:nvPr/>
        </p:nvSpPr>
        <p:spPr>
          <a:xfrm rot="3482857">
            <a:off x="-700286" y="-1031931"/>
            <a:ext cx="2193270" cy="2836664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1" name="Google Shape;3991;p50"/>
          <p:cNvGrpSpPr/>
          <p:nvPr/>
        </p:nvGrpSpPr>
        <p:grpSpPr>
          <a:xfrm rot="8236893">
            <a:off x="-122790" y="-382950"/>
            <a:ext cx="1160581" cy="1843510"/>
            <a:chOff x="4836950" y="647600"/>
            <a:chExt cx="1160575" cy="1843500"/>
          </a:xfrm>
        </p:grpSpPr>
        <p:sp>
          <p:nvSpPr>
            <p:cNvPr id="3992" name="Google Shape;3992;p50"/>
            <p:cNvSpPr/>
            <p:nvPr/>
          </p:nvSpPr>
          <p:spPr>
            <a:xfrm>
              <a:off x="5305625" y="1783375"/>
              <a:ext cx="459525" cy="703375"/>
            </a:xfrm>
            <a:custGeom>
              <a:avLst/>
              <a:gdLst/>
              <a:ahLst/>
              <a:cxnLst/>
              <a:rect l="l" t="t" r="r" b="b"/>
              <a:pathLst>
                <a:path w="18381" h="28135" extrusionOk="0">
                  <a:moveTo>
                    <a:pt x="18380" y="1"/>
                  </a:moveTo>
                  <a:lnTo>
                    <a:pt x="18380" y="1"/>
                  </a:lnTo>
                  <a:cubicBezTo>
                    <a:pt x="6205" y="9041"/>
                    <a:pt x="1" y="13744"/>
                    <a:pt x="4337" y="27754"/>
                  </a:cubicBezTo>
                  <a:cubicBezTo>
                    <a:pt x="4417" y="28009"/>
                    <a:pt x="4633" y="28134"/>
                    <a:pt x="4845" y="28134"/>
                  </a:cubicBezTo>
                  <a:cubicBezTo>
                    <a:pt x="5077" y="28134"/>
                    <a:pt x="5303" y="27984"/>
                    <a:pt x="5338" y="27687"/>
                  </a:cubicBezTo>
                  <a:cubicBezTo>
                    <a:pt x="7206" y="17180"/>
                    <a:pt x="11108" y="8540"/>
                    <a:pt x="18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50"/>
            <p:cNvSpPr/>
            <p:nvPr/>
          </p:nvSpPr>
          <p:spPr>
            <a:xfrm>
              <a:off x="4836950" y="1473175"/>
              <a:ext cx="587275" cy="975300"/>
            </a:xfrm>
            <a:custGeom>
              <a:avLst/>
              <a:gdLst/>
              <a:ahLst/>
              <a:cxnLst/>
              <a:rect l="l" t="t" r="r" b="b"/>
              <a:pathLst>
                <a:path w="23491" h="39012" extrusionOk="0">
                  <a:moveTo>
                    <a:pt x="1" y="0"/>
                  </a:moveTo>
                  <a:cubicBezTo>
                    <a:pt x="5438" y="4970"/>
                    <a:pt x="9941" y="12109"/>
                    <a:pt x="13777" y="19481"/>
                  </a:cubicBezTo>
                  <a:cubicBezTo>
                    <a:pt x="17046" y="25785"/>
                    <a:pt x="19748" y="32123"/>
                    <a:pt x="22383" y="38661"/>
                  </a:cubicBezTo>
                  <a:cubicBezTo>
                    <a:pt x="22478" y="38905"/>
                    <a:pt x="22683" y="39011"/>
                    <a:pt x="22889" y="39011"/>
                  </a:cubicBezTo>
                  <a:cubicBezTo>
                    <a:pt x="23189" y="39011"/>
                    <a:pt x="23491" y="38784"/>
                    <a:pt x="23451" y="38428"/>
                  </a:cubicBezTo>
                  <a:cubicBezTo>
                    <a:pt x="23184" y="34658"/>
                    <a:pt x="22750" y="30855"/>
                    <a:pt x="21883" y="27019"/>
                  </a:cubicBezTo>
                  <a:cubicBezTo>
                    <a:pt x="20716" y="21949"/>
                    <a:pt x="18681" y="16679"/>
                    <a:pt x="15612" y="12742"/>
                  </a:cubicBezTo>
                  <a:cubicBezTo>
                    <a:pt x="13911" y="10574"/>
                    <a:pt x="12009" y="8806"/>
                    <a:pt x="10075" y="7239"/>
                  </a:cubicBezTo>
                  <a:cubicBezTo>
                    <a:pt x="6772" y="4503"/>
                    <a:pt x="3403" y="21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50"/>
            <p:cNvSpPr/>
            <p:nvPr/>
          </p:nvSpPr>
          <p:spPr>
            <a:xfrm>
              <a:off x="5288125" y="1393950"/>
              <a:ext cx="216000" cy="1090800"/>
            </a:xfrm>
            <a:custGeom>
              <a:avLst/>
              <a:gdLst/>
              <a:ahLst/>
              <a:cxnLst/>
              <a:rect l="l" t="t" r="r" b="b"/>
              <a:pathLst>
                <a:path w="8640" h="43632" fill="none" extrusionOk="0">
                  <a:moveTo>
                    <a:pt x="0" y="0"/>
                  </a:moveTo>
                  <a:cubicBezTo>
                    <a:pt x="0" y="0"/>
                    <a:pt x="8640" y="19080"/>
                    <a:pt x="5004" y="4363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50"/>
            <p:cNvSpPr/>
            <p:nvPr/>
          </p:nvSpPr>
          <p:spPr>
            <a:xfrm>
              <a:off x="5229750" y="1151275"/>
              <a:ext cx="226850" cy="1333475"/>
            </a:xfrm>
            <a:custGeom>
              <a:avLst/>
              <a:gdLst/>
              <a:ahLst/>
              <a:cxnLst/>
              <a:rect l="l" t="t" r="r" b="b"/>
              <a:pathLst>
                <a:path w="9074" h="53339" fill="none" extrusionOk="0">
                  <a:moveTo>
                    <a:pt x="9073" y="0"/>
                  </a:moveTo>
                  <a:cubicBezTo>
                    <a:pt x="9073" y="0"/>
                    <a:pt x="0" y="19314"/>
                    <a:pt x="7372" y="53338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50"/>
            <p:cNvSpPr/>
            <p:nvPr/>
          </p:nvSpPr>
          <p:spPr>
            <a:xfrm>
              <a:off x="5174700" y="1917650"/>
              <a:ext cx="239350" cy="567100"/>
            </a:xfrm>
            <a:custGeom>
              <a:avLst/>
              <a:gdLst/>
              <a:ahLst/>
              <a:cxnLst/>
              <a:rect l="l" t="t" r="r" b="b"/>
              <a:pathLst>
                <a:path w="9574" h="22684" fill="none" extrusionOk="0">
                  <a:moveTo>
                    <a:pt x="0" y="0"/>
                  </a:moveTo>
                  <a:cubicBezTo>
                    <a:pt x="0" y="0"/>
                    <a:pt x="8773" y="9374"/>
                    <a:pt x="9574" y="22683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50"/>
            <p:cNvSpPr/>
            <p:nvPr/>
          </p:nvSpPr>
          <p:spPr>
            <a:xfrm>
              <a:off x="5352325" y="1633275"/>
              <a:ext cx="252700" cy="844800"/>
            </a:xfrm>
            <a:custGeom>
              <a:avLst/>
              <a:gdLst/>
              <a:ahLst/>
              <a:cxnLst/>
              <a:rect l="l" t="t" r="r" b="b"/>
              <a:pathLst>
                <a:path w="10108" h="33792" fill="none" extrusionOk="0">
                  <a:moveTo>
                    <a:pt x="10108" y="1"/>
                  </a:moveTo>
                  <a:cubicBezTo>
                    <a:pt x="10108" y="1"/>
                    <a:pt x="1" y="10441"/>
                    <a:pt x="2436" y="3379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50"/>
            <p:cNvSpPr/>
            <p:nvPr/>
          </p:nvSpPr>
          <p:spPr>
            <a:xfrm>
              <a:off x="5412375" y="647600"/>
              <a:ext cx="469525" cy="538750"/>
            </a:xfrm>
            <a:custGeom>
              <a:avLst/>
              <a:gdLst/>
              <a:ahLst/>
              <a:cxnLst/>
              <a:rect l="l" t="t" r="r" b="b"/>
              <a:pathLst>
                <a:path w="18781" h="21550" extrusionOk="0">
                  <a:moveTo>
                    <a:pt x="13122" y="1"/>
                  </a:moveTo>
                  <a:cubicBezTo>
                    <a:pt x="11182" y="1"/>
                    <a:pt x="8721" y="1823"/>
                    <a:pt x="7239" y="2334"/>
                  </a:cubicBezTo>
                  <a:cubicBezTo>
                    <a:pt x="6923" y="2446"/>
                    <a:pt x="6621" y="2490"/>
                    <a:pt x="6324" y="2490"/>
                  </a:cubicBezTo>
                  <a:cubicBezTo>
                    <a:pt x="5649" y="2490"/>
                    <a:pt x="5009" y="2263"/>
                    <a:pt x="4337" y="2101"/>
                  </a:cubicBezTo>
                  <a:cubicBezTo>
                    <a:pt x="3781" y="1932"/>
                    <a:pt x="3017" y="1588"/>
                    <a:pt x="2358" y="1588"/>
                  </a:cubicBezTo>
                  <a:cubicBezTo>
                    <a:pt x="2107" y="1588"/>
                    <a:pt x="1871" y="1638"/>
                    <a:pt x="1668" y="1767"/>
                  </a:cubicBezTo>
                  <a:cubicBezTo>
                    <a:pt x="1568" y="1801"/>
                    <a:pt x="1535" y="1834"/>
                    <a:pt x="1501" y="1867"/>
                  </a:cubicBezTo>
                  <a:cubicBezTo>
                    <a:pt x="1435" y="1967"/>
                    <a:pt x="1401" y="2001"/>
                    <a:pt x="1368" y="2034"/>
                  </a:cubicBezTo>
                  <a:cubicBezTo>
                    <a:pt x="1335" y="2101"/>
                    <a:pt x="1268" y="2168"/>
                    <a:pt x="1234" y="2201"/>
                  </a:cubicBezTo>
                  <a:cubicBezTo>
                    <a:pt x="1101" y="2501"/>
                    <a:pt x="1034" y="2835"/>
                    <a:pt x="934" y="3168"/>
                  </a:cubicBezTo>
                  <a:cubicBezTo>
                    <a:pt x="767" y="3802"/>
                    <a:pt x="734" y="4469"/>
                    <a:pt x="767" y="5136"/>
                  </a:cubicBezTo>
                  <a:cubicBezTo>
                    <a:pt x="834" y="6471"/>
                    <a:pt x="1068" y="7838"/>
                    <a:pt x="1201" y="9139"/>
                  </a:cubicBezTo>
                  <a:cubicBezTo>
                    <a:pt x="1234" y="9273"/>
                    <a:pt x="1234" y="9373"/>
                    <a:pt x="1234" y="9506"/>
                  </a:cubicBezTo>
                  <a:cubicBezTo>
                    <a:pt x="1234" y="9806"/>
                    <a:pt x="1268" y="10040"/>
                    <a:pt x="1268" y="10340"/>
                  </a:cubicBezTo>
                  <a:lnTo>
                    <a:pt x="1268" y="11041"/>
                  </a:lnTo>
                  <a:lnTo>
                    <a:pt x="1268" y="11174"/>
                  </a:lnTo>
                  <a:lnTo>
                    <a:pt x="1268" y="11207"/>
                  </a:lnTo>
                  <a:lnTo>
                    <a:pt x="1268" y="11608"/>
                  </a:lnTo>
                  <a:cubicBezTo>
                    <a:pt x="1268" y="11708"/>
                    <a:pt x="1234" y="11875"/>
                    <a:pt x="1234" y="12008"/>
                  </a:cubicBezTo>
                  <a:cubicBezTo>
                    <a:pt x="1234" y="12141"/>
                    <a:pt x="1201" y="12275"/>
                    <a:pt x="1201" y="12375"/>
                  </a:cubicBezTo>
                  <a:cubicBezTo>
                    <a:pt x="1201" y="12475"/>
                    <a:pt x="1201" y="12608"/>
                    <a:pt x="1168" y="12675"/>
                  </a:cubicBezTo>
                  <a:lnTo>
                    <a:pt x="1034" y="13175"/>
                  </a:lnTo>
                  <a:cubicBezTo>
                    <a:pt x="1034" y="13309"/>
                    <a:pt x="1001" y="13442"/>
                    <a:pt x="934" y="13576"/>
                  </a:cubicBezTo>
                  <a:cubicBezTo>
                    <a:pt x="934" y="13609"/>
                    <a:pt x="901" y="13609"/>
                    <a:pt x="901" y="13642"/>
                  </a:cubicBezTo>
                  <a:cubicBezTo>
                    <a:pt x="868" y="13709"/>
                    <a:pt x="868" y="13809"/>
                    <a:pt x="834" y="13876"/>
                  </a:cubicBezTo>
                  <a:cubicBezTo>
                    <a:pt x="767" y="14043"/>
                    <a:pt x="734" y="14176"/>
                    <a:pt x="667" y="14343"/>
                  </a:cubicBezTo>
                  <a:lnTo>
                    <a:pt x="667" y="14376"/>
                  </a:lnTo>
                  <a:cubicBezTo>
                    <a:pt x="434" y="15277"/>
                    <a:pt x="234" y="16178"/>
                    <a:pt x="100" y="17045"/>
                  </a:cubicBezTo>
                  <a:cubicBezTo>
                    <a:pt x="67" y="17345"/>
                    <a:pt x="34" y="17645"/>
                    <a:pt x="34" y="17879"/>
                  </a:cubicBezTo>
                  <a:cubicBezTo>
                    <a:pt x="0" y="18179"/>
                    <a:pt x="0" y="18446"/>
                    <a:pt x="34" y="18713"/>
                  </a:cubicBezTo>
                  <a:cubicBezTo>
                    <a:pt x="34" y="18946"/>
                    <a:pt x="67" y="19146"/>
                    <a:pt x="100" y="19347"/>
                  </a:cubicBezTo>
                  <a:lnTo>
                    <a:pt x="100" y="19380"/>
                  </a:lnTo>
                  <a:cubicBezTo>
                    <a:pt x="167" y="19613"/>
                    <a:pt x="234" y="19814"/>
                    <a:pt x="334" y="20014"/>
                  </a:cubicBezTo>
                  <a:cubicBezTo>
                    <a:pt x="625" y="20782"/>
                    <a:pt x="1211" y="21550"/>
                    <a:pt x="1974" y="21550"/>
                  </a:cubicBezTo>
                  <a:cubicBezTo>
                    <a:pt x="2172" y="21550"/>
                    <a:pt x="2382" y="21498"/>
                    <a:pt x="2602" y="21381"/>
                  </a:cubicBezTo>
                  <a:cubicBezTo>
                    <a:pt x="3203" y="21115"/>
                    <a:pt x="3569" y="20547"/>
                    <a:pt x="4003" y="20014"/>
                  </a:cubicBezTo>
                  <a:cubicBezTo>
                    <a:pt x="5237" y="18379"/>
                    <a:pt x="6572" y="16878"/>
                    <a:pt x="8106" y="15644"/>
                  </a:cubicBezTo>
                  <a:cubicBezTo>
                    <a:pt x="8573" y="15177"/>
                    <a:pt x="9073" y="14777"/>
                    <a:pt x="9607" y="14376"/>
                  </a:cubicBezTo>
                  <a:lnTo>
                    <a:pt x="10007" y="14143"/>
                  </a:lnTo>
                  <a:lnTo>
                    <a:pt x="10241" y="14009"/>
                  </a:lnTo>
                  <a:cubicBezTo>
                    <a:pt x="10241" y="13976"/>
                    <a:pt x="10274" y="13976"/>
                    <a:pt x="10274" y="13976"/>
                  </a:cubicBezTo>
                  <a:cubicBezTo>
                    <a:pt x="11575" y="13309"/>
                    <a:pt x="13010" y="13009"/>
                    <a:pt x="14377" y="12608"/>
                  </a:cubicBezTo>
                  <a:cubicBezTo>
                    <a:pt x="14411" y="12608"/>
                    <a:pt x="14444" y="12575"/>
                    <a:pt x="14511" y="12575"/>
                  </a:cubicBezTo>
                  <a:cubicBezTo>
                    <a:pt x="14577" y="12508"/>
                    <a:pt x="14711" y="12508"/>
                    <a:pt x="14777" y="12475"/>
                  </a:cubicBezTo>
                  <a:cubicBezTo>
                    <a:pt x="14911" y="12475"/>
                    <a:pt x="15011" y="12442"/>
                    <a:pt x="15111" y="12408"/>
                  </a:cubicBezTo>
                  <a:lnTo>
                    <a:pt x="15511" y="12275"/>
                  </a:lnTo>
                  <a:cubicBezTo>
                    <a:pt x="15678" y="12241"/>
                    <a:pt x="15845" y="12141"/>
                    <a:pt x="16012" y="12075"/>
                  </a:cubicBezTo>
                  <a:cubicBezTo>
                    <a:pt x="17379" y="11441"/>
                    <a:pt x="18780" y="10474"/>
                    <a:pt x="18047" y="9106"/>
                  </a:cubicBezTo>
                  <a:cubicBezTo>
                    <a:pt x="18013" y="9006"/>
                    <a:pt x="17946" y="8939"/>
                    <a:pt x="17813" y="8839"/>
                  </a:cubicBezTo>
                  <a:cubicBezTo>
                    <a:pt x="17379" y="8105"/>
                    <a:pt x="16746" y="7471"/>
                    <a:pt x="16312" y="6704"/>
                  </a:cubicBezTo>
                  <a:cubicBezTo>
                    <a:pt x="15711" y="5537"/>
                    <a:pt x="15378" y="4336"/>
                    <a:pt x="15111" y="3035"/>
                  </a:cubicBezTo>
                  <a:cubicBezTo>
                    <a:pt x="14944" y="2201"/>
                    <a:pt x="15411" y="1267"/>
                    <a:pt x="14711" y="600"/>
                  </a:cubicBezTo>
                  <a:cubicBezTo>
                    <a:pt x="14258" y="171"/>
                    <a:pt x="13714" y="1"/>
                    <a:pt x="13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50"/>
            <p:cNvSpPr/>
            <p:nvPr/>
          </p:nvSpPr>
          <p:spPr>
            <a:xfrm>
              <a:off x="5557250" y="727025"/>
              <a:ext cx="316300" cy="187225"/>
            </a:xfrm>
            <a:custGeom>
              <a:avLst/>
              <a:gdLst/>
              <a:ahLst/>
              <a:cxnLst/>
              <a:rect l="l" t="t" r="r" b="b"/>
              <a:pathLst>
                <a:path w="12652" h="7489" extrusionOk="0">
                  <a:moveTo>
                    <a:pt x="11625" y="0"/>
                  </a:moveTo>
                  <a:cubicBezTo>
                    <a:pt x="9030" y="0"/>
                    <a:pt x="1831" y="2811"/>
                    <a:pt x="643" y="5462"/>
                  </a:cubicBezTo>
                  <a:cubicBezTo>
                    <a:pt x="0" y="6440"/>
                    <a:pt x="857" y="7489"/>
                    <a:pt x="1779" y="7489"/>
                  </a:cubicBezTo>
                  <a:cubicBezTo>
                    <a:pt x="1957" y="7489"/>
                    <a:pt x="2138" y="7450"/>
                    <a:pt x="2311" y="7363"/>
                  </a:cubicBezTo>
                  <a:cubicBezTo>
                    <a:pt x="3645" y="6596"/>
                    <a:pt x="4479" y="4561"/>
                    <a:pt x="5814" y="3594"/>
                  </a:cubicBezTo>
                  <a:cubicBezTo>
                    <a:pt x="8549" y="1392"/>
                    <a:pt x="12652" y="1259"/>
                    <a:pt x="12552" y="392"/>
                  </a:cubicBezTo>
                  <a:cubicBezTo>
                    <a:pt x="12506" y="122"/>
                    <a:pt x="12165" y="0"/>
                    <a:pt x="11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50"/>
            <p:cNvSpPr/>
            <p:nvPr/>
          </p:nvSpPr>
          <p:spPr>
            <a:xfrm>
              <a:off x="5414025" y="688225"/>
              <a:ext cx="257725" cy="498550"/>
            </a:xfrm>
            <a:custGeom>
              <a:avLst/>
              <a:gdLst/>
              <a:ahLst/>
              <a:cxnLst/>
              <a:rect l="l" t="t" r="r" b="b"/>
              <a:pathLst>
                <a:path w="10309" h="19942" extrusionOk="0">
                  <a:moveTo>
                    <a:pt x="2210" y="0"/>
                  </a:moveTo>
                  <a:cubicBezTo>
                    <a:pt x="2011" y="0"/>
                    <a:pt x="1806" y="60"/>
                    <a:pt x="1669" y="142"/>
                  </a:cubicBezTo>
                  <a:cubicBezTo>
                    <a:pt x="1602" y="176"/>
                    <a:pt x="1535" y="209"/>
                    <a:pt x="1502" y="276"/>
                  </a:cubicBezTo>
                  <a:cubicBezTo>
                    <a:pt x="1469" y="342"/>
                    <a:pt x="1435" y="376"/>
                    <a:pt x="1369" y="443"/>
                  </a:cubicBezTo>
                  <a:cubicBezTo>
                    <a:pt x="1335" y="476"/>
                    <a:pt x="1302" y="543"/>
                    <a:pt x="1269" y="576"/>
                  </a:cubicBezTo>
                  <a:cubicBezTo>
                    <a:pt x="1135" y="876"/>
                    <a:pt x="1035" y="1210"/>
                    <a:pt x="968" y="1543"/>
                  </a:cubicBezTo>
                  <a:cubicBezTo>
                    <a:pt x="802" y="2177"/>
                    <a:pt x="768" y="2844"/>
                    <a:pt x="802" y="3511"/>
                  </a:cubicBezTo>
                  <a:cubicBezTo>
                    <a:pt x="835" y="4846"/>
                    <a:pt x="1102" y="6213"/>
                    <a:pt x="1202" y="7514"/>
                  </a:cubicBezTo>
                  <a:cubicBezTo>
                    <a:pt x="1269" y="7648"/>
                    <a:pt x="1269" y="7781"/>
                    <a:pt x="1269" y="7881"/>
                  </a:cubicBezTo>
                  <a:cubicBezTo>
                    <a:pt x="1269" y="8181"/>
                    <a:pt x="1302" y="8415"/>
                    <a:pt x="1302" y="8715"/>
                  </a:cubicBezTo>
                  <a:lnTo>
                    <a:pt x="1302" y="9449"/>
                  </a:lnTo>
                  <a:lnTo>
                    <a:pt x="1302" y="9549"/>
                  </a:lnTo>
                  <a:lnTo>
                    <a:pt x="1302" y="9582"/>
                  </a:lnTo>
                  <a:lnTo>
                    <a:pt x="1302" y="9983"/>
                  </a:lnTo>
                  <a:cubicBezTo>
                    <a:pt x="1302" y="10083"/>
                    <a:pt x="1269" y="10283"/>
                    <a:pt x="1269" y="10383"/>
                  </a:cubicBezTo>
                  <a:cubicBezTo>
                    <a:pt x="1269" y="10516"/>
                    <a:pt x="1202" y="10650"/>
                    <a:pt x="1202" y="10783"/>
                  </a:cubicBezTo>
                  <a:cubicBezTo>
                    <a:pt x="1202" y="10850"/>
                    <a:pt x="1202" y="10983"/>
                    <a:pt x="1168" y="11050"/>
                  </a:cubicBezTo>
                  <a:lnTo>
                    <a:pt x="1035" y="11550"/>
                  </a:lnTo>
                  <a:cubicBezTo>
                    <a:pt x="1035" y="11684"/>
                    <a:pt x="1002" y="11817"/>
                    <a:pt x="968" y="11951"/>
                  </a:cubicBezTo>
                  <a:cubicBezTo>
                    <a:pt x="968" y="11984"/>
                    <a:pt x="935" y="11984"/>
                    <a:pt x="935" y="12017"/>
                  </a:cubicBezTo>
                  <a:cubicBezTo>
                    <a:pt x="935" y="12118"/>
                    <a:pt x="868" y="12184"/>
                    <a:pt x="835" y="12284"/>
                  </a:cubicBezTo>
                  <a:cubicBezTo>
                    <a:pt x="802" y="12451"/>
                    <a:pt x="768" y="12551"/>
                    <a:pt x="668" y="12718"/>
                  </a:cubicBezTo>
                  <a:lnTo>
                    <a:pt x="668" y="12785"/>
                  </a:lnTo>
                  <a:cubicBezTo>
                    <a:pt x="468" y="13652"/>
                    <a:pt x="268" y="14553"/>
                    <a:pt x="134" y="15453"/>
                  </a:cubicBezTo>
                  <a:cubicBezTo>
                    <a:pt x="101" y="15720"/>
                    <a:pt x="34" y="15987"/>
                    <a:pt x="34" y="16287"/>
                  </a:cubicBezTo>
                  <a:cubicBezTo>
                    <a:pt x="1" y="16554"/>
                    <a:pt x="1" y="16821"/>
                    <a:pt x="34" y="17121"/>
                  </a:cubicBezTo>
                  <a:cubicBezTo>
                    <a:pt x="34" y="17321"/>
                    <a:pt x="101" y="17521"/>
                    <a:pt x="134" y="17722"/>
                  </a:cubicBezTo>
                  <a:lnTo>
                    <a:pt x="134" y="17788"/>
                  </a:lnTo>
                  <a:cubicBezTo>
                    <a:pt x="168" y="17988"/>
                    <a:pt x="268" y="18189"/>
                    <a:pt x="335" y="18389"/>
                  </a:cubicBezTo>
                  <a:cubicBezTo>
                    <a:pt x="629" y="19165"/>
                    <a:pt x="1225" y="19942"/>
                    <a:pt x="2018" y="19942"/>
                  </a:cubicBezTo>
                  <a:cubicBezTo>
                    <a:pt x="2212" y="19942"/>
                    <a:pt x="2419" y="19895"/>
                    <a:pt x="2636" y="19790"/>
                  </a:cubicBezTo>
                  <a:cubicBezTo>
                    <a:pt x="3203" y="19490"/>
                    <a:pt x="3604" y="18956"/>
                    <a:pt x="4004" y="18389"/>
                  </a:cubicBezTo>
                  <a:cubicBezTo>
                    <a:pt x="5271" y="16788"/>
                    <a:pt x="6606" y="15286"/>
                    <a:pt x="8140" y="14019"/>
                  </a:cubicBezTo>
                  <a:cubicBezTo>
                    <a:pt x="8607" y="13552"/>
                    <a:pt x="9107" y="13152"/>
                    <a:pt x="9641" y="12785"/>
                  </a:cubicBezTo>
                  <a:lnTo>
                    <a:pt x="10008" y="12518"/>
                  </a:lnTo>
                  <a:cubicBezTo>
                    <a:pt x="10108" y="12484"/>
                    <a:pt x="10175" y="12451"/>
                    <a:pt x="10308" y="12351"/>
                  </a:cubicBezTo>
                  <a:cubicBezTo>
                    <a:pt x="9941" y="11184"/>
                    <a:pt x="9441" y="10049"/>
                    <a:pt x="8707" y="9049"/>
                  </a:cubicBezTo>
                  <a:cubicBezTo>
                    <a:pt x="8474" y="8715"/>
                    <a:pt x="8173" y="8382"/>
                    <a:pt x="7873" y="8115"/>
                  </a:cubicBezTo>
                  <a:cubicBezTo>
                    <a:pt x="7006" y="7181"/>
                    <a:pt x="6005" y="6447"/>
                    <a:pt x="5038" y="5613"/>
                  </a:cubicBezTo>
                  <a:cubicBezTo>
                    <a:pt x="3770" y="4512"/>
                    <a:pt x="2536" y="3211"/>
                    <a:pt x="2102" y="1643"/>
                  </a:cubicBezTo>
                  <a:cubicBezTo>
                    <a:pt x="1969" y="1176"/>
                    <a:pt x="1902" y="709"/>
                    <a:pt x="2169" y="342"/>
                  </a:cubicBezTo>
                  <a:cubicBezTo>
                    <a:pt x="2303" y="209"/>
                    <a:pt x="2369" y="142"/>
                    <a:pt x="2503" y="42"/>
                  </a:cubicBezTo>
                  <a:cubicBezTo>
                    <a:pt x="2469" y="9"/>
                    <a:pt x="2369" y="9"/>
                    <a:pt x="2336" y="9"/>
                  </a:cubicBezTo>
                  <a:cubicBezTo>
                    <a:pt x="2295" y="3"/>
                    <a:pt x="2252" y="0"/>
                    <a:pt x="2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50"/>
            <p:cNvSpPr/>
            <p:nvPr/>
          </p:nvSpPr>
          <p:spPr>
            <a:xfrm>
              <a:off x="5406525" y="868575"/>
              <a:ext cx="475375" cy="318200"/>
            </a:xfrm>
            <a:custGeom>
              <a:avLst/>
              <a:gdLst/>
              <a:ahLst/>
              <a:cxnLst/>
              <a:rect l="l" t="t" r="r" b="b"/>
              <a:pathLst>
                <a:path w="19015" h="12728" extrusionOk="0">
                  <a:moveTo>
                    <a:pt x="18114" y="0"/>
                  </a:moveTo>
                  <a:cubicBezTo>
                    <a:pt x="18080" y="400"/>
                    <a:pt x="17847" y="734"/>
                    <a:pt x="17580" y="967"/>
                  </a:cubicBezTo>
                  <a:cubicBezTo>
                    <a:pt x="17238" y="1241"/>
                    <a:pt x="16827" y="1330"/>
                    <a:pt x="16395" y="1330"/>
                  </a:cubicBezTo>
                  <a:cubicBezTo>
                    <a:pt x="15983" y="1330"/>
                    <a:pt x="15552" y="1249"/>
                    <a:pt x="15145" y="1168"/>
                  </a:cubicBezTo>
                  <a:cubicBezTo>
                    <a:pt x="13597" y="876"/>
                    <a:pt x="12018" y="735"/>
                    <a:pt x="10440" y="735"/>
                  </a:cubicBezTo>
                  <a:cubicBezTo>
                    <a:pt x="9672" y="735"/>
                    <a:pt x="8904" y="768"/>
                    <a:pt x="8140" y="834"/>
                  </a:cubicBezTo>
                  <a:cubicBezTo>
                    <a:pt x="5905" y="1067"/>
                    <a:pt x="3670" y="1568"/>
                    <a:pt x="1602" y="2335"/>
                  </a:cubicBezTo>
                  <a:cubicBezTo>
                    <a:pt x="1502" y="2435"/>
                    <a:pt x="1435" y="3603"/>
                    <a:pt x="1435" y="3736"/>
                  </a:cubicBezTo>
                  <a:cubicBezTo>
                    <a:pt x="1335" y="4403"/>
                    <a:pt x="1135" y="4937"/>
                    <a:pt x="935" y="5571"/>
                  </a:cubicBezTo>
                  <a:lnTo>
                    <a:pt x="935" y="5604"/>
                  </a:lnTo>
                  <a:cubicBezTo>
                    <a:pt x="935" y="5637"/>
                    <a:pt x="901" y="5671"/>
                    <a:pt x="901" y="5737"/>
                  </a:cubicBezTo>
                  <a:cubicBezTo>
                    <a:pt x="334" y="7239"/>
                    <a:pt x="1" y="8973"/>
                    <a:pt x="401" y="10508"/>
                  </a:cubicBezTo>
                  <a:lnTo>
                    <a:pt x="401" y="10574"/>
                  </a:lnTo>
                  <a:cubicBezTo>
                    <a:pt x="434" y="10774"/>
                    <a:pt x="501" y="10975"/>
                    <a:pt x="601" y="11175"/>
                  </a:cubicBezTo>
                  <a:cubicBezTo>
                    <a:pt x="896" y="11951"/>
                    <a:pt x="1491" y="12728"/>
                    <a:pt x="2284" y="12728"/>
                  </a:cubicBezTo>
                  <a:cubicBezTo>
                    <a:pt x="2479" y="12728"/>
                    <a:pt x="2686" y="12681"/>
                    <a:pt x="2903" y="12576"/>
                  </a:cubicBezTo>
                  <a:cubicBezTo>
                    <a:pt x="3470" y="12276"/>
                    <a:pt x="3837" y="11742"/>
                    <a:pt x="4270" y="11175"/>
                  </a:cubicBezTo>
                  <a:cubicBezTo>
                    <a:pt x="5505" y="9574"/>
                    <a:pt x="6839" y="8072"/>
                    <a:pt x="8407" y="6805"/>
                  </a:cubicBezTo>
                  <a:cubicBezTo>
                    <a:pt x="9141" y="6171"/>
                    <a:pt x="9941" y="5637"/>
                    <a:pt x="10775" y="5170"/>
                  </a:cubicBezTo>
                  <a:cubicBezTo>
                    <a:pt x="12076" y="4470"/>
                    <a:pt x="13410" y="4103"/>
                    <a:pt x="14745" y="3669"/>
                  </a:cubicBezTo>
                  <a:cubicBezTo>
                    <a:pt x="14811" y="3636"/>
                    <a:pt x="14945" y="3636"/>
                    <a:pt x="15011" y="3603"/>
                  </a:cubicBezTo>
                  <a:cubicBezTo>
                    <a:pt x="15145" y="3603"/>
                    <a:pt x="15245" y="3536"/>
                    <a:pt x="15345" y="3503"/>
                  </a:cubicBezTo>
                  <a:lnTo>
                    <a:pt x="15745" y="3369"/>
                  </a:lnTo>
                  <a:cubicBezTo>
                    <a:pt x="15912" y="3336"/>
                    <a:pt x="16079" y="3269"/>
                    <a:pt x="16246" y="3169"/>
                  </a:cubicBezTo>
                  <a:cubicBezTo>
                    <a:pt x="17580" y="2635"/>
                    <a:pt x="19014" y="1668"/>
                    <a:pt x="18247" y="234"/>
                  </a:cubicBezTo>
                  <a:cubicBezTo>
                    <a:pt x="18180" y="167"/>
                    <a:pt x="18147" y="100"/>
                    <a:pt x="18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50"/>
            <p:cNvSpPr/>
            <p:nvPr/>
          </p:nvSpPr>
          <p:spPr>
            <a:xfrm>
              <a:off x="5576650" y="1298500"/>
              <a:ext cx="395300" cy="378900"/>
            </a:xfrm>
            <a:custGeom>
              <a:avLst/>
              <a:gdLst/>
              <a:ahLst/>
              <a:cxnLst/>
              <a:rect l="l" t="t" r="r" b="b"/>
              <a:pathLst>
                <a:path w="15812" h="15156" extrusionOk="0">
                  <a:moveTo>
                    <a:pt x="4764" y="0"/>
                  </a:moveTo>
                  <a:cubicBezTo>
                    <a:pt x="4665" y="0"/>
                    <a:pt x="4567" y="15"/>
                    <a:pt x="4470" y="49"/>
                  </a:cubicBezTo>
                  <a:cubicBezTo>
                    <a:pt x="4404" y="49"/>
                    <a:pt x="4370" y="49"/>
                    <a:pt x="4337" y="82"/>
                  </a:cubicBezTo>
                  <a:cubicBezTo>
                    <a:pt x="4304" y="115"/>
                    <a:pt x="4237" y="115"/>
                    <a:pt x="4204" y="149"/>
                  </a:cubicBezTo>
                  <a:lnTo>
                    <a:pt x="4070" y="282"/>
                  </a:lnTo>
                  <a:cubicBezTo>
                    <a:pt x="3903" y="482"/>
                    <a:pt x="3803" y="716"/>
                    <a:pt x="3670" y="949"/>
                  </a:cubicBezTo>
                  <a:cubicBezTo>
                    <a:pt x="3403" y="1416"/>
                    <a:pt x="3303" y="1917"/>
                    <a:pt x="3170" y="2417"/>
                  </a:cubicBezTo>
                  <a:cubicBezTo>
                    <a:pt x="2969" y="3451"/>
                    <a:pt x="2903" y="4552"/>
                    <a:pt x="2736" y="5553"/>
                  </a:cubicBezTo>
                  <a:cubicBezTo>
                    <a:pt x="2736" y="5619"/>
                    <a:pt x="2703" y="5753"/>
                    <a:pt x="2703" y="5820"/>
                  </a:cubicBezTo>
                  <a:lnTo>
                    <a:pt x="2569" y="6453"/>
                  </a:lnTo>
                  <a:cubicBezTo>
                    <a:pt x="2536" y="6620"/>
                    <a:pt x="2502" y="6820"/>
                    <a:pt x="2469" y="6987"/>
                  </a:cubicBezTo>
                  <a:cubicBezTo>
                    <a:pt x="2402" y="7054"/>
                    <a:pt x="2402" y="7054"/>
                    <a:pt x="2402" y="7087"/>
                  </a:cubicBezTo>
                  <a:lnTo>
                    <a:pt x="2402" y="7120"/>
                  </a:lnTo>
                  <a:cubicBezTo>
                    <a:pt x="2369" y="7254"/>
                    <a:pt x="2369" y="7321"/>
                    <a:pt x="2336" y="7421"/>
                  </a:cubicBezTo>
                  <a:cubicBezTo>
                    <a:pt x="2302" y="7554"/>
                    <a:pt x="2236" y="7621"/>
                    <a:pt x="2202" y="7754"/>
                  </a:cubicBezTo>
                  <a:cubicBezTo>
                    <a:pt x="2169" y="7821"/>
                    <a:pt x="2135" y="7954"/>
                    <a:pt x="2069" y="8054"/>
                  </a:cubicBezTo>
                  <a:cubicBezTo>
                    <a:pt x="2069" y="8088"/>
                    <a:pt x="2035" y="8155"/>
                    <a:pt x="2002" y="8255"/>
                  </a:cubicBezTo>
                  <a:cubicBezTo>
                    <a:pt x="1969" y="8388"/>
                    <a:pt x="1902" y="8488"/>
                    <a:pt x="1835" y="8622"/>
                  </a:cubicBezTo>
                  <a:cubicBezTo>
                    <a:pt x="1735" y="8722"/>
                    <a:pt x="1702" y="8788"/>
                    <a:pt x="1668" y="8888"/>
                  </a:cubicBezTo>
                  <a:cubicBezTo>
                    <a:pt x="1668" y="8922"/>
                    <a:pt x="1635" y="8922"/>
                    <a:pt x="1635" y="8955"/>
                  </a:cubicBezTo>
                  <a:cubicBezTo>
                    <a:pt x="1568" y="8988"/>
                    <a:pt x="1535" y="9089"/>
                    <a:pt x="1502" y="9122"/>
                  </a:cubicBezTo>
                  <a:cubicBezTo>
                    <a:pt x="1468" y="9222"/>
                    <a:pt x="1368" y="9322"/>
                    <a:pt x="1302" y="9422"/>
                  </a:cubicBezTo>
                  <a:cubicBezTo>
                    <a:pt x="968" y="10056"/>
                    <a:pt x="634" y="10656"/>
                    <a:pt x="368" y="11323"/>
                  </a:cubicBezTo>
                  <a:cubicBezTo>
                    <a:pt x="301" y="11557"/>
                    <a:pt x="201" y="11757"/>
                    <a:pt x="167" y="11957"/>
                  </a:cubicBezTo>
                  <a:lnTo>
                    <a:pt x="34" y="12591"/>
                  </a:lnTo>
                  <a:cubicBezTo>
                    <a:pt x="34" y="12758"/>
                    <a:pt x="1" y="12925"/>
                    <a:pt x="1" y="13091"/>
                  </a:cubicBezTo>
                  <a:cubicBezTo>
                    <a:pt x="1" y="13292"/>
                    <a:pt x="1" y="13458"/>
                    <a:pt x="34" y="13625"/>
                  </a:cubicBezTo>
                  <a:cubicBezTo>
                    <a:pt x="154" y="14377"/>
                    <a:pt x="545" y="15155"/>
                    <a:pt x="1281" y="15155"/>
                  </a:cubicBezTo>
                  <a:cubicBezTo>
                    <a:pt x="1361" y="15155"/>
                    <a:pt x="1446" y="15146"/>
                    <a:pt x="1535" y="15126"/>
                  </a:cubicBezTo>
                  <a:cubicBezTo>
                    <a:pt x="2002" y="14993"/>
                    <a:pt x="2402" y="14659"/>
                    <a:pt x="2836" y="14326"/>
                  </a:cubicBezTo>
                  <a:cubicBezTo>
                    <a:pt x="4070" y="13325"/>
                    <a:pt x="5371" y="12458"/>
                    <a:pt x="6805" y="11790"/>
                  </a:cubicBezTo>
                  <a:cubicBezTo>
                    <a:pt x="7206" y="11557"/>
                    <a:pt x="7673" y="11323"/>
                    <a:pt x="8173" y="11123"/>
                  </a:cubicBezTo>
                  <a:cubicBezTo>
                    <a:pt x="8307" y="11090"/>
                    <a:pt x="8373" y="11023"/>
                    <a:pt x="8507" y="10990"/>
                  </a:cubicBezTo>
                  <a:cubicBezTo>
                    <a:pt x="8573" y="10957"/>
                    <a:pt x="8640" y="10923"/>
                    <a:pt x="8707" y="10923"/>
                  </a:cubicBezTo>
                  <a:lnTo>
                    <a:pt x="8740" y="10923"/>
                  </a:lnTo>
                  <a:cubicBezTo>
                    <a:pt x="9874" y="10623"/>
                    <a:pt x="11008" y="10656"/>
                    <a:pt x="12143" y="10623"/>
                  </a:cubicBezTo>
                  <a:lnTo>
                    <a:pt x="12710" y="10623"/>
                  </a:lnTo>
                  <a:cubicBezTo>
                    <a:pt x="12810" y="10623"/>
                    <a:pt x="12943" y="10590"/>
                    <a:pt x="13010" y="10590"/>
                  </a:cubicBezTo>
                  <a:cubicBezTo>
                    <a:pt x="13143" y="10590"/>
                    <a:pt x="13277" y="10590"/>
                    <a:pt x="13444" y="10556"/>
                  </a:cubicBezTo>
                  <a:cubicBezTo>
                    <a:pt x="14544" y="10323"/>
                    <a:pt x="15812" y="9889"/>
                    <a:pt x="15512" y="8655"/>
                  </a:cubicBezTo>
                  <a:cubicBezTo>
                    <a:pt x="15478" y="8588"/>
                    <a:pt x="15478" y="8555"/>
                    <a:pt x="15412" y="8488"/>
                  </a:cubicBezTo>
                  <a:cubicBezTo>
                    <a:pt x="15212" y="7888"/>
                    <a:pt x="14845" y="7287"/>
                    <a:pt x="14678" y="6620"/>
                  </a:cubicBezTo>
                  <a:cubicBezTo>
                    <a:pt x="14411" y="5619"/>
                    <a:pt x="14411" y="4619"/>
                    <a:pt x="14478" y="3585"/>
                  </a:cubicBezTo>
                  <a:cubicBezTo>
                    <a:pt x="14511" y="2917"/>
                    <a:pt x="15045" y="2250"/>
                    <a:pt x="14644" y="1617"/>
                  </a:cubicBezTo>
                  <a:cubicBezTo>
                    <a:pt x="14225" y="994"/>
                    <a:pt x="13531" y="788"/>
                    <a:pt x="12738" y="788"/>
                  </a:cubicBezTo>
                  <a:cubicBezTo>
                    <a:pt x="11324" y="788"/>
                    <a:pt x="9600" y="1443"/>
                    <a:pt x="8573" y="1550"/>
                  </a:cubicBezTo>
                  <a:cubicBezTo>
                    <a:pt x="8519" y="1554"/>
                    <a:pt x="8466" y="1556"/>
                    <a:pt x="8414" y="1556"/>
                  </a:cubicBezTo>
                  <a:cubicBezTo>
                    <a:pt x="7661" y="1556"/>
                    <a:pt x="7091" y="1126"/>
                    <a:pt x="6405" y="783"/>
                  </a:cubicBezTo>
                  <a:cubicBezTo>
                    <a:pt x="5977" y="526"/>
                    <a:pt x="5353" y="0"/>
                    <a:pt x="47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50"/>
            <p:cNvSpPr/>
            <p:nvPr/>
          </p:nvSpPr>
          <p:spPr>
            <a:xfrm>
              <a:off x="5726650" y="1395825"/>
              <a:ext cx="270875" cy="100425"/>
            </a:xfrm>
            <a:custGeom>
              <a:avLst/>
              <a:gdLst/>
              <a:ahLst/>
              <a:cxnLst/>
              <a:rect l="l" t="t" r="r" b="b"/>
              <a:pathLst>
                <a:path w="10835" h="4017" extrusionOk="0">
                  <a:moveTo>
                    <a:pt x="8630" y="0"/>
                  </a:moveTo>
                  <a:cubicBezTo>
                    <a:pt x="6033" y="0"/>
                    <a:pt x="1908" y="779"/>
                    <a:pt x="772" y="2227"/>
                  </a:cubicBezTo>
                  <a:cubicBezTo>
                    <a:pt x="1" y="2936"/>
                    <a:pt x="656" y="4017"/>
                    <a:pt x="1498" y="4017"/>
                  </a:cubicBezTo>
                  <a:cubicBezTo>
                    <a:pt x="1566" y="4017"/>
                    <a:pt x="1636" y="4010"/>
                    <a:pt x="1706" y="3995"/>
                  </a:cubicBezTo>
                  <a:cubicBezTo>
                    <a:pt x="2874" y="3661"/>
                    <a:pt x="3874" y="2260"/>
                    <a:pt x="5109" y="1760"/>
                  </a:cubicBezTo>
                  <a:cubicBezTo>
                    <a:pt x="7544" y="592"/>
                    <a:pt x="10779" y="1326"/>
                    <a:pt x="10813" y="592"/>
                  </a:cubicBezTo>
                  <a:cubicBezTo>
                    <a:pt x="10835" y="193"/>
                    <a:pt x="9922" y="0"/>
                    <a:pt x="86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50"/>
            <p:cNvSpPr/>
            <p:nvPr/>
          </p:nvSpPr>
          <p:spPr>
            <a:xfrm>
              <a:off x="5575825" y="1300000"/>
              <a:ext cx="218500" cy="378450"/>
            </a:xfrm>
            <a:custGeom>
              <a:avLst/>
              <a:gdLst/>
              <a:ahLst/>
              <a:cxnLst/>
              <a:rect l="l" t="t" r="r" b="b"/>
              <a:pathLst>
                <a:path w="8740" h="15138" extrusionOk="0">
                  <a:moveTo>
                    <a:pt x="4666" y="0"/>
                  </a:moveTo>
                  <a:cubicBezTo>
                    <a:pt x="4592" y="0"/>
                    <a:pt x="4525" y="8"/>
                    <a:pt x="4470" y="22"/>
                  </a:cubicBezTo>
                  <a:cubicBezTo>
                    <a:pt x="4403" y="22"/>
                    <a:pt x="4370" y="22"/>
                    <a:pt x="4337" y="55"/>
                  </a:cubicBezTo>
                  <a:cubicBezTo>
                    <a:pt x="4270" y="89"/>
                    <a:pt x="4237" y="89"/>
                    <a:pt x="4203" y="156"/>
                  </a:cubicBezTo>
                  <a:lnTo>
                    <a:pt x="4070" y="256"/>
                  </a:lnTo>
                  <a:cubicBezTo>
                    <a:pt x="3903" y="489"/>
                    <a:pt x="3770" y="689"/>
                    <a:pt x="3670" y="923"/>
                  </a:cubicBezTo>
                  <a:cubicBezTo>
                    <a:pt x="3403" y="1390"/>
                    <a:pt x="3303" y="1890"/>
                    <a:pt x="3169" y="2390"/>
                  </a:cubicBezTo>
                  <a:cubicBezTo>
                    <a:pt x="2936" y="3425"/>
                    <a:pt x="2902" y="4525"/>
                    <a:pt x="2736" y="5526"/>
                  </a:cubicBezTo>
                  <a:cubicBezTo>
                    <a:pt x="2736" y="5593"/>
                    <a:pt x="2702" y="5726"/>
                    <a:pt x="2702" y="5826"/>
                  </a:cubicBezTo>
                  <a:lnTo>
                    <a:pt x="2569" y="6427"/>
                  </a:lnTo>
                  <a:cubicBezTo>
                    <a:pt x="2535" y="6593"/>
                    <a:pt x="2502" y="6794"/>
                    <a:pt x="2435" y="6994"/>
                  </a:cubicBezTo>
                  <a:cubicBezTo>
                    <a:pt x="2402" y="7027"/>
                    <a:pt x="2402" y="7027"/>
                    <a:pt x="2402" y="7060"/>
                  </a:cubicBezTo>
                  <a:lnTo>
                    <a:pt x="2402" y="7094"/>
                  </a:lnTo>
                  <a:cubicBezTo>
                    <a:pt x="2369" y="7227"/>
                    <a:pt x="2369" y="7327"/>
                    <a:pt x="2335" y="7394"/>
                  </a:cubicBezTo>
                  <a:cubicBezTo>
                    <a:pt x="2269" y="7527"/>
                    <a:pt x="2235" y="7594"/>
                    <a:pt x="2202" y="7728"/>
                  </a:cubicBezTo>
                  <a:cubicBezTo>
                    <a:pt x="2168" y="7828"/>
                    <a:pt x="2102" y="7928"/>
                    <a:pt x="2068" y="8028"/>
                  </a:cubicBezTo>
                  <a:cubicBezTo>
                    <a:pt x="2068" y="8061"/>
                    <a:pt x="2035" y="8161"/>
                    <a:pt x="2002" y="8228"/>
                  </a:cubicBezTo>
                  <a:cubicBezTo>
                    <a:pt x="1935" y="8361"/>
                    <a:pt x="1902" y="8495"/>
                    <a:pt x="1835" y="8595"/>
                  </a:cubicBezTo>
                  <a:cubicBezTo>
                    <a:pt x="1735" y="8695"/>
                    <a:pt x="1701" y="8762"/>
                    <a:pt x="1668" y="8862"/>
                  </a:cubicBezTo>
                  <a:cubicBezTo>
                    <a:pt x="1668" y="8895"/>
                    <a:pt x="1601" y="8895"/>
                    <a:pt x="1601" y="8928"/>
                  </a:cubicBezTo>
                  <a:cubicBezTo>
                    <a:pt x="1568" y="8995"/>
                    <a:pt x="1535" y="9062"/>
                    <a:pt x="1501" y="9095"/>
                  </a:cubicBezTo>
                  <a:cubicBezTo>
                    <a:pt x="1435" y="9195"/>
                    <a:pt x="1368" y="9329"/>
                    <a:pt x="1268" y="9395"/>
                  </a:cubicBezTo>
                  <a:cubicBezTo>
                    <a:pt x="934" y="10029"/>
                    <a:pt x="601" y="10663"/>
                    <a:pt x="367" y="11330"/>
                  </a:cubicBezTo>
                  <a:cubicBezTo>
                    <a:pt x="267" y="11530"/>
                    <a:pt x="200" y="11730"/>
                    <a:pt x="167" y="11931"/>
                  </a:cubicBezTo>
                  <a:lnTo>
                    <a:pt x="34" y="12564"/>
                  </a:lnTo>
                  <a:cubicBezTo>
                    <a:pt x="34" y="12731"/>
                    <a:pt x="0" y="12898"/>
                    <a:pt x="0" y="13065"/>
                  </a:cubicBezTo>
                  <a:cubicBezTo>
                    <a:pt x="0" y="13265"/>
                    <a:pt x="0" y="13432"/>
                    <a:pt x="34" y="13598"/>
                  </a:cubicBezTo>
                  <a:cubicBezTo>
                    <a:pt x="152" y="14341"/>
                    <a:pt x="510" y="15137"/>
                    <a:pt x="1246" y="15137"/>
                  </a:cubicBezTo>
                  <a:cubicBezTo>
                    <a:pt x="1337" y="15137"/>
                    <a:pt x="1433" y="15125"/>
                    <a:pt x="1535" y="15100"/>
                  </a:cubicBezTo>
                  <a:cubicBezTo>
                    <a:pt x="2002" y="14966"/>
                    <a:pt x="2402" y="14666"/>
                    <a:pt x="2836" y="14299"/>
                  </a:cubicBezTo>
                  <a:cubicBezTo>
                    <a:pt x="4070" y="13298"/>
                    <a:pt x="5371" y="12431"/>
                    <a:pt x="6772" y="11764"/>
                  </a:cubicBezTo>
                  <a:cubicBezTo>
                    <a:pt x="7205" y="11530"/>
                    <a:pt x="7672" y="11330"/>
                    <a:pt x="8173" y="11097"/>
                  </a:cubicBezTo>
                  <a:cubicBezTo>
                    <a:pt x="8306" y="11063"/>
                    <a:pt x="8373" y="11030"/>
                    <a:pt x="8506" y="10963"/>
                  </a:cubicBezTo>
                  <a:cubicBezTo>
                    <a:pt x="8573" y="10930"/>
                    <a:pt x="8673" y="10930"/>
                    <a:pt x="8740" y="10897"/>
                  </a:cubicBezTo>
                  <a:cubicBezTo>
                    <a:pt x="8706" y="9896"/>
                    <a:pt x="8540" y="8928"/>
                    <a:pt x="8173" y="8095"/>
                  </a:cubicBezTo>
                  <a:cubicBezTo>
                    <a:pt x="8039" y="7828"/>
                    <a:pt x="7873" y="7527"/>
                    <a:pt x="7706" y="7227"/>
                  </a:cubicBezTo>
                  <a:cubicBezTo>
                    <a:pt x="7239" y="6393"/>
                    <a:pt x="6638" y="5593"/>
                    <a:pt x="6038" y="4826"/>
                  </a:cubicBezTo>
                  <a:cubicBezTo>
                    <a:pt x="5304" y="3725"/>
                    <a:pt x="4570" y="2524"/>
                    <a:pt x="4537" y="1223"/>
                  </a:cubicBezTo>
                  <a:cubicBezTo>
                    <a:pt x="4503" y="889"/>
                    <a:pt x="4537" y="489"/>
                    <a:pt x="4837" y="256"/>
                  </a:cubicBezTo>
                  <a:cubicBezTo>
                    <a:pt x="4904" y="189"/>
                    <a:pt x="5004" y="122"/>
                    <a:pt x="5137" y="89"/>
                  </a:cubicBezTo>
                  <a:cubicBezTo>
                    <a:pt x="5071" y="89"/>
                    <a:pt x="5037" y="55"/>
                    <a:pt x="5004" y="55"/>
                  </a:cubicBezTo>
                  <a:cubicBezTo>
                    <a:pt x="4887" y="16"/>
                    <a:pt x="4769" y="0"/>
                    <a:pt x="4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50"/>
            <p:cNvSpPr/>
            <p:nvPr/>
          </p:nvSpPr>
          <p:spPr>
            <a:xfrm>
              <a:off x="5575825" y="1473275"/>
              <a:ext cx="396125" cy="204125"/>
            </a:xfrm>
            <a:custGeom>
              <a:avLst/>
              <a:gdLst/>
              <a:ahLst/>
              <a:cxnLst/>
              <a:rect l="l" t="t" r="r" b="b"/>
              <a:pathLst>
                <a:path w="15845" h="8165" extrusionOk="0">
                  <a:moveTo>
                    <a:pt x="4672" y="1"/>
                  </a:moveTo>
                  <a:cubicBezTo>
                    <a:pt x="3917" y="1"/>
                    <a:pt x="3160" y="44"/>
                    <a:pt x="2402" y="129"/>
                  </a:cubicBezTo>
                  <a:cubicBezTo>
                    <a:pt x="2335" y="163"/>
                    <a:pt x="2068" y="1063"/>
                    <a:pt x="2035" y="1130"/>
                  </a:cubicBezTo>
                  <a:cubicBezTo>
                    <a:pt x="1868" y="1631"/>
                    <a:pt x="1601" y="1997"/>
                    <a:pt x="1335" y="2431"/>
                  </a:cubicBezTo>
                  <a:cubicBezTo>
                    <a:pt x="1335" y="2464"/>
                    <a:pt x="1268" y="2464"/>
                    <a:pt x="1268" y="2498"/>
                  </a:cubicBezTo>
                  <a:cubicBezTo>
                    <a:pt x="567" y="3599"/>
                    <a:pt x="0" y="4833"/>
                    <a:pt x="0" y="6100"/>
                  </a:cubicBezTo>
                  <a:cubicBezTo>
                    <a:pt x="0" y="6301"/>
                    <a:pt x="0" y="6467"/>
                    <a:pt x="34" y="6634"/>
                  </a:cubicBezTo>
                  <a:cubicBezTo>
                    <a:pt x="154" y="7386"/>
                    <a:pt x="518" y="8164"/>
                    <a:pt x="1272" y="8164"/>
                  </a:cubicBezTo>
                  <a:cubicBezTo>
                    <a:pt x="1355" y="8164"/>
                    <a:pt x="1442" y="8155"/>
                    <a:pt x="1535" y="8135"/>
                  </a:cubicBezTo>
                  <a:cubicBezTo>
                    <a:pt x="2002" y="8002"/>
                    <a:pt x="2402" y="7668"/>
                    <a:pt x="2836" y="7335"/>
                  </a:cubicBezTo>
                  <a:cubicBezTo>
                    <a:pt x="4070" y="6334"/>
                    <a:pt x="5371" y="5467"/>
                    <a:pt x="6772" y="4799"/>
                  </a:cubicBezTo>
                  <a:cubicBezTo>
                    <a:pt x="7472" y="4466"/>
                    <a:pt x="8173" y="4232"/>
                    <a:pt x="8907" y="3999"/>
                  </a:cubicBezTo>
                  <a:cubicBezTo>
                    <a:pt x="10041" y="3732"/>
                    <a:pt x="11075" y="3732"/>
                    <a:pt x="12209" y="3632"/>
                  </a:cubicBezTo>
                  <a:lnTo>
                    <a:pt x="12709" y="3632"/>
                  </a:lnTo>
                  <a:cubicBezTo>
                    <a:pt x="12809" y="3632"/>
                    <a:pt x="12876" y="3599"/>
                    <a:pt x="13010" y="3599"/>
                  </a:cubicBezTo>
                  <a:cubicBezTo>
                    <a:pt x="13143" y="3599"/>
                    <a:pt x="13243" y="3599"/>
                    <a:pt x="13410" y="3565"/>
                  </a:cubicBezTo>
                  <a:cubicBezTo>
                    <a:pt x="14544" y="3332"/>
                    <a:pt x="15845" y="2898"/>
                    <a:pt x="15511" y="1664"/>
                  </a:cubicBezTo>
                  <a:cubicBezTo>
                    <a:pt x="15511" y="1597"/>
                    <a:pt x="15511" y="1497"/>
                    <a:pt x="15445" y="1464"/>
                  </a:cubicBezTo>
                  <a:cubicBezTo>
                    <a:pt x="15345" y="1731"/>
                    <a:pt x="15111" y="1964"/>
                    <a:pt x="14844" y="2098"/>
                  </a:cubicBezTo>
                  <a:cubicBezTo>
                    <a:pt x="14668" y="2185"/>
                    <a:pt x="14484" y="2222"/>
                    <a:pt x="14296" y="2222"/>
                  </a:cubicBezTo>
                  <a:cubicBezTo>
                    <a:pt x="13842" y="2222"/>
                    <a:pt x="13367" y="2010"/>
                    <a:pt x="12943" y="1797"/>
                  </a:cubicBezTo>
                  <a:cubicBezTo>
                    <a:pt x="11275" y="997"/>
                    <a:pt x="9507" y="463"/>
                    <a:pt x="7672" y="230"/>
                  </a:cubicBezTo>
                  <a:cubicBezTo>
                    <a:pt x="6681" y="77"/>
                    <a:pt x="5679" y="1"/>
                    <a:pt x="4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50"/>
            <p:cNvSpPr/>
            <p:nvPr/>
          </p:nvSpPr>
          <p:spPr>
            <a:xfrm>
              <a:off x="4892825" y="896250"/>
              <a:ext cx="427825" cy="521825"/>
            </a:xfrm>
            <a:custGeom>
              <a:avLst/>
              <a:gdLst/>
              <a:ahLst/>
              <a:cxnLst/>
              <a:rect l="l" t="t" r="r" b="b"/>
              <a:pathLst>
                <a:path w="17113" h="20873" extrusionOk="0">
                  <a:moveTo>
                    <a:pt x="4570" y="1"/>
                  </a:moveTo>
                  <a:cubicBezTo>
                    <a:pt x="3968" y="1"/>
                    <a:pt x="3426" y="193"/>
                    <a:pt x="3003" y="694"/>
                  </a:cubicBezTo>
                  <a:cubicBezTo>
                    <a:pt x="2369" y="1395"/>
                    <a:pt x="2869" y="2329"/>
                    <a:pt x="2736" y="3196"/>
                  </a:cubicBezTo>
                  <a:cubicBezTo>
                    <a:pt x="2569" y="4530"/>
                    <a:pt x="2336" y="5731"/>
                    <a:pt x="1835" y="6932"/>
                  </a:cubicBezTo>
                  <a:cubicBezTo>
                    <a:pt x="1502" y="7733"/>
                    <a:pt x="968" y="8400"/>
                    <a:pt x="568" y="9167"/>
                  </a:cubicBezTo>
                  <a:cubicBezTo>
                    <a:pt x="668" y="9234"/>
                    <a:pt x="635" y="9334"/>
                    <a:pt x="601" y="9367"/>
                  </a:cubicBezTo>
                  <a:cubicBezTo>
                    <a:pt x="1" y="10802"/>
                    <a:pt x="1302" y="11702"/>
                    <a:pt x="2536" y="12203"/>
                  </a:cubicBezTo>
                  <a:cubicBezTo>
                    <a:pt x="2703" y="12303"/>
                    <a:pt x="2869" y="12336"/>
                    <a:pt x="3003" y="12369"/>
                  </a:cubicBezTo>
                  <a:cubicBezTo>
                    <a:pt x="3136" y="12403"/>
                    <a:pt x="3203" y="12469"/>
                    <a:pt x="3336" y="12503"/>
                  </a:cubicBezTo>
                  <a:cubicBezTo>
                    <a:pt x="3470" y="12536"/>
                    <a:pt x="3537" y="12536"/>
                    <a:pt x="3637" y="12570"/>
                  </a:cubicBezTo>
                  <a:cubicBezTo>
                    <a:pt x="3703" y="12636"/>
                    <a:pt x="3803" y="12636"/>
                    <a:pt x="3870" y="12670"/>
                  </a:cubicBezTo>
                  <a:cubicBezTo>
                    <a:pt x="3937" y="12670"/>
                    <a:pt x="3970" y="12670"/>
                    <a:pt x="3970" y="12703"/>
                  </a:cubicBezTo>
                  <a:cubicBezTo>
                    <a:pt x="5271" y="13037"/>
                    <a:pt x="6505" y="13203"/>
                    <a:pt x="7673" y="13837"/>
                  </a:cubicBezTo>
                  <a:lnTo>
                    <a:pt x="7706" y="13837"/>
                  </a:lnTo>
                  <a:cubicBezTo>
                    <a:pt x="7806" y="13870"/>
                    <a:pt x="7873" y="13904"/>
                    <a:pt x="7940" y="13971"/>
                  </a:cubicBezTo>
                  <a:cubicBezTo>
                    <a:pt x="8040" y="14037"/>
                    <a:pt x="8140" y="14071"/>
                    <a:pt x="8273" y="14171"/>
                  </a:cubicBezTo>
                  <a:cubicBezTo>
                    <a:pt x="8774" y="14504"/>
                    <a:pt x="9207" y="14905"/>
                    <a:pt x="9674" y="15338"/>
                  </a:cubicBezTo>
                  <a:cubicBezTo>
                    <a:pt x="11142" y="16506"/>
                    <a:pt x="12376" y="17907"/>
                    <a:pt x="13610" y="19474"/>
                  </a:cubicBezTo>
                  <a:cubicBezTo>
                    <a:pt x="13977" y="19975"/>
                    <a:pt x="14378" y="20509"/>
                    <a:pt x="14878" y="20742"/>
                  </a:cubicBezTo>
                  <a:cubicBezTo>
                    <a:pt x="15058" y="20832"/>
                    <a:pt x="15229" y="20872"/>
                    <a:pt x="15390" y="20872"/>
                  </a:cubicBezTo>
                  <a:cubicBezTo>
                    <a:pt x="16127" y="20872"/>
                    <a:pt x="16661" y="20029"/>
                    <a:pt x="16879" y="19208"/>
                  </a:cubicBezTo>
                  <a:cubicBezTo>
                    <a:pt x="16980" y="19007"/>
                    <a:pt x="17013" y="18774"/>
                    <a:pt x="17046" y="18540"/>
                  </a:cubicBezTo>
                  <a:lnTo>
                    <a:pt x="17046" y="18507"/>
                  </a:lnTo>
                  <a:cubicBezTo>
                    <a:pt x="17113" y="18307"/>
                    <a:pt x="17113" y="18073"/>
                    <a:pt x="17113" y="17873"/>
                  </a:cubicBezTo>
                  <a:cubicBezTo>
                    <a:pt x="17113" y="17573"/>
                    <a:pt x="17113" y="17340"/>
                    <a:pt x="17046" y="17039"/>
                  </a:cubicBezTo>
                  <a:cubicBezTo>
                    <a:pt x="17013" y="16739"/>
                    <a:pt x="17013" y="16506"/>
                    <a:pt x="16980" y="16239"/>
                  </a:cubicBezTo>
                  <a:cubicBezTo>
                    <a:pt x="16846" y="15372"/>
                    <a:pt x="16613" y="14504"/>
                    <a:pt x="16346" y="13637"/>
                  </a:cubicBezTo>
                  <a:lnTo>
                    <a:pt x="16346" y="13570"/>
                  </a:lnTo>
                  <a:cubicBezTo>
                    <a:pt x="16279" y="13470"/>
                    <a:pt x="16212" y="13303"/>
                    <a:pt x="16179" y="13170"/>
                  </a:cubicBezTo>
                  <a:cubicBezTo>
                    <a:pt x="16146" y="13070"/>
                    <a:pt x="16112" y="13003"/>
                    <a:pt x="16112" y="12903"/>
                  </a:cubicBezTo>
                  <a:cubicBezTo>
                    <a:pt x="16112" y="12870"/>
                    <a:pt x="16046" y="12870"/>
                    <a:pt x="16046" y="12836"/>
                  </a:cubicBezTo>
                  <a:lnTo>
                    <a:pt x="15945" y="12469"/>
                  </a:lnTo>
                  <a:lnTo>
                    <a:pt x="15812" y="11969"/>
                  </a:lnTo>
                  <a:cubicBezTo>
                    <a:pt x="15779" y="11869"/>
                    <a:pt x="15779" y="11736"/>
                    <a:pt x="15779" y="11669"/>
                  </a:cubicBezTo>
                  <a:cubicBezTo>
                    <a:pt x="15712" y="11535"/>
                    <a:pt x="15712" y="11402"/>
                    <a:pt x="15679" y="11269"/>
                  </a:cubicBezTo>
                  <a:cubicBezTo>
                    <a:pt x="15679" y="11169"/>
                    <a:pt x="15645" y="11002"/>
                    <a:pt x="15645" y="10868"/>
                  </a:cubicBezTo>
                  <a:cubicBezTo>
                    <a:pt x="15645" y="10735"/>
                    <a:pt x="15612" y="10635"/>
                    <a:pt x="15612" y="10501"/>
                  </a:cubicBezTo>
                  <a:lnTo>
                    <a:pt x="15612" y="10435"/>
                  </a:lnTo>
                  <a:lnTo>
                    <a:pt x="15612" y="10335"/>
                  </a:lnTo>
                  <a:cubicBezTo>
                    <a:pt x="15612" y="10068"/>
                    <a:pt x="15545" y="9868"/>
                    <a:pt x="15545" y="9601"/>
                  </a:cubicBezTo>
                  <a:lnTo>
                    <a:pt x="15545" y="8767"/>
                  </a:lnTo>
                  <a:lnTo>
                    <a:pt x="15545" y="8400"/>
                  </a:lnTo>
                  <a:cubicBezTo>
                    <a:pt x="15612" y="7099"/>
                    <a:pt x="15745" y="5698"/>
                    <a:pt x="15745" y="4364"/>
                  </a:cubicBezTo>
                  <a:cubicBezTo>
                    <a:pt x="15745" y="3696"/>
                    <a:pt x="15679" y="3029"/>
                    <a:pt x="15512" y="2396"/>
                  </a:cubicBezTo>
                  <a:cubicBezTo>
                    <a:pt x="15412" y="2062"/>
                    <a:pt x="15345" y="1728"/>
                    <a:pt x="15178" y="1495"/>
                  </a:cubicBezTo>
                  <a:cubicBezTo>
                    <a:pt x="15145" y="1428"/>
                    <a:pt x="15078" y="1361"/>
                    <a:pt x="15045" y="1328"/>
                  </a:cubicBezTo>
                  <a:lnTo>
                    <a:pt x="14911" y="1195"/>
                  </a:lnTo>
                  <a:lnTo>
                    <a:pt x="14811" y="1061"/>
                  </a:lnTo>
                  <a:cubicBezTo>
                    <a:pt x="14648" y="972"/>
                    <a:pt x="14472" y="936"/>
                    <a:pt x="14289" y="936"/>
                  </a:cubicBezTo>
                  <a:cubicBezTo>
                    <a:pt x="13649" y="936"/>
                    <a:pt x="12929" y="1380"/>
                    <a:pt x="12410" y="1562"/>
                  </a:cubicBezTo>
                  <a:cubicBezTo>
                    <a:pt x="11751" y="1815"/>
                    <a:pt x="11132" y="2087"/>
                    <a:pt x="10463" y="2087"/>
                  </a:cubicBezTo>
                  <a:cubicBezTo>
                    <a:pt x="10250" y="2087"/>
                    <a:pt x="10033" y="2060"/>
                    <a:pt x="9808" y="1995"/>
                  </a:cubicBezTo>
                  <a:cubicBezTo>
                    <a:pt x="8498" y="1575"/>
                    <a:pt x="6290" y="1"/>
                    <a:pt x="4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50"/>
            <p:cNvSpPr/>
            <p:nvPr/>
          </p:nvSpPr>
          <p:spPr>
            <a:xfrm>
              <a:off x="4892825" y="981825"/>
              <a:ext cx="291875" cy="172400"/>
            </a:xfrm>
            <a:custGeom>
              <a:avLst/>
              <a:gdLst/>
              <a:ahLst/>
              <a:cxnLst/>
              <a:rect l="l" t="t" r="r" b="b"/>
              <a:pathLst>
                <a:path w="11675" h="6896" extrusionOk="0">
                  <a:moveTo>
                    <a:pt x="1114" y="1"/>
                  </a:moveTo>
                  <a:cubicBezTo>
                    <a:pt x="503" y="1"/>
                    <a:pt x="121" y="137"/>
                    <a:pt x="101" y="440"/>
                  </a:cubicBezTo>
                  <a:cubicBezTo>
                    <a:pt x="1" y="1341"/>
                    <a:pt x="3770" y="1174"/>
                    <a:pt x="6305" y="3242"/>
                  </a:cubicBezTo>
                  <a:cubicBezTo>
                    <a:pt x="7539" y="4110"/>
                    <a:pt x="8373" y="6111"/>
                    <a:pt x="9641" y="6812"/>
                  </a:cubicBezTo>
                  <a:cubicBezTo>
                    <a:pt x="9769" y="6869"/>
                    <a:pt x="9901" y="6895"/>
                    <a:pt x="10031" y="6895"/>
                  </a:cubicBezTo>
                  <a:cubicBezTo>
                    <a:pt x="10884" y="6895"/>
                    <a:pt x="11674" y="5761"/>
                    <a:pt x="11009" y="4777"/>
                  </a:cubicBezTo>
                  <a:cubicBezTo>
                    <a:pt x="9884" y="2260"/>
                    <a:pt x="3602" y="1"/>
                    <a:pt x="1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50"/>
            <p:cNvSpPr/>
            <p:nvPr/>
          </p:nvSpPr>
          <p:spPr>
            <a:xfrm>
              <a:off x="5087125" y="919125"/>
              <a:ext cx="235200" cy="498100"/>
            </a:xfrm>
            <a:custGeom>
              <a:avLst/>
              <a:gdLst/>
              <a:ahLst/>
              <a:cxnLst/>
              <a:rect l="l" t="t" r="r" b="b"/>
              <a:pathLst>
                <a:path w="9408" h="19924" extrusionOk="0">
                  <a:moveTo>
                    <a:pt x="6660" y="0"/>
                  </a:moveTo>
                  <a:cubicBezTo>
                    <a:pt x="6602" y="0"/>
                    <a:pt x="6539" y="5"/>
                    <a:pt x="6472" y="13"/>
                  </a:cubicBezTo>
                  <a:cubicBezTo>
                    <a:pt x="6439" y="13"/>
                    <a:pt x="6406" y="80"/>
                    <a:pt x="6372" y="80"/>
                  </a:cubicBezTo>
                  <a:cubicBezTo>
                    <a:pt x="6472" y="113"/>
                    <a:pt x="6572" y="180"/>
                    <a:pt x="6639" y="313"/>
                  </a:cubicBezTo>
                  <a:cubicBezTo>
                    <a:pt x="6906" y="647"/>
                    <a:pt x="6906" y="1147"/>
                    <a:pt x="6772" y="1581"/>
                  </a:cubicBezTo>
                  <a:cubicBezTo>
                    <a:pt x="6439" y="3182"/>
                    <a:pt x="5405" y="4583"/>
                    <a:pt x="4304" y="5750"/>
                  </a:cubicBezTo>
                  <a:cubicBezTo>
                    <a:pt x="3537" y="6618"/>
                    <a:pt x="2636" y="7452"/>
                    <a:pt x="1902" y="8419"/>
                  </a:cubicBezTo>
                  <a:cubicBezTo>
                    <a:pt x="1635" y="8752"/>
                    <a:pt x="1435" y="9086"/>
                    <a:pt x="1202" y="9420"/>
                  </a:cubicBezTo>
                  <a:cubicBezTo>
                    <a:pt x="668" y="10487"/>
                    <a:pt x="234" y="11655"/>
                    <a:pt x="1" y="12889"/>
                  </a:cubicBezTo>
                  <a:cubicBezTo>
                    <a:pt x="101" y="12922"/>
                    <a:pt x="168" y="12955"/>
                    <a:pt x="234" y="12989"/>
                  </a:cubicBezTo>
                  <a:cubicBezTo>
                    <a:pt x="368" y="13089"/>
                    <a:pt x="435" y="13122"/>
                    <a:pt x="568" y="13222"/>
                  </a:cubicBezTo>
                  <a:cubicBezTo>
                    <a:pt x="1068" y="13556"/>
                    <a:pt x="1535" y="13956"/>
                    <a:pt x="2002" y="14390"/>
                  </a:cubicBezTo>
                  <a:cubicBezTo>
                    <a:pt x="3437" y="15557"/>
                    <a:pt x="4704" y="16958"/>
                    <a:pt x="5905" y="18493"/>
                  </a:cubicBezTo>
                  <a:cubicBezTo>
                    <a:pt x="6272" y="18993"/>
                    <a:pt x="6706" y="19560"/>
                    <a:pt x="7206" y="19794"/>
                  </a:cubicBezTo>
                  <a:cubicBezTo>
                    <a:pt x="7386" y="19883"/>
                    <a:pt x="7556" y="19924"/>
                    <a:pt x="7715" y="19924"/>
                  </a:cubicBezTo>
                  <a:cubicBezTo>
                    <a:pt x="8445" y="19924"/>
                    <a:pt x="8961" y="19080"/>
                    <a:pt x="9208" y="18259"/>
                  </a:cubicBezTo>
                  <a:cubicBezTo>
                    <a:pt x="9274" y="18059"/>
                    <a:pt x="9341" y="17826"/>
                    <a:pt x="9374" y="17592"/>
                  </a:cubicBezTo>
                  <a:lnTo>
                    <a:pt x="9374" y="17559"/>
                  </a:lnTo>
                  <a:cubicBezTo>
                    <a:pt x="9408" y="17325"/>
                    <a:pt x="9408" y="17125"/>
                    <a:pt x="9408" y="16925"/>
                  </a:cubicBezTo>
                  <a:cubicBezTo>
                    <a:pt x="9408" y="16625"/>
                    <a:pt x="9408" y="16391"/>
                    <a:pt x="9374" y="16091"/>
                  </a:cubicBezTo>
                  <a:cubicBezTo>
                    <a:pt x="9341" y="15791"/>
                    <a:pt x="9341" y="15557"/>
                    <a:pt x="9274" y="15290"/>
                  </a:cubicBezTo>
                  <a:cubicBezTo>
                    <a:pt x="9174" y="14423"/>
                    <a:pt x="8907" y="13556"/>
                    <a:pt x="8674" y="12655"/>
                  </a:cubicBezTo>
                  <a:lnTo>
                    <a:pt x="8674" y="12622"/>
                  </a:lnTo>
                  <a:cubicBezTo>
                    <a:pt x="8574" y="12488"/>
                    <a:pt x="8540" y="12322"/>
                    <a:pt x="8507" y="12222"/>
                  </a:cubicBezTo>
                  <a:cubicBezTo>
                    <a:pt x="8440" y="12122"/>
                    <a:pt x="8407" y="12055"/>
                    <a:pt x="8407" y="11955"/>
                  </a:cubicBezTo>
                  <a:cubicBezTo>
                    <a:pt x="8407" y="11921"/>
                    <a:pt x="8374" y="11921"/>
                    <a:pt x="8374" y="11888"/>
                  </a:cubicBezTo>
                  <a:lnTo>
                    <a:pt x="8240" y="11488"/>
                  </a:lnTo>
                  <a:lnTo>
                    <a:pt x="8107" y="10987"/>
                  </a:lnTo>
                  <a:cubicBezTo>
                    <a:pt x="8073" y="10921"/>
                    <a:pt x="8073" y="10787"/>
                    <a:pt x="8073" y="10721"/>
                  </a:cubicBezTo>
                  <a:cubicBezTo>
                    <a:pt x="8040" y="10587"/>
                    <a:pt x="8040" y="10454"/>
                    <a:pt x="8007" y="10320"/>
                  </a:cubicBezTo>
                  <a:cubicBezTo>
                    <a:pt x="8007" y="10220"/>
                    <a:pt x="7940" y="10053"/>
                    <a:pt x="7940" y="9920"/>
                  </a:cubicBezTo>
                  <a:cubicBezTo>
                    <a:pt x="7940" y="9787"/>
                    <a:pt x="7907" y="9653"/>
                    <a:pt x="7907" y="9520"/>
                  </a:cubicBezTo>
                  <a:lnTo>
                    <a:pt x="7907" y="9486"/>
                  </a:lnTo>
                  <a:lnTo>
                    <a:pt x="7907" y="9386"/>
                  </a:lnTo>
                  <a:cubicBezTo>
                    <a:pt x="7907" y="9119"/>
                    <a:pt x="7873" y="8919"/>
                    <a:pt x="7873" y="8652"/>
                  </a:cubicBezTo>
                  <a:lnTo>
                    <a:pt x="7873" y="7818"/>
                  </a:lnTo>
                  <a:lnTo>
                    <a:pt x="7873" y="7452"/>
                  </a:lnTo>
                  <a:cubicBezTo>
                    <a:pt x="7907" y="6151"/>
                    <a:pt x="8073" y="4750"/>
                    <a:pt x="8073" y="3415"/>
                  </a:cubicBezTo>
                  <a:cubicBezTo>
                    <a:pt x="8073" y="2748"/>
                    <a:pt x="7973" y="2081"/>
                    <a:pt x="7807" y="1447"/>
                  </a:cubicBezTo>
                  <a:cubicBezTo>
                    <a:pt x="7740" y="1114"/>
                    <a:pt x="7640" y="780"/>
                    <a:pt x="7473" y="513"/>
                  </a:cubicBezTo>
                  <a:cubicBezTo>
                    <a:pt x="7440" y="480"/>
                    <a:pt x="7406" y="413"/>
                    <a:pt x="7373" y="346"/>
                  </a:cubicBezTo>
                  <a:lnTo>
                    <a:pt x="7239" y="246"/>
                  </a:lnTo>
                  <a:lnTo>
                    <a:pt x="7106" y="113"/>
                  </a:lnTo>
                  <a:cubicBezTo>
                    <a:pt x="6981" y="38"/>
                    <a:pt x="6837" y="0"/>
                    <a:pt x="6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50"/>
            <p:cNvSpPr/>
            <p:nvPr/>
          </p:nvSpPr>
          <p:spPr>
            <a:xfrm>
              <a:off x="4892000" y="1124575"/>
              <a:ext cx="434500" cy="295100"/>
            </a:xfrm>
            <a:custGeom>
              <a:avLst/>
              <a:gdLst/>
              <a:ahLst/>
              <a:cxnLst/>
              <a:rect l="l" t="t" r="r" b="b"/>
              <a:pathLst>
                <a:path w="17380" h="11804" extrusionOk="0">
                  <a:moveTo>
                    <a:pt x="701" y="1"/>
                  </a:moveTo>
                  <a:lnTo>
                    <a:pt x="567" y="234"/>
                  </a:lnTo>
                  <a:cubicBezTo>
                    <a:pt x="0" y="1735"/>
                    <a:pt x="1368" y="2603"/>
                    <a:pt x="2569" y="3070"/>
                  </a:cubicBezTo>
                  <a:cubicBezTo>
                    <a:pt x="2736" y="3170"/>
                    <a:pt x="2902" y="3203"/>
                    <a:pt x="3036" y="3236"/>
                  </a:cubicBezTo>
                  <a:cubicBezTo>
                    <a:pt x="3169" y="3270"/>
                    <a:pt x="3303" y="3336"/>
                    <a:pt x="3369" y="3370"/>
                  </a:cubicBezTo>
                  <a:cubicBezTo>
                    <a:pt x="3503" y="3403"/>
                    <a:pt x="3570" y="3403"/>
                    <a:pt x="3670" y="3437"/>
                  </a:cubicBezTo>
                  <a:cubicBezTo>
                    <a:pt x="3736" y="3503"/>
                    <a:pt x="3836" y="3503"/>
                    <a:pt x="3903" y="3537"/>
                  </a:cubicBezTo>
                  <a:cubicBezTo>
                    <a:pt x="5171" y="3870"/>
                    <a:pt x="6338" y="4170"/>
                    <a:pt x="7539" y="4771"/>
                  </a:cubicBezTo>
                  <a:cubicBezTo>
                    <a:pt x="8340" y="5204"/>
                    <a:pt x="9074" y="5671"/>
                    <a:pt x="9741" y="6239"/>
                  </a:cubicBezTo>
                  <a:cubicBezTo>
                    <a:pt x="11208" y="7406"/>
                    <a:pt x="12476" y="8840"/>
                    <a:pt x="13677" y="10375"/>
                  </a:cubicBezTo>
                  <a:cubicBezTo>
                    <a:pt x="14044" y="10875"/>
                    <a:pt x="14477" y="11409"/>
                    <a:pt x="14978" y="11676"/>
                  </a:cubicBezTo>
                  <a:cubicBezTo>
                    <a:pt x="15154" y="11764"/>
                    <a:pt x="15320" y="11803"/>
                    <a:pt x="15477" y="11803"/>
                  </a:cubicBezTo>
                  <a:cubicBezTo>
                    <a:pt x="16212" y="11803"/>
                    <a:pt x="16732" y="10933"/>
                    <a:pt x="16979" y="10108"/>
                  </a:cubicBezTo>
                  <a:cubicBezTo>
                    <a:pt x="17046" y="9908"/>
                    <a:pt x="17079" y="9708"/>
                    <a:pt x="17146" y="9441"/>
                  </a:cubicBezTo>
                  <a:lnTo>
                    <a:pt x="17146" y="9407"/>
                  </a:lnTo>
                  <a:cubicBezTo>
                    <a:pt x="17379" y="7840"/>
                    <a:pt x="17013" y="6105"/>
                    <a:pt x="16479" y="4604"/>
                  </a:cubicBezTo>
                  <a:cubicBezTo>
                    <a:pt x="16479" y="4571"/>
                    <a:pt x="16412" y="4537"/>
                    <a:pt x="16412" y="4504"/>
                  </a:cubicBezTo>
                  <a:lnTo>
                    <a:pt x="16412" y="4437"/>
                  </a:lnTo>
                  <a:cubicBezTo>
                    <a:pt x="16212" y="3837"/>
                    <a:pt x="16012" y="3336"/>
                    <a:pt x="15878" y="2669"/>
                  </a:cubicBezTo>
                  <a:cubicBezTo>
                    <a:pt x="15845" y="2536"/>
                    <a:pt x="15745" y="1402"/>
                    <a:pt x="15678" y="1335"/>
                  </a:cubicBezTo>
                  <a:cubicBezTo>
                    <a:pt x="13744" y="668"/>
                    <a:pt x="11742" y="334"/>
                    <a:pt x="9707" y="234"/>
                  </a:cubicBezTo>
                  <a:cubicBezTo>
                    <a:pt x="9473" y="227"/>
                    <a:pt x="9239" y="223"/>
                    <a:pt x="9006" y="223"/>
                  </a:cubicBezTo>
                  <a:cubicBezTo>
                    <a:pt x="7112" y="223"/>
                    <a:pt x="5244" y="467"/>
                    <a:pt x="3403" y="1001"/>
                  </a:cubicBezTo>
                  <a:cubicBezTo>
                    <a:pt x="3019" y="1111"/>
                    <a:pt x="2585" y="1221"/>
                    <a:pt x="2173" y="1221"/>
                  </a:cubicBezTo>
                  <a:cubicBezTo>
                    <a:pt x="1832" y="1221"/>
                    <a:pt x="1506" y="1146"/>
                    <a:pt x="1235" y="935"/>
                  </a:cubicBezTo>
                  <a:cubicBezTo>
                    <a:pt x="968" y="735"/>
                    <a:pt x="768" y="368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50"/>
            <p:cNvSpPr/>
            <p:nvPr/>
          </p:nvSpPr>
          <p:spPr>
            <a:xfrm>
              <a:off x="4876975" y="1577850"/>
              <a:ext cx="326925" cy="371600"/>
            </a:xfrm>
            <a:custGeom>
              <a:avLst/>
              <a:gdLst/>
              <a:ahLst/>
              <a:cxnLst/>
              <a:rect l="l" t="t" r="r" b="b"/>
              <a:pathLst>
                <a:path w="13077" h="14864" extrusionOk="0">
                  <a:moveTo>
                    <a:pt x="9771" y="1"/>
                  </a:moveTo>
                  <a:cubicBezTo>
                    <a:pt x="9287" y="1"/>
                    <a:pt x="8740" y="531"/>
                    <a:pt x="8340" y="817"/>
                  </a:cubicBezTo>
                  <a:cubicBezTo>
                    <a:pt x="7784" y="1218"/>
                    <a:pt x="7314" y="1591"/>
                    <a:pt x="6665" y="1591"/>
                  </a:cubicBezTo>
                  <a:cubicBezTo>
                    <a:pt x="6613" y="1591"/>
                    <a:pt x="6560" y="1589"/>
                    <a:pt x="6506" y="1584"/>
                  </a:cubicBezTo>
                  <a:cubicBezTo>
                    <a:pt x="5670" y="1500"/>
                    <a:pt x="4338" y="894"/>
                    <a:pt x="3197" y="894"/>
                  </a:cubicBezTo>
                  <a:cubicBezTo>
                    <a:pt x="2515" y="894"/>
                    <a:pt x="1901" y="1110"/>
                    <a:pt x="1502" y="1784"/>
                  </a:cubicBezTo>
                  <a:cubicBezTo>
                    <a:pt x="1135" y="2418"/>
                    <a:pt x="1569" y="3085"/>
                    <a:pt x="1569" y="3719"/>
                  </a:cubicBezTo>
                  <a:cubicBezTo>
                    <a:pt x="1569" y="4753"/>
                    <a:pt x="1469" y="5720"/>
                    <a:pt x="1235" y="6721"/>
                  </a:cubicBezTo>
                  <a:cubicBezTo>
                    <a:pt x="1068" y="7388"/>
                    <a:pt x="735" y="7955"/>
                    <a:pt x="501" y="8589"/>
                  </a:cubicBezTo>
                  <a:cubicBezTo>
                    <a:pt x="401" y="8589"/>
                    <a:pt x="401" y="8656"/>
                    <a:pt x="335" y="8722"/>
                  </a:cubicBezTo>
                  <a:cubicBezTo>
                    <a:pt x="1" y="9923"/>
                    <a:pt x="1068" y="10323"/>
                    <a:pt x="1969" y="10490"/>
                  </a:cubicBezTo>
                  <a:cubicBezTo>
                    <a:pt x="2102" y="10557"/>
                    <a:pt x="2236" y="10557"/>
                    <a:pt x="2336" y="10557"/>
                  </a:cubicBezTo>
                  <a:cubicBezTo>
                    <a:pt x="2436" y="10557"/>
                    <a:pt x="2503" y="10557"/>
                    <a:pt x="2603" y="10590"/>
                  </a:cubicBezTo>
                  <a:lnTo>
                    <a:pt x="3103" y="10590"/>
                  </a:lnTo>
                  <a:cubicBezTo>
                    <a:pt x="4071" y="10624"/>
                    <a:pt x="4971" y="10557"/>
                    <a:pt x="5872" y="10790"/>
                  </a:cubicBezTo>
                  <a:lnTo>
                    <a:pt x="5939" y="10790"/>
                  </a:lnTo>
                  <a:cubicBezTo>
                    <a:pt x="5972" y="10790"/>
                    <a:pt x="6072" y="10824"/>
                    <a:pt x="6105" y="10824"/>
                  </a:cubicBezTo>
                  <a:lnTo>
                    <a:pt x="6339" y="10957"/>
                  </a:lnTo>
                  <a:cubicBezTo>
                    <a:pt x="6706" y="11124"/>
                    <a:pt x="7106" y="11391"/>
                    <a:pt x="7473" y="11624"/>
                  </a:cubicBezTo>
                  <a:cubicBezTo>
                    <a:pt x="8607" y="12258"/>
                    <a:pt x="9641" y="13125"/>
                    <a:pt x="10642" y="14093"/>
                  </a:cubicBezTo>
                  <a:cubicBezTo>
                    <a:pt x="10975" y="14393"/>
                    <a:pt x="11276" y="14760"/>
                    <a:pt x="11676" y="14827"/>
                  </a:cubicBezTo>
                  <a:cubicBezTo>
                    <a:pt x="11758" y="14851"/>
                    <a:pt x="11836" y="14863"/>
                    <a:pt x="11910" y="14863"/>
                  </a:cubicBezTo>
                  <a:cubicBezTo>
                    <a:pt x="12538" y="14863"/>
                    <a:pt x="12921" y="14041"/>
                    <a:pt x="13010" y="13326"/>
                  </a:cubicBezTo>
                  <a:cubicBezTo>
                    <a:pt x="13077" y="13159"/>
                    <a:pt x="13077" y="12992"/>
                    <a:pt x="13077" y="12792"/>
                  </a:cubicBezTo>
                  <a:cubicBezTo>
                    <a:pt x="13077" y="12625"/>
                    <a:pt x="13077" y="12458"/>
                    <a:pt x="13010" y="12291"/>
                  </a:cubicBezTo>
                  <a:cubicBezTo>
                    <a:pt x="13010" y="12091"/>
                    <a:pt x="12977" y="11891"/>
                    <a:pt x="12944" y="11658"/>
                  </a:cubicBezTo>
                  <a:cubicBezTo>
                    <a:pt x="12910" y="11458"/>
                    <a:pt x="12843" y="11257"/>
                    <a:pt x="12810" y="11091"/>
                  </a:cubicBezTo>
                  <a:cubicBezTo>
                    <a:pt x="12643" y="10423"/>
                    <a:pt x="12410" y="9790"/>
                    <a:pt x="12143" y="9223"/>
                  </a:cubicBezTo>
                  <a:cubicBezTo>
                    <a:pt x="12110" y="9123"/>
                    <a:pt x="12010" y="8989"/>
                    <a:pt x="11976" y="8922"/>
                  </a:cubicBezTo>
                  <a:cubicBezTo>
                    <a:pt x="11943" y="8889"/>
                    <a:pt x="11943" y="8789"/>
                    <a:pt x="11909" y="8756"/>
                  </a:cubicBezTo>
                  <a:cubicBezTo>
                    <a:pt x="11909" y="8722"/>
                    <a:pt x="11843" y="8722"/>
                    <a:pt x="11843" y="8722"/>
                  </a:cubicBezTo>
                  <a:lnTo>
                    <a:pt x="11709" y="8455"/>
                  </a:lnTo>
                  <a:cubicBezTo>
                    <a:pt x="11676" y="8322"/>
                    <a:pt x="11643" y="8222"/>
                    <a:pt x="11609" y="8122"/>
                  </a:cubicBezTo>
                  <a:cubicBezTo>
                    <a:pt x="11543" y="8055"/>
                    <a:pt x="11543" y="7955"/>
                    <a:pt x="11509" y="7922"/>
                  </a:cubicBezTo>
                  <a:cubicBezTo>
                    <a:pt x="11476" y="7822"/>
                    <a:pt x="11476" y="7755"/>
                    <a:pt x="11442" y="7621"/>
                  </a:cubicBezTo>
                  <a:cubicBezTo>
                    <a:pt x="11376" y="7555"/>
                    <a:pt x="11376" y="7421"/>
                    <a:pt x="11342" y="7288"/>
                  </a:cubicBezTo>
                  <a:cubicBezTo>
                    <a:pt x="11342" y="7221"/>
                    <a:pt x="11309" y="7121"/>
                    <a:pt x="11309" y="7054"/>
                  </a:cubicBezTo>
                  <a:lnTo>
                    <a:pt x="11309" y="6988"/>
                  </a:lnTo>
                  <a:lnTo>
                    <a:pt x="11309" y="6921"/>
                  </a:lnTo>
                  <a:cubicBezTo>
                    <a:pt x="11276" y="6754"/>
                    <a:pt x="11276" y="6554"/>
                    <a:pt x="11242" y="6387"/>
                  </a:cubicBezTo>
                  <a:cubicBezTo>
                    <a:pt x="11176" y="6154"/>
                    <a:pt x="11176" y="5954"/>
                    <a:pt x="11142" y="5753"/>
                  </a:cubicBezTo>
                  <a:cubicBezTo>
                    <a:pt x="11142" y="5653"/>
                    <a:pt x="11142" y="5553"/>
                    <a:pt x="11109" y="5453"/>
                  </a:cubicBezTo>
                  <a:cubicBezTo>
                    <a:pt x="11009" y="4453"/>
                    <a:pt x="11042" y="3385"/>
                    <a:pt x="10942" y="2384"/>
                  </a:cubicBezTo>
                  <a:cubicBezTo>
                    <a:pt x="10842" y="1884"/>
                    <a:pt x="10775" y="1384"/>
                    <a:pt x="10609" y="917"/>
                  </a:cubicBezTo>
                  <a:cubicBezTo>
                    <a:pt x="10508" y="650"/>
                    <a:pt x="10442" y="450"/>
                    <a:pt x="10308" y="283"/>
                  </a:cubicBezTo>
                  <a:cubicBezTo>
                    <a:pt x="10275" y="250"/>
                    <a:pt x="10275" y="216"/>
                    <a:pt x="10242" y="149"/>
                  </a:cubicBezTo>
                  <a:cubicBezTo>
                    <a:pt x="10175" y="116"/>
                    <a:pt x="10142" y="116"/>
                    <a:pt x="10142" y="83"/>
                  </a:cubicBezTo>
                  <a:cubicBezTo>
                    <a:pt x="10108" y="49"/>
                    <a:pt x="10075" y="49"/>
                    <a:pt x="10008" y="49"/>
                  </a:cubicBezTo>
                  <a:cubicBezTo>
                    <a:pt x="9931" y="16"/>
                    <a:pt x="9852" y="1"/>
                    <a:pt x="9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50"/>
            <p:cNvSpPr/>
            <p:nvPr/>
          </p:nvSpPr>
          <p:spPr>
            <a:xfrm>
              <a:off x="4864475" y="1677350"/>
              <a:ext cx="222850" cy="97025"/>
            </a:xfrm>
            <a:custGeom>
              <a:avLst/>
              <a:gdLst/>
              <a:ahLst/>
              <a:cxnLst/>
              <a:rect l="l" t="t" r="r" b="b"/>
              <a:pathLst>
                <a:path w="8914" h="3881" extrusionOk="0">
                  <a:moveTo>
                    <a:pt x="2075" y="1"/>
                  </a:moveTo>
                  <a:cubicBezTo>
                    <a:pt x="881" y="1"/>
                    <a:pt x="1" y="213"/>
                    <a:pt x="1" y="639"/>
                  </a:cubicBezTo>
                  <a:cubicBezTo>
                    <a:pt x="1" y="1340"/>
                    <a:pt x="2736" y="606"/>
                    <a:pt x="4737" y="1707"/>
                  </a:cubicBezTo>
                  <a:cubicBezTo>
                    <a:pt x="5671" y="2174"/>
                    <a:pt x="6472" y="3575"/>
                    <a:pt x="7406" y="3875"/>
                  </a:cubicBezTo>
                  <a:cubicBezTo>
                    <a:pt x="7435" y="3879"/>
                    <a:pt x="7464" y="3881"/>
                    <a:pt x="7493" y="3881"/>
                  </a:cubicBezTo>
                  <a:cubicBezTo>
                    <a:pt x="8201" y="3881"/>
                    <a:pt x="8914" y="2746"/>
                    <a:pt x="8273" y="2074"/>
                  </a:cubicBezTo>
                  <a:cubicBezTo>
                    <a:pt x="7435" y="698"/>
                    <a:pt x="4240" y="1"/>
                    <a:pt x="2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50"/>
            <p:cNvSpPr/>
            <p:nvPr/>
          </p:nvSpPr>
          <p:spPr>
            <a:xfrm>
              <a:off x="5024600" y="1581075"/>
              <a:ext cx="179300" cy="371500"/>
            </a:xfrm>
            <a:custGeom>
              <a:avLst/>
              <a:gdLst/>
              <a:ahLst/>
              <a:cxnLst/>
              <a:rect l="l" t="t" r="r" b="b"/>
              <a:pathLst>
                <a:path w="7172" h="14860" extrusionOk="0">
                  <a:moveTo>
                    <a:pt x="3970" y="1"/>
                  </a:moveTo>
                  <a:cubicBezTo>
                    <a:pt x="3881" y="1"/>
                    <a:pt x="3775" y="24"/>
                    <a:pt x="3669" y="87"/>
                  </a:cubicBezTo>
                  <a:cubicBezTo>
                    <a:pt x="3603" y="87"/>
                    <a:pt x="3569" y="121"/>
                    <a:pt x="3569" y="121"/>
                  </a:cubicBezTo>
                  <a:lnTo>
                    <a:pt x="3836" y="254"/>
                  </a:lnTo>
                  <a:cubicBezTo>
                    <a:pt x="4036" y="454"/>
                    <a:pt x="4070" y="821"/>
                    <a:pt x="4036" y="1188"/>
                  </a:cubicBezTo>
                  <a:cubicBezTo>
                    <a:pt x="3903" y="2489"/>
                    <a:pt x="3269" y="3690"/>
                    <a:pt x="2602" y="4791"/>
                  </a:cubicBezTo>
                  <a:cubicBezTo>
                    <a:pt x="2102" y="5591"/>
                    <a:pt x="1535" y="6358"/>
                    <a:pt x="1068" y="7259"/>
                  </a:cubicBezTo>
                  <a:cubicBezTo>
                    <a:pt x="901" y="7526"/>
                    <a:pt x="767" y="7826"/>
                    <a:pt x="667" y="8126"/>
                  </a:cubicBezTo>
                  <a:cubicBezTo>
                    <a:pt x="267" y="8827"/>
                    <a:pt x="67" y="9727"/>
                    <a:pt x="0" y="10761"/>
                  </a:cubicBezTo>
                  <a:cubicBezTo>
                    <a:pt x="67" y="10795"/>
                    <a:pt x="100" y="10795"/>
                    <a:pt x="200" y="10828"/>
                  </a:cubicBezTo>
                  <a:lnTo>
                    <a:pt x="434" y="10962"/>
                  </a:lnTo>
                  <a:cubicBezTo>
                    <a:pt x="834" y="11128"/>
                    <a:pt x="1201" y="11362"/>
                    <a:pt x="1568" y="11629"/>
                  </a:cubicBezTo>
                  <a:cubicBezTo>
                    <a:pt x="2702" y="12229"/>
                    <a:pt x="3736" y="13130"/>
                    <a:pt x="4737" y="14097"/>
                  </a:cubicBezTo>
                  <a:cubicBezTo>
                    <a:pt x="5070" y="14364"/>
                    <a:pt x="5371" y="14764"/>
                    <a:pt x="5771" y="14831"/>
                  </a:cubicBezTo>
                  <a:cubicBezTo>
                    <a:pt x="5845" y="14850"/>
                    <a:pt x="5915" y="14859"/>
                    <a:pt x="5983" y="14859"/>
                  </a:cubicBezTo>
                  <a:cubicBezTo>
                    <a:pt x="6624" y="14859"/>
                    <a:pt x="7015" y="14054"/>
                    <a:pt x="7105" y="13330"/>
                  </a:cubicBezTo>
                  <a:cubicBezTo>
                    <a:pt x="7172" y="13163"/>
                    <a:pt x="7172" y="12996"/>
                    <a:pt x="7172" y="12796"/>
                  </a:cubicBezTo>
                  <a:cubicBezTo>
                    <a:pt x="7172" y="12629"/>
                    <a:pt x="7172" y="12463"/>
                    <a:pt x="7105" y="12296"/>
                  </a:cubicBezTo>
                  <a:cubicBezTo>
                    <a:pt x="7105" y="12096"/>
                    <a:pt x="7072" y="11862"/>
                    <a:pt x="7039" y="11662"/>
                  </a:cubicBezTo>
                  <a:cubicBezTo>
                    <a:pt x="7005" y="11462"/>
                    <a:pt x="6938" y="11262"/>
                    <a:pt x="6905" y="11095"/>
                  </a:cubicBezTo>
                  <a:cubicBezTo>
                    <a:pt x="6738" y="10428"/>
                    <a:pt x="6505" y="9794"/>
                    <a:pt x="6238" y="9194"/>
                  </a:cubicBezTo>
                  <a:cubicBezTo>
                    <a:pt x="6205" y="9127"/>
                    <a:pt x="6105" y="8994"/>
                    <a:pt x="6071" y="8927"/>
                  </a:cubicBezTo>
                  <a:cubicBezTo>
                    <a:pt x="6038" y="8860"/>
                    <a:pt x="6038" y="8793"/>
                    <a:pt x="6004" y="8760"/>
                  </a:cubicBezTo>
                  <a:cubicBezTo>
                    <a:pt x="6004" y="8693"/>
                    <a:pt x="5938" y="8693"/>
                    <a:pt x="5938" y="8693"/>
                  </a:cubicBezTo>
                  <a:lnTo>
                    <a:pt x="5838" y="8460"/>
                  </a:lnTo>
                  <a:cubicBezTo>
                    <a:pt x="5771" y="8326"/>
                    <a:pt x="5738" y="8193"/>
                    <a:pt x="5704" y="8126"/>
                  </a:cubicBezTo>
                  <a:cubicBezTo>
                    <a:pt x="5671" y="8026"/>
                    <a:pt x="5671" y="7959"/>
                    <a:pt x="5604" y="7926"/>
                  </a:cubicBezTo>
                  <a:cubicBezTo>
                    <a:pt x="5571" y="7826"/>
                    <a:pt x="5571" y="7759"/>
                    <a:pt x="5537" y="7626"/>
                  </a:cubicBezTo>
                  <a:cubicBezTo>
                    <a:pt x="5504" y="7526"/>
                    <a:pt x="5504" y="7426"/>
                    <a:pt x="5437" y="7292"/>
                  </a:cubicBezTo>
                  <a:cubicBezTo>
                    <a:pt x="5437" y="7192"/>
                    <a:pt x="5404" y="7126"/>
                    <a:pt x="5404" y="7025"/>
                  </a:cubicBezTo>
                  <a:lnTo>
                    <a:pt x="5404" y="6992"/>
                  </a:lnTo>
                  <a:lnTo>
                    <a:pt x="5404" y="6925"/>
                  </a:lnTo>
                  <a:cubicBezTo>
                    <a:pt x="5371" y="6759"/>
                    <a:pt x="5371" y="6525"/>
                    <a:pt x="5337" y="6358"/>
                  </a:cubicBezTo>
                  <a:cubicBezTo>
                    <a:pt x="5271" y="6158"/>
                    <a:pt x="5271" y="5958"/>
                    <a:pt x="5237" y="5758"/>
                  </a:cubicBezTo>
                  <a:cubicBezTo>
                    <a:pt x="5237" y="5658"/>
                    <a:pt x="5237" y="5524"/>
                    <a:pt x="5204" y="5458"/>
                  </a:cubicBezTo>
                  <a:cubicBezTo>
                    <a:pt x="5104" y="4457"/>
                    <a:pt x="5171" y="3356"/>
                    <a:pt x="5037" y="2355"/>
                  </a:cubicBezTo>
                  <a:cubicBezTo>
                    <a:pt x="4937" y="1855"/>
                    <a:pt x="4870" y="1355"/>
                    <a:pt x="4704" y="921"/>
                  </a:cubicBezTo>
                  <a:cubicBezTo>
                    <a:pt x="4603" y="654"/>
                    <a:pt x="4537" y="454"/>
                    <a:pt x="4403" y="287"/>
                  </a:cubicBezTo>
                  <a:cubicBezTo>
                    <a:pt x="4370" y="254"/>
                    <a:pt x="4370" y="187"/>
                    <a:pt x="4337" y="154"/>
                  </a:cubicBezTo>
                  <a:cubicBezTo>
                    <a:pt x="4270" y="121"/>
                    <a:pt x="4237" y="121"/>
                    <a:pt x="4237" y="87"/>
                  </a:cubicBezTo>
                  <a:cubicBezTo>
                    <a:pt x="4203" y="20"/>
                    <a:pt x="4170" y="20"/>
                    <a:pt x="4103" y="20"/>
                  </a:cubicBezTo>
                  <a:cubicBezTo>
                    <a:pt x="4067" y="8"/>
                    <a:pt x="4021" y="1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50"/>
            <p:cNvSpPr/>
            <p:nvPr/>
          </p:nvSpPr>
          <p:spPr>
            <a:xfrm>
              <a:off x="4878650" y="1750525"/>
              <a:ext cx="326100" cy="200350"/>
            </a:xfrm>
            <a:custGeom>
              <a:avLst/>
              <a:gdLst/>
              <a:ahLst/>
              <a:cxnLst/>
              <a:rect l="l" t="t" r="r" b="b"/>
              <a:pathLst>
                <a:path w="13044" h="8014" extrusionOk="0">
                  <a:moveTo>
                    <a:pt x="9864" y="0"/>
                  </a:moveTo>
                  <a:cubicBezTo>
                    <a:pt x="8885" y="0"/>
                    <a:pt x="7895" y="112"/>
                    <a:pt x="6906" y="314"/>
                  </a:cubicBezTo>
                  <a:cubicBezTo>
                    <a:pt x="5371" y="581"/>
                    <a:pt x="3870" y="1181"/>
                    <a:pt x="2436" y="1982"/>
                  </a:cubicBezTo>
                  <a:cubicBezTo>
                    <a:pt x="2062" y="2181"/>
                    <a:pt x="1651" y="2400"/>
                    <a:pt x="1258" y="2400"/>
                  </a:cubicBezTo>
                  <a:cubicBezTo>
                    <a:pt x="1125" y="2400"/>
                    <a:pt x="994" y="2375"/>
                    <a:pt x="868" y="2316"/>
                  </a:cubicBezTo>
                  <a:cubicBezTo>
                    <a:pt x="668" y="2182"/>
                    <a:pt x="501" y="1915"/>
                    <a:pt x="401" y="1682"/>
                  </a:cubicBezTo>
                  <a:cubicBezTo>
                    <a:pt x="368" y="1715"/>
                    <a:pt x="368" y="1815"/>
                    <a:pt x="368" y="1882"/>
                  </a:cubicBezTo>
                  <a:cubicBezTo>
                    <a:pt x="1" y="3049"/>
                    <a:pt x="1035" y="3483"/>
                    <a:pt x="1935" y="3650"/>
                  </a:cubicBezTo>
                  <a:cubicBezTo>
                    <a:pt x="2069" y="3683"/>
                    <a:pt x="2202" y="3683"/>
                    <a:pt x="2336" y="3683"/>
                  </a:cubicBezTo>
                  <a:cubicBezTo>
                    <a:pt x="2402" y="3683"/>
                    <a:pt x="2469" y="3683"/>
                    <a:pt x="2569" y="3717"/>
                  </a:cubicBezTo>
                  <a:lnTo>
                    <a:pt x="3003" y="3717"/>
                  </a:lnTo>
                  <a:cubicBezTo>
                    <a:pt x="3903" y="3750"/>
                    <a:pt x="4771" y="3750"/>
                    <a:pt x="5705" y="4050"/>
                  </a:cubicBezTo>
                  <a:cubicBezTo>
                    <a:pt x="6272" y="4217"/>
                    <a:pt x="6872" y="4484"/>
                    <a:pt x="7406" y="4751"/>
                  </a:cubicBezTo>
                  <a:cubicBezTo>
                    <a:pt x="8540" y="5384"/>
                    <a:pt x="9574" y="6252"/>
                    <a:pt x="10575" y="7219"/>
                  </a:cubicBezTo>
                  <a:cubicBezTo>
                    <a:pt x="10908" y="7519"/>
                    <a:pt x="11209" y="7886"/>
                    <a:pt x="11609" y="7986"/>
                  </a:cubicBezTo>
                  <a:cubicBezTo>
                    <a:pt x="11681" y="8005"/>
                    <a:pt x="11749" y="8014"/>
                    <a:pt x="11816" y="8014"/>
                  </a:cubicBezTo>
                  <a:cubicBezTo>
                    <a:pt x="12460" y="8014"/>
                    <a:pt x="12853" y="7181"/>
                    <a:pt x="12943" y="6485"/>
                  </a:cubicBezTo>
                  <a:cubicBezTo>
                    <a:pt x="13010" y="6318"/>
                    <a:pt x="13010" y="6152"/>
                    <a:pt x="13010" y="5918"/>
                  </a:cubicBezTo>
                  <a:cubicBezTo>
                    <a:pt x="13043" y="4684"/>
                    <a:pt x="12610" y="3483"/>
                    <a:pt x="12109" y="2416"/>
                  </a:cubicBezTo>
                  <a:cubicBezTo>
                    <a:pt x="12109" y="2382"/>
                    <a:pt x="12076" y="2382"/>
                    <a:pt x="12076" y="2349"/>
                  </a:cubicBezTo>
                  <a:cubicBezTo>
                    <a:pt x="11876" y="1915"/>
                    <a:pt x="11709" y="1548"/>
                    <a:pt x="11576" y="1081"/>
                  </a:cubicBezTo>
                  <a:cubicBezTo>
                    <a:pt x="11542" y="1015"/>
                    <a:pt x="11375" y="147"/>
                    <a:pt x="11275" y="81"/>
                  </a:cubicBezTo>
                  <a:cubicBezTo>
                    <a:pt x="10808" y="26"/>
                    <a:pt x="10337" y="0"/>
                    <a:pt x="9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50"/>
            <p:cNvSpPr/>
            <p:nvPr/>
          </p:nvSpPr>
          <p:spPr>
            <a:xfrm>
              <a:off x="5415500" y="1860950"/>
              <a:ext cx="558950" cy="630150"/>
            </a:xfrm>
            <a:custGeom>
              <a:avLst/>
              <a:gdLst/>
              <a:ahLst/>
              <a:cxnLst/>
              <a:rect l="l" t="t" r="r" b="b"/>
              <a:pathLst>
                <a:path w="22358" h="25206" extrusionOk="0">
                  <a:moveTo>
                    <a:pt x="22358" y="0"/>
                  </a:moveTo>
                  <a:lnTo>
                    <a:pt x="22358" y="0"/>
                  </a:lnTo>
                  <a:cubicBezTo>
                    <a:pt x="19089" y="1068"/>
                    <a:pt x="15820" y="2302"/>
                    <a:pt x="12618" y="3803"/>
                  </a:cubicBezTo>
                  <a:cubicBezTo>
                    <a:pt x="10750" y="4737"/>
                    <a:pt x="8882" y="5671"/>
                    <a:pt x="7247" y="7005"/>
                  </a:cubicBezTo>
                  <a:cubicBezTo>
                    <a:pt x="4278" y="9474"/>
                    <a:pt x="2410" y="12976"/>
                    <a:pt x="1376" y="16479"/>
                  </a:cubicBezTo>
                  <a:cubicBezTo>
                    <a:pt x="576" y="19147"/>
                    <a:pt x="242" y="21849"/>
                    <a:pt x="42" y="24584"/>
                  </a:cubicBezTo>
                  <a:cubicBezTo>
                    <a:pt x="0" y="24960"/>
                    <a:pt x="298" y="25205"/>
                    <a:pt x="601" y="25205"/>
                  </a:cubicBezTo>
                  <a:cubicBezTo>
                    <a:pt x="781" y="25205"/>
                    <a:pt x="964" y="25118"/>
                    <a:pt x="1076" y="24918"/>
                  </a:cubicBezTo>
                  <a:cubicBezTo>
                    <a:pt x="3545" y="20481"/>
                    <a:pt x="6080" y="16278"/>
                    <a:pt x="9182" y="12142"/>
                  </a:cubicBezTo>
                  <a:cubicBezTo>
                    <a:pt x="12818" y="7339"/>
                    <a:pt x="17121" y="2835"/>
                    <a:pt x="22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50"/>
            <p:cNvSpPr/>
            <p:nvPr/>
          </p:nvSpPr>
          <p:spPr>
            <a:xfrm>
              <a:off x="4846125" y="1958500"/>
              <a:ext cx="582325" cy="527850"/>
            </a:xfrm>
            <a:custGeom>
              <a:avLst/>
              <a:gdLst/>
              <a:ahLst/>
              <a:cxnLst/>
              <a:rect l="l" t="t" r="r" b="b"/>
              <a:pathLst>
                <a:path w="23293" h="21114" extrusionOk="0">
                  <a:moveTo>
                    <a:pt x="1" y="1"/>
                  </a:moveTo>
                  <a:lnTo>
                    <a:pt x="1" y="1"/>
                  </a:lnTo>
                  <a:cubicBezTo>
                    <a:pt x="9874" y="5238"/>
                    <a:pt x="16646" y="11776"/>
                    <a:pt x="22217" y="20849"/>
                  </a:cubicBezTo>
                  <a:cubicBezTo>
                    <a:pt x="22339" y="21033"/>
                    <a:pt x="22520" y="21113"/>
                    <a:pt x="22697" y="21113"/>
                  </a:cubicBezTo>
                  <a:cubicBezTo>
                    <a:pt x="23001" y="21113"/>
                    <a:pt x="23293" y="20875"/>
                    <a:pt x="23251" y="20516"/>
                  </a:cubicBezTo>
                  <a:cubicBezTo>
                    <a:pt x="22083" y="5972"/>
                    <a:pt x="14645" y="39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6" name="Google Shape;4016;p50"/>
          <p:cNvSpPr/>
          <p:nvPr/>
        </p:nvSpPr>
        <p:spPr>
          <a:xfrm rot="818203" flipH="1">
            <a:off x="7847141" y="-605378"/>
            <a:ext cx="3855895" cy="1983543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chemeClr val="accent1">
              <a:alpha val="61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7" name="Google Shape;4017;p50"/>
          <p:cNvGrpSpPr/>
          <p:nvPr/>
        </p:nvGrpSpPr>
        <p:grpSpPr>
          <a:xfrm rot="-1702004">
            <a:off x="7920647" y="-887877"/>
            <a:ext cx="3403432" cy="2635996"/>
            <a:chOff x="9298389" y="-164681"/>
            <a:chExt cx="3403527" cy="2636070"/>
          </a:xfrm>
        </p:grpSpPr>
        <p:sp>
          <p:nvSpPr>
            <p:cNvPr id="4018" name="Google Shape;4018;p50"/>
            <p:cNvSpPr/>
            <p:nvPr/>
          </p:nvSpPr>
          <p:spPr>
            <a:xfrm rot="-5142096">
              <a:off x="9799889" y="-462995"/>
              <a:ext cx="2400528" cy="3232698"/>
            </a:xfrm>
            <a:custGeom>
              <a:avLst/>
              <a:gdLst/>
              <a:ahLst/>
              <a:cxnLst/>
              <a:rect l="l" t="t" r="r" b="b"/>
              <a:pathLst>
                <a:path w="31088" h="41865" extrusionOk="0">
                  <a:moveTo>
                    <a:pt x="5635" y="0"/>
                  </a:moveTo>
                  <a:cubicBezTo>
                    <a:pt x="5590" y="0"/>
                    <a:pt x="5546" y="1"/>
                    <a:pt x="5501" y="3"/>
                  </a:cubicBezTo>
                  <a:cubicBezTo>
                    <a:pt x="3914" y="65"/>
                    <a:pt x="2419" y="1144"/>
                    <a:pt x="879" y="1144"/>
                  </a:cubicBezTo>
                  <a:cubicBezTo>
                    <a:pt x="662" y="1144"/>
                    <a:pt x="445" y="1123"/>
                    <a:pt x="226" y="1074"/>
                  </a:cubicBezTo>
                  <a:lnTo>
                    <a:pt x="0" y="1062"/>
                  </a:lnTo>
                  <a:lnTo>
                    <a:pt x="0" y="1062"/>
                  </a:lnTo>
                  <a:cubicBezTo>
                    <a:pt x="619" y="1503"/>
                    <a:pt x="786" y="2372"/>
                    <a:pt x="738" y="3134"/>
                  </a:cubicBezTo>
                  <a:cubicBezTo>
                    <a:pt x="679" y="3896"/>
                    <a:pt x="464" y="4658"/>
                    <a:pt x="536" y="5420"/>
                  </a:cubicBezTo>
                  <a:cubicBezTo>
                    <a:pt x="607" y="6182"/>
                    <a:pt x="1083" y="6992"/>
                    <a:pt x="1834" y="7099"/>
                  </a:cubicBezTo>
                  <a:lnTo>
                    <a:pt x="4048" y="5551"/>
                  </a:lnTo>
                  <a:lnTo>
                    <a:pt x="4048" y="5551"/>
                  </a:lnTo>
                  <a:cubicBezTo>
                    <a:pt x="3667" y="6170"/>
                    <a:pt x="3286" y="6789"/>
                    <a:pt x="2905" y="7420"/>
                  </a:cubicBezTo>
                  <a:cubicBezTo>
                    <a:pt x="2762" y="7611"/>
                    <a:pt x="2679" y="7825"/>
                    <a:pt x="2631" y="8063"/>
                  </a:cubicBezTo>
                  <a:cubicBezTo>
                    <a:pt x="2619" y="8337"/>
                    <a:pt x="2679" y="8611"/>
                    <a:pt x="2810" y="8861"/>
                  </a:cubicBezTo>
                  <a:cubicBezTo>
                    <a:pt x="2988" y="9337"/>
                    <a:pt x="3179" y="9801"/>
                    <a:pt x="3369" y="10266"/>
                  </a:cubicBezTo>
                  <a:cubicBezTo>
                    <a:pt x="3405" y="10385"/>
                    <a:pt x="3477" y="10480"/>
                    <a:pt x="3572" y="10551"/>
                  </a:cubicBezTo>
                  <a:cubicBezTo>
                    <a:pt x="3606" y="10568"/>
                    <a:pt x="3641" y="10575"/>
                    <a:pt x="3676" y="10575"/>
                  </a:cubicBezTo>
                  <a:cubicBezTo>
                    <a:pt x="3845" y="10575"/>
                    <a:pt x="4013" y="10402"/>
                    <a:pt x="4131" y="10254"/>
                  </a:cubicBezTo>
                  <a:cubicBezTo>
                    <a:pt x="4751" y="9456"/>
                    <a:pt x="5584" y="8849"/>
                    <a:pt x="6548" y="8527"/>
                  </a:cubicBezTo>
                  <a:lnTo>
                    <a:pt x="6548" y="8527"/>
                  </a:lnTo>
                  <a:cubicBezTo>
                    <a:pt x="5917" y="9325"/>
                    <a:pt x="5274" y="10147"/>
                    <a:pt x="4929" y="11111"/>
                  </a:cubicBezTo>
                  <a:cubicBezTo>
                    <a:pt x="4739" y="11647"/>
                    <a:pt x="4739" y="12373"/>
                    <a:pt x="5108" y="12707"/>
                  </a:cubicBezTo>
                  <a:cubicBezTo>
                    <a:pt x="5191" y="12778"/>
                    <a:pt x="5286" y="12826"/>
                    <a:pt x="5394" y="12861"/>
                  </a:cubicBezTo>
                  <a:cubicBezTo>
                    <a:pt x="5882" y="12290"/>
                    <a:pt x="6382" y="11730"/>
                    <a:pt x="6870" y="11171"/>
                  </a:cubicBezTo>
                  <a:cubicBezTo>
                    <a:pt x="6929" y="11099"/>
                    <a:pt x="6989" y="11028"/>
                    <a:pt x="7049" y="10968"/>
                  </a:cubicBezTo>
                  <a:lnTo>
                    <a:pt x="7049" y="10968"/>
                  </a:lnTo>
                  <a:cubicBezTo>
                    <a:pt x="6989" y="11063"/>
                    <a:pt x="6941" y="11159"/>
                    <a:pt x="6894" y="11266"/>
                  </a:cubicBezTo>
                  <a:cubicBezTo>
                    <a:pt x="6632" y="11814"/>
                    <a:pt x="6406" y="12373"/>
                    <a:pt x="6227" y="12945"/>
                  </a:cubicBezTo>
                  <a:cubicBezTo>
                    <a:pt x="6144" y="13135"/>
                    <a:pt x="6120" y="13338"/>
                    <a:pt x="6144" y="13540"/>
                  </a:cubicBezTo>
                  <a:cubicBezTo>
                    <a:pt x="6263" y="14302"/>
                    <a:pt x="7501" y="14361"/>
                    <a:pt x="7751" y="15076"/>
                  </a:cubicBezTo>
                  <a:cubicBezTo>
                    <a:pt x="8025" y="14564"/>
                    <a:pt x="8489" y="14183"/>
                    <a:pt x="9049" y="14028"/>
                  </a:cubicBezTo>
                  <a:lnTo>
                    <a:pt x="9049" y="14028"/>
                  </a:lnTo>
                  <a:cubicBezTo>
                    <a:pt x="8394" y="14623"/>
                    <a:pt x="8394" y="15814"/>
                    <a:pt x="9073" y="16397"/>
                  </a:cubicBezTo>
                  <a:cubicBezTo>
                    <a:pt x="9370" y="16659"/>
                    <a:pt x="9751" y="16802"/>
                    <a:pt x="10049" y="17052"/>
                  </a:cubicBezTo>
                  <a:cubicBezTo>
                    <a:pt x="10906" y="17755"/>
                    <a:pt x="10918" y="19064"/>
                    <a:pt x="11490" y="20029"/>
                  </a:cubicBezTo>
                  <a:cubicBezTo>
                    <a:pt x="11716" y="20362"/>
                    <a:pt x="11966" y="20696"/>
                    <a:pt x="12228" y="21005"/>
                  </a:cubicBezTo>
                  <a:cubicBezTo>
                    <a:pt x="13049" y="22089"/>
                    <a:pt x="13454" y="23422"/>
                    <a:pt x="13823" y="24732"/>
                  </a:cubicBezTo>
                  <a:cubicBezTo>
                    <a:pt x="13966" y="25232"/>
                    <a:pt x="14109" y="25744"/>
                    <a:pt x="14442" y="26137"/>
                  </a:cubicBezTo>
                  <a:cubicBezTo>
                    <a:pt x="14919" y="26714"/>
                    <a:pt x="15621" y="26908"/>
                    <a:pt x="16377" y="26908"/>
                  </a:cubicBezTo>
                  <a:cubicBezTo>
                    <a:pt x="17055" y="26908"/>
                    <a:pt x="17777" y="26752"/>
                    <a:pt x="18419" y="26577"/>
                  </a:cubicBezTo>
                  <a:lnTo>
                    <a:pt x="18419" y="26577"/>
                  </a:lnTo>
                  <a:cubicBezTo>
                    <a:pt x="17514" y="27280"/>
                    <a:pt x="16609" y="28149"/>
                    <a:pt x="16466" y="29292"/>
                  </a:cubicBezTo>
                  <a:cubicBezTo>
                    <a:pt x="16395" y="29911"/>
                    <a:pt x="16562" y="30542"/>
                    <a:pt x="16800" y="31114"/>
                  </a:cubicBezTo>
                  <a:cubicBezTo>
                    <a:pt x="17550" y="32888"/>
                    <a:pt x="18931" y="34328"/>
                    <a:pt x="20669" y="35138"/>
                  </a:cubicBezTo>
                  <a:cubicBezTo>
                    <a:pt x="21801" y="35650"/>
                    <a:pt x="23019" y="35919"/>
                    <a:pt x="24246" y="35919"/>
                  </a:cubicBezTo>
                  <a:cubicBezTo>
                    <a:pt x="24530" y="35919"/>
                    <a:pt x="24815" y="35905"/>
                    <a:pt x="25098" y="35876"/>
                  </a:cubicBezTo>
                  <a:lnTo>
                    <a:pt x="25098" y="35876"/>
                  </a:lnTo>
                  <a:lnTo>
                    <a:pt x="25015" y="36078"/>
                  </a:lnTo>
                  <a:lnTo>
                    <a:pt x="25265" y="35876"/>
                  </a:lnTo>
                  <a:cubicBezTo>
                    <a:pt x="25860" y="38436"/>
                    <a:pt x="26182" y="40377"/>
                    <a:pt x="26384" y="41865"/>
                  </a:cubicBezTo>
                  <a:lnTo>
                    <a:pt x="26515" y="41853"/>
                  </a:lnTo>
                  <a:cubicBezTo>
                    <a:pt x="26313" y="40365"/>
                    <a:pt x="25991" y="38424"/>
                    <a:pt x="25384" y="35852"/>
                  </a:cubicBezTo>
                  <a:lnTo>
                    <a:pt x="25539" y="35828"/>
                  </a:lnTo>
                  <a:cubicBezTo>
                    <a:pt x="27825" y="35531"/>
                    <a:pt x="29849" y="35495"/>
                    <a:pt x="30444" y="32697"/>
                  </a:cubicBezTo>
                  <a:cubicBezTo>
                    <a:pt x="30635" y="31792"/>
                    <a:pt x="30456" y="30852"/>
                    <a:pt x="30635" y="29947"/>
                  </a:cubicBezTo>
                  <a:lnTo>
                    <a:pt x="30635" y="29947"/>
                  </a:lnTo>
                  <a:cubicBezTo>
                    <a:pt x="30105" y="30607"/>
                    <a:pt x="29316" y="30969"/>
                    <a:pt x="28502" y="30969"/>
                  </a:cubicBezTo>
                  <a:cubicBezTo>
                    <a:pt x="28200" y="30969"/>
                    <a:pt x="27895" y="30919"/>
                    <a:pt x="27599" y="30816"/>
                  </a:cubicBezTo>
                  <a:lnTo>
                    <a:pt x="30611" y="28828"/>
                  </a:lnTo>
                  <a:cubicBezTo>
                    <a:pt x="30801" y="28720"/>
                    <a:pt x="30956" y="28566"/>
                    <a:pt x="31052" y="28375"/>
                  </a:cubicBezTo>
                  <a:cubicBezTo>
                    <a:pt x="31087" y="28173"/>
                    <a:pt x="31063" y="27946"/>
                    <a:pt x="30980" y="27756"/>
                  </a:cubicBezTo>
                  <a:cubicBezTo>
                    <a:pt x="30170" y="25279"/>
                    <a:pt x="29147" y="22874"/>
                    <a:pt x="27932" y="20577"/>
                  </a:cubicBezTo>
                  <a:cubicBezTo>
                    <a:pt x="26730" y="18291"/>
                    <a:pt x="23955" y="14433"/>
                    <a:pt x="23848" y="14242"/>
                  </a:cubicBezTo>
                  <a:cubicBezTo>
                    <a:pt x="22860" y="15004"/>
                    <a:pt x="21967" y="15552"/>
                    <a:pt x="20776" y="15921"/>
                  </a:cubicBezTo>
                  <a:cubicBezTo>
                    <a:pt x="21717" y="14600"/>
                    <a:pt x="21538" y="13695"/>
                    <a:pt x="22646" y="12516"/>
                  </a:cubicBezTo>
                  <a:cubicBezTo>
                    <a:pt x="21550" y="10635"/>
                    <a:pt x="20205" y="8908"/>
                    <a:pt x="18645" y="7373"/>
                  </a:cubicBezTo>
                  <a:cubicBezTo>
                    <a:pt x="18002" y="7992"/>
                    <a:pt x="17300" y="8551"/>
                    <a:pt x="16550" y="9039"/>
                  </a:cubicBezTo>
                  <a:cubicBezTo>
                    <a:pt x="16274" y="9212"/>
                    <a:pt x="15986" y="9373"/>
                    <a:pt x="15677" y="9373"/>
                  </a:cubicBezTo>
                  <a:cubicBezTo>
                    <a:pt x="15667" y="9373"/>
                    <a:pt x="15656" y="9373"/>
                    <a:pt x="15645" y="9373"/>
                  </a:cubicBezTo>
                  <a:cubicBezTo>
                    <a:pt x="15311" y="9361"/>
                    <a:pt x="14978" y="9099"/>
                    <a:pt x="15014" y="8766"/>
                  </a:cubicBezTo>
                  <a:cubicBezTo>
                    <a:pt x="16014" y="8087"/>
                    <a:pt x="16550" y="6896"/>
                    <a:pt x="16419" y="5694"/>
                  </a:cubicBezTo>
                  <a:lnTo>
                    <a:pt x="16419" y="5694"/>
                  </a:lnTo>
                  <a:cubicBezTo>
                    <a:pt x="16133" y="6015"/>
                    <a:pt x="15859" y="6349"/>
                    <a:pt x="15573" y="6670"/>
                  </a:cubicBezTo>
                  <a:cubicBezTo>
                    <a:pt x="15812" y="6075"/>
                    <a:pt x="15609" y="5360"/>
                    <a:pt x="15216" y="4848"/>
                  </a:cubicBezTo>
                  <a:cubicBezTo>
                    <a:pt x="14823" y="4325"/>
                    <a:pt x="14264" y="3967"/>
                    <a:pt x="13728" y="3610"/>
                  </a:cubicBezTo>
                  <a:cubicBezTo>
                    <a:pt x="13281" y="3326"/>
                    <a:pt x="12740" y="3036"/>
                    <a:pt x="12237" y="3036"/>
                  </a:cubicBezTo>
                  <a:cubicBezTo>
                    <a:pt x="12043" y="3036"/>
                    <a:pt x="11855" y="3079"/>
                    <a:pt x="11680" y="3182"/>
                  </a:cubicBezTo>
                  <a:cubicBezTo>
                    <a:pt x="11413" y="3335"/>
                    <a:pt x="11155" y="3622"/>
                    <a:pt x="10876" y="3622"/>
                  </a:cubicBezTo>
                  <a:cubicBezTo>
                    <a:pt x="10831" y="3622"/>
                    <a:pt x="10785" y="3615"/>
                    <a:pt x="10739" y="3598"/>
                  </a:cubicBezTo>
                  <a:cubicBezTo>
                    <a:pt x="10966" y="3146"/>
                    <a:pt x="10799" y="2574"/>
                    <a:pt x="10478" y="2181"/>
                  </a:cubicBezTo>
                  <a:cubicBezTo>
                    <a:pt x="10168" y="1789"/>
                    <a:pt x="9716" y="1538"/>
                    <a:pt x="9275" y="1288"/>
                  </a:cubicBezTo>
                  <a:cubicBezTo>
                    <a:pt x="8136" y="655"/>
                    <a:pt x="6929" y="0"/>
                    <a:pt x="5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50"/>
            <p:cNvSpPr/>
            <p:nvPr/>
          </p:nvSpPr>
          <p:spPr>
            <a:xfrm rot="-5142096">
              <a:off x="10598029" y="408426"/>
              <a:ext cx="1127217" cy="1843406"/>
            </a:xfrm>
            <a:custGeom>
              <a:avLst/>
              <a:gdLst/>
              <a:ahLst/>
              <a:cxnLst/>
              <a:rect l="l" t="t" r="r" b="b"/>
              <a:pathLst>
                <a:path w="14598" h="23873" extrusionOk="0">
                  <a:moveTo>
                    <a:pt x="775" y="1"/>
                  </a:moveTo>
                  <a:cubicBezTo>
                    <a:pt x="513" y="549"/>
                    <a:pt x="287" y="1108"/>
                    <a:pt x="108" y="1692"/>
                  </a:cubicBezTo>
                  <a:cubicBezTo>
                    <a:pt x="25" y="1882"/>
                    <a:pt x="1" y="2085"/>
                    <a:pt x="25" y="2287"/>
                  </a:cubicBezTo>
                  <a:cubicBezTo>
                    <a:pt x="144" y="3037"/>
                    <a:pt x="1382" y="3097"/>
                    <a:pt x="1632" y="3823"/>
                  </a:cubicBezTo>
                  <a:cubicBezTo>
                    <a:pt x="1906" y="3311"/>
                    <a:pt x="2370" y="2918"/>
                    <a:pt x="2930" y="2763"/>
                  </a:cubicBezTo>
                  <a:lnTo>
                    <a:pt x="2930" y="2763"/>
                  </a:lnTo>
                  <a:cubicBezTo>
                    <a:pt x="2275" y="3370"/>
                    <a:pt x="2275" y="4537"/>
                    <a:pt x="2954" y="5133"/>
                  </a:cubicBezTo>
                  <a:cubicBezTo>
                    <a:pt x="3251" y="5394"/>
                    <a:pt x="3632" y="5537"/>
                    <a:pt x="3930" y="5787"/>
                  </a:cubicBezTo>
                  <a:cubicBezTo>
                    <a:pt x="4799" y="6490"/>
                    <a:pt x="4799" y="7811"/>
                    <a:pt x="5371" y="8764"/>
                  </a:cubicBezTo>
                  <a:cubicBezTo>
                    <a:pt x="5597" y="9109"/>
                    <a:pt x="5847" y="9431"/>
                    <a:pt x="6109" y="9752"/>
                  </a:cubicBezTo>
                  <a:cubicBezTo>
                    <a:pt x="6942" y="10836"/>
                    <a:pt x="7335" y="12169"/>
                    <a:pt x="7704" y="13467"/>
                  </a:cubicBezTo>
                  <a:cubicBezTo>
                    <a:pt x="7847" y="13967"/>
                    <a:pt x="7990" y="14479"/>
                    <a:pt x="8323" y="14884"/>
                  </a:cubicBezTo>
                  <a:cubicBezTo>
                    <a:pt x="8798" y="15459"/>
                    <a:pt x="9496" y="15653"/>
                    <a:pt x="10248" y="15653"/>
                  </a:cubicBezTo>
                  <a:cubicBezTo>
                    <a:pt x="10929" y="15653"/>
                    <a:pt x="11655" y="15493"/>
                    <a:pt x="12300" y="15312"/>
                  </a:cubicBezTo>
                  <a:lnTo>
                    <a:pt x="12300" y="15312"/>
                  </a:lnTo>
                  <a:cubicBezTo>
                    <a:pt x="11395" y="16015"/>
                    <a:pt x="10490" y="16896"/>
                    <a:pt x="10347" y="18039"/>
                  </a:cubicBezTo>
                  <a:cubicBezTo>
                    <a:pt x="10276" y="18658"/>
                    <a:pt x="10443" y="19277"/>
                    <a:pt x="10681" y="19861"/>
                  </a:cubicBezTo>
                  <a:cubicBezTo>
                    <a:pt x="11431" y="21635"/>
                    <a:pt x="12812" y="23063"/>
                    <a:pt x="14550" y="23873"/>
                  </a:cubicBezTo>
                  <a:cubicBezTo>
                    <a:pt x="14491" y="23409"/>
                    <a:pt x="14276" y="22980"/>
                    <a:pt x="13931" y="22647"/>
                  </a:cubicBezTo>
                  <a:cubicBezTo>
                    <a:pt x="13717" y="22456"/>
                    <a:pt x="13455" y="22277"/>
                    <a:pt x="13348" y="22004"/>
                  </a:cubicBezTo>
                  <a:cubicBezTo>
                    <a:pt x="13217" y="21635"/>
                    <a:pt x="13443" y="21242"/>
                    <a:pt x="13491" y="20849"/>
                  </a:cubicBezTo>
                  <a:cubicBezTo>
                    <a:pt x="13538" y="20468"/>
                    <a:pt x="13419" y="20075"/>
                    <a:pt x="13455" y="19682"/>
                  </a:cubicBezTo>
                  <a:cubicBezTo>
                    <a:pt x="13514" y="19170"/>
                    <a:pt x="13872" y="18718"/>
                    <a:pt x="14134" y="18277"/>
                  </a:cubicBezTo>
                  <a:cubicBezTo>
                    <a:pt x="14407" y="17825"/>
                    <a:pt x="14598" y="17241"/>
                    <a:pt x="14336" y="16789"/>
                  </a:cubicBezTo>
                  <a:cubicBezTo>
                    <a:pt x="14193" y="16551"/>
                    <a:pt x="13955" y="16384"/>
                    <a:pt x="13836" y="16122"/>
                  </a:cubicBezTo>
                  <a:cubicBezTo>
                    <a:pt x="13550" y="15467"/>
                    <a:pt x="14312" y="14765"/>
                    <a:pt x="14217" y="14038"/>
                  </a:cubicBezTo>
                  <a:lnTo>
                    <a:pt x="14217" y="14038"/>
                  </a:lnTo>
                  <a:cubicBezTo>
                    <a:pt x="14177" y="14042"/>
                    <a:pt x="14137" y="14044"/>
                    <a:pt x="14098" y="14044"/>
                  </a:cubicBezTo>
                  <a:cubicBezTo>
                    <a:pt x="13423" y="14044"/>
                    <a:pt x="12851" y="13480"/>
                    <a:pt x="12502" y="12895"/>
                  </a:cubicBezTo>
                  <a:cubicBezTo>
                    <a:pt x="12121" y="12264"/>
                    <a:pt x="11848" y="11550"/>
                    <a:pt x="11288" y="11086"/>
                  </a:cubicBezTo>
                  <a:cubicBezTo>
                    <a:pt x="10812" y="10705"/>
                    <a:pt x="10204" y="10550"/>
                    <a:pt x="9645" y="10300"/>
                  </a:cubicBezTo>
                  <a:cubicBezTo>
                    <a:pt x="9085" y="10050"/>
                    <a:pt x="8538" y="9645"/>
                    <a:pt x="8419" y="9050"/>
                  </a:cubicBezTo>
                  <a:cubicBezTo>
                    <a:pt x="8288" y="8323"/>
                    <a:pt x="8847" y="7669"/>
                    <a:pt x="9359" y="7145"/>
                  </a:cubicBezTo>
                  <a:cubicBezTo>
                    <a:pt x="8526" y="6657"/>
                    <a:pt x="7776" y="6037"/>
                    <a:pt x="7145" y="5299"/>
                  </a:cubicBezTo>
                  <a:cubicBezTo>
                    <a:pt x="6978" y="5144"/>
                    <a:pt x="6871" y="4942"/>
                    <a:pt x="6811" y="4716"/>
                  </a:cubicBezTo>
                  <a:cubicBezTo>
                    <a:pt x="6740" y="4097"/>
                    <a:pt x="7526" y="3728"/>
                    <a:pt x="7776" y="3156"/>
                  </a:cubicBezTo>
                  <a:cubicBezTo>
                    <a:pt x="7823" y="3073"/>
                    <a:pt x="7823" y="2989"/>
                    <a:pt x="7811" y="2906"/>
                  </a:cubicBezTo>
                  <a:cubicBezTo>
                    <a:pt x="7764" y="2775"/>
                    <a:pt x="7633" y="2716"/>
                    <a:pt x="7514" y="2668"/>
                  </a:cubicBezTo>
                  <a:cubicBezTo>
                    <a:pt x="7014" y="2478"/>
                    <a:pt x="6448" y="2288"/>
                    <a:pt x="5927" y="2288"/>
                  </a:cubicBezTo>
                  <a:cubicBezTo>
                    <a:pt x="5827" y="2288"/>
                    <a:pt x="5728" y="2295"/>
                    <a:pt x="5632" y="2311"/>
                  </a:cubicBezTo>
                  <a:cubicBezTo>
                    <a:pt x="5561" y="2263"/>
                    <a:pt x="5478" y="2227"/>
                    <a:pt x="5382" y="2216"/>
                  </a:cubicBezTo>
                  <a:cubicBezTo>
                    <a:pt x="5168" y="2192"/>
                    <a:pt x="4906" y="2204"/>
                    <a:pt x="4763" y="2061"/>
                  </a:cubicBezTo>
                  <a:cubicBezTo>
                    <a:pt x="4573" y="1870"/>
                    <a:pt x="4668" y="1537"/>
                    <a:pt x="4537" y="1299"/>
                  </a:cubicBezTo>
                  <a:cubicBezTo>
                    <a:pt x="4435" y="1108"/>
                    <a:pt x="4261" y="1042"/>
                    <a:pt x="4055" y="1042"/>
                  </a:cubicBezTo>
                  <a:cubicBezTo>
                    <a:pt x="3736" y="1042"/>
                    <a:pt x="3339" y="1200"/>
                    <a:pt x="3013" y="1287"/>
                  </a:cubicBezTo>
                  <a:cubicBezTo>
                    <a:pt x="2857" y="1330"/>
                    <a:pt x="2699" y="1351"/>
                    <a:pt x="2541" y="1351"/>
                  </a:cubicBezTo>
                  <a:cubicBezTo>
                    <a:pt x="1965" y="1351"/>
                    <a:pt x="1406" y="1071"/>
                    <a:pt x="1060" y="584"/>
                  </a:cubicBezTo>
                  <a:cubicBezTo>
                    <a:pt x="941" y="406"/>
                    <a:pt x="846" y="215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20" name="Google Shape;4020;p5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740088" y="-183227"/>
            <a:ext cx="2715351" cy="24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1" name="Google Shape;4021;p5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854112" y="-534827"/>
            <a:ext cx="2715351" cy="24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_1">
    <p:spTree>
      <p:nvGrpSpPr>
        <p:cNvPr id="1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3" name="Google Shape;4023;p51"/>
          <p:cNvGrpSpPr/>
          <p:nvPr/>
        </p:nvGrpSpPr>
        <p:grpSpPr>
          <a:xfrm rot="-1126758">
            <a:off x="8219740" y="3807370"/>
            <a:ext cx="1526569" cy="1507522"/>
            <a:chOff x="4045425" y="3839900"/>
            <a:chExt cx="559025" cy="552050"/>
          </a:xfrm>
        </p:grpSpPr>
        <p:sp>
          <p:nvSpPr>
            <p:cNvPr id="4024" name="Google Shape;4024;p51"/>
            <p:cNvSpPr/>
            <p:nvPr/>
          </p:nvSpPr>
          <p:spPr>
            <a:xfrm>
              <a:off x="4302300" y="3839900"/>
              <a:ext cx="67900" cy="274150"/>
            </a:xfrm>
            <a:custGeom>
              <a:avLst/>
              <a:gdLst/>
              <a:ahLst/>
              <a:cxnLst/>
              <a:rect l="l" t="t" r="r" b="b"/>
              <a:pathLst>
                <a:path w="2716" h="10966" extrusionOk="0">
                  <a:moveTo>
                    <a:pt x="406" y="0"/>
                  </a:moveTo>
                  <a:cubicBezTo>
                    <a:pt x="406" y="0"/>
                    <a:pt x="1" y="3572"/>
                    <a:pt x="156" y="5524"/>
                  </a:cubicBezTo>
                  <a:cubicBezTo>
                    <a:pt x="311" y="7477"/>
                    <a:pt x="1799" y="10966"/>
                    <a:pt x="1799" y="10966"/>
                  </a:cubicBezTo>
                  <a:cubicBezTo>
                    <a:pt x="1799" y="10966"/>
                    <a:pt x="2716" y="7525"/>
                    <a:pt x="2287" y="5524"/>
                  </a:cubicBezTo>
                  <a:cubicBezTo>
                    <a:pt x="1858" y="3524"/>
                    <a:pt x="406" y="0"/>
                    <a:pt x="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51"/>
            <p:cNvSpPr/>
            <p:nvPr/>
          </p:nvSpPr>
          <p:spPr>
            <a:xfrm>
              <a:off x="4142475" y="3927100"/>
              <a:ext cx="196475" cy="194400"/>
            </a:xfrm>
            <a:custGeom>
              <a:avLst/>
              <a:gdLst/>
              <a:ahLst/>
              <a:cxnLst/>
              <a:rect l="l" t="t" r="r" b="b"/>
              <a:pathLst>
                <a:path w="7859" h="7776" extrusionOk="0">
                  <a:moveTo>
                    <a:pt x="0" y="1"/>
                  </a:moveTo>
                  <a:cubicBezTo>
                    <a:pt x="0" y="1"/>
                    <a:pt x="1882" y="3060"/>
                    <a:pt x="3215" y="4501"/>
                  </a:cubicBezTo>
                  <a:cubicBezTo>
                    <a:pt x="4537" y="5942"/>
                    <a:pt x="7858" y="7775"/>
                    <a:pt x="7858" y="7775"/>
                  </a:cubicBezTo>
                  <a:cubicBezTo>
                    <a:pt x="7858" y="7775"/>
                    <a:pt x="6453" y="4501"/>
                    <a:pt x="4882" y="3191"/>
                  </a:cubicBezTo>
                  <a:cubicBezTo>
                    <a:pt x="3322" y="1882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51"/>
            <p:cNvSpPr/>
            <p:nvPr/>
          </p:nvSpPr>
          <p:spPr>
            <a:xfrm>
              <a:off x="4360050" y="3883050"/>
              <a:ext cx="113450" cy="228325"/>
            </a:xfrm>
            <a:custGeom>
              <a:avLst/>
              <a:gdLst/>
              <a:ahLst/>
              <a:cxnLst/>
              <a:rect l="l" t="t" r="r" b="b"/>
              <a:pathLst>
                <a:path w="4538" h="9133" extrusionOk="0">
                  <a:moveTo>
                    <a:pt x="4537" y="0"/>
                  </a:moveTo>
                  <a:cubicBezTo>
                    <a:pt x="4537" y="1"/>
                    <a:pt x="2346" y="2489"/>
                    <a:pt x="1465" y="4072"/>
                  </a:cubicBezTo>
                  <a:cubicBezTo>
                    <a:pt x="572" y="5644"/>
                    <a:pt x="1" y="9132"/>
                    <a:pt x="1" y="9132"/>
                  </a:cubicBezTo>
                  <a:cubicBezTo>
                    <a:pt x="1" y="9132"/>
                    <a:pt x="2537" y="7025"/>
                    <a:pt x="3227" y="5263"/>
                  </a:cubicBezTo>
                  <a:cubicBezTo>
                    <a:pt x="3906" y="3501"/>
                    <a:pt x="4537" y="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51"/>
            <p:cNvSpPr/>
            <p:nvPr/>
          </p:nvSpPr>
          <p:spPr>
            <a:xfrm>
              <a:off x="4362450" y="4017875"/>
              <a:ext cx="235150" cy="128325"/>
            </a:xfrm>
            <a:custGeom>
              <a:avLst/>
              <a:gdLst/>
              <a:ahLst/>
              <a:cxnLst/>
              <a:rect l="l" t="t" r="r" b="b"/>
              <a:pathLst>
                <a:path w="9406" h="5133" extrusionOk="0">
                  <a:moveTo>
                    <a:pt x="9406" y="1"/>
                  </a:moveTo>
                  <a:cubicBezTo>
                    <a:pt x="9406" y="1"/>
                    <a:pt x="6036" y="870"/>
                    <a:pt x="4322" y="1692"/>
                  </a:cubicBezTo>
                  <a:cubicBezTo>
                    <a:pt x="2607" y="2513"/>
                    <a:pt x="0" y="5133"/>
                    <a:pt x="0" y="5133"/>
                  </a:cubicBezTo>
                  <a:cubicBezTo>
                    <a:pt x="0" y="5133"/>
                    <a:pt x="3441" y="4775"/>
                    <a:pt x="5096" y="3680"/>
                  </a:cubicBezTo>
                  <a:cubicBezTo>
                    <a:pt x="6739" y="2585"/>
                    <a:pt x="9406" y="1"/>
                    <a:pt x="9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51"/>
            <p:cNvSpPr/>
            <p:nvPr/>
          </p:nvSpPr>
          <p:spPr>
            <a:xfrm>
              <a:off x="4366000" y="4165700"/>
              <a:ext cx="238450" cy="53125"/>
            </a:xfrm>
            <a:custGeom>
              <a:avLst/>
              <a:gdLst/>
              <a:ahLst/>
              <a:cxnLst/>
              <a:rect l="l" t="t" r="r" b="b"/>
              <a:pathLst>
                <a:path w="9538" h="2125" extrusionOk="0">
                  <a:moveTo>
                    <a:pt x="4134" y="1"/>
                  </a:moveTo>
                  <a:cubicBezTo>
                    <a:pt x="2384" y="1"/>
                    <a:pt x="1" y="529"/>
                    <a:pt x="1" y="529"/>
                  </a:cubicBezTo>
                  <a:cubicBezTo>
                    <a:pt x="1" y="529"/>
                    <a:pt x="2668" y="2125"/>
                    <a:pt x="4454" y="2125"/>
                  </a:cubicBezTo>
                  <a:cubicBezTo>
                    <a:pt x="6228" y="2125"/>
                    <a:pt x="9538" y="1446"/>
                    <a:pt x="9538" y="1446"/>
                  </a:cubicBezTo>
                  <a:cubicBezTo>
                    <a:pt x="9538" y="1446"/>
                    <a:pt x="6645" y="315"/>
                    <a:pt x="4966" y="53"/>
                  </a:cubicBezTo>
                  <a:cubicBezTo>
                    <a:pt x="4718" y="16"/>
                    <a:pt x="4435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51"/>
            <p:cNvSpPr/>
            <p:nvPr/>
          </p:nvSpPr>
          <p:spPr>
            <a:xfrm>
              <a:off x="4360050" y="4217900"/>
              <a:ext cx="183375" cy="94975"/>
            </a:xfrm>
            <a:custGeom>
              <a:avLst/>
              <a:gdLst/>
              <a:ahLst/>
              <a:cxnLst/>
              <a:rect l="l" t="t" r="r" b="b"/>
              <a:pathLst>
                <a:path w="7335" h="3799" extrusionOk="0">
                  <a:moveTo>
                    <a:pt x="1" y="1"/>
                  </a:moveTo>
                  <a:cubicBezTo>
                    <a:pt x="1" y="1"/>
                    <a:pt x="1489" y="2275"/>
                    <a:pt x="2930" y="2823"/>
                  </a:cubicBezTo>
                  <a:cubicBezTo>
                    <a:pt x="4370" y="3382"/>
                    <a:pt x="7335" y="3799"/>
                    <a:pt x="7335" y="3799"/>
                  </a:cubicBezTo>
                  <a:cubicBezTo>
                    <a:pt x="7335" y="3799"/>
                    <a:pt x="5466" y="1882"/>
                    <a:pt x="4216" y="1120"/>
                  </a:cubicBezTo>
                  <a:cubicBezTo>
                    <a:pt x="2954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51"/>
            <p:cNvSpPr/>
            <p:nvPr/>
          </p:nvSpPr>
          <p:spPr>
            <a:xfrm>
              <a:off x="4045425" y="4084900"/>
              <a:ext cx="293525" cy="61250"/>
            </a:xfrm>
            <a:custGeom>
              <a:avLst/>
              <a:gdLst/>
              <a:ahLst/>
              <a:cxnLst/>
              <a:rect l="l" t="t" r="r" b="b"/>
              <a:pathLst>
                <a:path w="11741" h="2450" extrusionOk="0">
                  <a:moveTo>
                    <a:pt x="3481" y="0"/>
                  </a:moveTo>
                  <a:cubicBezTo>
                    <a:pt x="1690" y="0"/>
                    <a:pt x="1" y="94"/>
                    <a:pt x="1" y="94"/>
                  </a:cubicBezTo>
                  <a:cubicBezTo>
                    <a:pt x="1" y="94"/>
                    <a:pt x="3561" y="1654"/>
                    <a:pt x="5633" y="2154"/>
                  </a:cubicBezTo>
                  <a:cubicBezTo>
                    <a:pt x="6594" y="2387"/>
                    <a:pt x="7988" y="2449"/>
                    <a:pt x="9202" y="2449"/>
                  </a:cubicBezTo>
                  <a:cubicBezTo>
                    <a:pt x="10589" y="2449"/>
                    <a:pt x="11740" y="2368"/>
                    <a:pt x="11740" y="2368"/>
                  </a:cubicBezTo>
                  <a:cubicBezTo>
                    <a:pt x="11740" y="2368"/>
                    <a:pt x="8466" y="368"/>
                    <a:pt x="6275" y="118"/>
                  </a:cubicBezTo>
                  <a:cubicBezTo>
                    <a:pt x="5491" y="29"/>
                    <a:pt x="4471" y="0"/>
                    <a:pt x="3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51"/>
            <p:cNvSpPr/>
            <p:nvPr/>
          </p:nvSpPr>
          <p:spPr>
            <a:xfrm>
              <a:off x="4068950" y="4163625"/>
              <a:ext cx="261075" cy="57450"/>
            </a:xfrm>
            <a:custGeom>
              <a:avLst/>
              <a:gdLst/>
              <a:ahLst/>
              <a:cxnLst/>
              <a:rect l="l" t="t" r="r" b="b"/>
              <a:pathLst>
                <a:path w="10443" h="2298" extrusionOk="0">
                  <a:moveTo>
                    <a:pt x="6522" y="1"/>
                  </a:moveTo>
                  <a:cubicBezTo>
                    <a:pt x="6068" y="1"/>
                    <a:pt x="5632" y="36"/>
                    <a:pt x="5251" y="124"/>
                  </a:cubicBezTo>
                  <a:cubicBezTo>
                    <a:pt x="3346" y="553"/>
                    <a:pt x="0" y="2041"/>
                    <a:pt x="0" y="2041"/>
                  </a:cubicBezTo>
                  <a:cubicBezTo>
                    <a:pt x="0" y="2041"/>
                    <a:pt x="2293" y="2297"/>
                    <a:pt x="4142" y="2297"/>
                  </a:cubicBezTo>
                  <a:cubicBezTo>
                    <a:pt x="4546" y="2297"/>
                    <a:pt x="4930" y="2285"/>
                    <a:pt x="5263" y="2255"/>
                  </a:cubicBezTo>
                  <a:cubicBezTo>
                    <a:pt x="7132" y="2089"/>
                    <a:pt x="10442" y="565"/>
                    <a:pt x="10442" y="565"/>
                  </a:cubicBezTo>
                  <a:cubicBezTo>
                    <a:pt x="10442" y="565"/>
                    <a:pt x="8339" y="1"/>
                    <a:pt x="6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51"/>
            <p:cNvSpPr/>
            <p:nvPr/>
          </p:nvSpPr>
          <p:spPr>
            <a:xfrm>
              <a:off x="4152900" y="4210775"/>
              <a:ext cx="175625" cy="118175"/>
            </a:xfrm>
            <a:custGeom>
              <a:avLst/>
              <a:gdLst/>
              <a:ahLst/>
              <a:cxnLst/>
              <a:rect l="l" t="t" r="r" b="b"/>
              <a:pathLst>
                <a:path w="7025" h="4727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7024" y="0"/>
                    <a:pt x="4262" y="250"/>
                    <a:pt x="3060" y="1274"/>
                  </a:cubicBezTo>
                  <a:cubicBezTo>
                    <a:pt x="1845" y="2286"/>
                    <a:pt x="0" y="4727"/>
                    <a:pt x="0" y="4727"/>
                  </a:cubicBezTo>
                  <a:cubicBezTo>
                    <a:pt x="0" y="4727"/>
                    <a:pt x="2643" y="3965"/>
                    <a:pt x="3941" y="3215"/>
                  </a:cubicBezTo>
                  <a:cubicBezTo>
                    <a:pt x="5227" y="2453"/>
                    <a:pt x="7025" y="0"/>
                    <a:pt x="7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51"/>
            <p:cNvSpPr/>
            <p:nvPr/>
          </p:nvSpPr>
          <p:spPr>
            <a:xfrm>
              <a:off x="4177000" y="3962400"/>
              <a:ext cx="329100" cy="429550"/>
            </a:xfrm>
            <a:custGeom>
              <a:avLst/>
              <a:gdLst/>
              <a:ahLst/>
              <a:cxnLst/>
              <a:rect l="l" t="t" r="r" b="b"/>
              <a:pathLst>
                <a:path w="13164" h="17182" extrusionOk="0">
                  <a:moveTo>
                    <a:pt x="6209" y="0"/>
                  </a:moveTo>
                  <a:cubicBezTo>
                    <a:pt x="6202" y="0"/>
                    <a:pt x="6192" y="5"/>
                    <a:pt x="6192" y="5"/>
                  </a:cubicBezTo>
                  <a:cubicBezTo>
                    <a:pt x="6466" y="1160"/>
                    <a:pt x="6656" y="2327"/>
                    <a:pt x="6751" y="3518"/>
                  </a:cubicBezTo>
                  <a:cubicBezTo>
                    <a:pt x="6763" y="3923"/>
                    <a:pt x="6763" y="4339"/>
                    <a:pt x="6763" y="4756"/>
                  </a:cubicBezTo>
                  <a:cubicBezTo>
                    <a:pt x="6763" y="4982"/>
                    <a:pt x="6751" y="5220"/>
                    <a:pt x="6751" y="5447"/>
                  </a:cubicBezTo>
                  <a:lnTo>
                    <a:pt x="6751" y="5530"/>
                  </a:lnTo>
                  <a:cubicBezTo>
                    <a:pt x="6751" y="5887"/>
                    <a:pt x="6727" y="6256"/>
                    <a:pt x="6716" y="6625"/>
                  </a:cubicBezTo>
                  <a:cubicBezTo>
                    <a:pt x="6168" y="5911"/>
                    <a:pt x="5489" y="5316"/>
                    <a:pt x="4834" y="4696"/>
                  </a:cubicBezTo>
                  <a:cubicBezTo>
                    <a:pt x="4049" y="3946"/>
                    <a:pt x="3167" y="3149"/>
                    <a:pt x="2596" y="2220"/>
                  </a:cubicBezTo>
                  <a:cubicBezTo>
                    <a:pt x="2591" y="2211"/>
                    <a:pt x="2585" y="2207"/>
                    <a:pt x="2580" y="2207"/>
                  </a:cubicBezTo>
                  <a:cubicBezTo>
                    <a:pt x="2571" y="2207"/>
                    <a:pt x="2565" y="2217"/>
                    <a:pt x="2572" y="2232"/>
                  </a:cubicBezTo>
                  <a:cubicBezTo>
                    <a:pt x="3084" y="3101"/>
                    <a:pt x="3870" y="3851"/>
                    <a:pt x="4584" y="4565"/>
                  </a:cubicBezTo>
                  <a:cubicBezTo>
                    <a:pt x="5323" y="5304"/>
                    <a:pt x="6073" y="6018"/>
                    <a:pt x="6704" y="6851"/>
                  </a:cubicBezTo>
                  <a:cubicBezTo>
                    <a:pt x="6692" y="7018"/>
                    <a:pt x="6680" y="7185"/>
                    <a:pt x="6668" y="7340"/>
                  </a:cubicBezTo>
                  <a:cubicBezTo>
                    <a:pt x="5846" y="6887"/>
                    <a:pt x="4882" y="6744"/>
                    <a:pt x="3965" y="6554"/>
                  </a:cubicBezTo>
                  <a:cubicBezTo>
                    <a:pt x="2940" y="6344"/>
                    <a:pt x="1903" y="6077"/>
                    <a:pt x="843" y="6077"/>
                  </a:cubicBezTo>
                  <a:cubicBezTo>
                    <a:pt x="820" y="6077"/>
                    <a:pt x="797" y="6077"/>
                    <a:pt x="774" y="6078"/>
                  </a:cubicBezTo>
                  <a:lnTo>
                    <a:pt x="774" y="6089"/>
                  </a:lnTo>
                  <a:cubicBezTo>
                    <a:pt x="1846" y="6113"/>
                    <a:pt x="2906" y="6423"/>
                    <a:pt x="3941" y="6649"/>
                  </a:cubicBezTo>
                  <a:cubicBezTo>
                    <a:pt x="4382" y="6756"/>
                    <a:pt x="4846" y="6851"/>
                    <a:pt x="5299" y="6971"/>
                  </a:cubicBezTo>
                  <a:cubicBezTo>
                    <a:pt x="5763" y="7113"/>
                    <a:pt x="6227" y="7304"/>
                    <a:pt x="6656" y="7542"/>
                  </a:cubicBezTo>
                  <a:cubicBezTo>
                    <a:pt x="6632" y="7875"/>
                    <a:pt x="6596" y="8209"/>
                    <a:pt x="6561" y="8542"/>
                  </a:cubicBezTo>
                  <a:cubicBezTo>
                    <a:pt x="6277" y="8506"/>
                    <a:pt x="5987" y="8491"/>
                    <a:pt x="5694" y="8491"/>
                  </a:cubicBezTo>
                  <a:cubicBezTo>
                    <a:pt x="4930" y="8491"/>
                    <a:pt x="4149" y="8589"/>
                    <a:pt x="3418" y="8649"/>
                  </a:cubicBezTo>
                  <a:cubicBezTo>
                    <a:pt x="2263" y="8733"/>
                    <a:pt x="1132" y="8959"/>
                    <a:pt x="24" y="9304"/>
                  </a:cubicBezTo>
                  <a:cubicBezTo>
                    <a:pt x="0" y="9316"/>
                    <a:pt x="12" y="9352"/>
                    <a:pt x="36" y="9352"/>
                  </a:cubicBezTo>
                  <a:cubicBezTo>
                    <a:pt x="1132" y="9018"/>
                    <a:pt x="2275" y="8816"/>
                    <a:pt x="3418" y="8756"/>
                  </a:cubicBezTo>
                  <a:cubicBezTo>
                    <a:pt x="3941" y="8721"/>
                    <a:pt x="4465" y="8709"/>
                    <a:pt x="4977" y="8685"/>
                  </a:cubicBezTo>
                  <a:cubicBezTo>
                    <a:pt x="5220" y="8668"/>
                    <a:pt x="5463" y="8660"/>
                    <a:pt x="5705" y="8660"/>
                  </a:cubicBezTo>
                  <a:cubicBezTo>
                    <a:pt x="5985" y="8660"/>
                    <a:pt x="6263" y="8671"/>
                    <a:pt x="6537" y="8697"/>
                  </a:cubicBezTo>
                  <a:cubicBezTo>
                    <a:pt x="6501" y="9054"/>
                    <a:pt x="6454" y="9399"/>
                    <a:pt x="6382" y="9757"/>
                  </a:cubicBezTo>
                  <a:cubicBezTo>
                    <a:pt x="5727" y="9757"/>
                    <a:pt x="5132" y="10233"/>
                    <a:pt x="4620" y="10602"/>
                  </a:cubicBezTo>
                  <a:cubicBezTo>
                    <a:pt x="3941" y="11090"/>
                    <a:pt x="3322" y="11650"/>
                    <a:pt x="2679" y="12185"/>
                  </a:cubicBezTo>
                  <a:cubicBezTo>
                    <a:pt x="2661" y="12213"/>
                    <a:pt x="2678" y="12241"/>
                    <a:pt x="2703" y="12241"/>
                  </a:cubicBezTo>
                  <a:cubicBezTo>
                    <a:pt x="2711" y="12241"/>
                    <a:pt x="2719" y="12238"/>
                    <a:pt x="2727" y="12233"/>
                  </a:cubicBezTo>
                  <a:cubicBezTo>
                    <a:pt x="3287" y="11781"/>
                    <a:pt x="3882" y="11340"/>
                    <a:pt x="4477" y="10923"/>
                  </a:cubicBezTo>
                  <a:cubicBezTo>
                    <a:pt x="4977" y="10590"/>
                    <a:pt x="5680" y="10030"/>
                    <a:pt x="6335" y="10019"/>
                  </a:cubicBezTo>
                  <a:lnTo>
                    <a:pt x="6335" y="10019"/>
                  </a:lnTo>
                  <a:cubicBezTo>
                    <a:pt x="6323" y="10066"/>
                    <a:pt x="6311" y="10126"/>
                    <a:pt x="6299" y="10173"/>
                  </a:cubicBezTo>
                  <a:cubicBezTo>
                    <a:pt x="5858" y="12447"/>
                    <a:pt x="5025" y="14650"/>
                    <a:pt x="4251" y="16841"/>
                  </a:cubicBezTo>
                  <a:cubicBezTo>
                    <a:pt x="4180" y="17048"/>
                    <a:pt x="4348" y="17182"/>
                    <a:pt x="4520" y="17182"/>
                  </a:cubicBezTo>
                  <a:cubicBezTo>
                    <a:pt x="4634" y="17182"/>
                    <a:pt x="4751" y="17122"/>
                    <a:pt x="4799" y="16984"/>
                  </a:cubicBezTo>
                  <a:cubicBezTo>
                    <a:pt x="5549" y="14876"/>
                    <a:pt x="6287" y="12697"/>
                    <a:pt x="6680" y="10483"/>
                  </a:cubicBezTo>
                  <a:cubicBezTo>
                    <a:pt x="6807" y="10450"/>
                    <a:pt x="6938" y="10436"/>
                    <a:pt x="7071" y="10436"/>
                  </a:cubicBezTo>
                  <a:cubicBezTo>
                    <a:pt x="7670" y="10436"/>
                    <a:pt x="8304" y="10729"/>
                    <a:pt x="8811" y="10983"/>
                  </a:cubicBezTo>
                  <a:cubicBezTo>
                    <a:pt x="9418" y="11292"/>
                    <a:pt x="10002" y="11638"/>
                    <a:pt x="10549" y="12031"/>
                  </a:cubicBezTo>
                  <a:cubicBezTo>
                    <a:pt x="10555" y="12034"/>
                    <a:pt x="10561" y="12036"/>
                    <a:pt x="10566" y="12036"/>
                  </a:cubicBezTo>
                  <a:cubicBezTo>
                    <a:pt x="10595" y="12036"/>
                    <a:pt x="10615" y="11991"/>
                    <a:pt x="10585" y="11971"/>
                  </a:cubicBezTo>
                  <a:cubicBezTo>
                    <a:pt x="9918" y="11507"/>
                    <a:pt x="9287" y="10995"/>
                    <a:pt x="8549" y="10626"/>
                  </a:cubicBezTo>
                  <a:cubicBezTo>
                    <a:pt x="8082" y="10397"/>
                    <a:pt x="7557" y="10168"/>
                    <a:pt x="7029" y="10168"/>
                  </a:cubicBezTo>
                  <a:cubicBezTo>
                    <a:pt x="6924" y="10168"/>
                    <a:pt x="6820" y="10177"/>
                    <a:pt x="6716" y="10197"/>
                  </a:cubicBezTo>
                  <a:cubicBezTo>
                    <a:pt x="6727" y="10126"/>
                    <a:pt x="6739" y="10054"/>
                    <a:pt x="6751" y="9983"/>
                  </a:cubicBezTo>
                  <a:cubicBezTo>
                    <a:pt x="6811" y="9590"/>
                    <a:pt x="6858" y="9197"/>
                    <a:pt x="6894" y="8816"/>
                  </a:cubicBezTo>
                  <a:cubicBezTo>
                    <a:pt x="7363" y="8777"/>
                    <a:pt x="7837" y="8756"/>
                    <a:pt x="8311" y="8756"/>
                  </a:cubicBezTo>
                  <a:cubicBezTo>
                    <a:pt x="8849" y="8756"/>
                    <a:pt x="9387" y="8783"/>
                    <a:pt x="9918" y="8840"/>
                  </a:cubicBezTo>
                  <a:cubicBezTo>
                    <a:pt x="10966" y="8923"/>
                    <a:pt x="12097" y="8935"/>
                    <a:pt x="13109" y="9197"/>
                  </a:cubicBezTo>
                  <a:cubicBezTo>
                    <a:pt x="13112" y="9205"/>
                    <a:pt x="13117" y="9208"/>
                    <a:pt x="13122" y="9208"/>
                  </a:cubicBezTo>
                  <a:cubicBezTo>
                    <a:pt x="13139" y="9208"/>
                    <a:pt x="13163" y="9173"/>
                    <a:pt x="13145" y="9173"/>
                  </a:cubicBezTo>
                  <a:cubicBezTo>
                    <a:pt x="12145" y="8911"/>
                    <a:pt x="11097" y="8852"/>
                    <a:pt x="10085" y="8745"/>
                  </a:cubicBezTo>
                  <a:cubicBezTo>
                    <a:pt x="9445" y="8664"/>
                    <a:pt x="8800" y="8624"/>
                    <a:pt x="8154" y="8624"/>
                  </a:cubicBezTo>
                  <a:cubicBezTo>
                    <a:pt x="7742" y="8624"/>
                    <a:pt x="7330" y="8641"/>
                    <a:pt x="6918" y="8673"/>
                  </a:cubicBezTo>
                  <a:cubicBezTo>
                    <a:pt x="6942" y="8340"/>
                    <a:pt x="6954" y="8006"/>
                    <a:pt x="6966" y="7673"/>
                  </a:cubicBezTo>
                  <a:cubicBezTo>
                    <a:pt x="8966" y="6804"/>
                    <a:pt x="10764" y="5518"/>
                    <a:pt x="12621" y="4387"/>
                  </a:cubicBezTo>
                  <a:lnTo>
                    <a:pt x="12621" y="4387"/>
                  </a:lnTo>
                  <a:cubicBezTo>
                    <a:pt x="10716" y="5375"/>
                    <a:pt x="8954" y="6637"/>
                    <a:pt x="6977" y="7471"/>
                  </a:cubicBezTo>
                  <a:lnTo>
                    <a:pt x="6977" y="6923"/>
                  </a:lnTo>
                  <a:cubicBezTo>
                    <a:pt x="6977" y="6828"/>
                    <a:pt x="6989" y="6744"/>
                    <a:pt x="6977" y="6649"/>
                  </a:cubicBezTo>
                  <a:cubicBezTo>
                    <a:pt x="7537" y="5768"/>
                    <a:pt x="8073" y="4863"/>
                    <a:pt x="8597" y="3958"/>
                  </a:cubicBezTo>
                  <a:cubicBezTo>
                    <a:pt x="9085" y="3113"/>
                    <a:pt x="9585" y="2244"/>
                    <a:pt x="9859" y="1291"/>
                  </a:cubicBezTo>
                  <a:cubicBezTo>
                    <a:pt x="9859" y="1285"/>
                    <a:pt x="9856" y="1282"/>
                    <a:pt x="9851" y="1282"/>
                  </a:cubicBezTo>
                  <a:cubicBezTo>
                    <a:pt x="9847" y="1282"/>
                    <a:pt x="9841" y="1285"/>
                    <a:pt x="9835" y="1291"/>
                  </a:cubicBezTo>
                  <a:cubicBezTo>
                    <a:pt x="9514" y="2279"/>
                    <a:pt x="8966" y="3149"/>
                    <a:pt x="8430" y="4030"/>
                  </a:cubicBezTo>
                  <a:cubicBezTo>
                    <a:pt x="7954" y="4815"/>
                    <a:pt x="7466" y="5589"/>
                    <a:pt x="6966" y="6363"/>
                  </a:cubicBezTo>
                  <a:cubicBezTo>
                    <a:pt x="6954" y="5768"/>
                    <a:pt x="6918" y="5161"/>
                    <a:pt x="6882" y="4565"/>
                  </a:cubicBezTo>
                  <a:cubicBezTo>
                    <a:pt x="6894" y="4280"/>
                    <a:pt x="6906" y="4006"/>
                    <a:pt x="6894" y="3720"/>
                  </a:cubicBezTo>
                  <a:cubicBezTo>
                    <a:pt x="6823" y="2470"/>
                    <a:pt x="6525" y="1220"/>
                    <a:pt x="6215" y="5"/>
                  </a:cubicBezTo>
                  <a:cubicBezTo>
                    <a:pt x="6215" y="1"/>
                    <a:pt x="6213" y="0"/>
                    <a:pt x="6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4" name="Google Shape;4034;p51"/>
          <p:cNvGrpSpPr/>
          <p:nvPr/>
        </p:nvGrpSpPr>
        <p:grpSpPr>
          <a:xfrm rot="-2416688" flipH="1">
            <a:off x="8135922" y="4061554"/>
            <a:ext cx="933971" cy="1508171"/>
            <a:chOff x="3377800" y="4037825"/>
            <a:chExt cx="342025" cy="552300"/>
          </a:xfrm>
        </p:grpSpPr>
        <p:sp>
          <p:nvSpPr>
            <p:cNvPr id="4035" name="Google Shape;4035;p51"/>
            <p:cNvSpPr/>
            <p:nvPr/>
          </p:nvSpPr>
          <p:spPr>
            <a:xfrm>
              <a:off x="3377800" y="4038125"/>
              <a:ext cx="342025" cy="468300"/>
            </a:xfrm>
            <a:custGeom>
              <a:avLst/>
              <a:gdLst/>
              <a:ahLst/>
              <a:cxnLst/>
              <a:rect l="l" t="t" r="r" b="b"/>
              <a:pathLst>
                <a:path w="13681" h="18732" extrusionOk="0">
                  <a:moveTo>
                    <a:pt x="9894" y="1"/>
                  </a:moveTo>
                  <a:cubicBezTo>
                    <a:pt x="8477" y="667"/>
                    <a:pt x="7144" y="1513"/>
                    <a:pt x="5929" y="2501"/>
                  </a:cubicBezTo>
                  <a:cubicBezTo>
                    <a:pt x="5441" y="2894"/>
                    <a:pt x="5167" y="3489"/>
                    <a:pt x="5191" y="4108"/>
                  </a:cubicBezTo>
                  <a:lnTo>
                    <a:pt x="5191" y="4120"/>
                  </a:lnTo>
                  <a:cubicBezTo>
                    <a:pt x="5251" y="5466"/>
                    <a:pt x="5715" y="5811"/>
                    <a:pt x="5429" y="6442"/>
                  </a:cubicBezTo>
                  <a:cubicBezTo>
                    <a:pt x="5348" y="6630"/>
                    <a:pt x="5259" y="6706"/>
                    <a:pt x="5176" y="6706"/>
                  </a:cubicBezTo>
                  <a:cubicBezTo>
                    <a:pt x="4981" y="6706"/>
                    <a:pt x="4820" y="6282"/>
                    <a:pt x="4870" y="5906"/>
                  </a:cubicBezTo>
                  <a:cubicBezTo>
                    <a:pt x="4953" y="5370"/>
                    <a:pt x="5036" y="5358"/>
                    <a:pt x="4894" y="4692"/>
                  </a:cubicBezTo>
                  <a:cubicBezTo>
                    <a:pt x="4798" y="4311"/>
                    <a:pt x="4751" y="3942"/>
                    <a:pt x="4739" y="3561"/>
                  </a:cubicBezTo>
                  <a:cubicBezTo>
                    <a:pt x="4132" y="4156"/>
                    <a:pt x="3560" y="4811"/>
                    <a:pt x="3072" y="5525"/>
                  </a:cubicBezTo>
                  <a:cubicBezTo>
                    <a:pt x="2893" y="5775"/>
                    <a:pt x="2715" y="6037"/>
                    <a:pt x="2548" y="6299"/>
                  </a:cubicBezTo>
                  <a:cubicBezTo>
                    <a:pt x="2227" y="6811"/>
                    <a:pt x="2096" y="7430"/>
                    <a:pt x="2191" y="8037"/>
                  </a:cubicBezTo>
                  <a:lnTo>
                    <a:pt x="2191" y="8049"/>
                  </a:lnTo>
                  <a:cubicBezTo>
                    <a:pt x="2393" y="9335"/>
                    <a:pt x="2643" y="9645"/>
                    <a:pt x="3084" y="10180"/>
                  </a:cubicBezTo>
                  <a:cubicBezTo>
                    <a:pt x="3429" y="10597"/>
                    <a:pt x="3632" y="10740"/>
                    <a:pt x="3715" y="11109"/>
                  </a:cubicBezTo>
                  <a:cubicBezTo>
                    <a:pt x="3758" y="11286"/>
                    <a:pt x="3653" y="11373"/>
                    <a:pt x="3491" y="11373"/>
                  </a:cubicBezTo>
                  <a:cubicBezTo>
                    <a:pt x="3337" y="11373"/>
                    <a:pt x="3132" y="11295"/>
                    <a:pt x="2953" y="11145"/>
                  </a:cubicBezTo>
                  <a:cubicBezTo>
                    <a:pt x="2631" y="10895"/>
                    <a:pt x="2524" y="10335"/>
                    <a:pt x="2215" y="9895"/>
                  </a:cubicBezTo>
                  <a:cubicBezTo>
                    <a:pt x="1941" y="9514"/>
                    <a:pt x="1631" y="8978"/>
                    <a:pt x="1643" y="7859"/>
                  </a:cubicBezTo>
                  <a:lnTo>
                    <a:pt x="1643" y="7859"/>
                  </a:lnTo>
                  <a:cubicBezTo>
                    <a:pt x="1000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65" y="14598"/>
                  </a:cubicBezTo>
                  <a:cubicBezTo>
                    <a:pt x="3060" y="14800"/>
                    <a:pt x="3191" y="15121"/>
                    <a:pt x="2893" y="15431"/>
                  </a:cubicBezTo>
                  <a:cubicBezTo>
                    <a:pt x="2814" y="15511"/>
                    <a:pt x="2742" y="15544"/>
                    <a:pt x="2672" y="15544"/>
                  </a:cubicBezTo>
                  <a:cubicBezTo>
                    <a:pt x="2479" y="15544"/>
                    <a:pt x="2300" y="15291"/>
                    <a:pt x="2012" y="15038"/>
                  </a:cubicBezTo>
                  <a:cubicBezTo>
                    <a:pt x="1619" y="14681"/>
                    <a:pt x="1238" y="14657"/>
                    <a:pt x="631" y="14086"/>
                  </a:cubicBezTo>
                  <a:cubicBezTo>
                    <a:pt x="393" y="13824"/>
                    <a:pt x="191" y="13538"/>
                    <a:pt x="36" y="13228"/>
                  </a:cubicBezTo>
                  <a:lnTo>
                    <a:pt x="36" y="13228"/>
                  </a:lnTo>
                  <a:cubicBezTo>
                    <a:pt x="0" y="14419"/>
                    <a:pt x="250" y="15491"/>
                    <a:pt x="905" y="16288"/>
                  </a:cubicBezTo>
                  <a:cubicBezTo>
                    <a:pt x="1822" y="17421"/>
                    <a:pt x="2983" y="17644"/>
                    <a:pt x="3756" y="17644"/>
                  </a:cubicBezTo>
                  <a:cubicBezTo>
                    <a:pt x="4258" y="17644"/>
                    <a:pt x="4596" y="17550"/>
                    <a:pt x="4596" y="17550"/>
                  </a:cubicBezTo>
                  <a:cubicBezTo>
                    <a:pt x="4596" y="17550"/>
                    <a:pt x="6045" y="18732"/>
                    <a:pt x="8091" y="18732"/>
                  </a:cubicBezTo>
                  <a:cubicBezTo>
                    <a:pt x="9000" y="18732"/>
                    <a:pt x="10027" y="18498"/>
                    <a:pt x="11097" y="17824"/>
                  </a:cubicBezTo>
                  <a:cubicBezTo>
                    <a:pt x="11621" y="17491"/>
                    <a:pt x="12085" y="17074"/>
                    <a:pt x="12466" y="16586"/>
                  </a:cubicBezTo>
                  <a:lnTo>
                    <a:pt x="12466" y="16586"/>
                  </a:lnTo>
                  <a:cubicBezTo>
                    <a:pt x="11383" y="16907"/>
                    <a:pt x="8954" y="16776"/>
                    <a:pt x="8061" y="16884"/>
                  </a:cubicBezTo>
                  <a:cubicBezTo>
                    <a:pt x="7549" y="16952"/>
                    <a:pt x="7284" y="17016"/>
                    <a:pt x="7079" y="17016"/>
                  </a:cubicBezTo>
                  <a:cubicBezTo>
                    <a:pt x="6926" y="17016"/>
                    <a:pt x="6807" y="16980"/>
                    <a:pt x="6644" y="16884"/>
                  </a:cubicBezTo>
                  <a:cubicBezTo>
                    <a:pt x="6263" y="16669"/>
                    <a:pt x="6489" y="16110"/>
                    <a:pt x="6941" y="16026"/>
                  </a:cubicBezTo>
                  <a:cubicBezTo>
                    <a:pt x="6966" y="16021"/>
                    <a:pt x="6995" y="16018"/>
                    <a:pt x="7028" y="16018"/>
                  </a:cubicBezTo>
                  <a:cubicBezTo>
                    <a:pt x="7437" y="16018"/>
                    <a:pt x="8460" y="16400"/>
                    <a:pt x="9910" y="16400"/>
                  </a:cubicBezTo>
                  <a:cubicBezTo>
                    <a:pt x="10415" y="16400"/>
                    <a:pt x="10972" y="16354"/>
                    <a:pt x="11573" y="16229"/>
                  </a:cubicBezTo>
                  <a:lnTo>
                    <a:pt x="11585" y="16229"/>
                  </a:lnTo>
                  <a:cubicBezTo>
                    <a:pt x="12549" y="16026"/>
                    <a:pt x="13288" y="15252"/>
                    <a:pt x="13466" y="14288"/>
                  </a:cubicBezTo>
                  <a:cubicBezTo>
                    <a:pt x="13680" y="13109"/>
                    <a:pt x="13597" y="11776"/>
                    <a:pt x="13311" y="10347"/>
                  </a:cubicBezTo>
                  <a:cubicBezTo>
                    <a:pt x="12883" y="10990"/>
                    <a:pt x="12359" y="11550"/>
                    <a:pt x="11752" y="12026"/>
                  </a:cubicBezTo>
                  <a:cubicBezTo>
                    <a:pt x="11163" y="12488"/>
                    <a:pt x="10479" y="12595"/>
                    <a:pt x="9840" y="12595"/>
                  </a:cubicBezTo>
                  <a:cubicBezTo>
                    <a:pt x="9295" y="12595"/>
                    <a:pt x="8782" y="12518"/>
                    <a:pt x="8389" y="12518"/>
                  </a:cubicBezTo>
                  <a:cubicBezTo>
                    <a:pt x="8282" y="12518"/>
                    <a:pt x="8184" y="12523"/>
                    <a:pt x="8096" y="12538"/>
                  </a:cubicBezTo>
                  <a:cubicBezTo>
                    <a:pt x="7592" y="12614"/>
                    <a:pt x="7196" y="12926"/>
                    <a:pt x="6983" y="12926"/>
                  </a:cubicBezTo>
                  <a:cubicBezTo>
                    <a:pt x="6864" y="12926"/>
                    <a:pt x="6802" y="12828"/>
                    <a:pt x="6811" y="12538"/>
                  </a:cubicBezTo>
                  <a:cubicBezTo>
                    <a:pt x="6829" y="11907"/>
                    <a:pt x="7352" y="11684"/>
                    <a:pt x="8219" y="11684"/>
                  </a:cubicBezTo>
                  <a:cubicBezTo>
                    <a:pt x="8481" y="11684"/>
                    <a:pt x="8775" y="11704"/>
                    <a:pt x="9097" y="11740"/>
                  </a:cubicBezTo>
                  <a:cubicBezTo>
                    <a:pt x="9285" y="11761"/>
                    <a:pt x="9469" y="11772"/>
                    <a:pt x="9651" y="11772"/>
                  </a:cubicBezTo>
                  <a:cubicBezTo>
                    <a:pt x="10802" y="11772"/>
                    <a:pt x="11823" y="11324"/>
                    <a:pt x="12728" y="10121"/>
                  </a:cubicBezTo>
                  <a:cubicBezTo>
                    <a:pt x="12990" y="9764"/>
                    <a:pt x="13085" y="9299"/>
                    <a:pt x="12966" y="8859"/>
                  </a:cubicBezTo>
                  <a:cubicBezTo>
                    <a:pt x="12907" y="8621"/>
                    <a:pt x="12835" y="8383"/>
                    <a:pt x="12764" y="8144"/>
                  </a:cubicBezTo>
                  <a:cubicBezTo>
                    <a:pt x="12478" y="7156"/>
                    <a:pt x="12168" y="6192"/>
                    <a:pt x="11871" y="5299"/>
                  </a:cubicBezTo>
                  <a:cubicBezTo>
                    <a:pt x="11561" y="5727"/>
                    <a:pt x="11061" y="5894"/>
                    <a:pt x="10442" y="6370"/>
                  </a:cubicBezTo>
                  <a:cubicBezTo>
                    <a:pt x="9620" y="7001"/>
                    <a:pt x="9811" y="7299"/>
                    <a:pt x="9358" y="7597"/>
                  </a:cubicBezTo>
                  <a:cubicBezTo>
                    <a:pt x="9234" y="7679"/>
                    <a:pt x="9126" y="7718"/>
                    <a:pt x="9041" y="7718"/>
                  </a:cubicBezTo>
                  <a:cubicBezTo>
                    <a:pt x="8816" y="7718"/>
                    <a:pt x="8742" y="7445"/>
                    <a:pt x="8906" y="6954"/>
                  </a:cubicBezTo>
                  <a:cubicBezTo>
                    <a:pt x="9132" y="6275"/>
                    <a:pt x="9989" y="6478"/>
                    <a:pt x="10775" y="5287"/>
                  </a:cubicBezTo>
                  <a:cubicBezTo>
                    <a:pt x="11073" y="4823"/>
                    <a:pt x="11263" y="4299"/>
                    <a:pt x="11335" y="3751"/>
                  </a:cubicBezTo>
                  <a:cubicBezTo>
                    <a:pt x="10537" y="1513"/>
                    <a:pt x="9894" y="1"/>
                    <a:pt x="9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51"/>
            <p:cNvSpPr/>
            <p:nvPr/>
          </p:nvSpPr>
          <p:spPr>
            <a:xfrm>
              <a:off x="3377800" y="4037825"/>
              <a:ext cx="247675" cy="441175"/>
            </a:xfrm>
            <a:custGeom>
              <a:avLst/>
              <a:gdLst/>
              <a:ahLst/>
              <a:cxnLst/>
              <a:rect l="l" t="t" r="r" b="b"/>
              <a:pathLst>
                <a:path w="9907" h="17647" extrusionOk="0">
                  <a:moveTo>
                    <a:pt x="9906" y="1"/>
                  </a:moveTo>
                  <a:lnTo>
                    <a:pt x="9906" y="1"/>
                  </a:lnTo>
                  <a:cubicBezTo>
                    <a:pt x="8477" y="667"/>
                    <a:pt x="7144" y="1513"/>
                    <a:pt x="5929" y="2501"/>
                  </a:cubicBezTo>
                  <a:cubicBezTo>
                    <a:pt x="5453" y="2894"/>
                    <a:pt x="5179" y="3489"/>
                    <a:pt x="5203" y="4108"/>
                  </a:cubicBezTo>
                  <a:lnTo>
                    <a:pt x="5203" y="4120"/>
                  </a:lnTo>
                  <a:cubicBezTo>
                    <a:pt x="5251" y="5466"/>
                    <a:pt x="5727" y="5811"/>
                    <a:pt x="5441" y="6442"/>
                  </a:cubicBezTo>
                  <a:cubicBezTo>
                    <a:pt x="5360" y="6630"/>
                    <a:pt x="5271" y="6706"/>
                    <a:pt x="5188" y="6706"/>
                  </a:cubicBezTo>
                  <a:cubicBezTo>
                    <a:pt x="4993" y="6706"/>
                    <a:pt x="4832" y="6282"/>
                    <a:pt x="4882" y="5906"/>
                  </a:cubicBezTo>
                  <a:cubicBezTo>
                    <a:pt x="4953" y="5370"/>
                    <a:pt x="5048" y="5358"/>
                    <a:pt x="4906" y="4692"/>
                  </a:cubicBezTo>
                  <a:cubicBezTo>
                    <a:pt x="4810" y="4311"/>
                    <a:pt x="4763" y="3942"/>
                    <a:pt x="4751" y="3561"/>
                  </a:cubicBezTo>
                  <a:cubicBezTo>
                    <a:pt x="4132" y="4156"/>
                    <a:pt x="3572" y="4811"/>
                    <a:pt x="3072" y="5525"/>
                  </a:cubicBezTo>
                  <a:cubicBezTo>
                    <a:pt x="2893" y="5775"/>
                    <a:pt x="2727" y="6037"/>
                    <a:pt x="2560" y="6299"/>
                  </a:cubicBezTo>
                  <a:cubicBezTo>
                    <a:pt x="2227" y="6811"/>
                    <a:pt x="2096" y="7430"/>
                    <a:pt x="2203" y="8037"/>
                  </a:cubicBezTo>
                  <a:lnTo>
                    <a:pt x="2203" y="8049"/>
                  </a:lnTo>
                  <a:cubicBezTo>
                    <a:pt x="2405" y="9335"/>
                    <a:pt x="2655" y="9645"/>
                    <a:pt x="3096" y="10180"/>
                  </a:cubicBezTo>
                  <a:cubicBezTo>
                    <a:pt x="3441" y="10597"/>
                    <a:pt x="3643" y="10740"/>
                    <a:pt x="3727" y="11109"/>
                  </a:cubicBezTo>
                  <a:cubicBezTo>
                    <a:pt x="3763" y="11287"/>
                    <a:pt x="3659" y="11373"/>
                    <a:pt x="3498" y="11373"/>
                  </a:cubicBezTo>
                  <a:cubicBezTo>
                    <a:pt x="3346" y="11373"/>
                    <a:pt x="3144" y="11295"/>
                    <a:pt x="2965" y="11145"/>
                  </a:cubicBezTo>
                  <a:cubicBezTo>
                    <a:pt x="2643" y="10895"/>
                    <a:pt x="2536" y="10335"/>
                    <a:pt x="2215" y="9895"/>
                  </a:cubicBezTo>
                  <a:cubicBezTo>
                    <a:pt x="1953" y="9514"/>
                    <a:pt x="1643" y="8978"/>
                    <a:pt x="1655" y="7859"/>
                  </a:cubicBezTo>
                  <a:lnTo>
                    <a:pt x="1655" y="7859"/>
                  </a:lnTo>
                  <a:cubicBezTo>
                    <a:pt x="1012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77" y="14598"/>
                  </a:cubicBezTo>
                  <a:cubicBezTo>
                    <a:pt x="3072" y="14800"/>
                    <a:pt x="3203" y="15122"/>
                    <a:pt x="2905" y="15431"/>
                  </a:cubicBezTo>
                  <a:cubicBezTo>
                    <a:pt x="2826" y="15511"/>
                    <a:pt x="2754" y="15544"/>
                    <a:pt x="2684" y="15544"/>
                  </a:cubicBezTo>
                  <a:cubicBezTo>
                    <a:pt x="2491" y="15544"/>
                    <a:pt x="2312" y="15291"/>
                    <a:pt x="2024" y="15038"/>
                  </a:cubicBezTo>
                  <a:cubicBezTo>
                    <a:pt x="1631" y="14681"/>
                    <a:pt x="1250" y="14657"/>
                    <a:pt x="643" y="14086"/>
                  </a:cubicBezTo>
                  <a:cubicBezTo>
                    <a:pt x="393" y="13824"/>
                    <a:pt x="191" y="13538"/>
                    <a:pt x="48" y="13228"/>
                  </a:cubicBezTo>
                  <a:lnTo>
                    <a:pt x="48" y="13228"/>
                  </a:lnTo>
                  <a:cubicBezTo>
                    <a:pt x="0" y="14419"/>
                    <a:pt x="262" y="15491"/>
                    <a:pt x="905" y="16288"/>
                  </a:cubicBezTo>
                  <a:cubicBezTo>
                    <a:pt x="1602" y="17147"/>
                    <a:pt x="2643" y="17646"/>
                    <a:pt x="3735" y="17646"/>
                  </a:cubicBezTo>
                  <a:cubicBezTo>
                    <a:pt x="3930" y="17646"/>
                    <a:pt x="4126" y="17630"/>
                    <a:pt x="4322" y="17598"/>
                  </a:cubicBezTo>
                  <a:cubicBezTo>
                    <a:pt x="3715" y="8121"/>
                    <a:pt x="9906" y="1"/>
                    <a:pt x="99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51"/>
            <p:cNvSpPr/>
            <p:nvPr/>
          </p:nvSpPr>
          <p:spPr>
            <a:xfrm>
              <a:off x="3474525" y="4140925"/>
              <a:ext cx="92325" cy="449200"/>
            </a:xfrm>
            <a:custGeom>
              <a:avLst/>
              <a:gdLst/>
              <a:ahLst/>
              <a:cxnLst/>
              <a:rect l="l" t="t" r="r" b="b"/>
              <a:pathLst>
                <a:path w="3693" h="17968" extrusionOk="0">
                  <a:moveTo>
                    <a:pt x="3609" y="0"/>
                  </a:moveTo>
                  <a:cubicBezTo>
                    <a:pt x="3590" y="0"/>
                    <a:pt x="3572" y="10"/>
                    <a:pt x="3561" y="32"/>
                  </a:cubicBezTo>
                  <a:cubicBezTo>
                    <a:pt x="2084" y="2901"/>
                    <a:pt x="822" y="5914"/>
                    <a:pt x="310" y="9128"/>
                  </a:cubicBezTo>
                  <a:cubicBezTo>
                    <a:pt x="60" y="10617"/>
                    <a:pt x="1" y="12129"/>
                    <a:pt x="120" y="13641"/>
                  </a:cubicBezTo>
                  <a:cubicBezTo>
                    <a:pt x="179" y="14379"/>
                    <a:pt x="298" y="15117"/>
                    <a:pt x="453" y="15855"/>
                  </a:cubicBezTo>
                  <a:cubicBezTo>
                    <a:pt x="608" y="16534"/>
                    <a:pt x="739" y="17320"/>
                    <a:pt x="1179" y="17879"/>
                  </a:cubicBezTo>
                  <a:cubicBezTo>
                    <a:pt x="1227" y="17941"/>
                    <a:pt x="1291" y="17968"/>
                    <a:pt x="1357" y="17968"/>
                  </a:cubicBezTo>
                  <a:cubicBezTo>
                    <a:pt x="1507" y="17968"/>
                    <a:pt x="1668" y="17834"/>
                    <a:pt x="1668" y="17677"/>
                  </a:cubicBezTo>
                  <a:cubicBezTo>
                    <a:pt x="1656" y="17034"/>
                    <a:pt x="1346" y="16403"/>
                    <a:pt x="1203" y="15784"/>
                  </a:cubicBezTo>
                  <a:cubicBezTo>
                    <a:pt x="1025" y="15034"/>
                    <a:pt x="906" y="14272"/>
                    <a:pt x="834" y="13498"/>
                  </a:cubicBezTo>
                  <a:cubicBezTo>
                    <a:pt x="703" y="11998"/>
                    <a:pt x="751" y="10486"/>
                    <a:pt x="953" y="8985"/>
                  </a:cubicBezTo>
                  <a:cubicBezTo>
                    <a:pt x="1370" y="5902"/>
                    <a:pt x="2406" y="2925"/>
                    <a:pt x="3668" y="103"/>
                  </a:cubicBezTo>
                  <a:cubicBezTo>
                    <a:pt x="3692" y="46"/>
                    <a:pt x="3649" y="0"/>
                    <a:pt x="3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8" name="Google Shape;4038;p51"/>
          <p:cNvGrpSpPr/>
          <p:nvPr/>
        </p:nvGrpSpPr>
        <p:grpSpPr>
          <a:xfrm rot="-8220559" flipH="1">
            <a:off x="8502445" y="-528772"/>
            <a:ext cx="837538" cy="1916000"/>
            <a:chOff x="5067575" y="3176425"/>
            <a:chExt cx="473000" cy="1081975"/>
          </a:xfrm>
        </p:grpSpPr>
        <p:sp>
          <p:nvSpPr>
            <p:cNvPr id="4039" name="Google Shape;4039;p51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51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51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51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3" name="Google Shape;4043;p51"/>
          <p:cNvGrpSpPr/>
          <p:nvPr/>
        </p:nvGrpSpPr>
        <p:grpSpPr>
          <a:xfrm rot="-6064755" flipH="1">
            <a:off x="8686069" y="-848028"/>
            <a:ext cx="1024212" cy="2051857"/>
            <a:chOff x="3238525" y="2739250"/>
            <a:chExt cx="1148975" cy="2301800"/>
          </a:xfrm>
        </p:grpSpPr>
        <p:sp>
          <p:nvSpPr>
            <p:cNvPr id="4044" name="Google Shape;4044;p51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51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51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51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51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51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51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51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51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51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51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51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51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51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51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51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51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51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51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51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51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51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51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51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51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51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51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51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51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51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51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51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51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51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51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51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51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51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51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51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51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51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51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51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51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51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51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51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51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51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51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51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51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51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51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51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51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51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51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3" name="Google Shape;4103;p51"/>
          <p:cNvSpPr/>
          <p:nvPr/>
        </p:nvSpPr>
        <p:spPr>
          <a:xfrm>
            <a:off x="-1729900" y="-299775"/>
            <a:ext cx="5292308" cy="5938642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4" name="Google Shape;41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45374" y="1697543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5" name="Google Shape;4105;p5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545374" y="-1753157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6" name="Google Shape;4106;p5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414538" y="-521802"/>
            <a:ext cx="2715351" cy="24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7" name="Google Shape;4107;p5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414538" y="3228398"/>
            <a:ext cx="2715351" cy="24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1_1_1_1_1">
    <p:spTree>
      <p:nvGrpSpPr>
        <p:cNvPr id="1" name="Shape 4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"/>
          <p:cNvSpPr/>
          <p:nvPr/>
        </p:nvSpPr>
        <p:spPr>
          <a:xfrm>
            <a:off x="-722772" y="-321503"/>
            <a:ext cx="3061326" cy="1574803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chemeClr val="accent1">
              <a:alpha val="531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3"/>
          <p:cNvGrpSpPr/>
          <p:nvPr/>
        </p:nvGrpSpPr>
        <p:grpSpPr>
          <a:xfrm>
            <a:off x="-1786289" y="-906091"/>
            <a:ext cx="3190651" cy="2754290"/>
            <a:chOff x="2695275" y="1049450"/>
            <a:chExt cx="1439175" cy="1242350"/>
          </a:xfrm>
        </p:grpSpPr>
        <p:sp>
          <p:nvSpPr>
            <p:cNvPr id="222" name="Google Shape;222;p3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3"/>
          <p:cNvGrpSpPr/>
          <p:nvPr/>
        </p:nvGrpSpPr>
        <p:grpSpPr>
          <a:xfrm rot="-9295578" flipH="1">
            <a:off x="8138400" y="-417538"/>
            <a:ext cx="1310978" cy="2857979"/>
            <a:chOff x="3345650" y="2840950"/>
            <a:chExt cx="370900" cy="808575"/>
          </a:xfrm>
        </p:grpSpPr>
        <p:sp>
          <p:nvSpPr>
            <p:cNvPr id="227" name="Google Shape;227;p3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3"/>
          <p:cNvGrpSpPr/>
          <p:nvPr/>
        </p:nvGrpSpPr>
        <p:grpSpPr>
          <a:xfrm rot="-7362489">
            <a:off x="8014572" y="-2472249"/>
            <a:ext cx="2205127" cy="4812972"/>
            <a:chOff x="7386050" y="661025"/>
            <a:chExt cx="1576975" cy="3441950"/>
          </a:xfrm>
        </p:grpSpPr>
        <p:sp>
          <p:nvSpPr>
            <p:cNvPr id="276" name="Google Shape;276;p3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 rot="-3364333">
            <a:off x="8025649" y="2231884"/>
            <a:ext cx="1500020" cy="3270096"/>
            <a:chOff x="3345650" y="2840950"/>
            <a:chExt cx="370900" cy="808575"/>
          </a:xfrm>
        </p:grpSpPr>
        <p:sp>
          <p:nvSpPr>
            <p:cNvPr id="288" name="Google Shape;288;p3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3"/>
          <p:cNvSpPr/>
          <p:nvPr/>
        </p:nvSpPr>
        <p:spPr>
          <a:xfrm rot="-6784010">
            <a:off x="7274673" y="3251073"/>
            <a:ext cx="2454822" cy="2515042"/>
          </a:xfrm>
          <a:custGeom>
            <a:avLst/>
            <a:gdLst/>
            <a:ahLst/>
            <a:cxnLst/>
            <a:rect l="l" t="t" r="r" b="b"/>
            <a:pathLst>
              <a:path w="21075" h="21592" extrusionOk="0">
                <a:moveTo>
                  <a:pt x="10919" y="0"/>
                </a:moveTo>
                <a:cubicBezTo>
                  <a:pt x="9665" y="0"/>
                  <a:pt x="8719" y="653"/>
                  <a:pt x="8359" y="2042"/>
                </a:cubicBezTo>
                <a:cubicBezTo>
                  <a:pt x="7954" y="3590"/>
                  <a:pt x="7656" y="5078"/>
                  <a:pt x="8930" y="6090"/>
                </a:cubicBezTo>
                <a:cubicBezTo>
                  <a:pt x="9944" y="6893"/>
                  <a:pt x="9928" y="7911"/>
                  <a:pt x="9260" y="7911"/>
                </a:cubicBezTo>
                <a:cubicBezTo>
                  <a:pt x="9097" y="7911"/>
                  <a:pt x="8893" y="7850"/>
                  <a:pt x="8657" y="7709"/>
                </a:cubicBezTo>
                <a:cubicBezTo>
                  <a:pt x="7442" y="7007"/>
                  <a:pt x="7240" y="4245"/>
                  <a:pt x="7740" y="2661"/>
                </a:cubicBezTo>
                <a:cubicBezTo>
                  <a:pt x="7980" y="1902"/>
                  <a:pt x="7674" y="1564"/>
                  <a:pt x="7150" y="1564"/>
                </a:cubicBezTo>
                <a:cubicBezTo>
                  <a:pt x="6581" y="1564"/>
                  <a:pt x="5754" y="1961"/>
                  <a:pt x="5085" y="2649"/>
                </a:cubicBezTo>
                <a:cubicBezTo>
                  <a:pt x="3787" y="3983"/>
                  <a:pt x="4251" y="5709"/>
                  <a:pt x="5751" y="7197"/>
                </a:cubicBezTo>
                <a:cubicBezTo>
                  <a:pt x="7252" y="8686"/>
                  <a:pt x="8109" y="9709"/>
                  <a:pt x="7049" y="9840"/>
                </a:cubicBezTo>
                <a:cubicBezTo>
                  <a:pt x="7023" y="9844"/>
                  <a:pt x="6998" y="9845"/>
                  <a:pt x="6972" y="9845"/>
                </a:cubicBezTo>
                <a:cubicBezTo>
                  <a:pt x="5961" y="9845"/>
                  <a:pt x="5397" y="7343"/>
                  <a:pt x="4573" y="6519"/>
                </a:cubicBezTo>
                <a:cubicBezTo>
                  <a:pt x="4098" y="6044"/>
                  <a:pt x="3774" y="5658"/>
                  <a:pt x="3369" y="5658"/>
                </a:cubicBezTo>
                <a:cubicBezTo>
                  <a:pt x="3064" y="5658"/>
                  <a:pt x="2712" y="5878"/>
                  <a:pt x="2215" y="6447"/>
                </a:cubicBezTo>
                <a:cubicBezTo>
                  <a:pt x="1096" y="7745"/>
                  <a:pt x="1084" y="11305"/>
                  <a:pt x="3323" y="12531"/>
                </a:cubicBezTo>
                <a:cubicBezTo>
                  <a:pt x="4011" y="12908"/>
                  <a:pt x="4624" y="13039"/>
                  <a:pt x="5142" y="13039"/>
                </a:cubicBezTo>
                <a:cubicBezTo>
                  <a:pt x="6311" y="13039"/>
                  <a:pt x="7001" y="12377"/>
                  <a:pt x="7002" y="12376"/>
                </a:cubicBezTo>
                <a:lnTo>
                  <a:pt x="7002" y="12376"/>
                </a:lnTo>
                <a:lnTo>
                  <a:pt x="6990" y="12424"/>
                </a:lnTo>
                <a:cubicBezTo>
                  <a:pt x="3846" y="15436"/>
                  <a:pt x="858" y="18913"/>
                  <a:pt x="1" y="21556"/>
                </a:cubicBezTo>
                <a:lnTo>
                  <a:pt x="120" y="21592"/>
                </a:lnTo>
                <a:cubicBezTo>
                  <a:pt x="965" y="19008"/>
                  <a:pt x="3858" y="15615"/>
                  <a:pt x="6942" y="12650"/>
                </a:cubicBezTo>
                <a:lnTo>
                  <a:pt x="6942" y="12650"/>
                </a:lnTo>
                <a:cubicBezTo>
                  <a:pt x="6787" y="13424"/>
                  <a:pt x="6597" y="15651"/>
                  <a:pt x="8954" y="16794"/>
                </a:cubicBezTo>
                <a:cubicBezTo>
                  <a:pt x="9585" y="17102"/>
                  <a:pt x="10282" y="17231"/>
                  <a:pt x="10990" y="17231"/>
                </a:cubicBezTo>
                <a:cubicBezTo>
                  <a:pt x="11979" y="17231"/>
                  <a:pt x="12990" y="16978"/>
                  <a:pt x="13871" y="16603"/>
                </a:cubicBezTo>
                <a:cubicBezTo>
                  <a:pt x="15241" y="16032"/>
                  <a:pt x="16277" y="15174"/>
                  <a:pt x="16372" y="14543"/>
                </a:cubicBezTo>
                <a:cubicBezTo>
                  <a:pt x="16515" y="13662"/>
                  <a:pt x="15586" y="13948"/>
                  <a:pt x="14336" y="13781"/>
                </a:cubicBezTo>
                <a:cubicBezTo>
                  <a:pt x="13645" y="13698"/>
                  <a:pt x="12990" y="13436"/>
                  <a:pt x="12419" y="13031"/>
                </a:cubicBezTo>
                <a:cubicBezTo>
                  <a:pt x="11015" y="12024"/>
                  <a:pt x="11530" y="11285"/>
                  <a:pt x="12466" y="11285"/>
                </a:cubicBezTo>
                <a:cubicBezTo>
                  <a:pt x="12880" y="11285"/>
                  <a:pt x="13375" y="11429"/>
                  <a:pt x="13824" y="11757"/>
                </a:cubicBezTo>
                <a:cubicBezTo>
                  <a:pt x="14514" y="12257"/>
                  <a:pt x="15122" y="12531"/>
                  <a:pt x="15657" y="12591"/>
                </a:cubicBezTo>
                <a:cubicBezTo>
                  <a:pt x="15750" y="12605"/>
                  <a:pt x="15843" y="12612"/>
                  <a:pt x="15935" y="12612"/>
                </a:cubicBezTo>
                <a:cubicBezTo>
                  <a:pt x="16387" y="12612"/>
                  <a:pt x="16823" y="12445"/>
                  <a:pt x="17169" y="12138"/>
                </a:cubicBezTo>
                <a:cubicBezTo>
                  <a:pt x="18003" y="11448"/>
                  <a:pt x="19515" y="9364"/>
                  <a:pt x="19491" y="9114"/>
                </a:cubicBezTo>
                <a:cubicBezTo>
                  <a:pt x="19490" y="9099"/>
                  <a:pt x="19481" y="9092"/>
                  <a:pt x="19463" y="9092"/>
                </a:cubicBezTo>
                <a:cubicBezTo>
                  <a:pt x="19255" y="9092"/>
                  <a:pt x="17931" y="10043"/>
                  <a:pt x="16396" y="10186"/>
                </a:cubicBezTo>
                <a:cubicBezTo>
                  <a:pt x="16283" y="10196"/>
                  <a:pt x="16170" y="10201"/>
                  <a:pt x="16057" y="10201"/>
                </a:cubicBezTo>
                <a:cubicBezTo>
                  <a:pt x="15655" y="10201"/>
                  <a:pt x="15253" y="10135"/>
                  <a:pt x="14872" y="9995"/>
                </a:cubicBezTo>
                <a:cubicBezTo>
                  <a:pt x="12985" y="9299"/>
                  <a:pt x="13826" y="9056"/>
                  <a:pt x="14858" y="9056"/>
                </a:cubicBezTo>
                <a:cubicBezTo>
                  <a:pt x="15044" y="9056"/>
                  <a:pt x="15236" y="9064"/>
                  <a:pt x="15419" y="9078"/>
                </a:cubicBezTo>
                <a:cubicBezTo>
                  <a:pt x="15467" y="9079"/>
                  <a:pt x="15514" y="9080"/>
                  <a:pt x="15561" y="9080"/>
                </a:cubicBezTo>
                <a:cubicBezTo>
                  <a:pt x="16181" y="9080"/>
                  <a:pt x="16798" y="9007"/>
                  <a:pt x="17396" y="8852"/>
                </a:cubicBezTo>
                <a:cubicBezTo>
                  <a:pt x="18539" y="8602"/>
                  <a:pt x="19682" y="8174"/>
                  <a:pt x="19932" y="7745"/>
                </a:cubicBezTo>
                <a:cubicBezTo>
                  <a:pt x="20325" y="7043"/>
                  <a:pt x="20241" y="5888"/>
                  <a:pt x="20241" y="5888"/>
                </a:cubicBezTo>
                <a:lnTo>
                  <a:pt x="20241" y="5888"/>
                </a:lnTo>
                <a:cubicBezTo>
                  <a:pt x="19527" y="6364"/>
                  <a:pt x="18765" y="6792"/>
                  <a:pt x="17991" y="7162"/>
                </a:cubicBezTo>
                <a:cubicBezTo>
                  <a:pt x="17321" y="7462"/>
                  <a:pt x="16626" y="7698"/>
                  <a:pt x="16090" y="7698"/>
                </a:cubicBezTo>
                <a:cubicBezTo>
                  <a:pt x="15797" y="7698"/>
                  <a:pt x="15552" y="7627"/>
                  <a:pt x="15384" y="7459"/>
                </a:cubicBezTo>
                <a:cubicBezTo>
                  <a:pt x="14669" y="6721"/>
                  <a:pt x="16348" y="6721"/>
                  <a:pt x="17920" y="6007"/>
                </a:cubicBezTo>
                <a:cubicBezTo>
                  <a:pt x="18586" y="5721"/>
                  <a:pt x="19170" y="5257"/>
                  <a:pt x="19598" y="4661"/>
                </a:cubicBezTo>
                <a:cubicBezTo>
                  <a:pt x="21075" y="2471"/>
                  <a:pt x="19694" y="875"/>
                  <a:pt x="20182" y="494"/>
                </a:cubicBezTo>
                <a:cubicBezTo>
                  <a:pt x="20182" y="494"/>
                  <a:pt x="19826" y="352"/>
                  <a:pt x="19254" y="352"/>
                </a:cubicBezTo>
                <a:cubicBezTo>
                  <a:pt x="18921" y="352"/>
                  <a:pt x="18514" y="400"/>
                  <a:pt x="18062" y="554"/>
                </a:cubicBezTo>
                <a:cubicBezTo>
                  <a:pt x="17777" y="661"/>
                  <a:pt x="17503" y="792"/>
                  <a:pt x="17241" y="947"/>
                </a:cubicBezTo>
                <a:cubicBezTo>
                  <a:pt x="15634" y="1935"/>
                  <a:pt x="14657" y="3602"/>
                  <a:pt x="14467" y="4602"/>
                </a:cubicBezTo>
                <a:cubicBezTo>
                  <a:pt x="14349" y="5189"/>
                  <a:pt x="13943" y="5532"/>
                  <a:pt x="13629" y="5532"/>
                </a:cubicBezTo>
                <a:cubicBezTo>
                  <a:pt x="13403" y="5532"/>
                  <a:pt x="13225" y="5353"/>
                  <a:pt x="13240" y="4959"/>
                </a:cubicBezTo>
                <a:cubicBezTo>
                  <a:pt x="13288" y="4006"/>
                  <a:pt x="13586" y="3185"/>
                  <a:pt x="14800" y="1851"/>
                </a:cubicBezTo>
                <a:cubicBezTo>
                  <a:pt x="16026" y="530"/>
                  <a:pt x="16217" y="423"/>
                  <a:pt x="14872" y="327"/>
                </a:cubicBezTo>
                <a:cubicBezTo>
                  <a:pt x="14469" y="299"/>
                  <a:pt x="14129" y="256"/>
                  <a:pt x="13834" y="256"/>
                </a:cubicBezTo>
                <a:cubicBezTo>
                  <a:pt x="13143" y="256"/>
                  <a:pt x="12698" y="488"/>
                  <a:pt x="12264" y="1673"/>
                </a:cubicBezTo>
                <a:cubicBezTo>
                  <a:pt x="11645" y="3352"/>
                  <a:pt x="12681" y="4566"/>
                  <a:pt x="12216" y="5197"/>
                </a:cubicBezTo>
                <a:cubicBezTo>
                  <a:pt x="12008" y="5480"/>
                  <a:pt x="11595" y="5784"/>
                  <a:pt x="11255" y="5784"/>
                </a:cubicBezTo>
                <a:cubicBezTo>
                  <a:pt x="10837" y="5784"/>
                  <a:pt x="10531" y="5323"/>
                  <a:pt x="10859" y="3792"/>
                </a:cubicBezTo>
                <a:cubicBezTo>
                  <a:pt x="11454" y="1018"/>
                  <a:pt x="12871" y="208"/>
                  <a:pt x="11395" y="30"/>
                </a:cubicBezTo>
                <a:cubicBezTo>
                  <a:pt x="11232" y="10"/>
                  <a:pt x="11073" y="0"/>
                  <a:pt x="109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3"/>
          <p:cNvGrpSpPr/>
          <p:nvPr/>
        </p:nvGrpSpPr>
        <p:grpSpPr>
          <a:xfrm rot="-970937">
            <a:off x="7867007" y="3371364"/>
            <a:ext cx="1270127" cy="1842014"/>
            <a:chOff x="3066525" y="648600"/>
            <a:chExt cx="1270100" cy="1841975"/>
          </a:xfrm>
        </p:grpSpPr>
        <p:sp>
          <p:nvSpPr>
            <p:cNvPr id="338" name="Google Shape;338;p3"/>
            <p:cNvSpPr/>
            <p:nvPr/>
          </p:nvSpPr>
          <p:spPr>
            <a:xfrm>
              <a:off x="4012200" y="1479000"/>
              <a:ext cx="295250" cy="302750"/>
            </a:xfrm>
            <a:custGeom>
              <a:avLst/>
              <a:gdLst/>
              <a:ahLst/>
              <a:cxnLst/>
              <a:rect l="l" t="t" r="r" b="b"/>
              <a:pathLst>
                <a:path w="11810" h="12110" extrusionOk="0">
                  <a:moveTo>
                    <a:pt x="11409" y="1"/>
                  </a:moveTo>
                  <a:lnTo>
                    <a:pt x="11409" y="1"/>
                  </a:lnTo>
                  <a:cubicBezTo>
                    <a:pt x="8540" y="668"/>
                    <a:pt x="4137" y="3270"/>
                    <a:pt x="2035" y="5404"/>
                  </a:cubicBezTo>
                  <a:cubicBezTo>
                    <a:pt x="1" y="7539"/>
                    <a:pt x="401" y="9207"/>
                    <a:pt x="868" y="12109"/>
                  </a:cubicBezTo>
                  <a:cubicBezTo>
                    <a:pt x="3903" y="12076"/>
                    <a:pt x="5371" y="12076"/>
                    <a:pt x="7373" y="9774"/>
                  </a:cubicBezTo>
                  <a:cubicBezTo>
                    <a:pt x="9374" y="7439"/>
                    <a:pt x="11809" y="3036"/>
                    <a:pt x="11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4033050" y="1545725"/>
              <a:ext cx="212675" cy="235175"/>
            </a:xfrm>
            <a:custGeom>
              <a:avLst/>
              <a:gdLst/>
              <a:ahLst/>
              <a:cxnLst/>
              <a:rect l="l" t="t" r="r" b="b"/>
              <a:pathLst>
                <a:path w="8507" h="9407" fill="none" extrusionOk="0">
                  <a:moveTo>
                    <a:pt x="8507" y="0"/>
                  </a:moveTo>
                  <a:cubicBezTo>
                    <a:pt x="8073" y="500"/>
                    <a:pt x="1" y="9407"/>
                    <a:pt x="1" y="9407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775375" y="1667475"/>
              <a:ext cx="280225" cy="330250"/>
            </a:xfrm>
            <a:custGeom>
              <a:avLst/>
              <a:gdLst/>
              <a:ahLst/>
              <a:cxnLst/>
              <a:rect l="l" t="t" r="r" b="b"/>
              <a:pathLst>
                <a:path w="11209" h="13210" extrusionOk="0">
                  <a:moveTo>
                    <a:pt x="701" y="0"/>
                  </a:moveTo>
                  <a:cubicBezTo>
                    <a:pt x="0" y="2936"/>
                    <a:pt x="1968" y="7639"/>
                    <a:pt x="3636" y="10174"/>
                  </a:cubicBezTo>
                  <a:cubicBezTo>
                    <a:pt x="5371" y="12676"/>
                    <a:pt x="6805" y="12843"/>
                    <a:pt x="9841" y="13210"/>
                  </a:cubicBezTo>
                  <a:cubicBezTo>
                    <a:pt x="10641" y="10374"/>
                    <a:pt x="11208" y="8740"/>
                    <a:pt x="9407" y="6405"/>
                  </a:cubicBezTo>
                  <a:cubicBezTo>
                    <a:pt x="7639" y="4070"/>
                    <a:pt x="3503" y="968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837075" y="1739175"/>
              <a:ext cx="185150" cy="257725"/>
            </a:xfrm>
            <a:custGeom>
              <a:avLst/>
              <a:gdLst/>
              <a:ahLst/>
              <a:cxnLst/>
              <a:rect l="l" t="t" r="r" b="b"/>
              <a:pathLst>
                <a:path w="7406" h="10309" fill="none" extrusionOk="0">
                  <a:moveTo>
                    <a:pt x="1" y="1"/>
                  </a:moveTo>
                  <a:cubicBezTo>
                    <a:pt x="368" y="535"/>
                    <a:pt x="7406" y="10308"/>
                    <a:pt x="7406" y="1030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410950" y="1129575"/>
              <a:ext cx="846450" cy="1361000"/>
            </a:xfrm>
            <a:custGeom>
              <a:avLst/>
              <a:gdLst/>
              <a:ahLst/>
              <a:cxnLst/>
              <a:rect l="l" t="t" r="r" b="b"/>
              <a:pathLst>
                <a:path w="33858" h="54440" fill="none" extrusionOk="0">
                  <a:moveTo>
                    <a:pt x="0" y="22350"/>
                  </a:moveTo>
                  <a:cubicBezTo>
                    <a:pt x="0" y="22350"/>
                    <a:pt x="18413" y="38895"/>
                    <a:pt x="17513" y="54073"/>
                  </a:cubicBezTo>
                  <a:cubicBezTo>
                    <a:pt x="17513" y="54340"/>
                    <a:pt x="17846" y="54440"/>
                    <a:pt x="17946" y="54240"/>
                  </a:cubicBezTo>
                  <a:cubicBezTo>
                    <a:pt x="33858" y="28188"/>
                    <a:pt x="17546" y="1"/>
                    <a:pt x="17546" y="1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066525" y="1346825"/>
              <a:ext cx="688025" cy="679375"/>
            </a:xfrm>
            <a:custGeom>
              <a:avLst/>
              <a:gdLst/>
              <a:ahLst/>
              <a:cxnLst/>
              <a:rect l="l" t="t" r="r" b="b"/>
              <a:pathLst>
                <a:path w="27521" h="27175" extrusionOk="0">
                  <a:moveTo>
                    <a:pt x="15161" y="0"/>
                  </a:moveTo>
                  <a:cubicBezTo>
                    <a:pt x="14489" y="0"/>
                    <a:pt x="13832" y="177"/>
                    <a:pt x="13310" y="584"/>
                  </a:cubicBezTo>
                  <a:cubicBezTo>
                    <a:pt x="12209" y="1418"/>
                    <a:pt x="12209" y="3153"/>
                    <a:pt x="12176" y="4354"/>
                  </a:cubicBezTo>
                  <a:cubicBezTo>
                    <a:pt x="12143" y="5254"/>
                    <a:pt x="12176" y="6188"/>
                    <a:pt x="12309" y="7089"/>
                  </a:cubicBezTo>
                  <a:cubicBezTo>
                    <a:pt x="11976" y="6388"/>
                    <a:pt x="11609" y="5721"/>
                    <a:pt x="11209" y="5054"/>
                  </a:cubicBezTo>
                  <a:cubicBezTo>
                    <a:pt x="10463" y="3802"/>
                    <a:pt x="9292" y="1830"/>
                    <a:pt x="7622" y="1830"/>
                  </a:cubicBezTo>
                  <a:cubicBezTo>
                    <a:pt x="7424" y="1830"/>
                    <a:pt x="7218" y="1858"/>
                    <a:pt x="7006" y="1918"/>
                  </a:cubicBezTo>
                  <a:cubicBezTo>
                    <a:pt x="5705" y="2319"/>
                    <a:pt x="4504" y="3353"/>
                    <a:pt x="4304" y="4720"/>
                  </a:cubicBezTo>
                  <a:cubicBezTo>
                    <a:pt x="4137" y="6055"/>
                    <a:pt x="5304" y="7256"/>
                    <a:pt x="6138" y="8190"/>
                  </a:cubicBezTo>
                  <a:cubicBezTo>
                    <a:pt x="6772" y="8857"/>
                    <a:pt x="7473" y="9491"/>
                    <a:pt x="8173" y="10058"/>
                  </a:cubicBezTo>
                  <a:cubicBezTo>
                    <a:pt x="7439" y="9757"/>
                    <a:pt x="6672" y="9557"/>
                    <a:pt x="5972" y="9357"/>
                  </a:cubicBezTo>
                  <a:cubicBezTo>
                    <a:pt x="5183" y="9144"/>
                    <a:pt x="4151" y="8873"/>
                    <a:pt x="3188" y="8873"/>
                  </a:cubicBezTo>
                  <a:cubicBezTo>
                    <a:pt x="2196" y="8873"/>
                    <a:pt x="1276" y="9160"/>
                    <a:pt x="768" y="10091"/>
                  </a:cubicBezTo>
                  <a:cubicBezTo>
                    <a:pt x="134" y="11258"/>
                    <a:pt x="1" y="12860"/>
                    <a:pt x="801" y="13994"/>
                  </a:cubicBezTo>
                  <a:cubicBezTo>
                    <a:pt x="1602" y="15061"/>
                    <a:pt x="3303" y="15128"/>
                    <a:pt x="4504" y="15161"/>
                  </a:cubicBezTo>
                  <a:cubicBezTo>
                    <a:pt x="4729" y="15170"/>
                    <a:pt x="4956" y="15174"/>
                    <a:pt x="5185" y="15174"/>
                  </a:cubicBezTo>
                  <a:cubicBezTo>
                    <a:pt x="5869" y="15174"/>
                    <a:pt x="6564" y="15136"/>
                    <a:pt x="7239" y="15061"/>
                  </a:cubicBezTo>
                  <a:lnTo>
                    <a:pt x="7239" y="15061"/>
                  </a:lnTo>
                  <a:cubicBezTo>
                    <a:pt x="6539" y="15395"/>
                    <a:pt x="5871" y="15728"/>
                    <a:pt x="5204" y="16129"/>
                  </a:cubicBezTo>
                  <a:cubicBezTo>
                    <a:pt x="3803" y="16896"/>
                    <a:pt x="1468" y="18263"/>
                    <a:pt x="2035" y="20298"/>
                  </a:cubicBezTo>
                  <a:cubicBezTo>
                    <a:pt x="2436" y="21532"/>
                    <a:pt x="3403" y="22800"/>
                    <a:pt x="4804" y="23000"/>
                  </a:cubicBezTo>
                  <a:cubicBezTo>
                    <a:pt x="4907" y="23016"/>
                    <a:pt x="5008" y="23023"/>
                    <a:pt x="5109" y="23023"/>
                  </a:cubicBezTo>
                  <a:cubicBezTo>
                    <a:pt x="6321" y="23023"/>
                    <a:pt x="7411" y="21969"/>
                    <a:pt x="8273" y="21199"/>
                  </a:cubicBezTo>
                  <a:cubicBezTo>
                    <a:pt x="8907" y="20565"/>
                    <a:pt x="9541" y="19898"/>
                    <a:pt x="10141" y="19197"/>
                  </a:cubicBezTo>
                  <a:lnTo>
                    <a:pt x="10141" y="19197"/>
                  </a:lnTo>
                  <a:cubicBezTo>
                    <a:pt x="9841" y="19931"/>
                    <a:pt x="9641" y="20699"/>
                    <a:pt x="9441" y="21399"/>
                  </a:cubicBezTo>
                  <a:cubicBezTo>
                    <a:pt x="9007" y="23000"/>
                    <a:pt x="8307" y="25635"/>
                    <a:pt x="10141" y="26636"/>
                  </a:cubicBezTo>
                  <a:cubicBezTo>
                    <a:pt x="10745" y="26981"/>
                    <a:pt x="11456" y="27175"/>
                    <a:pt x="12159" y="27175"/>
                  </a:cubicBezTo>
                  <a:cubicBezTo>
                    <a:pt x="12815" y="27175"/>
                    <a:pt x="13463" y="27006"/>
                    <a:pt x="14011" y="26636"/>
                  </a:cubicBezTo>
                  <a:cubicBezTo>
                    <a:pt x="15111" y="25836"/>
                    <a:pt x="15145" y="24134"/>
                    <a:pt x="15211" y="22900"/>
                  </a:cubicBezTo>
                  <a:cubicBezTo>
                    <a:pt x="15278" y="21999"/>
                    <a:pt x="15211" y="21065"/>
                    <a:pt x="15145" y="20165"/>
                  </a:cubicBezTo>
                  <a:lnTo>
                    <a:pt x="15145" y="20165"/>
                  </a:lnTo>
                  <a:cubicBezTo>
                    <a:pt x="15478" y="20865"/>
                    <a:pt x="15812" y="21532"/>
                    <a:pt x="16179" y="22200"/>
                  </a:cubicBezTo>
                  <a:cubicBezTo>
                    <a:pt x="16926" y="23455"/>
                    <a:pt x="18076" y="25488"/>
                    <a:pt x="19747" y="25488"/>
                  </a:cubicBezTo>
                  <a:cubicBezTo>
                    <a:pt x="19940" y="25488"/>
                    <a:pt x="20141" y="25461"/>
                    <a:pt x="20348" y="25402"/>
                  </a:cubicBezTo>
                  <a:cubicBezTo>
                    <a:pt x="21649" y="25068"/>
                    <a:pt x="22850" y="24034"/>
                    <a:pt x="23117" y="22700"/>
                  </a:cubicBezTo>
                  <a:cubicBezTo>
                    <a:pt x="23351" y="21366"/>
                    <a:pt x="22183" y="20098"/>
                    <a:pt x="21349" y="19197"/>
                  </a:cubicBezTo>
                  <a:cubicBezTo>
                    <a:pt x="20715" y="18497"/>
                    <a:pt x="20048" y="17863"/>
                    <a:pt x="19348" y="17263"/>
                  </a:cubicBezTo>
                  <a:lnTo>
                    <a:pt x="19348" y="17263"/>
                  </a:lnTo>
                  <a:cubicBezTo>
                    <a:pt x="20048" y="17563"/>
                    <a:pt x="20815" y="17830"/>
                    <a:pt x="21516" y="18030"/>
                  </a:cubicBezTo>
                  <a:cubicBezTo>
                    <a:pt x="22328" y="18267"/>
                    <a:pt x="23389" y="18564"/>
                    <a:pt x="24373" y="18564"/>
                  </a:cubicBezTo>
                  <a:cubicBezTo>
                    <a:pt x="25328" y="18564"/>
                    <a:pt x="26210" y="18284"/>
                    <a:pt x="26720" y="17396"/>
                  </a:cubicBezTo>
                  <a:cubicBezTo>
                    <a:pt x="27353" y="16295"/>
                    <a:pt x="27520" y="14661"/>
                    <a:pt x="26820" y="13493"/>
                  </a:cubicBezTo>
                  <a:cubicBezTo>
                    <a:pt x="26019" y="12359"/>
                    <a:pt x="24318" y="12326"/>
                    <a:pt x="23084" y="12226"/>
                  </a:cubicBezTo>
                  <a:cubicBezTo>
                    <a:pt x="22740" y="12200"/>
                    <a:pt x="22391" y="12189"/>
                    <a:pt x="22041" y="12189"/>
                  </a:cubicBezTo>
                  <a:cubicBezTo>
                    <a:pt x="21474" y="12189"/>
                    <a:pt x="20905" y="12218"/>
                    <a:pt x="20348" y="12259"/>
                  </a:cubicBezTo>
                  <a:cubicBezTo>
                    <a:pt x="21049" y="11992"/>
                    <a:pt x="21716" y="11659"/>
                    <a:pt x="22383" y="11258"/>
                  </a:cubicBezTo>
                  <a:cubicBezTo>
                    <a:pt x="23851" y="10491"/>
                    <a:pt x="26186" y="9157"/>
                    <a:pt x="25652" y="7156"/>
                  </a:cubicBezTo>
                  <a:cubicBezTo>
                    <a:pt x="25319" y="5888"/>
                    <a:pt x="24251" y="4654"/>
                    <a:pt x="22917" y="4387"/>
                  </a:cubicBezTo>
                  <a:cubicBezTo>
                    <a:pt x="22799" y="4366"/>
                    <a:pt x="22682" y="4357"/>
                    <a:pt x="22566" y="4357"/>
                  </a:cubicBezTo>
                  <a:cubicBezTo>
                    <a:pt x="21367" y="4357"/>
                    <a:pt x="20266" y="5389"/>
                    <a:pt x="19414" y="6088"/>
                  </a:cubicBezTo>
                  <a:cubicBezTo>
                    <a:pt x="18514" y="6855"/>
                    <a:pt x="17747" y="7723"/>
                    <a:pt x="17013" y="8657"/>
                  </a:cubicBezTo>
                  <a:cubicBezTo>
                    <a:pt x="17413" y="7689"/>
                    <a:pt x="17713" y="6689"/>
                    <a:pt x="17980" y="5721"/>
                  </a:cubicBezTo>
                  <a:cubicBezTo>
                    <a:pt x="18380" y="4087"/>
                    <a:pt x="19014" y="1518"/>
                    <a:pt x="17180" y="517"/>
                  </a:cubicBezTo>
                  <a:cubicBezTo>
                    <a:pt x="16583" y="193"/>
                    <a:pt x="15864" y="0"/>
                    <a:pt x="15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46725" y="1700000"/>
              <a:ext cx="58400" cy="283550"/>
            </a:xfrm>
            <a:custGeom>
              <a:avLst/>
              <a:gdLst/>
              <a:ahLst/>
              <a:cxnLst/>
              <a:rect l="l" t="t" r="r" b="b"/>
              <a:pathLst>
                <a:path w="2336" h="11342" fill="none" extrusionOk="0">
                  <a:moveTo>
                    <a:pt x="1602" y="8606"/>
                  </a:moveTo>
                  <a:cubicBezTo>
                    <a:pt x="1969" y="5738"/>
                    <a:pt x="2336" y="2869"/>
                    <a:pt x="1869" y="0"/>
                  </a:cubicBezTo>
                  <a:cubicBezTo>
                    <a:pt x="1602" y="3836"/>
                    <a:pt x="968" y="7606"/>
                    <a:pt x="1" y="11342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198300" y="1710825"/>
              <a:ext cx="193475" cy="174325"/>
            </a:xfrm>
            <a:custGeom>
              <a:avLst/>
              <a:gdLst/>
              <a:ahLst/>
              <a:cxnLst/>
              <a:rect l="l" t="t" r="r" b="b"/>
              <a:pathLst>
                <a:path w="7739" h="6973" fill="none" extrusionOk="0">
                  <a:moveTo>
                    <a:pt x="167" y="6972"/>
                  </a:moveTo>
                  <a:cubicBezTo>
                    <a:pt x="2835" y="4804"/>
                    <a:pt x="5371" y="2503"/>
                    <a:pt x="7739" y="1"/>
                  </a:cubicBezTo>
                  <a:cubicBezTo>
                    <a:pt x="5070" y="1735"/>
                    <a:pt x="2502" y="3603"/>
                    <a:pt x="0" y="5505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188275" y="1699150"/>
              <a:ext cx="193500" cy="122625"/>
            </a:xfrm>
            <a:custGeom>
              <a:avLst/>
              <a:gdLst/>
              <a:ahLst/>
              <a:cxnLst/>
              <a:rect l="l" t="t" r="r" b="b"/>
              <a:pathLst>
                <a:path w="7740" h="4905" fill="none" extrusionOk="0">
                  <a:moveTo>
                    <a:pt x="7740" y="1"/>
                  </a:moveTo>
                  <a:cubicBezTo>
                    <a:pt x="5004" y="1402"/>
                    <a:pt x="2436" y="3003"/>
                    <a:pt x="1" y="4904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379250" y="1689150"/>
              <a:ext cx="180150" cy="245200"/>
            </a:xfrm>
            <a:custGeom>
              <a:avLst/>
              <a:gdLst/>
              <a:ahLst/>
              <a:cxnLst/>
              <a:rect l="l" t="t" r="r" b="b"/>
              <a:pathLst>
                <a:path w="7206" h="9808" fill="none" extrusionOk="0">
                  <a:moveTo>
                    <a:pt x="7206" y="9808"/>
                  </a:moveTo>
                  <a:cubicBezTo>
                    <a:pt x="4304" y="6972"/>
                    <a:pt x="1835" y="3636"/>
                    <a:pt x="1" y="1"/>
                  </a:cubicBezTo>
                  <a:cubicBezTo>
                    <a:pt x="2369" y="2035"/>
                    <a:pt x="4270" y="4570"/>
                    <a:pt x="5871" y="7272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2600" y="1705000"/>
              <a:ext cx="180150" cy="184325"/>
            </a:xfrm>
            <a:custGeom>
              <a:avLst/>
              <a:gdLst/>
              <a:ahLst/>
              <a:cxnLst/>
              <a:rect l="l" t="t" r="r" b="b"/>
              <a:pathLst>
                <a:path w="7206" h="7373" fill="none" extrusionOk="0">
                  <a:moveTo>
                    <a:pt x="7206" y="7372"/>
                  </a:moveTo>
                  <a:cubicBezTo>
                    <a:pt x="5138" y="4637"/>
                    <a:pt x="2703" y="2169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30125" y="1694150"/>
              <a:ext cx="239350" cy="38400"/>
            </a:xfrm>
            <a:custGeom>
              <a:avLst/>
              <a:gdLst/>
              <a:ahLst/>
              <a:cxnLst/>
              <a:rect l="l" t="t" r="r" b="b"/>
              <a:pathLst>
                <a:path w="9574" h="1536" fill="none" extrusionOk="0">
                  <a:moveTo>
                    <a:pt x="7906" y="1"/>
                  </a:moveTo>
                  <a:cubicBezTo>
                    <a:pt x="5304" y="34"/>
                    <a:pt x="2602" y="201"/>
                    <a:pt x="0" y="268"/>
                  </a:cubicBezTo>
                  <a:cubicBezTo>
                    <a:pt x="3103" y="1168"/>
                    <a:pt x="6338" y="1535"/>
                    <a:pt x="9574" y="1368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21775" y="1706675"/>
              <a:ext cx="172650" cy="57550"/>
            </a:xfrm>
            <a:custGeom>
              <a:avLst/>
              <a:gdLst/>
              <a:ahLst/>
              <a:cxnLst/>
              <a:rect l="l" t="t" r="r" b="b"/>
              <a:pathLst>
                <a:path w="6906" h="2302" fill="none" extrusionOk="0">
                  <a:moveTo>
                    <a:pt x="6906" y="2302"/>
                  </a:moveTo>
                  <a:cubicBezTo>
                    <a:pt x="4471" y="1935"/>
                    <a:pt x="2136" y="11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415100" y="1530700"/>
              <a:ext cx="223525" cy="160975"/>
            </a:xfrm>
            <a:custGeom>
              <a:avLst/>
              <a:gdLst/>
              <a:ahLst/>
              <a:cxnLst/>
              <a:rect l="l" t="t" r="r" b="b"/>
              <a:pathLst>
                <a:path w="8941" h="6439" fill="none" extrusionOk="0">
                  <a:moveTo>
                    <a:pt x="8941" y="1"/>
                  </a:moveTo>
                  <a:lnTo>
                    <a:pt x="7206" y="1368"/>
                  </a:lnTo>
                  <a:cubicBezTo>
                    <a:pt x="4904" y="3203"/>
                    <a:pt x="2569" y="5038"/>
                    <a:pt x="1" y="6439"/>
                  </a:cubicBezTo>
                  <a:cubicBezTo>
                    <a:pt x="1735" y="4104"/>
                    <a:pt x="3904" y="2002"/>
                    <a:pt x="6272" y="301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444300" y="1576575"/>
              <a:ext cx="183475" cy="120100"/>
            </a:xfrm>
            <a:custGeom>
              <a:avLst/>
              <a:gdLst/>
              <a:ahLst/>
              <a:cxnLst/>
              <a:rect l="l" t="t" r="r" b="b"/>
              <a:pathLst>
                <a:path w="7339" h="4804" fill="none" extrusionOk="0">
                  <a:moveTo>
                    <a:pt x="7339" y="0"/>
                  </a:moveTo>
                  <a:cubicBezTo>
                    <a:pt x="6071" y="868"/>
                    <a:pt x="4770" y="1802"/>
                    <a:pt x="3536" y="2669"/>
                  </a:cubicBezTo>
                  <a:cubicBezTo>
                    <a:pt x="2402" y="3469"/>
                    <a:pt x="1268" y="4270"/>
                    <a:pt x="0" y="4804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423450" y="1403125"/>
              <a:ext cx="59225" cy="260200"/>
            </a:xfrm>
            <a:custGeom>
              <a:avLst/>
              <a:gdLst/>
              <a:ahLst/>
              <a:cxnLst/>
              <a:rect l="l" t="t" r="r" b="b"/>
              <a:pathLst>
                <a:path w="2369" h="10408" fill="none" extrusionOk="0">
                  <a:moveTo>
                    <a:pt x="2269" y="1468"/>
                  </a:moveTo>
                  <a:cubicBezTo>
                    <a:pt x="2369" y="4570"/>
                    <a:pt x="1535" y="7672"/>
                    <a:pt x="0" y="10407"/>
                  </a:cubicBezTo>
                  <a:cubicBezTo>
                    <a:pt x="534" y="6938"/>
                    <a:pt x="768" y="3503"/>
                    <a:pt x="467" y="0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399275" y="1448150"/>
              <a:ext cx="22525" cy="246875"/>
            </a:xfrm>
            <a:custGeom>
              <a:avLst/>
              <a:gdLst/>
              <a:ahLst/>
              <a:cxnLst/>
              <a:rect l="l" t="t" r="r" b="b"/>
              <a:pathLst>
                <a:path w="901" h="9875" fill="none" extrusionOk="0">
                  <a:moveTo>
                    <a:pt x="634" y="0"/>
                  </a:moveTo>
                  <a:cubicBezTo>
                    <a:pt x="901" y="3303"/>
                    <a:pt x="701" y="6638"/>
                    <a:pt x="0" y="9874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231650" y="1459825"/>
              <a:ext cx="164300" cy="216850"/>
            </a:xfrm>
            <a:custGeom>
              <a:avLst/>
              <a:gdLst/>
              <a:ahLst/>
              <a:cxnLst/>
              <a:rect l="l" t="t" r="r" b="b"/>
              <a:pathLst>
                <a:path w="6572" h="8674" fill="none" extrusionOk="0">
                  <a:moveTo>
                    <a:pt x="100" y="0"/>
                  </a:moveTo>
                  <a:cubicBezTo>
                    <a:pt x="2169" y="3002"/>
                    <a:pt x="4270" y="5871"/>
                    <a:pt x="6572" y="8673"/>
                  </a:cubicBezTo>
                  <a:cubicBezTo>
                    <a:pt x="4203" y="6705"/>
                    <a:pt x="2002" y="4637"/>
                    <a:pt x="0" y="2302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312525" y="1509850"/>
              <a:ext cx="106775" cy="171825"/>
            </a:xfrm>
            <a:custGeom>
              <a:avLst/>
              <a:gdLst/>
              <a:ahLst/>
              <a:cxnLst/>
              <a:rect l="l" t="t" r="r" b="b"/>
              <a:pathLst>
                <a:path w="4271" h="6873" fill="none" extrusionOk="0">
                  <a:moveTo>
                    <a:pt x="4271" y="6872"/>
                  </a:moveTo>
                  <a:cubicBezTo>
                    <a:pt x="3270" y="4371"/>
                    <a:pt x="1802" y="2002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129075" y="1652450"/>
              <a:ext cx="246875" cy="30900"/>
            </a:xfrm>
            <a:custGeom>
              <a:avLst/>
              <a:gdLst/>
              <a:ahLst/>
              <a:cxnLst/>
              <a:rect l="l" t="t" r="r" b="b"/>
              <a:pathLst>
                <a:path w="9875" h="1236" fill="none" extrusionOk="0">
                  <a:moveTo>
                    <a:pt x="9874" y="1235"/>
                  </a:moveTo>
                  <a:cubicBezTo>
                    <a:pt x="6638" y="468"/>
                    <a:pt x="3336" y="101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195775" y="1624950"/>
              <a:ext cx="163475" cy="45875"/>
            </a:xfrm>
            <a:custGeom>
              <a:avLst/>
              <a:gdLst/>
              <a:ahLst/>
              <a:cxnLst/>
              <a:rect l="l" t="t" r="r" b="b"/>
              <a:pathLst>
                <a:path w="6539" h="1835" fill="none" extrusionOk="0">
                  <a:moveTo>
                    <a:pt x="6539" y="1835"/>
                  </a:moveTo>
                  <a:cubicBezTo>
                    <a:pt x="4437" y="1034"/>
                    <a:pt x="2269" y="400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233325" y="1679975"/>
              <a:ext cx="125925" cy="12525"/>
            </a:xfrm>
            <a:custGeom>
              <a:avLst/>
              <a:gdLst/>
              <a:ahLst/>
              <a:cxnLst/>
              <a:rect l="l" t="t" r="r" b="b"/>
              <a:pathLst>
                <a:path w="5037" h="501" fill="none" extrusionOk="0">
                  <a:moveTo>
                    <a:pt x="5037" y="501"/>
                  </a:moveTo>
                  <a:cubicBezTo>
                    <a:pt x="3436" y="134"/>
                    <a:pt x="1668" y="1"/>
                    <a:pt x="0" y="201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316700" y="1594075"/>
              <a:ext cx="187675" cy="187675"/>
            </a:xfrm>
            <a:custGeom>
              <a:avLst/>
              <a:gdLst/>
              <a:ahLst/>
              <a:cxnLst/>
              <a:rect l="l" t="t" r="r" b="b"/>
              <a:pathLst>
                <a:path w="7507" h="7507" extrusionOk="0">
                  <a:moveTo>
                    <a:pt x="3770" y="1"/>
                  </a:moveTo>
                  <a:cubicBezTo>
                    <a:pt x="1669" y="1"/>
                    <a:pt x="1" y="1702"/>
                    <a:pt x="1" y="3770"/>
                  </a:cubicBezTo>
                  <a:cubicBezTo>
                    <a:pt x="1" y="5838"/>
                    <a:pt x="1669" y="7506"/>
                    <a:pt x="3770" y="7506"/>
                  </a:cubicBezTo>
                  <a:cubicBezTo>
                    <a:pt x="5838" y="7506"/>
                    <a:pt x="7506" y="5838"/>
                    <a:pt x="7506" y="3770"/>
                  </a:cubicBezTo>
                  <a:cubicBezTo>
                    <a:pt x="7506" y="1702"/>
                    <a:pt x="5838" y="1"/>
                    <a:pt x="3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35875" y="1613275"/>
              <a:ext cx="149300" cy="150125"/>
            </a:xfrm>
            <a:custGeom>
              <a:avLst/>
              <a:gdLst/>
              <a:ahLst/>
              <a:cxnLst/>
              <a:rect l="l" t="t" r="r" b="b"/>
              <a:pathLst>
                <a:path w="5972" h="6005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cubicBezTo>
                    <a:pt x="1" y="4637"/>
                    <a:pt x="1335" y="6004"/>
                    <a:pt x="3003" y="6004"/>
                  </a:cubicBezTo>
                  <a:cubicBezTo>
                    <a:pt x="4638" y="6004"/>
                    <a:pt x="5972" y="4637"/>
                    <a:pt x="5972" y="3002"/>
                  </a:cubicBezTo>
                  <a:cubicBezTo>
                    <a:pt x="5972" y="1334"/>
                    <a:pt x="4638" y="0"/>
                    <a:pt x="3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363400" y="648600"/>
              <a:ext cx="973225" cy="956600"/>
            </a:xfrm>
            <a:custGeom>
              <a:avLst/>
              <a:gdLst/>
              <a:ahLst/>
              <a:cxnLst/>
              <a:rect l="l" t="t" r="r" b="b"/>
              <a:pathLst>
                <a:path w="38929" h="38264" extrusionOk="0">
                  <a:moveTo>
                    <a:pt x="21403" y="1"/>
                  </a:moveTo>
                  <a:cubicBezTo>
                    <a:pt x="20460" y="1"/>
                    <a:pt x="19536" y="252"/>
                    <a:pt x="18781" y="827"/>
                  </a:cubicBezTo>
                  <a:cubicBezTo>
                    <a:pt x="17213" y="1961"/>
                    <a:pt x="17180" y="4329"/>
                    <a:pt x="17146" y="6097"/>
                  </a:cubicBezTo>
                  <a:cubicBezTo>
                    <a:pt x="17113" y="7398"/>
                    <a:pt x="17146" y="8666"/>
                    <a:pt x="17313" y="9967"/>
                  </a:cubicBezTo>
                  <a:cubicBezTo>
                    <a:pt x="16846" y="8966"/>
                    <a:pt x="16346" y="7998"/>
                    <a:pt x="15812" y="7098"/>
                  </a:cubicBezTo>
                  <a:cubicBezTo>
                    <a:pt x="14772" y="5315"/>
                    <a:pt x="13098" y="2528"/>
                    <a:pt x="10765" y="2528"/>
                  </a:cubicBezTo>
                  <a:cubicBezTo>
                    <a:pt x="10478" y="2528"/>
                    <a:pt x="10181" y="2570"/>
                    <a:pt x="9874" y="2661"/>
                  </a:cubicBezTo>
                  <a:cubicBezTo>
                    <a:pt x="8107" y="3228"/>
                    <a:pt x="6372" y="4663"/>
                    <a:pt x="6105" y="6597"/>
                  </a:cubicBezTo>
                  <a:cubicBezTo>
                    <a:pt x="5805" y="8465"/>
                    <a:pt x="7473" y="10233"/>
                    <a:pt x="8640" y="11468"/>
                  </a:cubicBezTo>
                  <a:cubicBezTo>
                    <a:pt x="9508" y="12402"/>
                    <a:pt x="10508" y="13269"/>
                    <a:pt x="11509" y="14103"/>
                  </a:cubicBezTo>
                  <a:cubicBezTo>
                    <a:pt x="10475" y="13736"/>
                    <a:pt x="9441" y="13402"/>
                    <a:pt x="8440" y="13135"/>
                  </a:cubicBezTo>
                  <a:cubicBezTo>
                    <a:pt x="7318" y="12855"/>
                    <a:pt x="5853" y="12477"/>
                    <a:pt x="4490" y="12477"/>
                  </a:cubicBezTo>
                  <a:cubicBezTo>
                    <a:pt x="3097" y="12477"/>
                    <a:pt x="1810" y="12872"/>
                    <a:pt x="1102" y="14170"/>
                  </a:cubicBezTo>
                  <a:cubicBezTo>
                    <a:pt x="168" y="15804"/>
                    <a:pt x="1" y="18072"/>
                    <a:pt x="1135" y="19640"/>
                  </a:cubicBezTo>
                  <a:cubicBezTo>
                    <a:pt x="2269" y="21175"/>
                    <a:pt x="4637" y="21241"/>
                    <a:pt x="6372" y="21308"/>
                  </a:cubicBezTo>
                  <a:cubicBezTo>
                    <a:pt x="6741" y="21336"/>
                    <a:pt x="7110" y="21349"/>
                    <a:pt x="7478" y="21349"/>
                  </a:cubicBezTo>
                  <a:cubicBezTo>
                    <a:pt x="8410" y="21349"/>
                    <a:pt x="9343" y="21270"/>
                    <a:pt x="10275" y="21175"/>
                  </a:cubicBezTo>
                  <a:lnTo>
                    <a:pt x="10275" y="21175"/>
                  </a:lnTo>
                  <a:cubicBezTo>
                    <a:pt x="9274" y="21608"/>
                    <a:pt x="8307" y="22109"/>
                    <a:pt x="7373" y="22642"/>
                  </a:cubicBezTo>
                  <a:cubicBezTo>
                    <a:pt x="5371" y="23810"/>
                    <a:pt x="2102" y="25778"/>
                    <a:pt x="2936" y="28580"/>
                  </a:cubicBezTo>
                  <a:cubicBezTo>
                    <a:pt x="3437" y="30348"/>
                    <a:pt x="4871" y="32082"/>
                    <a:pt x="6806" y="32416"/>
                  </a:cubicBezTo>
                  <a:cubicBezTo>
                    <a:pt x="6973" y="32445"/>
                    <a:pt x="7140" y="32459"/>
                    <a:pt x="7305" y="32459"/>
                  </a:cubicBezTo>
                  <a:cubicBezTo>
                    <a:pt x="9009" y="32459"/>
                    <a:pt x="10553" y="30979"/>
                    <a:pt x="11709" y="29914"/>
                  </a:cubicBezTo>
                  <a:cubicBezTo>
                    <a:pt x="12676" y="29014"/>
                    <a:pt x="13544" y="28080"/>
                    <a:pt x="14378" y="27079"/>
                  </a:cubicBezTo>
                  <a:lnTo>
                    <a:pt x="14378" y="27079"/>
                  </a:lnTo>
                  <a:cubicBezTo>
                    <a:pt x="14011" y="28113"/>
                    <a:pt x="13677" y="29114"/>
                    <a:pt x="13377" y="30148"/>
                  </a:cubicBezTo>
                  <a:cubicBezTo>
                    <a:pt x="12777" y="32349"/>
                    <a:pt x="11809" y="36085"/>
                    <a:pt x="14344" y="37486"/>
                  </a:cubicBezTo>
                  <a:cubicBezTo>
                    <a:pt x="15201" y="37976"/>
                    <a:pt x="16222" y="38264"/>
                    <a:pt x="17231" y="38264"/>
                  </a:cubicBezTo>
                  <a:cubicBezTo>
                    <a:pt x="18147" y="38264"/>
                    <a:pt x="19053" y="38026"/>
                    <a:pt x="19815" y="37486"/>
                  </a:cubicBezTo>
                  <a:cubicBezTo>
                    <a:pt x="21349" y="36385"/>
                    <a:pt x="21449" y="33984"/>
                    <a:pt x="21516" y="32249"/>
                  </a:cubicBezTo>
                  <a:cubicBezTo>
                    <a:pt x="21549" y="30948"/>
                    <a:pt x="21516" y="29647"/>
                    <a:pt x="21383" y="28380"/>
                  </a:cubicBezTo>
                  <a:lnTo>
                    <a:pt x="21383" y="28380"/>
                  </a:lnTo>
                  <a:cubicBezTo>
                    <a:pt x="21850" y="29414"/>
                    <a:pt x="22350" y="30348"/>
                    <a:pt x="22850" y="31282"/>
                  </a:cubicBezTo>
                  <a:cubicBezTo>
                    <a:pt x="23896" y="33103"/>
                    <a:pt x="25502" y="35941"/>
                    <a:pt x="27862" y="35941"/>
                  </a:cubicBezTo>
                  <a:cubicBezTo>
                    <a:pt x="28138" y="35941"/>
                    <a:pt x="28424" y="35902"/>
                    <a:pt x="28721" y="35818"/>
                  </a:cubicBezTo>
                  <a:cubicBezTo>
                    <a:pt x="30523" y="35318"/>
                    <a:pt x="32290" y="33917"/>
                    <a:pt x="32624" y="31982"/>
                  </a:cubicBezTo>
                  <a:cubicBezTo>
                    <a:pt x="32958" y="30114"/>
                    <a:pt x="31323" y="28380"/>
                    <a:pt x="30156" y="27079"/>
                  </a:cubicBezTo>
                  <a:cubicBezTo>
                    <a:pt x="29288" y="26078"/>
                    <a:pt x="28321" y="25211"/>
                    <a:pt x="27320" y="24377"/>
                  </a:cubicBezTo>
                  <a:lnTo>
                    <a:pt x="27320" y="24377"/>
                  </a:lnTo>
                  <a:cubicBezTo>
                    <a:pt x="28354" y="24777"/>
                    <a:pt x="29355" y="25111"/>
                    <a:pt x="30389" y="25411"/>
                  </a:cubicBezTo>
                  <a:cubicBezTo>
                    <a:pt x="31512" y="25730"/>
                    <a:pt x="32998" y="26132"/>
                    <a:pt x="34385" y="26132"/>
                  </a:cubicBezTo>
                  <a:cubicBezTo>
                    <a:pt x="35756" y="26132"/>
                    <a:pt x="37031" y="25738"/>
                    <a:pt x="37761" y="24477"/>
                  </a:cubicBezTo>
                  <a:cubicBezTo>
                    <a:pt x="38662" y="22876"/>
                    <a:pt x="38929" y="20608"/>
                    <a:pt x="37794" y="18973"/>
                  </a:cubicBezTo>
                  <a:cubicBezTo>
                    <a:pt x="36694" y="17405"/>
                    <a:pt x="34292" y="17338"/>
                    <a:pt x="32557" y="17238"/>
                  </a:cubicBezTo>
                  <a:cubicBezTo>
                    <a:pt x="32057" y="17199"/>
                    <a:pt x="31552" y="17180"/>
                    <a:pt x="31044" y="17180"/>
                  </a:cubicBezTo>
                  <a:cubicBezTo>
                    <a:pt x="30263" y="17180"/>
                    <a:pt x="29476" y="17224"/>
                    <a:pt x="28688" y="17305"/>
                  </a:cubicBezTo>
                  <a:cubicBezTo>
                    <a:pt x="29722" y="16905"/>
                    <a:pt x="30689" y="16404"/>
                    <a:pt x="31623" y="15904"/>
                  </a:cubicBezTo>
                  <a:cubicBezTo>
                    <a:pt x="33658" y="14770"/>
                    <a:pt x="36960" y="12902"/>
                    <a:pt x="36193" y="10067"/>
                  </a:cubicBezTo>
                  <a:cubicBezTo>
                    <a:pt x="35693" y="8232"/>
                    <a:pt x="34292" y="6464"/>
                    <a:pt x="32357" y="6130"/>
                  </a:cubicBezTo>
                  <a:cubicBezTo>
                    <a:pt x="32186" y="6101"/>
                    <a:pt x="32017" y="6086"/>
                    <a:pt x="31848" y="6086"/>
                  </a:cubicBezTo>
                  <a:cubicBezTo>
                    <a:pt x="30142" y="6086"/>
                    <a:pt x="28571" y="7533"/>
                    <a:pt x="27387" y="8566"/>
                  </a:cubicBezTo>
                  <a:cubicBezTo>
                    <a:pt x="26153" y="9633"/>
                    <a:pt x="25052" y="10834"/>
                    <a:pt x="24018" y="12135"/>
                  </a:cubicBezTo>
                  <a:cubicBezTo>
                    <a:pt x="24552" y="10800"/>
                    <a:pt x="25019" y="9399"/>
                    <a:pt x="25352" y="8065"/>
                  </a:cubicBezTo>
                  <a:cubicBezTo>
                    <a:pt x="25886" y="5797"/>
                    <a:pt x="26820" y="2094"/>
                    <a:pt x="24218" y="727"/>
                  </a:cubicBezTo>
                  <a:cubicBezTo>
                    <a:pt x="23371" y="269"/>
                    <a:pt x="22377" y="1"/>
                    <a:pt x="21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872925" y="889400"/>
              <a:ext cx="337775" cy="248550"/>
            </a:xfrm>
            <a:custGeom>
              <a:avLst/>
              <a:gdLst/>
              <a:ahLst/>
              <a:cxnLst/>
              <a:rect l="l" t="t" r="r" b="b"/>
              <a:pathLst>
                <a:path w="13511" h="9942" fill="none" extrusionOk="0">
                  <a:moveTo>
                    <a:pt x="9107" y="1269"/>
                  </a:moveTo>
                  <a:cubicBezTo>
                    <a:pt x="5805" y="3837"/>
                    <a:pt x="2436" y="6506"/>
                    <a:pt x="1" y="9941"/>
                  </a:cubicBezTo>
                  <a:cubicBezTo>
                    <a:pt x="4237" y="6272"/>
                    <a:pt x="8774" y="2936"/>
                    <a:pt x="13511" y="1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887125" y="1122925"/>
              <a:ext cx="375275" cy="60050"/>
            </a:xfrm>
            <a:custGeom>
              <a:avLst/>
              <a:gdLst/>
              <a:ahLst/>
              <a:cxnLst/>
              <a:rect l="l" t="t" r="r" b="b"/>
              <a:pathLst>
                <a:path w="15011" h="2402" fill="none" extrusionOk="0">
                  <a:moveTo>
                    <a:pt x="15011" y="667"/>
                  </a:moveTo>
                  <a:cubicBezTo>
                    <a:pt x="10007" y="167"/>
                    <a:pt x="5004" y="0"/>
                    <a:pt x="0" y="167"/>
                  </a:cubicBezTo>
                  <a:cubicBezTo>
                    <a:pt x="4503" y="1134"/>
                    <a:pt x="9107" y="1835"/>
                    <a:pt x="13710" y="2402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886275" y="1151275"/>
              <a:ext cx="325250" cy="68400"/>
            </a:xfrm>
            <a:custGeom>
              <a:avLst/>
              <a:gdLst/>
              <a:ahLst/>
              <a:cxnLst/>
              <a:rect l="l" t="t" r="r" b="b"/>
              <a:pathLst>
                <a:path w="13010" h="2736" fill="none" extrusionOk="0">
                  <a:moveTo>
                    <a:pt x="1" y="0"/>
                  </a:moveTo>
                  <a:cubicBezTo>
                    <a:pt x="4204" y="1368"/>
                    <a:pt x="8573" y="2302"/>
                    <a:pt x="13010" y="2735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867100" y="724300"/>
              <a:ext cx="75075" cy="439500"/>
            </a:xfrm>
            <a:custGeom>
              <a:avLst/>
              <a:gdLst/>
              <a:ahLst/>
              <a:cxnLst/>
              <a:rect l="l" t="t" r="r" b="b"/>
              <a:pathLst>
                <a:path w="3003" h="17580" fill="none" extrusionOk="0">
                  <a:moveTo>
                    <a:pt x="2869" y="0"/>
                  </a:moveTo>
                  <a:cubicBezTo>
                    <a:pt x="3003" y="5938"/>
                    <a:pt x="2135" y="11909"/>
                    <a:pt x="367" y="17580"/>
                  </a:cubicBezTo>
                  <a:cubicBezTo>
                    <a:pt x="0" y="13043"/>
                    <a:pt x="634" y="8506"/>
                    <a:pt x="1635" y="4036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3842925" y="737625"/>
              <a:ext cx="15850" cy="375300"/>
            </a:xfrm>
            <a:custGeom>
              <a:avLst/>
              <a:gdLst/>
              <a:ahLst/>
              <a:cxnLst/>
              <a:rect l="l" t="t" r="r" b="b"/>
              <a:pathLst>
                <a:path w="634" h="15012" fill="none" extrusionOk="0">
                  <a:moveTo>
                    <a:pt x="634" y="1"/>
                  </a:moveTo>
                  <a:cubicBezTo>
                    <a:pt x="0" y="4971"/>
                    <a:pt x="0" y="10041"/>
                    <a:pt x="634" y="15012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616925" y="825200"/>
              <a:ext cx="220175" cy="272725"/>
            </a:xfrm>
            <a:custGeom>
              <a:avLst/>
              <a:gdLst/>
              <a:ahLst/>
              <a:cxnLst/>
              <a:rect l="l" t="t" r="r" b="b"/>
              <a:pathLst>
                <a:path w="8807" h="10909" fill="none" extrusionOk="0">
                  <a:moveTo>
                    <a:pt x="334" y="3169"/>
                  </a:moveTo>
                  <a:cubicBezTo>
                    <a:pt x="3103" y="5738"/>
                    <a:pt x="6038" y="8340"/>
                    <a:pt x="8807" y="10908"/>
                  </a:cubicBezTo>
                  <a:cubicBezTo>
                    <a:pt x="6505" y="6839"/>
                    <a:pt x="3503" y="3136"/>
                    <a:pt x="0" y="0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729500" y="866900"/>
              <a:ext cx="120950" cy="234350"/>
            </a:xfrm>
            <a:custGeom>
              <a:avLst/>
              <a:gdLst/>
              <a:ahLst/>
              <a:cxnLst/>
              <a:rect l="l" t="t" r="r" b="b"/>
              <a:pathLst>
                <a:path w="4838" h="9374" fill="none" extrusionOk="0">
                  <a:moveTo>
                    <a:pt x="1" y="0"/>
                  </a:moveTo>
                  <a:cubicBezTo>
                    <a:pt x="2135" y="2836"/>
                    <a:pt x="3770" y="6038"/>
                    <a:pt x="4837" y="9374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445125" y="1062875"/>
              <a:ext cx="397825" cy="76750"/>
            </a:xfrm>
            <a:custGeom>
              <a:avLst/>
              <a:gdLst/>
              <a:ahLst/>
              <a:cxnLst/>
              <a:rect l="l" t="t" r="r" b="b"/>
              <a:pathLst>
                <a:path w="15913" h="3070" fill="none" extrusionOk="0">
                  <a:moveTo>
                    <a:pt x="1" y="0"/>
                  </a:moveTo>
                  <a:cubicBezTo>
                    <a:pt x="1068" y="100"/>
                    <a:pt x="2169" y="200"/>
                    <a:pt x="3236" y="334"/>
                  </a:cubicBezTo>
                  <a:cubicBezTo>
                    <a:pt x="7506" y="767"/>
                    <a:pt x="11809" y="1235"/>
                    <a:pt x="15912" y="2435"/>
                  </a:cubicBezTo>
                  <a:cubicBezTo>
                    <a:pt x="11676" y="3069"/>
                    <a:pt x="7339" y="3069"/>
                    <a:pt x="3070" y="2402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504350" y="1026175"/>
              <a:ext cx="315250" cy="61725"/>
            </a:xfrm>
            <a:custGeom>
              <a:avLst/>
              <a:gdLst/>
              <a:ahLst/>
              <a:cxnLst/>
              <a:rect l="l" t="t" r="r" b="b"/>
              <a:pathLst>
                <a:path w="12610" h="2469" fill="none" extrusionOk="0">
                  <a:moveTo>
                    <a:pt x="0" y="1"/>
                  </a:moveTo>
                  <a:cubicBezTo>
                    <a:pt x="2268" y="367"/>
                    <a:pt x="4470" y="734"/>
                    <a:pt x="6705" y="1068"/>
                  </a:cubicBezTo>
                  <a:cubicBezTo>
                    <a:pt x="8706" y="1402"/>
                    <a:pt x="10708" y="1735"/>
                    <a:pt x="12609" y="2469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519350" y="1147100"/>
              <a:ext cx="286075" cy="256050"/>
            </a:xfrm>
            <a:custGeom>
              <a:avLst/>
              <a:gdLst/>
              <a:ahLst/>
              <a:cxnLst/>
              <a:rect l="l" t="t" r="r" b="b"/>
              <a:pathLst>
                <a:path w="11443" h="10242" fill="none" extrusionOk="0">
                  <a:moveTo>
                    <a:pt x="1" y="6939"/>
                  </a:moveTo>
                  <a:cubicBezTo>
                    <a:pt x="3069" y="3636"/>
                    <a:pt x="7106" y="1168"/>
                    <a:pt x="11442" y="0"/>
                  </a:cubicBezTo>
                  <a:cubicBezTo>
                    <a:pt x="7339" y="3103"/>
                    <a:pt x="3603" y="6338"/>
                    <a:pt x="334" y="10241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595250" y="1136250"/>
              <a:ext cx="267700" cy="241025"/>
            </a:xfrm>
            <a:custGeom>
              <a:avLst/>
              <a:gdLst/>
              <a:ahLst/>
              <a:cxnLst/>
              <a:rect l="l" t="t" r="r" b="b"/>
              <a:pathLst>
                <a:path w="10708" h="9641" fill="none" extrusionOk="0">
                  <a:moveTo>
                    <a:pt x="0" y="9641"/>
                  </a:moveTo>
                  <a:cubicBezTo>
                    <a:pt x="3036" y="5905"/>
                    <a:pt x="6671" y="2636"/>
                    <a:pt x="10708" y="1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794550" y="1159600"/>
              <a:ext cx="69250" cy="391150"/>
            </a:xfrm>
            <a:custGeom>
              <a:avLst/>
              <a:gdLst/>
              <a:ahLst/>
              <a:cxnLst/>
              <a:rect l="l" t="t" r="r" b="b"/>
              <a:pathLst>
                <a:path w="2770" h="15646" fill="none" extrusionOk="0">
                  <a:moveTo>
                    <a:pt x="0" y="15645"/>
                  </a:moveTo>
                  <a:cubicBezTo>
                    <a:pt x="934" y="10475"/>
                    <a:pt x="1668" y="5271"/>
                    <a:pt x="2102" y="1"/>
                  </a:cubicBezTo>
                  <a:cubicBezTo>
                    <a:pt x="2569" y="4504"/>
                    <a:pt x="2769" y="8874"/>
                    <a:pt x="2435" y="13377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762850" y="1130425"/>
              <a:ext cx="65925" cy="287725"/>
            </a:xfrm>
            <a:custGeom>
              <a:avLst/>
              <a:gdLst/>
              <a:ahLst/>
              <a:cxnLst/>
              <a:rect l="l" t="t" r="r" b="b"/>
              <a:pathLst>
                <a:path w="2637" h="11509" fill="none" extrusionOk="0">
                  <a:moveTo>
                    <a:pt x="2636" y="0"/>
                  </a:moveTo>
                  <a:cubicBezTo>
                    <a:pt x="1135" y="3670"/>
                    <a:pt x="201" y="7539"/>
                    <a:pt x="1" y="11508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874600" y="1172950"/>
              <a:ext cx="226025" cy="285225"/>
            </a:xfrm>
            <a:custGeom>
              <a:avLst/>
              <a:gdLst/>
              <a:ahLst/>
              <a:cxnLst/>
              <a:rect l="l" t="t" r="r" b="b"/>
              <a:pathLst>
                <a:path w="9041" h="11409" fill="none" extrusionOk="0">
                  <a:moveTo>
                    <a:pt x="1" y="0"/>
                  </a:moveTo>
                  <a:cubicBezTo>
                    <a:pt x="2636" y="4103"/>
                    <a:pt x="5671" y="7906"/>
                    <a:pt x="9040" y="11409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878775" y="1203800"/>
              <a:ext cx="122600" cy="214350"/>
            </a:xfrm>
            <a:custGeom>
              <a:avLst/>
              <a:gdLst/>
              <a:ahLst/>
              <a:cxnLst/>
              <a:rect l="l" t="t" r="r" b="b"/>
              <a:pathLst>
                <a:path w="4904" h="8574" fill="none" extrusionOk="0">
                  <a:moveTo>
                    <a:pt x="0" y="1"/>
                  </a:moveTo>
                  <a:cubicBezTo>
                    <a:pt x="1401" y="3003"/>
                    <a:pt x="3036" y="5872"/>
                    <a:pt x="4904" y="8573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901300" y="1180450"/>
              <a:ext cx="123425" cy="136800"/>
            </a:xfrm>
            <a:custGeom>
              <a:avLst/>
              <a:gdLst/>
              <a:ahLst/>
              <a:cxnLst/>
              <a:rect l="l" t="t" r="r" b="b"/>
              <a:pathLst>
                <a:path w="4937" h="5472" fill="none" extrusionOk="0">
                  <a:moveTo>
                    <a:pt x="0" y="1"/>
                  </a:moveTo>
                  <a:cubicBezTo>
                    <a:pt x="1334" y="2102"/>
                    <a:pt x="3002" y="3937"/>
                    <a:pt x="4937" y="5471"/>
                  </a:cubicBezTo>
                </a:path>
              </a:pathLst>
            </a:custGeom>
            <a:noFill/>
            <a:ln w="50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717000" y="996150"/>
              <a:ext cx="265200" cy="264375"/>
            </a:xfrm>
            <a:custGeom>
              <a:avLst/>
              <a:gdLst/>
              <a:ahLst/>
              <a:cxnLst/>
              <a:rect l="l" t="t" r="r" b="b"/>
              <a:pathLst>
                <a:path w="10608" h="10575" extrusionOk="0">
                  <a:moveTo>
                    <a:pt x="5304" y="1"/>
                  </a:moveTo>
                  <a:cubicBezTo>
                    <a:pt x="2369" y="1"/>
                    <a:pt x="0" y="2369"/>
                    <a:pt x="0" y="5305"/>
                  </a:cubicBezTo>
                  <a:cubicBezTo>
                    <a:pt x="0" y="8207"/>
                    <a:pt x="2369" y="10575"/>
                    <a:pt x="5304" y="10575"/>
                  </a:cubicBezTo>
                  <a:cubicBezTo>
                    <a:pt x="8206" y="10575"/>
                    <a:pt x="10608" y="8207"/>
                    <a:pt x="10608" y="5305"/>
                  </a:cubicBezTo>
                  <a:cubicBezTo>
                    <a:pt x="10608" y="2369"/>
                    <a:pt x="8206" y="1"/>
                    <a:pt x="5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732825" y="1022025"/>
              <a:ext cx="233525" cy="212650"/>
            </a:xfrm>
            <a:custGeom>
              <a:avLst/>
              <a:gdLst/>
              <a:ahLst/>
              <a:cxnLst/>
              <a:rect l="l" t="t" r="r" b="b"/>
              <a:pathLst>
                <a:path w="9341" h="8506" extrusionOk="0">
                  <a:moveTo>
                    <a:pt x="4684" y="0"/>
                  </a:moveTo>
                  <a:cubicBezTo>
                    <a:pt x="2725" y="0"/>
                    <a:pt x="963" y="1343"/>
                    <a:pt x="501" y="3336"/>
                  </a:cubicBezTo>
                  <a:cubicBezTo>
                    <a:pt x="1" y="5604"/>
                    <a:pt x="1469" y="7905"/>
                    <a:pt x="3737" y="8406"/>
                  </a:cubicBezTo>
                  <a:cubicBezTo>
                    <a:pt x="4046" y="8473"/>
                    <a:pt x="4355" y="8505"/>
                    <a:pt x="4658" y="8505"/>
                  </a:cubicBezTo>
                  <a:cubicBezTo>
                    <a:pt x="6616" y="8505"/>
                    <a:pt x="8374" y="7163"/>
                    <a:pt x="8807" y="5170"/>
                  </a:cubicBezTo>
                  <a:cubicBezTo>
                    <a:pt x="9341" y="2869"/>
                    <a:pt x="7873" y="600"/>
                    <a:pt x="5605" y="100"/>
                  </a:cubicBezTo>
                  <a:cubicBezTo>
                    <a:pt x="5296" y="33"/>
                    <a:pt x="4987" y="0"/>
                    <a:pt x="4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569375" y="2192850"/>
              <a:ext cx="298575" cy="294425"/>
            </a:xfrm>
            <a:custGeom>
              <a:avLst/>
              <a:gdLst/>
              <a:ahLst/>
              <a:cxnLst/>
              <a:rect l="l" t="t" r="r" b="b"/>
              <a:pathLst>
                <a:path w="11943" h="11777" extrusionOk="0">
                  <a:moveTo>
                    <a:pt x="268" y="0"/>
                  </a:moveTo>
                  <a:lnTo>
                    <a:pt x="268" y="0"/>
                  </a:lnTo>
                  <a:cubicBezTo>
                    <a:pt x="1" y="3036"/>
                    <a:pt x="2569" y="7372"/>
                    <a:pt x="4671" y="9641"/>
                  </a:cubicBezTo>
                  <a:cubicBezTo>
                    <a:pt x="6356" y="11462"/>
                    <a:pt x="7643" y="11777"/>
                    <a:pt x="9705" y="11777"/>
                  </a:cubicBezTo>
                  <a:cubicBezTo>
                    <a:pt x="10173" y="11777"/>
                    <a:pt x="10681" y="11761"/>
                    <a:pt x="11242" y="11742"/>
                  </a:cubicBezTo>
                  <a:cubicBezTo>
                    <a:pt x="11609" y="8807"/>
                    <a:pt x="11943" y="7139"/>
                    <a:pt x="9841" y="5071"/>
                  </a:cubicBezTo>
                  <a:cubicBezTo>
                    <a:pt x="7706" y="3036"/>
                    <a:pt x="3203" y="534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3629425" y="2257050"/>
              <a:ext cx="221025" cy="228525"/>
            </a:xfrm>
            <a:custGeom>
              <a:avLst/>
              <a:gdLst/>
              <a:ahLst/>
              <a:cxnLst/>
              <a:rect l="l" t="t" r="r" b="b"/>
              <a:pathLst>
                <a:path w="8841" h="9141" fill="none" extrusionOk="0">
                  <a:moveTo>
                    <a:pt x="1" y="1"/>
                  </a:moveTo>
                  <a:cubicBezTo>
                    <a:pt x="434" y="468"/>
                    <a:pt x="8840" y="9141"/>
                    <a:pt x="8840" y="914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3845425" y="2202025"/>
              <a:ext cx="303575" cy="285650"/>
            </a:xfrm>
            <a:custGeom>
              <a:avLst/>
              <a:gdLst/>
              <a:ahLst/>
              <a:cxnLst/>
              <a:rect l="l" t="t" r="r" b="b"/>
              <a:pathLst>
                <a:path w="12143" h="11426" extrusionOk="0">
                  <a:moveTo>
                    <a:pt x="11909" y="0"/>
                  </a:moveTo>
                  <a:lnTo>
                    <a:pt x="11909" y="0"/>
                  </a:lnTo>
                  <a:cubicBezTo>
                    <a:pt x="9007" y="467"/>
                    <a:pt x="4403" y="2802"/>
                    <a:pt x="2202" y="4770"/>
                  </a:cubicBezTo>
                  <a:cubicBezTo>
                    <a:pt x="0" y="6705"/>
                    <a:pt x="334" y="8440"/>
                    <a:pt x="567" y="11342"/>
                  </a:cubicBezTo>
                  <a:cubicBezTo>
                    <a:pt x="1356" y="11385"/>
                    <a:pt x="2036" y="11425"/>
                    <a:pt x="2648" y="11425"/>
                  </a:cubicBezTo>
                  <a:cubicBezTo>
                    <a:pt x="4419" y="11425"/>
                    <a:pt x="5619" y="11085"/>
                    <a:pt x="7205" y="9474"/>
                  </a:cubicBezTo>
                  <a:cubicBezTo>
                    <a:pt x="9374" y="7305"/>
                    <a:pt x="12142" y="3036"/>
                    <a:pt x="1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859600" y="2264575"/>
              <a:ext cx="228525" cy="221000"/>
            </a:xfrm>
            <a:custGeom>
              <a:avLst/>
              <a:gdLst/>
              <a:ahLst/>
              <a:cxnLst/>
              <a:rect l="l" t="t" r="r" b="b"/>
              <a:pathLst>
                <a:path w="9141" h="8840" fill="none" extrusionOk="0">
                  <a:moveTo>
                    <a:pt x="9140" y="0"/>
                  </a:moveTo>
                  <a:cubicBezTo>
                    <a:pt x="8673" y="467"/>
                    <a:pt x="0" y="8840"/>
                    <a:pt x="0" y="884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"/>
          <p:cNvGrpSpPr/>
          <p:nvPr/>
        </p:nvGrpSpPr>
        <p:grpSpPr>
          <a:xfrm rot="842653">
            <a:off x="-943933" y="1991756"/>
            <a:ext cx="2260828" cy="3330941"/>
            <a:chOff x="2557750" y="3969075"/>
            <a:chExt cx="447100" cy="658725"/>
          </a:xfrm>
        </p:grpSpPr>
        <p:sp>
          <p:nvSpPr>
            <p:cNvPr id="386" name="Google Shape;386;p3"/>
            <p:cNvSpPr/>
            <p:nvPr/>
          </p:nvSpPr>
          <p:spPr>
            <a:xfrm>
              <a:off x="2557750" y="3969075"/>
              <a:ext cx="447100" cy="658725"/>
            </a:xfrm>
            <a:custGeom>
              <a:avLst/>
              <a:gdLst/>
              <a:ahLst/>
              <a:cxnLst/>
              <a:rect l="l" t="t" r="r" b="b"/>
              <a:pathLst>
                <a:path w="17884" h="26349" extrusionOk="0">
                  <a:moveTo>
                    <a:pt x="17884" y="0"/>
                  </a:moveTo>
                  <a:lnTo>
                    <a:pt x="17884" y="0"/>
                  </a:lnTo>
                  <a:cubicBezTo>
                    <a:pt x="15276" y="417"/>
                    <a:pt x="13121" y="2810"/>
                    <a:pt x="12966" y="5441"/>
                  </a:cubicBezTo>
                  <a:lnTo>
                    <a:pt x="12943" y="5584"/>
                  </a:lnTo>
                  <a:cubicBezTo>
                    <a:pt x="12133" y="6227"/>
                    <a:pt x="11383" y="6965"/>
                    <a:pt x="10728" y="7787"/>
                  </a:cubicBezTo>
                  <a:cubicBezTo>
                    <a:pt x="10704" y="5263"/>
                    <a:pt x="9478" y="3001"/>
                    <a:pt x="7537" y="1370"/>
                  </a:cubicBezTo>
                  <a:lnTo>
                    <a:pt x="7537" y="1370"/>
                  </a:lnTo>
                  <a:cubicBezTo>
                    <a:pt x="7585" y="3894"/>
                    <a:pt x="8716" y="6263"/>
                    <a:pt x="10645" y="7894"/>
                  </a:cubicBezTo>
                  <a:cubicBezTo>
                    <a:pt x="10097" y="8549"/>
                    <a:pt x="9525" y="9311"/>
                    <a:pt x="8966" y="10156"/>
                  </a:cubicBezTo>
                  <a:cubicBezTo>
                    <a:pt x="8621" y="8894"/>
                    <a:pt x="8275" y="7608"/>
                    <a:pt x="7680" y="6442"/>
                  </a:cubicBezTo>
                  <a:cubicBezTo>
                    <a:pt x="7085" y="5275"/>
                    <a:pt x="6204" y="4191"/>
                    <a:pt x="5037" y="3596"/>
                  </a:cubicBezTo>
                  <a:lnTo>
                    <a:pt x="5037" y="3596"/>
                  </a:lnTo>
                  <a:cubicBezTo>
                    <a:pt x="4918" y="4441"/>
                    <a:pt x="5120" y="5299"/>
                    <a:pt x="5596" y="6013"/>
                  </a:cubicBezTo>
                  <a:cubicBezTo>
                    <a:pt x="5942" y="6537"/>
                    <a:pt x="6418" y="6965"/>
                    <a:pt x="6751" y="7501"/>
                  </a:cubicBezTo>
                  <a:cubicBezTo>
                    <a:pt x="6989" y="7894"/>
                    <a:pt x="7144" y="8335"/>
                    <a:pt x="7394" y="8728"/>
                  </a:cubicBezTo>
                  <a:cubicBezTo>
                    <a:pt x="7751" y="9311"/>
                    <a:pt x="8299" y="9954"/>
                    <a:pt x="8954" y="10180"/>
                  </a:cubicBezTo>
                  <a:cubicBezTo>
                    <a:pt x="7990" y="11597"/>
                    <a:pt x="7156" y="13097"/>
                    <a:pt x="6454" y="14669"/>
                  </a:cubicBezTo>
                  <a:cubicBezTo>
                    <a:pt x="5825" y="14313"/>
                    <a:pt x="5110" y="14164"/>
                    <a:pt x="4388" y="14164"/>
                  </a:cubicBezTo>
                  <a:cubicBezTo>
                    <a:pt x="3975" y="14164"/>
                    <a:pt x="3559" y="14213"/>
                    <a:pt x="3156" y="14300"/>
                  </a:cubicBezTo>
                  <a:cubicBezTo>
                    <a:pt x="2048" y="14550"/>
                    <a:pt x="1012" y="15074"/>
                    <a:pt x="0" y="15597"/>
                  </a:cubicBezTo>
                  <a:cubicBezTo>
                    <a:pt x="241" y="15606"/>
                    <a:pt x="491" y="15611"/>
                    <a:pt x="749" y="15611"/>
                  </a:cubicBezTo>
                  <a:cubicBezTo>
                    <a:pt x="2599" y="15611"/>
                    <a:pt x="4831" y="15372"/>
                    <a:pt x="6430" y="14693"/>
                  </a:cubicBezTo>
                  <a:lnTo>
                    <a:pt x="6430" y="14693"/>
                  </a:lnTo>
                  <a:cubicBezTo>
                    <a:pt x="4799" y="18288"/>
                    <a:pt x="3810" y="22444"/>
                    <a:pt x="4620" y="26349"/>
                  </a:cubicBezTo>
                  <a:lnTo>
                    <a:pt x="4846" y="26301"/>
                  </a:lnTo>
                  <a:cubicBezTo>
                    <a:pt x="4549" y="24861"/>
                    <a:pt x="4477" y="23372"/>
                    <a:pt x="4632" y="21896"/>
                  </a:cubicBezTo>
                  <a:lnTo>
                    <a:pt x="4632" y="21896"/>
                  </a:lnTo>
                  <a:cubicBezTo>
                    <a:pt x="4739" y="22217"/>
                    <a:pt x="5049" y="22467"/>
                    <a:pt x="5334" y="22682"/>
                  </a:cubicBezTo>
                  <a:lnTo>
                    <a:pt x="7001" y="23896"/>
                  </a:lnTo>
                  <a:cubicBezTo>
                    <a:pt x="6894" y="23551"/>
                    <a:pt x="6751" y="23206"/>
                    <a:pt x="6596" y="22884"/>
                  </a:cubicBezTo>
                  <a:cubicBezTo>
                    <a:pt x="6418" y="22503"/>
                    <a:pt x="6168" y="22146"/>
                    <a:pt x="5882" y="21848"/>
                  </a:cubicBezTo>
                  <a:cubicBezTo>
                    <a:pt x="5573" y="21551"/>
                    <a:pt x="5192" y="21360"/>
                    <a:pt x="4763" y="21312"/>
                  </a:cubicBezTo>
                  <a:lnTo>
                    <a:pt x="4680" y="21443"/>
                  </a:lnTo>
                  <a:cubicBezTo>
                    <a:pt x="4858" y="20003"/>
                    <a:pt x="5192" y="18586"/>
                    <a:pt x="5668" y="17205"/>
                  </a:cubicBezTo>
                  <a:cubicBezTo>
                    <a:pt x="5704" y="17300"/>
                    <a:pt x="5739" y="17407"/>
                    <a:pt x="5751" y="17502"/>
                  </a:cubicBezTo>
                  <a:cubicBezTo>
                    <a:pt x="5823" y="17967"/>
                    <a:pt x="5930" y="18419"/>
                    <a:pt x="6085" y="18860"/>
                  </a:cubicBezTo>
                  <a:cubicBezTo>
                    <a:pt x="6537" y="20003"/>
                    <a:pt x="7573" y="20836"/>
                    <a:pt x="8680" y="21372"/>
                  </a:cubicBezTo>
                  <a:cubicBezTo>
                    <a:pt x="8549" y="20479"/>
                    <a:pt x="8025" y="19705"/>
                    <a:pt x="7442" y="19038"/>
                  </a:cubicBezTo>
                  <a:cubicBezTo>
                    <a:pt x="6870" y="18384"/>
                    <a:pt x="6227" y="17812"/>
                    <a:pt x="5692" y="17133"/>
                  </a:cubicBezTo>
                  <a:cubicBezTo>
                    <a:pt x="6037" y="16121"/>
                    <a:pt x="6442" y="15133"/>
                    <a:pt x="6906" y="14169"/>
                  </a:cubicBezTo>
                  <a:lnTo>
                    <a:pt x="6906" y="14193"/>
                  </a:lnTo>
                  <a:lnTo>
                    <a:pt x="6930" y="14204"/>
                  </a:lnTo>
                  <a:lnTo>
                    <a:pt x="6906" y="14157"/>
                  </a:lnTo>
                  <a:cubicBezTo>
                    <a:pt x="8763" y="10311"/>
                    <a:pt x="11276" y="7204"/>
                    <a:pt x="12883" y="5930"/>
                  </a:cubicBezTo>
                  <a:lnTo>
                    <a:pt x="13121" y="5739"/>
                  </a:lnTo>
                  <a:cubicBezTo>
                    <a:pt x="13193" y="5680"/>
                    <a:pt x="13264" y="5632"/>
                    <a:pt x="13324" y="5584"/>
                  </a:cubicBezTo>
                  <a:lnTo>
                    <a:pt x="13312" y="5572"/>
                  </a:lnTo>
                  <a:cubicBezTo>
                    <a:pt x="15169" y="4013"/>
                    <a:pt x="16717" y="2120"/>
                    <a:pt x="17884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810750" y="4002700"/>
              <a:ext cx="56875" cy="118500"/>
            </a:xfrm>
            <a:custGeom>
              <a:avLst/>
              <a:gdLst/>
              <a:ahLst/>
              <a:cxnLst/>
              <a:rect l="l" t="t" r="r" b="b"/>
              <a:pathLst>
                <a:path w="2275" h="4740" extrusionOk="0">
                  <a:moveTo>
                    <a:pt x="489" y="1"/>
                  </a:moveTo>
                  <a:lnTo>
                    <a:pt x="489" y="1"/>
                  </a:lnTo>
                  <a:cubicBezTo>
                    <a:pt x="1" y="1739"/>
                    <a:pt x="596" y="3596"/>
                    <a:pt x="2001" y="4739"/>
                  </a:cubicBezTo>
                  <a:cubicBezTo>
                    <a:pt x="2275" y="3084"/>
                    <a:pt x="1846" y="977"/>
                    <a:pt x="489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566075" y="4194700"/>
              <a:ext cx="183400" cy="81500"/>
            </a:xfrm>
            <a:custGeom>
              <a:avLst/>
              <a:gdLst/>
              <a:ahLst/>
              <a:cxnLst/>
              <a:rect l="l" t="t" r="r" b="b"/>
              <a:pathLst>
                <a:path w="7336" h="3260" extrusionOk="0">
                  <a:moveTo>
                    <a:pt x="1" y="0"/>
                  </a:moveTo>
                  <a:cubicBezTo>
                    <a:pt x="953" y="953"/>
                    <a:pt x="1906" y="1917"/>
                    <a:pt x="3049" y="2608"/>
                  </a:cubicBezTo>
                  <a:cubicBezTo>
                    <a:pt x="3802" y="3071"/>
                    <a:pt x="4855" y="3260"/>
                    <a:pt x="5861" y="3260"/>
                  </a:cubicBezTo>
                  <a:cubicBezTo>
                    <a:pt x="6381" y="3260"/>
                    <a:pt x="6888" y="3209"/>
                    <a:pt x="7335" y="3120"/>
                  </a:cubicBezTo>
                  <a:cubicBezTo>
                    <a:pt x="6311" y="2227"/>
                    <a:pt x="5240" y="1322"/>
                    <a:pt x="3930" y="953"/>
                  </a:cubicBezTo>
                  <a:cubicBezTo>
                    <a:pt x="3477" y="834"/>
                    <a:pt x="3025" y="750"/>
                    <a:pt x="2573" y="691"/>
                  </a:cubicBezTo>
                  <a:cubicBezTo>
                    <a:pt x="1691" y="536"/>
                    <a:pt x="834" y="31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9825" y="4414125"/>
              <a:ext cx="127125" cy="59875"/>
            </a:xfrm>
            <a:custGeom>
              <a:avLst/>
              <a:gdLst/>
              <a:ahLst/>
              <a:cxnLst/>
              <a:rect l="l" t="t" r="r" b="b"/>
              <a:pathLst>
                <a:path w="5085" h="2395" extrusionOk="0">
                  <a:moveTo>
                    <a:pt x="4319" y="0"/>
                  </a:moveTo>
                  <a:cubicBezTo>
                    <a:pt x="3335" y="0"/>
                    <a:pt x="2372" y="341"/>
                    <a:pt x="1596" y="974"/>
                  </a:cubicBezTo>
                  <a:cubicBezTo>
                    <a:pt x="1060" y="1415"/>
                    <a:pt x="620" y="2010"/>
                    <a:pt x="1" y="2344"/>
                  </a:cubicBezTo>
                  <a:cubicBezTo>
                    <a:pt x="237" y="2378"/>
                    <a:pt x="474" y="2395"/>
                    <a:pt x="709" y="2395"/>
                  </a:cubicBezTo>
                  <a:cubicBezTo>
                    <a:pt x="2188" y="2395"/>
                    <a:pt x="3600" y="1727"/>
                    <a:pt x="4525" y="546"/>
                  </a:cubicBezTo>
                  <a:lnTo>
                    <a:pt x="5085" y="70"/>
                  </a:lnTo>
                  <a:cubicBezTo>
                    <a:pt x="4830" y="23"/>
                    <a:pt x="4574" y="0"/>
                    <a:pt x="4319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851225" y="4149125"/>
              <a:ext cx="97675" cy="46450"/>
            </a:xfrm>
            <a:custGeom>
              <a:avLst/>
              <a:gdLst/>
              <a:ahLst/>
              <a:cxnLst/>
              <a:rect l="l" t="t" r="r" b="b"/>
              <a:pathLst>
                <a:path w="3907" h="1858" extrusionOk="0">
                  <a:moveTo>
                    <a:pt x="238" y="0"/>
                  </a:moveTo>
                  <a:cubicBezTo>
                    <a:pt x="159" y="0"/>
                    <a:pt x="80" y="1"/>
                    <a:pt x="1" y="2"/>
                  </a:cubicBezTo>
                  <a:cubicBezTo>
                    <a:pt x="465" y="656"/>
                    <a:pt x="1192" y="1049"/>
                    <a:pt x="1882" y="1430"/>
                  </a:cubicBezTo>
                  <a:cubicBezTo>
                    <a:pt x="2192" y="1633"/>
                    <a:pt x="2537" y="1776"/>
                    <a:pt x="2906" y="1847"/>
                  </a:cubicBezTo>
                  <a:cubicBezTo>
                    <a:pt x="2962" y="1854"/>
                    <a:pt x="3019" y="1858"/>
                    <a:pt x="3076" y="1858"/>
                  </a:cubicBezTo>
                  <a:cubicBezTo>
                    <a:pt x="3397" y="1858"/>
                    <a:pt x="3724" y="1742"/>
                    <a:pt x="3906" y="1490"/>
                  </a:cubicBezTo>
                  <a:cubicBezTo>
                    <a:pt x="3585" y="1133"/>
                    <a:pt x="3228" y="823"/>
                    <a:pt x="2835" y="561"/>
                  </a:cubicBezTo>
                  <a:cubicBezTo>
                    <a:pt x="2034" y="78"/>
                    <a:pt x="1162" y="0"/>
                    <a:pt x="238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811950" y="4197975"/>
              <a:ext cx="100325" cy="69275"/>
            </a:xfrm>
            <a:custGeom>
              <a:avLst/>
              <a:gdLst/>
              <a:ahLst/>
              <a:cxnLst/>
              <a:rect l="l" t="t" r="r" b="b"/>
              <a:pathLst>
                <a:path w="4013" h="2771" extrusionOk="0">
                  <a:moveTo>
                    <a:pt x="60" y="0"/>
                  </a:moveTo>
                  <a:lnTo>
                    <a:pt x="60" y="0"/>
                  </a:lnTo>
                  <a:cubicBezTo>
                    <a:pt x="0" y="298"/>
                    <a:pt x="143" y="536"/>
                    <a:pt x="369" y="738"/>
                  </a:cubicBezTo>
                  <a:cubicBezTo>
                    <a:pt x="596" y="929"/>
                    <a:pt x="834" y="1107"/>
                    <a:pt x="1084" y="1286"/>
                  </a:cubicBezTo>
                  <a:cubicBezTo>
                    <a:pt x="1548" y="1643"/>
                    <a:pt x="1882" y="2143"/>
                    <a:pt x="2370" y="2453"/>
                  </a:cubicBezTo>
                  <a:cubicBezTo>
                    <a:pt x="2704" y="2665"/>
                    <a:pt x="3088" y="2771"/>
                    <a:pt x="3476" y="2771"/>
                  </a:cubicBezTo>
                  <a:cubicBezTo>
                    <a:pt x="3656" y="2771"/>
                    <a:pt x="3836" y="2748"/>
                    <a:pt x="4013" y="2703"/>
                  </a:cubicBezTo>
                  <a:cubicBezTo>
                    <a:pt x="3739" y="1893"/>
                    <a:pt x="3191" y="1203"/>
                    <a:pt x="2465" y="750"/>
                  </a:cubicBezTo>
                  <a:cubicBezTo>
                    <a:pt x="1727" y="322"/>
                    <a:pt x="905" y="60"/>
                    <a:pt x="60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2774150" y="4250350"/>
              <a:ext cx="84850" cy="91100"/>
            </a:xfrm>
            <a:custGeom>
              <a:avLst/>
              <a:gdLst/>
              <a:ahLst/>
              <a:cxnLst/>
              <a:rect l="l" t="t" r="r" b="b"/>
              <a:pathLst>
                <a:path w="3394" h="3644" extrusionOk="0">
                  <a:moveTo>
                    <a:pt x="48" y="1"/>
                  </a:moveTo>
                  <a:cubicBezTo>
                    <a:pt x="0" y="227"/>
                    <a:pt x="191" y="417"/>
                    <a:pt x="346" y="584"/>
                  </a:cubicBezTo>
                  <a:cubicBezTo>
                    <a:pt x="834" y="1120"/>
                    <a:pt x="1084" y="1834"/>
                    <a:pt x="1536" y="2406"/>
                  </a:cubicBezTo>
                  <a:cubicBezTo>
                    <a:pt x="2001" y="3013"/>
                    <a:pt x="2655" y="3442"/>
                    <a:pt x="3394" y="3644"/>
                  </a:cubicBezTo>
                  <a:cubicBezTo>
                    <a:pt x="2751" y="2096"/>
                    <a:pt x="1608" y="584"/>
                    <a:pt x="48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2730975" y="4324175"/>
              <a:ext cx="98250" cy="99175"/>
            </a:xfrm>
            <a:custGeom>
              <a:avLst/>
              <a:gdLst/>
              <a:ahLst/>
              <a:cxnLst/>
              <a:rect l="l" t="t" r="r" b="b"/>
              <a:pathLst>
                <a:path w="3930" h="3967" extrusionOk="0">
                  <a:moveTo>
                    <a:pt x="1" y="0"/>
                  </a:moveTo>
                  <a:lnTo>
                    <a:pt x="1" y="0"/>
                  </a:lnTo>
                  <a:cubicBezTo>
                    <a:pt x="549" y="1417"/>
                    <a:pt x="1715" y="2489"/>
                    <a:pt x="2835" y="3501"/>
                  </a:cubicBezTo>
                  <a:cubicBezTo>
                    <a:pt x="3079" y="3726"/>
                    <a:pt x="3395" y="3967"/>
                    <a:pt x="3718" y="3967"/>
                  </a:cubicBezTo>
                  <a:cubicBezTo>
                    <a:pt x="3789" y="3967"/>
                    <a:pt x="3860" y="3955"/>
                    <a:pt x="3930" y="3929"/>
                  </a:cubicBezTo>
                  <a:cubicBezTo>
                    <a:pt x="3049" y="2251"/>
                    <a:pt x="1680" y="881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3"/>
          <p:cNvSpPr/>
          <p:nvPr/>
        </p:nvSpPr>
        <p:spPr>
          <a:xfrm rot="-2540834">
            <a:off x="-518845" y="4125478"/>
            <a:ext cx="3682993" cy="1894599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3"/>
          <p:cNvGrpSpPr/>
          <p:nvPr/>
        </p:nvGrpSpPr>
        <p:grpSpPr>
          <a:xfrm rot="3450807">
            <a:off x="-42016" y="2544063"/>
            <a:ext cx="1380550" cy="3255999"/>
            <a:chOff x="6152550" y="3804050"/>
            <a:chExt cx="386075" cy="910550"/>
          </a:xfrm>
        </p:grpSpPr>
        <p:sp>
          <p:nvSpPr>
            <p:cNvPr id="396" name="Google Shape;396;p3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6152550" y="3811600"/>
              <a:ext cx="282800" cy="838825"/>
            </a:xfrm>
            <a:custGeom>
              <a:avLst/>
              <a:gdLst/>
              <a:ahLst/>
              <a:cxnLst/>
              <a:rect l="l" t="t" r="r" b="b"/>
              <a:pathLst>
                <a:path w="11312" h="33553" extrusionOk="0">
                  <a:moveTo>
                    <a:pt x="2060" y="1"/>
                  </a:moveTo>
                  <a:cubicBezTo>
                    <a:pt x="1155" y="584"/>
                    <a:pt x="95" y="1704"/>
                    <a:pt x="143" y="4406"/>
                  </a:cubicBezTo>
                  <a:cubicBezTo>
                    <a:pt x="1179" y="5025"/>
                    <a:pt x="2572" y="5835"/>
                    <a:pt x="2572" y="5835"/>
                  </a:cubicBezTo>
                  <a:lnTo>
                    <a:pt x="215" y="5478"/>
                  </a:lnTo>
                  <a:lnTo>
                    <a:pt x="215" y="5478"/>
                  </a:lnTo>
                  <a:cubicBezTo>
                    <a:pt x="226" y="5633"/>
                    <a:pt x="250" y="5799"/>
                    <a:pt x="274" y="5966"/>
                  </a:cubicBezTo>
                  <a:cubicBezTo>
                    <a:pt x="917" y="10455"/>
                    <a:pt x="0" y="12205"/>
                    <a:pt x="357" y="18670"/>
                  </a:cubicBezTo>
                  <a:lnTo>
                    <a:pt x="4644" y="18670"/>
                  </a:lnTo>
                  <a:lnTo>
                    <a:pt x="596" y="20706"/>
                  </a:lnTo>
                  <a:cubicBezTo>
                    <a:pt x="1429" y="25171"/>
                    <a:pt x="3977" y="25552"/>
                    <a:pt x="5596" y="29278"/>
                  </a:cubicBezTo>
                  <a:cubicBezTo>
                    <a:pt x="5858" y="29886"/>
                    <a:pt x="6203" y="30457"/>
                    <a:pt x="6632" y="30981"/>
                  </a:cubicBezTo>
                  <a:lnTo>
                    <a:pt x="8132" y="30433"/>
                  </a:lnTo>
                  <a:lnTo>
                    <a:pt x="7037" y="31445"/>
                  </a:lnTo>
                  <a:cubicBezTo>
                    <a:pt x="8561" y="32993"/>
                    <a:pt x="10442" y="33434"/>
                    <a:pt x="11311" y="33553"/>
                  </a:cubicBezTo>
                  <a:cubicBezTo>
                    <a:pt x="6299" y="11562"/>
                    <a:pt x="2727" y="1739"/>
                    <a:pt x="2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3"/>
          <p:cNvSpPr txBox="1">
            <a:spLocks noGrp="1"/>
          </p:cNvSpPr>
          <p:nvPr>
            <p:ph type="title"/>
          </p:nvPr>
        </p:nvSpPr>
        <p:spPr>
          <a:xfrm>
            <a:off x="2020450" y="2332025"/>
            <a:ext cx="5103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0" name="Google Shape;400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3"/>
          <p:cNvSpPr txBox="1">
            <a:spLocks noGrp="1"/>
          </p:cNvSpPr>
          <p:nvPr>
            <p:ph type="title" idx="2" hasCustomPrompt="1"/>
          </p:nvPr>
        </p:nvSpPr>
        <p:spPr>
          <a:xfrm>
            <a:off x="3903525" y="1337825"/>
            <a:ext cx="133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402" name="Google Shape;40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1450974" y="-1598107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738026" y="-1188532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000376" y="2569393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-1518675">
            <a:off x="-1049136" y="2179619"/>
            <a:ext cx="3852000" cy="3445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"/>
          <p:cNvSpPr txBox="1">
            <a:spLocks noGrp="1"/>
          </p:cNvSpPr>
          <p:nvPr>
            <p:ph type="title"/>
          </p:nvPr>
        </p:nvSpPr>
        <p:spPr>
          <a:xfrm>
            <a:off x="720000" y="789149"/>
            <a:ext cx="3852000" cy="11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7"/>
          <p:cNvSpPr txBox="1">
            <a:spLocks noGrp="1"/>
          </p:cNvSpPr>
          <p:nvPr>
            <p:ph type="body" idx="1"/>
          </p:nvPr>
        </p:nvSpPr>
        <p:spPr>
          <a:xfrm>
            <a:off x="720000" y="1914758"/>
            <a:ext cx="4468200" cy="24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519" name="Google Shape;519;p7"/>
          <p:cNvSpPr/>
          <p:nvPr/>
        </p:nvSpPr>
        <p:spPr>
          <a:xfrm rot="4063359" flipH="1">
            <a:off x="5772910" y="-39163"/>
            <a:ext cx="6289879" cy="5552452"/>
          </a:xfrm>
          <a:custGeom>
            <a:avLst/>
            <a:gdLst/>
            <a:ahLst/>
            <a:cxnLst/>
            <a:rect l="l" t="t" r="r" b="b"/>
            <a:pathLst>
              <a:path w="48469" h="41838" extrusionOk="0">
                <a:moveTo>
                  <a:pt x="20413" y="1"/>
                </a:moveTo>
                <a:cubicBezTo>
                  <a:pt x="18987" y="1"/>
                  <a:pt x="17569" y="147"/>
                  <a:pt x="16179" y="464"/>
                </a:cubicBezTo>
                <a:cubicBezTo>
                  <a:pt x="9107" y="2065"/>
                  <a:pt x="3736" y="8070"/>
                  <a:pt x="1968" y="14975"/>
                </a:cubicBezTo>
                <a:cubicBezTo>
                  <a:pt x="0" y="22547"/>
                  <a:pt x="2002" y="31253"/>
                  <a:pt x="6272" y="37758"/>
                </a:cubicBezTo>
                <a:cubicBezTo>
                  <a:pt x="7072" y="38925"/>
                  <a:pt x="7939" y="40093"/>
                  <a:pt x="9107" y="40893"/>
                </a:cubicBezTo>
                <a:cubicBezTo>
                  <a:pt x="9947" y="41469"/>
                  <a:pt x="10994" y="41838"/>
                  <a:pt x="12013" y="41838"/>
                </a:cubicBezTo>
                <a:cubicBezTo>
                  <a:pt x="12410" y="41838"/>
                  <a:pt x="12802" y="41782"/>
                  <a:pt x="13176" y="41660"/>
                </a:cubicBezTo>
                <a:cubicBezTo>
                  <a:pt x="15511" y="40860"/>
                  <a:pt x="16345" y="38058"/>
                  <a:pt x="18013" y="36223"/>
                </a:cubicBezTo>
                <a:cubicBezTo>
                  <a:pt x="19838" y="34232"/>
                  <a:pt x="22557" y="33572"/>
                  <a:pt x="25341" y="33572"/>
                </a:cubicBezTo>
                <a:cubicBezTo>
                  <a:pt x="26475" y="33572"/>
                  <a:pt x="27620" y="33681"/>
                  <a:pt x="28721" y="33855"/>
                </a:cubicBezTo>
                <a:cubicBezTo>
                  <a:pt x="31320" y="34220"/>
                  <a:pt x="33950" y="34849"/>
                  <a:pt x="36526" y="34849"/>
                </a:cubicBezTo>
                <a:cubicBezTo>
                  <a:pt x="37719" y="34849"/>
                  <a:pt x="38901" y="34714"/>
                  <a:pt x="40062" y="34355"/>
                </a:cubicBezTo>
                <a:cubicBezTo>
                  <a:pt x="45399" y="32721"/>
                  <a:pt x="48468" y="26550"/>
                  <a:pt x="47801" y="21012"/>
                </a:cubicBezTo>
                <a:cubicBezTo>
                  <a:pt x="47167" y="15475"/>
                  <a:pt x="43465" y="10638"/>
                  <a:pt x="39062" y="7202"/>
                </a:cubicBezTo>
                <a:cubicBezTo>
                  <a:pt x="33949" y="3216"/>
                  <a:pt x="27091" y="1"/>
                  <a:pt x="204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0" name="Google Shape;520;p7"/>
          <p:cNvGrpSpPr/>
          <p:nvPr/>
        </p:nvGrpSpPr>
        <p:grpSpPr>
          <a:xfrm rot="-8696288" flipH="1">
            <a:off x="8262358" y="-693915"/>
            <a:ext cx="1310990" cy="2858005"/>
            <a:chOff x="3345650" y="2840950"/>
            <a:chExt cx="370900" cy="808575"/>
          </a:xfrm>
        </p:grpSpPr>
        <p:sp>
          <p:nvSpPr>
            <p:cNvPr id="521" name="Google Shape;521;p7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7"/>
          <p:cNvGrpSpPr/>
          <p:nvPr/>
        </p:nvGrpSpPr>
        <p:grpSpPr>
          <a:xfrm rot="-2156410">
            <a:off x="8556261" y="3173835"/>
            <a:ext cx="1241662" cy="2706867"/>
            <a:chOff x="3345650" y="2840950"/>
            <a:chExt cx="370900" cy="808575"/>
          </a:xfrm>
        </p:grpSpPr>
        <p:sp>
          <p:nvSpPr>
            <p:cNvPr id="570" name="Google Shape;570;p7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chemeClr val="accent1">
                <a:alpha val="6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7"/>
          <p:cNvGrpSpPr/>
          <p:nvPr/>
        </p:nvGrpSpPr>
        <p:grpSpPr>
          <a:xfrm rot="-7015689">
            <a:off x="8444053" y="1897765"/>
            <a:ext cx="1690894" cy="1828312"/>
            <a:chOff x="1415350" y="3883125"/>
            <a:chExt cx="464350" cy="502100"/>
          </a:xfrm>
        </p:grpSpPr>
        <p:sp>
          <p:nvSpPr>
            <p:cNvPr id="619" name="Google Shape;619;p7"/>
            <p:cNvSpPr/>
            <p:nvPr/>
          </p:nvSpPr>
          <p:spPr>
            <a:xfrm>
              <a:off x="1561800" y="3883125"/>
              <a:ext cx="75925" cy="145800"/>
            </a:xfrm>
            <a:custGeom>
              <a:avLst/>
              <a:gdLst/>
              <a:ahLst/>
              <a:cxnLst/>
              <a:rect l="l" t="t" r="r" b="b"/>
              <a:pathLst>
                <a:path w="3037" h="5832" extrusionOk="0">
                  <a:moveTo>
                    <a:pt x="1744" y="1"/>
                  </a:moveTo>
                  <a:cubicBezTo>
                    <a:pt x="1466" y="1"/>
                    <a:pt x="1160" y="203"/>
                    <a:pt x="857" y="688"/>
                  </a:cubicBezTo>
                  <a:cubicBezTo>
                    <a:pt x="0" y="2069"/>
                    <a:pt x="2310" y="5831"/>
                    <a:pt x="2310" y="5831"/>
                  </a:cubicBezTo>
                  <a:cubicBezTo>
                    <a:pt x="2310" y="5831"/>
                    <a:pt x="3036" y="2962"/>
                    <a:pt x="2834" y="1593"/>
                  </a:cubicBezTo>
                  <a:cubicBezTo>
                    <a:pt x="2694" y="708"/>
                    <a:pt x="2266" y="1"/>
                    <a:pt x="1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1634125" y="3914000"/>
              <a:ext cx="82800" cy="131600"/>
            </a:xfrm>
            <a:custGeom>
              <a:avLst/>
              <a:gdLst/>
              <a:ahLst/>
              <a:cxnLst/>
              <a:rect l="l" t="t" r="r" b="b"/>
              <a:pathLst>
                <a:path w="3312" h="5264" extrusionOk="0">
                  <a:moveTo>
                    <a:pt x="2378" y="1"/>
                  </a:moveTo>
                  <a:cubicBezTo>
                    <a:pt x="2195" y="1"/>
                    <a:pt x="1978" y="63"/>
                    <a:pt x="1727" y="203"/>
                  </a:cubicBezTo>
                  <a:cubicBezTo>
                    <a:pt x="298" y="1001"/>
                    <a:pt x="0" y="5263"/>
                    <a:pt x="0" y="5263"/>
                  </a:cubicBezTo>
                  <a:cubicBezTo>
                    <a:pt x="0" y="5263"/>
                    <a:pt x="2227" y="3311"/>
                    <a:pt x="2822" y="2072"/>
                  </a:cubicBezTo>
                  <a:cubicBezTo>
                    <a:pt x="3312" y="1083"/>
                    <a:pt x="3143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1647225" y="3975475"/>
              <a:ext cx="132175" cy="126975"/>
            </a:xfrm>
            <a:custGeom>
              <a:avLst/>
              <a:gdLst/>
              <a:ahLst/>
              <a:cxnLst/>
              <a:rect l="l" t="t" r="r" b="b"/>
              <a:pathLst>
                <a:path w="5287" h="5079" extrusionOk="0">
                  <a:moveTo>
                    <a:pt x="4064" y="1"/>
                  </a:moveTo>
                  <a:cubicBezTo>
                    <a:pt x="3931" y="1"/>
                    <a:pt x="3784" y="18"/>
                    <a:pt x="3620" y="54"/>
                  </a:cubicBezTo>
                  <a:cubicBezTo>
                    <a:pt x="1762" y="459"/>
                    <a:pt x="0" y="5078"/>
                    <a:pt x="0" y="5078"/>
                  </a:cubicBezTo>
                  <a:cubicBezTo>
                    <a:pt x="0" y="5078"/>
                    <a:pt x="3132" y="3661"/>
                    <a:pt x="4215" y="2495"/>
                  </a:cubicBezTo>
                  <a:cubicBezTo>
                    <a:pt x="5182" y="1442"/>
                    <a:pt x="5286" y="1"/>
                    <a:pt x="4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1660600" y="4038775"/>
              <a:ext cx="201550" cy="108025"/>
            </a:xfrm>
            <a:custGeom>
              <a:avLst/>
              <a:gdLst/>
              <a:ahLst/>
              <a:cxnLst/>
              <a:rect l="l" t="t" r="r" b="b"/>
              <a:pathLst>
                <a:path w="8062" h="4321" extrusionOk="0">
                  <a:moveTo>
                    <a:pt x="5830" y="0"/>
                  </a:moveTo>
                  <a:cubicBezTo>
                    <a:pt x="3565" y="0"/>
                    <a:pt x="1" y="4320"/>
                    <a:pt x="1" y="4320"/>
                  </a:cubicBezTo>
                  <a:cubicBezTo>
                    <a:pt x="1" y="4320"/>
                    <a:pt x="4073" y="3916"/>
                    <a:pt x="5752" y="3011"/>
                  </a:cubicBezTo>
                  <a:cubicBezTo>
                    <a:pt x="7419" y="2094"/>
                    <a:pt x="8062" y="248"/>
                    <a:pt x="6014" y="10"/>
                  </a:cubicBezTo>
                  <a:cubicBezTo>
                    <a:pt x="5954" y="4"/>
                    <a:pt x="5892" y="0"/>
                    <a:pt x="5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1676675" y="4148775"/>
              <a:ext cx="203025" cy="65600"/>
            </a:xfrm>
            <a:custGeom>
              <a:avLst/>
              <a:gdLst/>
              <a:ahLst/>
              <a:cxnLst/>
              <a:rect l="l" t="t" r="r" b="b"/>
              <a:pathLst>
                <a:path w="8121" h="2624" extrusionOk="0">
                  <a:moveTo>
                    <a:pt x="5102" y="1"/>
                  </a:moveTo>
                  <a:cubicBezTo>
                    <a:pt x="2992" y="1"/>
                    <a:pt x="1" y="1242"/>
                    <a:pt x="1" y="1242"/>
                  </a:cubicBezTo>
                  <a:cubicBezTo>
                    <a:pt x="1" y="1242"/>
                    <a:pt x="3377" y="2623"/>
                    <a:pt x="5099" y="2623"/>
                  </a:cubicBezTo>
                  <a:cubicBezTo>
                    <a:pt x="5106" y="2623"/>
                    <a:pt x="5113" y="2623"/>
                    <a:pt x="5121" y="2623"/>
                  </a:cubicBezTo>
                  <a:cubicBezTo>
                    <a:pt x="6823" y="2599"/>
                    <a:pt x="8121" y="1397"/>
                    <a:pt x="6585" y="349"/>
                  </a:cubicBezTo>
                  <a:cubicBezTo>
                    <a:pt x="6217" y="98"/>
                    <a:pt x="5694" y="1"/>
                    <a:pt x="5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1683525" y="4228025"/>
              <a:ext cx="130550" cy="74725"/>
            </a:xfrm>
            <a:custGeom>
              <a:avLst/>
              <a:gdLst/>
              <a:ahLst/>
              <a:cxnLst/>
              <a:rect l="l" t="t" r="r" b="b"/>
              <a:pathLst>
                <a:path w="5222" h="298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11" y="2132"/>
                    <a:pt x="2977" y="2715"/>
                  </a:cubicBezTo>
                  <a:cubicBezTo>
                    <a:pt x="3339" y="2898"/>
                    <a:pt x="3715" y="2989"/>
                    <a:pt x="4040" y="2989"/>
                  </a:cubicBezTo>
                  <a:cubicBezTo>
                    <a:pt x="4752" y="2989"/>
                    <a:pt x="5221" y="2554"/>
                    <a:pt x="4763" y="1703"/>
                  </a:cubicBezTo>
                  <a:cubicBezTo>
                    <a:pt x="403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1482000" y="3956225"/>
              <a:ext cx="131900" cy="94125"/>
            </a:xfrm>
            <a:custGeom>
              <a:avLst/>
              <a:gdLst/>
              <a:ahLst/>
              <a:cxnLst/>
              <a:rect l="l" t="t" r="r" b="b"/>
              <a:pathLst>
                <a:path w="5276" h="3765" extrusionOk="0">
                  <a:moveTo>
                    <a:pt x="1387" y="0"/>
                  </a:moveTo>
                  <a:cubicBezTo>
                    <a:pt x="0" y="0"/>
                    <a:pt x="262" y="1353"/>
                    <a:pt x="1323" y="2169"/>
                  </a:cubicBezTo>
                  <a:cubicBezTo>
                    <a:pt x="2418" y="3003"/>
                    <a:pt x="5276" y="3765"/>
                    <a:pt x="5276" y="3765"/>
                  </a:cubicBezTo>
                  <a:cubicBezTo>
                    <a:pt x="5276" y="3765"/>
                    <a:pt x="3109" y="74"/>
                    <a:pt x="1478" y="2"/>
                  </a:cubicBezTo>
                  <a:cubicBezTo>
                    <a:pt x="1447" y="1"/>
                    <a:pt x="1416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1448075" y="4030475"/>
              <a:ext cx="178325" cy="73500"/>
            </a:xfrm>
            <a:custGeom>
              <a:avLst/>
              <a:gdLst/>
              <a:ahLst/>
              <a:cxnLst/>
              <a:rect l="l" t="t" r="r" b="b"/>
              <a:pathLst>
                <a:path w="7133" h="2940" extrusionOk="0">
                  <a:moveTo>
                    <a:pt x="2046" y="0"/>
                  </a:moveTo>
                  <a:cubicBezTo>
                    <a:pt x="1913" y="0"/>
                    <a:pt x="1787" y="14"/>
                    <a:pt x="1668" y="45"/>
                  </a:cubicBezTo>
                  <a:cubicBezTo>
                    <a:pt x="1" y="473"/>
                    <a:pt x="739" y="1938"/>
                    <a:pt x="2227" y="2497"/>
                  </a:cubicBezTo>
                  <a:cubicBezTo>
                    <a:pt x="3241" y="2878"/>
                    <a:pt x="5150" y="2939"/>
                    <a:pt x="6264" y="2939"/>
                  </a:cubicBezTo>
                  <a:cubicBezTo>
                    <a:pt x="6785" y="2939"/>
                    <a:pt x="7133" y="2926"/>
                    <a:pt x="7133" y="2926"/>
                  </a:cubicBezTo>
                  <a:cubicBezTo>
                    <a:pt x="7133" y="2926"/>
                    <a:pt x="3957" y="0"/>
                    <a:pt x="2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1415350" y="4113200"/>
              <a:ext cx="225950" cy="72950"/>
            </a:xfrm>
            <a:custGeom>
              <a:avLst/>
              <a:gdLst/>
              <a:ahLst/>
              <a:cxnLst/>
              <a:rect l="l" t="t" r="r" b="b"/>
              <a:pathLst>
                <a:path w="9038" h="2918" extrusionOk="0">
                  <a:moveTo>
                    <a:pt x="3260" y="1"/>
                  </a:moveTo>
                  <a:cubicBezTo>
                    <a:pt x="2653" y="1"/>
                    <a:pt x="2117" y="102"/>
                    <a:pt x="1727" y="355"/>
                  </a:cubicBezTo>
                  <a:cubicBezTo>
                    <a:pt x="0" y="1474"/>
                    <a:pt x="1405" y="2844"/>
                    <a:pt x="3298" y="2915"/>
                  </a:cubicBezTo>
                  <a:cubicBezTo>
                    <a:pt x="3344" y="2917"/>
                    <a:pt x="3390" y="2917"/>
                    <a:pt x="3438" y="2917"/>
                  </a:cubicBezTo>
                  <a:cubicBezTo>
                    <a:pt x="5384" y="2917"/>
                    <a:pt x="9037" y="1522"/>
                    <a:pt x="9037" y="1522"/>
                  </a:cubicBezTo>
                  <a:cubicBezTo>
                    <a:pt x="9037" y="1522"/>
                    <a:pt x="5618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1469175" y="4181900"/>
              <a:ext cx="173000" cy="96650"/>
            </a:xfrm>
            <a:custGeom>
              <a:avLst/>
              <a:gdLst/>
              <a:ahLst/>
              <a:cxnLst/>
              <a:rect l="l" t="t" r="r" b="b"/>
              <a:pathLst>
                <a:path w="6920" h="3866" extrusionOk="0">
                  <a:moveTo>
                    <a:pt x="6920" y="0"/>
                  </a:moveTo>
                  <a:cubicBezTo>
                    <a:pt x="6920" y="0"/>
                    <a:pt x="1610" y="369"/>
                    <a:pt x="621" y="2155"/>
                  </a:cubicBezTo>
                  <a:cubicBezTo>
                    <a:pt x="1" y="3281"/>
                    <a:pt x="628" y="3866"/>
                    <a:pt x="1585" y="3866"/>
                  </a:cubicBezTo>
                  <a:cubicBezTo>
                    <a:pt x="2004" y="3866"/>
                    <a:pt x="2487" y="3753"/>
                    <a:pt x="2955" y="3524"/>
                  </a:cubicBezTo>
                  <a:cubicBezTo>
                    <a:pt x="4491" y="2774"/>
                    <a:pt x="6920" y="0"/>
                    <a:pt x="69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1573700" y="4225650"/>
              <a:ext cx="88125" cy="115500"/>
            </a:xfrm>
            <a:custGeom>
              <a:avLst/>
              <a:gdLst/>
              <a:ahLst/>
              <a:cxnLst/>
              <a:rect l="l" t="t" r="r" b="b"/>
              <a:pathLst>
                <a:path w="3525" h="4620" extrusionOk="0">
                  <a:moveTo>
                    <a:pt x="3525" y="0"/>
                  </a:moveTo>
                  <a:cubicBezTo>
                    <a:pt x="3524" y="1"/>
                    <a:pt x="72" y="2096"/>
                    <a:pt x="24" y="3644"/>
                  </a:cubicBezTo>
                  <a:cubicBezTo>
                    <a:pt x="1" y="4327"/>
                    <a:pt x="302" y="4619"/>
                    <a:pt x="708" y="4619"/>
                  </a:cubicBezTo>
                  <a:cubicBezTo>
                    <a:pt x="1136" y="4619"/>
                    <a:pt x="1681" y="4295"/>
                    <a:pt x="2084" y="3763"/>
                  </a:cubicBezTo>
                  <a:cubicBezTo>
                    <a:pt x="2858" y="2715"/>
                    <a:pt x="3525" y="1"/>
                    <a:pt x="3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1484100" y="3937375"/>
              <a:ext cx="322100" cy="447850"/>
            </a:xfrm>
            <a:custGeom>
              <a:avLst/>
              <a:gdLst/>
              <a:ahLst/>
              <a:cxnLst/>
              <a:rect l="l" t="t" r="r" b="b"/>
              <a:pathLst>
                <a:path w="12884" h="17914" extrusionOk="0">
                  <a:moveTo>
                    <a:pt x="4823" y="0"/>
                  </a:moveTo>
                  <a:cubicBezTo>
                    <a:pt x="4817" y="0"/>
                    <a:pt x="4811" y="6"/>
                    <a:pt x="4811" y="18"/>
                  </a:cubicBezTo>
                  <a:cubicBezTo>
                    <a:pt x="5049" y="1244"/>
                    <a:pt x="5073" y="2495"/>
                    <a:pt x="5323" y="3721"/>
                  </a:cubicBezTo>
                  <a:cubicBezTo>
                    <a:pt x="5394" y="4114"/>
                    <a:pt x="5466" y="4519"/>
                    <a:pt x="5549" y="4912"/>
                  </a:cubicBezTo>
                  <a:cubicBezTo>
                    <a:pt x="5120" y="4435"/>
                    <a:pt x="4704" y="3971"/>
                    <a:pt x="4144" y="3638"/>
                  </a:cubicBezTo>
                  <a:cubicBezTo>
                    <a:pt x="3382" y="3209"/>
                    <a:pt x="2656" y="2733"/>
                    <a:pt x="1917" y="2257"/>
                  </a:cubicBezTo>
                  <a:cubicBezTo>
                    <a:pt x="1914" y="2253"/>
                    <a:pt x="1910" y="2252"/>
                    <a:pt x="1908" y="2252"/>
                  </a:cubicBezTo>
                  <a:cubicBezTo>
                    <a:pt x="1901" y="2252"/>
                    <a:pt x="1897" y="2260"/>
                    <a:pt x="1906" y="2268"/>
                  </a:cubicBezTo>
                  <a:cubicBezTo>
                    <a:pt x="2584" y="2745"/>
                    <a:pt x="3275" y="3209"/>
                    <a:pt x="3989" y="3650"/>
                  </a:cubicBezTo>
                  <a:cubicBezTo>
                    <a:pt x="4632" y="4042"/>
                    <a:pt x="5096" y="4602"/>
                    <a:pt x="5585" y="5174"/>
                  </a:cubicBezTo>
                  <a:cubicBezTo>
                    <a:pt x="5692" y="5662"/>
                    <a:pt x="5811" y="6150"/>
                    <a:pt x="5930" y="6638"/>
                  </a:cubicBezTo>
                  <a:cubicBezTo>
                    <a:pt x="5739" y="6543"/>
                    <a:pt x="5549" y="6459"/>
                    <a:pt x="5346" y="6388"/>
                  </a:cubicBezTo>
                  <a:cubicBezTo>
                    <a:pt x="4846" y="6209"/>
                    <a:pt x="4334" y="6055"/>
                    <a:pt x="3822" y="5888"/>
                  </a:cubicBezTo>
                  <a:cubicBezTo>
                    <a:pt x="2870" y="5590"/>
                    <a:pt x="1870" y="5352"/>
                    <a:pt x="989" y="4876"/>
                  </a:cubicBezTo>
                  <a:cubicBezTo>
                    <a:pt x="977" y="4876"/>
                    <a:pt x="965" y="4888"/>
                    <a:pt x="977" y="4888"/>
                  </a:cubicBezTo>
                  <a:cubicBezTo>
                    <a:pt x="1703" y="5352"/>
                    <a:pt x="2560" y="5566"/>
                    <a:pt x="3358" y="5852"/>
                  </a:cubicBezTo>
                  <a:cubicBezTo>
                    <a:pt x="3822" y="6019"/>
                    <a:pt x="4275" y="6186"/>
                    <a:pt x="4715" y="6352"/>
                  </a:cubicBezTo>
                  <a:cubicBezTo>
                    <a:pt x="5132" y="6495"/>
                    <a:pt x="5644" y="6638"/>
                    <a:pt x="6001" y="6912"/>
                  </a:cubicBezTo>
                  <a:cubicBezTo>
                    <a:pt x="6144" y="7483"/>
                    <a:pt x="6299" y="8043"/>
                    <a:pt x="6442" y="8603"/>
                  </a:cubicBezTo>
                  <a:cubicBezTo>
                    <a:pt x="5950" y="8412"/>
                    <a:pt x="5412" y="8363"/>
                    <a:pt x="4868" y="8363"/>
                  </a:cubicBezTo>
                  <a:cubicBezTo>
                    <a:pt x="4424" y="8363"/>
                    <a:pt x="3977" y="8396"/>
                    <a:pt x="3549" y="8412"/>
                  </a:cubicBezTo>
                  <a:cubicBezTo>
                    <a:pt x="2808" y="8442"/>
                    <a:pt x="2063" y="8506"/>
                    <a:pt x="1319" y="8506"/>
                  </a:cubicBezTo>
                  <a:cubicBezTo>
                    <a:pt x="891" y="8506"/>
                    <a:pt x="463" y="8485"/>
                    <a:pt x="36" y="8424"/>
                  </a:cubicBezTo>
                  <a:cubicBezTo>
                    <a:pt x="12" y="8424"/>
                    <a:pt x="1" y="8472"/>
                    <a:pt x="36" y="8472"/>
                  </a:cubicBezTo>
                  <a:cubicBezTo>
                    <a:pt x="503" y="8554"/>
                    <a:pt x="967" y="8579"/>
                    <a:pt x="1430" y="8579"/>
                  </a:cubicBezTo>
                  <a:cubicBezTo>
                    <a:pt x="2032" y="8579"/>
                    <a:pt x="2634" y="8538"/>
                    <a:pt x="3239" y="8531"/>
                  </a:cubicBezTo>
                  <a:cubicBezTo>
                    <a:pt x="3751" y="8531"/>
                    <a:pt x="4263" y="8543"/>
                    <a:pt x="4775" y="8567"/>
                  </a:cubicBezTo>
                  <a:cubicBezTo>
                    <a:pt x="5394" y="8591"/>
                    <a:pt x="5954" y="8614"/>
                    <a:pt x="6513" y="8888"/>
                  </a:cubicBezTo>
                  <a:lnTo>
                    <a:pt x="6525" y="8888"/>
                  </a:lnTo>
                  <a:cubicBezTo>
                    <a:pt x="6597" y="9126"/>
                    <a:pt x="6668" y="9376"/>
                    <a:pt x="6740" y="9626"/>
                  </a:cubicBezTo>
                  <a:cubicBezTo>
                    <a:pt x="6658" y="9607"/>
                    <a:pt x="6575" y="9598"/>
                    <a:pt x="6492" y="9598"/>
                  </a:cubicBezTo>
                  <a:cubicBezTo>
                    <a:pt x="5871" y="9598"/>
                    <a:pt x="5222" y="10099"/>
                    <a:pt x="4739" y="10424"/>
                  </a:cubicBezTo>
                  <a:cubicBezTo>
                    <a:pt x="3811" y="11079"/>
                    <a:pt x="2846" y="11746"/>
                    <a:pt x="1798" y="12210"/>
                  </a:cubicBezTo>
                  <a:cubicBezTo>
                    <a:pt x="2679" y="11829"/>
                    <a:pt x="3525" y="11365"/>
                    <a:pt x="4323" y="10853"/>
                  </a:cubicBezTo>
                  <a:cubicBezTo>
                    <a:pt x="4715" y="10603"/>
                    <a:pt x="5108" y="10377"/>
                    <a:pt x="5513" y="10162"/>
                  </a:cubicBezTo>
                  <a:cubicBezTo>
                    <a:pt x="5837" y="9979"/>
                    <a:pt x="6141" y="9820"/>
                    <a:pt x="6460" y="9820"/>
                  </a:cubicBezTo>
                  <a:cubicBezTo>
                    <a:pt x="6574" y="9820"/>
                    <a:pt x="6691" y="9841"/>
                    <a:pt x="6811" y="9888"/>
                  </a:cubicBezTo>
                  <a:cubicBezTo>
                    <a:pt x="6859" y="10055"/>
                    <a:pt x="6906" y="10210"/>
                    <a:pt x="6954" y="10377"/>
                  </a:cubicBezTo>
                  <a:cubicBezTo>
                    <a:pt x="7049" y="10734"/>
                    <a:pt x="7156" y="11079"/>
                    <a:pt x="7251" y="11436"/>
                  </a:cubicBezTo>
                  <a:cubicBezTo>
                    <a:pt x="6859" y="11555"/>
                    <a:pt x="6501" y="12162"/>
                    <a:pt x="6335" y="12448"/>
                  </a:cubicBezTo>
                  <a:cubicBezTo>
                    <a:pt x="5823" y="13258"/>
                    <a:pt x="5370" y="14139"/>
                    <a:pt x="4692" y="14841"/>
                  </a:cubicBezTo>
                  <a:cubicBezTo>
                    <a:pt x="4682" y="14860"/>
                    <a:pt x="4694" y="14885"/>
                    <a:pt x="4711" y="14885"/>
                  </a:cubicBezTo>
                  <a:cubicBezTo>
                    <a:pt x="4716" y="14885"/>
                    <a:pt x="4722" y="14883"/>
                    <a:pt x="4727" y="14877"/>
                  </a:cubicBezTo>
                  <a:cubicBezTo>
                    <a:pt x="5204" y="14413"/>
                    <a:pt x="5620" y="13889"/>
                    <a:pt x="5978" y="13329"/>
                  </a:cubicBezTo>
                  <a:cubicBezTo>
                    <a:pt x="6168" y="13032"/>
                    <a:pt x="6359" y="12734"/>
                    <a:pt x="6561" y="12436"/>
                  </a:cubicBezTo>
                  <a:cubicBezTo>
                    <a:pt x="6740" y="12162"/>
                    <a:pt x="6966" y="11734"/>
                    <a:pt x="7299" y="11662"/>
                  </a:cubicBezTo>
                  <a:cubicBezTo>
                    <a:pt x="7525" y="12472"/>
                    <a:pt x="7728" y="13282"/>
                    <a:pt x="7894" y="14103"/>
                  </a:cubicBezTo>
                  <a:cubicBezTo>
                    <a:pt x="8025" y="14710"/>
                    <a:pt x="8133" y="15318"/>
                    <a:pt x="8216" y="15937"/>
                  </a:cubicBezTo>
                  <a:cubicBezTo>
                    <a:pt x="8299" y="16556"/>
                    <a:pt x="8240" y="17258"/>
                    <a:pt x="8478" y="17818"/>
                  </a:cubicBezTo>
                  <a:cubicBezTo>
                    <a:pt x="8511" y="17883"/>
                    <a:pt x="8571" y="17914"/>
                    <a:pt x="8631" y="17914"/>
                  </a:cubicBezTo>
                  <a:cubicBezTo>
                    <a:pt x="8702" y="17914"/>
                    <a:pt x="8774" y="17871"/>
                    <a:pt x="8799" y="17794"/>
                  </a:cubicBezTo>
                  <a:cubicBezTo>
                    <a:pt x="8954" y="17282"/>
                    <a:pt x="8799" y="16651"/>
                    <a:pt x="8740" y="16139"/>
                  </a:cubicBezTo>
                  <a:cubicBezTo>
                    <a:pt x="8645" y="15484"/>
                    <a:pt x="8537" y="14841"/>
                    <a:pt x="8394" y="14198"/>
                  </a:cubicBezTo>
                  <a:cubicBezTo>
                    <a:pt x="8216" y="13341"/>
                    <a:pt x="7990" y="12484"/>
                    <a:pt x="7752" y="11639"/>
                  </a:cubicBezTo>
                  <a:lnTo>
                    <a:pt x="7752" y="11639"/>
                  </a:lnTo>
                  <a:cubicBezTo>
                    <a:pt x="8037" y="11662"/>
                    <a:pt x="8383" y="11972"/>
                    <a:pt x="8585" y="12079"/>
                  </a:cubicBezTo>
                  <a:cubicBezTo>
                    <a:pt x="8835" y="12246"/>
                    <a:pt x="9097" y="12401"/>
                    <a:pt x="9371" y="12543"/>
                  </a:cubicBezTo>
                  <a:cubicBezTo>
                    <a:pt x="9883" y="12805"/>
                    <a:pt x="10419" y="13044"/>
                    <a:pt x="10954" y="13246"/>
                  </a:cubicBezTo>
                  <a:cubicBezTo>
                    <a:pt x="10959" y="13248"/>
                    <a:pt x="10964" y="13248"/>
                    <a:pt x="10967" y="13248"/>
                  </a:cubicBezTo>
                  <a:cubicBezTo>
                    <a:pt x="10990" y="13248"/>
                    <a:pt x="10987" y="13220"/>
                    <a:pt x="10966" y="13210"/>
                  </a:cubicBezTo>
                  <a:cubicBezTo>
                    <a:pt x="10169" y="12889"/>
                    <a:pt x="9466" y="12424"/>
                    <a:pt x="8740" y="11960"/>
                  </a:cubicBezTo>
                  <a:cubicBezTo>
                    <a:pt x="8540" y="11831"/>
                    <a:pt x="8051" y="11400"/>
                    <a:pt x="7694" y="11400"/>
                  </a:cubicBezTo>
                  <a:cubicBezTo>
                    <a:pt x="7690" y="11400"/>
                    <a:pt x="7685" y="11400"/>
                    <a:pt x="7680" y="11401"/>
                  </a:cubicBezTo>
                  <a:cubicBezTo>
                    <a:pt x="7585" y="11055"/>
                    <a:pt x="7490" y="10710"/>
                    <a:pt x="7382" y="10377"/>
                  </a:cubicBezTo>
                  <a:cubicBezTo>
                    <a:pt x="7335" y="10222"/>
                    <a:pt x="7287" y="10067"/>
                    <a:pt x="7240" y="9912"/>
                  </a:cubicBezTo>
                  <a:cubicBezTo>
                    <a:pt x="7639" y="9737"/>
                    <a:pt x="8057" y="9687"/>
                    <a:pt x="8483" y="9687"/>
                  </a:cubicBezTo>
                  <a:cubicBezTo>
                    <a:pt x="9009" y="9687"/>
                    <a:pt x="9547" y="9763"/>
                    <a:pt x="10073" y="9769"/>
                  </a:cubicBezTo>
                  <a:cubicBezTo>
                    <a:pt x="10100" y="9770"/>
                    <a:pt x="10127" y="9770"/>
                    <a:pt x="10155" y="9770"/>
                  </a:cubicBezTo>
                  <a:cubicBezTo>
                    <a:pt x="11077" y="9770"/>
                    <a:pt x="11957" y="9577"/>
                    <a:pt x="12859" y="9531"/>
                  </a:cubicBezTo>
                  <a:cubicBezTo>
                    <a:pt x="12883" y="9531"/>
                    <a:pt x="12883" y="9507"/>
                    <a:pt x="12859" y="9507"/>
                  </a:cubicBezTo>
                  <a:cubicBezTo>
                    <a:pt x="12796" y="9505"/>
                    <a:pt x="12732" y="9504"/>
                    <a:pt x="12669" y="9504"/>
                  </a:cubicBezTo>
                  <a:cubicBezTo>
                    <a:pt x="11879" y="9504"/>
                    <a:pt x="11095" y="9663"/>
                    <a:pt x="10300" y="9663"/>
                  </a:cubicBezTo>
                  <a:cubicBezTo>
                    <a:pt x="10130" y="9663"/>
                    <a:pt x="9959" y="9656"/>
                    <a:pt x="9788" y="9638"/>
                  </a:cubicBezTo>
                  <a:cubicBezTo>
                    <a:pt x="9287" y="9577"/>
                    <a:pt x="8786" y="9494"/>
                    <a:pt x="8292" y="9494"/>
                  </a:cubicBezTo>
                  <a:cubicBezTo>
                    <a:pt x="7917" y="9494"/>
                    <a:pt x="7545" y="9542"/>
                    <a:pt x="7180" y="9686"/>
                  </a:cubicBezTo>
                  <a:cubicBezTo>
                    <a:pt x="7061" y="9317"/>
                    <a:pt x="6942" y="8936"/>
                    <a:pt x="6823" y="8555"/>
                  </a:cubicBezTo>
                  <a:cubicBezTo>
                    <a:pt x="7478" y="7817"/>
                    <a:pt x="8525" y="7388"/>
                    <a:pt x="9395" y="6995"/>
                  </a:cubicBezTo>
                  <a:cubicBezTo>
                    <a:pt x="10395" y="6578"/>
                    <a:pt x="11335" y="6043"/>
                    <a:pt x="12228" y="5424"/>
                  </a:cubicBezTo>
                  <a:cubicBezTo>
                    <a:pt x="12238" y="5414"/>
                    <a:pt x="12232" y="5397"/>
                    <a:pt x="12217" y="5397"/>
                  </a:cubicBezTo>
                  <a:cubicBezTo>
                    <a:pt x="12213" y="5397"/>
                    <a:pt x="12209" y="5397"/>
                    <a:pt x="12204" y="5400"/>
                  </a:cubicBezTo>
                  <a:cubicBezTo>
                    <a:pt x="11181" y="6019"/>
                    <a:pt x="10109" y="6567"/>
                    <a:pt x="9014" y="7055"/>
                  </a:cubicBezTo>
                  <a:cubicBezTo>
                    <a:pt x="8490" y="7293"/>
                    <a:pt x="7990" y="7555"/>
                    <a:pt x="7502" y="7864"/>
                  </a:cubicBezTo>
                  <a:cubicBezTo>
                    <a:pt x="7240" y="8007"/>
                    <a:pt x="7001" y="8186"/>
                    <a:pt x="6787" y="8388"/>
                  </a:cubicBezTo>
                  <a:cubicBezTo>
                    <a:pt x="6644" y="7948"/>
                    <a:pt x="6501" y="7495"/>
                    <a:pt x="6359" y="7055"/>
                  </a:cubicBezTo>
                  <a:cubicBezTo>
                    <a:pt x="6787" y="6138"/>
                    <a:pt x="7502" y="5459"/>
                    <a:pt x="8240" y="4804"/>
                  </a:cubicBezTo>
                  <a:cubicBezTo>
                    <a:pt x="8252" y="4793"/>
                    <a:pt x="8252" y="4781"/>
                    <a:pt x="8252" y="4781"/>
                  </a:cubicBezTo>
                  <a:cubicBezTo>
                    <a:pt x="8287" y="4745"/>
                    <a:pt x="8323" y="4721"/>
                    <a:pt x="8347" y="4673"/>
                  </a:cubicBezTo>
                  <a:lnTo>
                    <a:pt x="8394" y="4626"/>
                  </a:lnTo>
                  <a:lnTo>
                    <a:pt x="8406" y="4626"/>
                  </a:lnTo>
                  <a:cubicBezTo>
                    <a:pt x="9002" y="4031"/>
                    <a:pt x="9573" y="3435"/>
                    <a:pt x="10109" y="2792"/>
                  </a:cubicBezTo>
                  <a:cubicBezTo>
                    <a:pt x="10117" y="2784"/>
                    <a:pt x="10114" y="2775"/>
                    <a:pt x="10103" y="2775"/>
                  </a:cubicBezTo>
                  <a:cubicBezTo>
                    <a:pt x="10098" y="2775"/>
                    <a:pt x="10092" y="2777"/>
                    <a:pt x="10085" y="2780"/>
                  </a:cubicBezTo>
                  <a:cubicBezTo>
                    <a:pt x="9490" y="3423"/>
                    <a:pt x="8895" y="4054"/>
                    <a:pt x="8252" y="4650"/>
                  </a:cubicBezTo>
                  <a:cubicBezTo>
                    <a:pt x="8240" y="4650"/>
                    <a:pt x="8240" y="4662"/>
                    <a:pt x="8240" y="4685"/>
                  </a:cubicBezTo>
                  <a:cubicBezTo>
                    <a:pt x="8216" y="4685"/>
                    <a:pt x="8204" y="4697"/>
                    <a:pt x="8192" y="4721"/>
                  </a:cubicBezTo>
                  <a:cubicBezTo>
                    <a:pt x="8192" y="4721"/>
                    <a:pt x="8180" y="4733"/>
                    <a:pt x="8168" y="4733"/>
                  </a:cubicBezTo>
                  <a:cubicBezTo>
                    <a:pt x="7466" y="5352"/>
                    <a:pt x="6740" y="5983"/>
                    <a:pt x="6287" y="6805"/>
                  </a:cubicBezTo>
                  <a:cubicBezTo>
                    <a:pt x="6132" y="6305"/>
                    <a:pt x="5989" y="5793"/>
                    <a:pt x="5847" y="5281"/>
                  </a:cubicBezTo>
                  <a:cubicBezTo>
                    <a:pt x="5930" y="4590"/>
                    <a:pt x="6263" y="3983"/>
                    <a:pt x="6620" y="3388"/>
                  </a:cubicBezTo>
                  <a:cubicBezTo>
                    <a:pt x="7049" y="2673"/>
                    <a:pt x="7418" y="1935"/>
                    <a:pt x="7787" y="1197"/>
                  </a:cubicBezTo>
                  <a:cubicBezTo>
                    <a:pt x="7787" y="1185"/>
                    <a:pt x="7775" y="1185"/>
                    <a:pt x="7775" y="1185"/>
                  </a:cubicBezTo>
                  <a:cubicBezTo>
                    <a:pt x="7359" y="2006"/>
                    <a:pt x="6882" y="2768"/>
                    <a:pt x="6406" y="3554"/>
                  </a:cubicBezTo>
                  <a:cubicBezTo>
                    <a:pt x="6120" y="3995"/>
                    <a:pt x="5906" y="4471"/>
                    <a:pt x="5763" y="4983"/>
                  </a:cubicBezTo>
                  <a:cubicBezTo>
                    <a:pt x="5573" y="4245"/>
                    <a:pt x="5406" y="3507"/>
                    <a:pt x="5263" y="2768"/>
                  </a:cubicBezTo>
                  <a:cubicBezTo>
                    <a:pt x="5263" y="2745"/>
                    <a:pt x="5251" y="2745"/>
                    <a:pt x="5239" y="2733"/>
                  </a:cubicBezTo>
                  <a:cubicBezTo>
                    <a:pt x="5204" y="2578"/>
                    <a:pt x="5180" y="2423"/>
                    <a:pt x="5156" y="2268"/>
                  </a:cubicBezTo>
                  <a:cubicBezTo>
                    <a:pt x="5073" y="1506"/>
                    <a:pt x="5025" y="756"/>
                    <a:pt x="4835" y="18"/>
                  </a:cubicBezTo>
                  <a:cubicBezTo>
                    <a:pt x="4835" y="6"/>
                    <a:pt x="4829" y="0"/>
                    <a:pt x="4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7"/>
          <p:cNvGrpSpPr/>
          <p:nvPr/>
        </p:nvGrpSpPr>
        <p:grpSpPr>
          <a:xfrm rot="-5722401" flipH="1">
            <a:off x="8694315" y="1279678"/>
            <a:ext cx="803611" cy="1838239"/>
            <a:chOff x="5067575" y="3176425"/>
            <a:chExt cx="473000" cy="1081975"/>
          </a:xfrm>
        </p:grpSpPr>
        <p:sp>
          <p:nvSpPr>
            <p:cNvPr id="632" name="Google Shape;632;p7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7"/>
          <p:cNvGrpSpPr/>
          <p:nvPr/>
        </p:nvGrpSpPr>
        <p:grpSpPr>
          <a:xfrm rot="-7362346">
            <a:off x="8406019" y="-2458922"/>
            <a:ext cx="1861171" cy="4062243"/>
            <a:chOff x="7386050" y="661025"/>
            <a:chExt cx="1576975" cy="3441950"/>
          </a:xfrm>
        </p:grpSpPr>
        <p:sp>
          <p:nvSpPr>
            <p:cNvPr id="637" name="Google Shape;637;p7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7"/>
          <p:cNvSpPr/>
          <p:nvPr/>
        </p:nvSpPr>
        <p:spPr>
          <a:xfrm rot="-6783968">
            <a:off x="7839051" y="3747098"/>
            <a:ext cx="2031959" cy="2081806"/>
          </a:xfrm>
          <a:custGeom>
            <a:avLst/>
            <a:gdLst/>
            <a:ahLst/>
            <a:cxnLst/>
            <a:rect l="l" t="t" r="r" b="b"/>
            <a:pathLst>
              <a:path w="21075" h="21592" extrusionOk="0">
                <a:moveTo>
                  <a:pt x="10919" y="0"/>
                </a:moveTo>
                <a:cubicBezTo>
                  <a:pt x="9665" y="0"/>
                  <a:pt x="8719" y="653"/>
                  <a:pt x="8359" y="2042"/>
                </a:cubicBezTo>
                <a:cubicBezTo>
                  <a:pt x="7954" y="3590"/>
                  <a:pt x="7656" y="5078"/>
                  <a:pt x="8930" y="6090"/>
                </a:cubicBezTo>
                <a:cubicBezTo>
                  <a:pt x="9944" y="6893"/>
                  <a:pt x="9928" y="7911"/>
                  <a:pt x="9260" y="7911"/>
                </a:cubicBezTo>
                <a:cubicBezTo>
                  <a:pt x="9097" y="7911"/>
                  <a:pt x="8893" y="7850"/>
                  <a:pt x="8657" y="7709"/>
                </a:cubicBezTo>
                <a:cubicBezTo>
                  <a:pt x="7442" y="7007"/>
                  <a:pt x="7240" y="4245"/>
                  <a:pt x="7740" y="2661"/>
                </a:cubicBezTo>
                <a:cubicBezTo>
                  <a:pt x="7980" y="1902"/>
                  <a:pt x="7674" y="1564"/>
                  <a:pt x="7150" y="1564"/>
                </a:cubicBezTo>
                <a:cubicBezTo>
                  <a:pt x="6581" y="1564"/>
                  <a:pt x="5754" y="1961"/>
                  <a:pt x="5085" y="2649"/>
                </a:cubicBezTo>
                <a:cubicBezTo>
                  <a:pt x="3787" y="3983"/>
                  <a:pt x="4251" y="5709"/>
                  <a:pt x="5751" y="7197"/>
                </a:cubicBezTo>
                <a:cubicBezTo>
                  <a:pt x="7252" y="8686"/>
                  <a:pt x="8109" y="9709"/>
                  <a:pt x="7049" y="9840"/>
                </a:cubicBezTo>
                <a:cubicBezTo>
                  <a:pt x="7023" y="9844"/>
                  <a:pt x="6998" y="9845"/>
                  <a:pt x="6972" y="9845"/>
                </a:cubicBezTo>
                <a:cubicBezTo>
                  <a:pt x="5961" y="9845"/>
                  <a:pt x="5397" y="7343"/>
                  <a:pt x="4573" y="6519"/>
                </a:cubicBezTo>
                <a:cubicBezTo>
                  <a:pt x="4098" y="6044"/>
                  <a:pt x="3774" y="5658"/>
                  <a:pt x="3369" y="5658"/>
                </a:cubicBezTo>
                <a:cubicBezTo>
                  <a:pt x="3064" y="5658"/>
                  <a:pt x="2712" y="5878"/>
                  <a:pt x="2215" y="6447"/>
                </a:cubicBezTo>
                <a:cubicBezTo>
                  <a:pt x="1096" y="7745"/>
                  <a:pt x="1084" y="11305"/>
                  <a:pt x="3323" y="12531"/>
                </a:cubicBezTo>
                <a:cubicBezTo>
                  <a:pt x="4011" y="12908"/>
                  <a:pt x="4624" y="13039"/>
                  <a:pt x="5142" y="13039"/>
                </a:cubicBezTo>
                <a:cubicBezTo>
                  <a:pt x="6311" y="13039"/>
                  <a:pt x="7001" y="12377"/>
                  <a:pt x="7002" y="12376"/>
                </a:cubicBezTo>
                <a:lnTo>
                  <a:pt x="7002" y="12376"/>
                </a:lnTo>
                <a:lnTo>
                  <a:pt x="6990" y="12424"/>
                </a:lnTo>
                <a:cubicBezTo>
                  <a:pt x="3846" y="15436"/>
                  <a:pt x="858" y="18913"/>
                  <a:pt x="1" y="21556"/>
                </a:cubicBezTo>
                <a:lnTo>
                  <a:pt x="120" y="21592"/>
                </a:lnTo>
                <a:cubicBezTo>
                  <a:pt x="965" y="19008"/>
                  <a:pt x="3858" y="15615"/>
                  <a:pt x="6942" y="12650"/>
                </a:cubicBezTo>
                <a:lnTo>
                  <a:pt x="6942" y="12650"/>
                </a:lnTo>
                <a:cubicBezTo>
                  <a:pt x="6787" y="13424"/>
                  <a:pt x="6597" y="15651"/>
                  <a:pt x="8954" y="16794"/>
                </a:cubicBezTo>
                <a:cubicBezTo>
                  <a:pt x="9585" y="17102"/>
                  <a:pt x="10282" y="17231"/>
                  <a:pt x="10990" y="17231"/>
                </a:cubicBezTo>
                <a:cubicBezTo>
                  <a:pt x="11979" y="17231"/>
                  <a:pt x="12990" y="16978"/>
                  <a:pt x="13871" y="16603"/>
                </a:cubicBezTo>
                <a:cubicBezTo>
                  <a:pt x="15241" y="16032"/>
                  <a:pt x="16277" y="15174"/>
                  <a:pt x="16372" y="14543"/>
                </a:cubicBezTo>
                <a:cubicBezTo>
                  <a:pt x="16515" y="13662"/>
                  <a:pt x="15586" y="13948"/>
                  <a:pt x="14336" y="13781"/>
                </a:cubicBezTo>
                <a:cubicBezTo>
                  <a:pt x="13645" y="13698"/>
                  <a:pt x="12990" y="13436"/>
                  <a:pt x="12419" y="13031"/>
                </a:cubicBezTo>
                <a:cubicBezTo>
                  <a:pt x="11015" y="12024"/>
                  <a:pt x="11530" y="11285"/>
                  <a:pt x="12466" y="11285"/>
                </a:cubicBezTo>
                <a:cubicBezTo>
                  <a:pt x="12880" y="11285"/>
                  <a:pt x="13375" y="11429"/>
                  <a:pt x="13824" y="11757"/>
                </a:cubicBezTo>
                <a:cubicBezTo>
                  <a:pt x="14514" y="12257"/>
                  <a:pt x="15122" y="12531"/>
                  <a:pt x="15657" y="12591"/>
                </a:cubicBezTo>
                <a:cubicBezTo>
                  <a:pt x="15750" y="12605"/>
                  <a:pt x="15843" y="12612"/>
                  <a:pt x="15935" y="12612"/>
                </a:cubicBezTo>
                <a:cubicBezTo>
                  <a:pt x="16387" y="12612"/>
                  <a:pt x="16823" y="12445"/>
                  <a:pt x="17169" y="12138"/>
                </a:cubicBezTo>
                <a:cubicBezTo>
                  <a:pt x="18003" y="11448"/>
                  <a:pt x="19515" y="9364"/>
                  <a:pt x="19491" y="9114"/>
                </a:cubicBezTo>
                <a:cubicBezTo>
                  <a:pt x="19490" y="9099"/>
                  <a:pt x="19481" y="9092"/>
                  <a:pt x="19463" y="9092"/>
                </a:cubicBezTo>
                <a:cubicBezTo>
                  <a:pt x="19255" y="9092"/>
                  <a:pt x="17931" y="10043"/>
                  <a:pt x="16396" y="10186"/>
                </a:cubicBezTo>
                <a:cubicBezTo>
                  <a:pt x="16283" y="10196"/>
                  <a:pt x="16170" y="10201"/>
                  <a:pt x="16057" y="10201"/>
                </a:cubicBezTo>
                <a:cubicBezTo>
                  <a:pt x="15655" y="10201"/>
                  <a:pt x="15253" y="10135"/>
                  <a:pt x="14872" y="9995"/>
                </a:cubicBezTo>
                <a:cubicBezTo>
                  <a:pt x="12985" y="9299"/>
                  <a:pt x="13826" y="9056"/>
                  <a:pt x="14858" y="9056"/>
                </a:cubicBezTo>
                <a:cubicBezTo>
                  <a:pt x="15044" y="9056"/>
                  <a:pt x="15236" y="9064"/>
                  <a:pt x="15419" y="9078"/>
                </a:cubicBezTo>
                <a:cubicBezTo>
                  <a:pt x="15467" y="9079"/>
                  <a:pt x="15514" y="9080"/>
                  <a:pt x="15561" y="9080"/>
                </a:cubicBezTo>
                <a:cubicBezTo>
                  <a:pt x="16181" y="9080"/>
                  <a:pt x="16798" y="9007"/>
                  <a:pt x="17396" y="8852"/>
                </a:cubicBezTo>
                <a:cubicBezTo>
                  <a:pt x="18539" y="8602"/>
                  <a:pt x="19682" y="8174"/>
                  <a:pt x="19932" y="7745"/>
                </a:cubicBezTo>
                <a:cubicBezTo>
                  <a:pt x="20325" y="7043"/>
                  <a:pt x="20241" y="5888"/>
                  <a:pt x="20241" y="5888"/>
                </a:cubicBezTo>
                <a:lnTo>
                  <a:pt x="20241" y="5888"/>
                </a:lnTo>
                <a:cubicBezTo>
                  <a:pt x="19527" y="6364"/>
                  <a:pt x="18765" y="6792"/>
                  <a:pt x="17991" y="7162"/>
                </a:cubicBezTo>
                <a:cubicBezTo>
                  <a:pt x="17321" y="7462"/>
                  <a:pt x="16626" y="7698"/>
                  <a:pt x="16090" y="7698"/>
                </a:cubicBezTo>
                <a:cubicBezTo>
                  <a:pt x="15797" y="7698"/>
                  <a:pt x="15552" y="7627"/>
                  <a:pt x="15384" y="7459"/>
                </a:cubicBezTo>
                <a:cubicBezTo>
                  <a:pt x="14669" y="6721"/>
                  <a:pt x="16348" y="6721"/>
                  <a:pt x="17920" y="6007"/>
                </a:cubicBezTo>
                <a:cubicBezTo>
                  <a:pt x="18586" y="5721"/>
                  <a:pt x="19170" y="5257"/>
                  <a:pt x="19598" y="4661"/>
                </a:cubicBezTo>
                <a:cubicBezTo>
                  <a:pt x="21075" y="2471"/>
                  <a:pt x="19694" y="875"/>
                  <a:pt x="20182" y="494"/>
                </a:cubicBezTo>
                <a:cubicBezTo>
                  <a:pt x="20182" y="494"/>
                  <a:pt x="19826" y="352"/>
                  <a:pt x="19254" y="352"/>
                </a:cubicBezTo>
                <a:cubicBezTo>
                  <a:pt x="18921" y="352"/>
                  <a:pt x="18514" y="400"/>
                  <a:pt x="18062" y="554"/>
                </a:cubicBezTo>
                <a:cubicBezTo>
                  <a:pt x="17777" y="661"/>
                  <a:pt x="17503" y="792"/>
                  <a:pt x="17241" y="947"/>
                </a:cubicBezTo>
                <a:cubicBezTo>
                  <a:pt x="15634" y="1935"/>
                  <a:pt x="14657" y="3602"/>
                  <a:pt x="14467" y="4602"/>
                </a:cubicBezTo>
                <a:cubicBezTo>
                  <a:pt x="14349" y="5189"/>
                  <a:pt x="13943" y="5532"/>
                  <a:pt x="13629" y="5532"/>
                </a:cubicBezTo>
                <a:cubicBezTo>
                  <a:pt x="13403" y="5532"/>
                  <a:pt x="13225" y="5353"/>
                  <a:pt x="13240" y="4959"/>
                </a:cubicBezTo>
                <a:cubicBezTo>
                  <a:pt x="13288" y="4006"/>
                  <a:pt x="13586" y="3185"/>
                  <a:pt x="14800" y="1851"/>
                </a:cubicBezTo>
                <a:cubicBezTo>
                  <a:pt x="16026" y="530"/>
                  <a:pt x="16217" y="423"/>
                  <a:pt x="14872" y="327"/>
                </a:cubicBezTo>
                <a:cubicBezTo>
                  <a:pt x="14469" y="299"/>
                  <a:pt x="14129" y="256"/>
                  <a:pt x="13834" y="256"/>
                </a:cubicBezTo>
                <a:cubicBezTo>
                  <a:pt x="13143" y="256"/>
                  <a:pt x="12698" y="488"/>
                  <a:pt x="12264" y="1673"/>
                </a:cubicBezTo>
                <a:cubicBezTo>
                  <a:pt x="11645" y="3352"/>
                  <a:pt x="12681" y="4566"/>
                  <a:pt x="12216" y="5197"/>
                </a:cubicBezTo>
                <a:cubicBezTo>
                  <a:pt x="12008" y="5480"/>
                  <a:pt x="11595" y="5784"/>
                  <a:pt x="11255" y="5784"/>
                </a:cubicBezTo>
                <a:cubicBezTo>
                  <a:pt x="10837" y="5784"/>
                  <a:pt x="10531" y="5323"/>
                  <a:pt x="10859" y="3792"/>
                </a:cubicBezTo>
                <a:cubicBezTo>
                  <a:pt x="11454" y="1018"/>
                  <a:pt x="12871" y="208"/>
                  <a:pt x="11395" y="30"/>
                </a:cubicBezTo>
                <a:cubicBezTo>
                  <a:pt x="11232" y="10"/>
                  <a:pt x="11073" y="0"/>
                  <a:pt x="109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9" name="Google Shape;649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445251" y="-876307"/>
            <a:ext cx="3852000" cy="3445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883401" y="2569643"/>
            <a:ext cx="3852000" cy="3445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2"/>
          <p:cNvSpPr/>
          <p:nvPr/>
        </p:nvSpPr>
        <p:spPr>
          <a:xfrm>
            <a:off x="0" y="0"/>
            <a:ext cx="9316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9_1"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15"/>
          <p:cNvSpPr/>
          <p:nvPr/>
        </p:nvSpPr>
        <p:spPr>
          <a:xfrm rot="4500027">
            <a:off x="-1304139" y="-2493814"/>
            <a:ext cx="4670533" cy="5289605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9" name="Google Shape;1299;p15"/>
          <p:cNvGrpSpPr/>
          <p:nvPr/>
        </p:nvGrpSpPr>
        <p:grpSpPr>
          <a:xfrm rot="-10799905" flipH="1">
            <a:off x="8311719" y="-711994"/>
            <a:ext cx="1403460" cy="3309940"/>
            <a:chOff x="6152550" y="3804050"/>
            <a:chExt cx="386075" cy="910550"/>
          </a:xfrm>
        </p:grpSpPr>
        <p:sp>
          <p:nvSpPr>
            <p:cNvPr id="1300" name="Google Shape;1300;p15"/>
            <p:cNvSpPr/>
            <p:nvPr/>
          </p:nvSpPr>
          <p:spPr>
            <a:xfrm>
              <a:off x="6152550" y="3804050"/>
              <a:ext cx="386075" cy="847575"/>
            </a:xfrm>
            <a:custGeom>
              <a:avLst/>
              <a:gdLst/>
              <a:ahLst/>
              <a:cxnLst/>
              <a:rect l="l" t="t" r="r" b="b"/>
              <a:pathLst>
                <a:path w="15443" h="33903" extrusionOk="0">
                  <a:moveTo>
                    <a:pt x="2736" y="1"/>
                  </a:moveTo>
                  <a:cubicBezTo>
                    <a:pt x="2631" y="1"/>
                    <a:pt x="2572" y="5"/>
                    <a:pt x="2572" y="5"/>
                  </a:cubicBezTo>
                  <a:cubicBezTo>
                    <a:pt x="1608" y="493"/>
                    <a:pt x="84" y="1458"/>
                    <a:pt x="143" y="4696"/>
                  </a:cubicBezTo>
                  <a:cubicBezTo>
                    <a:pt x="1179" y="5327"/>
                    <a:pt x="2572" y="6137"/>
                    <a:pt x="2572" y="6137"/>
                  </a:cubicBezTo>
                  <a:lnTo>
                    <a:pt x="215" y="5780"/>
                  </a:lnTo>
                  <a:lnTo>
                    <a:pt x="215" y="5780"/>
                  </a:lnTo>
                  <a:cubicBezTo>
                    <a:pt x="226" y="5935"/>
                    <a:pt x="250" y="6101"/>
                    <a:pt x="274" y="6268"/>
                  </a:cubicBezTo>
                  <a:cubicBezTo>
                    <a:pt x="917" y="10757"/>
                    <a:pt x="0" y="12507"/>
                    <a:pt x="357" y="18972"/>
                  </a:cubicBezTo>
                  <a:lnTo>
                    <a:pt x="4644" y="18972"/>
                  </a:lnTo>
                  <a:lnTo>
                    <a:pt x="596" y="21008"/>
                  </a:lnTo>
                  <a:cubicBezTo>
                    <a:pt x="1429" y="25473"/>
                    <a:pt x="3977" y="25854"/>
                    <a:pt x="5596" y="29580"/>
                  </a:cubicBezTo>
                  <a:cubicBezTo>
                    <a:pt x="5858" y="30188"/>
                    <a:pt x="6203" y="30759"/>
                    <a:pt x="6632" y="31283"/>
                  </a:cubicBezTo>
                  <a:lnTo>
                    <a:pt x="8132" y="30735"/>
                  </a:lnTo>
                  <a:lnTo>
                    <a:pt x="7037" y="31747"/>
                  </a:lnTo>
                  <a:cubicBezTo>
                    <a:pt x="9085" y="33831"/>
                    <a:pt x="11799" y="33902"/>
                    <a:pt x="11799" y="33902"/>
                  </a:cubicBezTo>
                  <a:cubicBezTo>
                    <a:pt x="11799" y="33902"/>
                    <a:pt x="14407" y="29295"/>
                    <a:pt x="15228" y="25711"/>
                  </a:cubicBezTo>
                  <a:cubicBezTo>
                    <a:pt x="15443" y="24770"/>
                    <a:pt x="15407" y="23699"/>
                    <a:pt x="15216" y="22544"/>
                  </a:cubicBezTo>
                  <a:lnTo>
                    <a:pt x="13026" y="23020"/>
                  </a:lnTo>
                  <a:lnTo>
                    <a:pt x="14990" y="21389"/>
                  </a:lnTo>
                  <a:cubicBezTo>
                    <a:pt x="14300" y="18412"/>
                    <a:pt x="12883" y="15055"/>
                    <a:pt x="12276" y="12126"/>
                  </a:cubicBezTo>
                  <a:cubicBezTo>
                    <a:pt x="11990" y="10661"/>
                    <a:pt x="11430" y="9268"/>
                    <a:pt x="10621" y="8018"/>
                  </a:cubicBezTo>
                  <a:lnTo>
                    <a:pt x="8251" y="8399"/>
                  </a:lnTo>
                  <a:lnTo>
                    <a:pt x="9763" y="6768"/>
                  </a:lnTo>
                  <a:cubicBezTo>
                    <a:pt x="8954" y="5673"/>
                    <a:pt x="8108" y="4625"/>
                    <a:pt x="7418" y="3137"/>
                  </a:cubicBezTo>
                  <a:cubicBezTo>
                    <a:pt x="6067" y="197"/>
                    <a:pt x="3420" y="1"/>
                    <a:pt x="2736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6216475" y="3841875"/>
              <a:ext cx="244475" cy="872725"/>
            </a:xfrm>
            <a:custGeom>
              <a:avLst/>
              <a:gdLst/>
              <a:ahLst/>
              <a:cxnLst/>
              <a:rect l="l" t="t" r="r" b="b"/>
              <a:pathLst>
                <a:path w="9779" h="34909" extrusionOk="0">
                  <a:moveTo>
                    <a:pt x="68" y="0"/>
                  </a:moveTo>
                  <a:cubicBezTo>
                    <a:pt x="34" y="0"/>
                    <a:pt x="1" y="28"/>
                    <a:pt x="15" y="64"/>
                  </a:cubicBezTo>
                  <a:cubicBezTo>
                    <a:pt x="3218" y="11518"/>
                    <a:pt x="6230" y="23019"/>
                    <a:pt x="8909" y="34616"/>
                  </a:cubicBezTo>
                  <a:cubicBezTo>
                    <a:pt x="8956" y="34819"/>
                    <a:pt x="9111" y="34908"/>
                    <a:pt x="9273" y="34908"/>
                  </a:cubicBezTo>
                  <a:cubicBezTo>
                    <a:pt x="9518" y="34908"/>
                    <a:pt x="9778" y="34705"/>
                    <a:pt x="9707" y="34390"/>
                  </a:cubicBezTo>
                  <a:cubicBezTo>
                    <a:pt x="7016" y="22805"/>
                    <a:pt x="3861" y="11315"/>
                    <a:pt x="122" y="40"/>
                  </a:cubicBezTo>
                  <a:cubicBezTo>
                    <a:pt x="113" y="12"/>
                    <a:pt x="90" y="0"/>
                    <a:pt x="68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2" name="Google Shape;1302;p15"/>
          <p:cNvGrpSpPr/>
          <p:nvPr/>
        </p:nvGrpSpPr>
        <p:grpSpPr>
          <a:xfrm rot="-2700000">
            <a:off x="7840234" y="1927502"/>
            <a:ext cx="1534780" cy="3345874"/>
            <a:chOff x="3345650" y="2840950"/>
            <a:chExt cx="370900" cy="808575"/>
          </a:xfrm>
        </p:grpSpPr>
        <p:sp>
          <p:nvSpPr>
            <p:cNvPr id="1303" name="Google Shape;1303;p15"/>
            <p:cNvSpPr/>
            <p:nvPr/>
          </p:nvSpPr>
          <p:spPr>
            <a:xfrm>
              <a:off x="3486400" y="2932175"/>
              <a:ext cx="95900" cy="717350"/>
            </a:xfrm>
            <a:custGeom>
              <a:avLst/>
              <a:gdLst/>
              <a:ahLst/>
              <a:cxnLst/>
              <a:rect l="l" t="t" r="r" b="b"/>
              <a:pathLst>
                <a:path w="3836" h="28694" extrusionOk="0">
                  <a:moveTo>
                    <a:pt x="3818" y="1"/>
                  </a:moveTo>
                  <a:cubicBezTo>
                    <a:pt x="3809" y="1"/>
                    <a:pt x="3800" y="7"/>
                    <a:pt x="3800" y="19"/>
                  </a:cubicBezTo>
                  <a:cubicBezTo>
                    <a:pt x="3467" y="3781"/>
                    <a:pt x="3086" y="7520"/>
                    <a:pt x="2574" y="11258"/>
                  </a:cubicBezTo>
                  <a:cubicBezTo>
                    <a:pt x="2074" y="14949"/>
                    <a:pt x="1502" y="18628"/>
                    <a:pt x="943" y="22307"/>
                  </a:cubicBezTo>
                  <a:cubicBezTo>
                    <a:pt x="776" y="23319"/>
                    <a:pt x="621" y="24331"/>
                    <a:pt x="466" y="25355"/>
                  </a:cubicBezTo>
                  <a:cubicBezTo>
                    <a:pt x="311" y="26403"/>
                    <a:pt x="50" y="27498"/>
                    <a:pt x="14" y="28558"/>
                  </a:cubicBezTo>
                  <a:cubicBezTo>
                    <a:pt x="1" y="28644"/>
                    <a:pt x="69" y="28694"/>
                    <a:pt x="136" y="28694"/>
                  </a:cubicBezTo>
                  <a:cubicBezTo>
                    <a:pt x="189" y="28694"/>
                    <a:pt x="241" y="28662"/>
                    <a:pt x="252" y="28594"/>
                  </a:cubicBezTo>
                  <a:cubicBezTo>
                    <a:pt x="478" y="27713"/>
                    <a:pt x="550" y="26772"/>
                    <a:pt x="692" y="25867"/>
                  </a:cubicBezTo>
                  <a:cubicBezTo>
                    <a:pt x="835" y="24939"/>
                    <a:pt x="966" y="23998"/>
                    <a:pt x="1109" y="23069"/>
                  </a:cubicBezTo>
                  <a:cubicBezTo>
                    <a:pt x="1383" y="21200"/>
                    <a:pt x="1657" y="19331"/>
                    <a:pt x="1919" y="17473"/>
                  </a:cubicBezTo>
                  <a:cubicBezTo>
                    <a:pt x="2455" y="13782"/>
                    <a:pt x="2931" y="10091"/>
                    <a:pt x="3300" y="6389"/>
                  </a:cubicBezTo>
                  <a:cubicBezTo>
                    <a:pt x="3514" y="4269"/>
                    <a:pt x="3729" y="2150"/>
                    <a:pt x="3836" y="19"/>
                  </a:cubicBezTo>
                  <a:cubicBezTo>
                    <a:pt x="3836" y="7"/>
                    <a:pt x="3827" y="1"/>
                    <a:pt x="3818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3537325" y="2851675"/>
              <a:ext cx="44075" cy="80975"/>
            </a:xfrm>
            <a:custGeom>
              <a:avLst/>
              <a:gdLst/>
              <a:ahLst/>
              <a:cxnLst/>
              <a:rect l="l" t="t" r="r" b="b"/>
              <a:pathLst>
                <a:path w="1763" h="3239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2548"/>
                    <a:pt x="1763" y="3239"/>
                    <a:pt x="1763" y="3239"/>
                  </a:cubicBezTo>
                  <a:cubicBezTo>
                    <a:pt x="1406" y="2167"/>
                    <a:pt x="1168" y="2060"/>
                    <a:pt x="727" y="1298"/>
                  </a:cubicBezTo>
                  <a:cubicBezTo>
                    <a:pt x="477" y="881"/>
                    <a:pt x="263" y="441"/>
                    <a:pt x="8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3581400" y="2840950"/>
              <a:ext cx="34850" cy="91400"/>
            </a:xfrm>
            <a:custGeom>
              <a:avLst/>
              <a:gdLst/>
              <a:ahLst/>
              <a:cxnLst/>
              <a:rect l="l" t="t" r="r" b="b"/>
              <a:pathLst>
                <a:path w="1394" h="3656" extrusionOk="0">
                  <a:moveTo>
                    <a:pt x="1274" y="1"/>
                  </a:moveTo>
                  <a:lnTo>
                    <a:pt x="1274" y="1"/>
                  </a:lnTo>
                  <a:cubicBezTo>
                    <a:pt x="869" y="584"/>
                    <a:pt x="619" y="1251"/>
                    <a:pt x="536" y="1953"/>
                  </a:cubicBezTo>
                  <a:cubicBezTo>
                    <a:pt x="369" y="3156"/>
                    <a:pt x="0" y="3656"/>
                    <a:pt x="0" y="3656"/>
                  </a:cubicBezTo>
                  <a:cubicBezTo>
                    <a:pt x="536" y="3334"/>
                    <a:pt x="917" y="2811"/>
                    <a:pt x="1083" y="2203"/>
                  </a:cubicBezTo>
                  <a:cubicBezTo>
                    <a:pt x="1393" y="1168"/>
                    <a:pt x="1060" y="429"/>
                    <a:pt x="127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3587050" y="2889475"/>
              <a:ext cx="62225" cy="56575"/>
            </a:xfrm>
            <a:custGeom>
              <a:avLst/>
              <a:gdLst/>
              <a:ahLst/>
              <a:cxnLst/>
              <a:rect l="l" t="t" r="r" b="b"/>
              <a:pathLst>
                <a:path w="2489" h="2263" extrusionOk="0">
                  <a:moveTo>
                    <a:pt x="2489" y="0"/>
                  </a:moveTo>
                  <a:lnTo>
                    <a:pt x="2489" y="0"/>
                  </a:lnTo>
                  <a:cubicBezTo>
                    <a:pt x="2131" y="393"/>
                    <a:pt x="1727" y="751"/>
                    <a:pt x="1286" y="1036"/>
                  </a:cubicBezTo>
                  <a:cubicBezTo>
                    <a:pt x="798" y="1370"/>
                    <a:pt x="357" y="1786"/>
                    <a:pt x="0" y="2263"/>
                  </a:cubicBezTo>
                  <a:cubicBezTo>
                    <a:pt x="250" y="2048"/>
                    <a:pt x="941" y="2120"/>
                    <a:pt x="1572" y="1584"/>
                  </a:cubicBezTo>
                  <a:cubicBezTo>
                    <a:pt x="2191" y="1036"/>
                    <a:pt x="2489" y="1"/>
                    <a:pt x="2489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3581975" y="2931750"/>
              <a:ext cx="76825" cy="52700"/>
            </a:xfrm>
            <a:custGeom>
              <a:avLst/>
              <a:gdLst/>
              <a:ahLst/>
              <a:cxnLst/>
              <a:rect l="l" t="t" r="r" b="b"/>
              <a:pathLst>
                <a:path w="3073" h="2108" extrusionOk="0">
                  <a:moveTo>
                    <a:pt x="3073" y="0"/>
                  </a:moveTo>
                  <a:cubicBezTo>
                    <a:pt x="2620" y="393"/>
                    <a:pt x="2120" y="714"/>
                    <a:pt x="1584" y="965"/>
                  </a:cubicBezTo>
                  <a:cubicBezTo>
                    <a:pt x="1001" y="1250"/>
                    <a:pt x="465" y="1643"/>
                    <a:pt x="1" y="2108"/>
                  </a:cubicBezTo>
                  <a:cubicBezTo>
                    <a:pt x="310" y="1917"/>
                    <a:pt x="1060" y="2096"/>
                    <a:pt x="1822" y="1596"/>
                  </a:cubicBezTo>
                  <a:cubicBezTo>
                    <a:pt x="2573" y="1096"/>
                    <a:pt x="3073" y="0"/>
                    <a:pt x="3073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3582275" y="2973700"/>
              <a:ext cx="90525" cy="43200"/>
            </a:xfrm>
            <a:custGeom>
              <a:avLst/>
              <a:gdLst/>
              <a:ahLst/>
              <a:cxnLst/>
              <a:rect l="l" t="t" r="r" b="b"/>
              <a:pathLst>
                <a:path w="3621" h="1728" extrusionOk="0">
                  <a:moveTo>
                    <a:pt x="3620" y="1"/>
                  </a:moveTo>
                  <a:cubicBezTo>
                    <a:pt x="3084" y="334"/>
                    <a:pt x="2501" y="596"/>
                    <a:pt x="1882" y="775"/>
                  </a:cubicBezTo>
                  <a:cubicBezTo>
                    <a:pt x="1203" y="977"/>
                    <a:pt x="572" y="1311"/>
                    <a:pt x="1" y="1727"/>
                  </a:cubicBezTo>
                  <a:cubicBezTo>
                    <a:pt x="85" y="1688"/>
                    <a:pt x="192" y="1677"/>
                    <a:pt x="318" y="1677"/>
                  </a:cubicBezTo>
                  <a:cubicBezTo>
                    <a:pt x="499" y="1677"/>
                    <a:pt x="719" y="1700"/>
                    <a:pt x="966" y="1700"/>
                  </a:cubicBezTo>
                  <a:cubicBezTo>
                    <a:pt x="1279" y="1700"/>
                    <a:pt x="1636" y="1662"/>
                    <a:pt x="2013" y="1489"/>
                  </a:cubicBezTo>
                  <a:cubicBezTo>
                    <a:pt x="2906" y="1072"/>
                    <a:pt x="3620" y="1"/>
                    <a:pt x="362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3581975" y="3015075"/>
              <a:ext cx="104800" cy="36800"/>
            </a:xfrm>
            <a:custGeom>
              <a:avLst/>
              <a:gdLst/>
              <a:ahLst/>
              <a:cxnLst/>
              <a:rect l="l" t="t" r="r" b="b"/>
              <a:pathLst>
                <a:path w="4192" h="1472" extrusionOk="0">
                  <a:moveTo>
                    <a:pt x="4192" y="1"/>
                  </a:moveTo>
                  <a:lnTo>
                    <a:pt x="4192" y="1"/>
                  </a:lnTo>
                  <a:cubicBezTo>
                    <a:pt x="3549" y="287"/>
                    <a:pt x="2882" y="477"/>
                    <a:pt x="2192" y="572"/>
                  </a:cubicBezTo>
                  <a:cubicBezTo>
                    <a:pt x="1418" y="703"/>
                    <a:pt x="679" y="953"/>
                    <a:pt x="1" y="1322"/>
                  </a:cubicBezTo>
                  <a:cubicBezTo>
                    <a:pt x="49" y="1308"/>
                    <a:pt x="102" y="1302"/>
                    <a:pt x="160" y="1302"/>
                  </a:cubicBezTo>
                  <a:cubicBezTo>
                    <a:pt x="473" y="1302"/>
                    <a:pt x="934" y="1471"/>
                    <a:pt x="1502" y="1471"/>
                  </a:cubicBezTo>
                  <a:cubicBezTo>
                    <a:pt x="1728" y="1471"/>
                    <a:pt x="1970" y="1445"/>
                    <a:pt x="2227" y="1370"/>
                  </a:cubicBezTo>
                  <a:cubicBezTo>
                    <a:pt x="3251" y="1061"/>
                    <a:pt x="4192" y="1"/>
                    <a:pt x="4192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3583175" y="3056450"/>
              <a:ext cx="113725" cy="34125"/>
            </a:xfrm>
            <a:custGeom>
              <a:avLst/>
              <a:gdLst/>
              <a:ahLst/>
              <a:cxnLst/>
              <a:rect l="l" t="t" r="r" b="b"/>
              <a:pathLst>
                <a:path w="4549" h="1365" extrusionOk="0">
                  <a:moveTo>
                    <a:pt x="4549" y="1"/>
                  </a:moveTo>
                  <a:cubicBezTo>
                    <a:pt x="3846" y="251"/>
                    <a:pt x="3120" y="406"/>
                    <a:pt x="2382" y="465"/>
                  </a:cubicBezTo>
                  <a:cubicBezTo>
                    <a:pt x="1548" y="537"/>
                    <a:pt x="751" y="751"/>
                    <a:pt x="0" y="1096"/>
                  </a:cubicBezTo>
                  <a:cubicBezTo>
                    <a:pt x="37" y="1088"/>
                    <a:pt x="76" y="1085"/>
                    <a:pt x="118" y="1085"/>
                  </a:cubicBezTo>
                  <a:cubicBezTo>
                    <a:pt x="487" y="1085"/>
                    <a:pt x="1035" y="1365"/>
                    <a:pt x="1759" y="1365"/>
                  </a:cubicBezTo>
                  <a:cubicBezTo>
                    <a:pt x="1947" y="1365"/>
                    <a:pt x="2146" y="1346"/>
                    <a:pt x="2358" y="1299"/>
                  </a:cubicBezTo>
                  <a:cubicBezTo>
                    <a:pt x="3477" y="1060"/>
                    <a:pt x="4549" y="1"/>
                    <a:pt x="4549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3573650" y="3110475"/>
              <a:ext cx="122950" cy="23100"/>
            </a:xfrm>
            <a:custGeom>
              <a:avLst/>
              <a:gdLst/>
              <a:ahLst/>
              <a:cxnLst/>
              <a:rect l="l" t="t" r="r" b="b"/>
              <a:pathLst>
                <a:path w="4918" h="924" extrusionOk="0">
                  <a:moveTo>
                    <a:pt x="1772" y="0"/>
                  </a:moveTo>
                  <a:cubicBezTo>
                    <a:pt x="817" y="0"/>
                    <a:pt x="0" y="197"/>
                    <a:pt x="0" y="197"/>
                  </a:cubicBezTo>
                  <a:cubicBezTo>
                    <a:pt x="473" y="197"/>
                    <a:pt x="1180" y="924"/>
                    <a:pt x="2365" y="924"/>
                  </a:cubicBezTo>
                  <a:cubicBezTo>
                    <a:pt x="2374" y="924"/>
                    <a:pt x="2384" y="924"/>
                    <a:pt x="2394" y="924"/>
                  </a:cubicBezTo>
                  <a:cubicBezTo>
                    <a:pt x="3584" y="912"/>
                    <a:pt x="4918" y="43"/>
                    <a:pt x="4918" y="42"/>
                  </a:cubicBezTo>
                  <a:lnTo>
                    <a:pt x="4918" y="42"/>
                  </a:lnTo>
                  <a:cubicBezTo>
                    <a:pt x="4521" y="104"/>
                    <a:pt x="4120" y="133"/>
                    <a:pt x="3720" y="133"/>
                  </a:cubicBezTo>
                  <a:cubicBezTo>
                    <a:pt x="3340" y="133"/>
                    <a:pt x="2961" y="107"/>
                    <a:pt x="2584" y="54"/>
                  </a:cubicBezTo>
                  <a:cubicBezTo>
                    <a:pt x="2312" y="16"/>
                    <a:pt x="2037" y="0"/>
                    <a:pt x="1772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3572450" y="3161925"/>
              <a:ext cx="137250" cy="28750"/>
            </a:xfrm>
            <a:custGeom>
              <a:avLst/>
              <a:gdLst/>
              <a:ahLst/>
              <a:cxnLst/>
              <a:rect l="l" t="t" r="r" b="b"/>
              <a:pathLst>
                <a:path w="5490" h="1150" extrusionOk="0">
                  <a:moveTo>
                    <a:pt x="1151" y="0"/>
                  </a:moveTo>
                  <a:cubicBezTo>
                    <a:pt x="483" y="0"/>
                    <a:pt x="1" y="68"/>
                    <a:pt x="1" y="68"/>
                  </a:cubicBezTo>
                  <a:cubicBezTo>
                    <a:pt x="549" y="116"/>
                    <a:pt x="1251" y="1021"/>
                    <a:pt x="2584" y="1140"/>
                  </a:cubicBezTo>
                  <a:cubicBezTo>
                    <a:pt x="2667" y="1146"/>
                    <a:pt x="2751" y="1149"/>
                    <a:pt x="2835" y="1149"/>
                  </a:cubicBezTo>
                  <a:cubicBezTo>
                    <a:pt x="4107" y="1149"/>
                    <a:pt x="5490" y="437"/>
                    <a:pt x="5490" y="437"/>
                  </a:cubicBezTo>
                  <a:lnTo>
                    <a:pt x="5490" y="437"/>
                  </a:lnTo>
                  <a:cubicBezTo>
                    <a:pt x="5359" y="443"/>
                    <a:pt x="5229" y="445"/>
                    <a:pt x="5099" y="445"/>
                  </a:cubicBezTo>
                  <a:cubicBezTo>
                    <a:pt x="4360" y="445"/>
                    <a:pt x="3624" y="359"/>
                    <a:pt x="2906" y="187"/>
                  </a:cubicBezTo>
                  <a:cubicBezTo>
                    <a:pt x="2302" y="41"/>
                    <a:pt x="1670" y="0"/>
                    <a:pt x="115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3567400" y="3207950"/>
              <a:ext cx="144675" cy="39025"/>
            </a:xfrm>
            <a:custGeom>
              <a:avLst/>
              <a:gdLst/>
              <a:ahLst/>
              <a:cxnLst/>
              <a:rect l="l" t="t" r="r" b="b"/>
              <a:pathLst>
                <a:path w="5787" h="1561" extrusionOk="0">
                  <a:moveTo>
                    <a:pt x="31" y="1"/>
                  </a:moveTo>
                  <a:cubicBezTo>
                    <a:pt x="11" y="1"/>
                    <a:pt x="0" y="1"/>
                    <a:pt x="0" y="1"/>
                  </a:cubicBezTo>
                  <a:cubicBezTo>
                    <a:pt x="560" y="120"/>
                    <a:pt x="1191" y="1180"/>
                    <a:pt x="2596" y="1477"/>
                  </a:cubicBezTo>
                  <a:cubicBezTo>
                    <a:pt x="2865" y="1537"/>
                    <a:pt x="3147" y="1561"/>
                    <a:pt x="3428" y="1561"/>
                  </a:cubicBezTo>
                  <a:cubicBezTo>
                    <a:pt x="4618" y="1561"/>
                    <a:pt x="5787" y="1132"/>
                    <a:pt x="5787" y="1132"/>
                  </a:cubicBezTo>
                  <a:cubicBezTo>
                    <a:pt x="4858" y="1061"/>
                    <a:pt x="3941" y="858"/>
                    <a:pt x="3060" y="525"/>
                  </a:cubicBezTo>
                  <a:cubicBezTo>
                    <a:pt x="1757" y="21"/>
                    <a:pt x="262" y="1"/>
                    <a:pt x="3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3560250" y="3266600"/>
              <a:ext cx="149750" cy="58450"/>
            </a:xfrm>
            <a:custGeom>
              <a:avLst/>
              <a:gdLst/>
              <a:ahLst/>
              <a:cxnLst/>
              <a:rect l="l" t="t" r="r" b="b"/>
              <a:pathLst>
                <a:path w="5990" h="2338" extrusionOk="0">
                  <a:moveTo>
                    <a:pt x="1" y="1"/>
                  </a:moveTo>
                  <a:lnTo>
                    <a:pt x="1" y="1"/>
                  </a:lnTo>
                  <a:cubicBezTo>
                    <a:pt x="572" y="239"/>
                    <a:pt x="1072" y="1465"/>
                    <a:pt x="2525" y="2037"/>
                  </a:cubicBezTo>
                  <a:cubicBezTo>
                    <a:pt x="3129" y="2269"/>
                    <a:pt x="3830" y="2337"/>
                    <a:pt x="4443" y="2337"/>
                  </a:cubicBezTo>
                  <a:cubicBezTo>
                    <a:pt x="5303" y="2337"/>
                    <a:pt x="5990" y="2203"/>
                    <a:pt x="5990" y="2203"/>
                  </a:cubicBezTo>
                  <a:cubicBezTo>
                    <a:pt x="5001" y="1965"/>
                    <a:pt x="4061" y="1584"/>
                    <a:pt x="3180" y="1084"/>
                  </a:cubicBezTo>
                  <a:cubicBezTo>
                    <a:pt x="1763" y="26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3550425" y="3329700"/>
              <a:ext cx="166125" cy="64500"/>
            </a:xfrm>
            <a:custGeom>
              <a:avLst/>
              <a:gdLst/>
              <a:ahLst/>
              <a:cxnLst/>
              <a:rect l="l" t="t" r="r" b="b"/>
              <a:pathLst>
                <a:path w="6645" h="2580" extrusionOk="0">
                  <a:moveTo>
                    <a:pt x="1" y="1"/>
                  </a:moveTo>
                  <a:lnTo>
                    <a:pt x="1" y="1"/>
                  </a:lnTo>
                  <a:cubicBezTo>
                    <a:pt x="656" y="251"/>
                    <a:pt x="1191" y="1620"/>
                    <a:pt x="2799" y="2239"/>
                  </a:cubicBezTo>
                  <a:cubicBezTo>
                    <a:pt x="3474" y="2502"/>
                    <a:pt x="4256" y="2579"/>
                    <a:pt x="4937" y="2579"/>
                  </a:cubicBezTo>
                  <a:cubicBezTo>
                    <a:pt x="5889" y="2579"/>
                    <a:pt x="6644" y="2430"/>
                    <a:pt x="6644" y="2430"/>
                  </a:cubicBezTo>
                  <a:cubicBezTo>
                    <a:pt x="5549" y="2168"/>
                    <a:pt x="4501" y="1751"/>
                    <a:pt x="3537" y="1191"/>
                  </a:cubicBezTo>
                  <a:cubicBezTo>
                    <a:pt x="1953" y="28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3548050" y="3391325"/>
              <a:ext cx="152725" cy="76375"/>
            </a:xfrm>
            <a:custGeom>
              <a:avLst/>
              <a:gdLst/>
              <a:ahLst/>
              <a:cxnLst/>
              <a:rect l="l" t="t" r="r" b="b"/>
              <a:pathLst>
                <a:path w="6109" h="3055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310"/>
                    <a:pt x="965" y="1679"/>
                    <a:pt x="2441" y="2453"/>
                  </a:cubicBezTo>
                  <a:cubicBezTo>
                    <a:pt x="3446" y="2972"/>
                    <a:pt x="4783" y="3055"/>
                    <a:pt x="5533" y="3055"/>
                  </a:cubicBezTo>
                  <a:cubicBezTo>
                    <a:pt x="5885" y="3055"/>
                    <a:pt x="6108" y="3036"/>
                    <a:pt x="6108" y="3036"/>
                  </a:cubicBezTo>
                  <a:cubicBezTo>
                    <a:pt x="5084" y="2667"/>
                    <a:pt x="4132" y="2155"/>
                    <a:pt x="3251" y="1524"/>
                  </a:cubicBezTo>
                  <a:cubicBezTo>
                    <a:pt x="1846" y="48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3537325" y="3449950"/>
              <a:ext cx="121475" cy="84875"/>
            </a:xfrm>
            <a:custGeom>
              <a:avLst/>
              <a:gdLst/>
              <a:ahLst/>
              <a:cxnLst/>
              <a:rect l="l" t="t" r="r" b="b"/>
              <a:pathLst>
                <a:path w="4859" h="3395" extrusionOk="0">
                  <a:moveTo>
                    <a:pt x="1" y="1"/>
                  </a:moveTo>
                  <a:cubicBezTo>
                    <a:pt x="477" y="346"/>
                    <a:pt x="620" y="1572"/>
                    <a:pt x="1787" y="2418"/>
                  </a:cubicBezTo>
                  <a:cubicBezTo>
                    <a:pt x="2954" y="3275"/>
                    <a:pt x="4859" y="3394"/>
                    <a:pt x="4859" y="3394"/>
                  </a:cubicBezTo>
                  <a:cubicBezTo>
                    <a:pt x="4025" y="2954"/>
                    <a:pt x="3275" y="2394"/>
                    <a:pt x="2608" y="1727"/>
                  </a:cubicBezTo>
                  <a:cubicBezTo>
                    <a:pt x="1525" y="65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24525" y="3525850"/>
              <a:ext cx="83375" cy="78925"/>
            </a:xfrm>
            <a:custGeom>
              <a:avLst/>
              <a:gdLst/>
              <a:ahLst/>
              <a:cxnLst/>
              <a:rect l="l" t="t" r="r" b="b"/>
              <a:pathLst>
                <a:path w="3335" h="3157" extrusionOk="0">
                  <a:moveTo>
                    <a:pt x="1" y="1"/>
                  </a:moveTo>
                  <a:cubicBezTo>
                    <a:pt x="322" y="322"/>
                    <a:pt x="310" y="1287"/>
                    <a:pt x="1096" y="2061"/>
                  </a:cubicBezTo>
                  <a:cubicBezTo>
                    <a:pt x="1894" y="2847"/>
                    <a:pt x="3335" y="3156"/>
                    <a:pt x="3335" y="3156"/>
                  </a:cubicBezTo>
                  <a:cubicBezTo>
                    <a:pt x="2751" y="2716"/>
                    <a:pt x="2227" y="2204"/>
                    <a:pt x="1787" y="1632"/>
                  </a:cubicBezTo>
                  <a:cubicBezTo>
                    <a:pt x="1287" y="989"/>
                    <a:pt x="680" y="441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15900" y="2901975"/>
              <a:ext cx="60150" cy="71175"/>
            </a:xfrm>
            <a:custGeom>
              <a:avLst/>
              <a:gdLst/>
              <a:ahLst/>
              <a:cxnLst/>
              <a:rect l="l" t="t" r="r" b="b"/>
              <a:pathLst>
                <a:path w="2406" h="28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91" y="1191"/>
                    <a:pt x="786" y="1870"/>
                  </a:cubicBezTo>
                  <a:cubicBezTo>
                    <a:pt x="1394" y="2548"/>
                    <a:pt x="2168" y="2572"/>
                    <a:pt x="2406" y="2846"/>
                  </a:cubicBezTo>
                  <a:cubicBezTo>
                    <a:pt x="2084" y="2275"/>
                    <a:pt x="1668" y="1751"/>
                    <a:pt x="1167" y="1322"/>
                  </a:cubicBezTo>
                  <a:cubicBezTo>
                    <a:pt x="715" y="941"/>
                    <a:pt x="322" y="501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3494475" y="2941275"/>
              <a:ext cx="76225" cy="65500"/>
            </a:xfrm>
            <a:custGeom>
              <a:avLst/>
              <a:gdLst/>
              <a:ahLst/>
              <a:cxnLst/>
              <a:rect l="l" t="t" r="r" b="b"/>
              <a:pathLst>
                <a:path w="3049" h="2620" extrusionOk="0">
                  <a:moveTo>
                    <a:pt x="0" y="0"/>
                  </a:moveTo>
                  <a:cubicBezTo>
                    <a:pt x="0" y="0"/>
                    <a:pt x="405" y="1238"/>
                    <a:pt x="1155" y="1857"/>
                  </a:cubicBezTo>
                  <a:cubicBezTo>
                    <a:pt x="1917" y="2477"/>
                    <a:pt x="2739" y="2369"/>
                    <a:pt x="3048" y="2619"/>
                  </a:cubicBezTo>
                  <a:cubicBezTo>
                    <a:pt x="2608" y="2072"/>
                    <a:pt x="2072" y="1584"/>
                    <a:pt x="1477" y="1203"/>
                  </a:cubicBezTo>
                  <a:cubicBezTo>
                    <a:pt x="929" y="881"/>
                    <a:pt x="429" y="476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3472150" y="2979675"/>
              <a:ext cx="92600" cy="59850"/>
            </a:xfrm>
            <a:custGeom>
              <a:avLst/>
              <a:gdLst/>
              <a:ahLst/>
              <a:cxnLst/>
              <a:rect l="l" t="t" r="r" b="b"/>
              <a:pathLst>
                <a:path w="3704" h="2394" extrusionOk="0">
                  <a:moveTo>
                    <a:pt x="0" y="0"/>
                  </a:moveTo>
                  <a:cubicBezTo>
                    <a:pt x="1" y="0"/>
                    <a:pt x="620" y="1274"/>
                    <a:pt x="1536" y="1834"/>
                  </a:cubicBezTo>
                  <a:cubicBezTo>
                    <a:pt x="2453" y="2393"/>
                    <a:pt x="3334" y="2143"/>
                    <a:pt x="3703" y="2369"/>
                  </a:cubicBezTo>
                  <a:cubicBezTo>
                    <a:pt x="3144" y="1834"/>
                    <a:pt x="2489" y="1405"/>
                    <a:pt x="1786" y="1083"/>
                  </a:cubicBezTo>
                  <a:cubicBezTo>
                    <a:pt x="1143" y="810"/>
                    <a:pt x="536" y="441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3456675" y="3024600"/>
              <a:ext cx="102700" cy="58975"/>
            </a:xfrm>
            <a:custGeom>
              <a:avLst/>
              <a:gdLst/>
              <a:ahLst/>
              <a:cxnLst/>
              <a:rect l="l" t="t" r="r" b="b"/>
              <a:pathLst>
                <a:path w="4108" h="2359" extrusionOk="0">
                  <a:moveTo>
                    <a:pt x="0" y="1"/>
                  </a:moveTo>
                  <a:cubicBezTo>
                    <a:pt x="0" y="1"/>
                    <a:pt x="750" y="1299"/>
                    <a:pt x="1762" y="1834"/>
                  </a:cubicBezTo>
                  <a:cubicBezTo>
                    <a:pt x="2774" y="2358"/>
                    <a:pt x="3691" y="2037"/>
                    <a:pt x="4108" y="2239"/>
                  </a:cubicBezTo>
                  <a:cubicBezTo>
                    <a:pt x="3465" y="1715"/>
                    <a:pt x="2739" y="1299"/>
                    <a:pt x="1965" y="1013"/>
                  </a:cubicBezTo>
                  <a:cubicBezTo>
                    <a:pt x="1262" y="763"/>
                    <a:pt x="608" y="429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3443275" y="3077900"/>
              <a:ext cx="117900" cy="40600"/>
            </a:xfrm>
            <a:custGeom>
              <a:avLst/>
              <a:gdLst/>
              <a:ahLst/>
              <a:cxnLst/>
              <a:rect l="l" t="t" r="r" b="b"/>
              <a:pathLst>
                <a:path w="4716" h="1624" extrusionOk="0">
                  <a:moveTo>
                    <a:pt x="1" y="0"/>
                  </a:moveTo>
                  <a:cubicBezTo>
                    <a:pt x="1" y="0"/>
                    <a:pt x="1060" y="1179"/>
                    <a:pt x="2215" y="1512"/>
                  </a:cubicBezTo>
                  <a:cubicBezTo>
                    <a:pt x="2497" y="1593"/>
                    <a:pt x="2762" y="1623"/>
                    <a:pt x="3009" y="1623"/>
                  </a:cubicBezTo>
                  <a:cubicBezTo>
                    <a:pt x="3670" y="1623"/>
                    <a:pt x="4200" y="1411"/>
                    <a:pt x="4558" y="1411"/>
                  </a:cubicBezTo>
                  <a:cubicBezTo>
                    <a:pt x="4615" y="1411"/>
                    <a:pt x="4667" y="1417"/>
                    <a:pt x="4715" y="1429"/>
                  </a:cubicBezTo>
                  <a:cubicBezTo>
                    <a:pt x="4715" y="1429"/>
                    <a:pt x="3513" y="774"/>
                    <a:pt x="2251" y="619"/>
                  </a:cubicBezTo>
                  <a:cubicBezTo>
                    <a:pt x="1477" y="524"/>
                    <a:pt x="715" y="310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3416200" y="3132050"/>
              <a:ext cx="134550" cy="37125"/>
            </a:xfrm>
            <a:custGeom>
              <a:avLst/>
              <a:gdLst/>
              <a:ahLst/>
              <a:cxnLst/>
              <a:rect l="l" t="t" r="r" b="b"/>
              <a:pathLst>
                <a:path w="5382" h="1485" extrusionOk="0">
                  <a:moveTo>
                    <a:pt x="0" y="1"/>
                  </a:moveTo>
                  <a:cubicBezTo>
                    <a:pt x="0" y="1"/>
                    <a:pt x="1298" y="1192"/>
                    <a:pt x="2619" y="1430"/>
                  </a:cubicBezTo>
                  <a:cubicBezTo>
                    <a:pt x="2824" y="1468"/>
                    <a:pt x="3019" y="1485"/>
                    <a:pt x="3205" y="1485"/>
                  </a:cubicBezTo>
                  <a:cubicBezTo>
                    <a:pt x="4138" y="1485"/>
                    <a:pt x="4825" y="1075"/>
                    <a:pt x="5274" y="1075"/>
                  </a:cubicBezTo>
                  <a:cubicBezTo>
                    <a:pt x="5312" y="1075"/>
                    <a:pt x="5347" y="1078"/>
                    <a:pt x="5382" y="1084"/>
                  </a:cubicBezTo>
                  <a:cubicBezTo>
                    <a:pt x="5382" y="1084"/>
                    <a:pt x="3977" y="489"/>
                    <a:pt x="2560" y="442"/>
                  </a:cubicBezTo>
                  <a:cubicBezTo>
                    <a:pt x="1691" y="418"/>
                    <a:pt x="822" y="263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3395350" y="3195475"/>
              <a:ext cx="147375" cy="29600"/>
            </a:xfrm>
            <a:custGeom>
              <a:avLst/>
              <a:gdLst/>
              <a:ahLst/>
              <a:cxnLst/>
              <a:rect l="l" t="t" r="r" b="b"/>
              <a:pathLst>
                <a:path w="5895" h="11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560" y="1095"/>
                    <a:pt x="2989" y="1179"/>
                  </a:cubicBezTo>
                  <a:cubicBezTo>
                    <a:pt x="3048" y="1182"/>
                    <a:pt x="3105" y="1183"/>
                    <a:pt x="3162" y="1183"/>
                  </a:cubicBezTo>
                  <a:cubicBezTo>
                    <a:pt x="4481" y="1183"/>
                    <a:pt x="5310" y="428"/>
                    <a:pt x="5870" y="428"/>
                  </a:cubicBezTo>
                  <a:cubicBezTo>
                    <a:pt x="5878" y="428"/>
                    <a:pt x="5886" y="428"/>
                    <a:pt x="5894" y="429"/>
                  </a:cubicBezTo>
                  <a:cubicBezTo>
                    <a:pt x="5894" y="429"/>
                    <a:pt x="4731" y="99"/>
                    <a:pt x="3457" y="99"/>
                  </a:cubicBezTo>
                  <a:cubicBezTo>
                    <a:pt x="3239" y="99"/>
                    <a:pt x="3018" y="108"/>
                    <a:pt x="2799" y="131"/>
                  </a:cubicBezTo>
                  <a:cubicBezTo>
                    <a:pt x="2480" y="159"/>
                    <a:pt x="2162" y="174"/>
                    <a:pt x="1844" y="174"/>
                  </a:cubicBezTo>
                  <a:cubicBezTo>
                    <a:pt x="1224" y="174"/>
                    <a:pt x="607" y="118"/>
                    <a:pt x="1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3371550" y="3261400"/>
              <a:ext cx="158975" cy="34325"/>
            </a:xfrm>
            <a:custGeom>
              <a:avLst/>
              <a:gdLst/>
              <a:ahLst/>
              <a:cxnLst/>
              <a:rect l="l" t="t" r="r" b="b"/>
              <a:pathLst>
                <a:path w="6359" h="1373" extrusionOk="0">
                  <a:moveTo>
                    <a:pt x="5273" y="0"/>
                  </a:moveTo>
                  <a:cubicBezTo>
                    <a:pt x="4632" y="0"/>
                    <a:pt x="3792" y="54"/>
                    <a:pt x="3000" y="268"/>
                  </a:cubicBezTo>
                  <a:cubicBezTo>
                    <a:pt x="2106" y="497"/>
                    <a:pt x="1181" y="616"/>
                    <a:pt x="254" y="616"/>
                  </a:cubicBezTo>
                  <a:cubicBezTo>
                    <a:pt x="169" y="616"/>
                    <a:pt x="85" y="615"/>
                    <a:pt x="0" y="613"/>
                  </a:cubicBezTo>
                  <a:lnTo>
                    <a:pt x="0" y="613"/>
                  </a:lnTo>
                  <a:cubicBezTo>
                    <a:pt x="0" y="613"/>
                    <a:pt x="1547" y="1372"/>
                    <a:pt x="2997" y="1372"/>
                  </a:cubicBezTo>
                  <a:cubicBezTo>
                    <a:pt x="3130" y="1372"/>
                    <a:pt x="3263" y="1366"/>
                    <a:pt x="3393" y="1352"/>
                  </a:cubicBezTo>
                  <a:cubicBezTo>
                    <a:pt x="4941" y="1197"/>
                    <a:pt x="5739" y="125"/>
                    <a:pt x="6358" y="54"/>
                  </a:cubicBezTo>
                  <a:cubicBezTo>
                    <a:pt x="6358" y="54"/>
                    <a:pt x="5915" y="0"/>
                    <a:pt x="5273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3345650" y="3324350"/>
              <a:ext cx="176525" cy="38050"/>
            </a:xfrm>
            <a:custGeom>
              <a:avLst/>
              <a:gdLst/>
              <a:ahLst/>
              <a:cxnLst/>
              <a:rect l="l" t="t" r="r" b="b"/>
              <a:pathLst>
                <a:path w="7061" h="1522" extrusionOk="0">
                  <a:moveTo>
                    <a:pt x="5858" y="0"/>
                  </a:moveTo>
                  <a:cubicBezTo>
                    <a:pt x="5147" y="0"/>
                    <a:pt x="4215" y="60"/>
                    <a:pt x="3334" y="298"/>
                  </a:cubicBezTo>
                  <a:cubicBezTo>
                    <a:pt x="2340" y="560"/>
                    <a:pt x="1316" y="682"/>
                    <a:pt x="281" y="682"/>
                  </a:cubicBezTo>
                  <a:cubicBezTo>
                    <a:pt x="187" y="682"/>
                    <a:pt x="94" y="681"/>
                    <a:pt x="0" y="679"/>
                  </a:cubicBezTo>
                  <a:lnTo>
                    <a:pt x="0" y="679"/>
                  </a:lnTo>
                  <a:cubicBezTo>
                    <a:pt x="0" y="679"/>
                    <a:pt x="1736" y="1522"/>
                    <a:pt x="3347" y="1522"/>
                  </a:cubicBezTo>
                  <a:cubicBezTo>
                    <a:pt x="3491" y="1522"/>
                    <a:pt x="3634" y="1515"/>
                    <a:pt x="3775" y="1501"/>
                  </a:cubicBezTo>
                  <a:cubicBezTo>
                    <a:pt x="5489" y="1322"/>
                    <a:pt x="6370" y="131"/>
                    <a:pt x="7061" y="60"/>
                  </a:cubicBezTo>
                  <a:cubicBezTo>
                    <a:pt x="7061" y="60"/>
                    <a:pt x="6570" y="0"/>
                    <a:pt x="5858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3346250" y="3377325"/>
              <a:ext cx="167000" cy="45500"/>
            </a:xfrm>
            <a:custGeom>
              <a:avLst/>
              <a:gdLst/>
              <a:ahLst/>
              <a:cxnLst/>
              <a:rect l="l" t="t" r="r" b="b"/>
              <a:pathLst>
                <a:path w="6680" h="1820" extrusionOk="0">
                  <a:moveTo>
                    <a:pt x="6672" y="1"/>
                  </a:moveTo>
                  <a:cubicBezTo>
                    <a:pt x="6541" y="1"/>
                    <a:pt x="4715" y="12"/>
                    <a:pt x="3143" y="620"/>
                  </a:cubicBezTo>
                  <a:cubicBezTo>
                    <a:pt x="2131" y="1001"/>
                    <a:pt x="1072" y="1251"/>
                    <a:pt x="0" y="1334"/>
                  </a:cubicBezTo>
                  <a:cubicBezTo>
                    <a:pt x="0" y="1334"/>
                    <a:pt x="1353" y="1819"/>
                    <a:pt x="2728" y="1819"/>
                  </a:cubicBezTo>
                  <a:cubicBezTo>
                    <a:pt x="3049" y="1819"/>
                    <a:pt x="3372" y="1793"/>
                    <a:pt x="3679" y="1727"/>
                  </a:cubicBezTo>
                  <a:cubicBezTo>
                    <a:pt x="5310" y="1370"/>
                    <a:pt x="6025" y="144"/>
                    <a:pt x="6679" y="1"/>
                  </a:cubicBezTo>
                  <a:cubicBezTo>
                    <a:pt x="6679" y="1"/>
                    <a:pt x="6677" y="1"/>
                    <a:pt x="6672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3364700" y="3436275"/>
              <a:ext cx="139325" cy="53525"/>
            </a:xfrm>
            <a:custGeom>
              <a:avLst/>
              <a:gdLst/>
              <a:ahLst/>
              <a:cxnLst/>
              <a:rect l="l" t="t" r="r" b="b"/>
              <a:pathLst>
                <a:path w="5573" h="2141" extrusionOk="0">
                  <a:moveTo>
                    <a:pt x="5572" y="0"/>
                  </a:moveTo>
                  <a:lnTo>
                    <a:pt x="5572" y="0"/>
                  </a:lnTo>
                  <a:cubicBezTo>
                    <a:pt x="5572" y="0"/>
                    <a:pt x="3929" y="238"/>
                    <a:pt x="2620" y="988"/>
                  </a:cubicBezTo>
                  <a:cubicBezTo>
                    <a:pt x="1798" y="1453"/>
                    <a:pt x="917" y="1798"/>
                    <a:pt x="0" y="2012"/>
                  </a:cubicBezTo>
                  <a:cubicBezTo>
                    <a:pt x="0" y="2012"/>
                    <a:pt x="652" y="2141"/>
                    <a:pt x="1465" y="2141"/>
                  </a:cubicBezTo>
                  <a:cubicBezTo>
                    <a:pt x="2029" y="2141"/>
                    <a:pt x="2671" y="2079"/>
                    <a:pt x="3227" y="1869"/>
                  </a:cubicBezTo>
                  <a:cubicBezTo>
                    <a:pt x="4584" y="1357"/>
                    <a:pt x="5037" y="203"/>
                    <a:pt x="5572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3398025" y="3500550"/>
              <a:ext cx="100925" cy="54275"/>
            </a:xfrm>
            <a:custGeom>
              <a:avLst/>
              <a:gdLst/>
              <a:ahLst/>
              <a:cxnLst/>
              <a:rect l="l" t="t" r="r" b="b"/>
              <a:pathLst>
                <a:path w="4037" h="217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3263" y="239"/>
                    <a:pt x="2537" y="608"/>
                    <a:pt x="1882" y="1084"/>
                  </a:cubicBezTo>
                  <a:cubicBezTo>
                    <a:pt x="1310" y="1537"/>
                    <a:pt x="668" y="1894"/>
                    <a:pt x="1" y="2168"/>
                  </a:cubicBezTo>
                  <a:cubicBezTo>
                    <a:pt x="1" y="2168"/>
                    <a:pt x="63" y="2171"/>
                    <a:pt x="172" y="2171"/>
                  </a:cubicBezTo>
                  <a:cubicBezTo>
                    <a:pt x="586" y="2171"/>
                    <a:pt x="1667" y="2126"/>
                    <a:pt x="2442" y="1692"/>
                  </a:cubicBezTo>
                  <a:cubicBezTo>
                    <a:pt x="3418" y="1156"/>
                    <a:pt x="3644" y="227"/>
                    <a:pt x="4037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3449300" y="3499025"/>
              <a:ext cx="66150" cy="36450"/>
            </a:xfrm>
            <a:custGeom>
              <a:avLst/>
              <a:gdLst/>
              <a:ahLst/>
              <a:cxnLst/>
              <a:rect l="l" t="t" r="r" b="b"/>
              <a:pathLst>
                <a:path w="2646" h="1458" extrusionOk="0">
                  <a:moveTo>
                    <a:pt x="2240" y="0"/>
                  </a:moveTo>
                  <a:cubicBezTo>
                    <a:pt x="1966" y="0"/>
                    <a:pt x="1710" y="134"/>
                    <a:pt x="1486" y="324"/>
                  </a:cubicBezTo>
                  <a:cubicBezTo>
                    <a:pt x="1010" y="729"/>
                    <a:pt x="617" y="1169"/>
                    <a:pt x="21" y="1419"/>
                  </a:cubicBezTo>
                  <a:cubicBezTo>
                    <a:pt x="1" y="1429"/>
                    <a:pt x="16" y="1457"/>
                    <a:pt x="35" y="1457"/>
                  </a:cubicBezTo>
                  <a:cubicBezTo>
                    <a:pt x="39" y="1457"/>
                    <a:pt x="42" y="1457"/>
                    <a:pt x="45" y="1455"/>
                  </a:cubicBezTo>
                  <a:cubicBezTo>
                    <a:pt x="414" y="1312"/>
                    <a:pt x="772" y="1098"/>
                    <a:pt x="1081" y="836"/>
                  </a:cubicBezTo>
                  <a:cubicBezTo>
                    <a:pt x="1400" y="566"/>
                    <a:pt x="1750" y="154"/>
                    <a:pt x="2175" y="154"/>
                  </a:cubicBezTo>
                  <a:cubicBezTo>
                    <a:pt x="2274" y="154"/>
                    <a:pt x="2378" y="177"/>
                    <a:pt x="2486" y="229"/>
                  </a:cubicBezTo>
                  <a:cubicBezTo>
                    <a:pt x="2494" y="230"/>
                    <a:pt x="2502" y="231"/>
                    <a:pt x="2510" y="231"/>
                  </a:cubicBezTo>
                  <a:cubicBezTo>
                    <a:pt x="2601" y="231"/>
                    <a:pt x="2645" y="106"/>
                    <a:pt x="2557" y="62"/>
                  </a:cubicBezTo>
                  <a:cubicBezTo>
                    <a:pt x="2450" y="19"/>
                    <a:pt x="2343" y="0"/>
                    <a:pt x="224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05200" y="3517225"/>
              <a:ext cx="60675" cy="56950"/>
            </a:xfrm>
            <a:custGeom>
              <a:avLst/>
              <a:gdLst/>
              <a:ahLst/>
              <a:cxnLst/>
              <a:rect l="l" t="t" r="r" b="b"/>
              <a:pathLst>
                <a:path w="2427" h="2278" extrusionOk="0">
                  <a:moveTo>
                    <a:pt x="131" y="1"/>
                  </a:moveTo>
                  <a:cubicBezTo>
                    <a:pt x="0" y="1"/>
                    <a:pt x="36" y="203"/>
                    <a:pt x="167" y="203"/>
                  </a:cubicBezTo>
                  <a:cubicBezTo>
                    <a:pt x="762" y="203"/>
                    <a:pt x="1203" y="953"/>
                    <a:pt x="1524" y="1370"/>
                  </a:cubicBezTo>
                  <a:cubicBezTo>
                    <a:pt x="1786" y="1703"/>
                    <a:pt x="2072" y="2001"/>
                    <a:pt x="2393" y="2275"/>
                  </a:cubicBezTo>
                  <a:cubicBezTo>
                    <a:pt x="2398" y="2277"/>
                    <a:pt x="2402" y="2278"/>
                    <a:pt x="2405" y="2278"/>
                  </a:cubicBezTo>
                  <a:cubicBezTo>
                    <a:pt x="2421" y="2278"/>
                    <a:pt x="2427" y="2258"/>
                    <a:pt x="2417" y="2239"/>
                  </a:cubicBezTo>
                  <a:cubicBezTo>
                    <a:pt x="1929" y="1810"/>
                    <a:pt x="1607" y="1251"/>
                    <a:pt x="1226" y="727"/>
                  </a:cubicBezTo>
                  <a:cubicBezTo>
                    <a:pt x="953" y="322"/>
                    <a:pt x="655" y="1"/>
                    <a:pt x="131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3433825" y="3435975"/>
              <a:ext cx="163850" cy="67375"/>
            </a:xfrm>
            <a:custGeom>
              <a:avLst/>
              <a:gdLst/>
              <a:ahLst/>
              <a:cxnLst/>
              <a:rect l="l" t="t" r="r" b="b"/>
              <a:pathLst>
                <a:path w="6554" h="2695" extrusionOk="0">
                  <a:moveTo>
                    <a:pt x="2937" y="0"/>
                  </a:moveTo>
                  <a:cubicBezTo>
                    <a:pt x="2655" y="0"/>
                    <a:pt x="2357" y="117"/>
                    <a:pt x="2081" y="238"/>
                  </a:cubicBezTo>
                  <a:cubicBezTo>
                    <a:pt x="1760" y="381"/>
                    <a:pt x="1450" y="560"/>
                    <a:pt x="1176" y="762"/>
                  </a:cubicBezTo>
                  <a:cubicBezTo>
                    <a:pt x="807" y="1012"/>
                    <a:pt x="426" y="1215"/>
                    <a:pt x="21" y="1381"/>
                  </a:cubicBezTo>
                  <a:cubicBezTo>
                    <a:pt x="1" y="1381"/>
                    <a:pt x="15" y="1408"/>
                    <a:pt x="28" y="1408"/>
                  </a:cubicBezTo>
                  <a:cubicBezTo>
                    <a:pt x="30" y="1408"/>
                    <a:pt x="32" y="1407"/>
                    <a:pt x="33" y="1405"/>
                  </a:cubicBezTo>
                  <a:cubicBezTo>
                    <a:pt x="498" y="1262"/>
                    <a:pt x="950" y="1048"/>
                    <a:pt x="1367" y="774"/>
                  </a:cubicBezTo>
                  <a:cubicBezTo>
                    <a:pt x="1717" y="544"/>
                    <a:pt x="2349" y="154"/>
                    <a:pt x="2871" y="154"/>
                  </a:cubicBezTo>
                  <a:cubicBezTo>
                    <a:pt x="3077" y="154"/>
                    <a:pt x="3266" y="214"/>
                    <a:pt x="3415" y="369"/>
                  </a:cubicBezTo>
                  <a:cubicBezTo>
                    <a:pt x="3427" y="381"/>
                    <a:pt x="3450" y="393"/>
                    <a:pt x="3474" y="393"/>
                  </a:cubicBezTo>
                  <a:cubicBezTo>
                    <a:pt x="3438" y="405"/>
                    <a:pt x="3415" y="417"/>
                    <a:pt x="3379" y="441"/>
                  </a:cubicBezTo>
                  <a:cubicBezTo>
                    <a:pt x="3298" y="491"/>
                    <a:pt x="3363" y="594"/>
                    <a:pt x="3443" y="594"/>
                  </a:cubicBezTo>
                  <a:cubicBezTo>
                    <a:pt x="3457" y="594"/>
                    <a:pt x="3472" y="591"/>
                    <a:pt x="3486" y="584"/>
                  </a:cubicBezTo>
                  <a:cubicBezTo>
                    <a:pt x="3556" y="542"/>
                    <a:pt x="3630" y="523"/>
                    <a:pt x="3707" y="523"/>
                  </a:cubicBezTo>
                  <a:cubicBezTo>
                    <a:pt x="4244" y="523"/>
                    <a:pt x="4910" y="1433"/>
                    <a:pt x="5212" y="1715"/>
                  </a:cubicBezTo>
                  <a:cubicBezTo>
                    <a:pt x="5605" y="2096"/>
                    <a:pt x="6046" y="2417"/>
                    <a:pt x="6522" y="2691"/>
                  </a:cubicBezTo>
                  <a:cubicBezTo>
                    <a:pt x="6527" y="2693"/>
                    <a:pt x="6531" y="2694"/>
                    <a:pt x="6534" y="2694"/>
                  </a:cubicBezTo>
                  <a:cubicBezTo>
                    <a:pt x="6549" y="2694"/>
                    <a:pt x="6553" y="2677"/>
                    <a:pt x="6534" y="2667"/>
                  </a:cubicBezTo>
                  <a:cubicBezTo>
                    <a:pt x="5784" y="2215"/>
                    <a:pt x="5236" y="1536"/>
                    <a:pt x="4641" y="917"/>
                  </a:cubicBezTo>
                  <a:cubicBezTo>
                    <a:pt x="4382" y="658"/>
                    <a:pt x="4068" y="335"/>
                    <a:pt x="3708" y="335"/>
                  </a:cubicBezTo>
                  <a:cubicBezTo>
                    <a:pt x="3655" y="335"/>
                    <a:pt x="3601" y="342"/>
                    <a:pt x="3546" y="357"/>
                  </a:cubicBezTo>
                  <a:cubicBezTo>
                    <a:pt x="3581" y="334"/>
                    <a:pt x="3581" y="286"/>
                    <a:pt x="3546" y="262"/>
                  </a:cubicBezTo>
                  <a:cubicBezTo>
                    <a:pt x="3364" y="70"/>
                    <a:pt x="3155" y="0"/>
                    <a:pt x="2937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410525" y="3375750"/>
              <a:ext cx="201800" cy="64150"/>
            </a:xfrm>
            <a:custGeom>
              <a:avLst/>
              <a:gdLst/>
              <a:ahLst/>
              <a:cxnLst/>
              <a:rect l="l" t="t" r="r" b="b"/>
              <a:pathLst>
                <a:path w="8072" h="2566" extrusionOk="0">
                  <a:moveTo>
                    <a:pt x="3694" y="0"/>
                  </a:moveTo>
                  <a:cubicBezTo>
                    <a:pt x="3334" y="0"/>
                    <a:pt x="2969" y="91"/>
                    <a:pt x="2644" y="242"/>
                  </a:cubicBezTo>
                  <a:cubicBezTo>
                    <a:pt x="2251" y="433"/>
                    <a:pt x="1906" y="719"/>
                    <a:pt x="1525" y="945"/>
                  </a:cubicBezTo>
                  <a:cubicBezTo>
                    <a:pt x="1060" y="1219"/>
                    <a:pt x="525" y="1350"/>
                    <a:pt x="1" y="1504"/>
                  </a:cubicBezTo>
                  <a:cubicBezTo>
                    <a:pt x="1" y="1504"/>
                    <a:pt x="1" y="1516"/>
                    <a:pt x="1" y="1516"/>
                  </a:cubicBezTo>
                  <a:cubicBezTo>
                    <a:pt x="739" y="1397"/>
                    <a:pt x="1430" y="1135"/>
                    <a:pt x="2073" y="766"/>
                  </a:cubicBezTo>
                  <a:cubicBezTo>
                    <a:pt x="2559" y="473"/>
                    <a:pt x="3146" y="199"/>
                    <a:pt x="3709" y="199"/>
                  </a:cubicBezTo>
                  <a:cubicBezTo>
                    <a:pt x="4014" y="199"/>
                    <a:pt x="4313" y="280"/>
                    <a:pt x="4585" y="480"/>
                  </a:cubicBezTo>
                  <a:cubicBezTo>
                    <a:pt x="4597" y="492"/>
                    <a:pt x="4609" y="504"/>
                    <a:pt x="4632" y="516"/>
                  </a:cubicBezTo>
                  <a:lnTo>
                    <a:pt x="4644" y="528"/>
                  </a:lnTo>
                  <a:cubicBezTo>
                    <a:pt x="4668" y="540"/>
                    <a:pt x="4680" y="552"/>
                    <a:pt x="4692" y="564"/>
                  </a:cubicBezTo>
                  <a:cubicBezTo>
                    <a:pt x="4710" y="582"/>
                    <a:pt x="4734" y="591"/>
                    <a:pt x="4757" y="591"/>
                  </a:cubicBezTo>
                  <a:cubicBezTo>
                    <a:pt x="4781" y="591"/>
                    <a:pt x="4805" y="582"/>
                    <a:pt x="4823" y="564"/>
                  </a:cubicBezTo>
                  <a:cubicBezTo>
                    <a:pt x="4870" y="564"/>
                    <a:pt x="4918" y="564"/>
                    <a:pt x="4966" y="576"/>
                  </a:cubicBezTo>
                  <a:cubicBezTo>
                    <a:pt x="5180" y="623"/>
                    <a:pt x="5382" y="707"/>
                    <a:pt x="5561" y="826"/>
                  </a:cubicBezTo>
                  <a:cubicBezTo>
                    <a:pt x="5847" y="1028"/>
                    <a:pt x="6121" y="1242"/>
                    <a:pt x="6371" y="1481"/>
                  </a:cubicBezTo>
                  <a:cubicBezTo>
                    <a:pt x="6883" y="1885"/>
                    <a:pt x="7430" y="2243"/>
                    <a:pt x="8014" y="2564"/>
                  </a:cubicBezTo>
                  <a:cubicBezTo>
                    <a:pt x="8018" y="2565"/>
                    <a:pt x="8022" y="2566"/>
                    <a:pt x="8026" y="2566"/>
                  </a:cubicBezTo>
                  <a:cubicBezTo>
                    <a:pt x="8063" y="2566"/>
                    <a:pt x="8071" y="2515"/>
                    <a:pt x="8049" y="2505"/>
                  </a:cubicBezTo>
                  <a:cubicBezTo>
                    <a:pt x="7407" y="2124"/>
                    <a:pt x="6799" y="1683"/>
                    <a:pt x="6264" y="1171"/>
                  </a:cubicBezTo>
                  <a:cubicBezTo>
                    <a:pt x="6049" y="957"/>
                    <a:pt x="5799" y="766"/>
                    <a:pt x="5549" y="600"/>
                  </a:cubicBezTo>
                  <a:cubicBezTo>
                    <a:pt x="5430" y="528"/>
                    <a:pt x="5299" y="469"/>
                    <a:pt x="5156" y="421"/>
                  </a:cubicBezTo>
                  <a:lnTo>
                    <a:pt x="5001" y="385"/>
                  </a:lnTo>
                  <a:cubicBezTo>
                    <a:pt x="4972" y="367"/>
                    <a:pt x="4939" y="358"/>
                    <a:pt x="4908" y="358"/>
                  </a:cubicBezTo>
                  <a:cubicBezTo>
                    <a:pt x="4876" y="358"/>
                    <a:pt x="4847" y="367"/>
                    <a:pt x="4823" y="385"/>
                  </a:cubicBezTo>
                  <a:cubicBezTo>
                    <a:pt x="4495" y="114"/>
                    <a:pt x="4098" y="0"/>
                    <a:pt x="369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436425" y="3322425"/>
              <a:ext cx="183275" cy="41000"/>
            </a:xfrm>
            <a:custGeom>
              <a:avLst/>
              <a:gdLst/>
              <a:ahLst/>
              <a:cxnLst/>
              <a:rect l="l" t="t" r="r" b="b"/>
              <a:pathLst>
                <a:path w="7331" h="1640" extrusionOk="0">
                  <a:moveTo>
                    <a:pt x="3073" y="1"/>
                  </a:moveTo>
                  <a:cubicBezTo>
                    <a:pt x="2890" y="1"/>
                    <a:pt x="2704" y="29"/>
                    <a:pt x="2525" y="77"/>
                  </a:cubicBezTo>
                  <a:cubicBezTo>
                    <a:pt x="2168" y="196"/>
                    <a:pt x="1822" y="327"/>
                    <a:pt x="1477" y="482"/>
                  </a:cubicBezTo>
                  <a:cubicBezTo>
                    <a:pt x="1013" y="673"/>
                    <a:pt x="525" y="792"/>
                    <a:pt x="24" y="851"/>
                  </a:cubicBezTo>
                  <a:cubicBezTo>
                    <a:pt x="1" y="851"/>
                    <a:pt x="1" y="899"/>
                    <a:pt x="24" y="899"/>
                  </a:cubicBezTo>
                  <a:cubicBezTo>
                    <a:pt x="679" y="851"/>
                    <a:pt x="1310" y="708"/>
                    <a:pt x="1918" y="458"/>
                  </a:cubicBezTo>
                  <a:cubicBezTo>
                    <a:pt x="2278" y="317"/>
                    <a:pt x="2660" y="196"/>
                    <a:pt x="3030" y="196"/>
                  </a:cubicBezTo>
                  <a:cubicBezTo>
                    <a:pt x="3345" y="196"/>
                    <a:pt x="3651" y="283"/>
                    <a:pt x="3930" y="518"/>
                  </a:cubicBezTo>
                  <a:cubicBezTo>
                    <a:pt x="3942" y="542"/>
                    <a:pt x="3977" y="542"/>
                    <a:pt x="4001" y="542"/>
                  </a:cubicBezTo>
                  <a:cubicBezTo>
                    <a:pt x="4008" y="545"/>
                    <a:pt x="4015" y="547"/>
                    <a:pt x="4022" y="547"/>
                  </a:cubicBezTo>
                  <a:cubicBezTo>
                    <a:pt x="4039" y="547"/>
                    <a:pt x="4056" y="538"/>
                    <a:pt x="4073" y="530"/>
                  </a:cubicBezTo>
                  <a:cubicBezTo>
                    <a:pt x="4199" y="422"/>
                    <a:pt x="4343" y="379"/>
                    <a:pt x="4496" y="379"/>
                  </a:cubicBezTo>
                  <a:cubicBezTo>
                    <a:pt x="4950" y="379"/>
                    <a:pt x="5482" y="757"/>
                    <a:pt x="5847" y="935"/>
                  </a:cubicBezTo>
                  <a:cubicBezTo>
                    <a:pt x="6323" y="1173"/>
                    <a:pt x="6787" y="1411"/>
                    <a:pt x="7275" y="1637"/>
                  </a:cubicBezTo>
                  <a:cubicBezTo>
                    <a:pt x="7279" y="1638"/>
                    <a:pt x="7283" y="1639"/>
                    <a:pt x="7287" y="1639"/>
                  </a:cubicBezTo>
                  <a:cubicBezTo>
                    <a:pt x="7316" y="1639"/>
                    <a:pt x="7331" y="1600"/>
                    <a:pt x="7299" y="1590"/>
                  </a:cubicBezTo>
                  <a:cubicBezTo>
                    <a:pt x="6656" y="1220"/>
                    <a:pt x="5990" y="875"/>
                    <a:pt x="5335" y="530"/>
                  </a:cubicBezTo>
                  <a:cubicBezTo>
                    <a:pt x="5055" y="386"/>
                    <a:pt x="4749" y="221"/>
                    <a:pt x="4456" y="221"/>
                  </a:cubicBezTo>
                  <a:cubicBezTo>
                    <a:pt x="4312" y="221"/>
                    <a:pt x="4170" y="261"/>
                    <a:pt x="4037" y="363"/>
                  </a:cubicBezTo>
                  <a:cubicBezTo>
                    <a:pt x="3770" y="104"/>
                    <a:pt x="3426" y="1"/>
                    <a:pt x="3073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442975" y="3261025"/>
              <a:ext cx="176325" cy="32875"/>
            </a:xfrm>
            <a:custGeom>
              <a:avLst/>
              <a:gdLst/>
              <a:ahLst/>
              <a:cxnLst/>
              <a:rect l="l" t="t" r="r" b="b"/>
              <a:pathLst>
                <a:path w="7053" h="1315" extrusionOk="0">
                  <a:moveTo>
                    <a:pt x="3248" y="1"/>
                  </a:moveTo>
                  <a:cubicBezTo>
                    <a:pt x="2991" y="1"/>
                    <a:pt x="2728" y="49"/>
                    <a:pt x="2465" y="128"/>
                  </a:cubicBezTo>
                  <a:cubicBezTo>
                    <a:pt x="2084" y="247"/>
                    <a:pt x="1727" y="414"/>
                    <a:pt x="1358" y="545"/>
                  </a:cubicBezTo>
                  <a:cubicBezTo>
                    <a:pt x="917" y="688"/>
                    <a:pt x="465" y="795"/>
                    <a:pt x="13" y="855"/>
                  </a:cubicBezTo>
                  <a:cubicBezTo>
                    <a:pt x="1" y="855"/>
                    <a:pt x="1" y="867"/>
                    <a:pt x="13" y="867"/>
                  </a:cubicBezTo>
                  <a:cubicBezTo>
                    <a:pt x="632" y="831"/>
                    <a:pt x="1239" y="712"/>
                    <a:pt x="1822" y="509"/>
                  </a:cubicBezTo>
                  <a:cubicBezTo>
                    <a:pt x="2269" y="348"/>
                    <a:pt x="2747" y="174"/>
                    <a:pt x="3212" y="174"/>
                  </a:cubicBezTo>
                  <a:cubicBezTo>
                    <a:pt x="3503" y="174"/>
                    <a:pt x="3790" y="242"/>
                    <a:pt x="4061" y="426"/>
                  </a:cubicBezTo>
                  <a:cubicBezTo>
                    <a:pt x="4073" y="432"/>
                    <a:pt x="4087" y="435"/>
                    <a:pt x="4104" y="435"/>
                  </a:cubicBezTo>
                  <a:cubicBezTo>
                    <a:pt x="4120" y="435"/>
                    <a:pt x="4138" y="432"/>
                    <a:pt x="4156" y="426"/>
                  </a:cubicBezTo>
                  <a:lnTo>
                    <a:pt x="4156" y="426"/>
                  </a:lnTo>
                  <a:cubicBezTo>
                    <a:pt x="4108" y="450"/>
                    <a:pt x="4061" y="497"/>
                    <a:pt x="4025" y="533"/>
                  </a:cubicBezTo>
                  <a:cubicBezTo>
                    <a:pt x="3964" y="584"/>
                    <a:pt x="4015" y="660"/>
                    <a:pt x="4076" y="660"/>
                  </a:cubicBezTo>
                  <a:cubicBezTo>
                    <a:pt x="4086" y="660"/>
                    <a:pt x="4097" y="658"/>
                    <a:pt x="4108" y="652"/>
                  </a:cubicBezTo>
                  <a:cubicBezTo>
                    <a:pt x="4381" y="474"/>
                    <a:pt x="4655" y="401"/>
                    <a:pt x="4927" y="401"/>
                  </a:cubicBezTo>
                  <a:cubicBezTo>
                    <a:pt x="5654" y="401"/>
                    <a:pt x="6366" y="917"/>
                    <a:pt x="6990" y="1307"/>
                  </a:cubicBezTo>
                  <a:cubicBezTo>
                    <a:pt x="6998" y="1313"/>
                    <a:pt x="7006" y="1315"/>
                    <a:pt x="7014" y="1315"/>
                  </a:cubicBezTo>
                  <a:cubicBezTo>
                    <a:pt x="7038" y="1315"/>
                    <a:pt x="7053" y="1290"/>
                    <a:pt x="7025" y="1271"/>
                  </a:cubicBezTo>
                  <a:cubicBezTo>
                    <a:pt x="6473" y="894"/>
                    <a:pt x="5615" y="196"/>
                    <a:pt x="4835" y="196"/>
                  </a:cubicBezTo>
                  <a:cubicBezTo>
                    <a:pt x="4612" y="196"/>
                    <a:pt x="4396" y="253"/>
                    <a:pt x="4195" y="391"/>
                  </a:cubicBezTo>
                  <a:lnTo>
                    <a:pt x="4195" y="391"/>
                  </a:lnTo>
                  <a:cubicBezTo>
                    <a:pt x="4227" y="361"/>
                    <a:pt x="4222" y="303"/>
                    <a:pt x="4180" y="271"/>
                  </a:cubicBezTo>
                  <a:cubicBezTo>
                    <a:pt x="3887" y="78"/>
                    <a:pt x="3573" y="1"/>
                    <a:pt x="3248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3463525" y="3202400"/>
              <a:ext cx="187250" cy="31925"/>
            </a:xfrm>
            <a:custGeom>
              <a:avLst/>
              <a:gdLst/>
              <a:ahLst/>
              <a:cxnLst/>
              <a:rect l="l" t="t" r="r" b="b"/>
              <a:pathLst>
                <a:path w="7490" h="1277" extrusionOk="0">
                  <a:moveTo>
                    <a:pt x="2565" y="0"/>
                  </a:moveTo>
                  <a:cubicBezTo>
                    <a:pt x="2464" y="0"/>
                    <a:pt x="2363" y="8"/>
                    <a:pt x="2262" y="21"/>
                  </a:cubicBezTo>
                  <a:cubicBezTo>
                    <a:pt x="1512" y="116"/>
                    <a:pt x="774" y="259"/>
                    <a:pt x="24" y="318"/>
                  </a:cubicBezTo>
                  <a:cubicBezTo>
                    <a:pt x="0" y="318"/>
                    <a:pt x="12" y="366"/>
                    <a:pt x="24" y="366"/>
                  </a:cubicBezTo>
                  <a:cubicBezTo>
                    <a:pt x="584" y="330"/>
                    <a:pt x="1131" y="271"/>
                    <a:pt x="1679" y="223"/>
                  </a:cubicBezTo>
                  <a:cubicBezTo>
                    <a:pt x="1938" y="203"/>
                    <a:pt x="2209" y="165"/>
                    <a:pt x="2470" y="165"/>
                  </a:cubicBezTo>
                  <a:cubicBezTo>
                    <a:pt x="2833" y="165"/>
                    <a:pt x="3178" y="240"/>
                    <a:pt x="3441" y="545"/>
                  </a:cubicBezTo>
                  <a:cubicBezTo>
                    <a:pt x="3465" y="568"/>
                    <a:pt x="3495" y="580"/>
                    <a:pt x="3524" y="580"/>
                  </a:cubicBezTo>
                  <a:cubicBezTo>
                    <a:pt x="3554" y="580"/>
                    <a:pt x="3584" y="568"/>
                    <a:pt x="3608" y="545"/>
                  </a:cubicBezTo>
                  <a:cubicBezTo>
                    <a:pt x="3799" y="378"/>
                    <a:pt x="4003" y="315"/>
                    <a:pt x="4214" y="315"/>
                  </a:cubicBezTo>
                  <a:cubicBezTo>
                    <a:pt x="4712" y="315"/>
                    <a:pt x="5243" y="670"/>
                    <a:pt x="5703" y="854"/>
                  </a:cubicBezTo>
                  <a:cubicBezTo>
                    <a:pt x="6214" y="1061"/>
                    <a:pt x="6745" y="1277"/>
                    <a:pt x="7295" y="1277"/>
                  </a:cubicBezTo>
                  <a:cubicBezTo>
                    <a:pt x="7348" y="1277"/>
                    <a:pt x="7400" y="1275"/>
                    <a:pt x="7453" y="1271"/>
                  </a:cubicBezTo>
                  <a:cubicBezTo>
                    <a:pt x="7489" y="1259"/>
                    <a:pt x="7489" y="1199"/>
                    <a:pt x="7453" y="1199"/>
                  </a:cubicBezTo>
                  <a:cubicBezTo>
                    <a:pt x="6489" y="1176"/>
                    <a:pt x="5727" y="664"/>
                    <a:pt x="4882" y="283"/>
                  </a:cubicBezTo>
                  <a:cubicBezTo>
                    <a:pt x="4645" y="179"/>
                    <a:pt x="4415" y="114"/>
                    <a:pt x="4195" y="114"/>
                  </a:cubicBezTo>
                  <a:cubicBezTo>
                    <a:pt x="3961" y="114"/>
                    <a:pt x="3739" y="188"/>
                    <a:pt x="3536" y="366"/>
                  </a:cubicBezTo>
                  <a:cubicBezTo>
                    <a:pt x="3275" y="96"/>
                    <a:pt x="2927" y="0"/>
                    <a:pt x="2565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3459950" y="3149025"/>
              <a:ext cx="189025" cy="28300"/>
            </a:xfrm>
            <a:custGeom>
              <a:avLst/>
              <a:gdLst/>
              <a:ahLst/>
              <a:cxnLst/>
              <a:rect l="l" t="t" r="r" b="b"/>
              <a:pathLst>
                <a:path w="7561" h="1132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536" y="298"/>
                    <a:pt x="1143" y="310"/>
                    <a:pt x="1727" y="358"/>
                  </a:cubicBezTo>
                  <a:cubicBezTo>
                    <a:pt x="2048" y="382"/>
                    <a:pt x="2358" y="405"/>
                    <a:pt x="2679" y="429"/>
                  </a:cubicBezTo>
                  <a:cubicBezTo>
                    <a:pt x="3084" y="453"/>
                    <a:pt x="3596" y="429"/>
                    <a:pt x="3810" y="870"/>
                  </a:cubicBezTo>
                  <a:cubicBezTo>
                    <a:pt x="3826" y="916"/>
                    <a:pt x="3871" y="942"/>
                    <a:pt x="3917" y="942"/>
                  </a:cubicBezTo>
                  <a:cubicBezTo>
                    <a:pt x="3942" y="942"/>
                    <a:pt x="3968" y="934"/>
                    <a:pt x="3989" y="917"/>
                  </a:cubicBezTo>
                  <a:lnTo>
                    <a:pt x="4013" y="917"/>
                  </a:lnTo>
                  <a:cubicBezTo>
                    <a:pt x="4247" y="774"/>
                    <a:pt x="4498" y="723"/>
                    <a:pt x="4755" y="723"/>
                  </a:cubicBezTo>
                  <a:cubicBezTo>
                    <a:pt x="5137" y="723"/>
                    <a:pt x="5530" y="837"/>
                    <a:pt x="5894" y="929"/>
                  </a:cubicBezTo>
                  <a:cubicBezTo>
                    <a:pt x="6430" y="1048"/>
                    <a:pt x="6977" y="1120"/>
                    <a:pt x="7525" y="1132"/>
                  </a:cubicBezTo>
                  <a:cubicBezTo>
                    <a:pt x="7549" y="1120"/>
                    <a:pt x="7561" y="1096"/>
                    <a:pt x="7537" y="1096"/>
                  </a:cubicBezTo>
                  <a:cubicBezTo>
                    <a:pt x="6763" y="1036"/>
                    <a:pt x="6061" y="798"/>
                    <a:pt x="5322" y="608"/>
                  </a:cubicBezTo>
                  <a:cubicBezTo>
                    <a:pt x="5139" y="550"/>
                    <a:pt x="4952" y="521"/>
                    <a:pt x="4766" y="521"/>
                  </a:cubicBezTo>
                  <a:cubicBezTo>
                    <a:pt x="4493" y="521"/>
                    <a:pt x="4225" y="583"/>
                    <a:pt x="3977" y="703"/>
                  </a:cubicBezTo>
                  <a:cubicBezTo>
                    <a:pt x="3679" y="227"/>
                    <a:pt x="3060" y="274"/>
                    <a:pt x="2536" y="263"/>
                  </a:cubicBezTo>
                  <a:cubicBezTo>
                    <a:pt x="1691" y="227"/>
                    <a:pt x="822" y="274"/>
                    <a:pt x="12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3486150" y="3101700"/>
              <a:ext cx="143175" cy="17775"/>
            </a:xfrm>
            <a:custGeom>
              <a:avLst/>
              <a:gdLst/>
              <a:ahLst/>
              <a:cxnLst/>
              <a:rect l="l" t="t" r="r" b="b"/>
              <a:pathLst>
                <a:path w="5727" h="711" extrusionOk="0">
                  <a:moveTo>
                    <a:pt x="24" y="1"/>
                  </a:moveTo>
                  <a:cubicBezTo>
                    <a:pt x="0" y="1"/>
                    <a:pt x="0" y="24"/>
                    <a:pt x="24" y="24"/>
                  </a:cubicBezTo>
                  <a:cubicBezTo>
                    <a:pt x="524" y="155"/>
                    <a:pt x="1036" y="286"/>
                    <a:pt x="1548" y="370"/>
                  </a:cubicBezTo>
                  <a:cubicBezTo>
                    <a:pt x="2060" y="465"/>
                    <a:pt x="2619" y="441"/>
                    <a:pt x="3072" y="667"/>
                  </a:cubicBezTo>
                  <a:cubicBezTo>
                    <a:pt x="3084" y="673"/>
                    <a:pt x="3093" y="676"/>
                    <a:pt x="3102" y="676"/>
                  </a:cubicBezTo>
                  <a:cubicBezTo>
                    <a:pt x="3111" y="676"/>
                    <a:pt x="3119" y="673"/>
                    <a:pt x="3131" y="667"/>
                  </a:cubicBezTo>
                  <a:cubicBezTo>
                    <a:pt x="3143" y="679"/>
                    <a:pt x="3155" y="691"/>
                    <a:pt x="3179" y="691"/>
                  </a:cubicBezTo>
                  <a:cubicBezTo>
                    <a:pt x="3377" y="664"/>
                    <a:pt x="3574" y="654"/>
                    <a:pt x="3770" y="654"/>
                  </a:cubicBezTo>
                  <a:cubicBezTo>
                    <a:pt x="4241" y="654"/>
                    <a:pt x="4708" y="710"/>
                    <a:pt x="5177" y="710"/>
                  </a:cubicBezTo>
                  <a:cubicBezTo>
                    <a:pt x="5356" y="710"/>
                    <a:pt x="5535" y="702"/>
                    <a:pt x="5715" y="679"/>
                  </a:cubicBezTo>
                  <a:cubicBezTo>
                    <a:pt x="5727" y="667"/>
                    <a:pt x="5727" y="643"/>
                    <a:pt x="5703" y="643"/>
                  </a:cubicBezTo>
                  <a:cubicBezTo>
                    <a:pt x="5640" y="647"/>
                    <a:pt x="5576" y="649"/>
                    <a:pt x="5513" y="649"/>
                  </a:cubicBezTo>
                  <a:cubicBezTo>
                    <a:pt x="4945" y="649"/>
                    <a:pt x="4365" y="520"/>
                    <a:pt x="3796" y="520"/>
                  </a:cubicBezTo>
                  <a:cubicBezTo>
                    <a:pt x="3588" y="520"/>
                    <a:pt x="3382" y="537"/>
                    <a:pt x="3179" y="584"/>
                  </a:cubicBezTo>
                  <a:cubicBezTo>
                    <a:pt x="3179" y="560"/>
                    <a:pt x="3155" y="536"/>
                    <a:pt x="3131" y="524"/>
                  </a:cubicBezTo>
                  <a:cubicBezTo>
                    <a:pt x="2715" y="298"/>
                    <a:pt x="2191" y="310"/>
                    <a:pt x="1726" y="251"/>
                  </a:cubicBezTo>
                  <a:cubicBezTo>
                    <a:pt x="1155" y="179"/>
                    <a:pt x="583" y="96"/>
                    <a:pt x="2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3482950" y="3046500"/>
              <a:ext cx="85375" cy="45800"/>
            </a:xfrm>
            <a:custGeom>
              <a:avLst/>
              <a:gdLst/>
              <a:ahLst/>
              <a:cxnLst/>
              <a:rect l="l" t="t" r="r" b="b"/>
              <a:pathLst>
                <a:path w="3415" h="1832" extrusionOk="0">
                  <a:moveTo>
                    <a:pt x="20" y="1"/>
                  </a:moveTo>
                  <a:cubicBezTo>
                    <a:pt x="10" y="1"/>
                    <a:pt x="1" y="9"/>
                    <a:pt x="9" y="18"/>
                  </a:cubicBezTo>
                  <a:cubicBezTo>
                    <a:pt x="378" y="423"/>
                    <a:pt x="842" y="637"/>
                    <a:pt x="1366" y="816"/>
                  </a:cubicBezTo>
                  <a:cubicBezTo>
                    <a:pt x="1962" y="1018"/>
                    <a:pt x="3033" y="1161"/>
                    <a:pt x="3307" y="1804"/>
                  </a:cubicBezTo>
                  <a:cubicBezTo>
                    <a:pt x="3315" y="1823"/>
                    <a:pt x="3329" y="1831"/>
                    <a:pt x="3344" y="1831"/>
                  </a:cubicBezTo>
                  <a:cubicBezTo>
                    <a:pt x="3376" y="1831"/>
                    <a:pt x="3414" y="1796"/>
                    <a:pt x="3414" y="1756"/>
                  </a:cubicBezTo>
                  <a:cubicBezTo>
                    <a:pt x="3236" y="1161"/>
                    <a:pt x="2605" y="1101"/>
                    <a:pt x="2069" y="947"/>
                  </a:cubicBezTo>
                  <a:cubicBezTo>
                    <a:pt x="1354" y="732"/>
                    <a:pt x="569" y="554"/>
                    <a:pt x="33" y="6"/>
                  </a:cubicBezTo>
                  <a:cubicBezTo>
                    <a:pt x="29" y="2"/>
                    <a:pt x="25" y="1"/>
                    <a:pt x="2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564750" y="3065400"/>
              <a:ext cx="100475" cy="34500"/>
            </a:xfrm>
            <a:custGeom>
              <a:avLst/>
              <a:gdLst/>
              <a:ahLst/>
              <a:cxnLst/>
              <a:rect l="l" t="t" r="r" b="b"/>
              <a:pathLst>
                <a:path w="4019" h="1380" extrusionOk="0">
                  <a:moveTo>
                    <a:pt x="3989" y="248"/>
                  </a:moveTo>
                  <a:cubicBezTo>
                    <a:pt x="3985" y="248"/>
                    <a:pt x="3981" y="248"/>
                    <a:pt x="3976" y="250"/>
                  </a:cubicBezTo>
                  <a:cubicBezTo>
                    <a:pt x="2750" y="738"/>
                    <a:pt x="904" y="0"/>
                    <a:pt x="35" y="1286"/>
                  </a:cubicBezTo>
                  <a:cubicBezTo>
                    <a:pt x="0" y="1330"/>
                    <a:pt x="36" y="1380"/>
                    <a:pt x="76" y="1380"/>
                  </a:cubicBezTo>
                  <a:cubicBezTo>
                    <a:pt x="90" y="1380"/>
                    <a:pt x="106" y="1373"/>
                    <a:pt x="118" y="1357"/>
                  </a:cubicBezTo>
                  <a:cubicBezTo>
                    <a:pt x="1107" y="262"/>
                    <a:pt x="2726" y="702"/>
                    <a:pt x="3988" y="286"/>
                  </a:cubicBezTo>
                  <a:cubicBezTo>
                    <a:pt x="4019" y="276"/>
                    <a:pt x="4014" y="248"/>
                    <a:pt x="3989" y="248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3664425" y="3027225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28" y="1"/>
                  </a:moveTo>
                  <a:cubicBezTo>
                    <a:pt x="28" y="1"/>
                    <a:pt x="26" y="1"/>
                    <a:pt x="25" y="3"/>
                  </a:cubicBezTo>
                  <a:lnTo>
                    <a:pt x="1" y="3"/>
                  </a:lnTo>
                  <a:cubicBezTo>
                    <a:pt x="1" y="3"/>
                    <a:pt x="1" y="15"/>
                    <a:pt x="1" y="15"/>
                  </a:cubicBezTo>
                  <a:lnTo>
                    <a:pt x="13" y="15"/>
                  </a:lnTo>
                  <a:cubicBezTo>
                    <a:pt x="15" y="17"/>
                    <a:pt x="16" y="17"/>
                    <a:pt x="18" y="17"/>
                  </a:cubicBezTo>
                  <a:cubicBezTo>
                    <a:pt x="26" y="17"/>
                    <a:pt x="32" y="1"/>
                    <a:pt x="28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3569725" y="3029025"/>
              <a:ext cx="91675" cy="29000"/>
            </a:xfrm>
            <a:custGeom>
              <a:avLst/>
              <a:gdLst/>
              <a:ahLst/>
              <a:cxnLst/>
              <a:rect l="l" t="t" r="r" b="b"/>
              <a:pathLst>
                <a:path w="3667" h="1160" extrusionOk="0">
                  <a:moveTo>
                    <a:pt x="3643" y="0"/>
                  </a:moveTo>
                  <a:cubicBezTo>
                    <a:pt x="3640" y="0"/>
                    <a:pt x="3637" y="1"/>
                    <a:pt x="3634" y="2"/>
                  </a:cubicBezTo>
                  <a:cubicBezTo>
                    <a:pt x="2491" y="550"/>
                    <a:pt x="1003" y="110"/>
                    <a:pt x="38" y="1062"/>
                  </a:cubicBezTo>
                  <a:cubicBezTo>
                    <a:pt x="1" y="1100"/>
                    <a:pt x="30" y="1160"/>
                    <a:pt x="67" y="1160"/>
                  </a:cubicBezTo>
                  <a:cubicBezTo>
                    <a:pt x="77" y="1160"/>
                    <a:pt x="88" y="1155"/>
                    <a:pt x="98" y="1145"/>
                  </a:cubicBezTo>
                  <a:cubicBezTo>
                    <a:pt x="1062" y="217"/>
                    <a:pt x="2539" y="657"/>
                    <a:pt x="3646" y="38"/>
                  </a:cubicBezTo>
                  <a:cubicBezTo>
                    <a:pt x="3666" y="28"/>
                    <a:pt x="3661" y="0"/>
                    <a:pt x="3643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3490700" y="2997400"/>
              <a:ext cx="82550" cy="53375"/>
            </a:xfrm>
            <a:custGeom>
              <a:avLst/>
              <a:gdLst/>
              <a:ahLst/>
              <a:cxnLst/>
              <a:rect l="l" t="t" r="r" b="b"/>
              <a:pathLst>
                <a:path w="3302" h="2135" extrusionOk="0">
                  <a:moveTo>
                    <a:pt x="16" y="0"/>
                  </a:moveTo>
                  <a:cubicBezTo>
                    <a:pt x="10" y="0"/>
                    <a:pt x="0" y="9"/>
                    <a:pt x="9" y="17"/>
                  </a:cubicBezTo>
                  <a:cubicBezTo>
                    <a:pt x="342" y="434"/>
                    <a:pt x="782" y="755"/>
                    <a:pt x="1271" y="958"/>
                  </a:cubicBezTo>
                  <a:cubicBezTo>
                    <a:pt x="1866" y="1232"/>
                    <a:pt x="2866" y="1458"/>
                    <a:pt x="3176" y="2101"/>
                  </a:cubicBezTo>
                  <a:cubicBezTo>
                    <a:pt x="3189" y="2124"/>
                    <a:pt x="3212" y="2135"/>
                    <a:pt x="3235" y="2135"/>
                  </a:cubicBezTo>
                  <a:cubicBezTo>
                    <a:pt x="3269" y="2135"/>
                    <a:pt x="3302" y="2109"/>
                    <a:pt x="3295" y="2065"/>
                  </a:cubicBezTo>
                  <a:cubicBezTo>
                    <a:pt x="3247" y="1541"/>
                    <a:pt x="2461" y="1279"/>
                    <a:pt x="2044" y="1125"/>
                  </a:cubicBezTo>
                  <a:cubicBezTo>
                    <a:pt x="1318" y="851"/>
                    <a:pt x="532" y="636"/>
                    <a:pt x="20" y="5"/>
                  </a:cubicBezTo>
                  <a:cubicBezTo>
                    <a:pt x="20" y="2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3510400" y="2961975"/>
              <a:ext cx="65350" cy="55825"/>
            </a:xfrm>
            <a:custGeom>
              <a:avLst/>
              <a:gdLst/>
              <a:ahLst/>
              <a:cxnLst/>
              <a:rect l="l" t="t" r="r" b="b"/>
              <a:pathLst>
                <a:path w="2614" h="2233" extrusionOk="0">
                  <a:moveTo>
                    <a:pt x="34" y="1"/>
                  </a:moveTo>
                  <a:cubicBezTo>
                    <a:pt x="15" y="1"/>
                    <a:pt x="1" y="12"/>
                    <a:pt x="18" y="29"/>
                  </a:cubicBezTo>
                  <a:cubicBezTo>
                    <a:pt x="375" y="458"/>
                    <a:pt x="852" y="720"/>
                    <a:pt x="1316" y="1018"/>
                  </a:cubicBezTo>
                  <a:cubicBezTo>
                    <a:pt x="1792" y="1327"/>
                    <a:pt x="2221" y="1744"/>
                    <a:pt x="2542" y="2220"/>
                  </a:cubicBezTo>
                  <a:cubicBezTo>
                    <a:pt x="2551" y="2229"/>
                    <a:pt x="2562" y="2232"/>
                    <a:pt x="2573" y="2232"/>
                  </a:cubicBezTo>
                  <a:cubicBezTo>
                    <a:pt x="2594" y="2232"/>
                    <a:pt x="2614" y="2219"/>
                    <a:pt x="2614" y="2196"/>
                  </a:cubicBezTo>
                  <a:cubicBezTo>
                    <a:pt x="2507" y="1708"/>
                    <a:pt x="2090" y="1387"/>
                    <a:pt x="1697" y="1125"/>
                  </a:cubicBezTo>
                  <a:cubicBezTo>
                    <a:pt x="1137" y="756"/>
                    <a:pt x="518" y="506"/>
                    <a:pt x="54" y="6"/>
                  </a:cubicBezTo>
                  <a:cubicBezTo>
                    <a:pt x="48" y="2"/>
                    <a:pt x="40" y="1"/>
                    <a:pt x="3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3572900" y="2991800"/>
              <a:ext cx="77475" cy="29675"/>
            </a:xfrm>
            <a:custGeom>
              <a:avLst/>
              <a:gdLst/>
              <a:ahLst/>
              <a:cxnLst/>
              <a:rect l="l" t="t" r="r" b="b"/>
              <a:pathLst>
                <a:path w="3099" h="1187" extrusionOk="0">
                  <a:moveTo>
                    <a:pt x="3064" y="1"/>
                  </a:moveTo>
                  <a:cubicBezTo>
                    <a:pt x="3061" y="1"/>
                    <a:pt x="3058" y="2"/>
                    <a:pt x="3055" y="3"/>
                  </a:cubicBezTo>
                  <a:cubicBezTo>
                    <a:pt x="2507" y="360"/>
                    <a:pt x="1947" y="479"/>
                    <a:pt x="1316" y="634"/>
                  </a:cubicBezTo>
                  <a:cubicBezTo>
                    <a:pt x="876" y="741"/>
                    <a:pt x="423" y="837"/>
                    <a:pt x="42" y="1099"/>
                  </a:cubicBezTo>
                  <a:cubicBezTo>
                    <a:pt x="1" y="1119"/>
                    <a:pt x="32" y="1186"/>
                    <a:pt x="73" y="1186"/>
                  </a:cubicBezTo>
                  <a:cubicBezTo>
                    <a:pt x="78" y="1186"/>
                    <a:pt x="84" y="1185"/>
                    <a:pt x="90" y="1182"/>
                  </a:cubicBezTo>
                  <a:cubicBezTo>
                    <a:pt x="650" y="896"/>
                    <a:pt x="1197" y="801"/>
                    <a:pt x="1804" y="658"/>
                  </a:cubicBezTo>
                  <a:cubicBezTo>
                    <a:pt x="2245" y="551"/>
                    <a:pt x="2745" y="372"/>
                    <a:pt x="3078" y="51"/>
                  </a:cubicBezTo>
                  <a:cubicBezTo>
                    <a:pt x="3099" y="30"/>
                    <a:pt x="3084" y="1"/>
                    <a:pt x="3064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3533550" y="2930600"/>
              <a:ext cx="46025" cy="46775"/>
            </a:xfrm>
            <a:custGeom>
              <a:avLst/>
              <a:gdLst/>
              <a:ahLst/>
              <a:cxnLst/>
              <a:rect l="l" t="t" r="r" b="b"/>
              <a:pathLst>
                <a:path w="1841" h="1871" extrusionOk="0">
                  <a:moveTo>
                    <a:pt x="20" y="0"/>
                  </a:moveTo>
                  <a:cubicBezTo>
                    <a:pt x="10" y="0"/>
                    <a:pt x="1" y="14"/>
                    <a:pt x="9" y="22"/>
                  </a:cubicBezTo>
                  <a:cubicBezTo>
                    <a:pt x="223" y="368"/>
                    <a:pt x="497" y="677"/>
                    <a:pt x="807" y="939"/>
                  </a:cubicBezTo>
                  <a:cubicBezTo>
                    <a:pt x="1152" y="1237"/>
                    <a:pt x="1462" y="1558"/>
                    <a:pt x="1795" y="1868"/>
                  </a:cubicBezTo>
                  <a:cubicBezTo>
                    <a:pt x="1797" y="1870"/>
                    <a:pt x="1800" y="1871"/>
                    <a:pt x="1803" y="1871"/>
                  </a:cubicBezTo>
                  <a:cubicBezTo>
                    <a:pt x="1818" y="1871"/>
                    <a:pt x="1840" y="1851"/>
                    <a:pt x="1831" y="1832"/>
                  </a:cubicBezTo>
                  <a:cubicBezTo>
                    <a:pt x="1652" y="1511"/>
                    <a:pt x="1319" y="1272"/>
                    <a:pt x="1033" y="1046"/>
                  </a:cubicBezTo>
                  <a:cubicBezTo>
                    <a:pt x="640" y="760"/>
                    <a:pt x="307" y="403"/>
                    <a:pt x="33" y="10"/>
                  </a:cubicBezTo>
                  <a:cubicBezTo>
                    <a:pt x="29" y="3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3576225" y="2954900"/>
              <a:ext cx="60475" cy="38750"/>
            </a:xfrm>
            <a:custGeom>
              <a:avLst/>
              <a:gdLst/>
              <a:ahLst/>
              <a:cxnLst/>
              <a:rect l="l" t="t" r="r" b="b"/>
              <a:pathLst>
                <a:path w="2419" h="1550" extrusionOk="0">
                  <a:moveTo>
                    <a:pt x="2384" y="0"/>
                  </a:moveTo>
                  <a:cubicBezTo>
                    <a:pt x="2381" y="0"/>
                    <a:pt x="2377" y="1"/>
                    <a:pt x="2374" y="3"/>
                  </a:cubicBezTo>
                  <a:cubicBezTo>
                    <a:pt x="1660" y="598"/>
                    <a:pt x="457" y="550"/>
                    <a:pt x="17" y="1491"/>
                  </a:cubicBezTo>
                  <a:cubicBezTo>
                    <a:pt x="1" y="1523"/>
                    <a:pt x="32" y="1549"/>
                    <a:pt x="62" y="1549"/>
                  </a:cubicBezTo>
                  <a:cubicBezTo>
                    <a:pt x="77" y="1549"/>
                    <a:pt x="92" y="1543"/>
                    <a:pt x="100" y="1527"/>
                  </a:cubicBezTo>
                  <a:cubicBezTo>
                    <a:pt x="564" y="646"/>
                    <a:pt x="1719" y="670"/>
                    <a:pt x="2398" y="39"/>
                  </a:cubicBezTo>
                  <a:cubicBezTo>
                    <a:pt x="2418" y="28"/>
                    <a:pt x="2403" y="0"/>
                    <a:pt x="238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79000" y="2921425"/>
              <a:ext cx="42825" cy="42325"/>
            </a:xfrm>
            <a:custGeom>
              <a:avLst/>
              <a:gdLst/>
              <a:ahLst/>
              <a:cxnLst/>
              <a:rect l="l" t="t" r="r" b="b"/>
              <a:pathLst>
                <a:path w="1713" h="1693" extrusionOk="0">
                  <a:moveTo>
                    <a:pt x="1684" y="0"/>
                  </a:moveTo>
                  <a:cubicBezTo>
                    <a:pt x="1679" y="0"/>
                    <a:pt x="1673" y="3"/>
                    <a:pt x="1668" y="8"/>
                  </a:cubicBezTo>
                  <a:cubicBezTo>
                    <a:pt x="1060" y="496"/>
                    <a:pt x="108" y="758"/>
                    <a:pt x="1" y="1651"/>
                  </a:cubicBezTo>
                  <a:cubicBezTo>
                    <a:pt x="1" y="1675"/>
                    <a:pt x="21" y="1693"/>
                    <a:pt x="38" y="1693"/>
                  </a:cubicBezTo>
                  <a:cubicBezTo>
                    <a:pt x="48" y="1693"/>
                    <a:pt x="56" y="1688"/>
                    <a:pt x="60" y="1675"/>
                  </a:cubicBezTo>
                  <a:cubicBezTo>
                    <a:pt x="120" y="1437"/>
                    <a:pt x="227" y="1223"/>
                    <a:pt x="370" y="1044"/>
                  </a:cubicBezTo>
                  <a:cubicBezTo>
                    <a:pt x="525" y="877"/>
                    <a:pt x="691" y="746"/>
                    <a:pt x="882" y="639"/>
                  </a:cubicBezTo>
                  <a:cubicBezTo>
                    <a:pt x="1179" y="473"/>
                    <a:pt x="1453" y="270"/>
                    <a:pt x="1703" y="44"/>
                  </a:cubicBezTo>
                  <a:cubicBezTo>
                    <a:pt x="1712" y="26"/>
                    <a:pt x="1701" y="0"/>
                    <a:pt x="1684" y="0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552000" y="2885375"/>
              <a:ext cx="48175" cy="63875"/>
            </a:xfrm>
            <a:custGeom>
              <a:avLst/>
              <a:gdLst/>
              <a:ahLst/>
              <a:cxnLst/>
              <a:rect l="l" t="t" r="r" b="b"/>
              <a:pathLst>
                <a:path w="1927" h="2555" extrusionOk="0">
                  <a:moveTo>
                    <a:pt x="1920" y="1"/>
                  </a:moveTo>
                  <a:cubicBezTo>
                    <a:pt x="1917" y="1"/>
                    <a:pt x="1914" y="4"/>
                    <a:pt x="1914" y="10"/>
                  </a:cubicBezTo>
                  <a:cubicBezTo>
                    <a:pt x="1914" y="664"/>
                    <a:pt x="1533" y="1153"/>
                    <a:pt x="1295" y="1700"/>
                  </a:cubicBezTo>
                  <a:lnTo>
                    <a:pt x="1259" y="1784"/>
                  </a:lnTo>
                  <a:lnTo>
                    <a:pt x="1224" y="1843"/>
                  </a:lnTo>
                  <a:cubicBezTo>
                    <a:pt x="1212" y="1819"/>
                    <a:pt x="1200" y="1819"/>
                    <a:pt x="1188" y="1807"/>
                  </a:cubicBezTo>
                  <a:cubicBezTo>
                    <a:pt x="1093" y="1569"/>
                    <a:pt x="938" y="1355"/>
                    <a:pt x="747" y="1188"/>
                  </a:cubicBezTo>
                  <a:cubicBezTo>
                    <a:pt x="485" y="915"/>
                    <a:pt x="212" y="676"/>
                    <a:pt x="33" y="331"/>
                  </a:cubicBezTo>
                  <a:cubicBezTo>
                    <a:pt x="30" y="328"/>
                    <a:pt x="25" y="326"/>
                    <a:pt x="21" y="326"/>
                  </a:cubicBezTo>
                  <a:cubicBezTo>
                    <a:pt x="10" y="326"/>
                    <a:pt x="1" y="335"/>
                    <a:pt x="9" y="343"/>
                  </a:cubicBezTo>
                  <a:cubicBezTo>
                    <a:pt x="164" y="629"/>
                    <a:pt x="354" y="879"/>
                    <a:pt x="581" y="1117"/>
                  </a:cubicBezTo>
                  <a:cubicBezTo>
                    <a:pt x="807" y="1391"/>
                    <a:pt x="974" y="1665"/>
                    <a:pt x="1176" y="1950"/>
                  </a:cubicBezTo>
                  <a:cubicBezTo>
                    <a:pt x="1176" y="1956"/>
                    <a:pt x="1182" y="1959"/>
                    <a:pt x="1189" y="1959"/>
                  </a:cubicBezTo>
                  <a:cubicBezTo>
                    <a:pt x="1197" y="1959"/>
                    <a:pt x="1206" y="1956"/>
                    <a:pt x="1212" y="1950"/>
                  </a:cubicBezTo>
                  <a:lnTo>
                    <a:pt x="1212" y="1950"/>
                  </a:lnTo>
                  <a:cubicBezTo>
                    <a:pt x="1152" y="2141"/>
                    <a:pt x="1128" y="2343"/>
                    <a:pt x="1140" y="2546"/>
                  </a:cubicBezTo>
                  <a:cubicBezTo>
                    <a:pt x="1140" y="2552"/>
                    <a:pt x="1146" y="2555"/>
                    <a:pt x="1152" y="2555"/>
                  </a:cubicBezTo>
                  <a:cubicBezTo>
                    <a:pt x="1158" y="2555"/>
                    <a:pt x="1164" y="2552"/>
                    <a:pt x="1164" y="2546"/>
                  </a:cubicBezTo>
                  <a:cubicBezTo>
                    <a:pt x="1212" y="2343"/>
                    <a:pt x="1224" y="2141"/>
                    <a:pt x="1271" y="1927"/>
                  </a:cubicBezTo>
                  <a:cubicBezTo>
                    <a:pt x="1295" y="1891"/>
                    <a:pt x="1307" y="1855"/>
                    <a:pt x="1319" y="1807"/>
                  </a:cubicBezTo>
                  <a:cubicBezTo>
                    <a:pt x="1331" y="1772"/>
                    <a:pt x="1331" y="1736"/>
                    <a:pt x="1343" y="1712"/>
                  </a:cubicBezTo>
                  <a:cubicBezTo>
                    <a:pt x="1414" y="1522"/>
                    <a:pt x="1545" y="1355"/>
                    <a:pt x="1628" y="1188"/>
                  </a:cubicBezTo>
                  <a:cubicBezTo>
                    <a:pt x="1819" y="819"/>
                    <a:pt x="1914" y="414"/>
                    <a:pt x="1926" y="10"/>
                  </a:cubicBezTo>
                  <a:cubicBezTo>
                    <a:pt x="1926" y="4"/>
                    <a:pt x="1923" y="1"/>
                    <a:pt x="1920" y="1"/>
                  </a:cubicBezTo>
                  <a:close/>
                </a:path>
              </a:pathLst>
            </a:custGeom>
            <a:solidFill>
              <a:schemeClr val="accent1">
                <a:alpha val="53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1" name="Google Shape;1351;p15"/>
          <p:cNvGrpSpPr/>
          <p:nvPr/>
        </p:nvGrpSpPr>
        <p:grpSpPr>
          <a:xfrm rot="-7434564" flipH="1">
            <a:off x="7402918" y="-1937334"/>
            <a:ext cx="2205126" cy="4812969"/>
            <a:chOff x="7386050" y="661025"/>
            <a:chExt cx="1576975" cy="3441950"/>
          </a:xfrm>
        </p:grpSpPr>
        <p:sp>
          <p:nvSpPr>
            <p:cNvPr id="1352" name="Google Shape;1352;p15"/>
            <p:cNvSpPr/>
            <p:nvPr/>
          </p:nvSpPr>
          <p:spPr>
            <a:xfrm>
              <a:off x="7386050" y="661025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7775225" y="2297475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7648645" y="2179075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7568031" y="2029800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7463294" y="1775450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7414325" y="1511925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7414325" y="1289275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7482900" y="1071600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7569150" y="929850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7666134" y="824993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7929775" y="899825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15"/>
          <p:cNvSpPr/>
          <p:nvPr/>
        </p:nvSpPr>
        <p:spPr>
          <a:xfrm rot="2886980" flipH="1">
            <a:off x="6233970" y="2931503"/>
            <a:ext cx="4025388" cy="2070734"/>
          </a:xfrm>
          <a:custGeom>
            <a:avLst/>
            <a:gdLst/>
            <a:ahLst/>
            <a:cxnLst/>
            <a:rect l="l" t="t" r="r" b="b"/>
            <a:pathLst>
              <a:path w="49936" h="25688" extrusionOk="0">
                <a:moveTo>
                  <a:pt x="11038" y="1"/>
                </a:moveTo>
                <a:cubicBezTo>
                  <a:pt x="7313" y="1"/>
                  <a:pt x="3603" y="490"/>
                  <a:pt x="0" y="1458"/>
                </a:cubicBezTo>
                <a:lnTo>
                  <a:pt x="96" y="1934"/>
                </a:lnTo>
                <a:cubicBezTo>
                  <a:pt x="679" y="1720"/>
                  <a:pt x="1263" y="1530"/>
                  <a:pt x="1858" y="1387"/>
                </a:cubicBezTo>
                <a:cubicBezTo>
                  <a:pt x="2013" y="1351"/>
                  <a:pt x="2167" y="1315"/>
                  <a:pt x="2322" y="1279"/>
                </a:cubicBezTo>
                <a:cubicBezTo>
                  <a:pt x="3037" y="1125"/>
                  <a:pt x="3763" y="994"/>
                  <a:pt x="4477" y="887"/>
                </a:cubicBezTo>
                <a:cubicBezTo>
                  <a:pt x="4727" y="851"/>
                  <a:pt x="4965" y="827"/>
                  <a:pt x="5204" y="791"/>
                </a:cubicBezTo>
                <a:cubicBezTo>
                  <a:pt x="6239" y="672"/>
                  <a:pt x="7239" y="589"/>
                  <a:pt x="8144" y="541"/>
                </a:cubicBezTo>
                <a:cubicBezTo>
                  <a:pt x="9203" y="485"/>
                  <a:pt x="10109" y="471"/>
                  <a:pt x="10726" y="471"/>
                </a:cubicBezTo>
                <a:cubicBezTo>
                  <a:pt x="11275" y="471"/>
                  <a:pt x="11597" y="482"/>
                  <a:pt x="11597" y="482"/>
                </a:cubicBezTo>
                <a:cubicBezTo>
                  <a:pt x="11264" y="970"/>
                  <a:pt x="10966" y="1482"/>
                  <a:pt x="10704" y="2018"/>
                </a:cubicBezTo>
                <a:lnTo>
                  <a:pt x="10692" y="2030"/>
                </a:lnTo>
                <a:cubicBezTo>
                  <a:pt x="10573" y="2268"/>
                  <a:pt x="10478" y="2506"/>
                  <a:pt x="10395" y="2744"/>
                </a:cubicBezTo>
                <a:cubicBezTo>
                  <a:pt x="10359" y="2839"/>
                  <a:pt x="10335" y="2934"/>
                  <a:pt x="10311" y="3042"/>
                </a:cubicBezTo>
                <a:cubicBezTo>
                  <a:pt x="10276" y="3149"/>
                  <a:pt x="10264" y="3268"/>
                  <a:pt x="10252" y="3387"/>
                </a:cubicBezTo>
                <a:cubicBezTo>
                  <a:pt x="10216" y="3696"/>
                  <a:pt x="10276" y="3958"/>
                  <a:pt x="10478" y="4113"/>
                </a:cubicBezTo>
                <a:cubicBezTo>
                  <a:pt x="11383" y="4875"/>
                  <a:pt x="13538" y="4804"/>
                  <a:pt x="14752" y="5209"/>
                </a:cubicBezTo>
                <a:cubicBezTo>
                  <a:pt x="15955" y="5613"/>
                  <a:pt x="16479" y="6733"/>
                  <a:pt x="17419" y="6733"/>
                </a:cubicBezTo>
                <a:cubicBezTo>
                  <a:pt x="17574" y="6733"/>
                  <a:pt x="17741" y="6661"/>
                  <a:pt x="17848" y="6530"/>
                </a:cubicBezTo>
                <a:cubicBezTo>
                  <a:pt x="17955" y="6423"/>
                  <a:pt x="18038" y="6304"/>
                  <a:pt x="18098" y="6161"/>
                </a:cubicBezTo>
                <a:cubicBezTo>
                  <a:pt x="18122" y="6137"/>
                  <a:pt x="18134" y="6102"/>
                  <a:pt x="18146" y="6078"/>
                </a:cubicBezTo>
                <a:cubicBezTo>
                  <a:pt x="18217" y="5923"/>
                  <a:pt x="18277" y="5768"/>
                  <a:pt x="18336" y="5601"/>
                </a:cubicBezTo>
                <a:lnTo>
                  <a:pt x="18360" y="5506"/>
                </a:lnTo>
                <a:cubicBezTo>
                  <a:pt x="18522" y="5090"/>
                  <a:pt x="18672" y="4707"/>
                  <a:pt x="18954" y="4707"/>
                </a:cubicBezTo>
                <a:cubicBezTo>
                  <a:pt x="18962" y="4707"/>
                  <a:pt x="18970" y="4708"/>
                  <a:pt x="18979" y="4708"/>
                </a:cubicBezTo>
                <a:cubicBezTo>
                  <a:pt x="19027" y="4708"/>
                  <a:pt x="19074" y="4744"/>
                  <a:pt x="19086" y="4792"/>
                </a:cubicBezTo>
                <a:cubicBezTo>
                  <a:pt x="19086" y="4804"/>
                  <a:pt x="19086" y="4816"/>
                  <a:pt x="19086" y="4828"/>
                </a:cubicBezTo>
                <a:lnTo>
                  <a:pt x="19086" y="4839"/>
                </a:lnTo>
                <a:cubicBezTo>
                  <a:pt x="19086" y="5006"/>
                  <a:pt x="18920" y="5304"/>
                  <a:pt x="18705" y="5649"/>
                </a:cubicBezTo>
                <a:lnTo>
                  <a:pt x="18634" y="5780"/>
                </a:lnTo>
                <a:lnTo>
                  <a:pt x="18562" y="5875"/>
                </a:lnTo>
                <a:lnTo>
                  <a:pt x="18491" y="5994"/>
                </a:lnTo>
                <a:lnTo>
                  <a:pt x="18384" y="6161"/>
                </a:lnTo>
                <a:cubicBezTo>
                  <a:pt x="17967" y="6828"/>
                  <a:pt x="17574" y="7506"/>
                  <a:pt x="17884" y="7661"/>
                </a:cubicBezTo>
                <a:cubicBezTo>
                  <a:pt x="18515" y="8006"/>
                  <a:pt x="19979" y="9590"/>
                  <a:pt x="20551" y="9650"/>
                </a:cubicBezTo>
                <a:cubicBezTo>
                  <a:pt x="20565" y="9651"/>
                  <a:pt x="20580" y="9652"/>
                  <a:pt x="20594" y="9652"/>
                </a:cubicBezTo>
                <a:cubicBezTo>
                  <a:pt x="21142" y="9652"/>
                  <a:pt x="21948" y="8390"/>
                  <a:pt x="22539" y="8054"/>
                </a:cubicBezTo>
                <a:cubicBezTo>
                  <a:pt x="22575" y="8030"/>
                  <a:pt x="22610" y="8018"/>
                  <a:pt x="22658" y="7995"/>
                </a:cubicBezTo>
                <a:cubicBezTo>
                  <a:pt x="22730" y="7971"/>
                  <a:pt x="22789" y="7923"/>
                  <a:pt x="22837" y="7864"/>
                </a:cubicBezTo>
                <a:cubicBezTo>
                  <a:pt x="22884" y="7816"/>
                  <a:pt x="22932" y="7768"/>
                  <a:pt x="22968" y="7721"/>
                </a:cubicBezTo>
                <a:cubicBezTo>
                  <a:pt x="23122" y="7506"/>
                  <a:pt x="23265" y="7292"/>
                  <a:pt x="23384" y="7054"/>
                </a:cubicBezTo>
                <a:cubicBezTo>
                  <a:pt x="23480" y="6887"/>
                  <a:pt x="23575" y="6709"/>
                  <a:pt x="23670" y="6530"/>
                </a:cubicBezTo>
                <a:cubicBezTo>
                  <a:pt x="23718" y="6435"/>
                  <a:pt x="23765" y="6352"/>
                  <a:pt x="23813" y="6268"/>
                </a:cubicBezTo>
                <a:cubicBezTo>
                  <a:pt x="23944" y="6006"/>
                  <a:pt x="24075" y="5768"/>
                  <a:pt x="24206" y="5590"/>
                </a:cubicBezTo>
                <a:cubicBezTo>
                  <a:pt x="24242" y="5530"/>
                  <a:pt x="24277" y="5482"/>
                  <a:pt x="24313" y="5435"/>
                </a:cubicBezTo>
                <a:cubicBezTo>
                  <a:pt x="24349" y="5399"/>
                  <a:pt x="24384" y="5363"/>
                  <a:pt x="24432" y="5328"/>
                </a:cubicBezTo>
                <a:cubicBezTo>
                  <a:pt x="24444" y="5316"/>
                  <a:pt x="24456" y="5304"/>
                  <a:pt x="24480" y="5292"/>
                </a:cubicBezTo>
                <a:cubicBezTo>
                  <a:pt x="24497" y="5283"/>
                  <a:pt x="24519" y="5275"/>
                  <a:pt x="24540" y="5275"/>
                </a:cubicBezTo>
                <a:cubicBezTo>
                  <a:pt x="24548" y="5275"/>
                  <a:pt x="24556" y="5276"/>
                  <a:pt x="24563" y="5280"/>
                </a:cubicBezTo>
                <a:cubicBezTo>
                  <a:pt x="24599" y="5280"/>
                  <a:pt x="24623" y="5304"/>
                  <a:pt x="24646" y="5328"/>
                </a:cubicBezTo>
                <a:cubicBezTo>
                  <a:pt x="24706" y="5399"/>
                  <a:pt x="24682" y="5554"/>
                  <a:pt x="24611" y="5768"/>
                </a:cubicBezTo>
                <a:cubicBezTo>
                  <a:pt x="24230" y="6816"/>
                  <a:pt x="22444" y="9197"/>
                  <a:pt x="22313" y="9840"/>
                </a:cubicBezTo>
                <a:cubicBezTo>
                  <a:pt x="22301" y="9876"/>
                  <a:pt x="22301" y="9923"/>
                  <a:pt x="22313" y="9959"/>
                </a:cubicBezTo>
                <a:cubicBezTo>
                  <a:pt x="22360" y="10066"/>
                  <a:pt x="22420" y="10162"/>
                  <a:pt x="22491" y="10245"/>
                </a:cubicBezTo>
                <a:cubicBezTo>
                  <a:pt x="22860" y="10709"/>
                  <a:pt x="23622" y="11340"/>
                  <a:pt x="24039" y="11483"/>
                </a:cubicBezTo>
                <a:cubicBezTo>
                  <a:pt x="24071" y="11494"/>
                  <a:pt x="24102" y="11500"/>
                  <a:pt x="24133" y="11500"/>
                </a:cubicBezTo>
                <a:cubicBezTo>
                  <a:pt x="24590" y="11500"/>
                  <a:pt x="24961" y="10347"/>
                  <a:pt x="25385" y="10269"/>
                </a:cubicBezTo>
                <a:cubicBezTo>
                  <a:pt x="25411" y="10263"/>
                  <a:pt x="25433" y="10260"/>
                  <a:pt x="25451" y="10260"/>
                </a:cubicBezTo>
                <a:cubicBezTo>
                  <a:pt x="25738" y="10260"/>
                  <a:pt x="24988" y="10944"/>
                  <a:pt x="25504" y="11269"/>
                </a:cubicBezTo>
                <a:cubicBezTo>
                  <a:pt x="26039" y="11626"/>
                  <a:pt x="26504" y="12483"/>
                  <a:pt x="28778" y="13888"/>
                </a:cubicBezTo>
                <a:cubicBezTo>
                  <a:pt x="29249" y="14185"/>
                  <a:pt x="29647" y="14300"/>
                  <a:pt x="29986" y="14300"/>
                </a:cubicBezTo>
                <a:cubicBezTo>
                  <a:pt x="30409" y="14300"/>
                  <a:pt x="30740" y="14120"/>
                  <a:pt x="31004" y="13888"/>
                </a:cubicBezTo>
                <a:cubicBezTo>
                  <a:pt x="31350" y="13591"/>
                  <a:pt x="31564" y="13198"/>
                  <a:pt x="31731" y="13007"/>
                </a:cubicBezTo>
                <a:cubicBezTo>
                  <a:pt x="31802" y="12948"/>
                  <a:pt x="31850" y="12912"/>
                  <a:pt x="31897" y="12912"/>
                </a:cubicBezTo>
                <a:cubicBezTo>
                  <a:pt x="31921" y="12912"/>
                  <a:pt x="31957" y="12936"/>
                  <a:pt x="31969" y="12948"/>
                </a:cubicBezTo>
                <a:cubicBezTo>
                  <a:pt x="32112" y="13102"/>
                  <a:pt x="31862" y="13388"/>
                  <a:pt x="31540" y="13733"/>
                </a:cubicBezTo>
                <a:cubicBezTo>
                  <a:pt x="31004" y="14305"/>
                  <a:pt x="30266" y="15043"/>
                  <a:pt x="30742" y="15650"/>
                </a:cubicBezTo>
                <a:cubicBezTo>
                  <a:pt x="30790" y="15710"/>
                  <a:pt x="30838" y="15769"/>
                  <a:pt x="30885" y="15829"/>
                </a:cubicBezTo>
                <a:cubicBezTo>
                  <a:pt x="31135" y="16079"/>
                  <a:pt x="31433" y="16281"/>
                  <a:pt x="31754" y="16424"/>
                </a:cubicBezTo>
                <a:cubicBezTo>
                  <a:pt x="31885" y="16484"/>
                  <a:pt x="32016" y="16531"/>
                  <a:pt x="32159" y="16591"/>
                </a:cubicBezTo>
                <a:cubicBezTo>
                  <a:pt x="32719" y="16805"/>
                  <a:pt x="33374" y="16996"/>
                  <a:pt x="34112" y="17412"/>
                </a:cubicBezTo>
                <a:lnTo>
                  <a:pt x="34648" y="17710"/>
                </a:lnTo>
                <a:lnTo>
                  <a:pt x="34898" y="17841"/>
                </a:lnTo>
                <a:cubicBezTo>
                  <a:pt x="35279" y="18043"/>
                  <a:pt x="35660" y="18234"/>
                  <a:pt x="36053" y="18389"/>
                </a:cubicBezTo>
                <a:cubicBezTo>
                  <a:pt x="36207" y="18436"/>
                  <a:pt x="36350" y="18484"/>
                  <a:pt x="36493" y="18520"/>
                </a:cubicBezTo>
                <a:cubicBezTo>
                  <a:pt x="36636" y="18567"/>
                  <a:pt x="36779" y="18591"/>
                  <a:pt x="36934" y="18615"/>
                </a:cubicBezTo>
                <a:cubicBezTo>
                  <a:pt x="37077" y="18639"/>
                  <a:pt x="37231" y="18651"/>
                  <a:pt x="37374" y="18651"/>
                </a:cubicBezTo>
                <a:cubicBezTo>
                  <a:pt x="37529" y="18651"/>
                  <a:pt x="37696" y="18639"/>
                  <a:pt x="37850" y="18615"/>
                </a:cubicBezTo>
                <a:cubicBezTo>
                  <a:pt x="37934" y="18603"/>
                  <a:pt x="38005" y="18579"/>
                  <a:pt x="38077" y="18544"/>
                </a:cubicBezTo>
                <a:cubicBezTo>
                  <a:pt x="38208" y="18484"/>
                  <a:pt x="38315" y="18401"/>
                  <a:pt x="38410" y="18305"/>
                </a:cubicBezTo>
                <a:lnTo>
                  <a:pt x="38422" y="18293"/>
                </a:lnTo>
                <a:cubicBezTo>
                  <a:pt x="39017" y="17710"/>
                  <a:pt x="39529" y="16519"/>
                  <a:pt x="39886" y="15936"/>
                </a:cubicBezTo>
                <a:cubicBezTo>
                  <a:pt x="40015" y="15737"/>
                  <a:pt x="40122" y="15611"/>
                  <a:pt x="40211" y="15611"/>
                </a:cubicBezTo>
                <a:cubicBezTo>
                  <a:pt x="40287" y="15611"/>
                  <a:pt x="40349" y="15704"/>
                  <a:pt x="40398" y="15924"/>
                </a:cubicBezTo>
                <a:cubicBezTo>
                  <a:pt x="40410" y="16019"/>
                  <a:pt x="40422" y="16103"/>
                  <a:pt x="40422" y="16198"/>
                </a:cubicBezTo>
                <a:cubicBezTo>
                  <a:pt x="40363" y="17639"/>
                  <a:pt x="37958" y="19627"/>
                  <a:pt x="37958" y="19627"/>
                </a:cubicBezTo>
                <a:cubicBezTo>
                  <a:pt x="37958" y="19627"/>
                  <a:pt x="38970" y="20246"/>
                  <a:pt x="40017" y="20853"/>
                </a:cubicBezTo>
                <a:lnTo>
                  <a:pt x="40196" y="20960"/>
                </a:lnTo>
                <a:lnTo>
                  <a:pt x="40565" y="21175"/>
                </a:lnTo>
                <a:lnTo>
                  <a:pt x="40744" y="21270"/>
                </a:lnTo>
                <a:cubicBezTo>
                  <a:pt x="41220" y="21568"/>
                  <a:pt x="41708" y="21818"/>
                  <a:pt x="42220" y="22032"/>
                </a:cubicBezTo>
                <a:cubicBezTo>
                  <a:pt x="42243" y="22040"/>
                  <a:pt x="42265" y="22043"/>
                  <a:pt x="42287" y="22043"/>
                </a:cubicBezTo>
                <a:cubicBezTo>
                  <a:pt x="42855" y="22043"/>
                  <a:pt x="43006" y="19530"/>
                  <a:pt x="43293" y="19530"/>
                </a:cubicBezTo>
                <a:cubicBezTo>
                  <a:pt x="43336" y="19530"/>
                  <a:pt x="43383" y="19588"/>
                  <a:pt x="43434" y="19722"/>
                </a:cubicBezTo>
                <a:cubicBezTo>
                  <a:pt x="43518" y="19937"/>
                  <a:pt x="43554" y="20175"/>
                  <a:pt x="43542" y="20413"/>
                </a:cubicBezTo>
                <a:cubicBezTo>
                  <a:pt x="43542" y="21520"/>
                  <a:pt x="42994" y="23008"/>
                  <a:pt x="42994" y="23008"/>
                </a:cubicBezTo>
                <a:cubicBezTo>
                  <a:pt x="42994" y="23008"/>
                  <a:pt x="43308" y="24695"/>
                  <a:pt x="45333" y="24695"/>
                </a:cubicBezTo>
                <a:cubicBezTo>
                  <a:pt x="45539" y="24695"/>
                  <a:pt x="45763" y="24678"/>
                  <a:pt x="46006" y="24639"/>
                </a:cubicBezTo>
                <a:cubicBezTo>
                  <a:pt x="46302" y="24590"/>
                  <a:pt x="46600" y="24566"/>
                  <a:pt x="46898" y="24566"/>
                </a:cubicBezTo>
                <a:cubicBezTo>
                  <a:pt x="47177" y="24566"/>
                  <a:pt x="47456" y="24587"/>
                  <a:pt x="47733" y="24628"/>
                </a:cubicBezTo>
                <a:cubicBezTo>
                  <a:pt x="47852" y="24651"/>
                  <a:pt x="47971" y="24675"/>
                  <a:pt x="48090" y="24699"/>
                </a:cubicBezTo>
                <a:cubicBezTo>
                  <a:pt x="48197" y="24723"/>
                  <a:pt x="48304" y="24759"/>
                  <a:pt x="48411" y="24794"/>
                </a:cubicBezTo>
                <a:cubicBezTo>
                  <a:pt x="48554" y="24842"/>
                  <a:pt x="48709" y="24890"/>
                  <a:pt x="48828" y="24949"/>
                </a:cubicBezTo>
                <a:cubicBezTo>
                  <a:pt x="48923" y="24985"/>
                  <a:pt x="48995" y="25032"/>
                  <a:pt x="49078" y="25068"/>
                </a:cubicBezTo>
                <a:cubicBezTo>
                  <a:pt x="49149" y="25104"/>
                  <a:pt x="49221" y="25151"/>
                  <a:pt x="49292" y="25187"/>
                </a:cubicBezTo>
                <a:cubicBezTo>
                  <a:pt x="49352" y="25235"/>
                  <a:pt x="49411" y="25271"/>
                  <a:pt x="49471" y="25306"/>
                </a:cubicBezTo>
                <a:cubicBezTo>
                  <a:pt x="49638" y="25413"/>
                  <a:pt x="49792" y="25544"/>
                  <a:pt x="49935" y="25687"/>
                </a:cubicBezTo>
                <a:cubicBezTo>
                  <a:pt x="49781" y="25449"/>
                  <a:pt x="49697" y="25282"/>
                  <a:pt x="49602" y="25128"/>
                </a:cubicBezTo>
                <a:cubicBezTo>
                  <a:pt x="49304" y="24568"/>
                  <a:pt x="48995" y="24020"/>
                  <a:pt x="48685" y="23485"/>
                </a:cubicBezTo>
                <a:cubicBezTo>
                  <a:pt x="48602" y="23330"/>
                  <a:pt x="48518" y="23187"/>
                  <a:pt x="48435" y="23044"/>
                </a:cubicBezTo>
                <a:cubicBezTo>
                  <a:pt x="48340" y="22901"/>
                  <a:pt x="48280" y="22794"/>
                  <a:pt x="48209" y="22663"/>
                </a:cubicBezTo>
                <a:cubicBezTo>
                  <a:pt x="48090" y="22473"/>
                  <a:pt x="47971" y="22282"/>
                  <a:pt x="47864" y="22092"/>
                </a:cubicBezTo>
                <a:cubicBezTo>
                  <a:pt x="47828" y="22032"/>
                  <a:pt x="47792" y="21972"/>
                  <a:pt x="47745" y="21913"/>
                </a:cubicBezTo>
                <a:lnTo>
                  <a:pt x="47745" y="21901"/>
                </a:lnTo>
                <a:cubicBezTo>
                  <a:pt x="47614" y="21687"/>
                  <a:pt x="47471" y="21472"/>
                  <a:pt x="47340" y="21258"/>
                </a:cubicBezTo>
                <a:lnTo>
                  <a:pt x="47328" y="21234"/>
                </a:lnTo>
                <a:lnTo>
                  <a:pt x="47197" y="21044"/>
                </a:lnTo>
                <a:lnTo>
                  <a:pt x="46911" y="20603"/>
                </a:lnTo>
                <a:lnTo>
                  <a:pt x="46887" y="20568"/>
                </a:lnTo>
                <a:lnTo>
                  <a:pt x="46744" y="20341"/>
                </a:lnTo>
                <a:lnTo>
                  <a:pt x="46482" y="19960"/>
                </a:lnTo>
                <a:lnTo>
                  <a:pt x="46447" y="19913"/>
                </a:lnTo>
                <a:cubicBezTo>
                  <a:pt x="46399" y="19829"/>
                  <a:pt x="46352" y="19758"/>
                  <a:pt x="46304" y="19687"/>
                </a:cubicBezTo>
                <a:lnTo>
                  <a:pt x="46066" y="19329"/>
                </a:lnTo>
                <a:lnTo>
                  <a:pt x="46018" y="19258"/>
                </a:lnTo>
                <a:lnTo>
                  <a:pt x="45851" y="19032"/>
                </a:lnTo>
                <a:cubicBezTo>
                  <a:pt x="45780" y="18925"/>
                  <a:pt x="45709" y="18817"/>
                  <a:pt x="45625" y="18722"/>
                </a:cubicBezTo>
                <a:lnTo>
                  <a:pt x="45566" y="18627"/>
                </a:lnTo>
                <a:lnTo>
                  <a:pt x="45399" y="18401"/>
                </a:lnTo>
                <a:lnTo>
                  <a:pt x="45185" y="18103"/>
                </a:lnTo>
                <a:lnTo>
                  <a:pt x="45113" y="18008"/>
                </a:lnTo>
                <a:lnTo>
                  <a:pt x="44947" y="17782"/>
                </a:lnTo>
                <a:lnTo>
                  <a:pt x="44744" y="17508"/>
                </a:lnTo>
                <a:cubicBezTo>
                  <a:pt x="44708" y="17472"/>
                  <a:pt x="44685" y="17436"/>
                  <a:pt x="44649" y="17401"/>
                </a:cubicBezTo>
                <a:cubicBezTo>
                  <a:pt x="44589" y="17329"/>
                  <a:pt x="44542" y="17258"/>
                  <a:pt x="44482" y="17186"/>
                </a:cubicBezTo>
                <a:lnTo>
                  <a:pt x="44292" y="16924"/>
                </a:lnTo>
                <a:lnTo>
                  <a:pt x="44185" y="16793"/>
                </a:lnTo>
                <a:lnTo>
                  <a:pt x="44018" y="16591"/>
                </a:lnTo>
                <a:cubicBezTo>
                  <a:pt x="43958" y="16519"/>
                  <a:pt x="43899" y="16436"/>
                  <a:pt x="43827" y="16353"/>
                </a:cubicBezTo>
                <a:lnTo>
                  <a:pt x="43708" y="16210"/>
                </a:lnTo>
                <a:lnTo>
                  <a:pt x="43554" y="16007"/>
                </a:lnTo>
                <a:lnTo>
                  <a:pt x="43375" y="15793"/>
                </a:lnTo>
                <a:lnTo>
                  <a:pt x="43232" y="15626"/>
                </a:lnTo>
                <a:lnTo>
                  <a:pt x="43077" y="15436"/>
                </a:lnTo>
                <a:lnTo>
                  <a:pt x="42911" y="15245"/>
                </a:lnTo>
                <a:lnTo>
                  <a:pt x="42756" y="15067"/>
                </a:lnTo>
                <a:lnTo>
                  <a:pt x="42601" y="14876"/>
                </a:lnTo>
                <a:lnTo>
                  <a:pt x="42434" y="14698"/>
                </a:lnTo>
                <a:lnTo>
                  <a:pt x="42268" y="14507"/>
                </a:lnTo>
                <a:lnTo>
                  <a:pt x="42113" y="14329"/>
                </a:lnTo>
                <a:lnTo>
                  <a:pt x="41958" y="14162"/>
                </a:lnTo>
                <a:lnTo>
                  <a:pt x="41780" y="13960"/>
                </a:lnTo>
                <a:cubicBezTo>
                  <a:pt x="41732" y="13912"/>
                  <a:pt x="41672" y="13852"/>
                  <a:pt x="41625" y="13793"/>
                </a:cubicBezTo>
                <a:lnTo>
                  <a:pt x="41482" y="13650"/>
                </a:lnTo>
                <a:lnTo>
                  <a:pt x="41279" y="13436"/>
                </a:lnTo>
                <a:lnTo>
                  <a:pt x="41137" y="13281"/>
                </a:lnTo>
                <a:lnTo>
                  <a:pt x="40994" y="13138"/>
                </a:lnTo>
                <a:cubicBezTo>
                  <a:pt x="40922" y="13055"/>
                  <a:pt x="40851" y="12983"/>
                  <a:pt x="40779" y="12912"/>
                </a:cubicBezTo>
                <a:lnTo>
                  <a:pt x="40637" y="12769"/>
                </a:lnTo>
                <a:cubicBezTo>
                  <a:pt x="40589" y="12721"/>
                  <a:pt x="40553" y="12674"/>
                  <a:pt x="40506" y="12638"/>
                </a:cubicBezTo>
                <a:lnTo>
                  <a:pt x="40279" y="12412"/>
                </a:lnTo>
                <a:lnTo>
                  <a:pt x="40256" y="12376"/>
                </a:lnTo>
                <a:cubicBezTo>
                  <a:pt x="40208" y="12340"/>
                  <a:pt x="40172" y="12293"/>
                  <a:pt x="40125" y="12257"/>
                </a:cubicBezTo>
                <a:lnTo>
                  <a:pt x="40017" y="12150"/>
                </a:lnTo>
                <a:lnTo>
                  <a:pt x="39791" y="11924"/>
                </a:lnTo>
                <a:lnTo>
                  <a:pt x="39672" y="11816"/>
                </a:lnTo>
                <a:lnTo>
                  <a:pt x="39624" y="11769"/>
                </a:lnTo>
                <a:lnTo>
                  <a:pt x="39517" y="11662"/>
                </a:lnTo>
                <a:lnTo>
                  <a:pt x="39279" y="11447"/>
                </a:lnTo>
                <a:lnTo>
                  <a:pt x="39017" y="11185"/>
                </a:lnTo>
                <a:lnTo>
                  <a:pt x="38779" y="10971"/>
                </a:lnTo>
                <a:lnTo>
                  <a:pt x="38577" y="10793"/>
                </a:lnTo>
                <a:lnTo>
                  <a:pt x="38529" y="10745"/>
                </a:lnTo>
                <a:lnTo>
                  <a:pt x="38505" y="10733"/>
                </a:lnTo>
                <a:lnTo>
                  <a:pt x="38267" y="10519"/>
                </a:lnTo>
                <a:lnTo>
                  <a:pt x="38053" y="10328"/>
                </a:lnTo>
                <a:lnTo>
                  <a:pt x="37981" y="10269"/>
                </a:lnTo>
                <a:lnTo>
                  <a:pt x="37755" y="10066"/>
                </a:lnTo>
                <a:lnTo>
                  <a:pt x="37529" y="9876"/>
                </a:lnTo>
                <a:lnTo>
                  <a:pt x="37446" y="9816"/>
                </a:lnTo>
                <a:lnTo>
                  <a:pt x="37243" y="9638"/>
                </a:lnTo>
                <a:lnTo>
                  <a:pt x="36993" y="9435"/>
                </a:lnTo>
                <a:lnTo>
                  <a:pt x="36922" y="9376"/>
                </a:lnTo>
                <a:lnTo>
                  <a:pt x="36719" y="9209"/>
                </a:lnTo>
                <a:lnTo>
                  <a:pt x="36469" y="9007"/>
                </a:lnTo>
                <a:lnTo>
                  <a:pt x="36386" y="8935"/>
                </a:lnTo>
                <a:lnTo>
                  <a:pt x="36195" y="8792"/>
                </a:lnTo>
                <a:lnTo>
                  <a:pt x="35934" y="8590"/>
                </a:lnTo>
                <a:cubicBezTo>
                  <a:pt x="35898" y="8566"/>
                  <a:pt x="35874" y="8542"/>
                  <a:pt x="35838" y="8518"/>
                </a:cubicBezTo>
                <a:lnTo>
                  <a:pt x="35660" y="8387"/>
                </a:lnTo>
                <a:lnTo>
                  <a:pt x="35386" y="8173"/>
                </a:lnTo>
                <a:lnTo>
                  <a:pt x="35291" y="8102"/>
                </a:lnTo>
                <a:lnTo>
                  <a:pt x="35136" y="7983"/>
                </a:lnTo>
                <a:lnTo>
                  <a:pt x="34850" y="7780"/>
                </a:lnTo>
                <a:lnTo>
                  <a:pt x="34767" y="7721"/>
                </a:lnTo>
                <a:lnTo>
                  <a:pt x="34743" y="7709"/>
                </a:lnTo>
                <a:lnTo>
                  <a:pt x="34588" y="7602"/>
                </a:lnTo>
                <a:lnTo>
                  <a:pt x="34314" y="7399"/>
                </a:lnTo>
                <a:lnTo>
                  <a:pt x="34183" y="7304"/>
                </a:lnTo>
                <a:lnTo>
                  <a:pt x="34148" y="7280"/>
                </a:lnTo>
                <a:lnTo>
                  <a:pt x="34124" y="7268"/>
                </a:lnTo>
                <a:lnTo>
                  <a:pt x="34100" y="7256"/>
                </a:lnTo>
                <a:lnTo>
                  <a:pt x="34052" y="7221"/>
                </a:lnTo>
                <a:cubicBezTo>
                  <a:pt x="33957" y="7161"/>
                  <a:pt x="33862" y="7090"/>
                  <a:pt x="33767" y="7030"/>
                </a:cubicBezTo>
                <a:lnTo>
                  <a:pt x="33624" y="6935"/>
                </a:lnTo>
                <a:lnTo>
                  <a:pt x="33505" y="6852"/>
                </a:lnTo>
                <a:lnTo>
                  <a:pt x="33219" y="6673"/>
                </a:lnTo>
                <a:lnTo>
                  <a:pt x="33064" y="6566"/>
                </a:lnTo>
                <a:lnTo>
                  <a:pt x="32945" y="6482"/>
                </a:lnTo>
                <a:lnTo>
                  <a:pt x="32683" y="6316"/>
                </a:lnTo>
                <a:lnTo>
                  <a:pt x="32505" y="6209"/>
                </a:lnTo>
                <a:lnTo>
                  <a:pt x="32385" y="6125"/>
                </a:lnTo>
                <a:lnTo>
                  <a:pt x="32124" y="5971"/>
                </a:lnTo>
                <a:lnTo>
                  <a:pt x="31933" y="5851"/>
                </a:lnTo>
                <a:lnTo>
                  <a:pt x="31814" y="5780"/>
                </a:lnTo>
                <a:lnTo>
                  <a:pt x="31576" y="5637"/>
                </a:lnTo>
                <a:lnTo>
                  <a:pt x="31373" y="5518"/>
                </a:lnTo>
                <a:lnTo>
                  <a:pt x="31254" y="5447"/>
                </a:lnTo>
                <a:cubicBezTo>
                  <a:pt x="31171" y="5399"/>
                  <a:pt x="31100" y="5363"/>
                  <a:pt x="31016" y="5316"/>
                </a:cubicBezTo>
                <a:lnTo>
                  <a:pt x="30802" y="5185"/>
                </a:lnTo>
                <a:cubicBezTo>
                  <a:pt x="30766" y="5161"/>
                  <a:pt x="30719" y="5149"/>
                  <a:pt x="30683" y="5125"/>
                </a:cubicBezTo>
                <a:lnTo>
                  <a:pt x="30457" y="5006"/>
                </a:lnTo>
                <a:lnTo>
                  <a:pt x="30230" y="4875"/>
                </a:lnTo>
                <a:lnTo>
                  <a:pt x="30123" y="4816"/>
                </a:lnTo>
                <a:lnTo>
                  <a:pt x="29909" y="4697"/>
                </a:lnTo>
                <a:lnTo>
                  <a:pt x="29659" y="4566"/>
                </a:lnTo>
                <a:lnTo>
                  <a:pt x="29540" y="4506"/>
                </a:lnTo>
                <a:cubicBezTo>
                  <a:pt x="29480" y="4470"/>
                  <a:pt x="29409" y="4447"/>
                  <a:pt x="29337" y="4411"/>
                </a:cubicBezTo>
                <a:lnTo>
                  <a:pt x="29076" y="4280"/>
                </a:lnTo>
                <a:lnTo>
                  <a:pt x="28945" y="4208"/>
                </a:lnTo>
                <a:lnTo>
                  <a:pt x="28778" y="4125"/>
                </a:lnTo>
                <a:lnTo>
                  <a:pt x="28516" y="3994"/>
                </a:lnTo>
                <a:lnTo>
                  <a:pt x="28397" y="3946"/>
                </a:lnTo>
                <a:lnTo>
                  <a:pt x="28206" y="3851"/>
                </a:lnTo>
                <a:lnTo>
                  <a:pt x="27944" y="3732"/>
                </a:lnTo>
                <a:lnTo>
                  <a:pt x="27825" y="3673"/>
                </a:lnTo>
                <a:lnTo>
                  <a:pt x="27611" y="3577"/>
                </a:lnTo>
                <a:lnTo>
                  <a:pt x="27373" y="3470"/>
                </a:lnTo>
                <a:lnTo>
                  <a:pt x="27242" y="3411"/>
                </a:lnTo>
                <a:lnTo>
                  <a:pt x="27028" y="3315"/>
                </a:lnTo>
                <a:lnTo>
                  <a:pt x="26801" y="3220"/>
                </a:lnTo>
                <a:lnTo>
                  <a:pt x="26659" y="3161"/>
                </a:lnTo>
                <a:lnTo>
                  <a:pt x="26432" y="3065"/>
                </a:lnTo>
                <a:lnTo>
                  <a:pt x="26230" y="2982"/>
                </a:lnTo>
                <a:lnTo>
                  <a:pt x="26063" y="2911"/>
                </a:lnTo>
                <a:lnTo>
                  <a:pt x="25837" y="2827"/>
                </a:lnTo>
                <a:lnTo>
                  <a:pt x="25647" y="2744"/>
                </a:lnTo>
                <a:lnTo>
                  <a:pt x="25480" y="2684"/>
                </a:lnTo>
                <a:lnTo>
                  <a:pt x="25242" y="2589"/>
                </a:lnTo>
                <a:lnTo>
                  <a:pt x="25075" y="2530"/>
                </a:lnTo>
                <a:lnTo>
                  <a:pt x="24885" y="2458"/>
                </a:lnTo>
                <a:lnTo>
                  <a:pt x="24646" y="2375"/>
                </a:lnTo>
                <a:lnTo>
                  <a:pt x="24492" y="2315"/>
                </a:lnTo>
                <a:lnTo>
                  <a:pt x="24301" y="2244"/>
                </a:lnTo>
                <a:lnTo>
                  <a:pt x="24051" y="2161"/>
                </a:lnTo>
                <a:lnTo>
                  <a:pt x="23908" y="2113"/>
                </a:lnTo>
                <a:lnTo>
                  <a:pt x="23706" y="2041"/>
                </a:lnTo>
                <a:cubicBezTo>
                  <a:pt x="23622" y="2018"/>
                  <a:pt x="23539" y="1982"/>
                  <a:pt x="23444" y="1958"/>
                </a:cubicBezTo>
                <a:lnTo>
                  <a:pt x="23325" y="1922"/>
                </a:lnTo>
                <a:lnTo>
                  <a:pt x="23111" y="1851"/>
                </a:lnTo>
                <a:lnTo>
                  <a:pt x="22849" y="1768"/>
                </a:lnTo>
                <a:lnTo>
                  <a:pt x="22741" y="1732"/>
                </a:lnTo>
                <a:lnTo>
                  <a:pt x="22515" y="1660"/>
                </a:lnTo>
                <a:lnTo>
                  <a:pt x="22241" y="1589"/>
                </a:lnTo>
                <a:lnTo>
                  <a:pt x="22158" y="1565"/>
                </a:lnTo>
                <a:lnTo>
                  <a:pt x="21908" y="1494"/>
                </a:lnTo>
                <a:lnTo>
                  <a:pt x="21634" y="1410"/>
                </a:lnTo>
                <a:lnTo>
                  <a:pt x="21563" y="1399"/>
                </a:lnTo>
                <a:lnTo>
                  <a:pt x="21313" y="1327"/>
                </a:lnTo>
                <a:lnTo>
                  <a:pt x="21027" y="1256"/>
                </a:lnTo>
                <a:lnTo>
                  <a:pt x="20979" y="1244"/>
                </a:lnTo>
                <a:lnTo>
                  <a:pt x="20705" y="1172"/>
                </a:lnTo>
                <a:lnTo>
                  <a:pt x="20408" y="1101"/>
                </a:lnTo>
                <a:lnTo>
                  <a:pt x="20384" y="1101"/>
                </a:lnTo>
                <a:lnTo>
                  <a:pt x="20098" y="1029"/>
                </a:lnTo>
                <a:lnTo>
                  <a:pt x="19789" y="958"/>
                </a:lnTo>
                <a:lnTo>
                  <a:pt x="19491" y="898"/>
                </a:lnTo>
                <a:lnTo>
                  <a:pt x="19181" y="827"/>
                </a:lnTo>
                <a:lnTo>
                  <a:pt x="18872" y="768"/>
                </a:lnTo>
                <a:lnTo>
                  <a:pt x="18574" y="708"/>
                </a:lnTo>
                <a:lnTo>
                  <a:pt x="18217" y="648"/>
                </a:lnTo>
                <a:lnTo>
                  <a:pt x="17824" y="577"/>
                </a:lnTo>
                <a:cubicBezTo>
                  <a:pt x="17669" y="553"/>
                  <a:pt x="17526" y="517"/>
                  <a:pt x="17360" y="494"/>
                </a:cubicBezTo>
                <a:lnTo>
                  <a:pt x="17110" y="458"/>
                </a:lnTo>
                <a:lnTo>
                  <a:pt x="16753" y="398"/>
                </a:lnTo>
                <a:lnTo>
                  <a:pt x="16479" y="363"/>
                </a:lnTo>
                <a:lnTo>
                  <a:pt x="16133" y="315"/>
                </a:lnTo>
                <a:lnTo>
                  <a:pt x="15860" y="291"/>
                </a:lnTo>
                <a:lnTo>
                  <a:pt x="15526" y="244"/>
                </a:lnTo>
                <a:lnTo>
                  <a:pt x="15252" y="220"/>
                </a:lnTo>
                <a:lnTo>
                  <a:pt x="14907" y="184"/>
                </a:lnTo>
                <a:lnTo>
                  <a:pt x="14633" y="160"/>
                </a:lnTo>
                <a:cubicBezTo>
                  <a:pt x="14526" y="148"/>
                  <a:pt x="14407" y="136"/>
                  <a:pt x="14288" y="125"/>
                </a:cubicBezTo>
                <a:lnTo>
                  <a:pt x="14026" y="101"/>
                </a:lnTo>
                <a:lnTo>
                  <a:pt x="13800" y="89"/>
                </a:lnTo>
                <a:lnTo>
                  <a:pt x="13693" y="89"/>
                </a:lnTo>
                <a:cubicBezTo>
                  <a:pt x="13550" y="77"/>
                  <a:pt x="13419" y="65"/>
                  <a:pt x="13276" y="65"/>
                </a:cubicBezTo>
                <a:lnTo>
                  <a:pt x="13097" y="65"/>
                </a:lnTo>
                <a:cubicBezTo>
                  <a:pt x="12919" y="53"/>
                  <a:pt x="12740" y="41"/>
                  <a:pt x="12573" y="41"/>
                </a:cubicBezTo>
                <a:lnTo>
                  <a:pt x="12371" y="29"/>
                </a:lnTo>
                <a:cubicBezTo>
                  <a:pt x="12145" y="29"/>
                  <a:pt x="11919" y="17"/>
                  <a:pt x="11704" y="6"/>
                </a:cubicBezTo>
                <a:lnTo>
                  <a:pt x="11681" y="6"/>
                </a:lnTo>
                <a:cubicBezTo>
                  <a:pt x="11466" y="2"/>
                  <a:pt x="11252" y="1"/>
                  <a:pt x="11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4" name="Google Shape;1364;p15"/>
          <p:cNvGrpSpPr/>
          <p:nvPr/>
        </p:nvGrpSpPr>
        <p:grpSpPr>
          <a:xfrm rot="2887043" flipH="1">
            <a:off x="6418020" y="3195393"/>
            <a:ext cx="4195468" cy="3621686"/>
            <a:chOff x="2695275" y="1049450"/>
            <a:chExt cx="1439175" cy="1242350"/>
          </a:xfrm>
        </p:grpSpPr>
        <p:sp>
          <p:nvSpPr>
            <p:cNvPr id="1365" name="Google Shape;1365;p15"/>
            <p:cNvSpPr/>
            <p:nvPr/>
          </p:nvSpPr>
          <p:spPr>
            <a:xfrm>
              <a:off x="2895600" y="1049450"/>
              <a:ext cx="1238850" cy="1242350"/>
            </a:xfrm>
            <a:custGeom>
              <a:avLst/>
              <a:gdLst/>
              <a:ahLst/>
              <a:cxnLst/>
              <a:rect l="l" t="t" r="r" b="b"/>
              <a:pathLst>
                <a:path w="49554" h="49694" extrusionOk="0">
                  <a:moveTo>
                    <a:pt x="12551" y="1"/>
                  </a:moveTo>
                  <a:cubicBezTo>
                    <a:pt x="12492" y="1"/>
                    <a:pt x="12432" y="7"/>
                    <a:pt x="12371" y="21"/>
                  </a:cubicBezTo>
                  <a:cubicBezTo>
                    <a:pt x="12073" y="80"/>
                    <a:pt x="11847" y="342"/>
                    <a:pt x="11644" y="569"/>
                  </a:cubicBezTo>
                  <a:lnTo>
                    <a:pt x="8251" y="4605"/>
                  </a:lnTo>
                  <a:cubicBezTo>
                    <a:pt x="7882" y="2962"/>
                    <a:pt x="8596" y="1259"/>
                    <a:pt x="10025" y="354"/>
                  </a:cubicBezTo>
                  <a:lnTo>
                    <a:pt x="10025" y="354"/>
                  </a:lnTo>
                  <a:cubicBezTo>
                    <a:pt x="9873" y="366"/>
                    <a:pt x="9721" y="372"/>
                    <a:pt x="9569" y="372"/>
                  </a:cubicBezTo>
                  <a:cubicBezTo>
                    <a:pt x="8557" y="372"/>
                    <a:pt x="7546" y="139"/>
                    <a:pt x="6541" y="139"/>
                  </a:cubicBezTo>
                  <a:cubicBezTo>
                    <a:pt x="6361" y="139"/>
                    <a:pt x="6181" y="146"/>
                    <a:pt x="6001" y="164"/>
                  </a:cubicBezTo>
                  <a:cubicBezTo>
                    <a:pt x="1845" y="545"/>
                    <a:pt x="1441" y="3486"/>
                    <a:pt x="619" y="6760"/>
                  </a:cubicBezTo>
                  <a:cubicBezTo>
                    <a:pt x="583" y="6879"/>
                    <a:pt x="560" y="7010"/>
                    <a:pt x="524" y="7141"/>
                  </a:cubicBezTo>
                  <a:lnTo>
                    <a:pt x="167" y="7474"/>
                  </a:lnTo>
                  <a:lnTo>
                    <a:pt x="167" y="7474"/>
                  </a:lnTo>
                  <a:lnTo>
                    <a:pt x="464" y="7379"/>
                  </a:lnTo>
                  <a:lnTo>
                    <a:pt x="464" y="7379"/>
                  </a:lnTo>
                  <a:cubicBezTo>
                    <a:pt x="0" y="9558"/>
                    <a:pt x="119" y="11820"/>
                    <a:pt x="810" y="13927"/>
                  </a:cubicBezTo>
                  <a:cubicBezTo>
                    <a:pt x="1691" y="16594"/>
                    <a:pt x="3536" y="18833"/>
                    <a:pt x="5989" y="20214"/>
                  </a:cubicBezTo>
                  <a:cubicBezTo>
                    <a:pt x="6787" y="20666"/>
                    <a:pt x="7668" y="21012"/>
                    <a:pt x="8584" y="21012"/>
                  </a:cubicBezTo>
                  <a:cubicBezTo>
                    <a:pt x="10263" y="21000"/>
                    <a:pt x="11680" y="19821"/>
                    <a:pt x="12859" y="18630"/>
                  </a:cubicBezTo>
                  <a:lnTo>
                    <a:pt x="12859" y="18630"/>
                  </a:lnTo>
                  <a:cubicBezTo>
                    <a:pt x="12073" y="20547"/>
                    <a:pt x="11382" y="22988"/>
                    <a:pt x="12811" y="24488"/>
                  </a:cubicBezTo>
                  <a:cubicBezTo>
                    <a:pt x="13335" y="25024"/>
                    <a:pt x="14061" y="25334"/>
                    <a:pt x="14752" y="25619"/>
                  </a:cubicBezTo>
                  <a:cubicBezTo>
                    <a:pt x="16585" y="26369"/>
                    <a:pt x="18467" y="27179"/>
                    <a:pt x="19883" y="28548"/>
                  </a:cubicBezTo>
                  <a:cubicBezTo>
                    <a:pt x="20324" y="28977"/>
                    <a:pt x="20717" y="29441"/>
                    <a:pt x="21193" y="29810"/>
                  </a:cubicBezTo>
                  <a:cubicBezTo>
                    <a:pt x="22491" y="30799"/>
                    <a:pt x="24396" y="31025"/>
                    <a:pt x="25277" y="32394"/>
                  </a:cubicBezTo>
                  <a:cubicBezTo>
                    <a:pt x="25587" y="32882"/>
                    <a:pt x="25729" y="33454"/>
                    <a:pt x="26063" y="33930"/>
                  </a:cubicBezTo>
                  <a:cubicBezTo>
                    <a:pt x="26493" y="34554"/>
                    <a:pt x="27254" y="34887"/>
                    <a:pt x="28010" y="34887"/>
                  </a:cubicBezTo>
                  <a:cubicBezTo>
                    <a:pt x="28552" y="34887"/>
                    <a:pt x="29091" y="34716"/>
                    <a:pt x="29504" y="34359"/>
                  </a:cubicBezTo>
                  <a:lnTo>
                    <a:pt x="29504" y="34359"/>
                  </a:lnTo>
                  <a:cubicBezTo>
                    <a:pt x="29182" y="35144"/>
                    <a:pt x="28539" y="35763"/>
                    <a:pt x="27742" y="36061"/>
                  </a:cubicBezTo>
                  <a:cubicBezTo>
                    <a:pt x="28754" y="36549"/>
                    <a:pt x="28635" y="38347"/>
                    <a:pt x="29706" y="38669"/>
                  </a:cubicBezTo>
                  <a:cubicBezTo>
                    <a:pt x="29830" y="38694"/>
                    <a:pt x="29958" y="38707"/>
                    <a:pt x="30085" y="38707"/>
                  </a:cubicBezTo>
                  <a:cubicBezTo>
                    <a:pt x="30253" y="38707"/>
                    <a:pt x="30420" y="38685"/>
                    <a:pt x="30575" y="38645"/>
                  </a:cubicBezTo>
                  <a:cubicBezTo>
                    <a:pt x="31444" y="38466"/>
                    <a:pt x="32302" y="38240"/>
                    <a:pt x="33135" y="37954"/>
                  </a:cubicBezTo>
                  <a:cubicBezTo>
                    <a:pt x="33290" y="37895"/>
                    <a:pt x="33433" y="37835"/>
                    <a:pt x="33588" y="37787"/>
                  </a:cubicBezTo>
                  <a:lnTo>
                    <a:pt x="33588" y="37787"/>
                  </a:lnTo>
                  <a:cubicBezTo>
                    <a:pt x="33480" y="37859"/>
                    <a:pt x="33373" y="37930"/>
                    <a:pt x="33266" y="38002"/>
                  </a:cubicBezTo>
                  <a:cubicBezTo>
                    <a:pt x="32361" y="38621"/>
                    <a:pt x="31468" y="39240"/>
                    <a:pt x="30563" y="39859"/>
                  </a:cubicBezTo>
                  <a:cubicBezTo>
                    <a:pt x="30587" y="40014"/>
                    <a:pt x="30647" y="40169"/>
                    <a:pt x="30742" y="40300"/>
                  </a:cubicBezTo>
                  <a:cubicBezTo>
                    <a:pt x="31049" y="40734"/>
                    <a:pt x="31672" y="40919"/>
                    <a:pt x="32299" y="40919"/>
                  </a:cubicBezTo>
                  <a:cubicBezTo>
                    <a:pt x="32548" y="40919"/>
                    <a:pt x="32798" y="40890"/>
                    <a:pt x="33028" y="40835"/>
                  </a:cubicBezTo>
                  <a:cubicBezTo>
                    <a:pt x="34481" y="40490"/>
                    <a:pt x="35778" y="39704"/>
                    <a:pt x="37064" y="38919"/>
                  </a:cubicBezTo>
                  <a:lnTo>
                    <a:pt x="37064" y="38919"/>
                  </a:lnTo>
                  <a:cubicBezTo>
                    <a:pt x="36421" y="40252"/>
                    <a:pt x="35409" y="41371"/>
                    <a:pt x="34147" y="42145"/>
                  </a:cubicBezTo>
                  <a:cubicBezTo>
                    <a:pt x="33861" y="42312"/>
                    <a:pt x="33528" y="42574"/>
                    <a:pt x="33635" y="42883"/>
                  </a:cubicBezTo>
                  <a:cubicBezTo>
                    <a:pt x="33707" y="43038"/>
                    <a:pt x="33838" y="43169"/>
                    <a:pt x="34004" y="43229"/>
                  </a:cubicBezTo>
                  <a:cubicBezTo>
                    <a:pt x="34647" y="43586"/>
                    <a:pt x="35302" y="43931"/>
                    <a:pt x="35945" y="44288"/>
                  </a:cubicBezTo>
                  <a:cubicBezTo>
                    <a:pt x="36302" y="44479"/>
                    <a:pt x="36671" y="44681"/>
                    <a:pt x="37076" y="44681"/>
                  </a:cubicBezTo>
                  <a:cubicBezTo>
                    <a:pt x="37421" y="44645"/>
                    <a:pt x="37755" y="44550"/>
                    <a:pt x="38064" y="44384"/>
                  </a:cubicBezTo>
                  <a:lnTo>
                    <a:pt x="40969" y="43038"/>
                  </a:lnTo>
                  <a:lnTo>
                    <a:pt x="38326" y="46003"/>
                  </a:lnTo>
                  <a:cubicBezTo>
                    <a:pt x="38374" y="47134"/>
                    <a:pt x="39469" y="47944"/>
                    <a:pt x="40565" y="48170"/>
                  </a:cubicBezTo>
                  <a:cubicBezTo>
                    <a:pt x="41023" y="48264"/>
                    <a:pt x="41488" y="48288"/>
                    <a:pt x="41955" y="48288"/>
                  </a:cubicBezTo>
                  <a:cubicBezTo>
                    <a:pt x="42427" y="48288"/>
                    <a:pt x="42901" y="48264"/>
                    <a:pt x="43375" y="48264"/>
                  </a:cubicBezTo>
                  <a:cubicBezTo>
                    <a:pt x="43554" y="48264"/>
                    <a:pt x="43732" y="48267"/>
                    <a:pt x="43910" y="48277"/>
                  </a:cubicBezTo>
                  <a:cubicBezTo>
                    <a:pt x="45029" y="48325"/>
                    <a:pt x="46256" y="48706"/>
                    <a:pt x="46792" y="49694"/>
                  </a:cubicBezTo>
                  <a:lnTo>
                    <a:pt x="46815" y="49348"/>
                  </a:lnTo>
                  <a:cubicBezTo>
                    <a:pt x="46542" y="46717"/>
                    <a:pt x="48851" y="44491"/>
                    <a:pt x="49256" y="41871"/>
                  </a:cubicBezTo>
                  <a:cubicBezTo>
                    <a:pt x="49554" y="39931"/>
                    <a:pt x="48780" y="38002"/>
                    <a:pt x="48018" y="36180"/>
                  </a:cubicBezTo>
                  <a:cubicBezTo>
                    <a:pt x="47732" y="35502"/>
                    <a:pt x="47446" y="34811"/>
                    <a:pt x="46923" y="34275"/>
                  </a:cubicBezTo>
                  <a:cubicBezTo>
                    <a:pt x="46528" y="33872"/>
                    <a:pt x="45971" y="33588"/>
                    <a:pt x="45415" y="33588"/>
                  </a:cubicBezTo>
                  <a:cubicBezTo>
                    <a:pt x="45249" y="33588"/>
                    <a:pt x="45084" y="33613"/>
                    <a:pt x="44922" y="33668"/>
                  </a:cubicBezTo>
                  <a:cubicBezTo>
                    <a:pt x="44803" y="33168"/>
                    <a:pt x="45375" y="32787"/>
                    <a:pt x="45684" y="32370"/>
                  </a:cubicBezTo>
                  <a:cubicBezTo>
                    <a:pt x="46327" y="31513"/>
                    <a:pt x="45863" y="30298"/>
                    <a:pt x="45399" y="29334"/>
                  </a:cubicBezTo>
                  <a:cubicBezTo>
                    <a:pt x="44970" y="28477"/>
                    <a:pt x="44541" y="27608"/>
                    <a:pt x="43863" y="26953"/>
                  </a:cubicBezTo>
                  <a:cubicBezTo>
                    <a:pt x="43310" y="26429"/>
                    <a:pt x="42568" y="26058"/>
                    <a:pt x="41824" y="26058"/>
                  </a:cubicBezTo>
                  <a:cubicBezTo>
                    <a:pt x="41637" y="26058"/>
                    <a:pt x="41451" y="26081"/>
                    <a:pt x="41267" y="26131"/>
                  </a:cubicBezTo>
                  <a:lnTo>
                    <a:pt x="42827" y="25060"/>
                  </a:lnTo>
                  <a:cubicBezTo>
                    <a:pt x="42471" y="24979"/>
                    <a:pt x="42112" y="24939"/>
                    <a:pt x="41756" y="24939"/>
                  </a:cubicBezTo>
                  <a:cubicBezTo>
                    <a:pt x="40382" y="24939"/>
                    <a:pt x="39050" y="25527"/>
                    <a:pt x="38124" y="26596"/>
                  </a:cubicBezTo>
                  <a:cubicBezTo>
                    <a:pt x="37648" y="26596"/>
                    <a:pt x="37302" y="26048"/>
                    <a:pt x="37350" y="25584"/>
                  </a:cubicBezTo>
                  <a:cubicBezTo>
                    <a:pt x="37398" y="25107"/>
                    <a:pt x="37695" y="24691"/>
                    <a:pt x="37993" y="24322"/>
                  </a:cubicBezTo>
                  <a:cubicBezTo>
                    <a:pt x="38814" y="23298"/>
                    <a:pt x="39743" y="22369"/>
                    <a:pt x="40755" y="21536"/>
                  </a:cubicBezTo>
                  <a:cubicBezTo>
                    <a:pt x="38802" y="19023"/>
                    <a:pt x="36516" y="16785"/>
                    <a:pt x="33969" y="14868"/>
                  </a:cubicBezTo>
                  <a:cubicBezTo>
                    <a:pt x="32064" y="16273"/>
                    <a:pt x="30790" y="15880"/>
                    <a:pt x="28706" y="17011"/>
                  </a:cubicBezTo>
                  <a:cubicBezTo>
                    <a:pt x="29444" y="15344"/>
                    <a:pt x="30385" y="14154"/>
                    <a:pt x="31659" y="12832"/>
                  </a:cubicBezTo>
                  <a:cubicBezTo>
                    <a:pt x="31409" y="12642"/>
                    <a:pt x="26265" y="7974"/>
                    <a:pt x="23146" y="5831"/>
                  </a:cubicBezTo>
                  <a:cubicBezTo>
                    <a:pt x="20014" y="3676"/>
                    <a:pt x="16693" y="1795"/>
                    <a:pt x="13240" y="200"/>
                  </a:cubicBezTo>
                  <a:cubicBezTo>
                    <a:pt x="13020" y="104"/>
                    <a:pt x="12792" y="1"/>
                    <a:pt x="12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2695275" y="1157425"/>
              <a:ext cx="1356425" cy="1094200"/>
            </a:xfrm>
            <a:custGeom>
              <a:avLst/>
              <a:gdLst/>
              <a:ahLst/>
              <a:cxnLst/>
              <a:rect l="l" t="t" r="r" b="b"/>
              <a:pathLst>
                <a:path w="54257" h="43768" extrusionOk="0">
                  <a:moveTo>
                    <a:pt x="48" y="0"/>
                  </a:moveTo>
                  <a:lnTo>
                    <a:pt x="0" y="179"/>
                  </a:lnTo>
                  <a:cubicBezTo>
                    <a:pt x="4810" y="1417"/>
                    <a:pt x="12811" y="3870"/>
                    <a:pt x="26861" y="10811"/>
                  </a:cubicBezTo>
                  <a:cubicBezTo>
                    <a:pt x="39696" y="17157"/>
                    <a:pt x="50887" y="30706"/>
                    <a:pt x="54066" y="43767"/>
                  </a:cubicBezTo>
                  <a:lnTo>
                    <a:pt x="54257" y="43720"/>
                  </a:lnTo>
                  <a:cubicBezTo>
                    <a:pt x="51054" y="30611"/>
                    <a:pt x="39827" y="17014"/>
                    <a:pt x="26944" y="10644"/>
                  </a:cubicBezTo>
                  <a:cubicBezTo>
                    <a:pt x="12895" y="3691"/>
                    <a:pt x="4858" y="1238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3659675" y="1999475"/>
              <a:ext cx="135450" cy="60600"/>
            </a:xfrm>
            <a:custGeom>
              <a:avLst/>
              <a:gdLst/>
              <a:ahLst/>
              <a:cxnLst/>
              <a:rect l="l" t="t" r="r" b="b"/>
              <a:pathLst>
                <a:path w="5418" h="2424" extrusionOk="0">
                  <a:moveTo>
                    <a:pt x="2703" y="1"/>
                  </a:moveTo>
                  <a:cubicBezTo>
                    <a:pt x="1798" y="620"/>
                    <a:pt x="905" y="1239"/>
                    <a:pt x="0" y="1858"/>
                  </a:cubicBezTo>
                  <a:cubicBezTo>
                    <a:pt x="24" y="2013"/>
                    <a:pt x="84" y="2156"/>
                    <a:pt x="179" y="2287"/>
                  </a:cubicBezTo>
                  <a:cubicBezTo>
                    <a:pt x="552" y="2378"/>
                    <a:pt x="937" y="2424"/>
                    <a:pt x="1323" y="2424"/>
                  </a:cubicBezTo>
                  <a:cubicBezTo>
                    <a:pt x="1590" y="2424"/>
                    <a:pt x="1857" y="2402"/>
                    <a:pt x="2120" y="2358"/>
                  </a:cubicBezTo>
                  <a:cubicBezTo>
                    <a:pt x="3286" y="2180"/>
                    <a:pt x="4358" y="1668"/>
                    <a:pt x="5418" y="1144"/>
                  </a:cubicBezTo>
                  <a:cubicBezTo>
                    <a:pt x="4632" y="560"/>
                    <a:pt x="3596" y="394"/>
                    <a:pt x="2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2915825" y="1397625"/>
              <a:ext cx="808175" cy="619425"/>
            </a:xfrm>
            <a:custGeom>
              <a:avLst/>
              <a:gdLst/>
              <a:ahLst/>
              <a:cxnLst/>
              <a:rect l="l" t="t" r="r" b="b"/>
              <a:pathLst>
                <a:path w="32327" h="24777" extrusionOk="0">
                  <a:moveTo>
                    <a:pt x="1" y="0"/>
                  </a:moveTo>
                  <a:cubicBezTo>
                    <a:pt x="870" y="2667"/>
                    <a:pt x="2727" y="4906"/>
                    <a:pt x="5168" y="6287"/>
                  </a:cubicBezTo>
                  <a:cubicBezTo>
                    <a:pt x="5966" y="6727"/>
                    <a:pt x="6847" y="7085"/>
                    <a:pt x="7764" y="7085"/>
                  </a:cubicBezTo>
                  <a:cubicBezTo>
                    <a:pt x="9442" y="7073"/>
                    <a:pt x="10871" y="5894"/>
                    <a:pt x="12038" y="4703"/>
                  </a:cubicBezTo>
                  <a:lnTo>
                    <a:pt x="12038" y="4703"/>
                  </a:lnTo>
                  <a:cubicBezTo>
                    <a:pt x="11264" y="6620"/>
                    <a:pt x="10561" y="9061"/>
                    <a:pt x="12002" y="10549"/>
                  </a:cubicBezTo>
                  <a:cubicBezTo>
                    <a:pt x="12526" y="11097"/>
                    <a:pt x="13240" y="11395"/>
                    <a:pt x="13943" y="11692"/>
                  </a:cubicBezTo>
                  <a:cubicBezTo>
                    <a:pt x="15776" y="12442"/>
                    <a:pt x="17646" y="13240"/>
                    <a:pt x="19074" y="14621"/>
                  </a:cubicBezTo>
                  <a:cubicBezTo>
                    <a:pt x="19515" y="15038"/>
                    <a:pt x="19896" y="15514"/>
                    <a:pt x="20372" y="15871"/>
                  </a:cubicBezTo>
                  <a:cubicBezTo>
                    <a:pt x="21670" y="16872"/>
                    <a:pt x="23575" y="17098"/>
                    <a:pt x="24468" y="18467"/>
                  </a:cubicBezTo>
                  <a:cubicBezTo>
                    <a:pt x="24778" y="18943"/>
                    <a:pt x="24920" y="19527"/>
                    <a:pt x="25254" y="20003"/>
                  </a:cubicBezTo>
                  <a:cubicBezTo>
                    <a:pt x="25684" y="20627"/>
                    <a:pt x="26445" y="20960"/>
                    <a:pt x="27199" y="20960"/>
                  </a:cubicBezTo>
                  <a:cubicBezTo>
                    <a:pt x="27739" y="20960"/>
                    <a:pt x="28275" y="20789"/>
                    <a:pt x="28683" y="20432"/>
                  </a:cubicBezTo>
                  <a:lnTo>
                    <a:pt x="28683" y="20432"/>
                  </a:lnTo>
                  <a:cubicBezTo>
                    <a:pt x="28361" y="21217"/>
                    <a:pt x="27730" y="21836"/>
                    <a:pt x="26933" y="22134"/>
                  </a:cubicBezTo>
                  <a:cubicBezTo>
                    <a:pt x="27945" y="22622"/>
                    <a:pt x="27826" y="24420"/>
                    <a:pt x="28897" y="24730"/>
                  </a:cubicBezTo>
                  <a:cubicBezTo>
                    <a:pt x="29024" y="24761"/>
                    <a:pt x="29152" y="24777"/>
                    <a:pt x="29281" y="24777"/>
                  </a:cubicBezTo>
                  <a:cubicBezTo>
                    <a:pt x="29444" y="24777"/>
                    <a:pt x="29607" y="24752"/>
                    <a:pt x="29766" y="24706"/>
                  </a:cubicBezTo>
                  <a:cubicBezTo>
                    <a:pt x="30635" y="24539"/>
                    <a:pt x="31493" y="24301"/>
                    <a:pt x="32326" y="24015"/>
                  </a:cubicBezTo>
                  <a:cubicBezTo>
                    <a:pt x="32040" y="23884"/>
                    <a:pt x="31767" y="23718"/>
                    <a:pt x="31528" y="23503"/>
                  </a:cubicBezTo>
                  <a:cubicBezTo>
                    <a:pt x="30707" y="22753"/>
                    <a:pt x="30433" y="21575"/>
                    <a:pt x="30838" y="20539"/>
                  </a:cubicBezTo>
                  <a:cubicBezTo>
                    <a:pt x="31147" y="19800"/>
                    <a:pt x="31743" y="18788"/>
                    <a:pt x="31076" y="18336"/>
                  </a:cubicBezTo>
                  <a:cubicBezTo>
                    <a:pt x="30754" y="18110"/>
                    <a:pt x="30266" y="18181"/>
                    <a:pt x="30016" y="17884"/>
                  </a:cubicBezTo>
                  <a:cubicBezTo>
                    <a:pt x="29814" y="17634"/>
                    <a:pt x="29897" y="17276"/>
                    <a:pt x="29885" y="16955"/>
                  </a:cubicBezTo>
                  <a:cubicBezTo>
                    <a:pt x="29885" y="16824"/>
                    <a:pt x="29850" y="16693"/>
                    <a:pt x="29790" y="16574"/>
                  </a:cubicBezTo>
                  <a:cubicBezTo>
                    <a:pt x="30028" y="15729"/>
                    <a:pt x="29826" y="14693"/>
                    <a:pt x="29588" y="13788"/>
                  </a:cubicBezTo>
                  <a:cubicBezTo>
                    <a:pt x="29540" y="13609"/>
                    <a:pt x="29469" y="13407"/>
                    <a:pt x="29302" y="13323"/>
                  </a:cubicBezTo>
                  <a:cubicBezTo>
                    <a:pt x="29242" y="13306"/>
                    <a:pt x="29180" y="13297"/>
                    <a:pt x="29117" y="13297"/>
                  </a:cubicBezTo>
                  <a:cubicBezTo>
                    <a:pt x="29055" y="13297"/>
                    <a:pt x="28992" y="13306"/>
                    <a:pt x="28933" y="13323"/>
                  </a:cubicBezTo>
                  <a:cubicBezTo>
                    <a:pt x="28134" y="13572"/>
                    <a:pt x="27521" y="14485"/>
                    <a:pt x="26748" y="14485"/>
                  </a:cubicBezTo>
                  <a:cubicBezTo>
                    <a:pt x="26669" y="14485"/>
                    <a:pt x="26587" y="14476"/>
                    <a:pt x="26504" y="14455"/>
                  </a:cubicBezTo>
                  <a:cubicBezTo>
                    <a:pt x="26182" y="14383"/>
                    <a:pt x="25932" y="14133"/>
                    <a:pt x="25706" y="13895"/>
                  </a:cubicBezTo>
                  <a:cubicBezTo>
                    <a:pt x="24742" y="12847"/>
                    <a:pt x="23968" y="11657"/>
                    <a:pt x="23396" y="10359"/>
                  </a:cubicBezTo>
                  <a:cubicBezTo>
                    <a:pt x="22693" y="10904"/>
                    <a:pt x="21857" y="11482"/>
                    <a:pt x="20999" y="11482"/>
                  </a:cubicBezTo>
                  <a:cubicBezTo>
                    <a:pt x="20827" y="11482"/>
                    <a:pt x="20653" y="11458"/>
                    <a:pt x="20479" y="11407"/>
                  </a:cubicBezTo>
                  <a:cubicBezTo>
                    <a:pt x="19634" y="11145"/>
                    <a:pt x="19134" y="10264"/>
                    <a:pt x="18872" y="9418"/>
                  </a:cubicBezTo>
                  <a:cubicBezTo>
                    <a:pt x="18598" y="8573"/>
                    <a:pt x="18479" y="7656"/>
                    <a:pt x="17991" y="6918"/>
                  </a:cubicBezTo>
                  <a:cubicBezTo>
                    <a:pt x="17419" y="6025"/>
                    <a:pt x="16431" y="5501"/>
                    <a:pt x="15586" y="4846"/>
                  </a:cubicBezTo>
                  <a:cubicBezTo>
                    <a:pt x="14741" y="4191"/>
                    <a:pt x="13979" y="3191"/>
                    <a:pt x="14205" y="2155"/>
                  </a:cubicBezTo>
                  <a:cubicBezTo>
                    <a:pt x="14084" y="2124"/>
                    <a:pt x="13960" y="2111"/>
                    <a:pt x="13836" y="2111"/>
                  </a:cubicBezTo>
                  <a:cubicBezTo>
                    <a:pt x="13141" y="2111"/>
                    <a:pt x="12407" y="2523"/>
                    <a:pt x="11743" y="2523"/>
                  </a:cubicBezTo>
                  <a:cubicBezTo>
                    <a:pt x="11523" y="2523"/>
                    <a:pt x="11310" y="2478"/>
                    <a:pt x="11109" y="2358"/>
                  </a:cubicBezTo>
                  <a:cubicBezTo>
                    <a:pt x="10764" y="2144"/>
                    <a:pt x="10561" y="1763"/>
                    <a:pt x="10240" y="1524"/>
                  </a:cubicBezTo>
                  <a:cubicBezTo>
                    <a:pt x="9971" y="1323"/>
                    <a:pt x="9652" y="1242"/>
                    <a:pt x="9321" y="1242"/>
                  </a:cubicBezTo>
                  <a:cubicBezTo>
                    <a:pt x="8889" y="1242"/>
                    <a:pt x="8435" y="1378"/>
                    <a:pt x="8037" y="1560"/>
                  </a:cubicBezTo>
                  <a:cubicBezTo>
                    <a:pt x="7344" y="1866"/>
                    <a:pt x="6663" y="2299"/>
                    <a:pt x="5901" y="2299"/>
                  </a:cubicBezTo>
                  <a:cubicBezTo>
                    <a:pt x="5891" y="2299"/>
                    <a:pt x="5881" y="2298"/>
                    <a:pt x="5870" y="2298"/>
                  </a:cubicBezTo>
                  <a:cubicBezTo>
                    <a:pt x="5313" y="2298"/>
                    <a:pt x="4778" y="2072"/>
                    <a:pt x="4221" y="2072"/>
                  </a:cubicBezTo>
                  <a:cubicBezTo>
                    <a:pt x="4208" y="2072"/>
                    <a:pt x="4194" y="2072"/>
                    <a:pt x="4180" y="2072"/>
                  </a:cubicBezTo>
                  <a:cubicBezTo>
                    <a:pt x="3807" y="2072"/>
                    <a:pt x="3402" y="2189"/>
                    <a:pt x="3022" y="2189"/>
                  </a:cubicBezTo>
                  <a:cubicBezTo>
                    <a:pt x="2832" y="2189"/>
                    <a:pt x="2648" y="2159"/>
                    <a:pt x="2477" y="2072"/>
                  </a:cubicBezTo>
                  <a:cubicBezTo>
                    <a:pt x="2096" y="1882"/>
                    <a:pt x="1894" y="1453"/>
                    <a:pt x="1644" y="1120"/>
                  </a:cubicBezTo>
                  <a:cubicBezTo>
                    <a:pt x="1239" y="572"/>
                    <a:pt x="655" y="17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15"/>
          <p:cNvGrpSpPr/>
          <p:nvPr/>
        </p:nvGrpSpPr>
        <p:grpSpPr>
          <a:xfrm rot="2159595">
            <a:off x="-72665" y="3376879"/>
            <a:ext cx="1374373" cy="2103486"/>
            <a:chOff x="1537100" y="2937075"/>
            <a:chExt cx="1374350" cy="2103450"/>
          </a:xfrm>
        </p:grpSpPr>
        <p:sp>
          <p:nvSpPr>
            <p:cNvPr id="1370" name="Google Shape;1370;p15"/>
            <p:cNvSpPr/>
            <p:nvPr/>
          </p:nvSpPr>
          <p:spPr>
            <a:xfrm>
              <a:off x="2203400" y="3506275"/>
              <a:ext cx="633000" cy="1514775"/>
            </a:xfrm>
            <a:custGeom>
              <a:avLst/>
              <a:gdLst/>
              <a:ahLst/>
              <a:cxnLst/>
              <a:rect l="l" t="t" r="r" b="b"/>
              <a:pathLst>
                <a:path w="25320" h="60591" extrusionOk="0">
                  <a:moveTo>
                    <a:pt x="25319" y="1"/>
                  </a:moveTo>
                  <a:lnTo>
                    <a:pt x="25319" y="1"/>
                  </a:lnTo>
                  <a:cubicBezTo>
                    <a:pt x="8707" y="18881"/>
                    <a:pt x="268" y="28755"/>
                    <a:pt x="1" y="59744"/>
                  </a:cubicBezTo>
                  <a:cubicBezTo>
                    <a:pt x="1" y="60315"/>
                    <a:pt x="200" y="60591"/>
                    <a:pt x="443" y="60591"/>
                  </a:cubicBezTo>
                  <a:cubicBezTo>
                    <a:pt x="697" y="60591"/>
                    <a:pt x="998" y="60290"/>
                    <a:pt x="1168" y="59710"/>
                  </a:cubicBezTo>
                  <a:cubicBezTo>
                    <a:pt x="6973" y="36761"/>
                    <a:pt x="14311" y="18214"/>
                    <a:pt x="25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2048300" y="3608850"/>
              <a:ext cx="360275" cy="1412325"/>
            </a:xfrm>
            <a:custGeom>
              <a:avLst/>
              <a:gdLst/>
              <a:ahLst/>
              <a:cxnLst/>
              <a:rect l="l" t="t" r="r" b="b"/>
              <a:pathLst>
                <a:path w="14411" h="56493" extrusionOk="0">
                  <a:moveTo>
                    <a:pt x="14411" y="1"/>
                  </a:moveTo>
                  <a:cubicBezTo>
                    <a:pt x="4837" y="19281"/>
                    <a:pt x="1" y="29288"/>
                    <a:pt x="6305" y="55841"/>
                  </a:cubicBezTo>
                  <a:cubicBezTo>
                    <a:pt x="6409" y="56285"/>
                    <a:pt x="6598" y="56493"/>
                    <a:pt x="6776" y="56493"/>
                  </a:cubicBezTo>
                  <a:cubicBezTo>
                    <a:pt x="6999" y="56493"/>
                    <a:pt x="7206" y="56167"/>
                    <a:pt x="7206" y="55574"/>
                  </a:cubicBezTo>
                  <a:cubicBezTo>
                    <a:pt x="7139" y="34892"/>
                    <a:pt x="9207" y="17647"/>
                    <a:pt x="14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1592975" y="3582175"/>
              <a:ext cx="616950" cy="1400775"/>
            </a:xfrm>
            <a:custGeom>
              <a:avLst/>
              <a:gdLst/>
              <a:ahLst/>
              <a:cxnLst/>
              <a:rect l="l" t="t" r="r" b="b"/>
              <a:pathLst>
                <a:path w="24678" h="56031" extrusionOk="0">
                  <a:moveTo>
                    <a:pt x="1" y="0"/>
                  </a:moveTo>
                  <a:lnTo>
                    <a:pt x="1" y="0"/>
                  </a:lnTo>
                  <a:cubicBezTo>
                    <a:pt x="5504" y="7139"/>
                    <a:pt x="10208" y="17380"/>
                    <a:pt x="14277" y="27987"/>
                  </a:cubicBezTo>
                  <a:cubicBezTo>
                    <a:pt x="17780" y="37027"/>
                    <a:pt x="20749" y="46133"/>
                    <a:pt x="23617" y="55540"/>
                  </a:cubicBezTo>
                  <a:cubicBezTo>
                    <a:pt x="23726" y="55879"/>
                    <a:pt x="23928" y="56031"/>
                    <a:pt x="24123" y="56031"/>
                  </a:cubicBezTo>
                  <a:cubicBezTo>
                    <a:pt x="24408" y="56031"/>
                    <a:pt x="24677" y="55708"/>
                    <a:pt x="24618" y="55173"/>
                  </a:cubicBezTo>
                  <a:cubicBezTo>
                    <a:pt x="24118" y="49803"/>
                    <a:pt x="23517" y="44332"/>
                    <a:pt x="22450" y="38828"/>
                  </a:cubicBezTo>
                  <a:cubicBezTo>
                    <a:pt x="21082" y="31523"/>
                    <a:pt x="18847" y="23984"/>
                    <a:pt x="15678" y="18314"/>
                  </a:cubicBezTo>
                  <a:cubicBezTo>
                    <a:pt x="13910" y="15178"/>
                    <a:pt x="12009" y="12676"/>
                    <a:pt x="10041" y="10375"/>
                  </a:cubicBezTo>
                  <a:cubicBezTo>
                    <a:pt x="6739" y="6505"/>
                    <a:pt x="3370" y="300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2015775" y="4054175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1954075" y="3462075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2197025" y="3891550"/>
              <a:ext cx="714425" cy="1148975"/>
            </a:xfrm>
            <a:custGeom>
              <a:avLst/>
              <a:gdLst/>
              <a:ahLst/>
              <a:cxnLst/>
              <a:rect l="l" t="t" r="r" b="b"/>
              <a:pathLst>
                <a:path w="28577" h="45959" extrusionOk="0">
                  <a:moveTo>
                    <a:pt x="28576" y="1"/>
                  </a:moveTo>
                  <a:cubicBezTo>
                    <a:pt x="25040" y="1969"/>
                    <a:pt x="21471" y="4404"/>
                    <a:pt x="17935" y="7239"/>
                  </a:cubicBezTo>
                  <a:cubicBezTo>
                    <a:pt x="15867" y="8907"/>
                    <a:pt x="13766" y="10742"/>
                    <a:pt x="11798" y="13177"/>
                  </a:cubicBezTo>
                  <a:cubicBezTo>
                    <a:pt x="8262" y="17647"/>
                    <a:pt x="5460" y="24018"/>
                    <a:pt x="3558" y="30356"/>
                  </a:cubicBezTo>
                  <a:cubicBezTo>
                    <a:pt x="2091" y="35193"/>
                    <a:pt x="1057" y="40096"/>
                    <a:pt x="123" y="44933"/>
                  </a:cubicBezTo>
                  <a:cubicBezTo>
                    <a:pt x="0" y="45564"/>
                    <a:pt x="238" y="45959"/>
                    <a:pt x="533" y="45959"/>
                  </a:cubicBezTo>
                  <a:cubicBezTo>
                    <a:pt x="722" y="45959"/>
                    <a:pt x="934" y="45798"/>
                    <a:pt x="1090" y="45433"/>
                  </a:cubicBezTo>
                  <a:cubicBezTo>
                    <a:pt x="4626" y="37428"/>
                    <a:pt x="8262" y="29789"/>
                    <a:pt x="12398" y="22317"/>
                  </a:cubicBezTo>
                  <a:cubicBezTo>
                    <a:pt x="17235" y="13577"/>
                    <a:pt x="22639" y="5305"/>
                    <a:pt x="28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1665525" y="4299350"/>
              <a:ext cx="558450" cy="740675"/>
            </a:xfrm>
            <a:custGeom>
              <a:avLst/>
              <a:gdLst/>
              <a:ahLst/>
              <a:cxnLst/>
              <a:rect l="l" t="t" r="r" b="b"/>
              <a:pathLst>
                <a:path w="22338" h="29627" extrusionOk="0">
                  <a:moveTo>
                    <a:pt x="1" y="1"/>
                  </a:moveTo>
                  <a:lnTo>
                    <a:pt x="1" y="1"/>
                  </a:lnTo>
                  <a:cubicBezTo>
                    <a:pt x="9474" y="7373"/>
                    <a:pt x="15945" y="16546"/>
                    <a:pt x="21316" y="29222"/>
                  </a:cubicBezTo>
                  <a:cubicBezTo>
                    <a:pt x="21431" y="29502"/>
                    <a:pt x="21609" y="29627"/>
                    <a:pt x="21784" y="29627"/>
                  </a:cubicBezTo>
                  <a:cubicBezTo>
                    <a:pt x="22065" y="29627"/>
                    <a:pt x="22337" y="29303"/>
                    <a:pt x="22317" y="28788"/>
                  </a:cubicBezTo>
                  <a:cubicBezTo>
                    <a:pt x="21182" y="8440"/>
                    <a:pt x="14011" y="547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2207275" y="4386075"/>
              <a:ext cx="667475" cy="644175"/>
            </a:xfrm>
            <a:custGeom>
              <a:avLst/>
              <a:gdLst/>
              <a:ahLst/>
              <a:cxnLst/>
              <a:rect l="l" t="t" r="r" b="b"/>
              <a:pathLst>
                <a:path w="26699" h="25767" extrusionOk="0">
                  <a:moveTo>
                    <a:pt x="26698" y="1"/>
                  </a:moveTo>
                  <a:lnTo>
                    <a:pt x="26698" y="1"/>
                  </a:lnTo>
                  <a:cubicBezTo>
                    <a:pt x="11988" y="3170"/>
                    <a:pt x="4449" y="4971"/>
                    <a:pt x="113" y="24852"/>
                  </a:cubicBezTo>
                  <a:cubicBezTo>
                    <a:pt x="0" y="25393"/>
                    <a:pt x="268" y="25766"/>
                    <a:pt x="577" y="25766"/>
                  </a:cubicBezTo>
                  <a:cubicBezTo>
                    <a:pt x="726" y="25766"/>
                    <a:pt x="884" y="25680"/>
                    <a:pt x="1013" y="25486"/>
                  </a:cubicBezTo>
                  <a:cubicBezTo>
                    <a:pt x="8352" y="13811"/>
                    <a:pt x="16191" y="5805"/>
                    <a:pt x="26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2095000" y="3039900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2225100" y="3066800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2621200" y="3041875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2211750" y="3034275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2516975" y="3008975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2225100" y="3195225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2637900" y="3171700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2168375" y="2959225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2256775" y="2937075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2225100" y="3164375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2531975" y="3139450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2168375" y="3016775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2326825" y="2994250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2158375" y="3305575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2095825" y="3092650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1602975" y="3658275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1537100" y="3763975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1619650" y="3714775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1597975" y="3692150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1550450" y="3864875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5"/>
            <p:cNvSpPr/>
            <p:nvPr/>
          </p:nvSpPr>
          <p:spPr>
            <a:xfrm>
              <a:off x="1826475" y="3597175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5"/>
            <p:cNvSpPr/>
            <p:nvPr/>
          </p:nvSpPr>
          <p:spPr>
            <a:xfrm>
              <a:off x="1802350" y="3577075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5"/>
            <p:cNvSpPr/>
            <p:nvPr/>
          </p:nvSpPr>
          <p:spPr>
            <a:xfrm>
              <a:off x="1637175" y="3832350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5"/>
            <p:cNvSpPr/>
            <p:nvPr/>
          </p:nvSpPr>
          <p:spPr>
            <a:xfrm>
              <a:off x="1618000" y="3811450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5"/>
            <p:cNvSpPr/>
            <p:nvPr/>
          </p:nvSpPr>
          <p:spPr>
            <a:xfrm>
              <a:off x="1776450" y="3662225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5"/>
            <p:cNvSpPr/>
            <p:nvPr/>
          </p:nvSpPr>
          <p:spPr>
            <a:xfrm>
              <a:off x="1752250" y="3642425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5"/>
            <p:cNvSpPr/>
            <p:nvPr/>
          </p:nvSpPr>
          <p:spPr>
            <a:xfrm>
              <a:off x="1630500" y="3946300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5"/>
            <p:cNvSpPr/>
            <p:nvPr/>
          </p:nvSpPr>
          <p:spPr>
            <a:xfrm>
              <a:off x="1865675" y="3698100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06" name="Google Shape;1406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5972650" y="-574420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7" name="Google Shape;1407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-662400" y="3514327"/>
            <a:ext cx="2328150" cy="208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8" name="Google Shape;1408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5972650" y="2772130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9" name="Google Shape;1409;p1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-30275" y="-92595"/>
            <a:ext cx="3742525" cy="3347995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15"/>
          <p:cNvSpPr txBox="1">
            <a:spLocks noGrp="1"/>
          </p:cNvSpPr>
          <p:nvPr>
            <p:ph type="title"/>
          </p:nvPr>
        </p:nvSpPr>
        <p:spPr>
          <a:xfrm>
            <a:off x="715750" y="2332025"/>
            <a:ext cx="406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11" name="Google Shape;1411;p15"/>
          <p:cNvSpPr txBox="1">
            <a:spLocks noGrp="1"/>
          </p:cNvSpPr>
          <p:nvPr>
            <p:ph type="title" idx="2" hasCustomPrompt="1"/>
          </p:nvPr>
        </p:nvSpPr>
        <p:spPr>
          <a:xfrm>
            <a:off x="3538750" y="1337825"/>
            <a:ext cx="124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12" name="Google Shape;1412;p15"/>
          <p:cNvSpPr txBox="1">
            <a:spLocks noGrp="1"/>
          </p:cNvSpPr>
          <p:nvPr>
            <p:ph type="subTitle" idx="1"/>
          </p:nvPr>
        </p:nvSpPr>
        <p:spPr>
          <a:xfrm>
            <a:off x="715750" y="3132175"/>
            <a:ext cx="4064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17"/>
          <p:cNvGrpSpPr/>
          <p:nvPr/>
        </p:nvGrpSpPr>
        <p:grpSpPr>
          <a:xfrm rot="-1126758">
            <a:off x="8219740" y="3807370"/>
            <a:ext cx="1526569" cy="1507522"/>
            <a:chOff x="4045425" y="3839900"/>
            <a:chExt cx="559025" cy="552050"/>
          </a:xfrm>
        </p:grpSpPr>
        <p:sp>
          <p:nvSpPr>
            <p:cNvPr id="1539" name="Google Shape;1539;p17"/>
            <p:cNvSpPr/>
            <p:nvPr/>
          </p:nvSpPr>
          <p:spPr>
            <a:xfrm>
              <a:off x="4302300" y="3839900"/>
              <a:ext cx="67900" cy="274150"/>
            </a:xfrm>
            <a:custGeom>
              <a:avLst/>
              <a:gdLst/>
              <a:ahLst/>
              <a:cxnLst/>
              <a:rect l="l" t="t" r="r" b="b"/>
              <a:pathLst>
                <a:path w="2716" h="10966" extrusionOk="0">
                  <a:moveTo>
                    <a:pt x="406" y="0"/>
                  </a:moveTo>
                  <a:cubicBezTo>
                    <a:pt x="406" y="0"/>
                    <a:pt x="1" y="3572"/>
                    <a:pt x="156" y="5524"/>
                  </a:cubicBezTo>
                  <a:cubicBezTo>
                    <a:pt x="311" y="7477"/>
                    <a:pt x="1799" y="10966"/>
                    <a:pt x="1799" y="10966"/>
                  </a:cubicBezTo>
                  <a:cubicBezTo>
                    <a:pt x="1799" y="10966"/>
                    <a:pt x="2716" y="7525"/>
                    <a:pt x="2287" y="5524"/>
                  </a:cubicBezTo>
                  <a:cubicBezTo>
                    <a:pt x="1858" y="3524"/>
                    <a:pt x="406" y="0"/>
                    <a:pt x="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4142475" y="3927100"/>
              <a:ext cx="196475" cy="194400"/>
            </a:xfrm>
            <a:custGeom>
              <a:avLst/>
              <a:gdLst/>
              <a:ahLst/>
              <a:cxnLst/>
              <a:rect l="l" t="t" r="r" b="b"/>
              <a:pathLst>
                <a:path w="7859" h="7776" extrusionOk="0">
                  <a:moveTo>
                    <a:pt x="0" y="1"/>
                  </a:moveTo>
                  <a:cubicBezTo>
                    <a:pt x="0" y="1"/>
                    <a:pt x="1882" y="3060"/>
                    <a:pt x="3215" y="4501"/>
                  </a:cubicBezTo>
                  <a:cubicBezTo>
                    <a:pt x="4537" y="5942"/>
                    <a:pt x="7858" y="7775"/>
                    <a:pt x="7858" y="7775"/>
                  </a:cubicBezTo>
                  <a:cubicBezTo>
                    <a:pt x="7858" y="7775"/>
                    <a:pt x="6453" y="4501"/>
                    <a:pt x="4882" y="3191"/>
                  </a:cubicBezTo>
                  <a:cubicBezTo>
                    <a:pt x="3322" y="1882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4360050" y="3883050"/>
              <a:ext cx="113450" cy="228325"/>
            </a:xfrm>
            <a:custGeom>
              <a:avLst/>
              <a:gdLst/>
              <a:ahLst/>
              <a:cxnLst/>
              <a:rect l="l" t="t" r="r" b="b"/>
              <a:pathLst>
                <a:path w="4538" h="9133" extrusionOk="0">
                  <a:moveTo>
                    <a:pt x="4537" y="0"/>
                  </a:moveTo>
                  <a:cubicBezTo>
                    <a:pt x="4537" y="1"/>
                    <a:pt x="2346" y="2489"/>
                    <a:pt x="1465" y="4072"/>
                  </a:cubicBezTo>
                  <a:cubicBezTo>
                    <a:pt x="572" y="5644"/>
                    <a:pt x="1" y="9132"/>
                    <a:pt x="1" y="9132"/>
                  </a:cubicBezTo>
                  <a:cubicBezTo>
                    <a:pt x="1" y="9132"/>
                    <a:pt x="2537" y="7025"/>
                    <a:pt x="3227" y="5263"/>
                  </a:cubicBezTo>
                  <a:cubicBezTo>
                    <a:pt x="3906" y="3501"/>
                    <a:pt x="4537" y="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7"/>
            <p:cNvSpPr/>
            <p:nvPr/>
          </p:nvSpPr>
          <p:spPr>
            <a:xfrm>
              <a:off x="4362450" y="4017875"/>
              <a:ext cx="235150" cy="128325"/>
            </a:xfrm>
            <a:custGeom>
              <a:avLst/>
              <a:gdLst/>
              <a:ahLst/>
              <a:cxnLst/>
              <a:rect l="l" t="t" r="r" b="b"/>
              <a:pathLst>
                <a:path w="9406" h="5133" extrusionOk="0">
                  <a:moveTo>
                    <a:pt x="9406" y="1"/>
                  </a:moveTo>
                  <a:cubicBezTo>
                    <a:pt x="9406" y="1"/>
                    <a:pt x="6036" y="870"/>
                    <a:pt x="4322" y="1692"/>
                  </a:cubicBezTo>
                  <a:cubicBezTo>
                    <a:pt x="2607" y="2513"/>
                    <a:pt x="0" y="5133"/>
                    <a:pt x="0" y="5133"/>
                  </a:cubicBezTo>
                  <a:cubicBezTo>
                    <a:pt x="0" y="5133"/>
                    <a:pt x="3441" y="4775"/>
                    <a:pt x="5096" y="3680"/>
                  </a:cubicBezTo>
                  <a:cubicBezTo>
                    <a:pt x="6739" y="2585"/>
                    <a:pt x="9406" y="1"/>
                    <a:pt x="9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7"/>
            <p:cNvSpPr/>
            <p:nvPr/>
          </p:nvSpPr>
          <p:spPr>
            <a:xfrm>
              <a:off x="4366000" y="4165700"/>
              <a:ext cx="238450" cy="53125"/>
            </a:xfrm>
            <a:custGeom>
              <a:avLst/>
              <a:gdLst/>
              <a:ahLst/>
              <a:cxnLst/>
              <a:rect l="l" t="t" r="r" b="b"/>
              <a:pathLst>
                <a:path w="9538" h="2125" extrusionOk="0">
                  <a:moveTo>
                    <a:pt x="4134" y="1"/>
                  </a:moveTo>
                  <a:cubicBezTo>
                    <a:pt x="2384" y="1"/>
                    <a:pt x="1" y="529"/>
                    <a:pt x="1" y="529"/>
                  </a:cubicBezTo>
                  <a:cubicBezTo>
                    <a:pt x="1" y="529"/>
                    <a:pt x="2668" y="2125"/>
                    <a:pt x="4454" y="2125"/>
                  </a:cubicBezTo>
                  <a:cubicBezTo>
                    <a:pt x="6228" y="2125"/>
                    <a:pt x="9538" y="1446"/>
                    <a:pt x="9538" y="1446"/>
                  </a:cubicBezTo>
                  <a:cubicBezTo>
                    <a:pt x="9538" y="1446"/>
                    <a:pt x="6645" y="315"/>
                    <a:pt x="4966" y="53"/>
                  </a:cubicBezTo>
                  <a:cubicBezTo>
                    <a:pt x="4718" y="16"/>
                    <a:pt x="4435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7"/>
            <p:cNvSpPr/>
            <p:nvPr/>
          </p:nvSpPr>
          <p:spPr>
            <a:xfrm>
              <a:off x="4360050" y="4217900"/>
              <a:ext cx="183375" cy="94975"/>
            </a:xfrm>
            <a:custGeom>
              <a:avLst/>
              <a:gdLst/>
              <a:ahLst/>
              <a:cxnLst/>
              <a:rect l="l" t="t" r="r" b="b"/>
              <a:pathLst>
                <a:path w="7335" h="3799" extrusionOk="0">
                  <a:moveTo>
                    <a:pt x="1" y="1"/>
                  </a:moveTo>
                  <a:cubicBezTo>
                    <a:pt x="1" y="1"/>
                    <a:pt x="1489" y="2275"/>
                    <a:pt x="2930" y="2823"/>
                  </a:cubicBezTo>
                  <a:cubicBezTo>
                    <a:pt x="4370" y="3382"/>
                    <a:pt x="7335" y="3799"/>
                    <a:pt x="7335" y="3799"/>
                  </a:cubicBezTo>
                  <a:cubicBezTo>
                    <a:pt x="7335" y="3799"/>
                    <a:pt x="5466" y="1882"/>
                    <a:pt x="4216" y="1120"/>
                  </a:cubicBezTo>
                  <a:cubicBezTo>
                    <a:pt x="2954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7"/>
            <p:cNvSpPr/>
            <p:nvPr/>
          </p:nvSpPr>
          <p:spPr>
            <a:xfrm>
              <a:off x="4045425" y="4084900"/>
              <a:ext cx="293525" cy="61250"/>
            </a:xfrm>
            <a:custGeom>
              <a:avLst/>
              <a:gdLst/>
              <a:ahLst/>
              <a:cxnLst/>
              <a:rect l="l" t="t" r="r" b="b"/>
              <a:pathLst>
                <a:path w="11741" h="2450" extrusionOk="0">
                  <a:moveTo>
                    <a:pt x="3481" y="0"/>
                  </a:moveTo>
                  <a:cubicBezTo>
                    <a:pt x="1690" y="0"/>
                    <a:pt x="1" y="94"/>
                    <a:pt x="1" y="94"/>
                  </a:cubicBezTo>
                  <a:cubicBezTo>
                    <a:pt x="1" y="94"/>
                    <a:pt x="3561" y="1654"/>
                    <a:pt x="5633" y="2154"/>
                  </a:cubicBezTo>
                  <a:cubicBezTo>
                    <a:pt x="6594" y="2387"/>
                    <a:pt x="7988" y="2449"/>
                    <a:pt x="9202" y="2449"/>
                  </a:cubicBezTo>
                  <a:cubicBezTo>
                    <a:pt x="10589" y="2449"/>
                    <a:pt x="11740" y="2368"/>
                    <a:pt x="11740" y="2368"/>
                  </a:cubicBezTo>
                  <a:cubicBezTo>
                    <a:pt x="11740" y="2368"/>
                    <a:pt x="8466" y="368"/>
                    <a:pt x="6275" y="118"/>
                  </a:cubicBezTo>
                  <a:cubicBezTo>
                    <a:pt x="5491" y="29"/>
                    <a:pt x="4471" y="0"/>
                    <a:pt x="3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7"/>
            <p:cNvSpPr/>
            <p:nvPr/>
          </p:nvSpPr>
          <p:spPr>
            <a:xfrm>
              <a:off x="4068950" y="4163625"/>
              <a:ext cx="261075" cy="57450"/>
            </a:xfrm>
            <a:custGeom>
              <a:avLst/>
              <a:gdLst/>
              <a:ahLst/>
              <a:cxnLst/>
              <a:rect l="l" t="t" r="r" b="b"/>
              <a:pathLst>
                <a:path w="10443" h="2298" extrusionOk="0">
                  <a:moveTo>
                    <a:pt x="6522" y="1"/>
                  </a:moveTo>
                  <a:cubicBezTo>
                    <a:pt x="6068" y="1"/>
                    <a:pt x="5632" y="36"/>
                    <a:pt x="5251" y="124"/>
                  </a:cubicBezTo>
                  <a:cubicBezTo>
                    <a:pt x="3346" y="553"/>
                    <a:pt x="0" y="2041"/>
                    <a:pt x="0" y="2041"/>
                  </a:cubicBezTo>
                  <a:cubicBezTo>
                    <a:pt x="0" y="2041"/>
                    <a:pt x="2293" y="2297"/>
                    <a:pt x="4142" y="2297"/>
                  </a:cubicBezTo>
                  <a:cubicBezTo>
                    <a:pt x="4546" y="2297"/>
                    <a:pt x="4930" y="2285"/>
                    <a:pt x="5263" y="2255"/>
                  </a:cubicBezTo>
                  <a:cubicBezTo>
                    <a:pt x="7132" y="2089"/>
                    <a:pt x="10442" y="565"/>
                    <a:pt x="10442" y="565"/>
                  </a:cubicBezTo>
                  <a:cubicBezTo>
                    <a:pt x="10442" y="565"/>
                    <a:pt x="8339" y="1"/>
                    <a:pt x="6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7"/>
            <p:cNvSpPr/>
            <p:nvPr/>
          </p:nvSpPr>
          <p:spPr>
            <a:xfrm>
              <a:off x="4152900" y="4210775"/>
              <a:ext cx="175625" cy="118175"/>
            </a:xfrm>
            <a:custGeom>
              <a:avLst/>
              <a:gdLst/>
              <a:ahLst/>
              <a:cxnLst/>
              <a:rect l="l" t="t" r="r" b="b"/>
              <a:pathLst>
                <a:path w="7025" h="4727" extrusionOk="0">
                  <a:moveTo>
                    <a:pt x="7025" y="0"/>
                  </a:moveTo>
                  <a:lnTo>
                    <a:pt x="7025" y="0"/>
                  </a:lnTo>
                  <a:cubicBezTo>
                    <a:pt x="7024" y="0"/>
                    <a:pt x="4262" y="250"/>
                    <a:pt x="3060" y="1274"/>
                  </a:cubicBezTo>
                  <a:cubicBezTo>
                    <a:pt x="1845" y="2286"/>
                    <a:pt x="0" y="4727"/>
                    <a:pt x="0" y="4727"/>
                  </a:cubicBezTo>
                  <a:cubicBezTo>
                    <a:pt x="0" y="4727"/>
                    <a:pt x="2643" y="3965"/>
                    <a:pt x="3941" y="3215"/>
                  </a:cubicBezTo>
                  <a:cubicBezTo>
                    <a:pt x="5227" y="2453"/>
                    <a:pt x="7025" y="0"/>
                    <a:pt x="7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7"/>
            <p:cNvSpPr/>
            <p:nvPr/>
          </p:nvSpPr>
          <p:spPr>
            <a:xfrm>
              <a:off x="4177000" y="3962400"/>
              <a:ext cx="329100" cy="429550"/>
            </a:xfrm>
            <a:custGeom>
              <a:avLst/>
              <a:gdLst/>
              <a:ahLst/>
              <a:cxnLst/>
              <a:rect l="l" t="t" r="r" b="b"/>
              <a:pathLst>
                <a:path w="13164" h="17182" extrusionOk="0">
                  <a:moveTo>
                    <a:pt x="6209" y="0"/>
                  </a:moveTo>
                  <a:cubicBezTo>
                    <a:pt x="6202" y="0"/>
                    <a:pt x="6192" y="5"/>
                    <a:pt x="6192" y="5"/>
                  </a:cubicBezTo>
                  <a:cubicBezTo>
                    <a:pt x="6466" y="1160"/>
                    <a:pt x="6656" y="2327"/>
                    <a:pt x="6751" y="3518"/>
                  </a:cubicBezTo>
                  <a:cubicBezTo>
                    <a:pt x="6763" y="3923"/>
                    <a:pt x="6763" y="4339"/>
                    <a:pt x="6763" y="4756"/>
                  </a:cubicBezTo>
                  <a:cubicBezTo>
                    <a:pt x="6763" y="4982"/>
                    <a:pt x="6751" y="5220"/>
                    <a:pt x="6751" y="5447"/>
                  </a:cubicBezTo>
                  <a:lnTo>
                    <a:pt x="6751" y="5530"/>
                  </a:lnTo>
                  <a:cubicBezTo>
                    <a:pt x="6751" y="5887"/>
                    <a:pt x="6727" y="6256"/>
                    <a:pt x="6716" y="6625"/>
                  </a:cubicBezTo>
                  <a:cubicBezTo>
                    <a:pt x="6168" y="5911"/>
                    <a:pt x="5489" y="5316"/>
                    <a:pt x="4834" y="4696"/>
                  </a:cubicBezTo>
                  <a:cubicBezTo>
                    <a:pt x="4049" y="3946"/>
                    <a:pt x="3167" y="3149"/>
                    <a:pt x="2596" y="2220"/>
                  </a:cubicBezTo>
                  <a:cubicBezTo>
                    <a:pt x="2591" y="2211"/>
                    <a:pt x="2585" y="2207"/>
                    <a:pt x="2580" y="2207"/>
                  </a:cubicBezTo>
                  <a:cubicBezTo>
                    <a:pt x="2571" y="2207"/>
                    <a:pt x="2565" y="2217"/>
                    <a:pt x="2572" y="2232"/>
                  </a:cubicBezTo>
                  <a:cubicBezTo>
                    <a:pt x="3084" y="3101"/>
                    <a:pt x="3870" y="3851"/>
                    <a:pt x="4584" y="4565"/>
                  </a:cubicBezTo>
                  <a:cubicBezTo>
                    <a:pt x="5323" y="5304"/>
                    <a:pt x="6073" y="6018"/>
                    <a:pt x="6704" y="6851"/>
                  </a:cubicBezTo>
                  <a:cubicBezTo>
                    <a:pt x="6692" y="7018"/>
                    <a:pt x="6680" y="7185"/>
                    <a:pt x="6668" y="7340"/>
                  </a:cubicBezTo>
                  <a:cubicBezTo>
                    <a:pt x="5846" y="6887"/>
                    <a:pt x="4882" y="6744"/>
                    <a:pt x="3965" y="6554"/>
                  </a:cubicBezTo>
                  <a:cubicBezTo>
                    <a:pt x="2940" y="6344"/>
                    <a:pt x="1903" y="6077"/>
                    <a:pt x="843" y="6077"/>
                  </a:cubicBezTo>
                  <a:cubicBezTo>
                    <a:pt x="820" y="6077"/>
                    <a:pt x="797" y="6077"/>
                    <a:pt x="774" y="6078"/>
                  </a:cubicBezTo>
                  <a:lnTo>
                    <a:pt x="774" y="6089"/>
                  </a:lnTo>
                  <a:cubicBezTo>
                    <a:pt x="1846" y="6113"/>
                    <a:pt x="2906" y="6423"/>
                    <a:pt x="3941" y="6649"/>
                  </a:cubicBezTo>
                  <a:cubicBezTo>
                    <a:pt x="4382" y="6756"/>
                    <a:pt x="4846" y="6851"/>
                    <a:pt x="5299" y="6971"/>
                  </a:cubicBezTo>
                  <a:cubicBezTo>
                    <a:pt x="5763" y="7113"/>
                    <a:pt x="6227" y="7304"/>
                    <a:pt x="6656" y="7542"/>
                  </a:cubicBezTo>
                  <a:cubicBezTo>
                    <a:pt x="6632" y="7875"/>
                    <a:pt x="6596" y="8209"/>
                    <a:pt x="6561" y="8542"/>
                  </a:cubicBezTo>
                  <a:cubicBezTo>
                    <a:pt x="6277" y="8506"/>
                    <a:pt x="5987" y="8491"/>
                    <a:pt x="5694" y="8491"/>
                  </a:cubicBezTo>
                  <a:cubicBezTo>
                    <a:pt x="4930" y="8491"/>
                    <a:pt x="4149" y="8589"/>
                    <a:pt x="3418" y="8649"/>
                  </a:cubicBezTo>
                  <a:cubicBezTo>
                    <a:pt x="2263" y="8733"/>
                    <a:pt x="1132" y="8959"/>
                    <a:pt x="24" y="9304"/>
                  </a:cubicBezTo>
                  <a:cubicBezTo>
                    <a:pt x="0" y="9316"/>
                    <a:pt x="12" y="9352"/>
                    <a:pt x="36" y="9352"/>
                  </a:cubicBezTo>
                  <a:cubicBezTo>
                    <a:pt x="1132" y="9018"/>
                    <a:pt x="2275" y="8816"/>
                    <a:pt x="3418" y="8756"/>
                  </a:cubicBezTo>
                  <a:cubicBezTo>
                    <a:pt x="3941" y="8721"/>
                    <a:pt x="4465" y="8709"/>
                    <a:pt x="4977" y="8685"/>
                  </a:cubicBezTo>
                  <a:cubicBezTo>
                    <a:pt x="5220" y="8668"/>
                    <a:pt x="5463" y="8660"/>
                    <a:pt x="5705" y="8660"/>
                  </a:cubicBezTo>
                  <a:cubicBezTo>
                    <a:pt x="5985" y="8660"/>
                    <a:pt x="6263" y="8671"/>
                    <a:pt x="6537" y="8697"/>
                  </a:cubicBezTo>
                  <a:cubicBezTo>
                    <a:pt x="6501" y="9054"/>
                    <a:pt x="6454" y="9399"/>
                    <a:pt x="6382" y="9757"/>
                  </a:cubicBezTo>
                  <a:cubicBezTo>
                    <a:pt x="5727" y="9757"/>
                    <a:pt x="5132" y="10233"/>
                    <a:pt x="4620" y="10602"/>
                  </a:cubicBezTo>
                  <a:cubicBezTo>
                    <a:pt x="3941" y="11090"/>
                    <a:pt x="3322" y="11650"/>
                    <a:pt x="2679" y="12185"/>
                  </a:cubicBezTo>
                  <a:cubicBezTo>
                    <a:pt x="2661" y="12213"/>
                    <a:pt x="2678" y="12241"/>
                    <a:pt x="2703" y="12241"/>
                  </a:cubicBezTo>
                  <a:cubicBezTo>
                    <a:pt x="2711" y="12241"/>
                    <a:pt x="2719" y="12238"/>
                    <a:pt x="2727" y="12233"/>
                  </a:cubicBezTo>
                  <a:cubicBezTo>
                    <a:pt x="3287" y="11781"/>
                    <a:pt x="3882" y="11340"/>
                    <a:pt x="4477" y="10923"/>
                  </a:cubicBezTo>
                  <a:cubicBezTo>
                    <a:pt x="4977" y="10590"/>
                    <a:pt x="5680" y="10030"/>
                    <a:pt x="6335" y="10019"/>
                  </a:cubicBezTo>
                  <a:lnTo>
                    <a:pt x="6335" y="10019"/>
                  </a:lnTo>
                  <a:cubicBezTo>
                    <a:pt x="6323" y="10066"/>
                    <a:pt x="6311" y="10126"/>
                    <a:pt x="6299" y="10173"/>
                  </a:cubicBezTo>
                  <a:cubicBezTo>
                    <a:pt x="5858" y="12447"/>
                    <a:pt x="5025" y="14650"/>
                    <a:pt x="4251" y="16841"/>
                  </a:cubicBezTo>
                  <a:cubicBezTo>
                    <a:pt x="4180" y="17048"/>
                    <a:pt x="4348" y="17182"/>
                    <a:pt x="4520" y="17182"/>
                  </a:cubicBezTo>
                  <a:cubicBezTo>
                    <a:pt x="4634" y="17182"/>
                    <a:pt x="4751" y="17122"/>
                    <a:pt x="4799" y="16984"/>
                  </a:cubicBezTo>
                  <a:cubicBezTo>
                    <a:pt x="5549" y="14876"/>
                    <a:pt x="6287" y="12697"/>
                    <a:pt x="6680" y="10483"/>
                  </a:cubicBezTo>
                  <a:cubicBezTo>
                    <a:pt x="6807" y="10450"/>
                    <a:pt x="6938" y="10436"/>
                    <a:pt x="7071" y="10436"/>
                  </a:cubicBezTo>
                  <a:cubicBezTo>
                    <a:pt x="7670" y="10436"/>
                    <a:pt x="8304" y="10729"/>
                    <a:pt x="8811" y="10983"/>
                  </a:cubicBezTo>
                  <a:cubicBezTo>
                    <a:pt x="9418" y="11292"/>
                    <a:pt x="10002" y="11638"/>
                    <a:pt x="10549" y="12031"/>
                  </a:cubicBezTo>
                  <a:cubicBezTo>
                    <a:pt x="10555" y="12034"/>
                    <a:pt x="10561" y="12036"/>
                    <a:pt x="10566" y="12036"/>
                  </a:cubicBezTo>
                  <a:cubicBezTo>
                    <a:pt x="10595" y="12036"/>
                    <a:pt x="10615" y="11991"/>
                    <a:pt x="10585" y="11971"/>
                  </a:cubicBezTo>
                  <a:cubicBezTo>
                    <a:pt x="9918" y="11507"/>
                    <a:pt x="9287" y="10995"/>
                    <a:pt x="8549" y="10626"/>
                  </a:cubicBezTo>
                  <a:cubicBezTo>
                    <a:pt x="8082" y="10397"/>
                    <a:pt x="7557" y="10168"/>
                    <a:pt x="7029" y="10168"/>
                  </a:cubicBezTo>
                  <a:cubicBezTo>
                    <a:pt x="6924" y="10168"/>
                    <a:pt x="6820" y="10177"/>
                    <a:pt x="6716" y="10197"/>
                  </a:cubicBezTo>
                  <a:cubicBezTo>
                    <a:pt x="6727" y="10126"/>
                    <a:pt x="6739" y="10054"/>
                    <a:pt x="6751" y="9983"/>
                  </a:cubicBezTo>
                  <a:cubicBezTo>
                    <a:pt x="6811" y="9590"/>
                    <a:pt x="6858" y="9197"/>
                    <a:pt x="6894" y="8816"/>
                  </a:cubicBezTo>
                  <a:cubicBezTo>
                    <a:pt x="7363" y="8777"/>
                    <a:pt x="7837" y="8756"/>
                    <a:pt x="8311" y="8756"/>
                  </a:cubicBezTo>
                  <a:cubicBezTo>
                    <a:pt x="8849" y="8756"/>
                    <a:pt x="9387" y="8783"/>
                    <a:pt x="9918" y="8840"/>
                  </a:cubicBezTo>
                  <a:cubicBezTo>
                    <a:pt x="10966" y="8923"/>
                    <a:pt x="12097" y="8935"/>
                    <a:pt x="13109" y="9197"/>
                  </a:cubicBezTo>
                  <a:cubicBezTo>
                    <a:pt x="13112" y="9205"/>
                    <a:pt x="13117" y="9208"/>
                    <a:pt x="13122" y="9208"/>
                  </a:cubicBezTo>
                  <a:cubicBezTo>
                    <a:pt x="13139" y="9208"/>
                    <a:pt x="13163" y="9173"/>
                    <a:pt x="13145" y="9173"/>
                  </a:cubicBezTo>
                  <a:cubicBezTo>
                    <a:pt x="12145" y="8911"/>
                    <a:pt x="11097" y="8852"/>
                    <a:pt x="10085" y="8745"/>
                  </a:cubicBezTo>
                  <a:cubicBezTo>
                    <a:pt x="9445" y="8664"/>
                    <a:pt x="8800" y="8624"/>
                    <a:pt x="8154" y="8624"/>
                  </a:cubicBezTo>
                  <a:cubicBezTo>
                    <a:pt x="7742" y="8624"/>
                    <a:pt x="7330" y="8641"/>
                    <a:pt x="6918" y="8673"/>
                  </a:cubicBezTo>
                  <a:cubicBezTo>
                    <a:pt x="6942" y="8340"/>
                    <a:pt x="6954" y="8006"/>
                    <a:pt x="6966" y="7673"/>
                  </a:cubicBezTo>
                  <a:cubicBezTo>
                    <a:pt x="8966" y="6804"/>
                    <a:pt x="10764" y="5518"/>
                    <a:pt x="12621" y="4387"/>
                  </a:cubicBezTo>
                  <a:lnTo>
                    <a:pt x="12621" y="4387"/>
                  </a:lnTo>
                  <a:cubicBezTo>
                    <a:pt x="10716" y="5375"/>
                    <a:pt x="8954" y="6637"/>
                    <a:pt x="6977" y="7471"/>
                  </a:cubicBezTo>
                  <a:lnTo>
                    <a:pt x="6977" y="6923"/>
                  </a:lnTo>
                  <a:cubicBezTo>
                    <a:pt x="6977" y="6828"/>
                    <a:pt x="6989" y="6744"/>
                    <a:pt x="6977" y="6649"/>
                  </a:cubicBezTo>
                  <a:cubicBezTo>
                    <a:pt x="7537" y="5768"/>
                    <a:pt x="8073" y="4863"/>
                    <a:pt x="8597" y="3958"/>
                  </a:cubicBezTo>
                  <a:cubicBezTo>
                    <a:pt x="9085" y="3113"/>
                    <a:pt x="9585" y="2244"/>
                    <a:pt x="9859" y="1291"/>
                  </a:cubicBezTo>
                  <a:cubicBezTo>
                    <a:pt x="9859" y="1285"/>
                    <a:pt x="9856" y="1282"/>
                    <a:pt x="9851" y="1282"/>
                  </a:cubicBezTo>
                  <a:cubicBezTo>
                    <a:pt x="9847" y="1282"/>
                    <a:pt x="9841" y="1285"/>
                    <a:pt x="9835" y="1291"/>
                  </a:cubicBezTo>
                  <a:cubicBezTo>
                    <a:pt x="9514" y="2279"/>
                    <a:pt x="8966" y="3149"/>
                    <a:pt x="8430" y="4030"/>
                  </a:cubicBezTo>
                  <a:cubicBezTo>
                    <a:pt x="7954" y="4815"/>
                    <a:pt x="7466" y="5589"/>
                    <a:pt x="6966" y="6363"/>
                  </a:cubicBezTo>
                  <a:cubicBezTo>
                    <a:pt x="6954" y="5768"/>
                    <a:pt x="6918" y="5161"/>
                    <a:pt x="6882" y="4565"/>
                  </a:cubicBezTo>
                  <a:cubicBezTo>
                    <a:pt x="6894" y="4280"/>
                    <a:pt x="6906" y="4006"/>
                    <a:pt x="6894" y="3720"/>
                  </a:cubicBezTo>
                  <a:cubicBezTo>
                    <a:pt x="6823" y="2470"/>
                    <a:pt x="6525" y="1220"/>
                    <a:pt x="6215" y="5"/>
                  </a:cubicBezTo>
                  <a:cubicBezTo>
                    <a:pt x="6215" y="1"/>
                    <a:pt x="6213" y="0"/>
                    <a:pt x="6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17"/>
          <p:cNvGrpSpPr/>
          <p:nvPr/>
        </p:nvGrpSpPr>
        <p:grpSpPr>
          <a:xfrm rot="-2416688" flipH="1">
            <a:off x="8135922" y="4061554"/>
            <a:ext cx="933971" cy="1508171"/>
            <a:chOff x="3377800" y="4037825"/>
            <a:chExt cx="342025" cy="552300"/>
          </a:xfrm>
        </p:grpSpPr>
        <p:sp>
          <p:nvSpPr>
            <p:cNvPr id="1550" name="Google Shape;1550;p17"/>
            <p:cNvSpPr/>
            <p:nvPr/>
          </p:nvSpPr>
          <p:spPr>
            <a:xfrm>
              <a:off x="3377800" y="4038125"/>
              <a:ext cx="342025" cy="468300"/>
            </a:xfrm>
            <a:custGeom>
              <a:avLst/>
              <a:gdLst/>
              <a:ahLst/>
              <a:cxnLst/>
              <a:rect l="l" t="t" r="r" b="b"/>
              <a:pathLst>
                <a:path w="13681" h="18732" extrusionOk="0">
                  <a:moveTo>
                    <a:pt x="9894" y="1"/>
                  </a:moveTo>
                  <a:cubicBezTo>
                    <a:pt x="8477" y="667"/>
                    <a:pt x="7144" y="1513"/>
                    <a:pt x="5929" y="2501"/>
                  </a:cubicBezTo>
                  <a:cubicBezTo>
                    <a:pt x="5441" y="2894"/>
                    <a:pt x="5167" y="3489"/>
                    <a:pt x="5191" y="4108"/>
                  </a:cubicBezTo>
                  <a:lnTo>
                    <a:pt x="5191" y="4120"/>
                  </a:lnTo>
                  <a:cubicBezTo>
                    <a:pt x="5251" y="5466"/>
                    <a:pt x="5715" y="5811"/>
                    <a:pt x="5429" y="6442"/>
                  </a:cubicBezTo>
                  <a:cubicBezTo>
                    <a:pt x="5348" y="6630"/>
                    <a:pt x="5259" y="6706"/>
                    <a:pt x="5176" y="6706"/>
                  </a:cubicBezTo>
                  <a:cubicBezTo>
                    <a:pt x="4981" y="6706"/>
                    <a:pt x="4820" y="6282"/>
                    <a:pt x="4870" y="5906"/>
                  </a:cubicBezTo>
                  <a:cubicBezTo>
                    <a:pt x="4953" y="5370"/>
                    <a:pt x="5036" y="5358"/>
                    <a:pt x="4894" y="4692"/>
                  </a:cubicBezTo>
                  <a:cubicBezTo>
                    <a:pt x="4798" y="4311"/>
                    <a:pt x="4751" y="3942"/>
                    <a:pt x="4739" y="3561"/>
                  </a:cubicBezTo>
                  <a:cubicBezTo>
                    <a:pt x="4132" y="4156"/>
                    <a:pt x="3560" y="4811"/>
                    <a:pt x="3072" y="5525"/>
                  </a:cubicBezTo>
                  <a:cubicBezTo>
                    <a:pt x="2893" y="5775"/>
                    <a:pt x="2715" y="6037"/>
                    <a:pt x="2548" y="6299"/>
                  </a:cubicBezTo>
                  <a:cubicBezTo>
                    <a:pt x="2227" y="6811"/>
                    <a:pt x="2096" y="7430"/>
                    <a:pt x="2191" y="8037"/>
                  </a:cubicBezTo>
                  <a:lnTo>
                    <a:pt x="2191" y="8049"/>
                  </a:lnTo>
                  <a:cubicBezTo>
                    <a:pt x="2393" y="9335"/>
                    <a:pt x="2643" y="9645"/>
                    <a:pt x="3084" y="10180"/>
                  </a:cubicBezTo>
                  <a:cubicBezTo>
                    <a:pt x="3429" y="10597"/>
                    <a:pt x="3632" y="10740"/>
                    <a:pt x="3715" y="11109"/>
                  </a:cubicBezTo>
                  <a:cubicBezTo>
                    <a:pt x="3758" y="11286"/>
                    <a:pt x="3653" y="11373"/>
                    <a:pt x="3491" y="11373"/>
                  </a:cubicBezTo>
                  <a:cubicBezTo>
                    <a:pt x="3337" y="11373"/>
                    <a:pt x="3132" y="11295"/>
                    <a:pt x="2953" y="11145"/>
                  </a:cubicBezTo>
                  <a:cubicBezTo>
                    <a:pt x="2631" y="10895"/>
                    <a:pt x="2524" y="10335"/>
                    <a:pt x="2215" y="9895"/>
                  </a:cubicBezTo>
                  <a:cubicBezTo>
                    <a:pt x="1941" y="9514"/>
                    <a:pt x="1631" y="8978"/>
                    <a:pt x="1643" y="7859"/>
                  </a:cubicBezTo>
                  <a:lnTo>
                    <a:pt x="1643" y="7859"/>
                  </a:lnTo>
                  <a:cubicBezTo>
                    <a:pt x="1000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65" y="14598"/>
                  </a:cubicBezTo>
                  <a:cubicBezTo>
                    <a:pt x="3060" y="14800"/>
                    <a:pt x="3191" y="15121"/>
                    <a:pt x="2893" y="15431"/>
                  </a:cubicBezTo>
                  <a:cubicBezTo>
                    <a:pt x="2814" y="15511"/>
                    <a:pt x="2742" y="15544"/>
                    <a:pt x="2672" y="15544"/>
                  </a:cubicBezTo>
                  <a:cubicBezTo>
                    <a:pt x="2479" y="15544"/>
                    <a:pt x="2300" y="15291"/>
                    <a:pt x="2012" y="15038"/>
                  </a:cubicBezTo>
                  <a:cubicBezTo>
                    <a:pt x="1619" y="14681"/>
                    <a:pt x="1238" y="14657"/>
                    <a:pt x="631" y="14086"/>
                  </a:cubicBezTo>
                  <a:cubicBezTo>
                    <a:pt x="393" y="13824"/>
                    <a:pt x="191" y="13538"/>
                    <a:pt x="36" y="13228"/>
                  </a:cubicBezTo>
                  <a:lnTo>
                    <a:pt x="36" y="13228"/>
                  </a:lnTo>
                  <a:cubicBezTo>
                    <a:pt x="0" y="14419"/>
                    <a:pt x="250" y="15491"/>
                    <a:pt x="905" y="16288"/>
                  </a:cubicBezTo>
                  <a:cubicBezTo>
                    <a:pt x="1822" y="17421"/>
                    <a:pt x="2983" y="17644"/>
                    <a:pt x="3756" y="17644"/>
                  </a:cubicBezTo>
                  <a:cubicBezTo>
                    <a:pt x="4258" y="17644"/>
                    <a:pt x="4596" y="17550"/>
                    <a:pt x="4596" y="17550"/>
                  </a:cubicBezTo>
                  <a:cubicBezTo>
                    <a:pt x="4596" y="17550"/>
                    <a:pt x="6045" y="18732"/>
                    <a:pt x="8091" y="18732"/>
                  </a:cubicBezTo>
                  <a:cubicBezTo>
                    <a:pt x="9000" y="18732"/>
                    <a:pt x="10027" y="18498"/>
                    <a:pt x="11097" y="17824"/>
                  </a:cubicBezTo>
                  <a:cubicBezTo>
                    <a:pt x="11621" y="17491"/>
                    <a:pt x="12085" y="17074"/>
                    <a:pt x="12466" y="16586"/>
                  </a:cubicBezTo>
                  <a:lnTo>
                    <a:pt x="12466" y="16586"/>
                  </a:lnTo>
                  <a:cubicBezTo>
                    <a:pt x="11383" y="16907"/>
                    <a:pt x="8954" y="16776"/>
                    <a:pt x="8061" y="16884"/>
                  </a:cubicBezTo>
                  <a:cubicBezTo>
                    <a:pt x="7549" y="16952"/>
                    <a:pt x="7284" y="17016"/>
                    <a:pt x="7079" y="17016"/>
                  </a:cubicBezTo>
                  <a:cubicBezTo>
                    <a:pt x="6926" y="17016"/>
                    <a:pt x="6807" y="16980"/>
                    <a:pt x="6644" y="16884"/>
                  </a:cubicBezTo>
                  <a:cubicBezTo>
                    <a:pt x="6263" y="16669"/>
                    <a:pt x="6489" y="16110"/>
                    <a:pt x="6941" y="16026"/>
                  </a:cubicBezTo>
                  <a:cubicBezTo>
                    <a:pt x="6966" y="16021"/>
                    <a:pt x="6995" y="16018"/>
                    <a:pt x="7028" y="16018"/>
                  </a:cubicBezTo>
                  <a:cubicBezTo>
                    <a:pt x="7437" y="16018"/>
                    <a:pt x="8460" y="16400"/>
                    <a:pt x="9910" y="16400"/>
                  </a:cubicBezTo>
                  <a:cubicBezTo>
                    <a:pt x="10415" y="16400"/>
                    <a:pt x="10972" y="16354"/>
                    <a:pt x="11573" y="16229"/>
                  </a:cubicBezTo>
                  <a:lnTo>
                    <a:pt x="11585" y="16229"/>
                  </a:lnTo>
                  <a:cubicBezTo>
                    <a:pt x="12549" y="16026"/>
                    <a:pt x="13288" y="15252"/>
                    <a:pt x="13466" y="14288"/>
                  </a:cubicBezTo>
                  <a:cubicBezTo>
                    <a:pt x="13680" y="13109"/>
                    <a:pt x="13597" y="11776"/>
                    <a:pt x="13311" y="10347"/>
                  </a:cubicBezTo>
                  <a:cubicBezTo>
                    <a:pt x="12883" y="10990"/>
                    <a:pt x="12359" y="11550"/>
                    <a:pt x="11752" y="12026"/>
                  </a:cubicBezTo>
                  <a:cubicBezTo>
                    <a:pt x="11163" y="12488"/>
                    <a:pt x="10479" y="12595"/>
                    <a:pt x="9840" y="12595"/>
                  </a:cubicBezTo>
                  <a:cubicBezTo>
                    <a:pt x="9295" y="12595"/>
                    <a:pt x="8782" y="12518"/>
                    <a:pt x="8389" y="12518"/>
                  </a:cubicBezTo>
                  <a:cubicBezTo>
                    <a:pt x="8282" y="12518"/>
                    <a:pt x="8184" y="12523"/>
                    <a:pt x="8096" y="12538"/>
                  </a:cubicBezTo>
                  <a:cubicBezTo>
                    <a:pt x="7592" y="12614"/>
                    <a:pt x="7196" y="12926"/>
                    <a:pt x="6983" y="12926"/>
                  </a:cubicBezTo>
                  <a:cubicBezTo>
                    <a:pt x="6864" y="12926"/>
                    <a:pt x="6802" y="12828"/>
                    <a:pt x="6811" y="12538"/>
                  </a:cubicBezTo>
                  <a:cubicBezTo>
                    <a:pt x="6829" y="11907"/>
                    <a:pt x="7352" y="11684"/>
                    <a:pt x="8219" y="11684"/>
                  </a:cubicBezTo>
                  <a:cubicBezTo>
                    <a:pt x="8481" y="11684"/>
                    <a:pt x="8775" y="11704"/>
                    <a:pt x="9097" y="11740"/>
                  </a:cubicBezTo>
                  <a:cubicBezTo>
                    <a:pt x="9285" y="11761"/>
                    <a:pt x="9469" y="11772"/>
                    <a:pt x="9651" y="11772"/>
                  </a:cubicBezTo>
                  <a:cubicBezTo>
                    <a:pt x="10802" y="11772"/>
                    <a:pt x="11823" y="11324"/>
                    <a:pt x="12728" y="10121"/>
                  </a:cubicBezTo>
                  <a:cubicBezTo>
                    <a:pt x="12990" y="9764"/>
                    <a:pt x="13085" y="9299"/>
                    <a:pt x="12966" y="8859"/>
                  </a:cubicBezTo>
                  <a:cubicBezTo>
                    <a:pt x="12907" y="8621"/>
                    <a:pt x="12835" y="8383"/>
                    <a:pt x="12764" y="8144"/>
                  </a:cubicBezTo>
                  <a:cubicBezTo>
                    <a:pt x="12478" y="7156"/>
                    <a:pt x="12168" y="6192"/>
                    <a:pt x="11871" y="5299"/>
                  </a:cubicBezTo>
                  <a:cubicBezTo>
                    <a:pt x="11561" y="5727"/>
                    <a:pt x="11061" y="5894"/>
                    <a:pt x="10442" y="6370"/>
                  </a:cubicBezTo>
                  <a:cubicBezTo>
                    <a:pt x="9620" y="7001"/>
                    <a:pt x="9811" y="7299"/>
                    <a:pt x="9358" y="7597"/>
                  </a:cubicBezTo>
                  <a:cubicBezTo>
                    <a:pt x="9234" y="7679"/>
                    <a:pt x="9126" y="7718"/>
                    <a:pt x="9041" y="7718"/>
                  </a:cubicBezTo>
                  <a:cubicBezTo>
                    <a:pt x="8816" y="7718"/>
                    <a:pt x="8742" y="7445"/>
                    <a:pt x="8906" y="6954"/>
                  </a:cubicBezTo>
                  <a:cubicBezTo>
                    <a:pt x="9132" y="6275"/>
                    <a:pt x="9989" y="6478"/>
                    <a:pt x="10775" y="5287"/>
                  </a:cubicBezTo>
                  <a:cubicBezTo>
                    <a:pt x="11073" y="4823"/>
                    <a:pt x="11263" y="4299"/>
                    <a:pt x="11335" y="3751"/>
                  </a:cubicBezTo>
                  <a:cubicBezTo>
                    <a:pt x="10537" y="1513"/>
                    <a:pt x="9894" y="1"/>
                    <a:pt x="9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7"/>
            <p:cNvSpPr/>
            <p:nvPr/>
          </p:nvSpPr>
          <p:spPr>
            <a:xfrm>
              <a:off x="3377800" y="4037825"/>
              <a:ext cx="247675" cy="441175"/>
            </a:xfrm>
            <a:custGeom>
              <a:avLst/>
              <a:gdLst/>
              <a:ahLst/>
              <a:cxnLst/>
              <a:rect l="l" t="t" r="r" b="b"/>
              <a:pathLst>
                <a:path w="9907" h="17647" extrusionOk="0">
                  <a:moveTo>
                    <a:pt x="9906" y="1"/>
                  </a:moveTo>
                  <a:lnTo>
                    <a:pt x="9906" y="1"/>
                  </a:lnTo>
                  <a:cubicBezTo>
                    <a:pt x="8477" y="667"/>
                    <a:pt x="7144" y="1513"/>
                    <a:pt x="5929" y="2501"/>
                  </a:cubicBezTo>
                  <a:cubicBezTo>
                    <a:pt x="5453" y="2894"/>
                    <a:pt x="5179" y="3489"/>
                    <a:pt x="5203" y="4108"/>
                  </a:cubicBezTo>
                  <a:lnTo>
                    <a:pt x="5203" y="4120"/>
                  </a:lnTo>
                  <a:cubicBezTo>
                    <a:pt x="5251" y="5466"/>
                    <a:pt x="5727" y="5811"/>
                    <a:pt x="5441" y="6442"/>
                  </a:cubicBezTo>
                  <a:cubicBezTo>
                    <a:pt x="5360" y="6630"/>
                    <a:pt x="5271" y="6706"/>
                    <a:pt x="5188" y="6706"/>
                  </a:cubicBezTo>
                  <a:cubicBezTo>
                    <a:pt x="4993" y="6706"/>
                    <a:pt x="4832" y="6282"/>
                    <a:pt x="4882" y="5906"/>
                  </a:cubicBezTo>
                  <a:cubicBezTo>
                    <a:pt x="4953" y="5370"/>
                    <a:pt x="5048" y="5358"/>
                    <a:pt x="4906" y="4692"/>
                  </a:cubicBezTo>
                  <a:cubicBezTo>
                    <a:pt x="4810" y="4311"/>
                    <a:pt x="4763" y="3942"/>
                    <a:pt x="4751" y="3561"/>
                  </a:cubicBezTo>
                  <a:cubicBezTo>
                    <a:pt x="4132" y="4156"/>
                    <a:pt x="3572" y="4811"/>
                    <a:pt x="3072" y="5525"/>
                  </a:cubicBezTo>
                  <a:cubicBezTo>
                    <a:pt x="2893" y="5775"/>
                    <a:pt x="2727" y="6037"/>
                    <a:pt x="2560" y="6299"/>
                  </a:cubicBezTo>
                  <a:cubicBezTo>
                    <a:pt x="2227" y="6811"/>
                    <a:pt x="2096" y="7430"/>
                    <a:pt x="2203" y="8037"/>
                  </a:cubicBezTo>
                  <a:lnTo>
                    <a:pt x="2203" y="8049"/>
                  </a:lnTo>
                  <a:cubicBezTo>
                    <a:pt x="2405" y="9335"/>
                    <a:pt x="2655" y="9645"/>
                    <a:pt x="3096" y="10180"/>
                  </a:cubicBezTo>
                  <a:cubicBezTo>
                    <a:pt x="3441" y="10597"/>
                    <a:pt x="3643" y="10740"/>
                    <a:pt x="3727" y="11109"/>
                  </a:cubicBezTo>
                  <a:cubicBezTo>
                    <a:pt x="3763" y="11287"/>
                    <a:pt x="3659" y="11373"/>
                    <a:pt x="3498" y="11373"/>
                  </a:cubicBezTo>
                  <a:cubicBezTo>
                    <a:pt x="3346" y="11373"/>
                    <a:pt x="3144" y="11295"/>
                    <a:pt x="2965" y="11145"/>
                  </a:cubicBezTo>
                  <a:cubicBezTo>
                    <a:pt x="2643" y="10895"/>
                    <a:pt x="2536" y="10335"/>
                    <a:pt x="2215" y="9895"/>
                  </a:cubicBezTo>
                  <a:cubicBezTo>
                    <a:pt x="1953" y="9514"/>
                    <a:pt x="1643" y="8978"/>
                    <a:pt x="1655" y="7859"/>
                  </a:cubicBezTo>
                  <a:lnTo>
                    <a:pt x="1655" y="7859"/>
                  </a:lnTo>
                  <a:cubicBezTo>
                    <a:pt x="1012" y="9073"/>
                    <a:pt x="524" y="10371"/>
                    <a:pt x="226" y="11716"/>
                  </a:cubicBezTo>
                  <a:cubicBezTo>
                    <a:pt x="95" y="12347"/>
                    <a:pt x="286" y="13014"/>
                    <a:pt x="738" y="13490"/>
                  </a:cubicBezTo>
                  <a:lnTo>
                    <a:pt x="750" y="13502"/>
                  </a:lnTo>
                  <a:cubicBezTo>
                    <a:pt x="1643" y="14431"/>
                    <a:pt x="1869" y="14395"/>
                    <a:pt x="2477" y="14598"/>
                  </a:cubicBezTo>
                  <a:cubicBezTo>
                    <a:pt x="3072" y="14800"/>
                    <a:pt x="3203" y="15122"/>
                    <a:pt x="2905" y="15431"/>
                  </a:cubicBezTo>
                  <a:cubicBezTo>
                    <a:pt x="2826" y="15511"/>
                    <a:pt x="2754" y="15544"/>
                    <a:pt x="2684" y="15544"/>
                  </a:cubicBezTo>
                  <a:cubicBezTo>
                    <a:pt x="2491" y="15544"/>
                    <a:pt x="2312" y="15291"/>
                    <a:pt x="2024" y="15038"/>
                  </a:cubicBezTo>
                  <a:cubicBezTo>
                    <a:pt x="1631" y="14681"/>
                    <a:pt x="1250" y="14657"/>
                    <a:pt x="643" y="14086"/>
                  </a:cubicBezTo>
                  <a:cubicBezTo>
                    <a:pt x="393" y="13824"/>
                    <a:pt x="191" y="13538"/>
                    <a:pt x="48" y="13228"/>
                  </a:cubicBezTo>
                  <a:lnTo>
                    <a:pt x="48" y="13228"/>
                  </a:lnTo>
                  <a:cubicBezTo>
                    <a:pt x="0" y="14419"/>
                    <a:pt x="262" y="15491"/>
                    <a:pt x="905" y="16288"/>
                  </a:cubicBezTo>
                  <a:cubicBezTo>
                    <a:pt x="1602" y="17147"/>
                    <a:pt x="2643" y="17646"/>
                    <a:pt x="3735" y="17646"/>
                  </a:cubicBezTo>
                  <a:cubicBezTo>
                    <a:pt x="3930" y="17646"/>
                    <a:pt x="4126" y="17630"/>
                    <a:pt x="4322" y="17598"/>
                  </a:cubicBezTo>
                  <a:cubicBezTo>
                    <a:pt x="3715" y="8121"/>
                    <a:pt x="9906" y="1"/>
                    <a:pt x="99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7"/>
            <p:cNvSpPr/>
            <p:nvPr/>
          </p:nvSpPr>
          <p:spPr>
            <a:xfrm>
              <a:off x="3474525" y="4140925"/>
              <a:ext cx="92325" cy="449200"/>
            </a:xfrm>
            <a:custGeom>
              <a:avLst/>
              <a:gdLst/>
              <a:ahLst/>
              <a:cxnLst/>
              <a:rect l="l" t="t" r="r" b="b"/>
              <a:pathLst>
                <a:path w="3693" h="17968" extrusionOk="0">
                  <a:moveTo>
                    <a:pt x="3609" y="0"/>
                  </a:moveTo>
                  <a:cubicBezTo>
                    <a:pt x="3590" y="0"/>
                    <a:pt x="3572" y="10"/>
                    <a:pt x="3561" y="32"/>
                  </a:cubicBezTo>
                  <a:cubicBezTo>
                    <a:pt x="2084" y="2901"/>
                    <a:pt x="822" y="5914"/>
                    <a:pt x="310" y="9128"/>
                  </a:cubicBezTo>
                  <a:cubicBezTo>
                    <a:pt x="60" y="10617"/>
                    <a:pt x="1" y="12129"/>
                    <a:pt x="120" y="13641"/>
                  </a:cubicBezTo>
                  <a:cubicBezTo>
                    <a:pt x="179" y="14379"/>
                    <a:pt x="298" y="15117"/>
                    <a:pt x="453" y="15855"/>
                  </a:cubicBezTo>
                  <a:cubicBezTo>
                    <a:pt x="608" y="16534"/>
                    <a:pt x="739" y="17320"/>
                    <a:pt x="1179" y="17879"/>
                  </a:cubicBezTo>
                  <a:cubicBezTo>
                    <a:pt x="1227" y="17941"/>
                    <a:pt x="1291" y="17968"/>
                    <a:pt x="1357" y="17968"/>
                  </a:cubicBezTo>
                  <a:cubicBezTo>
                    <a:pt x="1507" y="17968"/>
                    <a:pt x="1668" y="17834"/>
                    <a:pt x="1668" y="17677"/>
                  </a:cubicBezTo>
                  <a:cubicBezTo>
                    <a:pt x="1656" y="17034"/>
                    <a:pt x="1346" y="16403"/>
                    <a:pt x="1203" y="15784"/>
                  </a:cubicBezTo>
                  <a:cubicBezTo>
                    <a:pt x="1025" y="15034"/>
                    <a:pt x="906" y="14272"/>
                    <a:pt x="834" y="13498"/>
                  </a:cubicBezTo>
                  <a:cubicBezTo>
                    <a:pt x="703" y="11998"/>
                    <a:pt x="751" y="10486"/>
                    <a:pt x="953" y="8985"/>
                  </a:cubicBezTo>
                  <a:cubicBezTo>
                    <a:pt x="1370" y="5902"/>
                    <a:pt x="2406" y="2925"/>
                    <a:pt x="3668" y="103"/>
                  </a:cubicBezTo>
                  <a:cubicBezTo>
                    <a:pt x="3692" y="46"/>
                    <a:pt x="3649" y="0"/>
                    <a:pt x="3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17"/>
          <p:cNvGrpSpPr/>
          <p:nvPr/>
        </p:nvGrpSpPr>
        <p:grpSpPr>
          <a:xfrm rot="-8220559" flipH="1">
            <a:off x="8502445" y="-528772"/>
            <a:ext cx="837538" cy="1916000"/>
            <a:chOff x="5067575" y="3176425"/>
            <a:chExt cx="473000" cy="1081975"/>
          </a:xfrm>
        </p:grpSpPr>
        <p:sp>
          <p:nvSpPr>
            <p:cNvPr id="1554" name="Google Shape;1554;p17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7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7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7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8" name="Google Shape;1558;p17"/>
          <p:cNvGrpSpPr/>
          <p:nvPr/>
        </p:nvGrpSpPr>
        <p:grpSpPr>
          <a:xfrm rot="-6064755" flipH="1">
            <a:off x="8686069" y="-848028"/>
            <a:ext cx="1024212" cy="2051857"/>
            <a:chOff x="3238525" y="2739250"/>
            <a:chExt cx="1148975" cy="2301800"/>
          </a:xfrm>
        </p:grpSpPr>
        <p:sp>
          <p:nvSpPr>
            <p:cNvPr id="1559" name="Google Shape;1559;p17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7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7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7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7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7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7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7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7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7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7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7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7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7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7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7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7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7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7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7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7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7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7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7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7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7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7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7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7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7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7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7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7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7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7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7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7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7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7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7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7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7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7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7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7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7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7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7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7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7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7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7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7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7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7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7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7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7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7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8" name="Google Shape;1618;p17"/>
          <p:cNvSpPr/>
          <p:nvPr/>
        </p:nvSpPr>
        <p:spPr>
          <a:xfrm>
            <a:off x="-1729900" y="-299775"/>
            <a:ext cx="5292308" cy="5938642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9" name="Google Shape;1619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532425" y="-965074"/>
            <a:ext cx="2661128" cy="23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0" name="Google Shape;1620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532425" y="3475276"/>
            <a:ext cx="2661128" cy="238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17"/>
          <p:cNvSpPr txBox="1">
            <a:spLocks noGrp="1"/>
          </p:cNvSpPr>
          <p:nvPr>
            <p:ph type="subTitle" idx="1"/>
          </p:nvPr>
        </p:nvSpPr>
        <p:spPr>
          <a:xfrm>
            <a:off x="4585825" y="2789550"/>
            <a:ext cx="38382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2" name="Google Shape;1622;p17"/>
          <p:cNvSpPr txBox="1">
            <a:spLocks noGrp="1"/>
          </p:cNvSpPr>
          <p:nvPr>
            <p:ph type="title"/>
          </p:nvPr>
        </p:nvSpPr>
        <p:spPr>
          <a:xfrm>
            <a:off x="4585925" y="1528000"/>
            <a:ext cx="3838200" cy="12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7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623" name="Google Shape;1623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63200" y="2507880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4" name="Google Shape;1624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63200" y="-825620"/>
            <a:ext cx="3742525" cy="3347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2"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21"/>
          <p:cNvSpPr txBox="1">
            <a:spLocks noGrp="1"/>
          </p:cNvSpPr>
          <p:nvPr>
            <p:ph type="title"/>
          </p:nvPr>
        </p:nvSpPr>
        <p:spPr>
          <a:xfrm>
            <a:off x="726425" y="1207825"/>
            <a:ext cx="3393000" cy="15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85" name="Google Shape;1885;p21"/>
          <p:cNvSpPr txBox="1">
            <a:spLocks noGrp="1"/>
          </p:cNvSpPr>
          <p:nvPr>
            <p:ph type="subTitle" idx="1"/>
          </p:nvPr>
        </p:nvSpPr>
        <p:spPr>
          <a:xfrm>
            <a:off x="726425" y="2751298"/>
            <a:ext cx="33930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6" name="Google Shape;1886;p21"/>
          <p:cNvSpPr/>
          <p:nvPr/>
        </p:nvSpPr>
        <p:spPr>
          <a:xfrm rot="-8614070" flipH="1">
            <a:off x="-1284390" y="3553364"/>
            <a:ext cx="2540892" cy="2210763"/>
          </a:xfrm>
          <a:custGeom>
            <a:avLst/>
            <a:gdLst/>
            <a:ahLst/>
            <a:cxnLst/>
            <a:rect l="l" t="t" r="r" b="b"/>
            <a:pathLst>
              <a:path w="48469" h="41838" extrusionOk="0">
                <a:moveTo>
                  <a:pt x="20413" y="1"/>
                </a:moveTo>
                <a:cubicBezTo>
                  <a:pt x="18987" y="1"/>
                  <a:pt x="17569" y="147"/>
                  <a:pt x="16179" y="464"/>
                </a:cubicBezTo>
                <a:cubicBezTo>
                  <a:pt x="9107" y="2065"/>
                  <a:pt x="3736" y="8070"/>
                  <a:pt x="1968" y="14975"/>
                </a:cubicBezTo>
                <a:cubicBezTo>
                  <a:pt x="0" y="22547"/>
                  <a:pt x="2002" y="31253"/>
                  <a:pt x="6272" y="37758"/>
                </a:cubicBezTo>
                <a:cubicBezTo>
                  <a:pt x="7072" y="38925"/>
                  <a:pt x="7939" y="40093"/>
                  <a:pt x="9107" y="40893"/>
                </a:cubicBezTo>
                <a:cubicBezTo>
                  <a:pt x="9947" y="41469"/>
                  <a:pt x="10994" y="41838"/>
                  <a:pt x="12013" y="41838"/>
                </a:cubicBezTo>
                <a:cubicBezTo>
                  <a:pt x="12410" y="41838"/>
                  <a:pt x="12802" y="41782"/>
                  <a:pt x="13176" y="41660"/>
                </a:cubicBezTo>
                <a:cubicBezTo>
                  <a:pt x="15511" y="40860"/>
                  <a:pt x="16345" y="38058"/>
                  <a:pt x="18013" y="36223"/>
                </a:cubicBezTo>
                <a:cubicBezTo>
                  <a:pt x="19838" y="34232"/>
                  <a:pt x="22557" y="33572"/>
                  <a:pt x="25341" y="33572"/>
                </a:cubicBezTo>
                <a:cubicBezTo>
                  <a:pt x="26475" y="33572"/>
                  <a:pt x="27620" y="33681"/>
                  <a:pt x="28721" y="33855"/>
                </a:cubicBezTo>
                <a:cubicBezTo>
                  <a:pt x="31320" y="34220"/>
                  <a:pt x="33950" y="34849"/>
                  <a:pt x="36526" y="34849"/>
                </a:cubicBezTo>
                <a:cubicBezTo>
                  <a:pt x="37719" y="34849"/>
                  <a:pt x="38901" y="34714"/>
                  <a:pt x="40062" y="34355"/>
                </a:cubicBezTo>
                <a:cubicBezTo>
                  <a:pt x="45399" y="32721"/>
                  <a:pt x="48468" y="26550"/>
                  <a:pt x="47801" y="21012"/>
                </a:cubicBezTo>
                <a:cubicBezTo>
                  <a:pt x="47167" y="15475"/>
                  <a:pt x="43465" y="10638"/>
                  <a:pt x="39062" y="7202"/>
                </a:cubicBezTo>
                <a:cubicBezTo>
                  <a:pt x="33949" y="3216"/>
                  <a:pt x="27091" y="1"/>
                  <a:pt x="204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7" name="Google Shape;1887;p21"/>
          <p:cNvGrpSpPr/>
          <p:nvPr/>
        </p:nvGrpSpPr>
        <p:grpSpPr>
          <a:xfrm rot="7084717" flipH="1">
            <a:off x="3605703" y="-490771"/>
            <a:ext cx="992233" cy="1839015"/>
            <a:chOff x="3321775" y="2146200"/>
            <a:chExt cx="1129175" cy="2092825"/>
          </a:xfrm>
        </p:grpSpPr>
        <p:sp>
          <p:nvSpPr>
            <p:cNvPr id="1888" name="Google Shape;1888;p21"/>
            <p:cNvSpPr/>
            <p:nvPr/>
          </p:nvSpPr>
          <p:spPr>
            <a:xfrm>
              <a:off x="3800450" y="3263300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3738750" y="2671200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3879675" y="2249025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4009775" y="2275925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4405875" y="2251000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3996425" y="2243400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4301650" y="2218100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4009775" y="2404350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4422575" y="2380825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3953050" y="2168350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4041450" y="2146200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4009775" y="2373500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1"/>
            <p:cNvSpPr/>
            <p:nvPr/>
          </p:nvSpPr>
          <p:spPr>
            <a:xfrm>
              <a:off x="4316650" y="2348575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1"/>
            <p:cNvSpPr/>
            <p:nvPr/>
          </p:nvSpPr>
          <p:spPr>
            <a:xfrm>
              <a:off x="3953050" y="2225900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1"/>
            <p:cNvSpPr/>
            <p:nvPr/>
          </p:nvSpPr>
          <p:spPr>
            <a:xfrm>
              <a:off x="4111500" y="2203375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1"/>
            <p:cNvSpPr/>
            <p:nvPr/>
          </p:nvSpPr>
          <p:spPr>
            <a:xfrm>
              <a:off x="3943050" y="2514700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1"/>
            <p:cNvSpPr/>
            <p:nvPr/>
          </p:nvSpPr>
          <p:spPr>
            <a:xfrm>
              <a:off x="3880500" y="2301775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1"/>
            <p:cNvSpPr/>
            <p:nvPr/>
          </p:nvSpPr>
          <p:spPr>
            <a:xfrm>
              <a:off x="3387650" y="2867400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1"/>
            <p:cNvSpPr/>
            <p:nvPr/>
          </p:nvSpPr>
          <p:spPr>
            <a:xfrm>
              <a:off x="3321775" y="2973100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1"/>
            <p:cNvSpPr/>
            <p:nvPr/>
          </p:nvSpPr>
          <p:spPr>
            <a:xfrm>
              <a:off x="3404325" y="2923900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1"/>
            <p:cNvSpPr/>
            <p:nvPr/>
          </p:nvSpPr>
          <p:spPr>
            <a:xfrm>
              <a:off x="3382650" y="2901275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1"/>
            <p:cNvSpPr/>
            <p:nvPr/>
          </p:nvSpPr>
          <p:spPr>
            <a:xfrm>
              <a:off x="3335125" y="3074000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1"/>
            <p:cNvSpPr/>
            <p:nvPr/>
          </p:nvSpPr>
          <p:spPr>
            <a:xfrm>
              <a:off x="3611150" y="2806300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1"/>
            <p:cNvSpPr/>
            <p:nvPr/>
          </p:nvSpPr>
          <p:spPr>
            <a:xfrm>
              <a:off x="3587025" y="2786200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1"/>
            <p:cNvSpPr/>
            <p:nvPr/>
          </p:nvSpPr>
          <p:spPr>
            <a:xfrm>
              <a:off x="3421850" y="3041475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1"/>
            <p:cNvSpPr/>
            <p:nvPr/>
          </p:nvSpPr>
          <p:spPr>
            <a:xfrm>
              <a:off x="3402675" y="3020575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1"/>
            <p:cNvSpPr/>
            <p:nvPr/>
          </p:nvSpPr>
          <p:spPr>
            <a:xfrm>
              <a:off x="3561125" y="2871350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1"/>
            <p:cNvSpPr/>
            <p:nvPr/>
          </p:nvSpPr>
          <p:spPr>
            <a:xfrm>
              <a:off x="3536925" y="2851550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1"/>
            <p:cNvSpPr/>
            <p:nvPr/>
          </p:nvSpPr>
          <p:spPr>
            <a:xfrm>
              <a:off x="3415175" y="3155425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1"/>
            <p:cNvSpPr/>
            <p:nvPr/>
          </p:nvSpPr>
          <p:spPr>
            <a:xfrm>
              <a:off x="3650350" y="2907225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8" name="Google Shape;1918;p21"/>
          <p:cNvGrpSpPr/>
          <p:nvPr/>
        </p:nvGrpSpPr>
        <p:grpSpPr>
          <a:xfrm>
            <a:off x="3730435" y="3713466"/>
            <a:ext cx="2176120" cy="1473255"/>
            <a:chOff x="4159060" y="3694416"/>
            <a:chExt cx="2176120" cy="1473255"/>
          </a:xfrm>
        </p:grpSpPr>
        <p:grpSp>
          <p:nvGrpSpPr>
            <p:cNvPr id="1919" name="Google Shape;1919;p21"/>
            <p:cNvGrpSpPr/>
            <p:nvPr/>
          </p:nvGrpSpPr>
          <p:grpSpPr>
            <a:xfrm>
              <a:off x="4902504" y="4429988"/>
              <a:ext cx="1432676" cy="737683"/>
              <a:chOff x="4102175" y="4352175"/>
              <a:chExt cx="1709025" cy="879975"/>
            </a:xfrm>
          </p:grpSpPr>
          <p:sp>
            <p:nvSpPr>
              <p:cNvPr id="1920" name="Google Shape;1920;p21"/>
              <p:cNvSpPr/>
              <p:nvPr/>
            </p:nvSpPr>
            <p:spPr>
              <a:xfrm>
                <a:off x="4412200" y="4352175"/>
                <a:ext cx="1157350" cy="879975"/>
              </a:xfrm>
              <a:custGeom>
                <a:avLst/>
                <a:gdLst/>
                <a:ahLst/>
                <a:cxnLst/>
                <a:rect l="l" t="t" r="r" b="b"/>
                <a:pathLst>
                  <a:path w="46294" h="35199" extrusionOk="0">
                    <a:moveTo>
                      <a:pt x="44561" y="28907"/>
                    </a:moveTo>
                    <a:cubicBezTo>
                      <a:pt x="44773" y="26445"/>
                      <a:pt x="44226" y="22736"/>
                      <a:pt x="45138" y="21065"/>
                    </a:cubicBezTo>
                    <a:cubicBezTo>
                      <a:pt x="46050" y="19423"/>
                      <a:pt x="46293" y="17630"/>
                      <a:pt x="45047" y="16870"/>
                    </a:cubicBezTo>
                    <a:cubicBezTo>
                      <a:pt x="43831" y="16080"/>
                      <a:pt x="45229" y="13648"/>
                      <a:pt x="43406" y="12037"/>
                    </a:cubicBezTo>
                    <a:cubicBezTo>
                      <a:pt x="41582" y="10426"/>
                      <a:pt x="41947" y="9241"/>
                      <a:pt x="41217" y="8055"/>
                    </a:cubicBezTo>
                    <a:cubicBezTo>
                      <a:pt x="40457" y="6870"/>
                      <a:pt x="37995" y="5867"/>
                      <a:pt x="37995" y="5867"/>
                    </a:cubicBezTo>
                    <a:cubicBezTo>
                      <a:pt x="37995" y="5867"/>
                      <a:pt x="41065" y="9423"/>
                      <a:pt x="39819" y="11277"/>
                    </a:cubicBezTo>
                    <a:cubicBezTo>
                      <a:pt x="38603" y="13101"/>
                      <a:pt x="35564" y="14560"/>
                      <a:pt x="36445" y="16718"/>
                    </a:cubicBezTo>
                    <a:cubicBezTo>
                      <a:pt x="37296" y="18876"/>
                      <a:pt x="38117" y="20062"/>
                      <a:pt x="36475" y="22554"/>
                    </a:cubicBezTo>
                    <a:cubicBezTo>
                      <a:pt x="34834" y="25016"/>
                      <a:pt x="34652" y="26384"/>
                      <a:pt x="35381" y="27965"/>
                    </a:cubicBezTo>
                    <a:cubicBezTo>
                      <a:pt x="36111" y="29515"/>
                      <a:pt x="34469" y="33375"/>
                      <a:pt x="32706" y="33922"/>
                    </a:cubicBezTo>
                    <a:cubicBezTo>
                      <a:pt x="30974" y="34469"/>
                      <a:pt x="33922" y="31703"/>
                      <a:pt x="32615" y="28420"/>
                    </a:cubicBezTo>
                    <a:cubicBezTo>
                      <a:pt x="31339" y="25107"/>
                      <a:pt x="31795" y="22828"/>
                      <a:pt x="32068" y="19970"/>
                    </a:cubicBezTo>
                    <a:cubicBezTo>
                      <a:pt x="32342" y="17144"/>
                      <a:pt x="31156" y="12007"/>
                      <a:pt x="26749" y="9423"/>
                    </a:cubicBezTo>
                    <a:cubicBezTo>
                      <a:pt x="22341" y="6870"/>
                      <a:pt x="19879" y="1"/>
                      <a:pt x="19879" y="1"/>
                    </a:cubicBezTo>
                    <a:cubicBezTo>
                      <a:pt x="19879" y="1"/>
                      <a:pt x="17873" y="3739"/>
                      <a:pt x="18785" y="8055"/>
                    </a:cubicBezTo>
                    <a:cubicBezTo>
                      <a:pt x="19697" y="12372"/>
                      <a:pt x="17053" y="16049"/>
                      <a:pt x="18968" y="18694"/>
                    </a:cubicBezTo>
                    <a:cubicBezTo>
                      <a:pt x="20882" y="21369"/>
                      <a:pt x="24925" y="25563"/>
                      <a:pt x="25290" y="28147"/>
                    </a:cubicBezTo>
                    <a:cubicBezTo>
                      <a:pt x="25655" y="30700"/>
                      <a:pt x="27570" y="30062"/>
                      <a:pt x="26931" y="32645"/>
                    </a:cubicBezTo>
                    <a:cubicBezTo>
                      <a:pt x="26323" y="35199"/>
                      <a:pt x="24104" y="34469"/>
                      <a:pt x="23557" y="32250"/>
                    </a:cubicBezTo>
                    <a:cubicBezTo>
                      <a:pt x="23010" y="30031"/>
                      <a:pt x="20518" y="24469"/>
                      <a:pt x="16870" y="22888"/>
                    </a:cubicBezTo>
                    <a:cubicBezTo>
                      <a:pt x="13192" y="21338"/>
                      <a:pt x="11095" y="22433"/>
                      <a:pt x="10062" y="19150"/>
                    </a:cubicBezTo>
                    <a:cubicBezTo>
                      <a:pt x="9059" y="15837"/>
                      <a:pt x="6353" y="16961"/>
                      <a:pt x="5989" y="15442"/>
                    </a:cubicBezTo>
                    <a:cubicBezTo>
                      <a:pt x="5563" y="13891"/>
                      <a:pt x="4226" y="12767"/>
                      <a:pt x="2615" y="12584"/>
                    </a:cubicBezTo>
                    <a:cubicBezTo>
                      <a:pt x="1703" y="12493"/>
                      <a:pt x="760" y="12736"/>
                      <a:pt x="1" y="13314"/>
                    </a:cubicBezTo>
                    <a:cubicBezTo>
                      <a:pt x="1" y="13314"/>
                      <a:pt x="2767" y="12767"/>
                      <a:pt x="3496" y="15381"/>
                    </a:cubicBezTo>
                    <a:cubicBezTo>
                      <a:pt x="4226" y="17995"/>
                      <a:pt x="2888" y="21034"/>
                      <a:pt x="4773" y="22858"/>
                    </a:cubicBezTo>
                    <a:cubicBezTo>
                      <a:pt x="6657" y="24682"/>
                      <a:pt x="5381" y="26718"/>
                      <a:pt x="8846" y="29089"/>
                    </a:cubicBezTo>
                    <a:cubicBezTo>
                      <a:pt x="12341" y="31460"/>
                      <a:pt x="13071" y="31369"/>
                      <a:pt x="14621" y="33132"/>
                    </a:cubicBezTo>
                    <a:cubicBezTo>
                      <a:pt x="15350" y="33952"/>
                      <a:pt x="16293" y="34317"/>
                      <a:pt x="17083" y="34712"/>
                    </a:cubicBezTo>
                    <a:lnTo>
                      <a:pt x="39485" y="34712"/>
                    </a:lnTo>
                    <a:cubicBezTo>
                      <a:pt x="39758" y="34074"/>
                      <a:pt x="40184" y="33557"/>
                      <a:pt x="40731" y="33162"/>
                    </a:cubicBezTo>
                    <a:cubicBezTo>
                      <a:pt x="42615" y="31886"/>
                      <a:pt x="44318" y="31399"/>
                      <a:pt x="44561" y="289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1"/>
              <p:cNvSpPr/>
              <p:nvPr/>
            </p:nvSpPr>
            <p:spPr>
              <a:xfrm>
                <a:off x="4102175" y="4979075"/>
                <a:ext cx="622375" cy="240925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9637" extrusionOk="0">
                    <a:moveTo>
                      <a:pt x="11824" y="1916"/>
                    </a:moveTo>
                    <a:cubicBezTo>
                      <a:pt x="8146" y="2098"/>
                      <a:pt x="3952" y="2372"/>
                      <a:pt x="2736" y="1186"/>
                    </a:cubicBezTo>
                    <a:cubicBezTo>
                      <a:pt x="1550" y="1"/>
                      <a:pt x="0" y="791"/>
                      <a:pt x="0" y="791"/>
                    </a:cubicBezTo>
                    <a:cubicBezTo>
                      <a:pt x="0" y="791"/>
                      <a:pt x="2462" y="1521"/>
                      <a:pt x="3101" y="3466"/>
                    </a:cubicBezTo>
                    <a:cubicBezTo>
                      <a:pt x="3739" y="5655"/>
                      <a:pt x="4681" y="7752"/>
                      <a:pt x="5958" y="9636"/>
                    </a:cubicBezTo>
                    <a:lnTo>
                      <a:pt x="24894" y="9636"/>
                    </a:lnTo>
                    <a:cubicBezTo>
                      <a:pt x="22736" y="7448"/>
                      <a:pt x="21338" y="7114"/>
                      <a:pt x="18602" y="6050"/>
                    </a:cubicBezTo>
                    <a:cubicBezTo>
                      <a:pt x="15563" y="4864"/>
                      <a:pt x="15472" y="1734"/>
                      <a:pt x="11824" y="19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1"/>
              <p:cNvSpPr/>
              <p:nvPr/>
            </p:nvSpPr>
            <p:spPr>
              <a:xfrm>
                <a:off x="5469225" y="4964650"/>
                <a:ext cx="341975" cy="255350"/>
              </a:xfrm>
              <a:custGeom>
                <a:avLst/>
                <a:gdLst/>
                <a:ahLst/>
                <a:cxnLst/>
                <a:rect l="l" t="t" r="r" b="b"/>
                <a:pathLst>
                  <a:path w="13679" h="10214" extrusionOk="0">
                    <a:moveTo>
                      <a:pt x="12401" y="0"/>
                    </a:moveTo>
                    <a:cubicBezTo>
                      <a:pt x="12401" y="0"/>
                      <a:pt x="12128" y="3010"/>
                      <a:pt x="9818" y="3374"/>
                    </a:cubicBezTo>
                    <a:cubicBezTo>
                      <a:pt x="7538" y="3709"/>
                      <a:pt x="4559" y="3769"/>
                      <a:pt x="4134" y="6019"/>
                    </a:cubicBezTo>
                    <a:cubicBezTo>
                      <a:pt x="3708" y="8268"/>
                      <a:pt x="3860" y="9058"/>
                      <a:pt x="2614" y="9332"/>
                    </a:cubicBezTo>
                    <a:cubicBezTo>
                      <a:pt x="1702" y="9514"/>
                      <a:pt x="669" y="9605"/>
                      <a:pt x="0" y="10213"/>
                    </a:cubicBezTo>
                    <a:lnTo>
                      <a:pt x="10578" y="10213"/>
                    </a:lnTo>
                    <a:cubicBezTo>
                      <a:pt x="10882" y="8238"/>
                      <a:pt x="12249" y="7873"/>
                      <a:pt x="12949" y="6535"/>
                    </a:cubicBezTo>
                    <a:cubicBezTo>
                      <a:pt x="13678" y="5107"/>
                      <a:pt x="12401" y="0"/>
                      <a:pt x="124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1"/>
              <p:cNvSpPr/>
              <p:nvPr/>
            </p:nvSpPr>
            <p:spPr>
              <a:xfrm>
                <a:off x="4102175" y="4352175"/>
                <a:ext cx="1686225" cy="867825"/>
              </a:xfrm>
              <a:custGeom>
                <a:avLst/>
                <a:gdLst/>
                <a:ahLst/>
                <a:cxnLst/>
                <a:rect l="l" t="t" r="r" b="b"/>
                <a:pathLst>
                  <a:path w="67449" h="34713" extrusionOk="0">
                    <a:moveTo>
                      <a:pt x="1186" y="25624"/>
                    </a:moveTo>
                    <a:cubicBezTo>
                      <a:pt x="760" y="25624"/>
                      <a:pt x="365" y="25715"/>
                      <a:pt x="0" y="25898"/>
                    </a:cubicBezTo>
                    <a:cubicBezTo>
                      <a:pt x="0" y="25898"/>
                      <a:pt x="152" y="25928"/>
                      <a:pt x="426" y="26050"/>
                    </a:cubicBezTo>
                    <a:cubicBezTo>
                      <a:pt x="471" y="26043"/>
                      <a:pt x="518" y="26040"/>
                      <a:pt x="566" y="26040"/>
                    </a:cubicBezTo>
                    <a:cubicBezTo>
                      <a:pt x="2167" y="26040"/>
                      <a:pt x="5290" y="29364"/>
                      <a:pt x="5319" y="29393"/>
                    </a:cubicBezTo>
                    <a:lnTo>
                      <a:pt x="5350" y="29424"/>
                    </a:lnTo>
                    <a:lnTo>
                      <a:pt x="5441" y="29454"/>
                    </a:lnTo>
                    <a:cubicBezTo>
                      <a:pt x="5441" y="29454"/>
                      <a:pt x="10882" y="31247"/>
                      <a:pt x="12493" y="33405"/>
                    </a:cubicBezTo>
                    <a:cubicBezTo>
                      <a:pt x="12858" y="33922"/>
                      <a:pt x="13313" y="34348"/>
                      <a:pt x="13800" y="34712"/>
                    </a:cubicBezTo>
                    <a:lnTo>
                      <a:pt x="14924" y="34712"/>
                    </a:lnTo>
                    <a:cubicBezTo>
                      <a:pt x="14165" y="34348"/>
                      <a:pt x="13465" y="33770"/>
                      <a:pt x="12949" y="33071"/>
                    </a:cubicBezTo>
                    <a:cubicBezTo>
                      <a:pt x="11338" y="30913"/>
                      <a:pt x="6322" y="29150"/>
                      <a:pt x="5684" y="28937"/>
                    </a:cubicBezTo>
                    <a:cubicBezTo>
                      <a:pt x="5289" y="28572"/>
                      <a:pt x="2979" y="26171"/>
                      <a:pt x="1186" y="25624"/>
                    </a:cubicBezTo>
                    <a:close/>
                    <a:moveTo>
                      <a:pt x="13982" y="12615"/>
                    </a:moveTo>
                    <a:cubicBezTo>
                      <a:pt x="13405" y="12736"/>
                      <a:pt x="12858" y="12980"/>
                      <a:pt x="12402" y="13314"/>
                    </a:cubicBezTo>
                    <a:cubicBezTo>
                      <a:pt x="12638" y="13292"/>
                      <a:pt x="12874" y="13271"/>
                      <a:pt x="13100" y="13271"/>
                    </a:cubicBezTo>
                    <a:cubicBezTo>
                      <a:pt x="13194" y="13271"/>
                      <a:pt x="13285" y="13275"/>
                      <a:pt x="13374" y="13283"/>
                    </a:cubicBezTo>
                    <a:cubicBezTo>
                      <a:pt x="13648" y="13223"/>
                      <a:pt x="13921" y="13192"/>
                      <a:pt x="14195" y="13192"/>
                    </a:cubicBezTo>
                    <a:cubicBezTo>
                      <a:pt x="14742" y="13192"/>
                      <a:pt x="15259" y="13375"/>
                      <a:pt x="15715" y="13709"/>
                    </a:cubicBezTo>
                    <a:cubicBezTo>
                      <a:pt x="16079" y="14043"/>
                      <a:pt x="16383" y="14439"/>
                      <a:pt x="16596" y="14894"/>
                    </a:cubicBezTo>
                    <a:cubicBezTo>
                      <a:pt x="16779" y="15350"/>
                      <a:pt x="16900" y="15837"/>
                      <a:pt x="16900" y="16353"/>
                    </a:cubicBezTo>
                    <a:cubicBezTo>
                      <a:pt x="16900" y="17296"/>
                      <a:pt x="17721" y="18116"/>
                      <a:pt x="18481" y="18876"/>
                    </a:cubicBezTo>
                    <a:cubicBezTo>
                      <a:pt x="19028" y="19393"/>
                      <a:pt x="19545" y="19940"/>
                      <a:pt x="19666" y="20396"/>
                    </a:cubicBezTo>
                    <a:cubicBezTo>
                      <a:pt x="19849" y="21095"/>
                      <a:pt x="20791" y="22220"/>
                      <a:pt x="22159" y="23314"/>
                    </a:cubicBezTo>
                    <a:cubicBezTo>
                      <a:pt x="23496" y="24347"/>
                      <a:pt x="24955" y="25229"/>
                      <a:pt x="26536" y="25867"/>
                    </a:cubicBezTo>
                    <a:cubicBezTo>
                      <a:pt x="28268" y="26597"/>
                      <a:pt x="29727" y="28147"/>
                      <a:pt x="31034" y="30031"/>
                    </a:cubicBezTo>
                    <a:cubicBezTo>
                      <a:pt x="32037" y="31521"/>
                      <a:pt x="32949" y="33071"/>
                      <a:pt x="33739" y="34682"/>
                    </a:cubicBezTo>
                    <a:lnTo>
                      <a:pt x="34378" y="34712"/>
                    </a:lnTo>
                    <a:cubicBezTo>
                      <a:pt x="33527" y="32980"/>
                      <a:pt x="32554" y="31308"/>
                      <a:pt x="31490" y="29697"/>
                    </a:cubicBezTo>
                    <a:cubicBezTo>
                      <a:pt x="30122" y="27752"/>
                      <a:pt x="28572" y="26141"/>
                      <a:pt x="26748" y="25381"/>
                    </a:cubicBezTo>
                    <a:cubicBezTo>
                      <a:pt x="25229" y="24743"/>
                      <a:pt x="23800" y="23892"/>
                      <a:pt x="22523" y="22888"/>
                    </a:cubicBezTo>
                    <a:cubicBezTo>
                      <a:pt x="21216" y="21855"/>
                      <a:pt x="20365" y="20852"/>
                      <a:pt x="20213" y="20244"/>
                    </a:cubicBezTo>
                    <a:cubicBezTo>
                      <a:pt x="20031" y="19636"/>
                      <a:pt x="19453" y="19059"/>
                      <a:pt x="18876" y="18481"/>
                    </a:cubicBezTo>
                    <a:cubicBezTo>
                      <a:pt x="18207" y="17782"/>
                      <a:pt x="17478" y="17083"/>
                      <a:pt x="17478" y="16353"/>
                    </a:cubicBezTo>
                    <a:cubicBezTo>
                      <a:pt x="17478" y="15776"/>
                      <a:pt x="17326" y="15198"/>
                      <a:pt x="17113" y="14682"/>
                    </a:cubicBezTo>
                    <a:cubicBezTo>
                      <a:pt x="16870" y="14135"/>
                      <a:pt x="16505" y="13648"/>
                      <a:pt x="16049" y="13283"/>
                    </a:cubicBezTo>
                    <a:cubicBezTo>
                      <a:pt x="15532" y="12828"/>
                      <a:pt x="14864" y="12615"/>
                      <a:pt x="14195" y="12615"/>
                    </a:cubicBezTo>
                    <a:close/>
                    <a:moveTo>
                      <a:pt x="32280" y="1"/>
                    </a:moveTo>
                    <a:cubicBezTo>
                      <a:pt x="32280" y="1"/>
                      <a:pt x="32128" y="305"/>
                      <a:pt x="31916" y="852"/>
                    </a:cubicBezTo>
                    <a:cubicBezTo>
                      <a:pt x="31672" y="4590"/>
                      <a:pt x="33557" y="7964"/>
                      <a:pt x="35198" y="10882"/>
                    </a:cubicBezTo>
                    <a:cubicBezTo>
                      <a:pt x="36353" y="12949"/>
                      <a:pt x="37356" y="14742"/>
                      <a:pt x="37356" y="16201"/>
                    </a:cubicBezTo>
                    <a:cubicBezTo>
                      <a:pt x="37417" y="18177"/>
                      <a:pt x="37812" y="20153"/>
                      <a:pt x="38572" y="21977"/>
                    </a:cubicBezTo>
                    <a:cubicBezTo>
                      <a:pt x="39332" y="23922"/>
                      <a:pt x="40274" y="25806"/>
                      <a:pt x="41369" y="27600"/>
                    </a:cubicBezTo>
                    <a:cubicBezTo>
                      <a:pt x="42220" y="29028"/>
                      <a:pt x="42706" y="31855"/>
                      <a:pt x="42980" y="34712"/>
                    </a:cubicBezTo>
                    <a:lnTo>
                      <a:pt x="43557" y="34712"/>
                    </a:lnTo>
                    <a:cubicBezTo>
                      <a:pt x="43253" y="31764"/>
                      <a:pt x="42767" y="28816"/>
                      <a:pt x="41855" y="27296"/>
                    </a:cubicBezTo>
                    <a:cubicBezTo>
                      <a:pt x="40791" y="25533"/>
                      <a:pt x="39879" y="23679"/>
                      <a:pt x="39089" y="21794"/>
                    </a:cubicBezTo>
                    <a:cubicBezTo>
                      <a:pt x="38360" y="20001"/>
                      <a:pt x="37964" y="18116"/>
                      <a:pt x="37934" y="16201"/>
                    </a:cubicBezTo>
                    <a:cubicBezTo>
                      <a:pt x="37934" y="14590"/>
                      <a:pt x="36901" y="12736"/>
                      <a:pt x="35715" y="10609"/>
                    </a:cubicBezTo>
                    <a:cubicBezTo>
                      <a:pt x="34043" y="7660"/>
                      <a:pt x="32128" y="4256"/>
                      <a:pt x="32493" y="548"/>
                    </a:cubicBezTo>
                    <a:cubicBezTo>
                      <a:pt x="32372" y="183"/>
                      <a:pt x="32280" y="1"/>
                      <a:pt x="32280" y="1"/>
                    </a:cubicBezTo>
                    <a:close/>
                    <a:moveTo>
                      <a:pt x="50366" y="5867"/>
                    </a:moveTo>
                    <a:lnTo>
                      <a:pt x="50366" y="5867"/>
                    </a:lnTo>
                    <a:cubicBezTo>
                      <a:pt x="50366" y="5867"/>
                      <a:pt x="50639" y="6201"/>
                      <a:pt x="51004" y="6688"/>
                    </a:cubicBezTo>
                    <a:cubicBezTo>
                      <a:pt x="52098" y="7751"/>
                      <a:pt x="52858" y="9119"/>
                      <a:pt x="53223" y="10578"/>
                    </a:cubicBezTo>
                    <a:cubicBezTo>
                      <a:pt x="53588" y="12098"/>
                      <a:pt x="53588" y="13466"/>
                      <a:pt x="53375" y="13861"/>
                    </a:cubicBezTo>
                    <a:lnTo>
                      <a:pt x="53375" y="13891"/>
                    </a:lnTo>
                    <a:cubicBezTo>
                      <a:pt x="52858" y="14651"/>
                      <a:pt x="52646" y="15594"/>
                      <a:pt x="52828" y="16505"/>
                    </a:cubicBezTo>
                    <a:cubicBezTo>
                      <a:pt x="53010" y="17539"/>
                      <a:pt x="53497" y="18451"/>
                      <a:pt x="54226" y="19211"/>
                    </a:cubicBezTo>
                    <a:cubicBezTo>
                      <a:pt x="55260" y="20335"/>
                      <a:pt x="54226" y="22341"/>
                      <a:pt x="53314" y="24104"/>
                    </a:cubicBezTo>
                    <a:cubicBezTo>
                      <a:pt x="52585" y="25472"/>
                      <a:pt x="51946" y="26749"/>
                      <a:pt x="52250" y="27630"/>
                    </a:cubicBezTo>
                    <a:cubicBezTo>
                      <a:pt x="52767" y="28998"/>
                      <a:pt x="51642" y="30335"/>
                      <a:pt x="49971" y="32372"/>
                    </a:cubicBezTo>
                    <a:cubicBezTo>
                      <a:pt x="49606" y="32797"/>
                      <a:pt x="49211" y="33253"/>
                      <a:pt x="48816" y="33740"/>
                    </a:cubicBezTo>
                    <a:cubicBezTo>
                      <a:pt x="48572" y="34044"/>
                      <a:pt x="48329" y="34348"/>
                      <a:pt x="48086" y="34712"/>
                    </a:cubicBezTo>
                    <a:lnTo>
                      <a:pt x="48816" y="34712"/>
                    </a:lnTo>
                    <a:cubicBezTo>
                      <a:pt x="48998" y="34500"/>
                      <a:pt x="49150" y="34287"/>
                      <a:pt x="49302" y="34104"/>
                    </a:cubicBezTo>
                    <a:cubicBezTo>
                      <a:pt x="49667" y="33618"/>
                      <a:pt x="50062" y="33162"/>
                      <a:pt x="50427" y="32706"/>
                    </a:cubicBezTo>
                    <a:cubicBezTo>
                      <a:pt x="52250" y="30548"/>
                      <a:pt x="53436" y="29089"/>
                      <a:pt x="52828" y="27448"/>
                    </a:cubicBezTo>
                    <a:cubicBezTo>
                      <a:pt x="52615" y="26810"/>
                      <a:pt x="53223" y="25624"/>
                      <a:pt x="53861" y="24347"/>
                    </a:cubicBezTo>
                    <a:cubicBezTo>
                      <a:pt x="54864" y="22433"/>
                      <a:pt x="55989" y="20274"/>
                      <a:pt x="54682" y="18815"/>
                    </a:cubicBezTo>
                    <a:cubicBezTo>
                      <a:pt x="54044" y="18147"/>
                      <a:pt x="53618" y="17326"/>
                      <a:pt x="53436" y="16414"/>
                    </a:cubicBezTo>
                    <a:cubicBezTo>
                      <a:pt x="53284" y="15654"/>
                      <a:pt x="53436" y="14864"/>
                      <a:pt x="53861" y="14195"/>
                    </a:cubicBezTo>
                    <a:lnTo>
                      <a:pt x="53861" y="14165"/>
                    </a:lnTo>
                    <a:cubicBezTo>
                      <a:pt x="54135" y="13679"/>
                      <a:pt x="54196" y="12128"/>
                      <a:pt x="53770" y="10457"/>
                    </a:cubicBezTo>
                    <a:cubicBezTo>
                      <a:pt x="53405" y="8937"/>
                      <a:pt x="52646" y="7569"/>
                      <a:pt x="51582" y="6444"/>
                    </a:cubicBezTo>
                    <a:cubicBezTo>
                      <a:pt x="51187" y="6232"/>
                      <a:pt x="50761" y="6049"/>
                      <a:pt x="50366" y="5867"/>
                    </a:cubicBezTo>
                    <a:close/>
                    <a:moveTo>
                      <a:pt x="67083" y="24499"/>
                    </a:moveTo>
                    <a:cubicBezTo>
                      <a:pt x="67053" y="24834"/>
                      <a:pt x="66992" y="25138"/>
                      <a:pt x="66901" y="25442"/>
                    </a:cubicBezTo>
                    <a:cubicBezTo>
                      <a:pt x="66901" y="27600"/>
                      <a:pt x="65624" y="28785"/>
                      <a:pt x="64652" y="29727"/>
                    </a:cubicBezTo>
                    <a:cubicBezTo>
                      <a:pt x="64044" y="30275"/>
                      <a:pt x="63558" y="30731"/>
                      <a:pt x="63466" y="31308"/>
                    </a:cubicBezTo>
                    <a:cubicBezTo>
                      <a:pt x="63345" y="31946"/>
                      <a:pt x="62980" y="32554"/>
                      <a:pt x="62494" y="33010"/>
                    </a:cubicBezTo>
                    <a:cubicBezTo>
                      <a:pt x="61825" y="33618"/>
                      <a:pt x="61065" y="34135"/>
                      <a:pt x="60214" y="34469"/>
                    </a:cubicBezTo>
                    <a:lnTo>
                      <a:pt x="59819" y="34652"/>
                    </a:lnTo>
                    <a:lnTo>
                      <a:pt x="59697" y="34712"/>
                    </a:lnTo>
                    <a:lnTo>
                      <a:pt x="61035" y="34712"/>
                    </a:lnTo>
                    <a:cubicBezTo>
                      <a:pt x="61703" y="34378"/>
                      <a:pt x="62342" y="33952"/>
                      <a:pt x="62889" y="33436"/>
                    </a:cubicBezTo>
                    <a:cubicBezTo>
                      <a:pt x="63466" y="32889"/>
                      <a:pt x="63862" y="32190"/>
                      <a:pt x="64014" y="31399"/>
                    </a:cubicBezTo>
                    <a:cubicBezTo>
                      <a:pt x="64105" y="31004"/>
                      <a:pt x="64530" y="30639"/>
                      <a:pt x="65047" y="30123"/>
                    </a:cubicBezTo>
                    <a:cubicBezTo>
                      <a:pt x="66020" y="29241"/>
                      <a:pt x="67235" y="28056"/>
                      <a:pt x="67448" y="26080"/>
                    </a:cubicBezTo>
                    <a:cubicBezTo>
                      <a:pt x="67266" y="25168"/>
                      <a:pt x="67083" y="24499"/>
                      <a:pt x="67083" y="244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4" name="Google Shape;1924;p21"/>
            <p:cNvGrpSpPr/>
            <p:nvPr/>
          </p:nvGrpSpPr>
          <p:grpSpPr>
            <a:xfrm>
              <a:off x="4387657" y="3694416"/>
              <a:ext cx="1252400" cy="1473059"/>
              <a:chOff x="2634050" y="3784550"/>
              <a:chExt cx="1220425" cy="1435450"/>
            </a:xfrm>
          </p:grpSpPr>
          <p:sp>
            <p:nvSpPr>
              <p:cNvPr id="1925" name="Google Shape;1925;p21"/>
              <p:cNvSpPr/>
              <p:nvPr/>
            </p:nvSpPr>
            <p:spPr>
              <a:xfrm>
                <a:off x="3062625" y="4406125"/>
                <a:ext cx="486375" cy="813875"/>
              </a:xfrm>
              <a:custGeom>
                <a:avLst/>
                <a:gdLst/>
                <a:ahLst/>
                <a:cxnLst/>
                <a:rect l="l" t="t" r="r" b="b"/>
                <a:pathLst>
                  <a:path w="19455" h="32555" extrusionOk="0">
                    <a:moveTo>
                      <a:pt x="18390" y="32554"/>
                    </a:moveTo>
                    <a:cubicBezTo>
                      <a:pt x="15229" y="29059"/>
                      <a:pt x="12463" y="25259"/>
                      <a:pt x="10092" y="21186"/>
                    </a:cubicBezTo>
                    <a:cubicBezTo>
                      <a:pt x="1" y="3648"/>
                      <a:pt x="457" y="1095"/>
                      <a:pt x="457" y="1095"/>
                    </a:cubicBezTo>
                    <a:cubicBezTo>
                      <a:pt x="457" y="1095"/>
                      <a:pt x="578" y="1"/>
                      <a:pt x="1399" y="2554"/>
                    </a:cubicBezTo>
                    <a:cubicBezTo>
                      <a:pt x="2189" y="5107"/>
                      <a:pt x="6141" y="12706"/>
                      <a:pt x="11582" y="21855"/>
                    </a:cubicBezTo>
                    <a:cubicBezTo>
                      <a:pt x="13861" y="25655"/>
                      <a:pt x="16506" y="29241"/>
                      <a:pt x="19454" y="325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1"/>
              <p:cNvSpPr/>
              <p:nvPr/>
            </p:nvSpPr>
            <p:spPr>
              <a:xfrm>
                <a:off x="2820975" y="3784550"/>
                <a:ext cx="262200" cy="674025"/>
              </a:xfrm>
              <a:custGeom>
                <a:avLst/>
                <a:gdLst/>
                <a:ahLst/>
                <a:cxnLst/>
                <a:rect l="l" t="t" r="r" b="b"/>
                <a:pathLst>
                  <a:path w="10488" h="26961" extrusionOk="0">
                    <a:moveTo>
                      <a:pt x="10488" y="26961"/>
                    </a:moveTo>
                    <a:cubicBezTo>
                      <a:pt x="10488" y="19271"/>
                      <a:pt x="1" y="0"/>
                      <a:pt x="1" y="0"/>
                    </a:cubicBezTo>
                    <a:cubicBezTo>
                      <a:pt x="1" y="0"/>
                      <a:pt x="2524" y="10699"/>
                      <a:pt x="4834" y="17630"/>
                    </a:cubicBezTo>
                    <a:cubicBezTo>
                      <a:pt x="7174" y="24590"/>
                      <a:pt x="10488" y="26961"/>
                      <a:pt x="10488" y="26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21"/>
              <p:cNvSpPr/>
              <p:nvPr/>
            </p:nvSpPr>
            <p:spPr>
              <a:xfrm>
                <a:off x="3105950" y="4119650"/>
                <a:ext cx="137550" cy="398200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15928" extrusionOk="0">
                    <a:moveTo>
                      <a:pt x="4590" y="1"/>
                    </a:moveTo>
                    <a:cubicBezTo>
                      <a:pt x="4590" y="1"/>
                      <a:pt x="2493" y="5593"/>
                      <a:pt x="1277" y="9514"/>
                    </a:cubicBezTo>
                    <a:cubicBezTo>
                      <a:pt x="61" y="13405"/>
                      <a:pt x="0" y="15928"/>
                      <a:pt x="0" y="15928"/>
                    </a:cubicBezTo>
                    <a:cubicBezTo>
                      <a:pt x="5502" y="13314"/>
                      <a:pt x="4590" y="1"/>
                      <a:pt x="4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21"/>
              <p:cNvSpPr/>
              <p:nvPr/>
            </p:nvSpPr>
            <p:spPr>
              <a:xfrm>
                <a:off x="3220700" y="4311150"/>
                <a:ext cx="286500" cy="433150"/>
              </a:xfrm>
              <a:custGeom>
                <a:avLst/>
                <a:gdLst/>
                <a:ahLst/>
                <a:cxnLst/>
                <a:rect l="l" t="t" r="r" b="b"/>
                <a:pathLst>
                  <a:path w="11460" h="17326" extrusionOk="0">
                    <a:moveTo>
                      <a:pt x="0" y="17326"/>
                    </a:moveTo>
                    <a:cubicBezTo>
                      <a:pt x="4408" y="14985"/>
                      <a:pt x="11459" y="0"/>
                      <a:pt x="11459" y="0"/>
                    </a:cubicBezTo>
                    <a:cubicBezTo>
                      <a:pt x="11459" y="0"/>
                      <a:pt x="6018" y="5563"/>
                      <a:pt x="3131" y="9879"/>
                    </a:cubicBezTo>
                    <a:cubicBezTo>
                      <a:pt x="243" y="14225"/>
                      <a:pt x="0" y="17326"/>
                      <a:pt x="0" y="173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1"/>
              <p:cNvSpPr/>
              <p:nvPr/>
            </p:nvSpPr>
            <p:spPr>
              <a:xfrm>
                <a:off x="3163700" y="4172850"/>
                <a:ext cx="215825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18542" extrusionOk="0">
                    <a:moveTo>
                      <a:pt x="122" y="18542"/>
                    </a:moveTo>
                    <a:cubicBezTo>
                      <a:pt x="3952" y="17326"/>
                      <a:pt x="8633" y="0"/>
                      <a:pt x="8633" y="0"/>
                    </a:cubicBezTo>
                    <a:cubicBezTo>
                      <a:pt x="8633" y="0"/>
                      <a:pt x="3435" y="8420"/>
                      <a:pt x="1733" y="12645"/>
                    </a:cubicBezTo>
                    <a:cubicBezTo>
                      <a:pt x="0" y="16839"/>
                      <a:pt x="122" y="18542"/>
                      <a:pt x="122" y="185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1"/>
              <p:cNvSpPr/>
              <p:nvPr/>
            </p:nvSpPr>
            <p:spPr>
              <a:xfrm>
                <a:off x="3286050" y="4423600"/>
                <a:ext cx="285725" cy="440775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17631" extrusionOk="0">
                    <a:moveTo>
                      <a:pt x="0" y="17569"/>
                    </a:moveTo>
                    <a:cubicBezTo>
                      <a:pt x="1459" y="17630"/>
                      <a:pt x="3040" y="15776"/>
                      <a:pt x="5167" y="11065"/>
                    </a:cubicBezTo>
                    <a:cubicBezTo>
                      <a:pt x="7265" y="6323"/>
                      <a:pt x="11429" y="1"/>
                      <a:pt x="11429" y="1"/>
                    </a:cubicBezTo>
                    <a:cubicBezTo>
                      <a:pt x="11429" y="1"/>
                      <a:pt x="5563" y="6171"/>
                      <a:pt x="3040" y="10761"/>
                    </a:cubicBezTo>
                    <a:cubicBezTo>
                      <a:pt x="517" y="15381"/>
                      <a:pt x="0" y="17569"/>
                      <a:pt x="0" y="175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1"/>
              <p:cNvSpPr/>
              <p:nvPr/>
            </p:nvSpPr>
            <p:spPr>
              <a:xfrm>
                <a:off x="3479825" y="4874225"/>
                <a:ext cx="312325" cy="279650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1186" extrusionOk="0">
                    <a:moveTo>
                      <a:pt x="4651" y="6079"/>
                    </a:moveTo>
                    <a:cubicBezTo>
                      <a:pt x="669" y="8906"/>
                      <a:pt x="0" y="11186"/>
                      <a:pt x="0" y="11186"/>
                    </a:cubicBezTo>
                    <a:cubicBezTo>
                      <a:pt x="4681" y="10213"/>
                      <a:pt x="12493" y="0"/>
                      <a:pt x="12493" y="0"/>
                    </a:cubicBezTo>
                    <a:cubicBezTo>
                      <a:pt x="12493" y="0"/>
                      <a:pt x="8663" y="3222"/>
                      <a:pt x="4651" y="60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1"/>
              <p:cNvSpPr/>
              <p:nvPr/>
            </p:nvSpPr>
            <p:spPr>
              <a:xfrm>
                <a:off x="3496525" y="5004175"/>
                <a:ext cx="345025" cy="203675"/>
              </a:xfrm>
              <a:custGeom>
                <a:avLst/>
                <a:gdLst/>
                <a:ahLst/>
                <a:cxnLst/>
                <a:rect l="l" t="t" r="r" b="b"/>
                <a:pathLst>
                  <a:path w="13801" h="8147" extrusionOk="0">
                    <a:moveTo>
                      <a:pt x="13800" y="0"/>
                    </a:moveTo>
                    <a:cubicBezTo>
                      <a:pt x="13800" y="0"/>
                      <a:pt x="9819" y="3678"/>
                      <a:pt x="6384" y="3951"/>
                    </a:cubicBezTo>
                    <a:cubicBezTo>
                      <a:pt x="2919" y="4255"/>
                      <a:pt x="1" y="6748"/>
                      <a:pt x="1" y="6748"/>
                    </a:cubicBezTo>
                    <a:cubicBezTo>
                      <a:pt x="7843" y="8146"/>
                      <a:pt x="13800" y="0"/>
                      <a:pt x="13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1"/>
              <p:cNvSpPr/>
              <p:nvPr/>
            </p:nvSpPr>
            <p:spPr>
              <a:xfrm>
                <a:off x="3386350" y="4582425"/>
                <a:ext cx="323725" cy="457475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18299" extrusionOk="0">
                    <a:moveTo>
                      <a:pt x="0" y="18086"/>
                    </a:moveTo>
                    <a:cubicBezTo>
                      <a:pt x="1703" y="18299"/>
                      <a:pt x="5380" y="15137"/>
                      <a:pt x="6931" y="10700"/>
                    </a:cubicBezTo>
                    <a:cubicBezTo>
                      <a:pt x="8481" y="6232"/>
                      <a:pt x="12949" y="0"/>
                      <a:pt x="12949" y="0"/>
                    </a:cubicBezTo>
                    <a:cubicBezTo>
                      <a:pt x="12949" y="0"/>
                      <a:pt x="6809" y="6201"/>
                      <a:pt x="5016" y="10396"/>
                    </a:cubicBezTo>
                    <a:cubicBezTo>
                      <a:pt x="3253" y="14560"/>
                      <a:pt x="0" y="18086"/>
                      <a:pt x="0" y="18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1"/>
              <p:cNvSpPr/>
              <p:nvPr/>
            </p:nvSpPr>
            <p:spPr>
              <a:xfrm>
                <a:off x="3333925" y="4476800"/>
                <a:ext cx="335875" cy="484825"/>
              </a:xfrm>
              <a:custGeom>
                <a:avLst/>
                <a:gdLst/>
                <a:ahLst/>
                <a:cxnLst/>
                <a:rect l="l" t="t" r="r" b="b"/>
                <a:pathLst>
                  <a:path w="13435" h="19393" extrusionOk="0">
                    <a:moveTo>
                      <a:pt x="0" y="19180"/>
                    </a:moveTo>
                    <a:cubicBezTo>
                      <a:pt x="1368" y="19393"/>
                      <a:pt x="4407" y="15320"/>
                      <a:pt x="6414" y="10639"/>
                    </a:cubicBezTo>
                    <a:cubicBezTo>
                      <a:pt x="8389" y="5988"/>
                      <a:pt x="13435" y="0"/>
                      <a:pt x="13435" y="0"/>
                    </a:cubicBezTo>
                    <a:cubicBezTo>
                      <a:pt x="10912" y="2098"/>
                      <a:pt x="8632" y="4469"/>
                      <a:pt x="6657" y="7052"/>
                    </a:cubicBezTo>
                    <a:cubicBezTo>
                      <a:pt x="3496" y="11277"/>
                      <a:pt x="0" y="19180"/>
                      <a:pt x="0" y="191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1"/>
              <p:cNvSpPr/>
              <p:nvPr/>
            </p:nvSpPr>
            <p:spPr>
              <a:xfrm>
                <a:off x="3437250" y="4744275"/>
                <a:ext cx="358700" cy="360975"/>
              </a:xfrm>
              <a:custGeom>
                <a:avLst/>
                <a:gdLst/>
                <a:ahLst/>
                <a:cxnLst/>
                <a:rect l="l" t="t" r="r" b="b"/>
                <a:pathLst>
                  <a:path w="14348" h="14439" extrusionOk="0">
                    <a:moveTo>
                      <a:pt x="1" y="14439"/>
                    </a:moveTo>
                    <a:cubicBezTo>
                      <a:pt x="4044" y="13952"/>
                      <a:pt x="14348" y="1"/>
                      <a:pt x="14348" y="1"/>
                    </a:cubicBezTo>
                    <a:cubicBezTo>
                      <a:pt x="14348" y="1"/>
                      <a:pt x="11187" y="2250"/>
                      <a:pt x="6293" y="6475"/>
                    </a:cubicBezTo>
                    <a:cubicBezTo>
                      <a:pt x="1430" y="10700"/>
                      <a:pt x="1" y="14439"/>
                      <a:pt x="1" y="144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1"/>
              <p:cNvSpPr/>
              <p:nvPr/>
            </p:nvSpPr>
            <p:spPr>
              <a:xfrm>
                <a:off x="3336200" y="5146250"/>
                <a:ext cx="136050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2950" extrusionOk="0">
                    <a:moveTo>
                      <a:pt x="0" y="2949"/>
                    </a:moveTo>
                    <a:lnTo>
                      <a:pt x="3405" y="2949"/>
                    </a:lnTo>
                    <a:cubicBezTo>
                      <a:pt x="4195" y="2068"/>
                      <a:pt x="4894" y="1095"/>
                      <a:pt x="5441" y="1"/>
                    </a:cubicBezTo>
                    <a:cubicBezTo>
                      <a:pt x="4195" y="305"/>
                      <a:pt x="2189" y="1460"/>
                      <a:pt x="0" y="29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1"/>
              <p:cNvSpPr/>
              <p:nvPr/>
            </p:nvSpPr>
            <p:spPr>
              <a:xfrm>
                <a:off x="2926600" y="4998075"/>
                <a:ext cx="449125" cy="125425"/>
              </a:xfrm>
              <a:custGeom>
                <a:avLst/>
                <a:gdLst/>
                <a:ahLst/>
                <a:cxnLst/>
                <a:rect l="l" t="t" r="r" b="b"/>
                <a:pathLst>
                  <a:path w="17965" h="5017" extrusionOk="0">
                    <a:moveTo>
                      <a:pt x="17965" y="1065"/>
                    </a:moveTo>
                    <a:cubicBezTo>
                      <a:pt x="16962" y="1"/>
                      <a:pt x="14773" y="62"/>
                      <a:pt x="10913" y="1247"/>
                    </a:cubicBezTo>
                    <a:cubicBezTo>
                      <a:pt x="7053" y="2432"/>
                      <a:pt x="1" y="4864"/>
                      <a:pt x="1" y="4864"/>
                    </a:cubicBezTo>
                    <a:cubicBezTo>
                      <a:pt x="1" y="4864"/>
                      <a:pt x="2524" y="5016"/>
                      <a:pt x="6658" y="4165"/>
                    </a:cubicBezTo>
                    <a:cubicBezTo>
                      <a:pt x="10761" y="3284"/>
                      <a:pt x="17965" y="1065"/>
                      <a:pt x="17965" y="10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21"/>
              <p:cNvSpPr/>
              <p:nvPr/>
            </p:nvSpPr>
            <p:spPr>
              <a:xfrm>
                <a:off x="3048950" y="5061925"/>
                <a:ext cx="376925" cy="158075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6323" extrusionOk="0">
                    <a:moveTo>
                      <a:pt x="1" y="6322"/>
                    </a:moveTo>
                    <a:lnTo>
                      <a:pt x="3922" y="6322"/>
                    </a:lnTo>
                    <a:cubicBezTo>
                      <a:pt x="8876" y="4407"/>
                      <a:pt x="15077" y="1246"/>
                      <a:pt x="15077" y="1246"/>
                    </a:cubicBezTo>
                    <a:cubicBezTo>
                      <a:pt x="12007" y="0"/>
                      <a:pt x="4773" y="3617"/>
                      <a:pt x="1" y="6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21"/>
              <p:cNvSpPr/>
              <p:nvPr/>
            </p:nvSpPr>
            <p:spPr>
              <a:xfrm>
                <a:off x="3447150" y="5180450"/>
                <a:ext cx="494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582" extrusionOk="0">
                    <a:moveTo>
                      <a:pt x="0" y="1581"/>
                    </a:moveTo>
                    <a:lnTo>
                      <a:pt x="1702" y="1581"/>
                    </a:lnTo>
                    <a:cubicBezTo>
                      <a:pt x="1824" y="1065"/>
                      <a:pt x="1915" y="518"/>
                      <a:pt x="1976" y="1"/>
                    </a:cubicBezTo>
                    <a:cubicBezTo>
                      <a:pt x="1216" y="396"/>
                      <a:pt x="547" y="943"/>
                      <a:pt x="0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21"/>
              <p:cNvSpPr/>
              <p:nvPr/>
            </p:nvSpPr>
            <p:spPr>
              <a:xfrm>
                <a:off x="3542875" y="5156900"/>
                <a:ext cx="3116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12464" h="2524" extrusionOk="0">
                    <a:moveTo>
                      <a:pt x="4743" y="1125"/>
                    </a:moveTo>
                    <a:cubicBezTo>
                      <a:pt x="3071" y="1186"/>
                      <a:pt x="1460" y="1672"/>
                      <a:pt x="1" y="2523"/>
                    </a:cubicBezTo>
                    <a:lnTo>
                      <a:pt x="6506" y="2523"/>
                    </a:lnTo>
                    <a:cubicBezTo>
                      <a:pt x="8573" y="1855"/>
                      <a:pt x="10548" y="1004"/>
                      <a:pt x="12463" y="1"/>
                    </a:cubicBezTo>
                    <a:cubicBezTo>
                      <a:pt x="12463" y="1"/>
                      <a:pt x="7782" y="943"/>
                      <a:pt x="4743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21"/>
              <p:cNvSpPr/>
              <p:nvPr/>
            </p:nvSpPr>
            <p:spPr>
              <a:xfrm>
                <a:off x="2653050" y="4300500"/>
                <a:ext cx="450650" cy="218125"/>
              </a:xfrm>
              <a:custGeom>
                <a:avLst/>
                <a:gdLst/>
                <a:ahLst/>
                <a:cxnLst/>
                <a:rect l="l" t="t" r="r" b="b"/>
                <a:pathLst>
                  <a:path w="18026" h="8725" extrusionOk="0">
                    <a:moveTo>
                      <a:pt x="7296" y="5563"/>
                    </a:moveTo>
                    <a:cubicBezTo>
                      <a:pt x="10578" y="7478"/>
                      <a:pt x="14256" y="8572"/>
                      <a:pt x="18025" y="8724"/>
                    </a:cubicBezTo>
                    <a:cubicBezTo>
                      <a:pt x="17387" y="7508"/>
                      <a:pt x="14499" y="6505"/>
                      <a:pt x="9575" y="4803"/>
                    </a:cubicBezTo>
                    <a:cubicBezTo>
                      <a:pt x="4651" y="3131"/>
                      <a:pt x="1" y="1"/>
                      <a:pt x="1" y="1"/>
                    </a:cubicBezTo>
                    <a:cubicBezTo>
                      <a:pt x="1" y="1"/>
                      <a:pt x="1794" y="2341"/>
                      <a:pt x="7296" y="55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21"/>
              <p:cNvSpPr/>
              <p:nvPr/>
            </p:nvSpPr>
            <p:spPr>
              <a:xfrm>
                <a:off x="2634050" y="4445650"/>
                <a:ext cx="520550" cy="1732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6931" extrusionOk="0">
                    <a:moveTo>
                      <a:pt x="20822" y="6930"/>
                    </a:moveTo>
                    <a:cubicBezTo>
                      <a:pt x="20062" y="5684"/>
                      <a:pt x="16171" y="4225"/>
                      <a:pt x="11703" y="3526"/>
                    </a:cubicBezTo>
                    <a:cubicBezTo>
                      <a:pt x="7204" y="2827"/>
                      <a:pt x="1" y="0"/>
                      <a:pt x="1" y="0"/>
                    </a:cubicBezTo>
                    <a:cubicBezTo>
                      <a:pt x="2827" y="1824"/>
                      <a:pt x="5776" y="3435"/>
                      <a:pt x="8846" y="4772"/>
                    </a:cubicBezTo>
                    <a:cubicBezTo>
                      <a:pt x="13709" y="6839"/>
                      <a:pt x="20822" y="6930"/>
                      <a:pt x="20822" y="69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21"/>
              <p:cNvSpPr/>
              <p:nvPr/>
            </p:nvSpPr>
            <p:spPr>
              <a:xfrm>
                <a:off x="2694075" y="4609775"/>
                <a:ext cx="522075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20883" h="4895" extrusionOk="0">
                    <a:moveTo>
                      <a:pt x="20883" y="4894"/>
                    </a:moveTo>
                    <a:cubicBezTo>
                      <a:pt x="18998" y="2706"/>
                      <a:pt x="15655" y="1764"/>
                      <a:pt x="11582" y="1551"/>
                    </a:cubicBezTo>
                    <a:cubicBezTo>
                      <a:pt x="7478" y="1369"/>
                      <a:pt x="1" y="1"/>
                      <a:pt x="1" y="1"/>
                    </a:cubicBezTo>
                    <a:cubicBezTo>
                      <a:pt x="2919" y="1460"/>
                      <a:pt x="6019" y="2584"/>
                      <a:pt x="9211" y="3344"/>
                    </a:cubicBezTo>
                    <a:cubicBezTo>
                      <a:pt x="13041" y="4195"/>
                      <a:pt x="16962" y="4712"/>
                      <a:pt x="20883" y="48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21"/>
              <p:cNvSpPr/>
              <p:nvPr/>
            </p:nvSpPr>
            <p:spPr>
              <a:xfrm>
                <a:off x="2727525" y="4765550"/>
                <a:ext cx="554750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22190" h="4895" extrusionOk="0">
                    <a:moveTo>
                      <a:pt x="22189" y="3648"/>
                    </a:moveTo>
                    <a:cubicBezTo>
                      <a:pt x="20700" y="1308"/>
                      <a:pt x="15259" y="2159"/>
                      <a:pt x="11064" y="2584"/>
                    </a:cubicBezTo>
                    <a:cubicBezTo>
                      <a:pt x="6900" y="2980"/>
                      <a:pt x="0" y="1"/>
                      <a:pt x="0" y="1"/>
                    </a:cubicBezTo>
                    <a:cubicBezTo>
                      <a:pt x="0" y="1"/>
                      <a:pt x="4256" y="3223"/>
                      <a:pt x="9514" y="4074"/>
                    </a:cubicBezTo>
                    <a:cubicBezTo>
                      <a:pt x="14803" y="4894"/>
                      <a:pt x="22189" y="3648"/>
                      <a:pt x="22189" y="36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21"/>
              <p:cNvSpPr/>
              <p:nvPr/>
            </p:nvSpPr>
            <p:spPr>
              <a:xfrm>
                <a:off x="2794400" y="4888650"/>
                <a:ext cx="53345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21338" h="3801" extrusionOk="0">
                    <a:moveTo>
                      <a:pt x="21338" y="2250"/>
                    </a:moveTo>
                    <a:cubicBezTo>
                      <a:pt x="20244" y="1338"/>
                      <a:pt x="18845" y="852"/>
                      <a:pt x="17386" y="852"/>
                    </a:cubicBezTo>
                    <a:cubicBezTo>
                      <a:pt x="14864" y="822"/>
                      <a:pt x="12554" y="1369"/>
                      <a:pt x="8055" y="518"/>
                    </a:cubicBezTo>
                    <a:cubicBezTo>
                      <a:pt x="5380" y="1"/>
                      <a:pt x="2614" y="122"/>
                      <a:pt x="0" y="913"/>
                    </a:cubicBezTo>
                    <a:cubicBezTo>
                      <a:pt x="1094" y="943"/>
                      <a:pt x="2189" y="1034"/>
                      <a:pt x="3252" y="1217"/>
                    </a:cubicBezTo>
                    <a:cubicBezTo>
                      <a:pt x="5076" y="1490"/>
                      <a:pt x="6687" y="2341"/>
                      <a:pt x="11915" y="3253"/>
                    </a:cubicBezTo>
                    <a:cubicBezTo>
                      <a:pt x="15107" y="3800"/>
                      <a:pt x="18359" y="3436"/>
                      <a:pt x="21338" y="22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6" name="Google Shape;1946;p21"/>
            <p:cNvGrpSpPr/>
            <p:nvPr/>
          </p:nvGrpSpPr>
          <p:grpSpPr>
            <a:xfrm>
              <a:off x="4159060" y="4439610"/>
              <a:ext cx="701773" cy="702653"/>
              <a:chOff x="5856000" y="4600650"/>
              <a:chExt cx="618575" cy="619350"/>
            </a:xfrm>
          </p:grpSpPr>
          <p:sp>
            <p:nvSpPr>
              <p:cNvPr id="1947" name="Google Shape;1947;p21"/>
              <p:cNvSpPr/>
              <p:nvPr/>
            </p:nvSpPr>
            <p:spPr>
              <a:xfrm>
                <a:off x="5909200" y="5028475"/>
                <a:ext cx="438475" cy="120100"/>
              </a:xfrm>
              <a:custGeom>
                <a:avLst/>
                <a:gdLst/>
                <a:ahLst/>
                <a:cxnLst/>
                <a:rect l="l" t="t" r="r" b="b"/>
                <a:pathLst>
                  <a:path w="17539" h="4804" extrusionOk="0">
                    <a:moveTo>
                      <a:pt x="3617" y="4469"/>
                    </a:moveTo>
                    <a:cubicBezTo>
                      <a:pt x="5380" y="4803"/>
                      <a:pt x="8085" y="4317"/>
                      <a:pt x="11915" y="2827"/>
                    </a:cubicBezTo>
                    <a:cubicBezTo>
                      <a:pt x="15745" y="1338"/>
                      <a:pt x="17538" y="3952"/>
                      <a:pt x="17538" y="3952"/>
                    </a:cubicBezTo>
                    <a:cubicBezTo>
                      <a:pt x="17447" y="3648"/>
                      <a:pt x="17356" y="3344"/>
                      <a:pt x="17234" y="3040"/>
                    </a:cubicBezTo>
                    <a:cubicBezTo>
                      <a:pt x="16201" y="1"/>
                      <a:pt x="13678" y="1855"/>
                      <a:pt x="7174" y="1642"/>
                    </a:cubicBezTo>
                    <a:cubicBezTo>
                      <a:pt x="7022" y="1642"/>
                      <a:pt x="6870" y="1642"/>
                      <a:pt x="6718" y="1612"/>
                    </a:cubicBezTo>
                    <a:lnTo>
                      <a:pt x="5228" y="2615"/>
                    </a:lnTo>
                    <a:cubicBezTo>
                      <a:pt x="3040" y="4104"/>
                      <a:pt x="0" y="1672"/>
                      <a:pt x="0" y="1672"/>
                    </a:cubicBezTo>
                    <a:cubicBezTo>
                      <a:pt x="0" y="1672"/>
                      <a:pt x="1915" y="4165"/>
                      <a:pt x="3617" y="446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21"/>
              <p:cNvSpPr/>
              <p:nvPr/>
            </p:nvSpPr>
            <p:spPr>
              <a:xfrm>
                <a:off x="6325600" y="4613575"/>
                <a:ext cx="148975" cy="42177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16871" extrusionOk="0">
                    <a:moveTo>
                      <a:pt x="791" y="15685"/>
                    </a:moveTo>
                    <a:cubicBezTo>
                      <a:pt x="791" y="15685"/>
                      <a:pt x="3041" y="14408"/>
                      <a:pt x="4500" y="8177"/>
                    </a:cubicBezTo>
                    <a:cubicBezTo>
                      <a:pt x="5959" y="1916"/>
                      <a:pt x="5533" y="1"/>
                      <a:pt x="5533" y="1"/>
                    </a:cubicBezTo>
                    <a:cubicBezTo>
                      <a:pt x="4135" y="2432"/>
                      <a:pt x="2858" y="4925"/>
                      <a:pt x="1734" y="7508"/>
                    </a:cubicBezTo>
                    <a:cubicBezTo>
                      <a:pt x="700" y="9879"/>
                      <a:pt x="92" y="12402"/>
                      <a:pt x="1" y="15016"/>
                    </a:cubicBezTo>
                    <a:cubicBezTo>
                      <a:pt x="1" y="15016"/>
                      <a:pt x="92" y="16870"/>
                      <a:pt x="791" y="1568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21"/>
              <p:cNvSpPr/>
              <p:nvPr/>
            </p:nvSpPr>
            <p:spPr>
              <a:xfrm>
                <a:off x="6343100" y="4672850"/>
                <a:ext cx="120075" cy="33590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13436" extrusionOk="0">
                    <a:moveTo>
                      <a:pt x="4803" y="1"/>
                    </a:moveTo>
                    <a:cubicBezTo>
                      <a:pt x="3252" y="3131"/>
                      <a:pt x="334" y="9514"/>
                      <a:pt x="0" y="13435"/>
                    </a:cubicBezTo>
                    <a:lnTo>
                      <a:pt x="91" y="13314"/>
                    </a:lnTo>
                    <a:cubicBezTo>
                      <a:pt x="91" y="13314"/>
                      <a:pt x="2341" y="12037"/>
                      <a:pt x="3800" y="5806"/>
                    </a:cubicBezTo>
                    <a:cubicBezTo>
                      <a:pt x="4255" y="3891"/>
                      <a:pt x="4590" y="1946"/>
                      <a:pt x="48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21"/>
              <p:cNvSpPr/>
              <p:nvPr/>
            </p:nvSpPr>
            <p:spPr>
              <a:xfrm>
                <a:off x="6235175" y="4600650"/>
                <a:ext cx="131500" cy="431650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17266" extrusionOk="0">
                    <a:moveTo>
                      <a:pt x="4013" y="15898"/>
                    </a:moveTo>
                    <a:cubicBezTo>
                      <a:pt x="4013" y="15898"/>
                      <a:pt x="5259" y="13649"/>
                      <a:pt x="3314" y="7539"/>
                    </a:cubicBezTo>
                    <a:cubicBezTo>
                      <a:pt x="1338" y="1430"/>
                      <a:pt x="1" y="1"/>
                      <a:pt x="1" y="1"/>
                    </a:cubicBezTo>
                    <a:cubicBezTo>
                      <a:pt x="62" y="2797"/>
                      <a:pt x="244" y="5594"/>
                      <a:pt x="578" y="8360"/>
                    </a:cubicBezTo>
                    <a:cubicBezTo>
                      <a:pt x="913" y="10943"/>
                      <a:pt x="1703" y="13436"/>
                      <a:pt x="2980" y="15685"/>
                    </a:cubicBezTo>
                    <a:cubicBezTo>
                      <a:pt x="2980" y="15685"/>
                      <a:pt x="3983" y="17266"/>
                      <a:pt x="4013" y="15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21"/>
              <p:cNvSpPr/>
              <p:nvPr/>
            </p:nvSpPr>
            <p:spPr>
              <a:xfrm>
                <a:off x="6264825" y="4651575"/>
                <a:ext cx="101850" cy="349575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3983" extrusionOk="0">
                    <a:moveTo>
                      <a:pt x="31" y="0"/>
                    </a:moveTo>
                    <a:cubicBezTo>
                      <a:pt x="304" y="3466"/>
                      <a:pt x="1064" y="10457"/>
                      <a:pt x="2797" y="13982"/>
                    </a:cubicBezTo>
                    <a:lnTo>
                      <a:pt x="2797" y="13861"/>
                    </a:lnTo>
                    <a:cubicBezTo>
                      <a:pt x="2797" y="13800"/>
                      <a:pt x="4073" y="11612"/>
                      <a:pt x="2098" y="5502"/>
                    </a:cubicBezTo>
                    <a:cubicBezTo>
                      <a:pt x="1520" y="3618"/>
                      <a:pt x="821" y="1794"/>
                      <a:pt x="0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21"/>
              <p:cNvSpPr/>
              <p:nvPr/>
            </p:nvSpPr>
            <p:spPr>
              <a:xfrm>
                <a:off x="6029250" y="4702475"/>
                <a:ext cx="30855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12342" h="12737" extrusionOk="0">
                    <a:moveTo>
                      <a:pt x="11642" y="11551"/>
                    </a:moveTo>
                    <a:cubicBezTo>
                      <a:pt x="11642" y="11551"/>
                      <a:pt x="11551" y="8968"/>
                      <a:pt x="6718" y="4743"/>
                    </a:cubicBezTo>
                    <a:cubicBezTo>
                      <a:pt x="1885" y="518"/>
                      <a:pt x="1" y="1"/>
                      <a:pt x="1" y="1"/>
                    </a:cubicBezTo>
                    <a:cubicBezTo>
                      <a:pt x="1490" y="2372"/>
                      <a:pt x="3101" y="4651"/>
                      <a:pt x="4834" y="6870"/>
                    </a:cubicBezTo>
                    <a:cubicBezTo>
                      <a:pt x="6445" y="8907"/>
                      <a:pt x="8420" y="10639"/>
                      <a:pt x="10639" y="11916"/>
                    </a:cubicBezTo>
                    <a:cubicBezTo>
                      <a:pt x="10639" y="11916"/>
                      <a:pt x="12341" y="12737"/>
                      <a:pt x="11642" y="1155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21"/>
              <p:cNvSpPr/>
              <p:nvPr/>
            </p:nvSpPr>
            <p:spPr>
              <a:xfrm>
                <a:off x="6081675" y="4730600"/>
                <a:ext cx="240150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0548" extrusionOk="0">
                    <a:moveTo>
                      <a:pt x="1" y="1"/>
                    </a:moveTo>
                    <a:cubicBezTo>
                      <a:pt x="2037" y="2858"/>
                      <a:pt x="6262" y="8420"/>
                      <a:pt x="9606" y="10548"/>
                    </a:cubicBezTo>
                    <a:cubicBezTo>
                      <a:pt x="9576" y="10517"/>
                      <a:pt x="9576" y="10457"/>
                      <a:pt x="9545" y="10426"/>
                    </a:cubicBezTo>
                    <a:cubicBezTo>
                      <a:pt x="9545" y="10426"/>
                      <a:pt x="9454" y="7843"/>
                      <a:pt x="4621" y="3618"/>
                    </a:cubicBezTo>
                    <a:cubicBezTo>
                      <a:pt x="3162" y="2311"/>
                      <a:pt x="1612" y="1095"/>
                      <a:pt x="1" y="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21"/>
              <p:cNvSpPr/>
              <p:nvPr/>
            </p:nvSpPr>
            <p:spPr>
              <a:xfrm>
                <a:off x="5911475" y="4850675"/>
                <a:ext cx="417200" cy="160350"/>
              </a:xfrm>
              <a:custGeom>
                <a:avLst/>
                <a:gdLst/>
                <a:ahLst/>
                <a:cxnLst/>
                <a:rect l="l" t="t" r="r" b="b"/>
                <a:pathLst>
                  <a:path w="16688" h="6414" extrusionOk="0">
                    <a:moveTo>
                      <a:pt x="15533" y="5623"/>
                    </a:moveTo>
                    <a:cubicBezTo>
                      <a:pt x="15533" y="5623"/>
                      <a:pt x="14317" y="3344"/>
                      <a:pt x="8116" y="1672"/>
                    </a:cubicBezTo>
                    <a:cubicBezTo>
                      <a:pt x="1915" y="0"/>
                      <a:pt x="0" y="365"/>
                      <a:pt x="0" y="365"/>
                    </a:cubicBezTo>
                    <a:cubicBezTo>
                      <a:pt x="2402" y="1824"/>
                      <a:pt x="4833" y="3192"/>
                      <a:pt x="7356" y="4407"/>
                    </a:cubicBezTo>
                    <a:cubicBezTo>
                      <a:pt x="9697" y="5532"/>
                      <a:pt x="12219" y="6231"/>
                      <a:pt x="14803" y="6414"/>
                    </a:cubicBezTo>
                    <a:cubicBezTo>
                      <a:pt x="14803" y="6414"/>
                      <a:pt x="16688" y="6414"/>
                      <a:pt x="15533" y="565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21"/>
              <p:cNvSpPr/>
              <p:nvPr/>
            </p:nvSpPr>
            <p:spPr>
              <a:xfrm>
                <a:off x="5970750" y="4862075"/>
                <a:ext cx="332100" cy="131475"/>
              </a:xfrm>
              <a:custGeom>
                <a:avLst/>
                <a:gdLst/>
                <a:ahLst/>
                <a:cxnLst/>
                <a:rect l="l" t="t" r="r" b="b"/>
                <a:pathLst>
                  <a:path w="13284" h="5259" extrusionOk="0">
                    <a:moveTo>
                      <a:pt x="0" y="0"/>
                    </a:moveTo>
                    <a:cubicBezTo>
                      <a:pt x="3070" y="1672"/>
                      <a:pt x="9332" y="4803"/>
                      <a:pt x="13283" y="5258"/>
                    </a:cubicBezTo>
                    <a:cubicBezTo>
                      <a:pt x="13222" y="5228"/>
                      <a:pt x="13192" y="5198"/>
                      <a:pt x="13162" y="5167"/>
                    </a:cubicBezTo>
                    <a:cubicBezTo>
                      <a:pt x="13162" y="5167"/>
                      <a:pt x="11946" y="2888"/>
                      <a:pt x="5745" y="1216"/>
                    </a:cubicBezTo>
                    <a:cubicBezTo>
                      <a:pt x="3860" y="699"/>
                      <a:pt x="1946" y="274"/>
                      <a:pt x="0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21"/>
              <p:cNvSpPr/>
              <p:nvPr/>
            </p:nvSpPr>
            <p:spPr>
              <a:xfrm>
                <a:off x="5856000" y="4907650"/>
                <a:ext cx="586650" cy="312350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2494" extrusionOk="0">
                    <a:moveTo>
                      <a:pt x="21764" y="6323"/>
                    </a:moveTo>
                    <a:cubicBezTo>
                      <a:pt x="20852" y="3770"/>
                      <a:pt x="19666" y="2372"/>
                      <a:pt x="15563" y="3192"/>
                    </a:cubicBezTo>
                    <a:cubicBezTo>
                      <a:pt x="11490" y="4013"/>
                      <a:pt x="7599" y="3891"/>
                      <a:pt x="5198" y="3192"/>
                    </a:cubicBezTo>
                    <a:cubicBezTo>
                      <a:pt x="2797" y="2493"/>
                      <a:pt x="0" y="1"/>
                      <a:pt x="0" y="1"/>
                    </a:cubicBezTo>
                    <a:cubicBezTo>
                      <a:pt x="0" y="1"/>
                      <a:pt x="2827" y="6262"/>
                      <a:pt x="9302" y="6475"/>
                    </a:cubicBezTo>
                    <a:cubicBezTo>
                      <a:pt x="15806" y="6688"/>
                      <a:pt x="18329" y="4834"/>
                      <a:pt x="19362" y="7873"/>
                    </a:cubicBezTo>
                    <a:cubicBezTo>
                      <a:pt x="20305" y="10548"/>
                      <a:pt x="19910" y="11399"/>
                      <a:pt x="20791" y="12493"/>
                    </a:cubicBezTo>
                    <a:lnTo>
                      <a:pt x="23466" y="12493"/>
                    </a:lnTo>
                    <a:cubicBezTo>
                      <a:pt x="22919" y="10305"/>
                      <a:pt x="22250" y="7660"/>
                      <a:pt x="21764" y="6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57" name="Google Shape;1957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494150" y="3306005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" name="Google Shape;1958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534825" y="3713475"/>
            <a:ext cx="2958175" cy="26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Google Shape;1959;p2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727500" y="-1547225"/>
            <a:ext cx="2958175" cy="26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2_1"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22"/>
          <p:cNvSpPr txBox="1">
            <a:spLocks noGrp="1"/>
          </p:cNvSpPr>
          <p:nvPr>
            <p:ph type="subTitle" idx="1"/>
          </p:nvPr>
        </p:nvSpPr>
        <p:spPr>
          <a:xfrm>
            <a:off x="720000" y="1300488"/>
            <a:ext cx="4434000" cy="25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2" name="Google Shape;1962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43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63" name="Google Shape;1963;p22"/>
          <p:cNvSpPr/>
          <p:nvPr/>
        </p:nvSpPr>
        <p:spPr>
          <a:xfrm rot="-8362606">
            <a:off x="6230616" y="-109618"/>
            <a:ext cx="4386705" cy="6261985"/>
          </a:xfrm>
          <a:custGeom>
            <a:avLst/>
            <a:gdLst/>
            <a:ahLst/>
            <a:cxnLst/>
            <a:rect l="l" t="t" r="r" b="b"/>
            <a:pathLst>
              <a:path w="46234" h="46528" extrusionOk="0">
                <a:moveTo>
                  <a:pt x="25849" y="0"/>
                </a:moveTo>
                <a:cubicBezTo>
                  <a:pt x="24318" y="0"/>
                  <a:pt x="22209" y="712"/>
                  <a:pt x="20882" y="1007"/>
                </a:cubicBezTo>
                <a:cubicBezTo>
                  <a:pt x="16346" y="1974"/>
                  <a:pt x="11943" y="4009"/>
                  <a:pt x="8440" y="7111"/>
                </a:cubicBezTo>
                <a:cubicBezTo>
                  <a:pt x="3737" y="11214"/>
                  <a:pt x="601" y="17219"/>
                  <a:pt x="268" y="23490"/>
                </a:cubicBezTo>
                <a:cubicBezTo>
                  <a:pt x="1" y="29794"/>
                  <a:pt x="2536" y="36199"/>
                  <a:pt x="7339" y="40235"/>
                </a:cubicBezTo>
                <a:cubicBezTo>
                  <a:pt x="11075" y="43437"/>
                  <a:pt x="15912" y="45072"/>
                  <a:pt x="20749" y="45906"/>
                </a:cubicBezTo>
                <a:cubicBezTo>
                  <a:pt x="22937" y="46293"/>
                  <a:pt x="25159" y="46527"/>
                  <a:pt x="27367" y="46527"/>
                </a:cubicBezTo>
                <a:cubicBezTo>
                  <a:pt x="29536" y="46527"/>
                  <a:pt x="31693" y="46301"/>
                  <a:pt x="33792" y="45772"/>
                </a:cubicBezTo>
                <a:cubicBezTo>
                  <a:pt x="38061" y="44738"/>
                  <a:pt x="42097" y="42337"/>
                  <a:pt x="44533" y="38701"/>
                </a:cubicBezTo>
                <a:cubicBezTo>
                  <a:pt x="45400" y="37400"/>
                  <a:pt x="46100" y="35865"/>
                  <a:pt x="46134" y="34264"/>
                </a:cubicBezTo>
                <a:cubicBezTo>
                  <a:pt x="46234" y="31562"/>
                  <a:pt x="44533" y="29060"/>
                  <a:pt x="42398" y="27359"/>
                </a:cubicBezTo>
                <a:cubicBezTo>
                  <a:pt x="40263" y="25658"/>
                  <a:pt x="37728" y="24524"/>
                  <a:pt x="35426" y="23123"/>
                </a:cubicBezTo>
                <a:cubicBezTo>
                  <a:pt x="33091" y="21688"/>
                  <a:pt x="30889" y="19820"/>
                  <a:pt x="29989" y="17285"/>
                </a:cubicBezTo>
                <a:cubicBezTo>
                  <a:pt x="29255" y="15284"/>
                  <a:pt x="29388" y="13116"/>
                  <a:pt x="29655" y="10981"/>
                </a:cubicBezTo>
                <a:cubicBezTo>
                  <a:pt x="29889" y="8879"/>
                  <a:pt x="30189" y="6711"/>
                  <a:pt x="29822" y="4643"/>
                </a:cubicBezTo>
                <a:cubicBezTo>
                  <a:pt x="29488" y="2942"/>
                  <a:pt x="28388" y="440"/>
                  <a:pt x="26420" y="40"/>
                </a:cubicBezTo>
                <a:cubicBezTo>
                  <a:pt x="26242" y="12"/>
                  <a:pt x="26050" y="0"/>
                  <a:pt x="25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4" name="Google Shape;1964;p22"/>
          <p:cNvGrpSpPr/>
          <p:nvPr/>
        </p:nvGrpSpPr>
        <p:grpSpPr>
          <a:xfrm rot="-2700000" flipH="1">
            <a:off x="6741754" y="1083441"/>
            <a:ext cx="1406305" cy="1866438"/>
            <a:chOff x="3151425" y="238225"/>
            <a:chExt cx="598500" cy="794325"/>
          </a:xfrm>
        </p:grpSpPr>
        <p:sp>
          <p:nvSpPr>
            <p:cNvPr id="1965" name="Google Shape;1965;p22"/>
            <p:cNvSpPr/>
            <p:nvPr/>
          </p:nvSpPr>
          <p:spPr>
            <a:xfrm>
              <a:off x="3442075" y="721075"/>
              <a:ext cx="223925" cy="213350"/>
            </a:xfrm>
            <a:custGeom>
              <a:avLst/>
              <a:gdLst/>
              <a:ahLst/>
              <a:cxnLst/>
              <a:rect l="l" t="t" r="r" b="b"/>
              <a:pathLst>
                <a:path w="8957" h="8534" extrusionOk="0">
                  <a:moveTo>
                    <a:pt x="6738" y="0"/>
                  </a:moveTo>
                  <a:cubicBezTo>
                    <a:pt x="6281" y="0"/>
                    <a:pt x="5766" y="81"/>
                    <a:pt x="5201" y="296"/>
                  </a:cubicBezTo>
                  <a:cubicBezTo>
                    <a:pt x="4784" y="453"/>
                    <a:pt x="4389" y="667"/>
                    <a:pt x="4022" y="925"/>
                  </a:cubicBezTo>
                  <a:cubicBezTo>
                    <a:pt x="2555" y="1952"/>
                    <a:pt x="1753" y="3704"/>
                    <a:pt x="1197" y="5355"/>
                  </a:cubicBezTo>
                  <a:cubicBezTo>
                    <a:pt x="854" y="6377"/>
                    <a:pt x="537" y="7400"/>
                    <a:pt x="47" y="8363"/>
                  </a:cubicBezTo>
                  <a:cubicBezTo>
                    <a:pt x="1" y="8454"/>
                    <a:pt x="88" y="8533"/>
                    <a:pt x="173" y="8533"/>
                  </a:cubicBezTo>
                  <a:cubicBezTo>
                    <a:pt x="208" y="8533"/>
                    <a:pt x="243" y="8520"/>
                    <a:pt x="267" y="8487"/>
                  </a:cubicBezTo>
                  <a:cubicBezTo>
                    <a:pt x="940" y="7542"/>
                    <a:pt x="1376" y="6479"/>
                    <a:pt x="1812" y="5410"/>
                  </a:cubicBezTo>
                  <a:cubicBezTo>
                    <a:pt x="2183" y="5006"/>
                    <a:pt x="2615" y="4648"/>
                    <a:pt x="3114" y="4428"/>
                  </a:cubicBezTo>
                  <a:cubicBezTo>
                    <a:pt x="4041" y="4030"/>
                    <a:pt x="5275" y="3548"/>
                    <a:pt x="6793" y="2049"/>
                  </a:cubicBezTo>
                  <a:cubicBezTo>
                    <a:pt x="7191" y="1649"/>
                    <a:pt x="7563" y="1131"/>
                    <a:pt x="8746" y="942"/>
                  </a:cubicBezTo>
                  <a:cubicBezTo>
                    <a:pt x="8888" y="920"/>
                    <a:pt x="8956" y="709"/>
                    <a:pt x="8824" y="622"/>
                  </a:cubicBezTo>
                  <a:cubicBezTo>
                    <a:pt x="8479" y="400"/>
                    <a:pt x="7753" y="0"/>
                    <a:pt x="67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2"/>
            <p:cNvSpPr/>
            <p:nvPr/>
          </p:nvSpPr>
          <p:spPr>
            <a:xfrm>
              <a:off x="3477050" y="371025"/>
              <a:ext cx="212225" cy="420975"/>
            </a:xfrm>
            <a:custGeom>
              <a:avLst/>
              <a:gdLst/>
              <a:ahLst/>
              <a:cxnLst/>
              <a:rect l="l" t="t" r="r" b="b"/>
              <a:pathLst>
                <a:path w="8489" h="16839" extrusionOk="0">
                  <a:moveTo>
                    <a:pt x="8026" y="1"/>
                  </a:moveTo>
                  <a:cubicBezTo>
                    <a:pt x="7985" y="1"/>
                    <a:pt x="7945" y="8"/>
                    <a:pt x="7911" y="22"/>
                  </a:cubicBezTo>
                  <a:cubicBezTo>
                    <a:pt x="5669" y="926"/>
                    <a:pt x="4183" y="2975"/>
                    <a:pt x="3169" y="5081"/>
                  </a:cubicBezTo>
                  <a:cubicBezTo>
                    <a:pt x="2628" y="6213"/>
                    <a:pt x="2179" y="7387"/>
                    <a:pt x="1779" y="8575"/>
                  </a:cubicBezTo>
                  <a:cubicBezTo>
                    <a:pt x="1362" y="9813"/>
                    <a:pt x="1014" y="11051"/>
                    <a:pt x="788" y="12336"/>
                  </a:cubicBezTo>
                  <a:cubicBezTo>
                    <a:pt x="665" y="13033"/>
                    <a:pt x="591" y="13725"/>
                    <a:pt x="528" y="14427"/>
                  </a:cubicBezTo>
                  <a:cubicBezTo>
                    <a:pt x="458" y="15143"/>
                    <a:pt x="284" y="15894"/>
                    <a:pt x="51" y="16573"/>
                  </a:cubicBezTo>
                  <a:cubicBezTo>
                    <a:pt x="1" y="16726"/>
                    <a:pt x="126" y="16839"/>
                    <a:pt x="247" y="16839"/>
                  </a:cubicBezTo>
                  <a:cubicBezTo>
                    <a:pt x="314" y="16839"/>
                    <a:pt x="380" y="16803"/>
                    <a:pt x="413" y="16720"/>
                  </a:cubicBezTo>
                  <a:cubicBezTo>
                    <a:pt x="638" y="16142"/>
                    <a:pt x="780" y="15545"/>
                    <a:pt x="853" y="14931"/>
                  </a:cubicBezTo>
                  <a:cubicBezTo>
                    <a:pt x="926" y="14321"/>
                    <a:pt x="1069" y="13716"/>
                    <a:pt x="1179" y="13111"/>
                  </a:cubicBezTo>
                  <a:cubicBezTo>
                    <a:pt x="1404" y="11868"/>
                    <a:pt x="1738" y="10643"/>
                    <a:pt x="2105" y="9437"/>
                  </a:cubicBezTo>
                  <a:cubicBezTo>
                    <a:pt x="2458" y="8254"/>
                    <a:pt x="2922" y="7098"/>
                    <a:pt x="3421" y="5974"/>
                  </a:cubicBezTo>
                  <a:cubicBezTo>
                    <a:pt x="3458" y="5887"/>
                    <a:pt x="3499" y="5796"/>
                    <a:pt x="3540" y="5709"/>
                  </a:cubicBezTo>
                  <a:cubicBezTo>
                    <a:pt x="3733" y="5451"/>
                    <a:pt x="3953" y="5218"/>
                    <a:pt x="4169" y="4979"/>
                  </a:cubicBezTo>
                  <a:cubicBezTo>
                    <a:pt x="4384" y="4742"/>
                    <a:pt x="4577" y="4480"/>
                    <a:pt x="4788" y="4241"/>
                  </a:cubicBezTo>
                  <a:cubicBezTo>
                    <a:pt x="5201" y="3764"/>
                    <a:pt x="5646" y="3311"/>
                    <a:pt x="6105" y="2875"/>
                  </a:cubicBezTo>
                  <a:cubicBezTo>
                    <a:pt x="6562" y="2443"/>
                    <a:pt x="7013" y="1999"/>
                    <a:pt x="7470" y="1572"/>
                  </a:cubicBezTo>
                  <a:cubicBezTo>
                    <a:pt x="7860" y="1210"/>
                    <a:pt x="8488" y="779"/>
                    <a:pt x="8300" y="174"/>
                  </a:cubicBezTo>
                  <a:cubicBezTo>
                    <a:pt x="8267" y="58"/>
                    <a:pt x="8143" y="1"/>
                    <a:pt x="80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2"/>
            <p:cNvSpPr/>
            <p:nvPr/>
          </p:nvSpPr>
          <p:spPr>
            <a:xfrm>
              <a:off x="3499050" y="588850"/>
              <a:ext cx="83500" cy="116150"/>
            </a:xfrm>
            <a:custGeom>
              <a:avLst/>
              <a:gdLst/>
              <a:ahLst/>
              <a:cxnLst/>
              <a:rect l="l" t="t" r="r" b="b"/>
              <a:pathLst>
                <a:path w="3340" h="4646" extrusionOk="0">
                  <a:moveTo>
                    <a:pt x="2849" y="1"/>
                  </a:moveTo>
                  <a:cubicBezTo>
                    <a:pt x="2746" y="1"/>
                    <a:pt x="2640" y="47"/>
                    <a:pt x="2550" y="137"/>
                  </a:cubicBezTo>
                  <a:cubicBezTo>
                    <a:pt x="2308" y="380"/>
                    <a:pt x="2170" y="779"/>
                    <a:pt x="2055" y="1100"/>
                  </a:cubicBezTo>
                  <a:cubicBezTo>
                    <a:pt x="1931" y="1458"/>
                    <a:pt x="1817" y="1820"/>
                    <a:pt x="1688" y="2178"/>
                  </a:cubicBezTo>
                  <a:cubicBezTo>
                    <a:pt x="1551" y="2563"/>
                    <a:pt x="1386" y="2953"/>
                    <a:pt x="1165" y="3297"/>
                  </a:cubicBezTo>
                  <a:cubicBezTo>
                    <a:pt x="890" y="3723"/>
                    <a:pt x="492" y="4030"/>
                    <a:pt x="97" y="4343"/>
                  </a:cubicBezTo>
                  <a:cubicBezTo>
                    <a:pt x="1" y="4415"/>
                    <a:pt x="42" y="4540"/>
                    <a:pt x="124" y="4595"/>
                  </a:cubicBezTo>
                  <a:cubicBezTo>
                    <a:pt x="143" y="4623"/>
                    <a:pt x="176" y="4645"/>
                    <a:pt x="212" y="4645"/>
                  </a:cubicBezTo>
                  <a:cubicBezTo>
                    <a:pt x="228" y="4645"/>
                    <a:pt x="245" y="4641"/>
                    <a:pt x="262" y="4631"/>
                  </a:cubicBezTo>
                  <a:cubicBezTo>
                    <a:pt x="913" y="4237"/>
                    <a:pt x="1523" y="3824"/>
                    <a:pt x="2037" y="3251"/>
                  </a:cubicBezTo>
                  <a:cubicBezTo>
                    <a:pt x="2556" y="2682"/>
                    <a:pt x="2986" y="2031"/>
                    <a:pt x="3188" y="1279"/>
                  </a:cubicBezTo>
                  <a:cubicBezTo>
                    <a:pt x="3271" y="954"/>
                    <a:pt x="3339" y="499"/>
                    <a:pt x="3155" y="192"/>
                  </a:cubicBezTo>
                  <a:cubicBezTo>
                    <a:pt x="3080" y="62"/>
                    <a:pt x="2967" y="1"/>
                    <a:pt x="2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2"/>
            <p:cNvSpPr/>
            <p:nvPr/>
          </p:nvSpPr>
          <p:spPr>
            <a:xfrm>
              <a:off x="3493100" y="503900"/>
              <a:ext cx="32825" cy="136050"/>
            </a:xfrm>
            <a:custGeom>
              <a:avLst/>
              <a:gdLst/>
              <a:ahLst/>
              <a:cxnLst/>
              <a:rect l="l" t="t" r="r" b="b"/>
              <a:pathLst>
                <a:path w="1313" h="5442" extrusionOk="0">
                  <a:moveTo>
                    <a:pt x="965" y="0"/>
                  </a:moveTo>
                  <a:cubicBezTo>
                    <a:pt x="699" y="0"/>
                    <a:pt x="506" y="315"/>
                    <a:pt x="390" y="517"/>
                  </a:cubicBezTo>
                  <a:cubicBezTo>
                    <a:pt x="42" y="1105"/>
                    <a:pt x="0" y="1825"/>
                    <a:pt x="28" y="2490"/>
                  </a:cubicBezTo>
                  <a:cubicBezTo>
                    <a:pt x="64" y="3457"/>
                    <a:pt x="298" y="4393"/>
                    <a:pt x="519" y="5328"/>
                  </a:cubicBezTo>
                  <a:cubicBezTo>
                    <a:pt x="535" y="5406"/>
                    <a:pt x="598" y="5441"/>
                    <a:pt x="659" y="5441"/>
                  </a:cubicBezTo>
                  <a:cubicBezTo>
                    <a:pt x="736" y="5441"/>
                    <a:pt x="811" y="5386"/>
                    <a:pt x="794" y="5287"/>
                  </a:cubicBezTo>
                  <a:cubicBezTo>
                    <a:pt x="785" y="5250"/>
                    <a:pt x="779" y="5214"/>
                    <a:pt x="771" y="5177"/>
                  </a:cubicBezTo>
                  <a:cubicBezTo>
                    <a:pt x="840" y="5177"/>
                    <a:pt x="904" y="5127"/>
                    <a:pt x="885" y="5044"/>
                  </a:cubicBezTo>
                  <a:cubicBezTo>
                    <a:pt x="724" y="4314"/>
                    <a:pt x="647" y="3531"/>
                    <a:pt x="734" y="2792"/>
                  </a:cubicBezTo>
                  <a:cubicBezTo>
                    <a:pt x="779" y="2398"/>
                    <a:pt x="872" y="2017"/>
                    <a:pt x="995" y="1641"/>
                  </a:cubicBezTo>
                  <a:cubicBezTo>
                    <a:pt x="1110" y="1306"/>
                    <a:pt x="1238" y="967"/>
                    <a:pt x="1275" y="610"/>
                  </a:cubicBezTo>
                  <a:cubicBezTo>
                    <a:pt x="1298" y="384"/>
                    <a:pt x="1312" y="50"/>
                    <a:pt x="1018" y="4"/>
                  </a:cubicBezTo>
                  <a:cubicBezTo>
                    <a:pt x="1000" y="2"/>
                    <a:pt x="982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2"/>
            <p:cNvSpPr/>
            <p:nvPr/>
          </p:nvSpPr>
          <p:spPr>
            <a:xfrm>
              <a:off x="3272575" y="333800"/>
              <a:ext cx="185200" cy="246850"/>
            </a:xfrm>
            <a:custGeom>
              <a:avLst/>
              <a:gdLst/>
              <a:ahLst/>
              <a:cxnLst/>
              <a:rect l="l" t="t" r="r" b="b"/>
              <a:pathLst>
                <a:path w="7408" h="9874" extrusionOk="0">
                  <a:moveTo>
                    <a:pt x="307" y="1"/>
                  </a:moveTo>
                  <a:cubicBezTo>
                    <a:pt x="135" y="1"/>
                    <a:pt x="1" y="231"/>
                    <a:pt x="181" y="342"/>
                  </a:cubicBezTo>
                  <a:cubicBezTo>
                    <a:pt x="516" y="544"/>
                    <a:pt x="778" y="837"/>
                    <a:pt x="1089" y="1071"/>
                  </a:cubicBezTo>
                  <a:cubicBezTo>
                    <a:pt x="1406" y="1305"/>
                    <a:pt x="1718" y="1534"/>
                    <a:pt x="2016" y="1782"/>
                  </a:cubicBezTo>
                  <a:cubicBezTo>
                    <a:pt x="2626" y="2286"/>
                    <a:pt x="3189" y="2841"/>
                    <a:pt x="3708" y="3437"/>
                  </a:cubicBezTo>
                  <a:cubicBezTo>
                    <a:pt x="4726" y="4607"/>
                    <a:pt x="5565" y="5945"/>
                    <a:pt x="6243" y="7344"/>
                  </a:cubicBezTo>
                  <a:cubicBezTo>
                    <a:pt x="6436" y="7734"/>
                    <a:pt x="6611" y="8138"/>
                    <a:pt x="6762" y="8546"/>
                  </a:cubicBezTo>
                  <a:cubicBezTo>
                    <a:pt x="6918" y="8963"/>
                    <a:pt x="7033" y="9404"/>
                    <a:pt x="7206" y="9812"/>
                  </a:cubicBezTo>
                  <a:cubicBezTo>
                    <a:pt x="7226" y="9856"/>
                    <a:pt x="7260" y="9874"/>
                    <a:pt x="7294" y="9874"/>
                  </a:cubicBezTo>
                  <a:cubicBezTo>
                    <a:pt x="7350" y="9874"/>
                    <a:pt x="7407" y="9825"/>
                    <a:pt x="7405" y="9757"/>
                  </a:cubicBezTo>
                  <a:cubicBezTo>
                    <a:pt x="7363" y="8982"/>
                    <a:pt x="7079" y="8174"/>
                    <a:pt x="6821" y="7446"/>
                  </a:cubicBezTo>
                  <a:cubicBezTo>
                    <a:pt x="6556" y="6688"/>
                    <a:pt x="6230" y="5945"/>
                    <a:pt x="5817" y="5258"/>
                  </a:cubicBezTo>
                  <a:cubicBezTo>
                    <a:pt x="4978" y="3864"/>
                    <a:pt x="3928" y="2607"/>
                    <a:pt x="2704" y="1534"/>
                  </a:cubicBezTo>
                  <a:cubicBezTo>
                    <a:pt x="2364" y="1236"/>
                    <a:pt x="2012" y="956"/>
                    <a:pt x="1644" y="690"/>
                  </a:cubicBezTo>
                  <a:cubicBezTo>
                    <a:pt x="1470" y="562"/>
                    <a:pt x="1282" y="438"/>
                    <a:pt x="1089" y="337"/>
                  </a:cubicBezTo>
                  <a:cubicBezTo>
                    <a:pt x="869" y="218"/>
                    <a:pt x="630" y="154"/>
                    <a:pt x="410" y="30"/>
                  </a:cubicBezTo>
                  <a:cubicBezTo>
                    <a:pt x="376" y="9"/>
                    <a:pt x="341" y="1"/>
                    <a:pt x="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2"/>
            <p:cNvSpPr/>
            <p:nvPr/>
          </p:nvSpPr>
          <p:spPr>
            <a:xfrm>
              <a:off x="3317275" y="443425"/>
              <a:ext cx="158750" cy="212425"/>
            </a:xfrm>
            <a:custGeom>
              <a:avLst/>
              <a:gdLst/>
              <a:ahLst/>
              <a:cxnLst/>
              <a:rect l="l" t="t" r="r" b="b"/>
              <a:pathLst>
                <a:path w="6350" h="8497" extrusionOk="0">
                  <a:moveTo>
                    <a:pt x="215" y="1"/>
                  </a:moveTo>
                  <a:cubicBezTo>
                    <a:pt x="29" y="1"/>
                    <a:pt x="1" y="292"/>
                    <a:pt x="196" y="322"/>
                  </a:cubicBezTo>
                  <a:cubicBezTo>
                    <a:pt x="516" y="373"/>
                    <a:pt x="819" y="492"/>
                    <a:pt x="1113" y="621"/>
                  </a:cubicBezTo>
                  <a:cubicBezTo>
                    <a:pt x="1401" y="749"/>
                    <a:pt x="1695" y="868"/>
                    <a:pt x="1979" y="1015"/>
                  </a:cubicBezTo>
                  <a:cubicBezTo>
                    <a:pt x="2525" y="1295"/>
                    <a:pt x="3048" y="1634"/>
                    <a:pt x="3498" y="2060"/>
                  </a:cubicBezTo>
                  <a:cubicBezTo>
                    <a:pt x="4538" y="3051"/>
                    <a:pt x="5116" y="4349"/>
                    <a:pt x="5382" y="5743"/>
                  </a:cubicBezTo>
                  <a:cubicBezTo>
                    <a:pt x="5469" y="6174"/>
                    <a:pt x="5524" y="6610"/>
                    <a:pt x="5570" y="7046"/>
                  </a:cubicBezTo>
                  <a:cubicBezTo>
                    <a:pt x="5621" y="7499"/>
                    <a:pt x="5653" y="7927"/>
                    <a:pt x="5791" y="8361"/>
                  </a:cubicBezTo>
                  <a:cubicBezTo>
                    <a:pt x="5819" y="8456"/>
                    <a:pt x="5892" y="8496"/>
                    <a:pt x="5970" y="8496"/>
                  </a:cubicBezTo>
                  <a:cubicBezTo>
                    <a:pt x="6081" y="8496"/>
                    <a:pt x="6203" y="8416"/>
                    <a:pt x="6222" y="8297"/>
                  </a:cubicBezTo>
                  <a:cubicBezTo>
                    <a:pt x="6350" y="7476"/>
                    <a:pt x="6185" y="6583"/>
                    <a:pt x="6038" y="5775"/>
                  </a:cubicBezTo>
                  <a:cubicBezTo>
                    <a:pt x="5892" y="4964"/>
                    <a:pt x="5662" y="4151"/>
                    <a:pt x="5291" y="3414"/>
                  </a:cubicBezTo>
                  <a:cubicBezTo>
                    <a:pt x="4671" y="2189"/>
                    <a:pt x="3657" y="1203"/>
                    <a:pt x="2452" y="557"/>
                  </a:cubicBezTo>
                  <a:cubicBezTo>
                    <a:pt x="2117" y="377"/>
                    <a:pt x="1746" y="227"/>
                    <a:pt x="1374" y="144"/>
                  </a:cubicBezTo>
                  <a:cubicBezTo>
                    <a:pt x="998" y="61"/>
                    <a:pt x="618" y="43"/>
                    <a:pt x="237" y="2"/>
                  </a:cubicBezTo>
                  <a:cubicBezTo>
                    <a:pt x="229" y="1"/>
                    <a:pt x="2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2"/>
            <p:cNvSpPr/>
            <p:nvPr/>
          </p:nvSpPr>
          <p:spPr>
            <a:xfrm>
              <a:off x="3447350" y="433300"/>
              <a:ext cx="28100" cy="214900"/>
            </a:xfrm>
            <a:custGeom>
              <a:avLst/>
              <a:gdLst/>
              <a:ahLst/>
              <a:cxnLst/>
              <a:rect l="l" t="t" r="r" b="b"/>
              <a:pathLst>
                <a:path w="1124" h="8596" extrusionOk="0">
                  <a:moveTo>
                    <a:pt x="396" y="1"/>
                  </a:moveTo>
                  <a:cubicBezTo>
                    <a:pt x="308" y="1"/>
                    <a:pt x="218" y="53"/>
                    <a:pt x="198" y="164"/>
                  </a:cubicBezTo>
                  <a:cubicBezTo>
                    <a:pt x="74" y="837"/>
                    <a:pt x="1" y="1480"/>
                    <a:pt x="14" y="2168"/>
                  </a:cubicBezTo>
                  <a:cubicBezTo>
                    <a:pt x="33" y="2865"/>
                    <a:pt x="120" y="3566"/>
                    <a:pt x="184" y="4264"/>
                  </a:cubicBezTo>
                  <a:cubicBezTo>
                    <a:pt x="249" y="4965"/>
                    <a:pt x="312" y="5667"/>
                    <a:pt x="386" y="6368"/>
                  </a:cubicBezTo>
                  <a:cubicBezTo>
                    <a:pt x="459" y="7075"/>
                    <a:pt x="524" y="7813"/>
                    <a:pt x="729" y="8497"/>
                  </a:cubicBezTo>
                  <a:cubicBezTo>
                    <a:pt x="751" y="8566"/>
                    <a:pt x="806" y="8595"/>
                    <a:pt x="865" y="8595"/>
                  </a:cubicBezTo>
                  <a:cubicBezTo>
                    <a:pt x="947" y="8595"/>
                    <a:pt x="1036" y="8538"/>
                    <a:pt x="1046" y="8450"/>
                  </a:cubicBezTo>
                  <a:cubicBezTo>
                    <a:pt x="1124" y="7771"/>
                    <a:pt x="1060" y="7052"/>
                    <a:pt x="1005" y="6368"/>
                  </a:cubicBezTo>
                  <a:cubicBezTo>
                    <a:pt x="950" y="5667"/>
                    <a:pt x="886" y="4960"/>
                    <a:pt x="821" y="4259"/>
                  </a:cubicBezTo>
                  <a:cubicBezTo>
                    <a:pt x="761" y="3576"/>
                    <a:pt x="698" y="2888"/>
                    <a:pt x="638" y="2204"/>
                  </a:cubicBezTo>
                  <a:cubicBezTo>
                    <a:pt x="579" y="1553"/>
                    <a:pt x="486" y="865"/>
                    <a:pt x="583" y="209"/>
                  </a:cubicBezTo>
                  <a:cubicBezTo>
                    <a:pt x="603" y="74"/>
                    <a:pt x="501" y="1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2"/>
            <p:cNvSpPr/>
            <p:nvPr/>
          </p:nvSpPr>
          <p:spPr>
            <a:xfrm>
              <a:off x="3476000" y="537450"/>
              <a:ext cx="127150" cy="163300"/>
            </a:xfrm>
            <a:custGeom>
              <a:avLst/>
              <a:gdLst/>
              <a:ahLst/>
              <a:cxnLst/>
              <a:rect l="l" t="t" r="r" b="b"/>
              <a:pathLst>
                <a:path w="5086" h="6532" extrusionOk="0">
                  <a:moveTo>
                    <a:pt x="4657" y="1"/>
                  </a:moveTo>
                  <a:cubicBezTo>
                    <a:pt x="4639" y="1"/>
                    <a:pt x="4620" y="2"/>
                    <a:pt x="4600" y="5"/>
                  </a:cubicBezTo>
                  <a:cubicBezTo>
                    <a:pt x="3188" y="225"/>
                    <a:pt x="1996" y="1463"/>
                    <a:pt x="1234" y="2602"/>
                  </a:cubicBezTo>
                  <a:cubicBezTo>
                    <a:pt x="858" y="3165"/>
                    <a:pt x="551" y="3770"/>
                    <a:pt x="326" y="4408"/>
                  </a:cubicBezTo>
                  <a:cubicBezTo>
                    <a:pt x="216" y="4720"/>
                    <a:pt x="111" y="5046"/>
                    <a:pt x="56" y="5371"/>
                  </a:cubicBezTo>
                  <a:cubicBezTo>
                    <a:pt x="1" y="5711"/>
                    <a:pt x="28" y="6073"/>
                    <a:pt x="79" y="6412"/>
                  </a:cubicBezTo>
                  <a:cubicBezTo>
                    <a:pt x="89" y="6487"/>
                    <a:pt x="160" y="6531"/>
                    <a:pt x="229" y="6531"/>
                  </a:cubicBezTo>
                  <a:cubicBezTo>
                    <a:pt x="282" y="6531"/>
                    <a:pt x="334" y="6504"/>
                    <a:pt x="354" y="6444"/>
                  </a:cubicBezTo>
                  <a:cubicBezTo>
                    <a:pt x="735" y="5275"/>
                    <a:pt x="1023" y="4083"/>
                    <a:pt x="1707" y="3042"/>
                  </a:cubicBezTo>
                  <a:cubicBezTo>
                    <a:pt x="2041" y="2532"/>
                    <a:pt x="2436" y="2060"/>
                    <a:pt x="2885" y="1652"/>
                  </a:cubicBezTo>
                  <a:cubicBezTo>
                    <a:pt x="3404" y="1180"/>
                    <a:pt x="3990" y="748"/>
                    <a:pt x="4697" y="638"/>
                  </a:cubicBezTo>
                  <a:cubicBezTo>
                    <a:pt x="5086" y="577"/>
                    <a:pt x="5017" y="1"/>
                    <a:pt x="4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2"/>
            <p:cNvSpPr/>
            <p:nvPr/>
          </p:nvSpPr>
          <p:spPr>
            <a:xfrm>
              <a:off x="3387000" y="594225"/>
              <a:ext cx="103725" cy="386075"/>
            </a:xfrm>
            <a:custGeom>
              <a:avLst/>
              <a:gdLst/>
              <a:ahLst/>
              <a:cxnLst/>
              <a:rect l="l" t="t" r="r" b="b"/>
              <a:pathLst>
                <a:path w="4149" h="15443" extrusionOk="0">
                  <a:moveTo>
                    <a:pt x="227" y="0"/>
                  </a:moveTo>
                  <a:cubicBezTo>
                    <a:pt x="61" y="0"/>
                    <a:pt x="0" y="288"/>
                    <a:pt x="176" y="339"/>
                  </a:cubicBezTo>
                  <a:cubicBezTo>
                    <a:pt x="511" y="436"/>
                    <a:pt x="823" y="629"/>
                    <a:pt x="1112" y="826"/>
                  </a:cubicBezTo>
                  <a:cubicBezTo>
                    <a:pt x="1391" y="1014"/>
                    <a:pt x="1666" y="1220"/>
                    <a:pt x="1920" y="1440"/>
                  </a:cubicBezTo>
                  <a:cubicBezTo>
                    <a:pt x="2432" y="1889"/>
                    <a:pt x="2841" y="2462"/>
                    <a:pt x="3093" y="3095"/>
                  </a:cubicBezTo>
                  <a:cubicBezTo>
                    <a:pt x="3423" y="3912"/>
                    <a:pt x="3382" y="5068"/>
                    <a:pt x="3414" y="6118"/>
                  </a:cubicBezTo>
                  <a:cubicBezTo>
                    <a:pt x="3442" y="6962"/>
                    <a:pt x="3103" y="9039"/>
                    <a:pt x="2841" y="10158"/>
                  </a:cubicBezTo>
                  <a:cubicBezTo>
                    <a:pt x="2621" y="11098"/>
                    <a:pt x="1699" y="14404"/>
                    <a:pt x="1479" y="15344"/>
                  </a:cubicBezTo>
                  <a:cubicBezTo>
                    <a:pt x="1464" y="15412"/>
                    <a:pt x="1468" y="15443"/>
                    <a:pt x="1489" y="15443"/>
                  </a:cubicBezTo>
                  <a:cubicBezTo>
                    <a:pt x="1622" y="15443"/>
                    <a:pt x="2410" y="14191"/>
                    <a:pt x="2731" y="13382"/>
                  </a:cubicBezTo>
                  <a:cubicBezTo>
                    <a:pt x="3886" y="10470"/>
                    <a:pt x="4052" y="7315"/>
                    <a:pt x="4098" y="6393"/>
                  </a:cubicBezTo>
                  <a:cubicBezTo>
                    <a:pt x="4148" y="5425"/>
                    <a:pt x="4066" y="3912"/>
                    <a:pt x="3736" y="2995"/>
                  </a:cubicBezTo>
                  <a:cubicBezTo>
                    <a:pt x="3482" y="2284"/>
                    <a:pt x="3048" y="1641"/>
                    <a:pt x="2506" y="1119"/>
                  </a:cubicBezTo>
                  <a:cubicBezTo>
                    <a:pt x="2199" y="821"/>
                    <a:pt x="1865" y="555"/>
                    <a:pt x="1474" y="381"/>
                  </a:cubicBezTo>
                  <a:cubicBezTo>
                    <a:pt x="1080" y="197"/>
                    <a:pt x="681" y="115"/>
                    <a:pt x="263" y="5"/>
                  </a:cubicBezTo>
                  <a:cubicBezTo>
                    <a:pt x="250" y="2"/>
                    <a:pt x="238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2"/>
            <p:cNvSpPr/>
            <p:nvPr/>
          </p:nvSpPr>
          <p:spPr>
            <a:xfrm>
              <a:off x="3231900" y="558100"/>
              <a:ext cx="226675" cy="91600"/>
            </a:xfrm>
            <a:custGeom>
              <a:avLst/>
              <a:gdLst/>
              <a:ahLst/>
              <a:cxnLst/>
              <a:rect l="l" t="t" r="r" b="b"/>
              <a:pathLst>
                <a:path w="9067" h="3664" extrusionOk="0">
                  <a:moveTo>
                    <a:pt x="4133" y="1"/>
                  </a:moveTo>
                  <a:cubicBezTo>
                    <a:pt x="2564" y="1"/>
                    <a:pt x="1450" y="1070"/>
                    <a:pt x="887" y="1752"/>
                  </a:cubicBezTo>
                  <a:cubicBezTo>
                    <a:pt x="1" y="2821"/>
                    <a:pt x="185" y="3251"/>
                    <a:pt x="282" y="3348"/>
                  </a:cubicBezTo>
                  <a:cubicBezTo>
                    <a:pt x="359" y="3427"/>
                    <a:pt x="443" y="3458"/>
                    <a:pt x="531" y="3458"/>
                  </a:cubicBezTo>
                  <a:cubicBezTo>
                    <a:pt x="755" y="3458"/>
                    <a:pt x="1004" y="3257"/>
                    <a:pt x="1230" y="3133"/>
                  </a:cubicBezTo>
                  <a:cubicBezTo>
                    <a:pt x="1575" y="2940"/>
                    <a:pt x="1914" y="2747"/>
                    <a:pt x="2276" y="2601"/>
                  </a:cubicBezTo>
                  <a:cubicBezTo>
                    <a:pt x="2657" y="2440"/>
                    <a:pt x="3065" y="2371"/>
                    <a:pt x="3473" y="2307"/>
                  </a:cubicBezTo>
                  <a:cubicBezTo>
                    <a:pt x="3886" y="2243"/>
                    <a:pt x="4308" y="2197"/>
                    <a:pt x="4729" y="2197"/>
                  </a:cubicBezTo>
                  <a:cubicBezTo>
                    <a:pt x="5482" y="2201"/>
                    <a:pt x="6238" y="2307"/>
                    <a:pt x="6949" y="2555"/>
                  </a:cubicBezTo>
                  <a:cubicBezTo>
                    <a:pt x="7279" y="2669"/>
                    <a:pt x="7586" y="2817"/>
                    <a:pt x="7889" y="2991"/>
                  </a:cubicBezTo>
                  <a:cubicBezTo>
                    <a:pt x="8211" y="3174"/>
                    <a:pt x="8513" y="3353"/>
                    <a:pt x="8770" y="3619"/>
                  </a:cubicBezTo>
                  <a:cubicBezTo>
                    <a:pt x="8800" y="3650"/>
                    <a:pt x="8835" y="3663"/>
                    <a:pt x="8870" y="3663"/>
                  </a:cubicBezTo>
                  <a:cubicBezTo>
                    <a:pt x="8973" y="3663"/>
                    <a:pt x="9067" y="3549"/>
                    <a:pt x="8981" y="3454"/>
                  </a:cubicBezTo>
                  <a:cubicBezTo>
                    <a:pt x="8761" y="3215"/>
                    <a:pt x="8541" y="2963"/>
                    <a:pt x="8283" y="2762"/>
                  </a:cubicBezTo>
                  <a:cubicBezTo>
                    <a:pt x="8361" y="2707"/>
                    <a:pt x="8421" y="2614"/>
                    <a:pt x="8431" y="2523"/>
                  </a:cubicBezTo>
                  <a:cubicBezTo>
                    <a:pt x="8448" y="2358"/>
                    <a:pt x="8329" y="2257"/>
                    <a:pt x="8215" y="2165"/>
                  </a:cubicBezTo>
                  <a:cubicBezTo>
                    <a:pt x="7555" y="1634"/>
                    <a:pt x="6926" y="1001"/>
                    <a:pt x="6183" y="582"/>
                  </a:cubicBezTo>
                  <a:cubicBezTo>
                    <a:pt x="5434" y="165"/>
                    <a:pt x="4748" y="1"/>
                    <a:pt x="4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2"/>
            <p:cNvSpPr/>
            <p:nvPr/>
          </p:nvSpPr>
          <p:spPr>
            <a:xfrm>
              <a:off x="3256575" y="433175"/>
              <a:ext cx="119825" cy="52850"/>
            </a:xfrm>
            <a:custGeom>
              <a:avLst/>
              <a:gdLst/>
              <a:ahLst/>
              <a:cxnLst/>
              <a:rect l="l" t="t" r="r" b="b"/>
              <a:pathLst>
                <a:path w="4793" h="2114" extrusionOk="0">
                  <a:moveTo>
                    <a:pt x="2190" y="0"/>
                  </a:moveTo>
                  <a:cubicBezTo>
                    <a:pt x="1813" y="0"/>
                    <a:pt x="1441" y="89"/>
                    <a:pt x="1124" y="296"/>
                  </a:cubicBezTo>
                  <a:cubicBezTo>
                    <a:pt x="849" y="476"/>
                    <a:pt x="637" y="755"/>
                    <a:pt x="468" y="1031"/>
                  </a:cubicBezTo>
                  <a:cubicBezTo>
                    <a:pt x="321" y="1265"/>
                    <a:pt x="0" y="1623"/>
                    <a:pt x="110" y="1915"/>
                  </a:cubicBezTo>
                  <a:cubicBezTo>
                    <a:pt x="165" y="2063"/>
                    <a:pt x="278" y="2113"/>
                    <a:pt x="407" y="2113"/>
                  </a:cubicBezTo>
                  <a:cubicBezTo>
                    <a:pt x="591" y="2113"/>
                    <a:pt x="808" y="2012"/>
                    <a:pt x="940" y="1947"/>
                  </a:cubicBezTo>
                  <a:cubicBezTo>
                    <a:pt x="1298" y="1778"/>
                    <a:pt x="1624" y="1590"/>
                    <a:pt x="2009" y="1490"/>
                  </a:cubicBezTo>
                  <a:cubicBezTo>
                    <a:pt x="2413" y="1382"/>
                    <a:pt x="2865" y="1324"/>
                    <a:pt x="3315" y="1324"/>
                  </a:cubicBezTo>
                  <a:cubicBezTo>
                    <a:pt x="3770" y="1324"/>
                    <a:pt x="4224" y="1383"/>
                    <a:pt x="4627" y="1513"/>
                  </a:cubicBezTo>
                  <a:cubicBezTo>
                    <a:pt x="4639" y="1517"/>
                    <a:pt x="4651" y="1518"/>
                    <a:pt x="4663" y="1518"/>
                  </a:cubicBezTo>
                  <a:cubicBezTo>
                    <a:pt x="4744" y="1518"/>
                    <a:pt x="4793" y="1426"/>
                    <a:pt x="4756" y="1365"/>
                  </a:cubicBezTo>
                  <a:cubicBezTo>
                    <a:pt x="4760" y="1278"/>
                    <a:pt x="4705" y="1219"/>
                    <a:pt x="4646" y="1164"/>
                  </a:cubicBezTo>
                  <a:cubicBezTo>
                    <a:pt x="4495" y="1017"/>
                    <a:pt x="4316" y="902"/>
                    <a:pt x="4155" y="764"/>
                  </a:cubicBezTo>
                  <a:cubicBezTo>
                    <a:pt x="3880" y="526"/>
                    <a:pt x="3560" y="351"/>
                    <a:pt x="3219" y="209"/>
                  </a:cubicBezTo>
                  <a:cubicBezTo>
                    <a:pt x="2902" y="78"/>
                    <a:pt x="2544" y="0"/>
                    <a:pt x="21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2"/>
            <p:cNvSpPr/>
            <p:nvPr/>
          </p:nvSpPr>
          <p:spPr>
            <a:xfrm>
              <a:off x="3334075" y="736500"/>
              <a:ext cx="126825" cy="296050"/>
            </a:xfrm>
            <a:custGeom>
              <a:avLst/>
              <a:gdLst/>
              <a:ahLst/>
              <a:cxnLst/>
              <a:rect l="l" t="t" r="r" b="b"/>
              <a:pathLst>
                <a:path w="5073" h="11842" extrusionOk="0">
                  <a:moveTo>
                    <a:pt x="691" y="1"/>
                  </a:moveTo>
                  <a:cubicBezTo>
                    <a:pt x="684" y="1"/>
                    <a:pt x="677" y="1"/>
                    <a:pt x="670" y="1"/>
                  </a:cubicBezTo>
                  <a:cubicBezTo>
                    <a:pt x="331" y="10"/>
                    <a:pt x="1" y="262"/>
                    <a:pt x="115" y="628"/>
                  </a:cubicBezTo>
                  <a:cubicBezTo>
                    <a:pt x="335" y="1330"/>
                    <a:pt x="1330" y="1257"/>
                    <a:pt x="1885" y="1445"/>
                  </a:cubicBezTo>
                  <a:cubicBezTo>
                    <a:pt x="2252" y="1569"/>
                    <a:pt x="2615" y="1739"/>
                    <a:pt x="2930" y="1968"/>
                  </a:cubicBezTo>
                  <a:cubicBezTo>
                    <a:pt x="3074" y="2073"/>
                    <a:pt x="3233" y="2169"/>
                    <a:pt x="3371" y="2285"/>
                  </a:cubicBezTo>
                  <a:cubicBezTo>
                    <a:pt x="3550" y="2518"/>
                    <a:pt x="3706" y="2765"/>
                    <a:pt x="3838" y="3027"/>
                  </a:cubicBezTo>
                  <a:cubicBezTo>
                    <a:pt x="4499" y="4343"/>
                    <a:pt x="4449" y="5834"/>
                    <a:pt x="4069" y="7237"/>
                  </a:cubicBezTo>
                  <a:cubicBezTo>
                    <a:pt x="3724" y="8521"/>
                    <a:pt x="2087" y="10076"/>
                    <a:pt x="1844" y="10984"/>
                  </a:cubicBezTo>
                  <a:cubicBezTo>
                    <a:pt x="1802" y="11149"/>
                    <a:pt x="1899" y="11841"/>
                    <a:pt x="2124" y="11841"/>
                  </a:cubicBezTo>
                  <a:cubicBezTo>
                    <a:pt x="2124" y="11841"/>
                    <a:pt x="2125" y="11841"/>
                    <a:pt x="2125" y="11841"/>
                  </a:cubicBezTo>
                  <a:cubicBezTo>
                    <a:pt x="2395" y="11841"/>
                    <a:pt x="3694" y="10631"/>
                    <a:pt x="4499" y="8200"/>
                  </a:cubicBezTo>
                  <a:cubicBezTo>
                    <a:pt x="4746" y="7457"/>
                    <a:pt x="5032" y="6366"/>
                    <a:pt x="5036" y="5581"/>
                  </a:cubicBezTo>
                  <a:cubicBezTo>
                    <a:pt x="5059" y="5553"/>
                    <a:pt x="5072" y="5521"/>
                    <a:pt x="5072" y="5481"/>
                  </a:cubicBezTo>
                  <a:cubicBezTo>
                    <a:pt x="5072" y="5311"/>
                    <a:pt x="5068" y="5151"/>
                    <a:pt x="5027" y="4985"/>
                  </a:cubicBezTo>
                  <a:cubicBezTo>
                    <a:pt x="5022" y="4971"/>
                    <a:pt x="5017" y="4954"/>
                    <a:pt x="5013" y="4935"/>
                  </a:cubicBezTo>
                  <a:cubicBezTo>
                    <a:pt x="4958" y="4302"/>
                    <a:pt x="4816" y="3682"/>
                    <a:pt x="4568" y="3091"/>
                  </a:cubicBezTo>
                  <a:cubicBezTo>
                    <a:pt x="4037" y="1817"/>
                    <a:pt x="2981" y="725"/>
                    <a:pt x="1679" y="234"/>
                  </a:cubicBezTo>
                  <a:cubicBezTo>
                    <a:pt x="1374" y="122"/>
                    <a:pt x="1020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2"/>
            <p:cNvSpPr/>
            <p:nvPr/>
          </p:nvSpPr>
          <p:spPr>
            <a:xfrm>
              <a:off x="3465650" y="729575"/>
              <a:ext cx="150200" cy="137025"/>
            </a:xfrm>
            <a:custGeom>
              <a:avLst/>
              <a:gdLst/>
              <a:ahLst/>
              <a:cxnLst/>
              <a:rect l="l" t="t" r="r" b="b"/>
              <a:pathLst>
                <a:path w="6008" h="5481" extrusionOk="0">
                  <a:moveTo>
                    <a:pt x="5889" y="1"/>
                  </a:moveTo>
                  <a:cubicBezTo>
                    <a:pt x="5882" y="1"/>
                    <a:pt x="5875" y="1"/>
                    <a:pt x="5867" y="3"/>
                  </a:cubicBezTo>
                  <a:cubicBezTo>
                    <a:pt x="5194" y="130"/>
                    <a:pt x="4542" y="410"/>
                    <a:pt x="3951" y="745"/>
                  </a:cubicBezTo>
                  <a:cubicBezTo>
                    <a:pt x="3346" y="1093"/>
                    <a:pt x="2745" y="1465"/>
                    <a:pt x="2231" y="1942"/>
                  </a:cubicBezTo>
                  <a:cubicBezTo>
                    <a:pt x="1731" y="2410"/>
                    <a:pt x="1263" y="2932"/>
                    <a:pt x="865" y="3487"/>
                  </a:cubicBezTo>
                  <a:cubicBezTo>
                    <a:pt x="484" y="4020"/>
                    <a:pt x="99" y="4630"/>
                    <a:pt x="16" y="5294"/>
                  </a:cubicBezTo>
                  <a:cubicBezTo>
                    <a:pt x="1" y="5395"/>
                    <a:pt x="100" y="5480"/>
                    <a:pt x="192" y="5480"/>
                  </a:cubicBezTo>
                  <a:cubicBezTo>
                    <a:pt x="238" y="5480"/>
                    <a:pt x="282" y="5459"/>
                    <a:pt x="309" y="5409"/>
                  </a:cubicBezTo>
                  <a:cubicBezTo>
                    <a:pt x="626" y="4863"/>
                    <a:pt x="878" y="4290"/>
                    <a:pt x="1250" y="3772"/>
                  </a:cubicBezTo>
                  <a:cubicBezTo>
                    <a:pt x="1625" y="3244"/>
                    <a:pt x="2066" y="2767"/>
                    <a:pt x="2529" y="2314"/>
                  </a:cubicBezTo>
                  <a:cubicBezTo>
                    <a:pt x="2997" y="1851"/>
                    <a:pt x="3464" y="1373"/>
                    <a:pt x="4019" y="1015"/>
                  </a:cubicBezTo>
                  <a:cubicBezTo>
                    <a:pt x="4601" y="635"/>
                    <a:pt x="5230" y="378"/>
                    <a:pt x="5895" y="195"/>
                  </a:cubicBezTo>
                  <a:cubicBezTo>
                    <a:pt x="6008" y="164"/>
                    <a:pt x="5998" y="1"/>
                    <a:pt x="5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2"/>
            <p:cNvSpPr/>
            <p:nvPr/>
          </p:nvSpPr>
          <p:spPr>
            <a:xfrm>
              <a:off x="3151425" y="238225"/>
              <a:ext cx="190700" cy="186225"/>
            </a:xfrm>
            <a:custGeom>
              <a:avLst/>
              <a:gdLst/>
              <a:ahLst/>
              <a:cxnLst/>
              <a:rect l="l" t="t" r="r" b="b"/>
              <a:pathLst>
                <a:path w="7628" h="7449" extrusionOk="0">
                  <a:moveTo>
                    <a:pt x="2496" y="1"/>
                  </a:moveTo>
                  <a:cubicBezTo>
                    <a:pt x="2356" y="1"/>
                    <a:pt x="2213" y="39"/>
                    <a:pt x="2074" y="129"/>
                  </a:cubicBezTo>
                  <a:cubicBezTo>
                    <a:pt x="1533" y="478"/>
                    <a:pt x="1740" y="1253"/>
                    <a:pt x="1950" y="1734"/>
                  </a:cubicBezTo>
                  <a:cubicBezTo>
                    <a:pt x="2119" y="2110"/>
                    <a:pt x="2367" y="2454"/>
                    <a:pt x="2665" y="2734"/>
                  </a:cubicBezTo>
                  <a:cubicBezTo>
                    <a:pt x="2597" y="2752"/>
                    <a:pt x="2523" y="2775"/>
                    <a:pt x="2455" y="2798"/>
                  </a:cubicBezTo>
                  <a:cubicBezTo>
                    <a:pt x="2134" y="2894"/>
                    <a:pt x="1827" y="3027"/>
                    <a:pt x="1537" y="3202"/>
                  </a:cubicBezTo>
                  <a:cubicBezTo>
                    <a:pt x="942" y="3554"/>
                    <a:pt x="436" y="4045"/>
                    <a:pt x="74" y="4637"/>
                  </a:cubicBezTo>
                  <a:cubicBezTo>
                    <a:pt x="1" y="4756"/>
                    <a:pt x="11" y="4903"/>
                    <a:pt x="129" y="4999"/>
                  </a:cubicBezTo>
                  <a:cubicBezTo>
                    <a:pt x="587" y="5359"/>
                    <a:pt x="1140" y="5538"/>
                    <a:pt x="1691" y="5538"/>
                  </a:cubicBezTo>
                  <a:cubicBezTo>
                    <a:pt x="2139" y="5538"/>
                    <a:pt x="2585" y="5420"/>
                    <a:pt x="2978" y="5183"/>
                  </a:cubicBezTo>
                  <a:cubicBezTo>
                    <a:pt x="3033" y="6119"/>
                    <a:pt x="3601" y="6994"/>
                    <a:pt x="4449" y="7425"/>
                  </a:cubicBezTo>
                  <a:cubicBezTo>
                    <a:pt x="4478" y="7441"/>
                    <a:pt x="4511" y="7448"/>
                    <a:pt x="4544" y="7448"/>
                  </a:cubicBezTo>
                  <a:cubicBezTo>
                    <a:pt x="4626" y="7448"/>
                    <a:pt x="4711" y="7405"/>
                    <a:pt x="4756" y="7343"/>
                  </a:cubicBezTo>
                  <a:cubicBezTo>
                    <a:pt x="5238" y="6669"/>
                    <a:pt x="5294" y="5876"/>
                    <a:pt x="5087" y="5133"/>
                  </a:cubicBezTo>
                  <a:lnTo>
                    <a:pt x="5087" y="5133"/>
                  </a:lnTo>
                  <a:cubicBezTo>
                    <a:pt x="5358" y="5232"/>
                    <a:pt x="5645" y="5277"/>
                    <a:pt x="5936" y="5277"/>
                  </a:cubicBezTo>
                  <a:cubicBezTo>
                    <a:pt x="6448" y="5277"/>
                    <a:pt x="6974" y="5140"/>
                    <a:pt x="7453" y="4930"/>
                  </a:cubicBezTo>
                  <a:cubicBezTo>
                    <a:pt x="7586" y="4871"/>
                    <a:pt x="7628" y="4720"/>
                    <a:pt x="7582" y="4591"/>
                  </a:cubicBezTo>
                  <a:cubicBezTo>
                    <a:pt x="7298" y="3743"/>
                    <a:pt x="6610" y="3087"/>
                    <a:pt x="5779" y="2798"/>
                  </a:cubicBezTo>
                  <a:cubicBezTo>
                    <a:pt x="6280" y="2248"/>
                    <a:pt x="6513" y="1473"/>
                    <a:pt x="6380" y="726"/>
                  </a:cubicBezTo>
                  <a:cubicBezTo>
                    <a:pt x="6359" y="606"/>
                    <a:pt x="6255" y="506"/>
                    <a:pt x="6131" y="506"/>
                  </a:cubicBezTo>
                  <a:cubicBezTo>
                    <a:pt x="6117" y="506"/>
                    <a:pt x="6102" y="507"/>
                    <a:pt x="6087" y="510"/>
                  </a:cubicBezTo>
                  <a:cubicBezTo>
                    <a:pt x="5284" y="665"/>
                    <a:pt x="4578" y="1120"/>
                    <a:pt x="4100" y="1761"/>
                  </a:cubicBezTo>
                  <a:cubicBezTo>
                    <a:pt x="4009" y="1399"/>
                    <a:pt x="3858" y="1050"/>
                    <a:pt x="3628" y="739"/>
                  </a:cubicBezTo>
                  <a:cubicBezTo>
                    <a:pt x="3374" y="390"/>
                    <a:pt x="2944" y="1"/>
                    <a:pt x="24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2"/>
            <p:cNvSpPr/>
            <p:nvPr/>
          </p:nvSpPr>
          <p:spPr>
            <a:xfrm>
              <a:off x="3198100" y="273225"/>
              <a:ext cx="118000" cy="121000"/>
            </a:xfrm>
            <a:custGeom>
              <a:avLst/>
              <a:gdLst/>
              <a:ahLst/>
              <a:cxnLst/>
              <a:rect l="l" t="t" r="r" b="b"/>
              <a:pathLst>
                <a:path w="4720" h="4840" extrusionOk="0">
                  <a:moveTo>
                    <a:pt x="1399" y="609"/>
                  </a:moveTo>
                  <a:cubicBezTo>
                    <a:pt x="1716" y="944"/>
                    <a:pt x="2000" y="1339"/>
                    <a:pt x="2138" y="1769"/>
                  </a:cubicBezTo>
                  <a:cubicBezTo>
                    <a:pt x="2156" y="1836"/>
                    <a:pt x="2227" y="1873"/>
                    <a:pt x="2296" y="1873"/>
                  </a:cubicBezTo>
                  <a:cubicBezTo>
                    <a:pt x="2351" y="1873"/>
                    <a:pt x="2405" y="1851"/>
                    <a:pt x="2432" y="1802"/>
                  </a:cubicBezTo>
                  <a:cubicBezTo>
                    <a:pt x="2652" y="1417"/>
                    <a:pt x="2862" y="1064"/>
                    <a:pt x="3160" y="761"/>
                  </a:cubicBezTo>
                  <a:lnTo>
                    <a:pt x="3160" y="761"/>
                  </a:lnTo>
                  <a:cubicBezTo>
                    <a:pt x="3082" y="1155"/>
                    <a:pt x="2972" y="1531"/>
                    <a:pt x="2766" y="1889"/>
                  </a:cubicBezTo>
                  <a:cubicBezTo>
                    <a:pt x="2697" y="2012"/>
                    <a:pt x="2747" y="2137"/>
                    <a:pt x="2885" y="2169"/>
                  </a:cubicBezTo>
                  <a:cubicBezTo>
                    <a:pt x="3399" y="2297"/>
                    <a:pt x="3852" y="2490"/>
                    <a:pt x="4215" y="2852"/>
                  </a:cubicBezTo>
                  <a:cubicBezTo>
                    <a:pt x="3683" y="2852"/>
                    <a:pt x="3137" y="2622"/>
                    <a:pt x="2729" y="2306"/>
                  </a:cubicBezTo>
                  <a:cubicBezTo>
                    <a:pt x="2700" y="2283"/>
                    <a:pt x="2666" y="2273"/>
                    <a:pt x="2633" y="2273"/>
                  </a:cubicBezTo>
                  <a:cubicBezTo>
                    <a:pt x="2533" y="2273"/>
                    <a:pt x="2433" y="2363"/>
                    <a:pt x="2454" y="2476"/>
                  </a:cubicBezTo>
                  <a:cubicBezTo>
                    <a:pt x="2550" y="2985"/>
                    <a:pt x="2509" y="3513"/>
                    <a:pt x="2367" y="4008"/>
                  </a:cubicBezTo>
                  <a:lnTo>
                    <a:pt x="2326" y="3718"/>
                  </a:lnTo>
                  <a:cubicBezTo>
                    <a:pt x="2280" y="3411"/>
                    <a:pt x="2225" y="3072"/>
                    <a:pt x="2248" y="2760"/>
                  </a:cubicBezTo>
                  <a:cubicBezTo>
                    <a:pt x="2255" y="2646"/>
                    <a:pt x="2159" y="2526"/>
                    <a:pt x="2045" y="2526"/>
                  </a:cubicBezTo>
                  <a:cubicBezTo>
                    <a:pt x="2017" y="2526"/>
                    <a:pt x="1987" y="2533"/>
                    <a:pt x="1958" y="2549"/>
                  </a:cubicBezTo>
                  <a:cubicBezTo>
                    <a:pt x="1704" y="2689"/>
                    <a:pt x="1420" y="2777"/>
                    <a:pt x="1142" y="2777"/>
                  </a:cubicBezTo>
                  <a:cubicBezTo>
                    <a:pt x="946" y="2777"/>
                    <a:pt x="752" y="2733"/>
                    <a:pt x="574" y="2632"/>
                  </a:cubicBezTo>
                  <a:cubicBezTo>
                    <a:pt x="986" y="2380"/>
                    <a:pt x="1418" y="2237"/>
                    <a:pt x="1899" y="2122"/>
                  </a:cubicBezTo>
                  <a:cubicBezTo>
                    <a:pt x="2133" y="2063"/>
                    <a:pt x="2115" y="1765"/>
                    <a:pt x="1909" y="1720"/>
                  </a:cubicBezTo>
                  <a:cubicBezTo>
                    <a:pt x="1693" y="1379"/>
                    <a:pt x="1477" y="1009"/>
                    <a:pt x="1399" y="609"/>
                  </a:cubicBezTo>
                  <a:close/>
                  <a:moveTo>
                    <a:pt x="1181" y="0"/>
                  </a:moveTo>
                  <a:cubicBezTo>
                    <a:pt x="1102" y="0"/>
                    <a:pt x="1027" y="46"/>
                    <a:pt x="1018" y="146"/>
                  </a:cubicBezTo>
                  <a:cubicBezTo>
                    <a:pt x="963" y="757"/>
                    <a:pt x="1238" y="1265"/>
                    <a:pt x="1560" y="1747"/>
                  </a:cubicBezTo>
                  <a:cubicBezTo>
                    <a:pt x="1028" y="1847"/>
                    <a:pt x="505" y="2127"/>
                    <a:pt x="102" y="2471"/>
                  </a:cubicBezTo>
                  <a:cubicBezTo>
                    <a:pt x="0" y="2554"/>
                    <a:pt x="5" y="2705"/>
                    <a:pt x="106" y="2783"/>
                  </a:cubicBezTo>
                  <a:cubicBezTo>
                    <a:pt x="430" y="3039"/>
                    <a:pt x="855" y="3195"/>
                    <a:pt x="1273" y="3195"/>
                  </a:cubicBezTo>
                  <a:cubicBezTo>
                    <a:pt x="1477" y="3195"/>
                    <a:pt x="1679" y="3158"/>
                    <a:pt x="1867" y="3077"/>
                  </a:cubicBezTo>
                  <a:cubicBezTo>
                    <a:pt x="1876" y="3297"/>
                    <a:pt x="1886" y="3517"/>
                    <a:pt x="1913" y="3737"/>
                  </a:cubicBezTo>
                  <a:cubicBezTo>
                    <a:pt x="1954" y="4067"/>
                    <a:pt x="2046" y="4370"/>
                    <a:pt x="2129" y="4691"/>
                  </a:cubicBezTo>
                  <a:cubicBezTo>
                    <a:pt x="2151" y="4787"/>
                    <a:pt x="2228" y="4839"/>
                    <a:pt x="2307" y="4839"/>
                  </a:cubicBezTo>
                  <a:cubicBezTo>
                    <a:pt x="2371" y="4839"/>
                    <a:pt x="2437" y="4804"/>
                    <a:pt x="2477" y="4728"/>
                  </a:cubicBezTo>
                  <a:cubicBezTo>
                    <a:pt x="2784" y="4127"/>
                    <a:pt x="2894" y="3485"/>
                    <a:pt x="2849" y="2829"/>
                  </a:cubicBezTo>
                  <a:lnTo>
                    <a:pt x="2849" y="2829"/>
                  </a:lnTo>
                  <a:cubicBezTo>
                    <a:pt x="3041" y="2948"/>
                    <a:pt x="3252" y="3040"/>
                    <a:pt x="3477" y="3100"/>
                  </a:cubicBezTo>
                  <a:cubicBezTo>
                    <a:pt x="3679" y="3153"/>
                    <a:pt x="3873" y="3172"/>
                    <a:pt x="4069" y="3172"/>
                  </a:cubicBezTo>
                  <a:cubicBezTo>
                    <a:pt x="4229" y="3172"/>
                    <a:pt x="4390" y="3159"/>
                    <a:pt x="4559" y="3141"/>
                  </a:cubicBezTo>
                  <a:cubicBezTo>
                    <a:pt x="4682" y="3127"/>
                    <a:pt x="4720" y="2980"/>
                    <a:pt x="4655" y="2888"/>
                  </a:cubicBezTo>
                  <a:cubicBezTo>
                    <a:pt x="4320" y="2389"/>
                    <a:pt x="3770" y="1953"/>
                    <a:pt x="3165" y="1847"/>
                  </a:cubicBezTo>
                  <a:cubicBezTo>
                    <a:pt x="3367" y="1362"/>
                    <a:pt x="3545" y="852"/>
                    <a:pt x="3596" y="334"/>
                  </a:cubicBezTo>
                  <a:cubicBezTo>
                    <a:pt x="3610" y="210"/>
                    <a:pt x="3518" y="138"/>
                    <a:pt x="3417" y="138"/>
                  </a:cubicBezTo>
                  <a:cubicBezTo>
                    <a:pt x="3380" y="138"/>
                    <a:pt x="3341" y="148"/>
                    <a:pt x="3307" y="169"/>
                  </a:cubicBezTo>
                  <a:cubicBezTo>
                    <a:pt x="2881" y="444"/>
                    <a:pt x="2477" y="843"/>
                    <a:pt x="2252" y="1311"/>
                  </a:cubicBezTo>
                  <a:cubicBezTo>
                    <a:pt x="1981" y="861"/>
                    <a:pt x="1716" y="435"/>
                    <a:pt x="1325" y="59"/>
                  </a:cubicBezTo>
                  <a:cubicBezTo>
                    <a:pt x="1287" y="21"/>
                    <a:pt x="1233" y="0"/>
                    <a:pt x="1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3347950" y="319225"/>
              <a:ext cx="171075" cy="207950"/>
            </a:xfrm>
            <a:custGeom>
              <a:avLst/>
              <a:gdLst/>
              <a:ahLst/>
              <a:cxnLst/>
              <a:rect l="l" t="t" r="r" b="b"/>
              <a:pathLst>
                <a:path w="6843" h="8318" extrusionOk="0">
                  <a:moveTo>
                    <a:pt x="3842" y="1"/>
                  </a:moveTo>
                  <a:cubicBezTo>
                    <a:pt x="3788" y="1"/>
                    <a:pt x="3736" y="18"/>
                    <a:pt x="3696" y="58"/>
                  </a:cubicBezTo>
                  <a:cubicBezTo>
                    <a:pt x="3201" y="567"/>
                    <a:pt x="2821" y="1177"/>
                    <a:pt x="2623" y="1865"/>
                  </a:cubicBezTo>
                  <a:cubicBezTo>
                    <a:pt x="2536" y="2168"/>
                    <a:pt x="2440" y="2543"/>
                    <a:pt x="2449" y="2901"/>
                  </a:cubicBezTo>
                  <a:cubicBezTo>
                    <a:pt x="2142" y="2667"/>
                    <a:pt x="1803" y="2488"/>
                    <a:pt x="1436" y="2369"/>
                  </a:cubicBezTo>
                  <a:cubicBezTo>
                    <a:pt x="1232" y="2304"/>
                    <a:pt x="1006" y="2239"/>
                    <a:pt x="785" y="2239"/>
                  </a:cubicBezTo>
                  <a:cubicBezTo>
                    <a:pt x="662" y="2239"/>
                    <a:pt x="541" y="2259"/>
                    <a:pt x="427" y="2310"/>
                  </a:cubicBezTo>
                  <a:cubicBezTo>
                    <a:pt x="83" y="2461"/>
                    <a:pt x="0" y="2828"/>
                    <a:pt x="5" y="3172"/>
                  </a:cubicBezTo>
                  <a:cubicBezTo>
                    <a:pt x="9" y="3859"/>
                    <a:pt x="381" y="4530"/>
                    <a:pt x="945" y="4928"/>
                  </a:cubicBezTo>
                  <a:cubicBezTo>
                    <a:pt x="1385" y="5235"/>
                    <a:pt x="1918" y="5377"/>
                    <a:pt x="2449" y="5377"/>
                  </a:cubicBezTo>
                  <a:cubicBezTo>
                    <a:pt x="1968" y="6263"/>
                    <a:pt x="2206" y="7381"/>
                    <a:pt x="2802" y="8221"/>
                  </a:cubicBezTo>
                  <a:cubicBezTo>
                    <a:pt x="2847" y="8284"/>
                    <a:pt x="2927" y="8317"/>
                    <a:pt x="3005" y="8317"/>
                  </a:cubicBezTo>
                  <a:cubicBezTo>
                    <a:pt x="3063" y="8317"/>
                    <a:pt x="3121" y="8299"/>
                    <a:pt x="3165" y="8262"/>
                  </a:cubicBezTo>
                  <a:cubicBezTo>
                    <a:pt x="3761" y="7722"/>
                    <a:pt x="4151" y="6996"/>
                    <a:pt x="4284" y="6221"/>
                  </a:cubicBezTo>
                  <a:cubicBezTo>
                    <a:pt x="4811" y="6859"/>
                    <a:pt x="5618" y="7263"/>
                    <a:pt x="6448" y="7354"/>
                  </a:cubicBezTo>
                  <a:cubicBezTo>
                    <a:pt x="6456" y="7355"/>
                    <a:pt x="6464" y="7355"/>
                    <a:pt x="6473" y="7355"/>
                  </a:cubicBezTo>
                  <a:cubicBezTo>
                    <a:pt x="6593" y="7355"/>
                    <a:pt x="6733" y="7262"/>
                    <a:pt x="6737" y="7129"/>
                  </a:cubicBezTo>
                  <a:cubicBezTo>
                    <a:pt x="6737" y="6414"/>
                    <a:pt x="6627" y="5639"/>
                    <a:pt x="6255" y="5015"/>
                  </a:cubicBezTo>
                  <a:cubicBezTo>
                    <a:pt x="6090" y="4736"/>
                    <a:pt x="5852" y="4497"/>
                    <a:pt x="5567" y="4350"/>
                  </a:cubicBezTo>
                  <a:cubicBezTo>
                    <a:pt x="5903" y="4139"/>
                    <a:pt x="6200" y="3883"/>
                    <a:pt x="6411" y="3548"/>
                  </a:cubicBezTo>
                  <a:cubicBezTo>
                    <a:pt x="6733" y="3038"/>
                    <a:pt x="6843" y="2401"/>
                    <a:pt x="6581" y="1846"/>
                  </a:cubicBezTo>
                  <a:cubicBezTo>
                    <a:pt x="6534" y="1744"/>
                    <a:pt x="6443" y="1696"/>
                    <a:pt x="6344" y="1696"/>
                  </a:cubicBezTo>
                  <a:cubicBezTo>
                    <a:pt x="6309" y="1696"/>
                    <a:pt x="6273" y="1702"/>
                    <a:pt x="6238" y="1713"/>
                  </a:cubicBezTo>
                  <a:cubicBezTo>
                    <a:pt x="5673" y="1893"/>
                    <a:pt x="5160" y="2185"/>
                    <a:pt x="4724" y="2571"/>
                  </a:cubicBezTo>
                  <a:cubicBezTo>
                    <a:pt x="4857" y="1700"/>
                    <a:pt x="4682" y="810"/>
                    <a:pt x="4064" y="100"/>
                  </a:cubicBezTo>
                  <a:cubicBezTo>
                    <a:pt x="4011" y="41"/>
                    <a:pt x="3925" y="1"/>
                    <a:pt x="3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2"/>
            <p:cNvSpPr/>
            <p:nvPr/>
          </p:nvSpPr>
          <p:spPr>
            <a:xfrm>
              <a:off x="3382450" y="352775"/>
              <a:ext cx="113800" cy="140450"/>
            </a:xfrm>
            <a:custGeom>
              <a:avLst/>
              <a:gdLst/>
              <a:ahLst/>
              <a:cxnLst/>
              <a:rect l="l" t="t" r="r" b="b"/>
              <a:pathLst>
                <a:path w="4552" h="5618" extrusionOk="0">
                  <a:moveTo>
                    <a:pt x="2280" y="693"/>
                  </a:moveTo>
                  <a:cubicBezTo>
                    <a:pt x="2312" y="922"/>
                    <a:pt x="2354" y="1146"/>
                    <a:pt x="2386" y="1372"/>
                  </a:cubicBezTo>
                  <a:cubicBezTo>
                    <a:pt x="2441" y="1747"/>
                    <a:pt x="2523" y="2164"/>
                    <a:pt x="2454" y="2536"/>
                  </a:cubicBezTo>
                  <a:cubicBezTo>
                    <a:pt x="2424" y="2687"/>
                    <a:pt x="2555" y="2784"/>
                    <a:pt x="2686" y="2784"/>
                  </a:cubicBezTo>
                  <a:cubicBezTo>
                    <a:pt x="2734" y="2784"/>
                    <a:pt x="2782" y="2770"/>
                    <a:pt x="2821" y="2742"/>
                  </a:cubicBezTo>
                  <a:cubicBezTo>
                    <a:pt x="3124" y="2522"/>
                    <a:pt x="3431" y="2293"/>
                    <a:pt x="3757" y="2105"/>
                  </a:cubicBezTo>
                  <a:lnTo>
                    <a:pt x="3757" y="2105"/>
                  </a:lnTo>
                  <a:cubicBezTo>
                    <a:pt x="3573" y="2477"/>
                    <a:pt x="3344" y="2830"/>
                    <a:pt x="3023" y="3095"/>
                  </a:cubicBezTo>
                  <a:cubicBezTo>
                    <a:pt x="2922" y="3178"/>
                    <a:pt x="2940" y="3311"/>
                    <a:pt x="3027" y="3394"/>
                  </a:cubicBezTo>
                  <a:cubicBezTo>
                    <a:pt x="3372" y="3701"/>
                    <a:pt x="3664" y="4068"/>
                    <a:pt x="3876" y="4475"/>
                  </a:cubicBezTo>
                  <a:cubicBezTo>
                    <a:pt x="3450" y="4270"/>
                    <a:pt x="3023" y="3976"/>
                    <a:pt x="2766" y="3609"/>
                  </a:cubicBezTo>
                  <a:cubicBezTo>
                    <a:pt x="2734" y="3564"/>
                    <a:pt x="2687" y="3544"/>
                    <a:pt x="2640" y="3544"/>
                  </a:cubicBezTo>
                  <a:cubicBezTo>
                    <a:pt x="2553" y="3544"/>
                    <a:pt x="2464" y="3609"/>
                    <a:pt x="2449" y="3701"/>
                  </a:cubicBezTo>
                  <a:cubicBezTo>
                    <a:pt x="2377" y="4210"/>
                    <a:pt x="2225" y="4687"/>
                    <a:pt x="1890" y="5063"/>
                  </a:cubicBezTo>
                  <a:cubicBezTo>
                    <a:pt x="1886" y="4884"/>
                    <a:pt x="1886" y="4706"/>
                    <a:pt x="1899" y="4531"/>
                  </a:cubicBezTo>
                  <a:cubicBezTo>
                    <a:pt x="1918" y="4247"/>
                    <a:pt x="1936" y="3912"/>
                    <a:pt x="2060" y="3650"/>
                  </a:cubicBezTo>
                  <a:cubicBezTo>
                    <a:pt x="2092" y="3582"/>
                    <a:pt x="2051" y="3476"/>
                    <a:pt x="1973" y="3453"/>
                  </a:cubicBezTo>
                  <a:cubicBezTo>
                    <a:pt x="1615" y="3339"/>
                    <a:pt x="1294" y="3237"/>
                    <a:pt x="1005" y="2990"/>
                  </a:cubicBezTo>
                  <a:cubicBezTo>
                    <a:pt x="798" y="2816"/>
                    <a:pt x="625" y="2600"/>
                    <a:pt x="500" y="2367"/>
                  </a:cubicBezTo>
                  <a:lnTo>
                    <a:pt x="500" y="2367"/>
                  </a:lnTo>
                  <a:cubicBezTo>
                    <a:pt x="991" y="2403"/>
                    <a:pt x="1436" y="2582"/>
                    <a:pt x="1899" y="2775"/>
                  </a:cubicBezTo>
                  <a:cubicBezTo>
                    <a:pt x="1928" y="2787"/>
                    <a:pt x="1956" y="2792"/>
                    <a:pt x="1983" y="2792"/>
                  </a:cubicBezTo>
                  <a:cubicBezTo>
                    <a:pt x="2132" y="2792"/>
                    <a:pt x="2242" y="2630"/>
                    <a:pt x="2206" y="2494"/>
                  </a:cubicBezTo>
                  <a:cubicBezTo>
                    <a:pt x="2229" y="2462"/>
                    <a:pt x="2239" y="2417"/>
                    <a:pt x="2225" y="2362"/>
                  </a:cubicBezTo>
                  <a:cubicBezTo>
                    <a:pt x="2134" y="2022"/>
                    <a:pt x="2096" y="1674"/>
                    <a:pt x="2138" y="1321"/>
                  </a:cubicBezTo>
                  <a:cubicBezTo>
                    <a:pt x="2161" y="1156"/>
                    <a:pt x="2193" y="898"/>
                    <a:pt x="2280" y="693"/>
                  </a:cubicBezTo>
                  <a:close/>
                  <a:moveTo>
                    <a:pt x="2432" y="0"/>
                  </a:moveTo>
                  <a:cubicBezTo>
                    <a:pt x="2383" y="0"/>
                    <a:pt x="2335" y="15"/>
                    <a:pt x="2299" y="45"/>
                  </a:cubicBezTo>
                  <a:cubicBezTo>
                    <a:pt x="1725" y="519"/>
                    <a:pt x="1675" y="1463"/>
                    <a:pt x="1793" y="2183"/>
                  </a:cubicBezTo>
                  <a:cubicBezTo>
                    <a:pt x="1443" y="2024"/>
                    <a:pt x="1049" y="1959"/>
                    <a:pt x="658" y="1959"/>
                  </a:cubicBezTo>
                  <a:cubicBezTo>
                    <a:pt x="497" y="1959"/>
                    <a:pt x="336" y="1970"/>
                    <a:pt x="180" y="1990"/>
                  </a:cubicBezTo>
                  <a:cubicBezTo>
                    <a:pt x="51" y="2009"/>
                    <a:pt x="0" y="2142"/>
                    <a:pt x="38" y="2252"/>
                  </a:cubicBezTo>
                  <a:cubicBezTo>
                    <a:pt x="276" y="2953"/>
                    <a:pt x="964" y="3646"/>
                    <a:pt x="1734" y="3738"/>
                  </a:cubicBezTo>
                  <a:cubicBezTo>
                    <a:pt x="1683" y="4003"/>
                    <a:pt x="1601" y="4261"/>
                    <a:pt x="1569" y="4536"/>
                  </a:cubicBezTo>
                  <a:cubicBezTo>
                    <a:pt x="1533" y="4847"/>
                    <a:pt x="1537" y="5159"/>
                    <a:pt x="1564" y="5472"/>
                  </a:cubicBezTo>
                  <a:cubicBezTo>
                    <a:pt x="1574" y="5565"/>
                    <a:pt x="1656" y="5618"/>
                    <a:pt x="1738" y="5618"/>
                  </a:cubicBezTo>
                  <a:cubicBezTo>
                    <a:pt x="1777" y="5618"/>
                    <a:pt x="1816" y="5606"/>
                    <a:pt x="1848" y="5582"/>
                  </a:cubicBezTo>
                  <a:cubicBezTo>
                    <a:pt x="2307" y="5228"/>
                    <a:pt x="2674" y="4710"/>
                    <a:pt x="2780" y="4136"/>
                  </a:cubicBezTo>
                  <a:cubicBezTo>
                    <a:pt x="2913" y="4278"/>
                    <a:pt x="3055" y="4412"/>
                    <a:pt x="3224" y="4531"/>
                  </a:cubicBezTo>
                  <a:cubicBezTo>
                    <a:pt x="3499" y="4729"/>
                    <a:pt x="3816" y="4866"/>
                    <a:pt x="4138" y="4966"/>
                  </a:cubicBezTo>
                  <a:cubicBezTo>
                    <a:pt x="4157" y="4972"/>
                    <a:pt x="4177" y="4975"/>
                    <a:pt x="4196" y="4975"/>
                  </a:cubicBezTo>
                  <a:cubicBezTo>
                    <a:pt x="4299" y="4975"/>
                    <a:pt x="4391" y="4894"/>
                    <a:pt x="4371" y="4778"/>
                  </a:cubicBezTo>
                  <a:cubicBezTo>
                    <a:pt x="4275" y="4132"/>
                    <a:pt x="3945" y="3563"/>
                    <a:pt x="3412" y="3197"/>
                  </a:cubicBezTo>
                  <a:cubicBezTo>
                    <a:pt x="3789" y="2710"/>
                    <a:pt x="4187" y="2252"/>
                    <a:pt x="4468" y="1696"/>
                  </a:cubicBezTo>
                  <a:cubicBezTo>
                    <a:pt x="4552" y="1535"/>
                    <a:pt x="4395" y="1359"/>
                    <a:pt x="4232" y="1359"/>
                  </a:cubicBezTo>
                  <a:cubicBezTo>
                    <a:pt x="4200" y="1359"/>
                    <a:pt x="4168" y="1366"/>
                    <a:pt x="4138" y="1381"/>
                  </a:cubicBezTo>
                  <a:cubicBezTo>
                    <a:pt x="3697" y="1601"/>
                    <a:pt x="3257" y="1802"/>
                    <a:pt x="2867" y="2100"/>
                  </a:cubicBezTo>
                  <a:cubicBezTo>
                    <a:pt x="2862" y="1834"/>
                    <a:pt x="2872" y="1564"/>
                    <a:pt x="2853" y="1302"/>
                  </a:cubicBezTo>
                  <a:cubicBezTo>
                    <a:pt x="2826" y="908"/>
                    <a:pt x="2762" y="500"/>
                    <a:pt x="2629" y="128"/>
                  </a:cubicBezTo>
                  <a:cubicBezTo>
                    <a:pt x="2600" y="44"/>
                    <a:pt x="2515" y="0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2"/>
            <p:cNvSpPr/>
            <p:nvPr/>
          </p:nvSpPr>
          <p:spPr>
            <a:xfrm>
              <a:off x="3219875" y="717175"/>
              <a:ext cx="155500" cy="134500"/>
            </a:xfrm>
            <a:custGeom>
              <a:avLst/>
              <a:gdLst/>
              <a:ahLst/>
              <a:cxnLst/>
              <a:rect l="l" t="t" r="r" b="b"/>
              <a:pathLst>
                <a:path w="6220" h="5380" extrusionOk="0">
                  <a:moveTo>
                    <a:pt x="2457" y="0"/>
                  </a:moveTo>
                  <a:cubicBezTo>
                    <a:pt x="1961" y="0"/>
                    <a:pt x="1467" y="105"/>
                    <a:pt x="1074" y="374"/>
                  </a:cubicBezTo>
                  <a:cubicBezTo>
                    <a:pt x="932" y="471"/>
                    <a:pt x="955" y="691"/>
                    <a:pt x="1083" y="787"/>
                  </a:cubicBezTo>
                  <a:cubicBezTo>
                    <a:pt x="1427" y="1039"/>
                    <a:pt x="1789" y="1263"/>
                    <a:pt x="2166" y="1470"/>
                  </a:cubicBezTo>
                  <a:cubicBezTo>
                    <a:pt x="1335" y="1709"/>
                    <a:pt x="592" y="2227"/>
                    <a:pt x="79" y="2933"/>
                  </a:cubicBezTo>
                  <a:cubicBezTo>
                    <a:pt x="1" y="3043"/>
                    <a:pt x="14" y="3217"/>
                    <a:pt x="130" y="3295"/>
                  </a:cubicBezTo>
                  <a:cubicBezTo>
                    <a:pt x="544" y="3560"/>
                    <a:pt x="1021" y="3692"/>
                    <a:pt x="1499" y="3692"/>
                  </a:cubicBezTo>
                  <a:cubicBezTo>
                    <a:pt x="1707" y="3692"/>
                    <a:pt x="1916" y="3667"/>
                    <a:pt x="2120" y="3617"/>
                  </a:cubicBezTo>
                  <a:lnTo>
                    <a:pt x="2120" y="3617"/>
                  </a:lnTo>
                  <a:cubicBezTo>
                    <a:pt x="1863" y="4011"/>
                    <a:pt x="1629" y="4423"/>
                    <a:pt x="1423" y="4846"/>
                  </a:cubicBezTo>
                  <a:cubicBezTo>
                    <a:pt x="1340" y="5011"/>
                    <a:pt x="1482" y="5166"/>
                    <a:pt x="1629" y="5198"/>
                  </a:cubicBezTo>
                  <a:cubicBezTo>
                    <a:pt x="1816" y="5243"/>
                    <a:pt x="2008" y="5266"/>
                    <a:pt x="2200" y="5266"/>
                  </a:cubicBezTo>
                  <a:cubicBezTo>
                    <a:pt x="2791" y="5266"/>
                    <a:pt x="3384" y="5056"/>
                    <a:pt x="3830" y="4658"/>
                  </a:cubicBezTo>
                  <a:cubicBezTo>
                    <a:pt x="4055" y="4455"/>
                    <a:pt x="4234" y="4222"/>
                    <a:pt x="4367" y="3960"/>
                  </a:cubicBezTo>
                  <a:cubicBezTo>
                    <a:pt x="4522" y="4400"/>
                    <a:pt x="4742" y="4819"/>
                    <a:pt x="4973" y="5231"/>
                  </a:cubicBezTo>
                  <a:cubicBezTo>
                    <a:pt x="5028" y="5331"/>
                    <a:pt x="5117" y="5380"/>
                    <a:pt x="5206" y="5380"/>
                  </a:cubicBezTo>
                  <a:cubicBezTo>
                    <a:pt x="5301" y="5380"/>
                    <a:pt x="5395" y="5325"/>
                    <a:pt x="5449" y="5221"/>
                  </a:cubicBezTo>
                  <a:cubicBezTo>
                    <a:pt x="6169" y="3883"/>
                    <a:pt x="6220" y="2163"/>
                    <a:pt x="5045" y="1058"/>
                  </a:cubicBezTo>
                  <a:cubicBezTo>
                    <a:pt x="4999" y="1013"/>
                    <a:pt x="4946" y="994"/>
                    <a:pt x="4896" y="994"/>
                  </a:cubicBezTo>
                  <a:cubicBezTo>
                    <a:pt x="4868" y="994"/>
                    <a:pt x="4841" y="1000"/>
                    <a:pt x="4816" y="1011"/>
                  </a:cubicBezTo>
                  <a:cubicBezTo>
                    <a:pt x="4505" y="594"/>
                    <a:pt x="4041" y="296"/>
                    <a:pt x="3523" y="150"/>
                  </a:cubicBezTo>
                  <a:cubicBezTo>
                    <a:pt x="3193" y="58"/>
                    <a:pt x="2825" y="0"/>
                    <a:pt x="24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3242700" y="718025"/>
              <a:ext cx="110800" cy="135000"/>
            </a:xfrm>
            <a:custGeom>
              <a:avLst/>
              <a:gdLst/>
              <a:ahLst/>
              <a:cxnLst/>
              <a:rect l="l" t="t" r="r" b="b"/>
              <a:pathLst>
                <a:path w="4432" h="5400" extrusionOk="0">
                  <a:moveTo>
                    <a:pt x="1620" y="1"/>
                  </a:moveTo>
                  <a:cubicBezTo>
                    <a:pt x="1432" y="1"/>
                    <a:pt x="1243" y="15"/>
                    <a:pt x="1055" y="33"/>
                  </a:cubicBezTo>
                  <a:cubicBezTo>
                    <a:pt x="730" y="69"/>
                    <a:pt x="409" y="74"/>
                    <a:pt x="134" y="272"/>
                  </a:cubicBezTo>
                  <a:cubicBezTo>
                    <a:pt x="28" y="345"/>
                    <a:pt x="0" y="537"/>
                    <a:pt x="92" y="634"/>
                  </a:cubicBezTo>
                  <a:cubicBezTo>
                    <a:pt x="464" y="1015"/>
                    <a:pt x="885" y="1331"/>
                    <a:pt x="1340" y="1610"/>
                  </a:cubicBezTo>
                  <a:cubicBezTo>
                    <a:pt x="1560" y="1748"/>
                    <a:pt x="1785" y="1872"/>
                    <a:pt x="2009" y="2000"/>
                  </a:cubicBezTo>
                  <a:cubicBezTo>
                    <a:pt x="2083" y="2042"/>
                    <a:pt x="2155" y="2078"/>
                    <a:pt x="2234" y="2115"/>
                  </a:cubicBezTo>
                  <a:cubicBezTo>
                    <a:pt x="1844" y="2715"/>
                    <a:pt x="1523" y="3367"/>
                    <a:pt x="1660" y="4114"/>
                  </a:cubicBezTo>
                  <a:cubicBezTo>
                    <a:pt x="1683" y="4230"/>
                    <a:pt x="1775" y="4297"/>
                    <a:pt x="1877" y="4297"/>
                  </a:cubicBezTo>
                  <a:cubicBezTo>
                    <a:pt x="1924" y="4297"/>
                    <a:pt x="1973" y="4283"/>
                    <a:pt x="2018" y="4252"/>
                  </a:cubicBezTo>
                  <a:cubicBezTo>
                    <a:pt x="2312" y="4046"/>
                    <a:pt x="2637" y="3890"/>
                    <a:pt x="2926" y="3678"/>
                  </a:cubicBezTo>
                  <a:cubicBezTo>
                    <a:pt x="3059" y="3583"/>
                    <a:pt x="3183" y="3477"/>
                    <a:pt x="3302" y="3371"/>
                  </a:cubicBezTo>
                  <a:cubicBezTo>
                    <a:pt x="3344" y="4074"/>
                    <a:pt x="3601" y="4715"/>
                    <a:pt x="4013" y="5316"/>
                  </a:cubicBezTo>
                  <a:cubicBezTo>
                    <a:pt x="4054" y="5375"/>
                    <a:pt x="4105" y="5399"/>
                    <a:pt x="4155" y="5399"/>
                  </a:cubicBezTo>
                  <a:cubicBezTo>
                    <a:pt x="4295" y="5399"/>
                    <a:pt x="4431" y="5216"/>
                    <a:pt x="4335" y="5054"/>
                  </a:cubicBezTo>
                  <a:cubicBezTo>
                    <a:pt x="3926" y="4394"/>
                    <a:pt x="3743" y="3574"/>
                    <a:pt x="3715" y="2808"/>
                  </a:cubicBezTo>
                  <a:cubicBezTo>
                    <a:pt x="3710" y="2695"/>
                    <a:pt x="3615" y="2639"/>
                    <a:pt x="3519" y="2639"/>
                  </a:cubicBezTo>
                  <a:cubicBezTo>
                    <a:pt x="3454" y="2639"/>
                    <a:pt x="3389" y="2664"/>
                    <a:pt x="3348" y="2715"/>
                  </a:cubicBezTo>
                  <a:cubicBezTo>
                    <a:pt x="3023" y="3124"/>
                    <a:pt x="2574" y="3477"/>
                    <a:pt x="2096" y="3729"/>
                  </a:cubicBezTo>
                  <a:cubicBezTo>
                    <a:pt x="2151" y="3119"/>
                    <a:pt x="2509" y="2565"/>
                    <a:pt x="2849" y="2069"/>
                  </a:cubicBezTo>
                  <a:cubicBezTo>
                    <a:pt x="2955" y="1912"/>
                    <a:pt x="2852" y="1675"/>
                    <a:pt x="2661" y="1675"/>
                  </a:cubicBezTo>
                  <a:cubicBezTo>
                    <a:pt x="2646" y="1675"/>
                    <a:pt x="2630" y="1677"/>
                    <a:pt x="2614" y="1680"/>
                  </a:cubicBezTo>
                  <a:cubicBezTo>
                    <a:pt x="2600" y="1682"/>
                    <a:pt x="2585" y="1684"/>
                    <a:pt x="2571" y="1684"/>
                  </a:cubicBezTo>
                  <a:cubicBezTo>
                    <a:pt x="2407" y="1684"/>
                    <a:pt x="2221" y="1531"/>
                    <a:pt x="2087" y="1455"/>
                  </a:cubicBezTo>
                  <a:cubicBezTo>
                    <a:pt x="1895" y="1345"/>
                    <a:pt x="1702" y="1229"/>
                    <a:pt x="1514" y="1111"/>
                  </a:cubicBezTo>
                  <a:cubicBezTo>
                    <a:pt x="1247" y="941"/>
                    <a:pt x="987" y="757"/>
                    <a:pt x="748" y="547"/>
                  </a:cubicBezTo>
                  <a:cubicBezTo>
                    <a:pt x="900" y="510"/>
                    <a:pt x="1069" y="496"/>
                    <a:pt x="1207" y="478"/>
                  </a:cubicBezTo>
                  <a:cubicBezTo>
                    <a:pt x="1355" y="461"/>
                    <a:pt x="1505" y="453"/>
                    <a:pt x="1655" y="453"/>
                  </a:cubicBezTo>
                  <a:cubicBezTo>
                    <a:pt x="1783" y="453"/>
                    <a:pt x="1910" y="458"/>
                    <a:pt x="2037" y="469"/>
                  </a:cubicBezTo>
                  <a:cubicBezTo>
                    <a:pt x="2546" y="514"/>
                    <a:pt x="2959" y="657"/>
                    <a:pt x="3339" y="1001"/>
                  </a:cubicBezTo>
                  <a:cubicBezTo>
                    <a:pt x="3363" y="1022"/>
                    <a:pt x="3389" y="1031"/>
                    <a:pt x="3415" y="1031"/>
                  </a:cubicBezTo>
                  <a:cubicBezTo>
                    <a:pt x="3510" y="1031"/>
                    <a:pt x="3594" y="903"/>
                    <a:pt x="3518" y="812"/>
                  </a:cubicBezTo>
                  <a:cubicBezTo>
                    <a:pt x="3169" y="391"/>
                    <a:pt x="2591" y="107"/>
                    <a:pt x="2045" y="29"/>
                  </a:cubicBezTo>
                  <a:cubicBezTo>
                    <a:pt x="1904" y="9"/>
                    <a:pt x="1762" y="1"/>
                    <a:pt x="1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2"/>
            <p:cNvSpPr/>
            <p:nvPr/>
          </p:nvSpPr>
          <p:spPr>
            <a:xfrm>
              <a:off x="3582525" y="438500"/>
              <a:ext cx="167400" cy="214225"/>
            </a:xfrm>
            <a:custGeom>
              <a:avLst/>
              <a:gdLst/>
              <a:ahLst/>
              <a:cxnLst/>
              <a:rect l="l" t="t" r="r" b="b"/>
              <a:pathLst>
                <a:path w="6696" h="8569" extrusionOk="0">
                  <a:moveTo>
                    <a:pt x="3371" y="0"/>
                  </a:moveTo>
                  <a:cubicBezTo>
                    <a:pt x="3230" y="0"/>
                    <a:pt x="3082" y="40"/>
                    <a:pt x="2953" y="93"/>
                  </a:cubicBezTo>
                  <a:cubicBezTo>
                    <a:pt x="2495" y="282"/>
                    <a:pt x="2110" y="602"/>
                    <a:pt x="1757" y="946"/>
                  </a:cubicBezTo>
                  <a:cubicBezTo>
                    <a:pt x="1247" y="1442"/>
                    <a:pt x="798" y="2001"/>
                    <a:pt x="482" y="2638"/>
                  </a:cubicBezTo>
                  <a:cubicBezTo>
                    <a:pt x="170" y="3271"/>
                    <a:pt x="0" y="3986"/>
                    <a:pt x="64" y="4693"/>
                  </a:cubicBezTo>
                  <a:cubicBezTo>
                    <a:pt x="152" y="5692"/>
                    <a:pt x="692" y="6591"/>
                    <a:pt x="1280" y="7403"/>
                  </a:cubicBezTo>
                  <a:cubicBezTo>
                    <a:pt x="1555" y="7783"/>
                    <a:pt x="1848" y="8164"/>
                    <a:pt x="2238" y="8435"/>
                  </a:cubicBezTo>
                  <a:lnTo>
                    <a:pt x="2184" y="8356"/>
                  </a:lnTo>
                  <a:lnTo>
                    <a:pt x="2184" y="8356"/>
                  </a:lnTo>
                  <a:cubicBezTo>
                    <a:pt x="2245" y="8418"/>
                    <a:pt x="2312" y="8474"/>
                    <a:pt x="2385" y="8522"/>
                  </a:cubicBezTo>
                  <a:cubicBezTo>
                    <a:pt x="2419" y="8547"/>
                    <a:pt x="2456" y="8569"/>
                    <a:pt x="2497" y="8569"/>
                  </a:cubicBezTo>
                  <a:cubicBezTo>
                    <a:pt x="2501" y="8569"/>
                    <a:pt x="2505" y="8569"/>
                    <a:pt x="2508" y="8568"/>
                  </a:cubicBezTo>
                  <a:cubicBezTo>
                    <a:pt x="2587" y="8558"/>
                    <a:pt x="2628" y="8467"/>
                    <a:pt x="2646" y="8389"/>
                  </a:cubicBezTo>
                  <a:cubicBezTo>
                    <a:pt x="2743" y="7986"/>
                    <a:pt x="2697" y="7546"/>
                    <a:pt x="2513" y="7169"/>
                  </a:cubicBezTo>
                  <a:lnTo>
                    <a:pt x="2513" y="7169"/>
                  </a:lnTo>
                  <a:cubicBezTo>
                    <a:pt x="3050" y="7559"/>
                    <a:pt x="3660" y="7848"/>
                    <a:pt x="4316" y="7953"/>
                  </a:cubicBezTo>
                  <a:cubicBezTo>
                    <a:pt x="4479" y="7978"/>
                    <a:pt x="4644" y="7991"/>
                    <a:pt x="4810" y="7991"/>
                  </a:cubicBezTo>
                  <a:cubicBezTo>
                    <a:pt x="5306" y="7991"/>
                    <a:pt x="5802" y="7874"/>
                    <a:pt x="6228" y="7623"/>
                  </a:cubicBezTo>
                  <a:cubicBezTo>
                    <a:pt x="6265" y="7605"/>
                    <a:pt x="6306" y="7578"/>
                    <a:pt x="6320" y="7540"/>
                  </a:cubicBezTo>
                  <a:cubicBezTo>
                    <a:pt x="6343" y="7491"/>
                    <a:pt x="6324" y="7436"/>
                    <a:pt x="6306" y="7389"/>
                  </a:cubicBezTo>
                  <a:cubicBezTo>
                    <a:pt x="5985" y="6560"/>
                    <a:pt x="5503" y="5720"/>
                    <a:pt x="4701" y="5349"/>
                  </a:cubicBezTo>
                  <a:cubicBezTo>
                    <a:pt x="5215" y="5289"/>
                    <a:pt x="5715" y="5101"/>
                    <a:pt x="6136" y="4799"/>
                  </a:cubicBezTo>
                  <a:cubicBezTo>
                    <a:pt x="6164" y="4780"/>
                    <a:pt x="6196" y="4752"/>
                    <a:pt x="6200" y="4716"/>
                  </a:cubicBezTo>
                  <a:cubicBezTo>
                    <a:pt x="6206" y="4688"/>
                    <a:pt x="6187" y="4661"/>
                    <a:pt x="6168" y="4638"/>
                  </a:cubicBezTo>
                  <a:cubicBezTo>
                    <a:pt x="5861" y="4189"/>
                    <a:pt x="5380" y="3859"/>
                    <a:pt x="4852" y="3734"/>
                  </a:cubicBezTo>
                  <a:cubicBezTo>
                    <a:pt x="5526" y="3152"/>
                    <a:pt x="6214" y="2538"/>
                    <a:pt x="6563" y="1721"/>
                  </a:cubicBezTo>
                  <a:cubicBezTo>
                    <a:pt x="6655" y="1505"/>
                    <a:pt x="6695" y="1212"/>
                    <a:pt x="6498" y="1093"/>
                  </a:cubicBezTo>
                  <a:cubicBezTo>
                    <a:pt x="6416" y="1042"/>
                    <a:pt x="6316" y="1042"/>
                    <a:pt x="6219" y="1042"/>
                  </a:cubicBezTo>
                  <a:cubicBezTo>
                    <a:pt x="5224" y="1074"/>
                    <a:pt x="4246" y="1487"/>
                    <a:pt x="3527" y="2180"/>
                  </a:cubicBezTo>
                  <a:cubicBezTo>
                    <a:pt x="3757" y="1734"/>
                    <a:pt x="3889" y="1245"/>
                    <a:pt x="3907" y="749"/>
                  </a:cubicBezTo>
                  <a:cubicBezTo>
                    <a:pt x="3912" y="519"/>
                    <a:pt x="3884" y="263"/>
                    <a:pt x="3710" y="111"/>
                  </a:cubicBezTo>
                  <a:cubicBezTo>
                    <a:pt x="3616" y="31"/>
                    <a:pt x="3496" y="0"/>
                    <a:pt x="33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2"/>
            <p:cNvSpPr/>
            <p:nvPr/>
          </p:nvSpPr>
          <p:spPr>
            <a:xfrm>
              <a:off x="3584000" y="427550"/>
              <a:ext cx="111725" cy="231550"/>
            </a:xfrm>
            <a:custGeom>
              <a:avLst/>
              <a:gdLst/>
              <a:ahLst/>
              <a:cxnLst/>
              <a:rect l="l" t="t" r="r" b="b"/>
              <a:pathLst>
                <a:path w="4469" h="9262" extrusionOk="0">
                  <a:moveTo>
                    <a:pt x="2982" y="692"/>
                  </a:moveTo>
                  <a:lnTo>
                    <a:pt x="2982" y="692"/>
                  </a:lnTo>
                  <a:cubicBezTo>
                    <a:pt x="2913" y="1554"/>
                    <a:pt x="2674" y="2384"/>
                    <a:pt x="2257" y="3145"/>
                  </a:cubicBezTo>
                  <a:cubicBezTo>
                    <a:pt x="2179" y="3287"/>
                    <a:pt x="2316" y="3480"/>
                    <a:pt x="2464" y="3493"/>
                  </a:cubicBezTo>
                  <a:cubicBezTo>
                    <a:pt x="2780" y="3521"/>
                    <a:pt x="2995" y="3746"/>
                    <a:pt x="3184" y="3984"/>
                  </a:cubicBezTo>
                  <a:cubicBezTo>
                    <a:pt x="3404" y="4269"/>
                    <a:pt x="3596" y="4585"/>
                    <a:pt x="3766" y="4906"/>
                  </a:cubicBezTo>
                  <a:cubicBezTo>
                    <a:pt x="3766" y="4906"/>
                    <a:pt x="3766" y="4911"/>
                    <a:pt x="3770" y="4915"/>
                  </a:cubicBezTo>
                  <a:cubicBezTo>
                    <a:pt x="3730" y="4929"/>
                    <a:pt x="3692" y="4947"/>
                    <a:pt x="3679" y="4951"/>
                  </a:cubicBezTo>
                  <a:cubicBezTo>
                    <a:pt x="3486" y="5021"/>
                    <a:pt x="3298" y="5067"/>
                    <a:pt x="3097" y="5099"/>
                  </a:cubicBezTo>
                  <a:cubicBezTo>
                    <a:pt x="2937" y="5121"/>
                    <a:pt x="2778" y="5132"/>
                    <a:pt x="2619" y="5132"/>
                  </a:cubicBezTo>
                  <a:cubicBezTo>
                    <a:pt x="2413" y="5132"/>
                    <a:pt x="2207" y="5114"/>
                    <a:pt x="2000" y="5080"/>
                  </a:cubicBezTo>
                  <a:cubicBezTo>
                    <a:pt x="1987" y="5078"/>
                    <a:pt x="1973" y="5077"/>
                    <a:pt x="1960" y="5077"/>
                  </a:cubicBezTo>
                  <a:cubicBezTo>
                    <a:pt x="1731" y="5077"/>
                    <a:pt x="1630" y="5400"/>
                    <a:pt x="1817" y="5539"/>
                  </a:cubicBezTo>
                  <a:cubicBezTo>
                    <a:pt x="2794" y="6259"/>
                    <a:pt x="3129" y="7510"/>
                    <a:pt x="2707" y="8611"/>
                  </a:cubicBezTo>
                  <a:cubicBezTo>
                    <a:pt x="2587" y="8511"/>
                    <a:pt x="2468" y="8401"/>
                    <a:pt x="2358" y="8286"/>
                  </a:cubicBezTo>
                  <a:cubicBezTo>
                    <a:pt x="2311" y="8234"/>
                    <a:pt x="2258" y="8212"/>
                    <a:pt x="2208" y="8212"/>
                  </a:cubicBezTo>
                  <a:cubicBezTo>
                    <a:pt x="2184" y="8212"/>
                    <a:pt x="2160" y="8217"/>
                    <a:pt x="2138" y="8226"/>
                  </a:cubicBezTo>
                  <a:cubicBezTo>
                    <a:pt x="1721" y="7726"/>
                    <a:pt x="1395" y="7116"/>
                    <a:pt x="1116" y="6553"/>
                  </a:cubicBezTo>
                  <a:cubicBezTo>
                    <a:pt x="919" y="6149"/>
                    <a:pt x="720" y="5732"/>
                    <a:pt x="620" y="5296"/>
                  </a:cubicBezTo>
                  <a:cubicBezTo>
                    <a:pt x="519" y="4865"/>
                    <a:pt x="538" y="4424"/>
                    <a:pt x="620" y="3994"/>
                  </a:cubicBezTo>
                  <a:cubicBezTo>
                    <a:pt x="771" y="3228"/>
                    <a:pt x="1143" y="2494"/>
                    <a:pt x="1624" y="1884"/>
                  </a:cubicBezTo>
                  <a:cubicBezTo>
                    <a:pt x="1858" y="1586"/>
                    <a:pt x="2096" y="1292"/>
                    <a:pt x="2404" y="1067"/>
                  </a:cubicBezTo>
                  <a:cubicBezTo>
                    <a:pt x="2587" y="934"/>
                    <a:pt x="2784" y="806"/>
                    <a:pt x="2982" y="692"/>
                  </a:cubicBezTo>
                  <a:close/>
                  <a:moveTo>
                    <a:pt x="3265" y="1"/>
                  </a:moveTo>
                  <a:cubicBezTo>
                    <a:pt x="3231" y="1"/>
                    <a:pt x="3194" y="9"/>
                    <a:pt x="3156" y="26"/>
                  </a:cubicBezTo>
                  <a:cubicBezTo>
                    <a:pt x="1982" y="576"/>
                    <a:pt x="1019" y="1590"/>
                    <a:pt x="483" y="2769"/>
                  </a:cubicBezTo>
                  <a:cubicBezTo>
                    <a:pt x="184" y="3434"/>
                    <a:pt x="1" y="4163"/>
                    <a:pt x="42" y="4892"/>
                  </a:cubicBezTo>
                  <a:cubicBezTo>
                    <a:pt x="83" y="5645"/>
                    <a:pt x="445" y="6373"/>
                    <a:pt x="794" y="7034"/>
                  </a:cubicBezTo>
                  <a:cubicBezTo>
                    <a:pt x="982" y="7396"/>
                    <a:pt x="1207" y="7740"/>
                    <a:pt x="1463" y="8056"/>
                  </a:cubicBezTo>
                  <a:cubicBezTo>
                    <a:pt x="1702" y="8355"/>
                    <a:pt x="1977" y="8593"/>
                    <a:pt x="2261" y="8831"/>
                  </a:cubicBezTo>
                  <a:cubicBezTo>
                    <a:pt x="2381" y="8974"/>
                    <a:pt x="2509" y="9098"/>
                    <a:pt x="2656" y="9212"/>
                  </a:cubicBezTo>
                  <a:cubicBezTo>
                    <a:pt x="2702" y="9246"/>
                    <a:pt x="2751" y="9261"/>
                    <a:pt x="2798" y="9261"/>
                  </a:cubicBezTo>
                  <a:cubicBezTo>
                    <a:pt x="2898" y="9261"/>
                    <a:pt x="2993" y="9195"/>
                    <a:pt x="3046" y="9102"/>
                  </a:cubicBezTo>
                  <a:cubicBezTo>
                    <a:pt x="3656" y="7961"/>
                    <a:pt x="3468" y="6585"/>
                    <a:pt x="2665" y="5635"/>
                  </a:cubicBezTo>
                  <a:cubicBezTo>
                    <a:pt x="2917" y="5626"/>
                    <a:pt x="3169" y="5599"/>
                    <a:pt x="3417" y="5544"/>
                  </a:cubicBezTo>
                  <a:cubicBezTo>
                    <a:pt x="3747" y="5470"/>
                    <a:pt x="4468" y="5364"/>
                    <a:pt x="4303" y="4879"/>
                  </a:cubicBezTo>
                  <a:cubicBezTo>
                    <a:pt x="4155" y="4439"/>
                    <a:pt x="3848" y="3994"/>
                    <a:pt x="3560" y="3636"/>
                  </a:cubicBezTo>
                  <a:cubicBezTo>
                    <a:pt x="3372" y="3397"/>
                    <a:pt x="3142" y="3182"/>
                    <a:pt x="2867" y="3067"/>
                  </a:cubicBezTo>
                  <a:cubicBezTo>
                    <a:pt x="3285" y="2200"/>
                    <a:pt x="3514" y="1256"/>
                    <a:pt x="3518" y="293"/>
                  </a:cubicBezTo>
                  <a:cubicBezTo>
                    <a:pt x="3518" y="140"/>
                    <a:pt x="3410" y="1"/>
                    <a:pt x="32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3585950" y="441275"/>
              <a:ext cx="93125" cy="206675"/>
            </a:xfrm>
            <a:custGeom>
              <a:avLst/>
              <a:gdLst/>
              <a:ahLst/>
              <a:cxnLst/>
              <a:rect l="l" t="t" r="r" b="b"/>
              <a:pathLst>
                <a:path w="3725" h="8267" extrusionOk="0">
                  <a:moveTo>
                    <a:pt x="2904" y="0"/>
                  </a:moveTo>
                  <a:cubicBezTo>
                    <a:pt x="2878" y="0"/>
                    <a:pt x="2852" y="5"/>
                    <a:pt x="2826" y="14"/>
                  </a:cubicBezTo>
                  <a:cubicBezTo>
                    <a:pt x="2060" y="275"/>
                    <a:pt x="1501" y="927"/>
                    <a:pt x="1055" y="1583"/>
                  </a:cubicBezTo>
                  <a:cubicBezTo>
                    <a:pt x="620" y="2224"/>
                    <a:pt x="253" y="2982"/>
                    <a:pt x="134" y="3756"/>
                  </a:cubicBezTo>
                  <a:cubicBezTo>
                    <a:pt x="1" y="4623"/>
                    <a:pt x="409" y="5503"/>
                    <a:pt x="822" y="6242"/>
                  </a:cubicBezTo>
                  <a:cubicBezTo>
                    <a:pt x="1243" y="6994"/>
                    <a:pt x="1771" y="7627"/>
                    <a:pt x="2395" y="8214"/>
                  </a:cubicBezTo>
                  <a:cubicBezTo>
                    <a:pt x="2433" y="8251"/>
                    <a:pt x="2477" y="8267"/>
                    <a:pt x="2521" y="8267"/>
                  </a:cubicBezTo>
                  <a:cubicBezTo>
                    <a:pt x="2634" y="8267"/>
                    <a:pt x="2747" y="8163"/>
                    <a:pt x="2767" y="8053"/>
                  </a:cubicBezTo>
                  <a:cubicBezTo>
                    <a:pt x="2816" y="8021"/>
                    <a:pt x="2858" y="7975"/>
                    <a:pt x="2871" y="7902"/>
                  </a:cubicBezTo>
                  <a:cubicBezTo>
                    <a:pt x="3023" y="7132"/>
                    <a:pt x="2894" y="6379"/>
                    <a:pt x="2578" y="5668"/>
                  </a:cubicBezTo>
                  <a:cubicBezTo>
                    <a:pt x="2418" y="5316"/>
                    <a:pt x="2174" y="5003"/>
                    <a:pt x="1895" y="4724"/>
                  </a:cubicBezTo>
                  <a:lnTo>
                    <a:pt x="1895" y="4724"/>
                  </a:lnTo>
                  <a:cubicBezTo>
                    <a:pt x="1980" y="4730"/>
                    <a:pt x="2065" y="4733"/>
                    <a:pt x="2151" y="4733"/>
                  </a:cubicBezTo>
                  <a:cubicBezTo>
                    <a:pt x="2647" y="4733"/>
                    <a:pt x="3147" y="4634"/>
                    <a:pt x="3596" y="4481"/>
                  </a:cubicBezTo>
                  <a:cubicBezTo>
                    <a:pt x="3688" y="4449"/>
                    <a:pt x="3724" y="4320"/>
                    <a:pt x="3688" y="4237"/>
                  </a:cubicBezTo>
                  <a:cubicBezTo>
                    <a:pt x="3495" y="3830"/>
                    <a:pt x="3311" y="3439"/>
                    <a:pt x="2987" y="3119"/>
                  </a:cubicBezTo>
                  <a:cubicBezTo>
                    <a:pt x="2799" y="2935"/>
                    <a:pt x="2551" y="2724"/>
                    <a:pt x="2285" y="2628"/>
                  </a:cubicBezTo>
                  <a:cubicBezTo>
                    <a:pt x="2702" y="1885"/>
                    <a:pt x="3009" y="1055"/>
                    <a:pt x="3101" y="216"/>
                  </a:cubicBezTo>
                  <a:cubicBezTo>
                    <a:pt x="3112" y="85"/>
                    <a:pt x="3014" y="0"/>
                    <a:pt x="29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22"/>
          <p:cNvGrpSpPr/>
          <p:nvPr/>
        </p:nvGrpSpPr>
        <p:grpSpPr>
          <a:xfrm rot="819268">
            <a:off x="8152200" y="2128751"/>
            <a:ext cx="1496321" cy="2048105"/>
            <a:chOff x="-940075" y="1241575"/>
            <a:chExt cx="1027729" cy="1406714"/>
          </a:xfrm>
        </p:grpSpPr>
        <p:sp>
          <p:nvSpPr>
            <p:cNvPr id="1988" name="Google Shape;1988;p22"/>
            <p:cNvSpPr/>
            <p:nvPr/>
          </p:nvSpPr>
          <p:spPr>
            <a:xfrm>
              <a:off x="-940075" y="1241575"/>
              <a:ext cx="1027729" cy="1406714"/>
            </a:xfrm>
            <a:custGeom>
              <a:avLst/>
              <a:gdLst/>
              <a:ahLst/>
              <a:cxnLst/>
              <a:rect l="l" t="t" r="r" b="b"/>
              <a:pathLst>
                <a:path w="15666" h="21443" extrusionOk="0">
                  <a:moveTo>
                    <a:pt x="8536" y="0"/>
                  </a:moveTo>
                  <a:cubicBezTo>
                    <a:pt x="8214" y="0"/>
                    <a:pt x="7919" y="265"/>
                    <a:pt x="7705" y="665"/>
                  </a:cubicBezTo>
                  <a:cubicBezTo>
                    <a:pt x="7498" y="1041"/>
                    <a:pt x="7371" y="1546"/>
                    <a:pt x="7366" y="2051"/>
                  </a:cubicBezTo>
                  <a:cubicBezTo>
                    <a:pt x="7347" y="3334"/>
                    <a:pt x="8058" y="5183"/>
                    <a:pt x="8310" y="5793"/>
                  </a:cubicBezTo>
                  <a:cubicBezTo>
                    <a:pt x="8241" y="6466"/>
                    <a:pt x="8127" y="7489"/>
                    <a:pt x="8104" y="7540"/>
                  </a:cubicBezTo>
                  <a:cubicBezTo>
                    <a:pt x="8063" y="7421"/>
                    <a:pt x="7976" y="7214"/>
                    <a:pt x="7921" y="7099"/>
                  </a:cubicBezTo>
                  <a:cubicBezTo>
                    <a:pt x="7911" y="7082"/>
                    <a:pt x="7907" y="7063"/>
                    <a:pt x="7898" y="7049"/>
                  </a:cubicBezTo>
                  <a:cubicBezTo>
                    <a:pt x="7756" y="6361"/>
                    <a:pt x="7311" y="4508"/>
                    <a:pt x="6581" y="3522"/>
                  </a:cubicBezTo>
                  <a:cubicBezTo>
                    <a:pt x="6338" y="3196"/>
                    <a:pt x="6031" y="2931"/>
                    <a:pt x="5720" y="2766"/>
                  </a:cubicBezTo>
                  <a:cubicBezTo>
                    <a:pt x="5488" y="2643"/>
                    <a:pt x="5255" y="2574"/>
                    <a:pt x="5046" y="2574"/>
                  </a:cubicBezTo>
                  <a:cubicBezTo>
                    <a:pt x="4882" y="2574"/>
                    <a:pt x="4732" y="2616"/>
                    <a:pt x="4609" y="2707"/>
                  </a:cubicBezTo>
                  <a:cubicBezTo>
                    <a:pt x="4353" y="2899"/>
                    <a:pt x="4284" y="3293"/>
                    <a:pt x="4367" y="3742"/>
                  </a:cubicBezTo>
                  <a:cubicBezTo>
                    <a:pt x="4440" y="4151"/>
                    <a:pt x="4637" y="4600"/>
                    <a:pt x="4930" y="4985"/>
                  </a:cubicBezTo>
                  <a:cubicBezTo>
                    <a:pt x="5944" y="6324"/>
                    <a:pt x="7411" y="7063"/>
                    <a:pt x="7834" y="7260"/>
                  </a:cubicBezTo>
                  <a:cubicBezTo>
                    <a:pt x="7916" y="7429"/>
                    <a:pt x="8003" y="7604"/>
                    <a:pt x="8086" y="7778"/>
                  </a:cubicBezTo>
                  <a:cubicBezTo>
                    <a:pt x="8072" y="7842"/>
                    <a:pt x="8067" y="7902"/>
                    <a:pt x="8054" y="7967"/>
                  </a:cubicBezTo>
                  <a:cubicBezTo>
                    <a:pt x="7999" y="8369"/>
                    <a:pt x="7788" y="9897"/>
                    <a:pt x="7765" y="10103"/>
                  </a:cubicBezTo>
                  <a:cubicBezTo>
                    <a:pt x="7678" y="9920"/>
                    <a:pt x="7572" y="9736"/>
                    <a:pt x="7466" y="9563"/>
                  </a:cubicBezTo>
                  <a:cubicBezTo>
                    <a:pt x="7150" y="8801"/>
                    <a:pt x="6266" y="6834"/>
                    <a:pt x="5174" y="5921"/>
                  </a:cubicBezTo>
                  <a:cubicBezTo>
                    <a:pt x="4812" y="5613"/>
                    <a:pt x="4321" y="5338"/>
                    <a:pt x="3839" y="5169"/>
                  </a:cubicBezTo>
                  <a:cubicBezTo>
                    <a:pt x="3529" y="5060"/>
                    <a:pt x="3224" y="4996"/>
                    <a:pt x="2960" y="4996"/>
                  </a:cubicBezTo>
                  <a:cubicBezTo>
                    <a:pt x="2678" y="4996"/>
                    <a:pt x="2443" y="5070"/>
                    <a:pt x="2298" y="5243"/>
                  </a:cubicBezTo>
                  <a:cubicBezTo>
                    <a:pt x="2046" y="5541"/>
                    <a:pt x="2147" y="6109"/>
                    <a:pt x="2427" y="6691"/>
                  </a:cubicBezTo>
                  <a:cubicBezTo>
                    <a:pt x="2693" y="7241"/>
                    <a:pt x="3123" y="7810"/>
                    <a:pt x="3569" y="8182"/>
                  </a:cubicBezTo>
                  <a:cubicBezTo>
                    <a:pt x="4797" y="9214"/>
                    <a:pt x="7063" y="9755"/>
                    <a:pt x="7513" y="9855"/>
                  </a:cubicBezTo>
                  <a:cubicBezTo>
                    <a:pt x="7586" y="10026"/>
                    <a:pt x="7655" y="10213"/>
                    <a:pt x="7724" y="10452"/>
                  </a:cubicBezTo>
                  <a:cubicBezTo>
                    <a:pt x="7710" y="10589"/>
                    <a:pt x="7636" y="11525"/>
                    <a:pt x="7631" y="11631"/>
                  </a:cubicBezTo>
                  <a:cubicBezTo>
                    <a:pt x="7591" y="11567"/>
                    <a:pt x="7540" y="11506"/>
                    <a:pt x="7494" y="11451"/>
                  </a:cubicBezTo>
                  <a:cubicBezTo>
                    <a:pt x="7398" y="11337"/>
                    <a:pt x="7292" y="11231"/>
                    <a:pt x="7182" y="11131"/>
                  </a:cubicBezTo>
                  <a:cubicBezTo>
                    <a:pt x="6715" y="10663"/>
                    <a:pt x="5279" y="9374"/>
                    <a:pt x="2761" y="8558"/>
                  </a:cubicBezTo>
                  <a:cubicBezTo>
                    <a:pt x="2545" y="8489"/>
                    <a:pt x="2331" y="8443"/>
                    <a:pt x="2124" y="8420"/>
                  </a:cubicBezTo>
                  <a:cubicBezTo>
                    <a:pt x="2014" y="8407"/>
                    <a:pt x="1906" y="8401"/>
                    <a:pt x="1801" y="8401"/>
                  </a:cubicBezTo>
                  <a:cubicBezTo>
                    <a:pt x="976" y="8401"/>
                    <a:pt x="348" y="8792"/>
                    <a:pt x="193" y="9411"/>
                  </a:cubicBezTo>
                  <a:cubicBezTo>
                    <a:pt x="1" y="10181"/>
                    <a:pt x="532" y="10970"/>
                    <a:pt x="1688" y="11369"/>
                  </a:cubicBezTo>
                  <a:cubicBezTo>
                    <a:pt x="1798" y="11410"/>
                    <a:pt x="1913" y="11442"/>
                    <a:pt x="2037" y="11474"/>
                  </a:cubicBezTo>
                  <a:cubicBezTo>
                    <a:pt x="2614" y="11619"/>
                    <a:pt x="3279" y="11672"/>
                    <a:pt x="3940" y="11672"/>
                  </a:cubicBezTo>
                  <a:cubicBezTo>
                    <a:pt x="5303" y="11672"/>
                    <a:pt x="6645" y="11448"/>
                    <a:pt x="7146" y="11355"/>
                  </a:cubicBezTo>
                  <a:cubicBezTo>
                    <a:pt x="7223" y="11429"/>
                    <a:pt x="7301" y="11502"/>
                    <a:pt x="7375" y="11584"/>
                  </a:cubicBezTo>
                  <a:cubicBezTo>
                    <a:pt x="7453" y="11667"/>
                    <a:pt x="7521" y="11777"/>
                    <a:pt x="7623" y="11842"/>
                  </a:cubicBezTo>
                  <a:cubicBezTo>
                    <a:pt x="7623" y="11860"/>
                    <a:pt x="7618" y="11979"/>
                    <a:pt x="7618" y="12158"/>
                  </a:cubicBezTo>
                  <a:cubicBezTo>
                    <a:pt x="7607" y="12157"/>
                    <a:pt x="7596" y="12157"/>
                    <a:pt x="7585" y="12157"/>
                  </a:cubicBezTo>
                  <a:cubicBezTo>
                    <a:pt x="7536" y="12157"/>
                    <a:pt x="7485" y="12164"/>
                    <a:pt x="7443" y="12172"/>
                  </a:cubicBezTo>
                  <a:cubicBezTo>
                    <a:pt x="7398" y="12177"/>
                    <a:pt x="7352" y="12190"/>
                    <a:pt x="7306" y="12200"/>
                  </a:cubicBezTo>
                  <a:cubicBezTo>
                    <a:pt x="7018" y="12078"/>
                    <a:pt x="6319" y="11817"/>
                    <a:pt x="5568" y="11817"/>
                  </a:cubicBezTo>
                  <a:cubicBezTo>
                    <a:pt x="5384" y="11817"/>
                    <a:pt x="5198" y="11832"/>
                    <a:pt x="5013" y="11869"/>
                  </a:cubicBezTo>
                  <a:cubicBezTo>
                    <a:pt x="4678" y="11933"/>
                    <a:pt x="4251" y="12098"/>
                    <a:pt x="3889" y="12304"/>
                  </a:cubicBezTo>
                  <a:cubicBezTo>
                    <a:pt x="3449" y="12557"/>
                    <a:pt x="3119" y="12873"/>
                    <a:pt x="3174" y="13167"/>
                  </a:cubicBezTo>
                  <a:cubicBezTo>
                    <a:pt x="3261" y="13604"/>
                    <a:pt x="3847" y="13871"/>
                    <a:pt x="4489" y="13871"/>
                  </a:cubicBezTo>
                  <a:cubicBezTo>
                    <a:pt x="4622" y="13871"/>
                    <a:pt x="4756" y="13860"/>
                    <a:pt x="4890" y="13836"/>
                  </a:cubicBezTo>
                  <a:cubicBezTo>
                    <a:pt x="4899" y="13836"/>
                    <a:pt x="4912" y="13832"/>
                    <a:pt x="4926" y="13827"/>
                  </a:cubicBezTo>
                  <a:cubicBezTo>
                    <a:pt x="5976" y="13621"/>
                    <a:pt x="7159" y="12539"/>
                    <a:pt x="7398" y="12310"/>
                  </a:cubicBezTo>
                  <a:cubicBezTo>
                    <a:pt x="7421" y="12300"/>
                    <a:pt x="7449" y="12295"/>
                    <a:pt x="7476" y="12291"/>
                  </a:cubicBezTo>
                  <a:cubicBezTo>
                    <a:pt x="7517" y="12287"/>
                    <a:pt x="7568" y="12287"/>
                    <a:pt x="7614" y="12282"/>
                  </a:cubicBezTo>
                  <a:cubicBezTo>
                    <a:pt x="7614" y="12704"/>
                    <a:pt x="7614" y="13318"/>
                    <a:pt x="7627" y="13612"/>
                  </a:cubicBezTo>
                  <a:cubicBezTo>
                    <a:pt x="7646" y="14116"/>
                    <a:pt x="8118" y="20958"/>
                    <a:pt x="8118" y="21105"/>
                  </a:cubicBezTo>
                  <a:cubicBezTo>
                    <a:pt x="8113" y="21355"/>
                    <a:pt x="8197" y="21442"/>
                    <a:pt x="8280" y="21442"/>
                  </a:cubicBezTo>
                  <a:cubicBezTo>
                    <a:pt x="8362" y="21442"/>
                    <a:pt x="8443" y="21355"/>
                    <a:pt x="8434" y="21257"/>
                  </a:cubicBezTo>
                  <a:cubicBezTo>
                    <a:pt x="8429" y="21147"/>
                    <a:pt x="8008" y="14230"/>
                    <a:pt x="7980" y="13777"/>
                  </a:cubicBezTo>
                  <a:cubicBezTo>
                    <a:pt x="7966" y="13515"/>
                    <a:pt x="7962" y="12854"/>
                    <a:pt x="7957" y="12365"/>
                  </a:cubicBezTo>
                  <a:lnTo>
                    <a:pt x="7957" y="12365"/>
                  </a:lnTo>
                  <a:cubicBezTo>
                    <a:pt x="8008" y="12369"/>
                    <a:pt x="8054" y="12374"/>
                    <a:pt x="8099" y="12382"/>
                  </a:cubicBezTo>
                  <a:cubicBezTo>
                    <a:pt x="8182" y="12401"/>
                    <a:pt x="8264" y="12424"/>
                    <a:pt x="8342" y="12452"/>
                  </a:cubicBezTo>
                  <a:cubicBezTo>
                    <a:pt x="8618" y="12818"/>
                    <a:pt x="9392" y="13781"/>
                    <a:pt x="10145" y="14130"/>
                  </a:cubicBezTo>
                  <a:cubicBezTo>
                    <a:pt x="10158" y="14135"/>
                    <a:pt x="10167" y="14139"/>
                    <a:pt x="10177" y="14139"/>
                  </a:cubicBezTo>
                  <a:cubicBezTo>
                    <a:pt x="10421" y="14246"/>
                    <a:pt x="10713" y="14302"/>
                    <a:pt x="10986" y="14302"/>
                  </a:cubicBezTo>
                  <a:cubicBezTo>
                    <a:pt x="11368" y="14302"/>
                    <a:pt x="11711" y="14190"/>
                    <a:pt x="11824" y="13946"/>
                  </a:cubicBezTo>
                  <a:cubicBezTo>
                    <a:pt x="11934" y="13703"/>
                    <a:pt x="11653" y="13368"/>
                    <a:pt x="11273" y="13070"/>
                  </a:cubicBezTo>
                  <a:cubicBezTo>
                    <a:pt x="10984" y="12846"/>
                    <a:pt x="10645" y="12644"/>
                    <a:pt x="10374" y="12520"/>
                  </a:cubicBezTo>
                  <a:cubicBezTo>
                    <a:pt x="9914" y="12307"/>
                    <a:pt x="9390" y="12254"/>
                    <a:pt x="8977" y="12254"/>
                  </a:cubicBezTo>
                  <a:cubicBezTo>
                    <a:pt x="8694" y="12254"/>
                    <a:pt x="8463" y="12279"/>
                    <a:pt x="8338" y="12295"/>
                  </a:cubicBezTo>
                  <a:cubicBezTo>
                    <a:pt x="8269" y="12272"/>
                    <a:pt x="8192" y="12255"/>
                    <a:pt x="8118" y="12240"/>
                  </a:cubicBezTo>
                  <a:cubicBezTo>
                    <a:pt x="8076" y="12236"/>
                    <a:pt x="8017" y="12227"/>
                    <a:pt x="7957" y="12222"/>
                  </a:cubicBezTo>
                  <a:lnTo>
                    <a:pt x="7957" y="11759"/>
                  </a:lnTo>
                  <a:cubicBezTo>
                    <a:pt x="8063" y="11709"/>
                    <a:pt x="8159" y="11644"/>
                    <a:pt x="8260" y="11594"/>
                  </a:cubicBezTo>
                  <a:cubicBezTo>
                    <a:pt x="8425" y="11506"/>
                    <a:pt x="8599" y="11438"/>
                    <a:pt x="8783" y="11387"/>
                  </a:cubicBezTo>
                  <a:cubicBezTo>
                    <a:pt x="8797" y="11383"/>
                    <a:pt x="8815" y="11379"/>
                    <a:pt x="8833" y="11369"/>
                  </a:cubicBezTo>
                  <a:cubicBezTo>
                    <a:pt x="9307" y="11561"/>
                    <a:pt x="11501" y="12386"/>
                    <a:pt x="13174" y="12386"/>
                  </a:cubicBezTo>
                  <a:cubicBezTo>
                    <a:pt x="13267" y="12386"/>
                    <a:pt x="13358" y="12383"/>
                    <a:pt x="13447" y="12378"/>
                  </a:cubicBezTo>
                  <a:cubicBezTo>
                    <a:pt x="13653" y="12365"/>
                    <a:pt x="13850" y="12337"/>
                    <a:pt x="14043" y="12300"/>
                  </a:cubicBezTo>
                  <a:cubicBezTo>
                    <a:pt x="14960" y="12117"/>
                    <a:pt x="15666" y="11635"/>
                    <a:pt x="15621" y="10920"/>
                  </a:cubicBezTo>
                  <a:cubicBezTo>
                    <a:pt x="15593" y="10466"/>
                    <a:pt x="15226" y="10108"/>
                    <a:pt x="14694" y="9878"/>
                  </a:cubicBezTo>
                  <a:cubicBezTo>
                    <a:pt x="14275" y="9699"/>
                    <a:pt x="13749" y="9596"/>
                    <a:pt x="13218" y="9596"/>
                  </a:cubicBezTo>
                  <a:cubicBezTo>
                    <a:pt x="13139" y="9596"/>
                    <a:pt x="13059" y="9598"/>
                    <a:pt x="12979" y="9603"/>
                  </a:cubicBezTo>
                  <a:cubicBezTo>
                    <a:pt x="11360" y="9704"/>
                    <a:pt x="9420" y="10892"/>
                    <a:pt x="8884" y="11241"/>
                  </a:cubicBezTo>
                  <a:cubicBezTo>
                    <a:pt x="8797" y="11264"/>
                    <a:pt x="8714" y="11286"/>
                    <a:pt x="8632" y="11319"/>
                  </a:cubicBezTo>
                  <a:cubicBezTo>
                    <a:pt x="8471" y="11379"/>
                    <a:pt x="8319" y="11447"/>
                    <a:pt x="8173" y="11529"/>
                  </a:cubicBezTo>
                  <a:cubicBezTo>
                    <a:pt x="8099" y="11571"/>
                    <a:pt x="8027" y="11612"/>
                    <a:pt x="7962" y="11663"/>
                  </a:cubicBezTo>
                  <a:cubicBezTo>
                    <a:pt x="7962" y="11539"/>
                    <a:pt x="8012" y="10727"/>
                    <a:pt x="8027" y="10549"/>
                  </a:cubicBezTo>
                  <a:cubicBezTo>
                    <a:pt x="8186" y="10411"/>
                    <a:pt x="8342" y="10255"/>
                    <a:pt x="8508" y="10126"/>
                  </a:cubicBezTo>
                  <a:cubicBezTo>
                    <a:pt x="8567" y="10081"/>
                    <a:pt x="8626" y="10035"/>
                    <a:pt x="8687" y="9988"/>
                  </a:cubicBezTo>
                  <a:cubicBezTo>
                    <a:pt x="9392" y="9961"/>
                    <a:pt x="11722" y="9815"/>
                    <a:pt x="12984" y="9190"/>
                  </a:cubicBezTo>
                  <a:cubicBezTo>
                    <a:pt x="13475" y="8953"/>
                    <a:pt x="13864" y="8572"/>
                    <a:pt x="14084" y="8164"/>
                  </a:cubicBezTo>
                  <a:cubicBezTo>
                    <a:pt x="14286" y="7787"/>
                    <a:pt x="14336" y="7389"/>
                    <a:pt x="14176" y="7063"/>
                  </a:cubicBezTo>
                  <a:cubicBezTo>
                    <a:pt x="13997" y="6701"/>
                    <a:pt x="13570" y="6513"/>
                    <a:pt x="13056" y="6485"/>
                  </a:cubicBezTo>
                  <a:cubicBezTo>
                    <a:pt x="13009" y="6482"/>
                    <a:pt x="12962" y="6481"/>
                    <a:pt x="12914" y="6481"/>
                  </a:cubicBezTo>
                  <a:cubicBezTo>
                    <a:pt x="12482" y="6481"/>
                    <a:pt x="12004" y="6592"/>
                    <a:pt x="11571" y="6807"/>
                  </a:cubicBezTo>
                  <a:cubicBezTo>
                    <a:pt x="10250" y="7457"/>
                    <a:pt x="8852" y="9438"/>
                    <a:pt x="8539" y="9897"/>
                  </a:cubicBezTo>
                  <a:cubicBezTo>
                    <a:pt x="8531" y="9906"/>
                    <a:pt x="8522" y="9910"/>
                    <a:pt x="8516" y="9920"/>
                  </a:cubicBezTo>
                  <a:cubicBezTo>
                    <a:pt x="8361" y="10039"/>
                    <a:pt x="8192" y="10177"/>
                    <a:pt x="8044" y="10323"/>
                  </a:cubicBezTo>
                  <a:cubicBezTo>
                    <a:pt x="8072" y="10053"/>
                    <a:pt x="8269" y="8416"/>
                    <a:pt x="8319" y="8022"/>
                  </a:cubicBezTo>
                  <a:cubicBezTo>
                    <a:pt x="8461" y="7857"/>
                    <a:pt x="8581" y="7664"/>
                    <a:pt x="8714" y="7494"/>
                  </a:cubicBezTo>
                  <a:cubicBezTo>
                    <a:pt x="8723" y="7485"/>
                    <a:pt x="8728" y="7476"/>
                    <a:pt x="8736" y="7471"/>
                  </a:cubicBezTo>
                  <a:cubicBezTo>
                    <a:pt x="9402" y="7264"/>
                    <a:pt x="11369" y="6600"/>
                    <a:pt x="12313" y="5692"/>
                  </a:cubicBezTo>
                  <a:cubicBezTo>
                    <a:pt x="12567" y="5453"/>
                    <a:pt x="12759" y="5164"/>
                    <a:pt x="12883" y="4866"/>
                  </a:cubicBezTo>
                  <a:cubicBezTo>
                    <a:pt x="13121" y="4303"/>
                    <a:pt x="13121" y="3710"/>
                    <a:pt x="12823" y="3399"/>
                  </a:cubicBezTo>
                  <a:cubicBezTo>
                    <a:pt x="12674" y="3241"/>
                    <a:pt x="12456" y="3170"/>
                    <a:pt x="12203" y="3170"/>
                  </a:cubicBezTo>
                  <a:cubicBezTo>
                    <a:pt x="12044" y="3170"/>
                    <a:pt x="11870" y="3198"/>
                    <a:pt x="11691" y="3252"/>
                  </a:cubicBezTo>
                  <a:cubicBezTo>
                    <a:pt x="11273" y="3376"/>
                    <a:pt x="10828" y="3632"/>
                    <a:pt x="10461" y="3981"/>
                  </a:cubicBezTo>
                  <a:cubicBezTo>
                    <a:pt x="9485" y="4912"/>
                    <a:pt x="8760" y="6829"/>
                    <a:pt x="8563" y="7384"/>
                  </a:cubicBezTo>
                  <a:cubicBezTo>
                    <a:pt x="8499" y="7467"/>
                    <a:pt x="8429" y="7554"/>
                    <a:pt x="8370" y="7645"/>
                  </a:cubicBezTo>
                  <a:cubicBezTo>
                    <a:pt x="8393" y="7461"/>
                    <a:pt x="8467" y="6572"/>
                    <a:pt x="8535" y="5706"/>
                  </a:cubicBezTo>
                  <a:cubicBezTo>
                    <a:pt x="8861" y="4990"/>
                    <a:pt x="9654" y="3128"/>
                    <a:pt x="9672" y="1890"/>
                  </a:cubicBezTo>
                  <a:cubicBezTo>
                    <a:pt x="9677" y="1647"/>
                    <a:pt x="9644" y="1408"/>
                    <a:pt x="9589" y="1188"/>
                  </a:cubicBezTo>
                  <a:cubicBezTo>
                    <a:pt x="9424" y="523"/>
                    <a:pt x="9022" y="10"/>
                    <a:pt x="8544" y="0"/>
                  </a:cubicBezTo>
                  <a:cubicBezTo>
                    <a:pt x="8541" y="0"/>
                    <a:pt x="8539" y="0"/>
                    <a:pt x="8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-434613" y="1241575"/>
              <a:ext cx="123661" cy="80363"/>
            </a:xfrm>
            <a:custGeom>
              <a:avLst/>
              <a:gdLst/>
              <a:ahLst/>
              <a:cxnLst/>
              <a:rect l="l" t="t" r="r" b="b"/>
              <a:pathLst>
                <a:path w="1885" h="1225" extrusionOk="0">
                  <a:moveTo>
                    <a:pt x="831" y="0"/>
                  </a:moveTo>
                  <a:cubicBezTo>
                    <a:pt x="509" y="0"/>
                    <a:pt x="214" y="265"/>
                    <a:pt x="0" y="665"/>
                  </a:cubicBezTo>
                  <a:cubicBezTo>
                    <a:pt x="353" y="927"/>
                    <a:pt x="766" y="1115"/>
                    <a:pt x="1202" y="1193"/>
                  </a:cubicBezTo>
                  <a:cubicBezTo>
                    <a:pt x="1319" y="1212"/>
                    <a:pt x="1440" y="1225"/>
                    <a:pt x="1559" y="1225"/>
                  </a:cubicBezTo>
                  <a:cubicBezTo>
                    <a:pt x="1669" y="1225"/>
                    <a:pt x="1779" y="1214"/>
                    <a:pt x="1884" y="1188"/>
                  </a:cubicBezTo>
                  <a:cubicBezTo>
                    <a:pt x="1719" y="523"/>
                    <a:pt x="1317" y="10"/>
                    <a:pt x="839" y="0"/>
                  </a:cubicBezTo>
                  <a:cubicBezTo>
                    <a:pt x="836" y="0"/>
                    <a:pt x="834" y="0"/>
                    <a:pt x="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-183752" y="1407351"/>
              <a:ext cx="394" cy="2821"/>
            </a:xfrm>
            <a:custGeom>
              <a:avLst/>
              <a:gdLst/>
              <a:ahLst/>
              <a:cxnLst/>
              <a:rect l="l" t="t" r="r" b="b"/>
              <a:pathLst>
                <a:path w="6" h="43" extrusionOk="0">
                  <a:moveTo>
                    <a:pt x="1" y="0"/>
                  </a:moveTo>
                  <a:cubicBezTo>
                    <a:pt x="1" y="3"/>
                    <a:pt x="1" y="5"/>
                    <a:pt x="2" y="8"/>
                  </a:cubicBezTo>
                  <a:lnTo>
                    <a:pt x="2" y="8"/>
                  </a:lnTo>
                  <a:lnTo>
                    <a:pt x="1" y="0"/>
                  </a:lnTo>
                  <a:close/>
                  <a:moveTo>
                    <a:pt x="2" y="8"/>
                  </a:moveTo>
                  <a:lnTo>
                    <a:pt x="5" y="42"/>
                  </a:lnTo>
                  <a:lnTo>
                    <a:pt x="5" y="32"/>
                  </a:lnTo>
                  <a:cubicBezTo>
                    <a:pt x="5" y="23"/>
                    <a:pt x="3" y="15"/>
                    <a:pt x="2" y="8"/>
                  </a:cubicBezTo>
                  <a:close/>
                </a:path>
              </a:pathLst>
            </a:custGeom>
            <a:solidFill>
              <a:srgbClr val="7CA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-173190" y="1449467"/>
              <a:ext cx="93943" cy="111393"/>
            </a:xfrm>
            <a:custGeom>
              <a:avLst/>
              <a:gdLst/>
              <a:ahLst/>
              <a:cxnLst/>
              <a:rect l="l" t="t" r="r" b="b"/>
              <a:pathLst>
                <a:path w="1432" h="1698" extrusionOk="0">
                  <a:moveTo>
                    <a:pt x="513" y="1"/>
                  </a:moveTo>
                  <a:cubicBezTo>
                    <a:pt x="354" y="1"/>
                    <a:pt x="180" y="29"/>
                    <a:pt x="1" y="83"/>
                  </a:cubicBezTo>
                  <a:cubicBezTo>
                    <a:pt x="193" y="738"/>
                    <a:pt x="532" y="1339"/>
                    <a:pt x="1119" y="1656"/>
                  </a:cubicBezTo>
                  <a:cubicBezTo>
                    <a:pt x="1142" y="1670"/>
                    <a:pt x="1169" y="1684"/>
                    <a:pt x="1193" y="1697"/>
                  </a:cubicBezTo>
                  <a:cubicBezTo>
                    <a:pt x="1431" y="1134"/>
                    <a:pt x="1431" y="541"/>
                    <a:pt x="1133" y="230"/>
                  </a:cubicBezTo>
                  <a:cubicBezTo>
                    <a:pt x="984" y="72"/>
                    <a:pt x="766" y="1"/>
                    <a:pt x="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-83578" y="1667003"/>
              <a:ext cx="84037" cy="110147"/>
            </a:xfrm>
            <a:custGeom>
              <a:avLst/>
              <a:gdLst/>
              <a:ahLst/>
              <a:cxnLst/>
              <a:rect l="l" t="t" r="r" b="b"/>
              <a:pathLst>
                <a:path w="1281" h="1679" extrusionOk="0">
                  <a:moveTo>
                    <a:pt x="0" y="0"/>
                  </a:moveTo>
                  <a:cubicBezTo>
                    <a:pt x="15" y="367"/>
                    <a:pt x="97" y="734"/>
                    <a:pt x="285" y="1046"/>
                  </a:cubicBezTo>
                  <a:cubicBezTo>
                    <a:pt x="455" y="1330"/>
                    <a:pt x="726" y="1560"/>
                    <a:pt x="1028" y="1679"/>
                  </a:cubicBezTo>
                  <a:cubicBezTo>
                    <a:pt x="1230" y="1302"/>
                    <a:pt x="1280" y="904"/>
                    <a:pt x="1120" y="578"/>
                  </a:cubicBezTo>
                  <a:cubicBezTo>
                    <a:pt x="941" y="216"/>
                    <a:pt x="514" y="2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-22502" y="1889590"/>
              <a:ext cx="110147" cy="158889"/>
            </a:xfrm>
            <a:custGeom>
              <a:avLst/>
              <a:gdLst/>
              <a:ahLst/>
              <a:cxnLst/>
              <a:rect l="l" t="t" r="r" b="b"/>
              <a:pathLst>
                <a:path w="1679" h="2422" extrusionOk="0">
                  <a:moveTo>
                    <a:pt x="707" y="0"/>
                  </a:moveTo>
                  <a:cubicBezTo>
                    <a:pt x="258" y="610"/>
                    <a:pt x="1" y="1359"/>
                    <a:pt x="15" y="2115"/>
                  </a:cubicBezTo>
                  <a:cubicBezTo>
                    <a:pt x="15" y="2220"/>
                    <a:pt x="24" y="2326"/>
                    <a:pt x="56" y="2422"/>
                  </a:cubicBezTo>
                  <a:cubicBezTo>
                    <a:pt x="973" y="2239"/>
                    <a:pt x="1679" y="1757"/>
                    <a:pt x="1634" y="1042"/>
                  </a:cubicBezTo>
                  <a:cubicBezTo>
                    <a:pt x="1606" y="588"/>
                    <a:pt x="1239" y="23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-272445" y="2098991"/>
              <a:ext cx="115264" cy="80888"/>
            </a:xfrm>
            <a:custGeom>
              <a:avLst/>
              <a:gdLst/>
              <a:ahLst/>
              <a:cxnLst/>
              <a:rect l="l" t="t" r="r" b="b"/>
              <a:pathLst>
                <a:path w="1757" h="1233" extrusionOk="0">
                  <a:moveTo>
                    <a:pt x="1096" y="0"/>
                  </a:moveTo>
                  <a:cubicBezTo>
                    <a:pt x="661" y="148"/>
                    <a:pt x="275" y="459"/>
                    <a:pt x="73" y="872"/>
                  </a:cubicBezTo>
                  <a:cubicBezTo>
                    <a:pt x="41" y="936"/>
                    <a:pt x="13" y="1005"/>
                    <a:pt x="0" y="1069"/>
                  </a:cubicBezTo>
                  <a:cubicBezTo>
                    <a:pt x="244" y="1176"/>
                    <a:pt x="536" y="1232"/>
                    <a:pt x="809" y="1232"/>
                  </a:cubicBezTo>
                  <a:cubicBezTo>
                    <a:pt x="1191" y="1232"/>
                    <a:pt x="1534" y="1120"/>
                    <a:pt x="1647" y="876"/>
                  </a:cubicBezTo>
                  <a:cubicBezTo>
                    <a:pt x="1757" y="633"/>
                    <a:pt x="1476" y="298"/>
                    <a:pt x="1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-659037" y="1410369"/>
              <a:ext cx="94205" cy="76755"/>
            </a:xfrm>
            <a:custGeom>
              <a:avLst/>
              <a:gdLst/>
              <a:ahLst/>
              <a:cxnLst/>
              <a:rect l="l" t="t" r="r" b="b"/>
              <a:pathLst>
                <a:path w="1436" h="1170" extrusionOk="0">
                  <a:moveTo>
                    <a:pt x="762" y="1"/>
                  </a:moveTo>
                  <a:cubicBezTo>
                    <a:pt x="598" y="1"/>
                    <a:pt x="448" y="43"/>
                    <a:pt x="325" y="134"/>
                  </a:cubicBezTo>
                  <a:cubicBezTo>
                    <a:pt x="69" y="326"/>
                    <a:pt x="0" y="720"/>
                    <a:pt x="83" y="1169"/>
                  </a:cubicBezTo>
                  <a:cubicBezTo>
                    <a:pt x="670" y="1142"/>
                    <a:pt x="1233" y="748"/>
                    <a:pt x="1436" y="193"/>
                  </a:cubicBezTo>
                  <a:cubicBezTo>
                    <a:pt x="1204" y="70"/>
                    <a:pt x="971" y="1"/>
                    <a:pt x="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-805919" y="1569256"/>
              <a:ext cx="117691" cy="111262"/>
            </a:xfrm>
            <a:custGeom>
              <a:avLst/>
              <a:gdLst/>
              <a:ahLst/>
              <a:cxnLst/>
              <a:rect l="l" t="t" r="r" b="b"/>
              <a:pathLst>
                <a:path w="1794" h="1696" extrusionOk="0">
                  <a:moveTo>
                    <a:pt x="915" y="1"/>
                  </a:moveTo>
                  <a:cubicBezTo>
                    <a:pt x="633" y="1"/>
                    <a:pt x="398" y="75"/>
                    <a:pt x="253" y="248"/>
                  </a:cubicBezTo>
                  <a:cubicBezTo>
                    <a:pt x="1" y="546"/>
                    <a:pt x="102" y="1114"/>
                    <a:pt x="382" y="1696"/>
                  </a:cubicBezTo>
                  <a:lnTo>
                    <a:pt x="528" y="1696"/>
                  </a:lnTo>
                  <a:cubicBezTo>
                    <a:pt x="735" y="1692"/>
                    <a:pt x="946" y="1664"/>
                    <a:pt x="1124" y="1568"/>
                  </a:cubicBezTo>
                  <a:cubicBezTo>
                    <a:pt x="1436" y="1399"/>
                    <a:pt x="1607" y="1045"/>
                    <a:pt x="1702" y="705"/>
                  </a:cubicBezTo>
                  <a:cubicBezTo>
                    <a:pt x="1753" y="532"/>
                    <a:pt x="1789" y="353"/>
                    <a:pt x="1794" y="174"/>
                  </a:cubicBezTo>
                  <a:cubicBezTo>
                    <a:pt x="1484" y="65"/>
                    <a:pt x="1179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-940075" y="1792630"/>
              <a:ext cx="150164" cy="194774"/>
            </a:xfrm>
            <a:custGeom>
              <a:avLst/>
              <a:gdLst/>
              <a:ahLst/>
              <a:cxnLst/>
              <a:rect l="l" t="t" r="r" b="b"/>
              <a:pathLst>
                <a:path w="2289" h="2969" extrusionOk="0">
                  <a:moveTo>
                    <a:pt x="1801" y="1"/>
                  </a:moveTo>
                  <a:cubicBezTo>
                    <a:pt x="976" y="1"/>
                    <a:pt x="348" y="392"/>
                    <a:pt x="193" y="1011"/>
                  </a:cubicBezTo>
                  <a:cubicBezTo>
                    <a:pt x="1" y="1781"/>
                    <a:pt x="532" y="2570"/>
                    <a:pt x="1688" y="2969"/>
                  </a:cubicBezTo>
                  <a:cubicBezTo>
                    <a:pt x="1863" y="2905"/>
                    <a:pt x="2018" y="2804"/>
                    <a:pt x="2124" y="2648"/>
                  </a:cubicBezTo>
                  <a:cubicBezTo>
                    <a:pt x="2257" y="2441"/>
                    <a:pt x="2276" y="2185"/>
                    <a:pt x="2280" y="1942"/>
                  </a:cubicBezTo>
                  <a:cubicBezTo>
                    <a:pt x="2289" y="1378"/>
                    <a:pt x="2257" y="818"/>
                    <a:pt x="2170" y="263"/>
                  </a:cubicBezTo>
                  <a:cubicBezTo>
                    <a:pt x="2160" y="181"/>
                    <a:pt x="2147" y="98"/>
                    <a:pt x="2124" y="20"/>
                  </a:cubicBezTo>
                  <a:cubicBezTo>
                    <a:pt x="2014" y="7"/>
                    <a:pt x="1906" y="1"/>
                    <a:pt x="1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-735528" y="2048740"/>
              <a:ext cx="119200" cy="102865"/>
            </a:xfrm>
            <a:custGeom>
              <a:avLst/>
              <a:gdLst/>
              <a:ahLst/>
              <a:cxnLst/>
              <a:rect l="l" t="t" r="r" b="b"/>
              <a:pathLst>
                <a:path w="1817" h="1568" extrusionOk="0">
                  <a:moveTo>
                    <a:pt x="771" y="0"/>
                  </a:moveTo>
                  <a:cubicBezTo>
                    <a:pt x="331" y="253"/>
                    <a:pt x="1" y="569"/>
                    <a:pt x="56" y="863"/>
                  </a:cubicBezTo>
                  <a:cubicBezTo>
                    <a:pt x="143" y="1300"/>
                    <a:pt x="729" y="1567"/>
                    <a:pt x="1371" y="1567"/>
                  </a:cubicBezTo>
                  <a:cubicBezTo>
                    <a:pt x="1504" y="1567"/>
                    <a:pt x="1638" y="1556"/>
                    <a:pt x="1772" y="1532"/>
                  </a:cubicBezTo>
                  <a:cubicBezTo>
                    <a:pt x="1785" y="1473"/>
                    <a:pt x="1789" y="1409"/>
                    <a:pt x="1794" y="1348"/>
                  </a:cubicBezTo>
                  <a:cubicBezTo>
                    <a:pt x="1817" y="895"/>
                    <a:pt x="1584" y="440"/>
                    <a:pt x="1203" y="193"/>
                  </a:cubicBezTo>
                  <a:cubicBezTo>
                    <a:pt x="1070" y="106"/>
                    <a:pt x="923" y="46"/>
                    <a:pt x="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9" name="Google Shape;1999;p22"/>
          <p:cNvGrpSpPr/>
          <p:nvPr/>
        </p:nvGrpSpPr>
        <p:grpSpPr>
          <a:xfrm rot="-7390954">
            <a:off x="8054809" y="3747677"/>
            <a:ext cx="1238083" cy="1406846"/>
            <a:chOff x="-1010725" y="1320475"/>
            <a:chExt cx="1514897" cy="1721394"/>
          </a:xfrm>
        </p:grpSpPr>
        <p:sp>
          <p:nvSpPr>
            <p:cNvPr id="2000" name="Google Shape;2000;p22"/>
            <p:cNvSpPr/>
            <p:nvPr/>
          </p:nvSpPr>
          <p:spPr>
            <a:xfrm>
              <a:off x="-809054" y="1320475"/>
              <a:ext cx="1312669" cy="1254201"/>
            </a:xfrm>
            <a:custGeom>
              <a:avLst/>
              <a:gdLst/>
              <a:ahLst/>
              <a:cxnLst/>
              <a:rect l="l" t="t" r="r" b="b"/>
              <a:pathLst>
                <a:path w="14144" h="13514" extrusionOk="0">
                  <a:moveTo>
                    <a:pt x="10310" y="1"/>
                  </a:moveTo>
                  <a:cubicBezTo>
                    <a:pt x="9699" y="1"/>
                    <a:pt x="9092" y="51"/>
                    <a:pt x="8553" y="229"/>
                  </a:cubicBezTo>
                  <a:cubicBezTo>
                    <a:pt x="7330" y="633"/>
                    <a:pt x="5372" y="1808"/>
                    <a:pt x="3069" y="4170"/>
                  </a:cubicBezTo>
                  <a:cubicBezTo>
                    <a:pt x="762" y="6530"/>
                    <a:pt x="184" y="8994"/>
                    <a:pt x="102" y="10141"/>
                  </a:cubicBezTo>
                  <a:cubicBezTo>
                    <a:pt x="0" y="11525"/>
                    <a:pt x="872" y="12914"/>
                    <a:pt x="963" y="13098"/>
                  </a:cubicBezTo>
                  <a:cubicBezTo>
                    <a:pt x="963" y="13098"/>
                    <a:pt x="2615" y="13514"/>
                    <a:pt x="3846" y="13514"/>
                  </a:cubicBezTo>
                  <a:cubicBezTo>
                    <a:pt x="4077" y="13514"/>
                    <a:pt x="4293" y="13499"/>
                    <a:pt x="4481" y="13464"/>
                  </a:cubicBezTo>
                  <a:cubicBezTo>
                    <a:pt x="5848" y="13212"/>
                    <a:pt x="7751" y="11828"/>
                    <a:pt x="8879" y="10645"/>
                  </a:cubicBezTo>
                  <a:cubicBezTo>
                    <a:pt x="10007" y="9457"/>
                    <a:pt x="11925" y="7095"/>
                    <a:pt x="12433" y="6132"/>
                  </a:cubicBezTo>
                  <a:cubicBezTo>
                    <a:pt x="13286" y="4509"/>
                    <a:pt x="13832" y="2486"/>
                    <a:pt x="13851" y="1693"/>
                  </a:cubicBezTo>
                  <a:cubicBezTo>
                    <a:pt x="13878" y="587"/>
                    <a:pt x="14144" y="106"/>
                    <a:pt x="14144" y="106"/>
                  </a:cubicBezTo>
                  <a:cubicBezTo>
                    <a:pt x="14144" y="106"/>
                    <a:pt x="13797" y="84"/>
                    <a:pt x="13133" y="84"/>
                  </a:cubicBezTo>
                  <a:cubicBezTo>
                    <a:pt x="12996" y="84"/>
                    <a:pt x="12845" y="85"/>
                    <a:pt x="12681" y="87"/>
                  </a:cubicBezTo>
                  <a:cubicBezTo>
                    <a:pt x="12652" y="88"/>
                    <a:pt x="12623" y="88"/>
                    <a:pt x="12593" y="88"/>
                  </a:cubicBezTo>
                  <a:cubicBezTo>
                    <a:pt x="11921" y="88"/>
                    <a:pt x="11112" y="1"/>
                    <a:pt x="10310" y="1"/>
                  </a:cubicBezTo>
                  <a:close/>
                </a:path>
              </a:pathLst>
            </a:custGeom>
            <a:solidFill>
              <a:schemeClr val="lt2">
                <a:alpha val="73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-796710" y="1485023"/>
              <a:ext cx="1101625" cy="1072855"/>
            </a:xfrm>
            <a:custGeom>
              <a:avLst/>
              <a:gdLst/>
              <a:ahLst/>
              <a:cxnLst/>
              <a:rect l="l" t="t" r="r" b="b"/>
              <a:pathLst>
                <a:path w="11870" h="11560" extrusionOk="0">
                  <a:moveTo>
                    <a:pt x="10528" y="0"/>
                  </a:moveTo>
                  <a:cubicBezTo>
                    <a:pt x="9624" y="0"/>
                    <a:pt x="8718" y="287"/>
                    <a:pt x="7990" y="828"/>
                  </a:cubicBezTo>
                  <a:cubicBezTo>
                    <a:pt x="7072" y="1506"/>
                    <a:pt x="6477" y="2515"/>
                    <a:pt x="5738" y="3382"/>
                  </a:cubicBezTo>
                  <a:cubicBezTo>
                    <a:pt x="4018" y="5405"/>
                    <a:pt x="1431" y="6789"/>
                    <a:pt x="1" y="8927"/>
                  </a:cubicBezTo>
                  <a:cubicBezTo>
                    <a:pt x="121" y="10096"/>
                    <a:pt x="771" y="11141"/>
                    <a:pt x="849" y="11302"/>
                  </a:cubicBezTo>
                  <a:cubicBezTo>
                    <a:pt x="849" y="11302"/>
                    <a:pt x="1408" y="11439"/>
                    <a:pt x="2119" y="11559"/>
                  </a:cubicBezTo>
                  <a:cubicBezTo>
                    <a:pt x="2716" y="11155"/>
                    <a:pt x="3312" y="10751"/>
                    <a:pt x="3903" y="10349"/>
                  </a:cubicBezTo>
                  <a:cubicBezTo>
                    <a:pt x="4995" y="9610"/>
                    <a:pt x="6086" y="8872"/>
                    <a:pt x="7086" y="8010"/>
                  </a:cubicBezTo>
                  <a:cubicBezTo>
                    <a:pt x="8668" y="6638"/>
                    <a:pt x="9999" y="4973"/>
                    <a:pt x="10975" y="3125"/>
                  </a:cubicBezTo>
                  <a:cubicBezTo>
                    <a:pt x="11461" y="2213"/>
                    <a:pt x="11870" y="1190"/>
                    <a:pt x="11714" y="172"/>
                  </a:cubicBezTo>
                  <a:cubicBezTo>
                    <a:pt x="11329" y="57"/>
                    <a:pt x="10929" y="0"/>
                    <a:pt x="10528" y="0"/>
                  </a:cubicBezTo>
                  <a:close/>
                </a:path>
              </a:pathLst>
            </a:custGeom>
            <a:solidFill>
              <a:schemeClr val="lt2">
                <a:alpha val="73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-1010725" y="1321310"/>
              <a:ext cx="1514897" cy="1720558"/>
            </a:xfrm>
            <a:custGeom>
              <a:avLst/>
              <a:gdLst/>
              <a:ahLst/>
              <a:cxnLst/>
              <a:rect l="l" t="t" r="r" b="b"/>
              <a:pathLst>
                <a:path w="16323" h="18539" extrusionOk="0">
                  <a:moveTo>
                    <a:pt x="12868" y="0"/>
                  </a:moveTo>
                  <a:cubicBezTo>
                    <a:pt x="12900" y="198"/>
                    <a:pt x="12946" y="395"/>
                    <a:pt x="13001" y="584"/>
                  </a:cubicBezTo>
                  <a:cubicBezTo>
                    <a:pt x="13103" y="946"/>
                    <a:pt x="13230" y="1363"/>
                    <a:pt x="13442" y="1693"/>
                  </a:cubicBezTo>
                  <a:cubicBezTo>
                    <a:pt x="13207" y="1867"/>
                    <a:pt x="12974" y="2042"/>
                    <a:pt x="12745" y="2220"/>
                  </a:cubicBezTo>
                  <a:cubicBezTo>
                    <a:pt x="12483" y="1803"/>
                    <a:pt x="12244" y="1382"/>
                    <a:pt x="12102" y="904"/>
                  </a:cubicBezTo>
                  <a:cubicBezTo>
                    <a:pt x="12015" y="606"/>
                    <a:pt x="11969" y="308"/>
                    <a:pt x="11947" y="10"/>
                  </a:cubicBezTo>
                  <a:cubicBezTo>
                    <a:pt x="11905" y="10"/>
                    <a:pt x="11864" y="15"/>
                    <a:pt x="11823" y="19"/>
                  </a:cubicBezTo>
                  <a:cubicBezTo>
                    <a:pt x="11850" y="345"/>
                    <a:pt x="11920" y="671"/>
                    <a:pt x="12015" y="973"/>
                  </a:cubicBezTo>
                  <a:cubicBezTo>
                    <a:pt x="12157" y="1431"/>
                    <a:pt x="12373" y="1894"/>
                    <a:pt x="12694" y="2262"/>
                  </a:cubicBezTo>
                  <a:cubicBezTo>
                    <a:pt x="12621" y="2317"/>
                    <a:pt x="12552" y="2372"/>
                    <a:pt x="12483" y="2427"/>
                  </a:cubicBezTo>
                  <a:cubicBezTo>
                    <a:pt x="12282" y="2582"/>
                    <a:pt x="12085" y="2743"/>
                    <a:pt x="11886" y="2904"/>
                  </a:cubicBezTo>
                  <a:cubicBezTo>
                    <a:pt x="11524" y="2385"/>
                    <a:pt x="11204" y="1858"/>
                    <a:pt x="10984" y="1257"/>
                  </a:cubicBezTo>
                  <a:cubicBezTo>
                    <a:pt x="10860" y="914"/>
                    <a:pt x="10781" y="569"/>
                    <a:pt x="10726" y="226"/>
                  </a:cubicBezTo>
                  <a:cubicBezTo>
                    <a:pt x="10686" y="239"/>
                    <a:pt x="10644" y="253"/>
                    <a:pt x="10599" y="271"/>
                  </a:cubicBezTo>
                  <a:cubicBezTo>
                    <a:pt x="10658" y="620"/>
                    <a:pt x="10758" y="963"/>
                    <a:pt x="10874" y="1280"/>
                  </a:cubicBezTo>
                  <a:cubicBezTo>
                    <a:pt x="11089" y="1877"/>
                    <a:pt x="11401" y="2477"/>
                    <a:pt x="11827" y="2954"/>
                  </a:cubicBezTo>
                  <a:cubicBezTo>
                    <a:pt x="11594" y="3147"/>
                    <a:pt x="11359" y="3344"/>
                    <a:pt x="11126" y="3541"/>
                  </a:cubicBezTo>
                  <a:cubicBezTo>
                    <a:pt x="11061" y="3458"/>
                    <a:pt x="10988" y="3376"/>
                    <a:pt x="10929" y="3298"/>
                  </a:cubicBezTo>
                  <a:cubicBezTo>
                    <a:pt x="10813" y="3143"/>
                    <a:pt x="10703" y="2986"/>
                    <a:pt x="10603" y="2826"/>
                  </a:cubicBezTo>
                  <a:cubicBezTo>
                    <a:pt x="10401" y="2504"/>
                    <a:pt x="10222" y="2170"/>
                    <a:pt x="10070" y="1826"/>
                  </a:cubicBezTo>
                  <a:cubicBezTo>
                    <a:pt x="9911" y="1445"/>
                    <a:pt x="9791" y="1060"/>
                    <a:pt x="9700" y="666"/>
                  </a:cubicBezTo>
                  <a:cubicBezTo>
                    <a:pt x="9663" y="688"/>
                    <a:pt x="9621" y="711"/>
                    <a:pt x="9581" y="730"/>
                  </a:cubicBezTo>
                  <a:cubicBezTo>
                    <a:pt x="9672" y="1115"/>
                    <a:pt x="9805" y="1496"/>
                    <a:pt x="9960" y="1849"/>
                  </a:cubicBezTo>
                  <a:cubicBezTo>
                    <a:pt x="10112" y="2201"/>
                    <a:pt x="10296" y="2542"/>
                    <a:pt x="10502" y="2862"/>
                  </a:cubicBezTo>
                  <a:cubicBezTo>
                    <a:pt x="10608" y="3027"/>
                    <a:pt x="10722" y="3188"/>
                    <a:pt x="10841" y="3340"/>
                  </a:cubicBezTo>
                  <a:cubicBezTo>
                    <a:pt x="10906" y="3422"/>
                    <a:pt x="10978" y="3518"/>
                    <a:pt x="11057" y="3600"/>
                  </a:cubicBezTo>
                  <a:cubicBezTo>
                    <a:pt x="11029" y="3623"/>
                    <a:pt x="11002" y="3647"/>
                    <a:pt x="10974" y="3670"/>
                  </a:cubicBezTo>
                  <a:cubicBezTo>
                    <a:pt x="10965" y="3674"/>
                    <a:pt x="10956" y="3683"/>
                    <a:pt x="10951" y="3697"/>
                  </a:cubicBezTo>
                  <a:cubicBezTo>
                    <a:pt x="10648" y="3954"/>
                    <a:pt x="10356" y="4220"/>
                    <a:pt x="10062" y="4491"/>
                  </a:cubicBezTo>
                  <a:cubicBezTo>
                    <a:pt x="9539" y="3926"/>
                    <a:pt x="9052" y="3340"/>
                    <a:pt x="8663" y="2669"/>
                  </a:cubicBezTo>
                  <a:cubicBezTo>
                    <a:pt x="8470" y="2330"/>
                    <a:pt x="8301" y="1981"/>
                    <a:pt x="8154" y="1624"/>
                  </a:cubicBezTo>
                  <a:cubicBezTo>
                    <a:pt x="8117" y="1651"/>
                    <a:pt x="8085" y="1674"/>
                    <a:pt x="8049" y="1702"/>
                  </a:cubicBezTo>
                  <a:cubicBezTo>
                    <a:pt x="8195" y="2060"/>
                    <a:pt x="8370" y="2408"/>
                    <a:pt x="8567" y="2743"/>
                  </a:cubicBezTo>
                  <a:cubicBezTo>
                    <a:pt x="8952" y="3403"/>
                    <a:pt x="9420" y="4041"/>
                    <a:pt x="9993" y="4555"/>
                  </a:cubicBezTo>
                  <a:cubicBezTo>
                    <a:pt x="9598" y="4917"/>
                    <a:pt x="9213" y="5283"/>
                    <a:pt x="8838" y="5664"/>
                  </a:cubicBezTo>
                  <a:cubicBezTo>
                    <a:pt x="8571" y="5412"/>
                    <a:pt x="8301" y="5160"/>
                    <a:pt x="8057" y="4885"/>
                  </a:cubicBezTo>
                  <a:cubicBezTo>
                    <a:pt x="7759" y="4555"/>
                    <a:pt x="7489" y="4206"/>
                    <a:pt x="7246" y="3835"/>
                  </a:cubicBezTo>
                  <a:cubicBezTo>
                    <a:pt x="7031" y="3505"/>
                    <a:pt x="6842" y="3160"/>
                    <a:pt x="6673" y="2802"/>
                  </a:cubicBezTo>
                  <a:cubicBezTo>
                    <a:pt x="6636" y="2834"/>
                    <a:pt x="6599" y="2867"/>
                    <a:pt x="6563" y="2899"/>
                  </a:cubicBezTo>
                  <a:cubicBezTo>
                    <a:pt x="6728" y="3238"/>
                    <a:pt x="6912" y="3564"/>
                    <a:pt x="7113" y="3876"/>
                  </a:cubicBezTo>
                  <a:cubicBezTo>
                    <a:pt x="7553" y="4555"/>
                    <a:pt x="8108" y="5238"/>
                    <a:pt x="8768" y="5729"/>
                  </a:cubicBezTo>
                  <a:cubicBezTo>
                    <a:pt x="8360" y="6136"/>
                    <a:pt x="7962" y="6554"/>
                    <a:pt x="7567" y="6976"/>
                  </a:cubicBezTo>
                  <a:cubicBezTo>
                    <a:pt x="7274" y="6760"/>
                    <a:pt x="6980" y="6554"/>
                    <a:pt x="6705" y="6307"/>
                  </a:cubicBezTo>
                  <a:cubicBezTo>
                    <a:pt x="6375" y="6009"/>
                    <a:pt x="6076" y="5678"/>
                    <a:pt x="5811" y="5321"/>
                  </a:cubicBezTo>
                  <a:cubicBezTo>
                    <a:pt x="5558" y="4981"/>
                    <a:pt x="5348" y="4618"/>
                    <a:pt x="5164" y="4248"/>
                  </a:cubicBezTo>
                  <a:cubicBezTo>
                    <a:pt x="5128" y="4284"/>
                    <a:pt x="5096" y="4320"/>
                    <a:pt x="5058" y="4358"/>
                  </a:cubicBezTo>
                  <a:cubicBezTo>
                    <a:pt x="5238" y="4720"/>
                    <a:pt x="5453" y="5063"/>
                    <a:pt x="5691" y="5385"/>
                  </a:cubicBezTo>
                  <a:cubicBezTo>
                    <a:pt x="5957" y="5747"/>
                    <a:pt x="6260" y="6077"/>
                    <a:pt x="6590" y="6375"/>
                  </a:cubicBezTo>
                  <a:cubicBezTo>
                    <a:pt x="6865" y="6623"/>
                    <a:pt x="7168" y="6870"/>
                    <a:pt x="7498" y="7054"/>
                  </a:cubicBezTo>
                  <a:cubicBezTo>
                    <a:pt x="7086" y="7503"/>
                    <a:pt x="6677" y="7962"/>
                    <a:pt x="6279" y="8430"/>
                  </a:cubicBezTo>
                  <a:cubicBezTo>
                    <a:pt x="5664" y="7962"/>
                    <a:pt x="5063" y="7480"/>
                    <a:pt x="4508" y="6934"/>
                  </a:cubicBezTo>
                  <a:cubicBezTo>
                    <a:pt x="4233" y="6665"/>
                    <a:pt x="3972" y="6379"/>
                    <a:pt x="3720" y="6087"/>
                  </a:cubicBezTo>
                  <a:cubicBezTo>
                    <a:pt x="3701" y="6123"/>
                    <a:pt x="3678" y="6159"/>
                    <a:pt x="3655" y="6191"/>
                  </a:cubicBezTo>
                  <a:cubicBezTo>
                    <a:pt x="3917" y="6490"/>
                    <a:pt x="4192" y="6775"/>
                    <a:pt x="4472" y="7050"/>
                  </a:cubicBezTo>
                  <a:cubicBezTo>
                    <a:pt x="5013" y="7577"/>
                    <a:pt x="5595" y="8077"/>
                    <a:pt x="6224" y="8498"/>
                  </a:cubicBezTo>
                  <a:cubicBezTo>
                    <a:pt x="5985" y="8783"/>
                    <a:pt x="5746" y="9072"/>
                    <a:pt x="5513" y="9361"/>
                  </a:cubicBezTo>
                  <a:cubicBezTo>
                    <a:pt x="4848" y="9159"/>
                    <a:pt x="4210" y="8851"/>
                    <a:pt x="3650" y="8439"/>
                  </a:cubicBezTo>
                  <a:cubicBezTo>
                    <a:pt x="3371" y="8227"/>
                    <a:pt x="3109" y="7994"/>
                    <a:pt x="2876" y="7738"/>
                  </a:cubicBezTo>
                  <a:cubicBezTo>
                    <a:pt x="2857" y="7783"/>
                    <a:pt x="2839" y="7829"/>
                    <a:pt x="2821" y="7870"/>
                  </a:cubicBezTo>
                  <a:cubicBezTo>
                    <a:pt x="3527" y="8627"/>
                    <a:pt x="4476" y="9182"/>
                    <a:pt x="5467" y="9421"/>
                  </a:cubicBezTo>
                  <a:cubicBezTo>
                    <a:pt x="5411" y="9484"/>
                    <a:pt x="5361" y="9548"/>
                    <a:pt x="5310" y="9618"/>
                  </a:cubicBezTo>
                  <a:cubicBezTo>
                    <a:pt x="5054" y="9933"/>
                    <a:pt x="4806" y="10255"/>
                    <a:pt x="4563" y="10585"/>
                  </a:cubicBezTo>
                  <a:cubicBezTo>
                    <a:pt x="4045" y="10475"/>
                    <a:pt x="3545" y="10346"/>
                    <a:pt x="3068" y="10104"/>
                  </a:cubicBezTo>
                  <a:cubicBezTo>
                    <a:pt x="2806" y="9971"/>
                    <a:pt x="2569" y="9806"/>
                    <a:pt x="2339" y="9626"/>
                  </a:cubicBezTo>
                  <a:cubicBezTo>
                    <a:pt x="2330" y="9677"/>
                    <a:pt x="2325" y="9723"/>
                    <a:pt x="2317" y="9768"/>
                  </a:cubicBezTo>
                  <a:cubicBezTo>
                    <a:pt x="2541" y="9943"/>
                    <a:pt x="2779" y="10090"/>
                    <a:pt x="3026" y="10214"/>
                  </a:cubicBezTo>
                  <a:cubicBezTo>
                    <a:pt x="3485" y="10443"/>
                    <a:pt x="4004" y="10621"/>
                    <a:pt x="4522" y="10640"/>
                  </a:cubicBezTo>
                  <a:cubicBezTo>
                    <a:pt x="4298" y="10943"/>
                    <a:pt x="4078" y="11245"/>
                    <a:pt x="3862" y="11548"/>
                  </a:cubicBezTo>
                  <a:cubicBezTo>
                    <a:pt x="3398" y="11525"/>
                    <a:pt x="2958" y="11457"/>
                    <a:pt x="2518" y="11273"/>
                  </a:cubicBezTo>
                  <a:cubicBezTo>
                    <a:pt x="2467" y="11250"/>
                    <a:pt x="2417" y="11227"/>
                    <a:pt x="2372" y="11205"/>
                  </a:cubicBezTo>
                  <a:lnTo>
                    <a:pt x="2372" y="11205"/>
                  </a:lnTo>
                  <a:cubicBezTo>
                    <a:pt x="2380" y="11260"/>
                    <a:pt x="2394" y="11309"/>
                    <a:pt x="2408" y="11360"/>
                  </a:cubicBezTo>
                  <a:cubicBezTo>
                    <a:pt x="2421" y="11370"/>
                    <a:pt x="2435" y="11374"/>
                    <a:pt x="2454" y="11383"/>
                  </a:cubicBezTo>
                  <a:cubicBezTo>
                    <a:pt x="2848" y="11549"/>
                    <a:pt x="3304" y="11667"/>
                    <a:pt x="3749" y="11667"/>
                  </a:cubicBezTo>
                  <a:cubicBezTo>
                    <a:pt x="3759" y="11667"/>
                    <a:pt x="3769" y="11667"/>
                    <a:pt x="3779" y="11667"/>
                  </a:cubicBezTo>
                  <a:lnTo>
                    <a:pt x="3779" y="11667"/>
                  </a:lnTo>
                  <a:cubicBezTo>
                    <a:pt x="3513" y="12048"/>
                    <a:pt x="3252" y="12437"/>
                    <a:pt x="2995" y="12828"/>
                  </a:cubicBezTo>
                  <a:cubicBezTo>
                    <a:pt x="2789" y="13144"/>
                    <a:pt x="2586" y="13465"/>
                    <a:pt x="2389" y="13786"/>
                  </a:cubicBezTo>
                  <a:cubicBezTo>
                    <a:pt x="1509" y="15226"/>
                    <a:pt x="670" y="16721"/>
                    <a:pt x="50" y="18298"/>
                  </a:cubicBezTo>
                  <a:cubicBezTo>
                    <a:pt x="0" y="18425"/>
                    <a:pt x="123" y="18538"/>
                    <a:pt x="237" y="18538"/>
                  </a:cubicBezTo>
                  <a:cubicBezTo>
                    <a:pt x="288" y="18538"/>
                    <a:pt x="337" y="18515"/>
                    <a:pt x="367" y="18459"/>
                  </a:cubicBezTo>
                  <a:cubicBezTo>
                    <a:pt x="1248" y="16780"/>
                    <a:pt x="2101" y="15098"/>
                    <a:pt x="3109" y="13493"/>
                  </a:cubicBezTo>
                  <a:cubicBezTo>
                    <a:pt x="3183" y="13373"/>
                    <a:pt x="3261" y="13254"/>
                    <a:pt x="3335" y="13140"/>
                  </a:cubicBezTo>
                  <a:cubicBezTo>
                    <a:pt x="3591" y="12740"/>
                    <a:pt x="3857" y="12342"/>
                    <a:pt x="4127" y="11952"/>
                  </a:cubicBezTo>
                  <a:cubicBezTo>
                    <a:pt x="4389" y="12272"/>
                    <a:pt x="4738" y="12539"/>
                    <a:pt x="5063" y="12795"/>
                  </a:cubicBezTo>
                  <a:cubicBezTo>
                    <a:pt x="5393" y="13053"/>
                    <a:pt x="5737" y="13286"/>
                    <a:pt x="6091" y="13506"/>
                  </a:cubicBezTo>
                  <a:cubicBezTo>
                    <a:pt x="6178" y="13506"/>
                    <a:pt x="6260" y="13502"/>
                    <a:pt x="6338" y="13497"/>
                  </a:cubicBezTo>
                  <a:cubicBezTo>
                    <a:pt x="6306" y="13474"/>
                    <a:pt x="6269" y="13455"/>
                    <a:pt x="6237" y="13433"/>
                  </a:cubicBezTo>
                  <a:cubicBezTo>
                    <a:pt x="5856" y="13203"/>
                    <a:pt x="5490" y="12951"/>
                    <a:pt x="5136" y="12685"/>
                  </a:cubicBezTo>
                  <a:cubicBezTo>
                    <a:pt x="4806" y="12429"/>
                    <a:pt x="4503" y="12140"/>
                    <a:pt x="4169" y="11887"/>
                  </a:cubicBezTo>
                  <a:cubicBezTo>
                    <a:pt x="4421" y="11521"/>
                    <a:pt x="4683" y="11163"/>
                    <a:pt x="4944" y="10805"/>
                  </a:cubicBezTo>
                  <a:cubicBezTo>
                    <a:pt x="5246" y="11158"/>
                    <a:pt x="5650" y="11457"/>
                    <a:pt x="6017" y="11727"/>
                  </a:cubicBezTo>
                  <a:cubicBezTo>
                    <a:pt x="6430" y="12035"/>
                    <a:pt x="6857" y="12310"/>
                    <a:pt x="7301" y="12557"/>
                  </a:cubicBezTo>
                  <a:cubicBezTo>
                    <a:pt x="7545" y="12695"/>
                    <a:pt x="7792" y="12818"/>
                    <a:pt x="8044" y="12938"/>
                  </a:cubicBezTo>
                  <a:cubicBezTo>
                    <a:pt x="8095" y="12911"/>
                    <a:pt x="8150" y="12883"/>
                    <a:pt x="8205" y="12850"/>
                  </a:cubicBezTo>
                  <a:cubicBezTo>
                    <a:pt x="7915" y="12722"/>
                    <a:pt x="7631" y="12580"/>
                    <a:pt x="7352" y="12424"/>
                  </a:cubicBezTo>
                  <a:cubicBezTo>
                    <a:pt x="6916" y="12181"/>
                    <a:pt x="6499" y="11910"/>
                    <a:pt x="6095" y="11612"/>
                  </a:cubicBezTo>
                  <a:cubicBezTo>
                    <a:pt x="5894" y="11461"/>
                    <a:pt x="5691" y="11305"/>
                    <a:pt x="5498" y="11140"/>
                  </a:cubicBezTo>
                  <a:cubicBezTo>
                    <a:pt x="5333" y="11002"/>
                    <a:pt x="5173" y="10851"/>
                    <a:pt x="5008" y="10723"/>
                  </a:cubicBezTo>
                  <a:cubicBezTo>
                    <a:pt x="5228" y="10424"/>
                    <a:pt x="5448" y="10132"/>
                    <a:pt x="5678" y="9842"/>
                  </a:cubicBezTo>
                  <a:cubicBezTo>
                    <a:pt x="5981" y="10191"/>
                    <a:pt x="6366" y="10494"/>
                    <a:pt x="6728" y="10773"/>
                  </a:cubicBezTo>
                  <a:cubicBezTo>
                    <a:pt x="7154" y="11095"/>
                    <a:pt x="7604" y="11383"/>
                    <a:pt x="8076" y="11635"/>
                  </a:cubicBezTo>
                  <a:cubicBezTo>
                    <a:pt x="8457" y="11842"/>
                    <a:pt x="8851" y="12025"/>
                    <a:pt x="9255" y="12185"/>
                  </a:cubicBezTo>
                  <a:cubicBezTo>
                    <a:pt x="9268" y="12176"/>
                    <a:pt x="9282" y="12168"/>
                    <a:pt x="9296" y="12158"/>
                  </a:cubicBezTo>
                  <a:cubicBezTo>
                    <a:pt x="9333" y="12130"/>
                    <a:pt x="9365" y="12107"/>
                    <a:pt x="9401" y="12080"/>
                  </a:cubicBezTo>
                  <a:cubicBezTo>
                    <a:pt x="8957" y="11915"/>
                    <a:pt x="8525" y="11722"/>
                    <a:pt x="8104" y="11493"/>
                  </a:cubicBezTo>
                  <a:cubicBezTo>
                    <a:pt x="7649" y="11245"/>
                    <a:pt x="7219" y="10966"/>
                    <a:pt x="6806" y="10659"/>
                  </a:cubicBezTo>
                  <a:cubicBezTo>
                    <a:pt x="6434" y="10379"/>
                    <a:pt x="6099" y="10058"/>
                    <a:pt x="5742" y="9755"/>
                  </a:cubicBezTo>
                  <a:cubicBezTo>
                    <a:pt x="5985" y="9452"/>
                    <a:pt x="6228" y="9150"/>
                    <a:pt x="6480" y="8851"/>
                  </a:cubicBezTo>
                  <a:cubicBezTo>
                    <a:pt x="6586" y="8980"/>
                    <a:pt x="6719" y="9095"/>
                    <a:pt x="6833" y="9205"/>
                  </a:cubicBezTo>
                  <a:cubicBezTo>
                    <a:pt x="7003" y="9361"/>
                    <a:pt x="7172" y="9507"/>
                    <a:pt x="7352" y="9654"/>
                  </a:cubicBezTo>
                  <a:cubicBezTo>
                    <a:pt x="7718" y="9952"/>
                    <a:pt x="8108" y="10223"/>
                    <a:pt x="8516" y="10462"/>
                  </a:cubicBezTo>
                  <a:cubicBezTo>
                    <a:pt x="9099" y="10810"/>
                    <a:pt x="9713" y="11099"/>
                    <a:pt x="10356" y="11309"/>
                  </a:cubicBezTo>
                  <a:cubicBezTo>
                    <a:pt x="10373" y="11296"/>
                    <a:pt x="10392" y="11277"/>
                    <a:pt x="10411" y="11260"/>
                  </a:cubicBezTo>
                  <a:cubicBezTo>
                    <a:pt x="10428" y="11245"/>
                    <a:pt x="10447" y="11232"/>
                    <a:pt x="10461" y="11213"/>
                  </a:cubicBezTo>
                  <a:cubicBezTo>
                    <a:pt x="9814" y="10979"/>
                    <a:pt x="9186" y="10699"/>
                    <a:pt x="8595" y="10346"/>
                  </a:cubicBezTo>
                  <a:cubicBezTo>
                    <a:pt x="8205" y="10113"/>
                    <a:pt x="7828" y="9856"/>
                    <a:pt x="7475" y="9576"/>
                  </a:cubicBezTo>
                  <a:cubicBezTo>
                    <a:pt x="7283" y="9425"/>
                    <a:pt x="7094" y="9264"/>
                    <a:pt x="6912" y="9099"/>
                  </a:cubicBezTo>
                  <a:cubicBezTo>
                    <a:pt x="6796" y="8989"/>
                    <a:pt x="6682" y="8860"/>
                    <a:pt x="6558" y="8756"/>
                  </a:cubicBezTo>
                  <a:cubicBezTo>
                    <a:pt x="6939" y="8301"/>
                    <a:pt x="7333" y="7852"/>
                    <a:pt x="7732" y="7412"/>
                  </a:cubicBezTo>
                  <a:cubicBezTo>
                    <a:pt x="7865" y="7558"/>
                    <a:pt x="8021" y="7691"/>
                    <a:pt x="8159" y="7820"/>
                  </a:cubicBezTo>
                  <a:cubicBezTo>
                    <a:pt x="8356" y="8003"/>
                    <a:pt x="8557" y="8178"/>
                    <a:pt x="8768" y="8347"/>
                  </a:cubicBezTo>
                  <a:cubicBezTo>
                    <a:pt x="9640" y="9044"/>
                    <a:pt x="10603" y="9603"/>
                    <a:pt x="11626" y="10016"/>
                  </a:cubicBezTo>
                  <a:cubicBezTo>
                    <a:pt x="11658" y="9980"/>
                    <a:pt x="11689" y="9943"/>
                    <a:pt x="11721" y="9906"/>
                  </a:cubicBezTo>
                  <a:cubicBezTo>
                    <a:pt x="11094" y="9654"/>
                    <a:pt x="10493" y="9342"/>
                    <a:pt x="9920" y="8985"/>
                  </a:cubicBezTo>
                  <a:cubicBezTo>
                    <a:pt x="9507" y="8728"/>
                    <a:pt x="9113" y="8443"/>
                    <a:pt x="8736" y="8136"/>
                  </a:cubicBezTo>
                  <a:cubicBezTo>
                    <a:pt x="8530" y="7967"/>
                    <a:pt x="8328" y="7793"/>
                    <a:pt x="8136" y="7609"/>
                  </a:cubicBezTo>
                  <a:cubicBezTo>
                    <a:pt x="8030" y="7512"/>
                    <a:pt x="7934" y="7402"/>
                    <a:pt x="7828" y="7306"/>
                  </a:cubicBezTo>
                  <a:cubicBezTo>
                    <a:pt x="8254" y="6843"/>
                    <a:pt x="8690" y="6389"/>
                    <a:pt x="9135" y="5944"/>
                  </a:cubicBezTo>
                  <a:cubicBezTo>
                    <a:pt x="9768" y="6655"/>
                    <a:pt x="10580" y="7242"/>
                    <a:pt x="11387" y="7723"/>
                  </a:cubicBezTo>
                  <a:cubicBezTo>
                    <a:pt x="11869" y="8013"/>
                    <a:pt x="12382" y="8274"/>
                    <a:pt x="12914" y="8489"/>
                  </a:cubicBezTo>
                  <a:cubicBezTo>
                    <a:pt x="12946" y="8448"/>
                    <a:pt x="12978" y="8411"/>
                    <a:pt x="13010" y="8371"/>
                  </a:cubicBezTo>
                  <a:cubicBezTo>
                    <a:pt x="12479" y="8150"/>
                    <a:pt x="11960" y="7903"/>
                    <a:pt x="11465" y="7604"/>
                  </a:cubicBezTo>
                  <a:cubicBezTo>
                    <a:pt x="11029" y="7347"/>
                    <a:pt x="10612" y="7059"/>
                    <a:pt x="10218" y="6742"/>
                  </a:cubicBezTo>
                  <a:cubicBezTo>
                    <a:pt x="9869" y="6466"/>
                    <a:pt x="9548" y="6159"/>
                    <a:pt x="9223" y="5861"/>
                  </a:cubicBezTo>
                  <a:cubicBezTo>
                    <a:pt x="9287" y="5797"/>
                    <a:pt x="9351" y="5733"/>
                    <a:pt x="9416" y="5674"/>
                  </a:cubicBezTo>
                  <a:cubicBezTo>
                    <a:pt x="9663" y="5426"/>
                    <a:pt x="9915" y="5187"/>
                    <a:pt x="10172" y="4949"/>
                  </a:cubicBezTo>
                  <a:cubicBezTo>
                    <a:pt x="10277" y="5069"/>
                    <a:pt x="10396" y="5173"/>
                    <a:pt x="10506" y="5279"/>
                  </a:cubicBezTo>
                  <a:cubicBezTo>
                    <a:pt x="10681" y="5448"/>
                    <a:pt x="10864" y="5619"/>
                    <a:pt x="11052" y="5779"/>
                  </a:cubicBezTo>
                  <a:cubicBezTo>
                    <a:pt x="11446" y="6123"/>
                    <a:pt x="11859" y="6444"/>
                    <a:pt x="12290" y="6742"/>
                  </a:cubicBezTo>
                  <a:cubicBezTo>
                    <a:pt x="12717" y="7040"/>
                    <a:pt x="13162" y="7325"/>
                    <a:pt x="13625" y="7577"/>
                  </a:cubicBezTo>
                  <a:cubicBezTo>
                    <a:pt x="13657" y="7535"/>
                    <a:pt x="13685" y="7494"/>
                    <a:pt x="13717" y="7457"/>
                  </a:cubicBezTo>
                  <a:cubicBezTo>
                    <a:pt x="13262" y="7209"/>
                    <a:pt x="12818" y="6944"/>
                    <a:pt x="12387" y="6650"/>
                  </a:cubicBezTo>
                  <a:cubicBezTo>
                    <a:pt x="11965" y="6356"/>
                    <a:pt x="11562" y="6045"/>
                    <a:pt x="11171" y="5710"/>
                  </a:cubicBezTo>
                  <a:cubicBezTo>
                    <a:pt x="10970" y="5536"/>
                    <a:pt x="10773" y="5357"/>
                    <a:pt x="10580" y="5173"/>
                  </a:cubicBezTo>
                  <a:cubicBezTo>
                    <a:pt x="10474" y="5077"/>
                    <a:pt x="10373" y="4967"/>
                    <a:pt x="10263" y="4862"/>
                  </a:cubicBezTo>
                  <a:cubicBezTo>
                    <a:pt x="10571" y="4582"/>
                    <a:pt x="10883" y="4303"/>
                    <a:pt x="11194" y="4027"/>
                  </a:cubicBezTo>
                  <a:cubicBezTo>
                    <a:pt x="11369" y="4216"/>
                    <a:pt x="11571" y="4385"/>
                    <a:pt x="11759" y="4546"/>
                  </a:cubicBezTo>
                  <a:cubicBezTo>
                    <a:pt x="12057" y="4802"/>
                    <a:pt x="12369" y="5046"/>
                    <a:pt x="12699" y="5266"/>
                  </a:cubicBezTo>
                  <a:cubicBezTo>
                    <a:pt x="13277" y="5655"/>
                    <a:pt x="13895" y="5990"/>
                    <a:pt x="14551" y="6233"/>
                  </a:cubicBezTo>
                  <a:cubicBezTo>
                    <a:pt x="14565" y="6210"/>
                    <a:pt x="14574" y="6187"/>
                    <a:pt x="14589" y="6164"/>
                  </a:cubicBezTo>
                  <a:cubicBezTo>
                    <a:pt x="13956" y="5875"/>
                    <a:pt x="13345" y="5554"/>
                    <a:pt x="12767" y="5160"/>
                  </a:cubicBezTo>
                  <a:cubicBezTo>
                    <a:pt x="12451" y="4940"/>
                    <a:pt x="12144" y="4705"/>
                    <a:pt x="11850" y="4453"/>
                  </a:cubicBezTo>
                  <a:cubicBezTo>
                    <a:pt x="11662" y="4293"/>
                    <a:pt x="11488" y="4110"/>
                    <a:pt x="11304" y="3935"/>
                  </a:cubicBezTo>
                  <a:cubicBezTo>
                    <a:pt x="11562" y="3710"/>
                    <a:pt x="11818" y="3490"/>
                    <a:pt x="12085" y="3275"/>
                  </a:cubicBezTo>
                  <a:cubicBezTo>
                    <a:pt x="12263" y="3495"/>
                    <a:pt x="12474" y="3693"/>
                    <a:pt x="12680" y="3880"/>
                  </a:cubicBezTo>
                  <a:cubicBezTo>
                    <a:pt x="12932" y="4119"/>
                    <a:pt x="13203" y="4343"/>
                    <a:pt x="13482" y="4550"/>
                  </a:cubicBezTo>
                  <a:cubicBezTo>
                    <a:pt x="13933" y="4889"/>
                    <a:pt x="14423" y="5206"/>
                    <a:pt x="14941" y="5448"/>
                  </a:cubicBezTo>
                  <a:cubicBezTo>
                    <a:pt x="14955" y="5412"/>
                    <a:pt x="14968" y="5380"/>
                    <a:pt x="14987" y="5344"/>
                  </a:cubicBezTo>
                  <a:cubicBezTo>
                    <a:pt x="14500" y="5073"/>
                    <a:pt x="14028" y="4788"/>
                    <a:pt x="13579" y="4453"/>
                  </a:cubicBezTo>
                  <a:cubicBezTo>
                    <a:pt x="13285" y="4238"/>
                    <a:pt x="13006" y="4000"/>
                    <a:pt x="12735" y="3752"/>
                  </a:cubicBezTo>
                  <a:cubicBezTo>
                    <a:pt x="12542" y="3573"/>
                    <a:pt x="12369" y="3376"/>
                    <a:pt x="12180" y="3192"/>
                  </a:cubicBezTo>
                  <a:cubicBezTo>
                    <a:pt x="12432" y="2986"/>
                    <a:pt x="12684" y="2785"/>
                    <a:pt x="12942" y="2582"/>
                  </a:cubicBezTo>
                  <a:cubicBezTo>
                    <a:pt x="13327" y="3014"/>
                    <a:pt x="13795" y="3385"/>
                    <a:pt x="14248" y="3725"/>
                  </a:cubicBezTo>
                  <a:cubicBezTo>
                    <a:pt x="14593" y="3986"/>
                    <a:pt x="14959" y="4243"/>
                    <a:pt x="15340" y="4463"/>
                  </a:cubicBezTo>
                  <a:cubicBezTo>
                    <a:pt x="15359" y="4413"/>
                    <a:pt x="15377" y="4366"/>
                    <a:pt x="15391" y="4320"/>
                  </a:cubicBezTo>
                  <a:cubicBezTo>
                    <a:pt x="15029" y="4096"/>
                    <a:pt x="14666" y="3871"/>
                    <a:pt x="14322" y="3615"/>
                  </a:cubicBezTo>
                  <a:cubicBezTo>
                    <a:pt x="13868" y="3275"/>
                    <a:pt x="13460" y="2885"/>
                    <a:pt x="13038" y="2504"/>
                  </a:cubicBezTo>
                  <a:cubicBezTo>
                    <a:pt x="13097" y="2459"/>
                    <a:pt x="13152" y="2417"/>
                    <a:pt x="13213" y="2372"/>
                  </a:cubicBezTo>
                  <a:cubicBezTo>
                    <a:pt x="13405" y="2225"/>
                    <a:pt x="13598" y="2074"/>
                    <a:pt x="13795" y="1932"/>
                  </a:cubicBezTo>
                  <a:cubicBezTo>
                    <a:pt x="14125" y="2271"/>
                    <a:pt x="14528" y="2565"/>
                    <a:pt x="14909" y="2834"/>
                  </a:cubicBezTo>
                  <a:cubicBezTo>
                    <a:pt x="15161" y="3014"/>
                    <a:pt x="15427" y="3198"/>
                    <a:pt x="15702" y="3357"/>
                  </a:cubicBezTo>
                  <a:cubicBezTo>
                    <a:pt x="15717" y="3308"/>
                    <a:pt x="15730" y="3261"/>
                    <a:pt x="15744" y="3215"/>
                  </a:cubicBezTo>
                  <a:cubicBezTo>
                    <a:pt x="15482" y="3060"/>
                    <a:pt x="15230" y="2899"/>
                    <a:pt x="14983" y="2724"/>
                  </a:cubicBezTo>
                  <a:cubicBezTo>
                    <a:pt x="14748" y="2555"/>
                    <a:pt x="14519" y="2381"/>
                    <a:pt x="14295" y="2197"/>
                  </a:cubicBezTo>
                  <a:cubicBezTo>
                    <a:pt x="14161" y="2083"/>
                    <a:pt x="14028" y="1968"/>
                    <a:pt x="13895" y="1854"/>
                  </a:cubicBezTo>
                  <a:cubicBezTo>
                    <a:pt x="14088" y="1706"/>
                    <a:pt x="14286" y="1564"/>
                    <a:pt x="14483" y="1422"/>
                  </a:cubicBezTo>
                  <a:cubicBezTo>
                    <a:pt x="14565" y="1509"/>
                    <a:pt x="14661" y="1592"/>
                    <a:pt x="14748" y="1670"/>
                  </a:cubicBezTo>
                  <a:cubicBezTo>
                    <a:pt x="14936" y="1831"/>
                    <a:pt x="15129" y="1977"/>
                    <a:pt x="15331" y="2119"/>
                  </a:cubicBezTo>
                  <a:cubicBezTo>
                    <a:pt x="15519" y="2248"/>
                    <a:pt x="15717" y="2367"/>
                    <a:pt x="15922" y="2472"/>
                  </a:cubicBezTo>
                  <a:cubicBezTo>
                    <a:pt x="15927" y="2432"/>
                    <a:pt x="15937" y="2390"/>
                    <a:pt x="15946" y="2349"/>
                  </a:cubicBezTo>
                  <a:cubicBezTo>
                    <a:pt x="15757" y="2243"/>
                    <a:pt x="15579" y="2133"/>
                    <a:pt x="15400" y="2014"/>
                  </a:cubicBezTo>
                  <a:cubicBezTo>
                    <a:pt x="15203" y="1877"/>
                    <a:pt x="15010" y="1729"/>
                    <a:pt x="14822" y="1574"/>
                  </a:cubicBezTo>
                  <a:cubicBezTo>
                    <a:pt x="14744" y="1500"/>
                    <a:pt x="14661" y="1427"/>
                    <a:pt x="14583" y="1348"/>
                  </a:cubicBezTo>
                  <a:cubicBezTo>
                    <a:pt x="14735" y="1238"/>
                    <a:pt x="14891" y="1128"/>
                    <a:pt x="15046" y="1018"/>
                  </a:cubicBezTo>
                  <a:cubicBezTo>
                    <a:pt x="15175" y="1147"/>
                    <a:pt x="15359" y="1234"/>
                    <a:pt x="15519" y="1308"/>
                  </a:cubicBezTo>
                  <a:cubicBezTo>
                    <a:pt x="15684" y="1386"/>
                    <a:pt x="15859" y="1450"/>
                    <a:pt x="16033" y="1505"/>
                  </a:cubicBezTo>
                  <a:cubicBezTo>
                    <a:pt x="16037" y="1464"/>
                    <a:pt x="16037" y="1422"/>
                    <a:pt x="16041" y="1382"/>
                  </a:cubicBezTo>
                  <a:cubicBezTo>
                    <a:pt x="15895" y="1340"/>
                    <a:pt x="15749" y="1285"/>
                    <a:pt x="15607" y="1221"/>
                  </a:cubicBezTo>
                  <a:cubicBezTo>
                    <a:pt x="15442" y="1151"/>
                    <a:pt x="15281" y="1041"/>
                    <a:pt x="15111" y="973"/>
                  </a:cubicBezTo>
                  <a:cubicBezTo>
                    <a:pt x="15148" y="950"/>
                    <a:pt x="15180" y="927"/>
                    <a:pt x="15211" y="904"/>
                  </a:cubicBezTo>
                  <a:cubicBezTo>
                    <a:pt x="15552" y="666"/>
                    <a:pt x="15895" y="432"/>
                    <a:pt x="16244" y="207"/>
                  </a:cubicBezTo>
                  <a:cubicBezTo>
                    <a:pt x="16257" y="198"/>
                    <a:pt x="16271" y="188"/>
                    <a:pt x="16285" y="175"/>
                  </a:cubicBezTo>
                  <a:cubicBezTo>
                    <a:pt x="16308" y="125"/>
                    <a:pt x="16322" y="101"/>
                    <a:pt x="16322" y="101"/>
                  </a:cubicBezTo>
                  <a:cubicBezTo>
                    <a:pt x="16317" y="101"/>
                    <a:pt x="16138" y="88"/>
                    <a:pt x="15808" y="83"/>
                  </a:cubicBezTo>
                  <a:cubicBezTo>
                    <a:pt x="15519" y="262"/>
                    <a:pt x="15230" y="450"/>
                    <a:pt x="14941" y="639"/>
                  </a:cubicBezTo>
                  <a:cubicBezTo>
                    <a:pt x="14896" y="455"/>
                    <a:pt x="14854" y="271"/>
                    <a:pt x="14831" y="78"/>
                  </a:cubicBezTo>
                  <a:lnTo>
                    <a:pt x="14735" y="78"/>
                  </a:lnTo>
                  <a:cubicBezTo>
                    <a:pt x="14754" y="285"/>
                    <a:pt x="14790" y="496"/>
                    <a:pt x="14858" y="694"/>
                  </a:cubicBezTo>
                  <a:cubicBezTo>
                    <a:pt x="14831" y="711"/>
                    <a:pt x="14803" y="730"/>
                    <a:pt x="14776" y="749"/>
                  </a:cubicBezTo>
                  <a:cubicBezTo>
                    <a:pt x="14616" y="859"/>
                    <a:pt x="14455" y="969"/>
                    <a:pt x="14295" y="1079"/>
                  </a:cubicBezTo>
                  <a:cubicBezTo>
                    <a:pt x="14176" y="794"/>
                    <a:pt x="14083" y="505"/>
                    <a:pt x="14060" y="193"/>
                  </a:cubicBezTo>
                  <a:cubicBezTo>
                    <a:pt x="14056" y="148"/>
                    <a:pt x="14051" y="101"/>
                    <a:pt x="14051" y="55"/>
                  </a:cubicBezTo>
                  <a:cubicBezTo>
                    <a:pt x="14020" y="55"/>
                    <a:pt x="13983" y="55"/>
                    <a:pt x="13950" y="51"/>
                  </a:cubicBezTo>
                  <a:lnTo>
                    <a:pt x="13950" y="51"/>
                  </a:lnTo>
                  <a:cubicBezTo>
                    <a:pt x="13950" y="88"/>
                    <a:pt x="13950" y="125"/>
                    <a:pt x="13956" y="161"/>
                  </a:cubicBezTo>
                  <a:cubicBezTo>
                    <a:pt x="13983" y="491"/>
                    <a:pt x="14066" y="831"/>
                    <a:pt x="14235" y="1120"/>
                  </a:cubicBezTo>
                  <a:cubicBezTo>
                    <a:pt x="13996" y="1285"/>
                    <a:pt x="13763" y="1454"/>
                    <a:pt x="13529" y="1629"/>
                  </a:cubicBezTo>
                  <a:cubicBezTo>
                    <a:pt x="13460" y="1482"/>
                    <a:pt x="13382" y="1340"/>
                    <a:pt x="13323" y="1189"/>
                  </a:cubicBezTo>
                  <a:cubicBezTo>
                    <a:pt x="13230" y="969"/>
                    <a:pt x="13152" y="743"/>
                    <a:pt x="13093" y="510"/>
                  </a:cubicBezTo>
                  <a:cubicBezTo>
                    <a:pt x="13048" y="340"/>
                    <a:pt x="13020" y="175"/>
                    <a:pt x="12993" y="6"/>
                  </a:cubicBezTo>
                  <a:cubicBezTo>
                    <a:pt x="12951" y="0"/>
                    <a:pt x="12910" y="0"/>
                    <a:pt x="12868" y="0"/>
                  </a:cubicBezTo>
                  <a:close/>
                </a:path>
              </a:pathLst>
            </a:custGeom>
            <a:solidFill>
              <a:schemeClr val="lt2">
                <a:alpha val="73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3" name="Google Shape;2003;p22"/>
          <p:cNvGrpSpPr/>
          <p:nvPr/>
        </p:nvGrpSpPr>
        <p:grpSpPr>
          <a:xfrm rot="-7390987">
            <a:off x="7382217" y="4159624"/>
            <a:ext cx="1514851" cy="1721341"/>
            <a:chOff x="-1010725" y="1320475"/>
            <a:chExt cx="1514897" cy="1721394"/>
          </a:xfrm>
        </p:grpSpPr>
        <p:sp>
          <p:nvSpPr>
            <p:cNvPr id="2004" name="Google Shape;2004;p22"/>
            <p:cNvSpPr/>
            <p:nvPr/>
          </p:nvSpPr>
          <p:spPr>
            <a:xfrm>
              <a:off x="-809054" y="1320475"/>
              <a:ext cx="1312669" cy="1254201"/>
            </a:xfrm>
            <a:custGeom>
              <a:avLst/>
              <a:gdLst/>
              <a:ahLst/>
              <a:cxnLst/>
              <a:rect l="l" t="t" r="r" b="b"/>
              <a:pathLst>
                <a:path w="14144" h="13514" extrusionOk="0">
                  <a:moveTo>
                    <a:pt x="10310" y="1"/>
                  </a:moveTo>
                  <a:cubicBezTo>
                    <a:pt x="9699" y="1"/>
                    <a:pt x="9092" y="51"/>
                    <a:pt x="8553" y="229"/>
                  </a:cubicBezTo>
                  <a:cubicBezTo>
                    <a:pt x="7330" y="633"/>
                    <a:pt x="5372" y="1808"/>
                    <a:pt x="3069" y="4170"/>
                  </a:cubicBezTo>
                  <a:cubicBezTo>
                    <a:pt x="762" y="6530"/>
                    <a:pt x="184" y="8994"/>
                    <a:pt x="102" y="10141"/>
                  </a:cubicBezTo>
                  <a:cubicBezTo>
                    <a:pt x="0" y="11525"/>
                    <a:pt x="872" y="12914"/>
                    <a:pt x="963" y="13098"/>
                  </a:cubicBezTo>
                  <a:cubicBezTo>
                    <a:pt x="963" y="13098"/>
                    <a:pt x="2615" y="13514"/>
                    <a:pt x="3846" y="13514"/>
                  </a:cubicBezTo>
                  <a:cubicBezTo>
                    <a:pt x="4077" y="13514"/>
                    <a:pt x="4293" y="13499"/>
                    <a:pt x="4481" y="13464"/>
                  </a:cubicBezTo>
                  <a:cubicBezTo>
                    <a:pt x="5848" y="13212"/>
                    <a:pt x="7751" y="11828"/>
                    <a:pt x="8879" y="10645"/>
                  </a:cubicBezTo>
                  <a:cubicBezTo>
                    <a:pt x="10007" y="9457"/>
                    <a:pt x="11925" y="7095"/>
                    <a:pt x="12433" y="6132"/>
                  </a:cubicBezTo>
                  <a:cubicBezTo>
                    <a:pt x="13286" y="4509"/>
                    <a:pt x="13832" y="2486"/>
                    <a:pt x="13851" y="1693"/>
                  </a:cubicBezTo>
                  <a:cubicBezTo>
                    <a:pt x="13878" y="587"/>
                    <a:pt x="14144" y="106"/>
                    <a:pt x="14144" y="106"/>
                  </a:cubicBezTo>
                  <a:cubicBezTo>
                    <a:pt x="14144" y="106"/>
                    <a:pt x="13797" y="84"/>
                    <a:pt x="13133" y="84"/>
                  </a:cubicBezTo>
                  <a:cubicBezTo>
                    <a:pt x="12996" y="84"/>
                    <a:pt x="12845" y="85"/>
                    <a:pt x="12681" y="87"/>
                  </a:cubicBezTo>
                  <a:cubicBezTo>
                    <a:pt x="12652" y="88"/>
                    <a:pt x="12623" y="88"/>
                    <a:pt x="12593" y="88"/>
                  </a:cubicBezTo>
                  <a:cubicBezTo>
                    <a:pt x="11921" y="88"/>
                    <a:pt x="11112" y="1"/>
                    <a:pt x="10310" y="1"/>
                  </a:cubicBezTo>
                  <a:close/>
                </a:path>
              </a:pathLst>
            </a:custGeom>
            <a:solidFill>
              <a:schemeClr val="lt2">
                <a:alpha val="73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-796710" y="1485023"/>
              <a:ext cx="1101625" cy="1072855"/>
            </a:xfrm>
            <a:custGeom>
              <a:avLst/>
              <a:gdLst/>
              <a:ahLst/>
              <a:cxnLst/>
              <a:rect l="l" t="t" r="r" b="b"/>
              <a:pathLst>
                <a:path w="11870" h="11560" extrusionOk="0">
                  <a:moveTo>
                    <a:pt x="10528" y="0"/>
                  </a:moveTo>
                  <a:cubicBezTo>
                    <a:pt x="9624" y="0"/>
                    <a:pt x="8718" y="287"/>
                    <a:pt x="7990" y="828"/>
                  </a:cubicBezTo>
                  <a:cubicBezTo>
                    <a:pt x="7072" y="1506"/>
                    <a:pt x="6477" y="2515"/>
                    <a:pt x="5738" y="3382"/>
                  </a:cubicBezTo>
                  <a:cubicBezTo>
                    <a:pt x="4018" y="5405"/>
                    <a:pt x="1431" y="6789"/>
                    <a:pt x="1" y="8927"/>
                  </a:cubicBezTo>
                  <a:cubicBezTo>
                    <a:pt x="121" y="10096"/>
                    <a:pt x="771" y="11141"/>
                    <a:pt x="849" y="11302"/>
                  </a:cubicBezTo>
                  <a:cubicBezTo>
                    <a:pt x="849" y="11302"/>
                    <a:pt x="1408" y="11439"/>
                    <a:pt x="2119" y="11559"/>
                  </a:cubicBezTo>
                  <a:cubicBezTo>
                    <a:pt x="2716" y="11155"/>
                    <a:pt x="3312" y="10751"/>
                    <a:pt x="3903" y="10349"/>
                  </a:cubicBezTo>
                  <a:cubicBezTo>
                    <a:pt x="4995" y="9610"/>
                    <a:pt x="6086" y="8872"/>
                    <a:pt x="7086" y="8010"/>
                  </a:cubicBezTo>
                  <a:cubicBezTo>
                    <a:pt x="8668" y="6638"/>
                    <a:pt x="9999" y="4973"/>
                    <a:pt x="10975" y="3125"/>
                  </a:cubicBezTo>
                  <a:cubicBezTo>
                    <a:pt x="11461" y="2213"/>
                    <a:pt x="11870" y="1190"/>
                    <a:pt x="11714" y="172"/>
                  </a:cubicBezTo>
                  <a:cubicBezTo>
                    <a:pt x="11329" y="57"/>
                    <a:pt x="10929" y="0"/>
                    <a:pt x="10528" y="0"/>
                  </a:cubicBezTo>
                  <a:close/>
                </a:path>
              </a:pathLst>
            </a:custGeom>
            <a:solidFill>
              <a:schemeClr val="lt2">
                <a:alpha val="73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-1010725" y="1321310"/>
              <a:ext cx="1514897" cy="1720558"/>
            </a:xfrm>
            <a:custGeom>
              <a:avLst/>
              <a:gdLst/>
              <a:ahLst/>
              <a:cxnLst/>
              <a:rect l="l" t="t" r="r" b="b"/>
              <a:pathLst>
                <a:path w="16323" h="18539" extrusionOk="0">
                  <a:moveTo>
                    <a:pt x="12868" y="0"/>
                  </a:moveTo>
                  <a:cubicBezTo>
                    <a:pt x="12900" y="198"/>
                    <a:pt x="12946" y="395"/>
                    <a:pt x="13001" y="584"/>
                  </a:cubicBezTo>
                  <a:cubicBezTo>
                    <a:pt x="13103" y="946"/>
                    <a:pt x="13230" y="1363"/>
                    <a:pt x="13442" y="1693"/>
                  </a:cubicBezTo>
                  <a:cubicBezTo>
                    <a:pt x="13207" y="1867"/>
                    <a:pt x="12974" y="2042"/>
                    <a:pt x="12745" y="2220"/>
                  </a:cubicBezTo>
                  <a:cubicBezTo>
                    <a:pt x="12483" y="1803"/>
                    <a:pt x="12244" y="1382"/>
                    <a:pt x="12102" y="904"/>
                  </a:cubicBezTo>
                  <a:cubicBezTo>
                    <a:pt x="12015" y="606"/>
                    <a:pt x="11969" y="308"/>
                    <a:pt x="11947" y="10"/>
                  </a:cubicBezTo>
                  <a:cubicBezTo>
                    <a:pt x="11905" y="10"/>
                    <a:pt x="11864" y="15"/>
                    <a:pt x="11823" y="19"/>
                  </a:cubicBezTo>
                  <a:cubicBezTo>
                    <a:pt x="11850" y="345"/>
                    <a:pt x="11920" y="671"/>
                    <a:pt x="12015" y="973"/>
                  </a:cubicBezTo>
                  <a:cubicBezTo>
                    <a:pt x="12157" y="1431"/>
                    <a:pt x="12373" y="1894"/>
                    <a:pt x="12694" y="2262"/>
                  </a:cubicBezTo>
                  <a:cubicBezTo>
                    <a:pt x="12621" y="2317"/>
                    <a:pt x="12552" y="2372"/>
                    <a:pt x="12483" y="2427"/>
                  </a:cubicBezTo>
                  <a:cubicBezTo>
                    <a:pt x="12282" y="2582"/>
                    <a:pt x="12085" y="2743"/>
                    <a:pt x="11886" y="2904"/>
                  </a:cubicBezTo>
                  <a:cubicBezTo>
                    <a:pt x="11524" y="2385"/>
                    <a:pt x="11204" y="1858"/>
                    <a:pt x="10984" y="1257"/>
                  </a:cubicBezTo>
                  <a:cubicBezTo>
                    <a:pt x="10860" y="914"/>
                    <a:pt x="10781" y="569"/>
                    <a:pt x="10726" y="226"/>
                  </a:cubicBezTo>
                  <a:cubicBezTo>
                    <a:pt x="10686" y="239"/>
                    <a:pt x="10644" y="253"/>
                    <a:pt x="10599" y="271"/>
                  </a:cubicBezTo>
                  <a:cubicBezTo>
                    <a:pt x="10658" y="620"/>
                    <a:pt x="10758" y="963"/>
                    <a:pt x="10874" y="1280"/>
                  </a:cubicBezTo>
                  <a:cubicBezTo>
                    <a:pt x="11089" y="1877"/>
                    <a:pt x="11401" y="2477"/>
                    <a:pt x="11827" y="2954"/>
                  </a:cubicBezTo>
                  <a:cubicBezTo>
                    <a:pt x="11594" y="3147"/>
                    <a:pt x="11359" y="3344"/>
                    <a:pt x="11126" y="3541"/>
                  </a:cubicBezTo>
                  <a:cubicBezTo>
                    <a:pt x="11061" y="3458"/>
                    <a:pt x="10988" y="3376"/>
                    <a:pt x="10929" y="3298"/>
                  </a:cubicBezTo>
                  <a:cubicBezTo>
                    <a:pt x="10813" y="3143"/>
                    <a:pt x="10703" y="2986"/>
                    <a:pt x="10603" y="2826"/>
                  </a:cubicBezTo>
                  <a:cubicBezTo>
                    <a:pt x="10401" y="2504"/>
                    <a:pt x="10222" y="2170"/>
                    <a:pt x="10070" y="1826"/>
                  </a:cubicBezTo>
                  <a:cubicBezTo>
                    <a:pt x="9911" y="1445"/>
                    <a:pt x="9791" y="1060"/>
                    <a:pt x="9700" y="666"/>
                  </a:cubicBezTo>
                  <a:cubicBezTo>
                    <a:pt x="9663" y="688"/>
                    <a:pt x="9621" y="711"/>
                    <a:pt x="9581" y="730"/>
                  </a:cubicBezTo>
                  <a:cubicBezTo>
                    <a:pt x="9672" y="1115"/>
                    <a:pt x="9805" y="1496"/>
                    <a:pt x="9960" y="1849"/>
                  </a:cubicBezTo>
                  <a:cubicBezTo>
                    <a:pt x="10112" y="2201"/>
                    <a:pt x="10296" y="2542"/>
                    <a:pt x="10502" y="2862"/>
                  </a:cubicBezTo>
                  <a:cubicBezTo>
                    <a:pt x="10608" y="3027"/>
                    <a:pt x="10722" y="3188"/>
                    <a:pt x="10841" y="3340"/>
                  </a:cubicBezTo>
                  <a:cubicBezTo>
                    <a:pt x="10906" y="3422"/>
                    <a:pt x="10978" y="3518"/>
                    <a:pt x="11057" y="3600"/>
                  </a:cubicBezTo>
                  <a:cubicBezTo>
                    <a:pt x="11029" y="3623"/>
                    <a:pt x="11002" y="3647"/>
                    <a:pt x="10974" y="3670"/>
                  </a:cubicBezTo>
                  <a:cubicBezTo>
                    <a:pt x="10965" y="3674"/>
                    <a:pt x="10956" y="3683"/>
                    <a:pt x="10951" y="3697"/>
                  </a:cubicBezTo>
                  <a:cubicBezTo>
                    <a:pt x="10648" y="3954"/>
                    <a:pt x="10356" y="4220"/>
                    <a:pt x="10062" y="4491"/>
                  </a:cubicBezTo>
                  <a:cubicBezTo>
                    <a:pt x="9539" y="3926"/>
                    <a:pt x="9052" y="3340"/>
                    <a:pt x="8663" y="2669"/>
                  </a:cubicBezTo>
                  <a:cubicBezTo>
                    <a:pt x="8470" y="2330"/>
                    <a:pt x="8301" y="1981"/>
                    <a:pt x="8154" y="1624"/>
                  </a:cubicBezTo>
                  <a:cubicBezTo>
                    <a:pt x="8117" y="1651"/>
                    <a:pt x="8085" y="1674"/>
                    <a:pt x="8049" y="1702"/>
                  </a:cubicBezTo>
                  <a:cubicBezTo>
                    <a:pt x="8195" y="2060"/>
                    <a:pt x="8370" y="2408"/>
                    <a:pt x="8567" y="2743"/>
                  </a:cubicBezTo>
                  <a:cubicBezTo>
                    <a:pt x="8952" y="3403"/>
                    <a:pt x="9420" y="4041"/>
                    <a:pt x="9993" y="4555"/>
                  </a:cubicBezTo>
                  <a:cubicBezTo>
                    <a:pt x="9598" y="4917"/>
                    <a:pt x="9213" y="5283"/>
                    <a:pt x="8838" y="5664"/>
                  </a:cubicBezTo>
                  <a:cubicBezTo>
                    <a:pt x="8571" y="5412"/>
                    <a:pt x="8301" y="5160"/>
                    <a:pt x="8057" y="4885"/>
                  </a:cubicBezTo>
                  <a:cubicBezTo>
                    <a:pt x="7759" y="4555"/>
                    <a:pt x="7489" y="4206"/>
                    <a:pt x="7246" y="3835"/>
                  </a:cubicBezTo>
                  <a:cubicBezTo>
                    <a:pt x="7031" y="3505"/>
                    <a:pt x="6842" y="3160"/>
                    <a:pt x="6673" y="2802"/>
                  </a:cubicBezTo>
                  <a:cubicBezTo>
                    <a:pt x="6636" y="2834"/>
                    <a:pt x="6599" y="2867"/>
                    <a:pt x="6563" y="2899"/>
                  </a:cubicBezTo>
                  <a:cubicBezTo>
                    <a:pt x="6728" y="3238"/>
                    <a:pt x="6912" y="3564"/>
                    <a:pt x="7113" y="3876"/>
                  </a:cubicBezTo>
                  <a:cubicBezTo>
                    <a:pt x="7553" y="4555"/>
                    <a:pt x="8108" y="5238"/>
                    <a:pt x="8768" y="5729"/>
                  </a:cubicBezTo>
                  <a:cubicBezTo>
                    <a:pt x="8360" y="6136"/>
                    <a:pt x="7962" y="6554"/>
                    <a:pt x="7567" y="6976"/>
                  </a:cubicBezTo>
                  <a:cubicBezTo>
                    <a:pt x="7274" y="6760"/>
                    <a:pt x="6980" y="6554"/>
                    <a:pt x="6705" y="6307"/>
                  </a:cubicBezTo>
                  <a:cubicBezTo>
                    <a:pt x="6375" y="6009"/>
                    <a:pt x="6076" y="5678"/>
                    <a:pt x="5811" y="5321"/>
                  </a:cubicBezTo>
                  <a:cubicBezTo>
                    <a:pt x="5558" y="4981"/>
                    <a:pt x="5348" y="4618"/>
                    <a:pt x="5164" y="4248"/>
                  </a:cubicBezTo>
                  <a:cubicBezTo>
                    <a:pt x="5128" y="4284"/>
                    <a:pt x="5096" y="4320"/>
                    <a:pt x="5058" y="4358"/>
                  </a:cubicBezTo>
                  <a:cubicBezTo>
                    <a:pt x="5238" y="4720"/>
                    <a:pt x="5453" y="5063"/>
                    <a:pt x="5691" y="5385"/>
                  </a:cubicBezTo>
                  <a:cubicBezTo>
                    <a:pt x="5957" y="5747"/>
                    <a:pt x="6260" y="6077"/>
                    <a:pt x="6590" y="6375"/>
                  </a:cubicBezTo>
                  <a:cubicBezTo>
                    <a:pt x="6865" y="6623"/>
                    <a:pt x="7168" y="6870"/>
                    <a:pt x="7498" y="7054"/>
                  </a:cubicBezTo>
                  <a:cubicBezTo>
                    <a:pt x="7086" y="7503"/>
                    <a:pt x="6677" y="7962"/>
                    <a:pt x="6279" y="8430"/>
                  </a:cubicBezTo>
                  <a:cubicBezTo>
                    <a:pt x="5664" y="7962"/>
                    <a:pt x="5063" y="7480"/>
                    <a:pt x="4508" y="6934"/>
                  </a:cubicBezTo>
                  <a:cubicBezTo>
                    <a:pt x="4233" y="6665"/>
                    <a:pt x="3972" y="6379"/>
                    <a:pt x="3720" y="6087"/>
                  </a:cubicBezTo>
                  <a:cubicBezTo>
                    <a:pt x="3701" y="6123"/>
                    <a:pt x="3678" y="6159"/>
                    <a:pt x="3655" y="6191"/>
                  </a:cubicBezTo>
                  <a:cubicBezTo>
                    <a:pt x="3917" y="6490"/>
                    <a:pt x="4192" y="6775"/>
                    <a:pt x="4472" y="7050"/>
                  </a:cubicBezTo>
                  <a:cubicBezTo>
                    <a:pt x="5013" y="7577"/>
                    <a:pt x="5595" y="8077"/>
                    <a:pt x="6224" y="8498"/>
                  </a:cubicBezTo>
                  <a:cubicBezTo>
                    <a:pt x="5985" y="8783"/>
                    <a:pt x="5746" y="9072"/>
                    <a:pt x="5513" y="9361"/>
                  </a:cubicBezTo>
                  <a:cubicBezTo>
                    <a:pt x="4848" y="9159"/>
                    <a:pt x="4210" y="8851"/>
                    <a:pt x="3650" y="8439"/>
                  </a:cubicBezTo>
                  <a:cubicBezTo>
                    <a:pt x="3371" y="8227"/>
                    <a:pt x="3109" y="7994"/>
                    <a:pt x="2876" y="7738"/>
                  </a:cubicBezTo>
                  <a:cubicBezTo>
                    <a:pt x="2857" y="7783"/>
                    <a:pt x="2839" y="7829"/>
                    <a:pt x="2821" y="7870"/>
                  </a:cubicBezTo>
                  <a:cubicBezTo>
                    <a:pt x="3527" y="8627"/>
                    <a:pt x="4476" y="9182"/>
                    <a:pt x="5467" y="9421"/>
                  </a:cubicBezTo>
                  <a:cubicBezTo>
                    <a:pt x="5411" y="9484"/>
                    <a:pt x="5361" y="9548"/>
                    <a:pt x="5310" y="9618"/>
                  </a:cubicBezTo>
                  <a:cubicBezTo>
                    <a:pt x="5054" y="9933"/>
                    <a:pt x="4806" y="10255"/>
                    <a:pt x="4563" y="10585"/>
                  </a:cubicBezTo>
                  <a:cubicBezTo>
                    <a:pt x="4045" y="10475"/>
                    <a:pt x="3545" y="10346"/>
                    <a:pt x="3068" y="10104"/>
                  </a:cubicBezTo>
                  <a:cubicBezTo>
                    <a:pt x="2806" y="9971"/>
                    <a:pt x="2569" y="9806"/>
                    <a:pt x="2339" y="9626"/>
                  </a:cubicBezTo>
                  <a:cubicBezTo>
                    <a:pt x="2330" y="9677"/>
                    <a:pt x="2325" y="9723"/>
                    <a:pt x="2317" y="9768"/>
                  </a:cubicBezTo>
                  <a:cubicBezTo>
                    <a:pt x="2541" y="9943"/>
                    <a:pt x="2779" y="10090"/>
                    <a:pt x="3026" y="10214"/>
                  </a:cubicBezTo>
                  <a:cubicBezTo>
                    <a:pt x="3485" y="10443"/>
                    <a:pt x="4004" y="10621"/>
                    <a:pt x="4522" y="10640"/>
                  </a:cubicBezTo>
                  <a:cubicBezTo>
                    <a:pt x="4298" y="10943"/>
                    <a:pt x="4078" y="11245"/>
                    <a:pt x="3862" y="11548"/>
                  </a:cubicBezTo>
                  <a:cubicBezTo>
                    <a:pt x="3398" y="11525"/>
                    <a:pt x="2958" y="11457"/>
                    <a:pt x="2518" y="11273"/>
                  </a:cubicBezTo>
                  <a:cubicBezTo>
                    <a:pt x="2467" y="11250"/>
                    <a:pt x="2417" y="11227"/>
                    <a:pt x="2372" y="11205"/>
                  </a:cubicBezTo>
                  <a:lnTo>
                    <a:pt x="2372" y="11205"/>
                  </a:lnTo>
                  <a:cubicBezTo>
                    <a:pt x="2380" y="11260"/>
                    <a:pt x="2394" y="11309"/>
                    <a:pt x="2408" y="11360"/>
                  </a:cubicBezTo>
                  <a:cubicBezTo>
                    <a:pt x="2421" y="11370"/>
                    <a:pt x="2435" y="11374"/>
                    <a:pt x="2454" y="11383"/>
                  </a:cubicBezTo>
                  <a:cubicBezTo>
                    <a:pt x="2848" y="11549"/>
                    <a:pt x="3304" y="11667"/>
                    <a:pt x="3749" y="11667"/>
                  </a:cubicBezTo>
                  <a:cubicBezTo>
                    <a:pt x="3759" y="11667"/>
                    <a:pt x="3769" y="11667"/>
                    <a:pt x="3779" y="11667"/>
                  </a:cubicBezTo>
                  <a:lnTo>
                    <a:pt x="3779" y="11667"/>
                  </a:lnTo>
                  <a:cubicBezTo>
                    <a:pt x="3513" y="12048"/>
                    <a:pt x="3252" y="12437"/>
                    <a:pt x="2995" y="12828"/>
                  </a:cubicBezTo>
                  <a:cubicBezTo>
                    <a:pt x="2789" y="13144"/>
                    <a:pt x="2586" y="13465"/>
                    <a:pt x="2389" y="13786"/>
                  </a:cubicBezTo>
                  <a:cubicBezTo>
                    <a:pt x="1509" y="15226"/>
                    <a:pt x="670" y="16721"/>
                    <a:pt x="50" y="18298"/>
                  </a:cubicBezTo>
                  <a:cubicBezTo>
                    <a:pt x="0" y="18425"/>
                    <a:pt x="123" y="18538"/>
                    <a:pt x="237" y="18538"/>
                  </a:cubicBezTo>
                  <a:cubicBezTo>
                    <a:pt x="288" y="18538"/>
                    <a:pt x="337" y="18515"/>
                    <a:pt x="367" y="18459"/>
                  </a:cubicBezTo>
                  <a:cubicBezTo>
                    <a:pt x="1248" y="16780"/>
                    <a:pt x="2101" y="15098"/>
                    <a:pt x="3109" y="13493"/>
                  </a:cubicBezTo>
                  <a:cubicBezTo>
                    <a:pt x="3183" y="13373"/>
                    <a:pt x="3261" y="13254"/>
                    <a:pt x="3335" y="13140"/>
                  </a:cubicBezTo>
                  <a:cubicBezTo>
                    <a:pt x="3591" y="12740"/>
                    <a:pt x="3857" y="12342"/>
                    <a:pt x="4127" y="11952"/>
                  </a:cubicBezTo>
                  <a:cubicBezTo>
                    <a:pt x="4389" y="12272"/>
                    <a:pt x="4738" y="12539"/>
                    <a:pt x="5063" y="12795"/>
                  </a:cubicBezTo>
                  <a:cubicBezTo>
                    <a:pt x="5393" y="13053"/>
                    <a:pt x="5737" y="13286"/>
                    <a:pt x="6091" y="13506"/>
                  </a:cubicBezTo>
                  <a:cubicBezTo>
                    <a:pt x="6178" y="13506"/>
                    <a:pt x="6260" y="13502"/>
                    <a:pt x="6338" y="13497"/>
                  </a:cubicBezTo>
                  <a:cubicBezTo>
                    <a:pt x="6306" y="13474"/>
                    <a:pt x="6269" y="13455"/>
                    <a:pt x="6237" y="13433"/>
                  </a:cubicBezTo>
                  <a:cubicBezTo>
                    <a:pt x="5856" y="13203"/>
                    <a:pt x="5490" y="12951"/>
                    <a:pt x="5136" y="12685"/>
                  </a:cubicBezTo>
                  <a:cubicBezTo>
                    <a:pt x="4806" y="12429"/>
                    <a:pt x="4503" y="12140"/>
                    <a:pt x="4169" y="11887"/>
                  </a:cubicBezTo>
                  <a:cubicBezTo>
                    <a:pt x="4421" y="11521"/>
                    <a:pt x="4683" y="11163"/>
                    <a:pt x="4944" y="10805"/>
                  </a:cubicBezTo>
                  <a:cubicBezTo>
                    <a:pt x="5246" y="11158"/>
                    <a:pt x="5650" y="11457"/>
                    <a:pt x="6017" y="11727"/>
                  </a:cubicBezTo>
                  <a:cubicBezTo>
                    <a:pt x="6430" y="12035"/>
                    <a:pt x="6857" y="12310"/>
                    <a:pt x="7301" y="12557"/>
                  </a:cubicBezTo>
                  <a:cubicBezTo>
                    <a:pt x="7545" y="12695"/>
                    <a:pt x="7792" y="12818"/>
                    <a:pt x="8044" y="12938"/>
                  </a:cubicBezTo>
                  <a:cubicBezTo>
                    <a:pt x="8095" y="12911"/>
                    <a:pt x="8150" y="12883"/>
                    <a:pt x="8205" y="12850"/>
                  </a:cubicBezTo>
                  <a:cubicBezTo>
                    <a:pt x="7915" y="12722"/>
                    <a:pt x="7631" y="12580"/>
                    <a:pt x="7352" y="12424"/>
                  </a:cubicBezTo>
                  <a:cubicBezTo>
                    <a:pt x="6916" y="12181"/>
                    <a:pt x="6499" y="11910"/>
                    <a:pt x="6095" y="11612"/>
                  </a:cubicBezTo>
                  <a:cubicBezTo>
                    <a:pt x="5894" y="11461"/>
                    <a:pt x="5691" y="11305"/>
                    <a:pt x="5498" y="11140"/>
                  </a:cubicBezTo>
                  <a:cubicBezTo>
                    <a:pt x="5333" y="11002"/>
                    <a:pt x="5173" y="10851"/>
                    <a:pt x="5008" y="10723"/>
                  </a:cubicBezTo>
                  <a:cubicBezTo>
                    <a:pt x="5228" y="10424"/>
                    <a:pt x="5448" y="10132"/>
                    <a:pt x="5678" y="9842"/>
                  </a:cubicBezTo>
                  <a:cubicBezTo>
                    <a:pt x="5981" y="10191"/>
                    <a:pt x="6366" y="10494"/>
                    <a:pt x="6728" y="10773"/>
                  </a:cubicBezTo>
                  <a:cubicBezTo>
                    <a:pt x="7154" y="11095"/>
                    <a:pt x="7604" y="11383"/>
                    <a:pt x="8076" y="11635"/>
                  </a:cubicBezTo>
                  <a:cubicBezTo>
                    <a:pt x="8457" y="11842"/>
                    <a:pt x="8851" y="12025"/>
                    <a:pt x="9255" y="12185"/>
                  </a:cubicBezTo>
                  <a:cubicBezTo>
                    <a:pt x="9268" y="12176"/>
                    <a:pt x="9282" y="12168"/>
                    <a:pt x="9296" y="12158"/>
                  </a:cubicBezTo>
                  <a:cubicBezTo>
                    <a:pt x="9333" y="12130"/>
                    <a:pt x="9365" y="12107"/>
                    <a:pt x="9401" y="12080"/>
                  </a:cubicBezTo>
                  <a:cubicBezTo>
                    <a:pt x="8957" y="11915"/>
                    <a:pt x="8525" y="11722"/>
                    <a:pt x="8104" y="11493"/>
                  </a:cubicBezTo>
                  <a:cubicBezTo>
                    <a:pt x="7649" y="11245"/>
                    <a:pt x="7219" y="10966"/>
                    <a:pt x="6806" y="10659"/>
                  </a:cubicBezTo>
                  <a:cubicBezTo>
                    <a:pt x="6434" y="10379"/>
                    <a:pt x="6099" y="10058"/>
                    <a:pt x="5742" y="9755"/>
                  </a:cubicBezTo>
                  <a:cubicBezTo>
                    <a:pt x="5985" y="9452"/>
                    <a:pt x="6228" y="9150"/>
                    <a:pt x="6480" y="8851"/>
                  </a:cubicBezTo>
                  <a:cubicBezTo>
                    <a:pt x="6586" y="8980"/>
                    <a:pt x="6719" y="9095"/>
                    <a:pt x="6833" y="9205"/>
                  </a:cubicBezTo>
                  <a:cubicBezTo>
                    <a:pt x="7003" y="9361"/>
                    <a:pt x="7172" y="9507"/>
                    <a:pt x="7352" y="9654"/>
                  </a:cubicBezTo>
                  <a:cubicBezTo>
                    <a:pt x="7718" y="9952"/>
                    <a:pt x="8108" y="10223"/>
                    <a:pt x="8516" y="10462"/>
                  </a:cubicBezTo>
                  <a:cubicBezTo>
                    <a:pt x="9099" y="10810"/>
                    <a:pt x="9713" y="11099"/>
                    <a:pt x="10356" y="11309"/>
                  </a:cubicBezTo>
                  <a:cubicBezTo>
                    <a:pt x="10373" y="11296"/>
                    <a:pt x="10392" y="11277"/>
                    <a:pt x="10411" y="11260"/>
                  </a:cubicBezTo>
                  <a:cubicBezTo>
                    <a:pt x="10428" y="11245"/>
                    <a:pt x="10447" y="11232"/>
                    <a:pt x="10461" y="11213"/>
                  </a:cubicBezTo>
                  <a:cubicBezTo>
                    <a:pt x="9814" y="10979"/>
                    <a:pt x="9186" y="10699"/>
                    <a:pt x="8595" y="10346"/>
                  </a:cubicBezTo>
                  <a:cubicBezTo>
                    <a:pt x="8205" y="10113"/>
                    <a:pt x="7828" y="9856"/>
                    <a:pt x="7475" y="9576"/>
                  </a:cubicBezTo>
                  <a:cubicBezTo>
                    <a:pt x="7283" y="9425"/>
                    <a:pt x="7094" y="9264"/>
                    <a:pt x="6912" y="9099"/>
                  </a:cubicBezTo>
                  <a:cubicBezTo>
                    <a:pt x="6796" y="8989"/>
                    <a:pt x="6682" y="8860"/>
                    <a:pt x="6558" y="8756"/>
                  </a:cubicBezTo>
                  <a:cubicBezTo>
                    <a:pt x="6939" y="8301"/>
                    <a:pt x="7333" y="7852"/>
                    <a:pt x="7732" y="7412"/>
                  </a:cubicBezTo>
                  <a:cubicBezTo>
                    <a:pt x="7865" y="7558"/>
                    <a:pt x="8021" y="7691"/>
                    <a:pt x="8159" y="7820"/>
                  </a:cubicBezTo>
                  <a:cubicBezTo>
                    <a:pt x="8356" y="8003"/>
                    <a:pt x="8557" y="8178"/>
                    <a:pt x="8768" y="8347"/>
                  </a:cubicBezTo>
                  <a:cubicBezTo>
                    <a:pt x="9640" y="9044"/>
                    <a:pt x="10603" y="9603"/>
                    <a:pt x="11626" y="10016"/>
                  </a:cubicBezTo>
                  <a:cubicBezTo>
                    <a:pt x="11658" y="9980"/>
                    <a:pt x="11689" y="9943"/>
                    <a:pt x="11721" y="9906"/>
                  </a:cubicBezTo>
                  <a:cubicBezTo>
                    <a:pt x="11094" y="9654"/>
                    <a:pt x="10493" y="9342"/>
                    <a:pt x="9920" y="8985"/>
                  </a:cubicBezTo>
                  <a:cubicBezTo>
                    <a:pt x="9507" y="8728"/>
                    <a:pt x="9113" y="8443"/>
                    <a:pt x="8736" y="8136"/>
                  </a:cubicBezTo>
                  <a:cubicBezTo>
                    <a:pt x="8530" y="7967"/>
                    <a:pt x="8328" y="7793"/>
                    <a:pt x="8136" y="7609"/>
                  </a:cubicBezTo>
                  <a:cubicBezTo>
                    <a:pt x="8030" y="7512"/>
                    <a:pt x="7934" y="7402"/>
                    <a:pt x="7828" y="7306"/>
                  </a:cubicBezTo>
                  <a:cubicBezTo>
                    <a:pt x="8254" y="6843"/>
                    <a:pt x="8690" y="6389"/>
                    <a:pt x="9135" y="5944"/>
                  </a:cubicBezTo>
                  <a:cubicBezTo>
                    <a:pt x="9768" y="6655"/>
                    <a:pt x="10580" y="7242"/>
                    <a:pt x="11387" y="7723"/>
                  </a:cubicBezTo>
                  <a:cubicBezTo>
                    <a:pt x="11869" y="8013"/>
                    <a:pt x="12382" y="8274"/>
                    <a:pt x="12914" y="8489"/>
                  </a:cubicBezTo>
                  <a:cubicBezTo>
                    <a:pt x="12946" y="8448"/>
                    <a:pt x="12978" y="8411"/>
                    <a:pt x="13010" y="8371"/>
                  </a:cubicBezTo>
                  <a:cubicBezTo>
                    <a:pt x="12479" y="8150"/>
                    <a:pt x="11960" y="7903"/>
                    <a:pt x="11465" y="7604"/>
                  </a:cubicBezTo>
                  <a:cubicBezTo>
                    <a:pt x="11029" y="7347"/>
                    <a:pt x="10612" y="7059"/>
                    <a:pt x="10218" y="6742"/>
                  </a:cubicBezTo>
                  <a:cubicBezTo>
                    <a:pt x="9869" y="6466"/>
                    <a:pt x="9548" y="6159"/>
                    <a:pt x="9223" y="5861"/>
                  </a:cubicBezTo>
                  <a:cubicBezTo>
                    <a:pt x="9287" y="5797"/>
                    <a:pt x="9351" y="5733"/>
                    <a:pt x="9416" y="5674"/>
                  </a:cubicBezTo>
                  <a:cubicBezTo>
                    <a:pt x="9663" y="5426"/>
                    <a:pt x="9915" y="5187"/>
                    <a:pt x="10172" y="4949"/>
                  </a:cubicBezTo>
                  <a:cubicBezTo>
                    <a:pt x="10277" y="5069"/>
                    <a:pt x="10396" y="5173"/>
                    <a:pt x="10506" y="5279"/>
                  </a:cubicBezTo>
                  <a:cubicBezTo>
                    <a:pt x="10681" y="5448"/>
                    <a:pt x="10864" y="5619"/>
                    <a:pt x="11052" y="5779"/>
                  </a:cubicBezTo>
                  <a:cubicBezTo>
                    <a:pt x="11446" y="6123"/>
                    <a:pt x="11859" y="6444"/>
                    <a:pt x="12290" y="6742"/>
                  </a:cubicBezTo>
                  <a:cubicBezTo>
                    <a:pt x="12717" y="7040"/>
                    <a:pt x="13162" y="7325"/>
                    <a:pt x="13625" y="7577"/>
                  </a:cubicBezTo>
                  <a:cubicBezTo>
                    <a:pt x="13657" y="7535"/>
                    <a:pt x="13685" y="7494"/>
                    <a:pt x="13717" y="7457"/>
                  </a:cubicBezTo>
                  <a:cubicBezTo>
                    <a:pt x="13262" y="7209"/>
                    <a:pt x="12818" y="6944"/>
                    <a:pt x="12387" y="6650"/>
                  </a:cubicBezTo>
                  <a:cubicBezTo>
                    <a:pt x="11965" y="6356"/>
                    <a:pt x="11562" y="6045"/>
                    <a:pt x="11171" y="5710"/>
                  </a:cubicBezTo>
                  <a:cubicBezTo>
                    <a:pt x="10970" y="5536"/>
                    <a:pt x="10773" y="5357"/>
                    <a:pt x="10580" y="5173"/>
                  </a:cubicBezTo>
                  <a:cubicBezTo>
                    <a:pt x="10474" y="5077"/>
                    <a:pt x="10373" y="4967"/>
                    <a:pt x="10263" y="4862"/>
                  </a:cubicBezTo>
                  <a:cubicBezTo>
                    <a:pt x="10571" y="4582"/>
                    <a:pt x="10883" y="4303"/>
                    <a:pt x="11194" y="4027"/>
                  </a:cubicBezTo>
                  <a:cubicBezTo>
                    <a:pt x="11369" y="4216"/>
                    <a:pt x="11571" y="4385"/>
                    <a:pt x="11759" y="4546"/>
                  </a:cubicBezTo>
                  <a:cubicBezTo>
                    <a:pt x="12057" y="4802"/>
                    <a:pt x="12369" y="5046"/>
                    <a:pt x="12699" y="5266"/>
                  </a:cubicBezTo>
                  <a:cubicBezTo>
                    <a:pt x="13277" y="5655"/>
                    <a:pt x="13895" y="5990"/>
                    <a:pt x="14551" y="6233"/>
                  </a:cubicBezTo>
                  <a:cubicBezTo>
                    <a:pt x="14565" y="6210"/>
                    <a:pt x="14574" y="6187"/>
                    <a:pt x="14589" y="6164"/>
                  </a:cubicBezTo>
                  <a:cubicBezTo>
                    <a:pt x="13956" y="5875"/>
                    <a:pt x="13345" y="5554"/>
                    <a:pt x="12767" y="5160"/>
                  </a:cubicBezTo>
                  <a:cubicBezTo>
                    <a:pt x="12451" y="4940"/>
                    <a:pt x="12144" y="4705"/>
                    <a:pt x="11850" y="4453"/>
                  </a:cubicBezTo>
                  <a:cubicBezTo>
                    <a:pt x="11662" y="4293"/>
                    <a:pt x="11488" y="4110"/>
                    <a:pt x="11304" y="3935"/>
                  </a:cubicBezTo>
                  <a:cubicBezTo>
                    <a:pt x="11562" y="3710"/>
                    <a:pt x="11818" y="3490"/>
                    <a:pt x="12085" y="3275"/>
                  </a:cubicBezTo>
                  <a:cubicBezTo>
                    <a:pt x="12263" y="3495"/>
                    <a:pt x="12474" y="3693"/>
                    <a:pt x="12680" y="3880"/>
                  </a:cubicBezTo>
                  <a:cubicBezTo>
                    <a:pt x="12932" y="4119"/>
                    <a:pt x="13203" y="4343"/>
                    <a:pt x="13482" y="4550"/>
                  </a:cubicBezTo>
                  <a:cubicBezTo>
                    <a:pt x="13933" y="4889"/>
                    <a:pt x="14423" y="5206"/>
                    <a:pt x="14941" y="5448"/>
                  </a:cubicBezTo>
                  <a:cubicBezTo>
                    <a:pt x="14955" y="5412"/>
                    <a:pt x="14968" y="5380"/>
                    <a:pt x="14987" y="5344"/>
                  </a:cubicBezTo>
                  <a:cubicBezTo>
                    <a:pt x="14500" y="5073"/>
                    <a:pt x="14028" y="4788"/>
                    <a:pt x="13579" y="4453"/>
                  </a:cubicBezTo>
                  <a:cubicBezTo>
                    <a:pt x="13285" y="4238"/>
                    <a:pt x="13006" y="4000"/>
                    <a:pt x="12735" y="3752"/>
                  </a:cubicBezTo>
                  <a:cubicBezTo>
                    <a:pt x="12542" y="3573"/>
                    <a:pt x="12369" y="3376"/>
                    <a:pt x="12180" y="3192"/>
                  </a:cubicBezTo>
                  <a:cubicBezTo>
                    <a:pt x="12432" y="2986"/>
                    <a:pt x="12684" y="2785"/>
                    <a:pt x="12942" y="2582"/>
                  </a:cubicBezTo>
                  <a:cubicBezTo>
                    <a:pt x="13327" y="3014"/>
                    <a:pt x="13795" y="3385"/>
                    <a:pt x="14248" y="3725"/>
                  </a:cubicBezTo>
                  <a:cubicBezTo>
                    <a:pt x="14593" y="3986"/>
                    <a:pt x="14959" y="4243"/>
                    <a:pt x="15340" y="4463"/>
                  </a:cubicBezTo>
                  <a:cubicBezTo>
                    <a:pt x="15359" y="4413"/>
                    <a:pt x="15377" y="4366"/>
                    <a:pt x="15391" y="4320"/>
                  </a:cubicBezTo>
                  <a:cubicBezTo>
                    <a:pt x="15029" y="4096"/>
                    <a:pt x="14666" y="3871"/>
                    <a:pt x="14322" y="3615"/>
                  </a:cubicBezTo>
                  <a:cubicBezTo>
                    <a:pt x="13868" y="3275"/>
                    <a:pt x="13460" y="2885"/>
                    <a:pt x="13038" y="2504"/>
                  </a:cubicBezTo>
                  <a:cubicBezTo>
                    <a:pt x="13097" y="2459"/>
                    <a:pt x="13152" y="2417"/>
                    <a:pt x="13213" y="2372"/>
                  </a:cubicBezTo>
                  <a:cubicBezTo>
                    <a:pt x="13405" y="2225"/>
                    <a:pt x="13598" y="2074"/>
                    <a:pt x="13795" y="1932"/>
                  </a:cubicBezTo>
                  <a:cubicBezTo>
                    <a:pt x="14125" y="2271"/>
                    <a:pt x="14528" y="2565"/>
                    <a:pt x="14909" y="2834"/>
                  </a:cubicBezTo>
                  <a:cubicBezTo>
                    <a:pt x="15161" y="3014"/>
                    <a:pt x="15427" y="3198"/>
                    <a:pt x="15702" y="3357"/>
                  </a:cubicBezTo>
                  <a:cubicBezTo>
                    <a:pt x="15717" y="3308"/>
                    <a:pt x="15730" y="3261"/>
                    <a:pt x="15744" y="3215"/>
                  </a:cubicBezTo>
                  <a:cubicBezTo>
                    <a:pt x="15482" y="3060"/>
                    <a:pt x="15230" y="2899"/>
                    <a:pt x="14983" y="2724"/>
                  </a:cubicBezTo>
                  <a:cubicBezTo>
                    <a:pt x="14748" y="2555"/>
                    <a:pt x="14519" y="2381"/>
                    <a:pt x="14295" y="2197"/>
                  </a:cubicBezTo>
                  <a:cubicBezTo>
                    <a:pt x="14161" y="2083"/>
                    <a:pt x="14028" y="1968"/>
                    <a:pt x="13895" y="1854"/>
                  </a:cubicBezTo>
                  <a:cubicBezTo>
                    <a:pt x="14088" y="1706"/>
                    <a:pt x="14286" y="1564"/>
                    <a:pt x="14483" y="1422"/>
                  </a:cubicBezTo>
                  <a:cubicBezTo>
                    <a:pt x="14565" y="1509"/>
                    <a:pt x="14661" y="1592"/>
                    <a:pt x="14748" y="1670"/>
                  </a:cubicBezTo>
                  <a:cubicBezTo>
                    <a:pt x="14936" y="1831"/>
                    <a:pt x="15129" y="1977"/>
                    <a:pt x="15331" y="2119"/>
                  </a:cubicBezTo>
                  <a:cubicBezTo>
                    <a:pt x="15519" y="2248"/>
                    <a:pt x="15717" y="2367"/>
                    <a:pt x="15922" y="2472"/>
                  </a:cubicBezTo>
                  <a:cubicBezTo>
                    <a:pt x="15927" y="2432"/>
                    <a:pt x="15937" y="2390"/>
                    <a:pt x="15946" y="2349"/>
                  </a:cubicBezTo>
                  <a:cubicBezTo>
                    <a:pt x="15757" y="2243"/>
                    <a:pt x="15579" y="2133"/>
                    <a:pt x="15400" y="2014"/>
                  </a:cubicBezTo>
                  <a:cubicBezTo>
                    <a:pt x="15203" y="1877"/>
                    <a:pt x="15010" y="1729"/>
                    <a:pt x="14822" y="1574"/>
                  </a:cubicBezTo>
                  <a:cubicBezTo>
                    <a:pt x="14744" y="1500"/>
                    <a:pt x="14661" y="1427"/>
                    <a:pt x="14583" y="1348"/>
                  </a:cubicBezTo>
                  <a:cubicBezTo>
                    <a:pt x="14735" y="1238"/>
                    <a:pt x="14891" y="1128"/>
                    <a:pt x="15046" y="1018"/>
                  </a:cubicBezTo>
                  <a:cubicBezTo>
                    <a:pt x="15175" y="1147"/>
                    <a:pt x="15359" y="1234"/>
                    <a:pt x="15519" y="1308"/>
                  </a:cubicBezTo>
                  <a:cubicBezTo>
                    <a:pt x="15684" y="1386"/>
                    <a:pt x="15859" y="1450"/>
                    <a:pt x="16033" y="1505"/>
                  </a:cubicBezTo>
                  <a:cubicBezTo>
                    <a:pt x="16037" y="1464"/>
                    <a:pt x="16037" y="1422"/>
                    <a:pt x="16041" y="1382"/>
                  </a:cubicBezTo>
                  <a:cubicBezTo>
                    <a:pt x="15895" y="1340"/>
                    <a:pt x="15749" y="1285"/>
                    <a:pt x="15607" y="1221"/>
                  </a:cubicBezTo>
                  <a:cubicBezTo>
                    <a:pt x="15442" y="1151"/>
                    <a:pt x="15281" y="1041"/>
                    <a:pt x="15111" y="973"/>
                  </a:cubicBezTo>
                  <a:cubicBezTo>
                    <a:pt x="15148" y="950"/>
                    <a:pt x="15180" y="927"/>
                    <a:pt x="15211" y="904"/>
                  </a:cubicBezTo>
                  <a:cubicBezTo>
                    <a:pt x="15552" y="666"/>
                    <a:pt x="15895" y="432"/>
                    <a:pt x="16244" y="207"/>
                  </a:cubicBezTo>
                  <a:cubicBezTo>
                    <a:pt x="16257" y="198"/>
                    <a:pt x="16271" y="188"/>
                    <a:pt x="16285" y="175"/>
                  </a:cubicBezTo>
                  <a:cubicBezTo>
                    <a:pt x="16308" y="125"/>
                    <a:pt x="16322" y="101"/>
                    <a:pt x="16322" y="101"/>
                  </a:cubicBezTo>
                  <a:cubicBezTo>
                    <a:pt x="16317" y="101"/>
                    <a:pt x="16138" y="88"/>
                    <a:pt x="15808" y="83"/>
                  </a:cubicBezTo>
                  <a:cubicBezTo>
                    <a:pt x="15519" y="262"/>
                    <a:pt x="15230" y="450"/>
                    <a:pt x="14941" y="639"/>
                  </a:cubicBezTo>
                  <a:cubicBezTo>
                    <a:pt x="14896" y="455"/>
                    <a:pt x="14854" y="271"/>
                    <a:pt x="14831" y="78"/>
                  </a:cubicBezTo>
                  <a:lnTo>
                    <a:pt x="14735" y="78"/>
                  </a:lnTo>
                  <a:cubicBezTo>
                    <a:pt x="14754" y="285"/>
                    <a:pt x="14790" y="496"/>
                    <a:pt x="14858" y="694"/>
                  </a:cubicBezTo>
                  <a:cubicBezTo>
                    <a:pt x="14831" y="711"/>
                    <a:pt x="14803" y="730"/>
                    <a:pt x="14776" y="749"/>
                  </a:cubicBezTo>
                  <a:cubicBezTo>
                    <a:pt x="14616" y="859"/>
                    <a:pt x="14455" y="969"/>
                    <a:pt x="14295" y="1079"/>
                  </a:cubicBezTo>
                  <a:cubicBezTo>
                    <a:pt x="14176" y="794"/>
                    <a:pt x="14083" y="505"/>
                    <a:pt x="14060" y="193"/>
                  </a:cubicBezTo>
                  <a:cubicBezTo>
                    <a:pt x="14056" y="148"/>
                    <a:pt x="14051" y="101"/>
                    <a:pt x="14051" y="55"/>
                  </a:cubicBezTo>
                  <a:cubicBezTo>
                    <a:pt x="14020" y="55"/>
                    <a:pt x="13983" y="55"/>
                    <a:pt x="13950" y="51"/>
                  </a:cubicBezTo>
                  <a:lnTo>
                    <a:pt x="13950" y="51"/>
                  </a:lnTo>
                  <a:cubicBezTo>
                    <a:pt x="13950" y="88"/>
                    <a:pt x="13950" y="125"/>
                    <a:pt x="13956" y="161"/>
                  </a:cubicBezTo>
                  <a:cubicBezTo>
                    <a:pt x="13983" y="491"/>
                    <a:pt x="14066" y="831"/>
                    <a:pt x="14235" y="1120"/>
                  </a:cubicBezTo>
                  <a:cubicBezTo>
                    <a:pt x="13996" y="1285"/>
                    <a:pt x="13763" y="1454"/>
                    <a:pt x="13529" y="1629"/>
                  </a:cubicBezTo>
                  <a:cubicBezTo>
                    <a:pt x="13460" y="1482"/>
                    <a:pt x="13382" y="1340"/>
                    <a:pt x="13323" y="1189"/>
                  </a:cubicBezTo>
                  <a:cubicBezTo>
                    <a:pt x="13230" y="969"/>
                    <a:pt x="13152" y="743"/>
                    <a:pt x="13093" y="510"/>
                  </a:cubicBezTo>
                  <a:cubicBezTo>
                    <a:pt x="13048" y="340"/>
                    <a:pt x="13020" y="175"/>
                    <a:pt x="12993" y="6"/>
                  </a:cubicBezTo>
                  <a:cubicBezTo>
                    <a:pt x="12951" y="0"/>
                    <a:pt x="12910" y="0"/>
                    <a:pt x="12868" y="0"/>
                  </a:cubicBezTo>
                  <a:close/>
                </a:path>
              </a:pathLst>
            </a:custGeom>
            <a:solidFill>
              <a:schemeClr val="lt2">
                <a:alpha val="73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7" name="Google Shape;2007;p22"/>
          <p:cNvGrpSpPr/>
          <p:nvPr/>
        </p:nvGrpSpPr>
        <p:grpSpPr>
          <a:xfrm rot="-1800044">
            <a:off x="7033588" y="2473891"/>
            <a:ext cx="1281002" cy="2044410"/>
            <a:chOff x="6582775" y="1593150"/>
            <a:chExt cx="339850" cy="542375"/>
          </a:xfrm>
        </p:grpSpPr>
        <p:sp>
          <p:nvSpPr>
            <p:cNvPr id="2008" name="Google Shape;2008;p22"/>
            <p:cNvSpPr/>
            <p:nvPr/>
          </p:nvSpPr>
          <p:spPr>
            <a:xfrm>
              <a:off x="6729050" y="1693225"/>
              <a:ext cx="117325" cy="159750"/>
            </a:xfrm>
            <a:custGeom>
              <a:avLst/>
              <a:gdLst/>
              <a:ahLst/>
              <a:cxnLst/>
              <a:rect l="l" t="t" r="r" b="b"/>
              <a:pathLst>
                <a:path w="4693" h="6390" extrusionOk="0">
                  <a:moveTo>
                    <a:pt x="4614" y="1"/>
                  </a:moveTo>
                  <a:lnTo>
                    <a:pt x="4614" y="1"/>
                  </a:lnTo>
                  <a:cubicBezTo>
                    <a:pt x="4527" y="633"/>
                    <a:pt x="4147" y="1147"/>
                    <a:pt x="3670" y="1588"/>
                  </a:cubicBezTo>
                  <a:cubicBezTo>
                    <a:pt x="3372" y="1863"/>
                    <a:pt x="3037" y="2111"/>
                    <a:pt x="2711" y="2339"/>
                  </a:cubicBezTo>
                  <a:cubicBezTo>
                    <a:pt x="2404" y="2555"/>
                    <a:pt x="2092" y="2771"/>
                    <a:pt x="1808" y="3023"/>
                  </a:cubicBezTo>
                  <a:cubicBezTo>
                    <a:pt x="1738" y="3082"/>
                    <a:pt x="1670" y="3152"/>
                    <a:pt x="1606" y="3220"/>
                  </a:cubicBezTo>
                  <a:cubicBezTo>
                    <a:pt x="995" y="3848"/>
                    <a:pt x="555" y="4752"/>
                    <a:pt x="239" y="5637"/>
                  </a:cubicBezTo>
                  <a:cubicBezTo>
                    <a:pt x="203" y="5747"/>
                    <a:pt x="166" y="5853"/>
                    <a:pt x="129" y="5963"/>
                  </a:cubicBezTo>
                  <a:cubicBezTo>
                    <a:pt x="111" y="6027"/>
                    <a:pt x="87" y="6087"/>
                    <a:pt x="70" y="6151"/>
                  </a:cubicBezTo>
                  <a:cubicBezTo>
                    <a:pt x="47" y="6233"/>
                    <a:pt x="24" y="6312"/>
                    <a:pt x="1" y="6390"/>
                  </a:cubicBezTo>
                  <a:cubicBezTo>
                    <a:pt x="42" y="6329"/>
                    <a:pt x="83" y="6274"/>
                    <a:pt x="129" y="6219"/>
                  </a:cubicBezTo>
                  <a:cubicBezTo>
                    <a:pt x="148" y="6197"/>
                    <a:pt x="170" y="6174"/>
                    <a:pt x="189" y="6151"/>
                  </a:cubicBezTo>
                  <a:cubicBezTo>
                    <a:pt x="216" y="6123"/>
                    <a:pt x="239" y="6096"/>
                    <a:pt x="267" y="6068"/>
                  </a:cubicBezTo>
                  <a:cubicBezTo>
                    <a:pt x="762" y="5554"/>
                    <a:pt x="1431" y="5215"/>
                    <a:pt x="2060" y="4839"/>
                  </a:cubicBezTo>
                  <a:cubicBezTo>
                    <a:pt x="2322" y="4684"/>
                    <a:pt x="2574" y="4523"/>
                    <a:pt x="2807" y="4339"/>
                  </a:cubicBezTo>
                  <a:cubicBezTo>
                    <a:pt x="3142" y="4073"/>
                    <a:pt x="3431" y="3761"/>
                    <a:pt x="3679" y="3418"/>
                  </a:cubicBezTo>
                  <a:cubicBezTo>
                    <a:pt x="4367" y="2445"/>
                    <a:pt x="4692" y="1202"/>
                    <a:pt x="4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2"/>
            <p:cNvSpPr/>
            <p:nvPr/>
          </p:nvSpPr>
          <p:spPr>
            <a:xfrm>
              <a:off x="6744750" y="1802500"/>
              <a:ext cx="117550" cy="159725"/>
            </a:xfrm>
            <a:custGeom>
              <a:avLst/>
              <a:gdLst/>
              <a:ahLst/>
              <a:cxnLst/>
              <a:rect l="l" t="t" r="r" b="b"/>
              <a:pathLst>
                <a:path w="4702" h="6389" extrusionOk="0">
                  <a:moveTo>
                    <a:pt x="4619" y="0"/>
                  </a:moveTo>
                  <a:lnTo>
                    <a:pt x="4619" y="0"/>
                  </a:lnTo>
                  <a:cubicBezTo>
                    <a:pt x="4505" y="808"/>
                    <a:pt x="3913" y="1427"/>
                    <a:pt x="3252" y="1941"/>
                  </a:cubicBezTo>
                  <a:cubicBezTo>
                    <a:pt x="3074" y="2083"/>
                    <a:pt x="2895" y="2211"/>
                    <a:pt x="2712" y="2335"/>
                  </a:cubicBezTo>
                  <a:cubicBezTo>
                    <a:pt x="2454" y="2518"/>
                    <a:pt x="2198" y="2697"/>
                    <a:pt x="1955" y="2894"/>
                  </a:cubicBezTo>
                  <a:cubicBezTo>
                    <a:pt x="1836" y="2995"/>
                    <a:pt x="1716" y="3105"/>
                    <a:pt x="1606" y="3220"/>
                  </a:cubicBezTo>
                  <a:cubicBezTo>
                    <a:pt x="983" y="3862"/>
                    <a:pt x="533" y="4798"/>
                    <a:pt x="217" y="5696"/>
                  </a:cubicBezTo>
                  <a:lnTo>
                    <a:pt x="217" y="5700"/>
                  </a:lnTo>
                  <a:cubicBezTo>
                    <a:pt x="134" y="5935"/>
                    <a:pt x="65" y="6164"/>
                    <a:pt x="1" y="6388"/>
                  </a:cubicBezTo>
                  <a:cubicBezTo>
                    <a:pt x="92" y="6261"/>
                    <a:pt x="189" y="6141"/>
                    <a:pt x="299" y="6036"/>
                  </a:cubicBezTo>
                  <a:cubicBezTo>
                    <a:pt x="854" y="5476"/>
                    <a:pt x="1606" y="5128"/>
                    <a:pt x="2289" y="4701"/>
                  </a:cubicBezTo>
                  <a:lnTo>
                    <a:pt x="2289" y="4697"/>
                  </a:lnTo>
                  <a:cubicBezTo>
                    <a:pt x="2469" y="4587"/>
                    <a:pt x="2642" y="4468"/>
                    <a:pt x="2808" y="4339"/>
                  </a:cubicBezTo>
                  <a:cubicBezTo>
                    <a:pt x="3037" y="4155"/>
                    <a:pt x="3243" y="3954"/>
                    <a:pt x="3432" y="3734"/>
                  </a:cubicBezTo>
                  <a:cubicBezTo>
                    <a:pt x="4289" y="2720"/>
                    <a:pt x="4702" y="1335"/>
                    <a:pt x="4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2"/>
            <p:cNvSpPr/>
            <p:nvPr/>
          </p:nvSpPr>
          <p:spPr>
            <a:xfrm>
              <a:off x="6766875" y="1914875"/>
              <a:ext cx="155750" cy="120725"/>
            </a:xfrm>
            <a:custGeom>
              <a:avLst/>
              <a:gdLst/>
              <a:ahLst/>
              <a:cxnLst/>
              <a:rect l="l" t="t" r="r" b="b"/>
              <a:pathLst>
                <a:path w="6230" h="4829" extrusionOk="0">
                  <a:moveTo>
                    <a:pt x="6229" y="0"/>
                  </a:moveTo>
                  <a:lnTo>
                    <a:pt x="6229" y="0"/>
                  </a:lnTo>
                  <a:cubicBezTo>
                    <a:pt x="5802" y="940"/>
                    <a:pt x="4725" y="1380"/>
                    <a:pt x="3743" y="1706"/>
                  </a:cubicBezTo>
                  <a:cubicBezTo>
                    <a:pt x="3601" y="1756"/>
                    <a:pt x="3450" y="1806"/>
                    <a:pt x="3307" y="1857"/>
                  </a:cubicBezTo>
                  <a:cubicBezTo>
                    <a:pt x="3004" y="1963"/>
                    <a:pt x="2712" y="2081"/>
                    <a:pt x="2432" y="2242"/>
                  </a:cubicBezTo>
                  <a:cubicBezTo>
                    <a:pt x="2134" y="2412"/>
                    <a:pt x="1844" y="2632"/>
                    <a:pt x="1574" y="2879"/>
                  </a:cubicBezTo>
                  <a:cubicBezTo>
                    <a:pt x="1125" y="3297"/>
                    <a:pt x="716" y="3792"/>
                    <a:pt x="363" y="4287"/>
                  </a:cubicBezTo>
                  <a:cubicBezTo>
                    <a:pt x="235" y="4467"/>
                    <a:pt x="111" y="4650"/>
                    <a:pt x="1" y="4829"/>
                  </a:cubicBezTo>
                  <a:cubicBezTo>
                    <a:pt x="148" y="4714"/>
                    <a:pt x="308" y="4613"/>
                    <a:pt x="473" y="4526"/>
                  </a:cubicBezTo>
                  <a:cubicBezTo>
                    <a:pt x="913" y="4306"/>
                    <a:pt x="1400" y="4177"/>
                    <a:pt x="1891" y="4054"/>
                  </a:cubicBezTo>
                  <a:cubicBezTo>
                    <a:pt x="2358" y="3939"/>
                    <a:pt x="2831" y="3829"/>
                    <a:pt x="3271" y="3654"/>
                  </a:cubicBezTo>
                  <a:cubicBezTo>
                    <a:pt x="3450" y="3582"/>
                    <a:pt x="3624" y="3499"/>
                    <a:pt x="3794" y="3402"/>
                  </a:cubicBezTo>
                  <a:cubicBezTo>
                    <a:pt x="5032" y="2697"/>
                    <a:pt x="5912" y="1398"/>
                    <a:pt x="6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2"/>
            <p:cNvSpPr/>
            <p:nvPr/>
          </p:nvSpPr>
          <p:spPr>
            <a:xfrm>
              <a:off x="6617975" y="1693225"/>
              <a:ext cx="117550" cy="159750"/>
            </a:xfrm>
            <a:custGeom>
              <a:avLst/>
              <a:gdLst/>
              <a:ahLst/>
              <a:cxnLst/>
              <a:rect l="l" t="t" r="r" b="b"/>
              <a:pathLst>
                <a:path w="4702" h="6390" extrusionOk="0">
                  <a:moveTo>
                    <a:pt x="83" y="1"/>
                  </a:moveTo>
                  <a:lnTo>
                    <a:pt x="83" y="1"/>
                  </a:lnTo>
                  <a:cubicBezTo>
                    <a:pt x="0" y="1349"/>
                    <a:pt x="417" y="2748"/>
                    <a:pt x="1294" y="3761"/>
                  </a:cubicBezTo>
                  <a:cubicBezTo>
                    <a:pt x="1472" y="3973"/>
                    <a:pt x="1674" y="4165"/>
                    <a:pt x="1894" y="4339"/>
                  </a:cubicBezTo>
                  <a:cubicBezTo>
                    <a:pt x="2128" y="4523"/>
                    <a:pt x="2384" y="4688"/>
                    <a:pt x="2642" y="4839"/>
                  </a:cubicBezTo>
                  <a:cubicBezTo>
                    <a:pt x="3228" y="5192"/>
                    <a:pt x="3843" y="5504"/>
                    <a:pt x="4325" y="5954"/>
                  </a:cubicBezTo>
                  <a:cubicBezTo>
                    <a:pt x="4388" y="6018"/>
                    <a:pt x="4453" y="6082"/>
                    <a:pt x="4513" y="6151"/>
                  </a:cubicBezTo>
                  <a:cubicBezTo>
                    <a:pt x="4536" y="6174"/>
                    <a:pt x="4554" y="6197"/>
                    <a:pt x="4572" y="6219"/>
                  </a:cubicBezTo>
                  <a:cubicBezTo>
                    <a:pt x="4619" y="6274"/>
                    <a:pt x="4659" y="6329"/>
                    <a:pt x="4701" y="6390"/>
                  </a:cubicBezTo>
                  <a:cubicBezTo>
                    <a:pt x="4682" y="6312"/>
                    <a:pt x="4655" y="6233"/>
                    <a:pt x="4632" y="6151"/>
                  </a:cubicBezTo>
                  <a:cubicBezTo>
                    <a:pt x="4613" y="6087"/>
                    <a:pt x="4595" y="6027"/>
                    <a:pt x="4572" y="5963"/>
                  </a:cubicBezTo>
                  <a:cubicBezTo>
                    <a:pt x="4499" y="5729"/>
                    <a:pt x="4412" y="5486"/>
                    <a:pt x="4316" y="5247"/>
                  </a:cubicBezTo>
                  <a:cubicBezTo>
                    <a:pt x="4035" y="4546"/>
                    <a:pt x="3669" y="3853"/>
                    <a:pt x="3197" y="3330"/>
                  </a:cubicBezTo>
                  <a:cubicBezTo>
                    <a:pt x="3165" y="3289"/>
                    <a:pt x="3133" y="3253"/>
                    <a:pt x="3095" y="3220"/>
                  </a:cubicBezTo>
                  <a:cubicBezTo>
                    <a:pt x="2765" y="2877"/>
                    <a:pt x="2375" y="2610"/>
                    <a:pt x="1986" y="2339"/>
                  </a:cubicBezTo>
                  <a:cubicBezTo>
                    <a:pt x="1931" y="2299"/>
                    <a:pt x="1871" y="2257"/>
                    <a:pt x="1812" y="2212"/>
                  </a:cubicBezTo>
                  <a:cubicBezTo>
                    <a:pt x="1018" y="1643"/>
                    <a:pt x="220" y="955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2"/>
            <p:cNvSpPr/>
            <p:nvPr/>
          </p:nvSpPr>
          <p:spPr>
            <a:xfrm>
              <a:off x="6588600" y="1841825"/>
              <a:ext cx="156175" cy="120400"/>
            </a:xfrm>
            <a:custGeom>
              <a:avLst/>
              <a:gdLst/>
              <a:ahLst/>
              <a:cxnLst/>
              <a:rect l="l" t="t" r="r" b="b"/>
              <a:pathLst>
                <a:path w="6247" h="4816" extrusionOk="0">
                  <a:moveTo>
                    <a:pt x="1" y="0"/>
                  </a:moveTo>
                  <a:lnTo>
                    <a:pt x="1" y="0"/>
                  </a:lnTo>
                  <a:cubicBezTo>
                    <a:pt x="240" y="1046"/>
                    <a:pt x="794" y="2032"/>
                    <a:pt x="1574" y="2757"/>
                  </a:cubicBezTo>
                  <a:cubicBezTo>
                    <a:pt x="1899" y="3060"/>
                    <a:pt x="2266" y="3312"/>
                    <a:pt x="2661" y="3509"/>
                  </a:cubicBezTo>
                  <a:lnTo>
                    <a:pt x="2661" y="3513"/>
                  </a:lnTo>
                  <a:cubicBezTo>
                    <a:pt x="2761" y="3559"/>
                    <a:pt x="2867" y="3605"/>
                    <a:pt x="2968" y="3646"/>
                  </a:cubicBezTo>
                  <a:cubicBezTo>
                    <a:pt x="3968" y="4050"/>
                    <a:pt x="5128" y="4091"/>
                    <a:pt x="6022" y="4660"/>
                  </a:cubicBezTo>
                  <a:cubicBezTo>
                    <a:pt x="6101" y="4705"/>
                    <a:pt x="6173" y="4756"/>
                    <a:pt x="6247" y="4815"/>
                  </a:cubicBezTo>
                  <a:cubicBezTo>
                    <a:pt x="6160" y="4678"/>
                    <a:pt x="6069" y="4540"/>
                    <a:pt x="5972" y="4403"/>
                  </a:cubicBezTo>
                  <a:lnTo>
                    <a:pt x="5967" y="4398"/>
                  </a:lnTo>
                  <a:cubicBezTo>
                    <a:pt x="5390" y="3564"/>
                    <a:pt x="4647" y="2711"/>
                    <a:pt x="3802" y="2234"/>
                  </a:cubicBezTo>
                  <a:cubicBezTo>
                    <a:pt x="3477" y="2046"/>
                    <a:pt x="3119" y="1913"/>
                    <a:pt x="2761" y="1794"/>
                  </a:cubicBezTo>
                  <a:cubicBezTo>
                    <a:pt x="2674" y="1761"/>
                    <a:pt x="2583" y="1729"/>
                    <a:pt x="2492" y="1702"/>
                  </a:cubicBezTo>
                  <a:cubicBezTo>
                    <a:pt x="2234" y="1615"/>
                    <a:pt x="1969" y="1523"/>
                    <a:pt x="1707" y="1413"/>
                  </a:cubicBezTo>
                  <a:cubicBezTo>
                    <a:pt x="987" y="1111"/>
                    <a:pt x="318" y="69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6582775" y="1973550"/>
              <a:ext cx="189875" cy="56775"/>
            </a:xfrm>
            <a:custGeom>
              <a:avLst/>
              <a:gdLst/>
              <a:ahLst/>
              <a:cxnLst/>
              <a:rect l="l" t="t" r="r" b="b"/>
              <a:pathLst>
                <a:path w="7595" h="2271" extrusionOk="0">
                  <a:moveTo>
                    <a:pt x="1" y="1"/>
                  </a:moveTo>
                  <a:lnTo>
                    <a:pt x="1" y="1"/>
                  </a:lnTo>
                  <a:cubicBezTo>
                    <a:pt x="490" y="707"/>
                    <a:pt x="1151" y="1298"/>
                    <a:pt x="1912" y="1702"/>
                  </a:cubicBezTo>
                  <a:cubicBezTo>
                    <a:pt x="2495" y="2014"/>
                    <a:pt x="3137" y="2211"/>
                    <a:pt x="3798" y="2257"/>
                  </a:cubicBezTo>
                  <a:cubicBezTo>
                    <a:pt x="3902" y="2266"/>
                    <a:pt x="4008" y="2270"/>
                    <a:pt x="4118" y="2270"/>
                  </a:cubicBezTo>
                  <a:cubicBezTo>
                    <a:pt x="4982" y="2266"/>
                    <a:pt x="5859" y="2008"/>
                    <a:pt x="6713" y="2008"/>
                  </a:cubicBezTo>
                  <a:cubicBezTo>
                    <a:pt x="6826" y="2008"/>
                    <a:pt x="6938" y="2013"/>
                    <a:pt x="7049" y="2023"/>
                  </a:cubicBezTo>
                  <a:cubicBezTo>
                    <a:pt x="7227" y="2041"/>
                    <a:pt x="7411" y="2073"/>
                    <a:pt x="7595" y="2124"/>
                  </a:cubicBezTo>
                  <a:cubicBezTo>
                    <a:pt x="7379" y="1973"/>
                    <a:pt x="7149" y="1817"/>
                    <a:pt x="6911" y="1670"/>
                  </a:cubicBezTo>
                  <a:cubicBezTo>
                    <a:pt x="6122" y="1184"/>
                    <a:pt x="5219" y="757"/>
                    <a:pt x="4361" y="642"/>
                  </a:cubicBezTo>
                  <a:cubicBezTo>
                    <a:pt x="4178" y="620"/>
                    <a:pt x="3991" y="611"/>
                    <a:pt x="3804" y="611"/>
                  </a:cubicBezTo>
                  <a:cubicBezTo>
                    <a:pt x="3692" y="611"/>
                    <a:pt x="3579" y="614"/>
                    <a:pt x="3468" y="619"/>
                  </a:cubicBezTo>
                  <a:cubicBezTo>
                    <a:pt x="3293" y="625"/>
                    <a:pt x="3119" y="634"/>
                    <a:pt x="2945" y="647"/>
                  </a:cubicBezTo>
                  <a:cubicBezTo>
                    <a:pt x="2706" y="662"/>
                    <a:pt x="2460" y="673"/>
                    <a:pt x="2213" y="673"/>
                  </a:cubicBezTo>
                  <a:cubicBezTo>
                    <a:pt x="2076" y="673"/>
                    <a:pt x="1939" y="669"/>
                    <a:pt x="1802" y="661"/>
                  </a:cubicBezTo>
                  <a:cubicBezTo>
                    <a:pt x="1129" y="619"/>
                    <a:pt x="482" y="45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6725725" y="1719025"/>
              <a:ext cx="123400" cy="416500"/>
            </a:xfrm>
            <a:custGeom>
              <a:avLst/>
              <a:gdLst/>
              <a:ahLst/>
              <a:cxnLst/>
              <a:rect l="l" t="t" r="r" b="b"/>
              <a:pathLst>
                <a:path w="4936" h="16660" extrusionOk="0">
                  <a:moveTo>
                    <a:pt x="400" y="1"/>
                  </a:moveTo>
                  <a:cubicBezTo>
                    <a:pt x="348" y="1"/>
                    <a:pt x="303" y="36"/>
                    <a:pt x="294" y="84"/>
                  </a:cubicBezTo>
                  <a:cubicBezTo>
                    <a:pt x="83" y="1514"/>
                    <a:pt x="0" y="2954"/>
                    <a:pt x="6" y="4399"/>
                  </a:cubicBezTo>
                  <a:cubicBezTo>
                    <a:pt x="15" y="5843"/>
                    <a:pt x="120" y="7293"/>
                    <a:pt x="372" y="8723"/>
                  </a:cubicBezTo>
                  <a:cubicBezTo>
                    <a:pt x="620" y="10154"/>
                    <a:pt x="1018" y="11571"/>
                    <a:pt x="1624" y="12915"/>
                  </a:cubicBezTo>
                  <a:cubicBezTo>
                    <a:pt x="1936" y="13579"/>
                    <a:pt x="2294" y="14231"/>
                    <a:pt x="2711" y="14845"/>
                  </a:cubicBezTo>
                  <a:cubicBezTo>
                    <a:pt x="3143" y="15451"/>
                    <a:pt x="3628" y="16020"/>
                    <a:pt x="4170" y="16542"/>
                  </a:cubicBezTo>
                  <a:cubicBezTo>
                    <a:pt x="4170" y="16542"/>
                    <a:pt x="4174" y="16547"/>
                    <a:pt x="4178" y="16551"/>
                  </a:cubicBezTo>
                  <a:cubicBezTo>
                    <a:pt x="4259" y="16624"/>
                    <a:pt x="4361" y="16660"/>
                    <a:pt x="4462" y="16660"/>
                  </a:cubicBezTo>
                  <a:cubicBezTo>
                    <a:pt x="4579" y="16660"/>
                    <a:pt x="4695" y="16611"/>
                    <a:pt x="4779" y="16515"/>
                  </a:cubicBezTo>
                  <a:cubicBezTo>
                    <a:pt x="4936" y="16341"/>
                    <a:pt x="4921" y="16075"/>
                    <a:pt x="4747" y="15914"/>
                  </a:cubicBezTo>
                  <a:lnTo>
                    <a:pt x="4739" y="15910"/>
                  </a:lnTo>
                  <a:cubicBezTo>
                    <a:pt x="4225" y="15451"/>
                    <a:pt x="3757" y="14946"/>
                    <a:pt x="3335" y="14396"/>
                  </a:cubicBezTo>
                  <a:cubicBezTo>
                    <a:pt x="2923" y="13837"/>
                    <a:pt x="2565" y="13240"/>
                    <a:pt x="2243" y="12616"/>
                  </a:cubicBezTo>
                  <a:cubicBezTo>
                    <a:pt x="1619" y="11365"/>
                    <a:pt x="1184" y="10012"/>
                    <a:pt x="886" y="8622"/>
                  </a:cubicBezTo>
                  <a:cubicBezTo>
                    <a:pt x="588" y="7238"/>
                    <a:pt x="427" y="5816"/>
                    <a:pt x="364" y="4395"/>
                  </a:cubicBezTo>
                  <a:cubicBezTo>
                    <a:pt x="303" y="2968"/>
                    <a:pt x="331" y="1533"/>
                    <a:pt x="487" y="115"/>
                  </a:cubicBezTo>
                  <a:lnTo>
                    <a:pt x="491" y="111"/>
                  </a:lnTo>
                  <a:cubicBezTo>
                    <a:pt x="496" y="56"/>
                    <a:pt x="459" y="10"/>
                    <a:pt x="409" y="1"/>
                  </a:cubicBezTo>
                  <a:cubicBezTo>
                    <a:pt x="406" y="1"/>
                    <a:pt x="403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2"/>
            <p:cNvSpPr/>
            <p:nvPr/>
          </p:nvSpPr>
          <p:spPr>
            <a:xfrm>
              <a:off x="6728025" y="1593150"/>
              <a:ext cx="45325" cy="152275"/>
            </a:xfrm>
            <a:custGeom>
              <a:avLst/>
              <a:gdLst/>
              <a:ahLst/>
              <a:cxnLst/>
              <a:rect l="l" t="t" r="r" b="b"/>
              <a:pathLst>
                <a:path w="1813" h="6091" extrusionOk="0">
                  <a:moveTo>
                    <a:pt x="1083" y="1"/>
                  </a:moveTo>
                  <a:cubicBezTo>
                    <a:pt x="1358" y="762"/>
                    <a:pt x="991" y="1588"/>
                    <a:pt x="624" y="2308"/>
                  </a:cubicBezTo>
                  <a:cubicBezTo>
                    <a:pt x="532" y="2477"/>
                    <a:pt x="445" y="2651"/>
                    <a:pt x="367" y="2826"/>
                  </a:cubicBezTo>
                  <a:cubicBezTo>
                    <a:pt x="294" y="2986"/>
                    <a:pt x="230" y="3151"/>
                    <a:pt x="179" y="3321"/>
                  </a:cubicBezTo>
                  <a:cubicBezTo>
                    <a:pt x="138" y="3459"/>
                    <a:pt x="106" y="3610"/>
                    <a:pt x="88" y="3756"/>
                  </a:cubicBezTo>
                  <a:cubicBezTo>
                    <a:pt x="1" y="4348"/>
                    <a:pt x="42" y="5000"/>
                    <a:pt x="138" y="5600"/>
                  </a:cubicBezTo>
                  <a:cubicBezTo>
                    <a:pt x="166" y="5770"/>
                    <a:pt x="193" y="5935"/>
                    <a:pt x="230" y="6090"/>
                  </a:cubicBezTo>
                  <a:cubicBezTo>
                    <a:pt x="248" y="5921"/>
                    <a:pt x="294" y="5760"/>
                    <a:pt x="349" y="5600"/>
                  </a:cubicBezTo>
                  <a:lnTo>
                    <a:pt x="354" y="5595"/>
                  </a:lnTo>
                  <a:cubicBezTo>
                    <a:pt x="564" y="5013"/>
                    <a:pt x="981" y="4490"/>
                    <a:pt x="1284" y="3927"/>
                  </a:cubicBezTo>
                  <a:cubicBezTo>
                    <a:pt x="1330" y="3834"/>
                    <a:pt x="1377" y="3743"/>
                    <a:pt x="1417" y="3651"/>
                  </a:cubicBezTo>
                  <a:cubicBezTo>
                    <a:pt x="1542" y="3366"/>
                    <a:pt x="1629" y="3068"/>
                    <a:pt x="1669" y="2765"/>
                  </a:cubicBezTo>
                  <a:cubicBezTo>
                    <a:pt x="1812" y="1825"/>
                    <a:pt x="1587" y="822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2"/>
            <p:cNvSpPr/>
            <p:nvPr/>
          </p:nvSpPr>
          <p:spPr>
            <a:xfrm>
              <a:off x="6677125" y="1704225"/>
              <a:ext cx="3675" cy="1775"/>
            </a:xfrm>
            <a:custGeom>
              <a:avLst/>
              <a:gdLst/>
              <a:ahLst/>
              <a:cxnLst/>
              <a:rect l="l" t="t" r="r" b="b"/>
              <a:pathLst>
                <a:path w="147" h="71" extrusionOk="0">
                  <a:moveTo>
                    <a:pt x="147" y="1"/>
                  </a:moveTo>
                  <a:lnTo>
                    <a:pt x="147" y="1"/>
                  </a:lnTo>
                  <a:cubicBezTo>
                    <a:pt x="96" y="15"/>
                    <a:pt x="46" y="38"/>
                    <a:pt x="1" y="7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2"/>
            <p:cNvSpPr/>
            <p:nvPr/>
          </p:nvSpPr>
          <p:spPr>
            <a:xfrm>
              <a:off x="6680800" y="1703425"/>
              <a:ext cx="1600" cy="825"/>
            </a:xfrm>
            <a:custGeom>
              <a:avLst/>
              <a:gdLst/>
              <a:ahLst/>
              <a:cxnLst/>
              <a:rect l="l" t="t" r="r" b="b"/>
              <a:pathLst>
                <a:path w="64" h="33" extrusionOk="0">
                  <a:moveTo>
                    <a:pt x="64" y="1"/>
                  </a:moveTo>
                  <a:lnTo>
                    <a:pt x="0" y="33"/>
                  </a:lnTo>
                  <a:cubicBezTo>
                    <a:pt x="19" y="28"/>
                    <a:pt x="36" y="24"/>
                    <a:pt x="55" y="20"/>
                  </a:cubicBezTo>
                  <a:cubicBezTo>
                    <a:pt x="59" y="15"/>
                    <a:pt x="59" y="11"/>
                    <a:pt x="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2"/>
            <p:cNvSpPr/>
            <p:nvPr/>
          </p:nvSpPr>
          <p:spPr>
            <a:xfrm>
              <a:off x="6627825" y="1989025"/>
              <a:ext cx="49900" cy="40975"/>
            </a:xfrm>
            <a:custGeom>
              <a:avLst/>
              <a:gdLst/>
              <a:ahLst/>
              <a:cxnLst/>
              <a:rect l="l" t="t" r="r" b="b"/>
              <a:pathLst>
                <a:path w="1996" h="1639" extrusionOk="0">
                  <a:moveTo>
                    <a:pt x="1666" y="0"/>
                  </a:moveTo>
                  <a:cubicBezTo>
                    <a:pt x="1491" y="6"/>
                    <a:pt x="1317" y="15"/>
                    <a:pt x="1143" y="28"/>
                  </a:cubicBezTo>
                  <a:cubicBezTo>
                    <a:pt x="904" y="43"/>
                    <a:pt x="658" y="54"/>
                    <a:pt x="411" y="54"/>
                  </a:cubicBezTo>
                  <a:cubicBezTo>
                    <a:pt x="274" y="54"/>
                    <a:pt x="137" y="50"/>
                    <a:pt x="0" y="42"/>
                  </a:cubicBezTo>
                  <a:lnTo>
                    <a:pt x="0" y="42"/>
                  </a:lnTo>
                  <a:cubicBezTo>
                    <a:pt x="19" y="258"/>
                    <a:pt x="32" y="474"/>
                    <a:pt x="55" y="684"/>
                  </a:cubicBezTo>
                  <a:cubicBezTo>
                    <a:pt x="70" y="817"/>
                    <a:pt x="83" y="950"/>
                    <a:pt x="110" y="1083"/>
                  </a:cubicBezTo>
                  <a:cubicBezTo>
                    <a:pt x="693" y="1395"/>
                    <a:pt x="1335" y="1592"/>
                    <a:pt x="1996" y="1638"/>
                  </a:cubicBezTo>
                  <a:cubicBezTo>
                    <a:pt x="1954" y="1088"/>
                    <a:pt x="1821" y="542"/>
                    <a:pt x="1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2"/>
            <p:cNvSpPr/>
            <p:nvPr/>
          </p:nvSpPr>
          <p:spPr>
            <a:xfrm>
              <a:off x="6627925" y="1877150"/>
              <a:ext cx="29725" cy="52400"/>
            </a:xfrm>
            <a:custGeom>
              <a:avLst/>
              <a:gdLst/>
              <a:ahLst/>
              <a:cxnLst/>
              <a:rect l="l" t="t" r="r" b="b"/>
              <a:pathLst>
                <a:path w="1189" h="2096" extrusionOk="0">
                  <a:moveTo>
                    <a:pt x="134" y="0"/>
                  </a:moveTo>
                  <a:cubicBezTo>
                    <a:pt x="79" y="449"/>
                    <a:pt x="33" y="894"/>
                    <a:pt x="1" y="1344"/>
                  </a:cubicBezTo>
                  <a:cubicBezTo>
                    <a:pt x="326" y="1647"/>
                    <a:pt x="693" y="1899"/>
                    <a:pt x="1088" y="2096"/>
                  </a:cubicBezTo>
                  <a:cubicBezTo>
                    <a:pt x="1069" y="1944"/>
                    <a:pt x="1061" y="1793"/>
                    <a:pt x="1061" y="1637"/>
                  </a:cubicBezTo>
                  <a:cubicBezTo>
                    <a:pt x="1051" y="1211"/>
                    <a:pt x="1101" y="794"/>
                    <a:pt x="1188" y="381"/>
                  </a:cubicBezTo>
                  <a:cubicBezTo>
                    <a:pt x="1101" y="348"/>
                    <a:pt x="1010" y="316"/>
                    <a:pt x="919" y="289"/>
                  </a:cubicBezTo>
                  <a:cubicBezTo>
                    <a:pt x="661" y="202"/>
                    <a:pt x="396" y="11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2"/>
            <p:cNvSpPr/>
            <p:nvPr/>
          </p:nvSpPr>
          <p:spPr>
            <a:xfrm>
              <a:off x="6650300" y="1748500"/>
              <a:ext cx="47600" cy="65700"/>
            </a:xfrm>
            <a:custGeom>
              <a:avLst/>
              <a:gdLst/>
              <a:ahLst/>
              <a:cxnLst/>
              <a:rect l="l" t="t" r="r" b="b"/>
              <a:pathLst>
                <a:path w="1904" h="2628" extrusionOk="0">
                  <a:moveTo>
                    <a:pt x="519" y="1"/>
                  </a:moveTo>
                  <a:cubicBezTo>
                    <a:pt x="326" y="514"/>
                    <a:pt x="151" y="1028"/>
                    <a:pt x="1" y="1550"/>
                  </a:cubicBezTo>
                  <a:cubicBezTo>
                    <a:pt x="179" y="1762"/>
                    <a:pt x="381" y="1954"/>
                    <a:pt x="601" y="2128"/>
                  </a:cubicBezTo>
                  <a:cubicBezTo>
                    <a:pt x="835" y="2312"/>
                    <a:pt x="1091" y="2477"/>
                    <a:pt x="1349" y="2628"/>
                  </a:cubicBezTo>
                  <a:cubicBezTo>
                    <a:pt x="1559" y="2128"/>
                    <a:pt x="1757" y="1629"/>
                    <a:pt x="1904" y="1119"/>
                  </a:cubicBezTo>
                  <a:cubicBezTo>
                    <a:pt x="1872" y="1078"/>
                    <a:pt x="1840" y="1042"/>
                    <a:pt x="1802" y="1009"/>
                  </a:cubicBezTo>
                  <a:cubicBezTo>
                    <a:pt x="1472" y="666"/>
                    <a:pt x="1082" y="399"/>
                    <a:pt x="693" y="128"/>
                  </a:cubicBezTo>
                  <a:cubicBezTo>
                    <a:pt x="638" y="88"/>
                    <a:pt x="578" y="46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2"/>
            <p:cNvSpPr/>
            <p:nvPr/>
          </p:nvSpPr>
          <p:spPr>
            <a:xfrm>
              <a:off x="6774225" y="1732900"/>
              <a:ext cx="46800" cy="81300"/>
            </a:xfrm>
            <a:custGeom>
              <a:avLst/>
              <a:gdLst/>
              <a:ahLst/>
              <a:cxnLst/>
              <a:rect l="l" t="t" r="r" b="b"/>
              <a:pathLst>
                <a:path w="1872" h="3252" extrusionOk="0">
                  <a:moveTo>
                    <a:pt x="1863" y="1"/>
                  </a:moveTo>
                  <a:lnTo>
                    <a:pt x="1863" y="1"/>
                  </a:lnTo>
                  <a:cubicBezTo>
                    <a:pt x="1565" y="276"/>
                    <a:pt x="1230" y="524"/>
                    <a:pt x="904" y="752"/>
                  </a:cubicBezTo>
                  <a:cubicBezTo>
                    <a:pt x="597" y="968"/>
                    <a:pt x="285" y="1184"/>
                    <a:pt x="1" y="1436"/>
                  </a:cubicBezTo>
                  <a:cubicBezTo>
                    <a:pt x="47" y="2041"/>
                    <a:pt x="138" y="2642"/>
                    <a:pt x="253" y="3252"/>
                  </a:cubicBezTo>
                  <a:cubicBezTo>
                    <a:pt x="515" y="3097"/>
                    <a:pt x="767" y="2936"/>
                    <a:pt x="1000" y="2752"/>
                  </a:cubicBezTo>
                  <a:cubicBezTo>
                    <a:pt x="1335" y="2486"/>
                    <a:pt x="1624" y="2174"/>
                    <a:pt x="1872" y="1831"/>
                  </a:cubicBezTo>
                  <a:cubicBezTo>
                    <a:pt x="1849" y="1220"/>
                    <a:pt x="1844" y="615"/>
                    <a:pt x="1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2"/>
            <p:cNvSpPr/>
            <p:nvPr/>
          </p:nvSpPr>
          <p:spPr>
            <a:xfrm>
              <a:off x="6793600" y="1851000"/>
              <a:ext cx="36950" cy="68925"/>
            </a:xfrm>
            <a:custGeom>
              <a:avLst/>
              <a:gdLst/>
              <a:ahLst/>
              <a:cxnLst/>
              <a:rect l="l" t="t" r="r" b="b"/>
              <a:pathLst>
                <a:path w="1478" h="2757" extrusionOk="0">
                  <a:moveTo>
                    <a:pt x="1298" y="1"/>
                  </a:moveTo>
                  <a:cubicBezTo>
                    <a:pt x="1120" y="143"/>
                    <a:pt x="941" y="271"/>
                    <a:pt x="758" y="395"/>
                  </a:cubicBezTo>
                  <a:cubicBezTo>
                    <a:pt x="500" y="578"/>
                    <a:pt x="244" y="757"/>
                    <a:pt x="1" y="954"/>
                  </a:cubicBezTo>
                  <a:cubicBezTo>
                    <a:pt x="134" y="1555"/>
                    <a:pt x="253" y="2156"/>
                    <a:pt x="335" y="2757"/>
                  </a:cubicBezTo>
                  <a:cubicBezTo>
                    <a:pt x="515" y="2647"/>
                    <a:pt x="688" y="2528"/>
                    <a:pt x="854" y="2399"/>
                  </a:cubicBezTo>
                  <a:cubicBezTo>
                    <a:pt x="1083" y="2215"/>
                    <a:pt x="1289" y="2014"/>
                    <a:pt x="1478" y="1794"/>
                  </a:cubicBezTo>
                  <a:cubicBezTo>
                    <a:pt x="1450" y="1578"/>
                    <a:pt x="1431" y="1362"/>
                    <a:pt x="1408" y="1142"/>
                  </a:cubicBezTo>
                  <a:cubicBezTo>
                    <a:pt x="1372" y="761"/>
                    <a:pt x="1336" y="381"/>
                    <a:pt x="1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2"/>
            <p:cNvSpPr/>
            <p:nvPr/>
          </p:nvSpPr>
          <p:spPr>
            <a:xfrm>
              <a:off x="6806200" y="1961275"/>
              <a:ext cx="55525" cy="54950"/>
            </a:xfrm>
            <a:custGeom>
              <a:avLst/>
              <a:gdLst/>
              <a:ahLst/>
              <a:cxnLst/>
              <a:rect l="l" t="t" r="r" b="b"/>
              <a:pathLst>
                <a:path w="2221" h="2198" extrusionOk="0">
                  <a:moveTo>
                    <a:pt x="1734" y="1"/>
                  </a:moveTo>
                  <a:cubicBezTo>
                    <a:pt x="1431" y="107"/>
                    <a:pt x="1139" y="225"/>
                    <a:pt x="859" y="386"/>
                  </a:cubicBezTo>
                  <a:cubicBezTo>
                    <a:pt x="561" y="556"/>
                    <a:pt x="271" y="776"/>
                    <a:pt x="1" y="1023"/>
                  </a:cubicBezTo>
                  <a:cubicBezTo>
                    <a:pt x="24" y="1258"/>
                    <a:pt x="61" y="1487"/>
                    <a:pt x="125" y="1711"/>
                  </a:cubicBezTo>
                  <a:cubicBezTo>
                    <a:pt x="171" y="1881"/>
                    <a:pt x="235" y="2042"/>
                    <a:pt x="318" y="2198"/>
                  </a:cubicBezTo>
                  <a:cubicBezTo>
                    <a:pt x="785" y="2083"/>
                    <a:pt x="1258" y="1973"/>
                    <a:pt x="1698" y="1798"/>
                  </a:cubicBezTo>
                  <a:cubicBezTo>
                    <a:pt x="1877" y="1726"/>
                    <a:pt x="2051" y="1643"/>
                    <a:pt x="2221" y="1546"/>
                  </a:cubicBezTo>
                  <a:cubicBezTo>
                    <a:pt x="2180" y="1271"/>
                    <a:pt x="2111" y="1000"/>
                    <a:pt x="2019" y="739"/>
                  </a:cubicBezTo>
                  <a:cubicBezTo>
                    <a:pt x="1937" y="487"/>
                    <a:pt x="1835" y="244"/>
                    <a:pt x="1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2"/>
            <p:cNvSpPr/>
            <p:nvPr/>
          </p:nvSpPr>
          <p:spPr>
            <a:xfrm>
              <a:off x="6730200" y="1662275"/>
              <a:ext cx="39575" cy="29050"/>
            </a:xfrm>
            <a:custGeom>
              <a:avLst/>
              <a:gdLst/>
              <a:ahLst/>
              <a:cxnLst/>
              <a:rect l="l" t="t" r="r" b="b"/>
              <a:pathLst>
                <a:path w="1583" h="1162" extrusionOk="0">
                  <a:moveTo>
                    <a:pt x="1582" y="0"/>
                  </a:moveTo>
                  <a:lnTo>
                    <a:pt x="1582" y="0"/>
                  </a:lnTo>
                  <a:cubicBezTo>
                    <a:pt x="1211" y="6"/>
                    <a:pt x="845" y="24"/>
                    <a:pt x="473" y="55"/>
                  </a:cubicBezTo>
                  <a:cubicBezTo>
                    <a:pt x="429" y="59"/>
                    <a:pt x="384" y="65"/>
                    <a:pt x="339" y="65"/>
                  </a:cubicBezTo>
                  <a:cubicBezTo>
                    <a:pt x="319" y="65"/>
                    <a:pt x="300" y="64"/>
                    <a:pt x="280" y="61"/>
                  </a:cubicBezTo>
                  <a:cubicBezTo>
                    <a:pt x="207" y="221"/>
                    <a:pt x="143" y="386"/>
                    <a:pt x="92" y="556"/>
                  </a:cubicBezTo>
                  <a:cubicBezTo>
                    <a:pt x="51" y="694"/>
                    <a:pt x="19" y="845"/>
                    <a:pt x="1" y="991"/>
                  </a:cubicBezTo>
                  <a:cubicBezTo>
                    <a:pt x="358" y="1001"/>
                    <a:pt x="712" y="1046"/>
                    <a:pt x="1060" y="1129"/>
                  </a:cubicBezTo>
                  <a:cubicBezTo>
                    <a:pt x="1106" y="1138"/>
                    <a:pt x="1152" y="1147"/>
                    <a:pt x="1197" y="1162"/>
                  </a:cubicBezTo>
                  <a:cubicBezTo>
                    <a:pt x="1243" y="1069"/>
                    <a:pt x="1290" y="978"/>
                    <a:pt x="1330" y="886"/>
                  </a:cubicBezTo>
                  <a:cubicBezTo>
                    <a:pt x="1455" y="601"/>
                    <a:pt x="1542" y="303"/>
                    <a:pt x="1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5" name="Google Shape;2025;p22"/>
          <p:cNvGrpSpPr/>
          <p:nvPr/>
        </p:nvGrpSpPr>
        <p:grpSpPr>
          <a:xfrm>
            <a:off x="8009821" y="2031804"/>
            <a:ext cx="1092568" cy="3073695"/>
            <a:chOff x="4639475" y="1989050"/>
            <a:chExt cx="1236356" cy="3478211"/>
          </a:xfrm>
        </p:grpSpPr>
        <p:sp>
          <p:nvSpPr>
            <p:cNvPr id="2026" name="Google Shape;2026;p22"/>
            <p:cNvSpPr/>
            <p:nvPr/>
          </p:nvSpPr>
          <p:spPr>
            <a:xfrm>
              <a:off x="4639475" y="1989050"/>
              <a:ext cx="1236356" cy="2941008"/>
            </a:xfrm>
            <a:custGeom>
              <a:avLst/>
              <a:gdLst/>
              <a:ahLst/>
              <a:cxnLst/>
              <a:rect l="l" t="t" r="r" b="b"/>
              <a:pathLst>
                <a:path w="9581" h="22791" extrusionOk="0">
                  <a:moveTo>
                    <a:pt x="2049" y="0"/>
                  </a:moveTo>
                  <a:cubicBezTo>
                    <a:pt x="1839" y="0"/>
                    <a:pt x="1662" y="41"/>
                    <a:pt x="1536" y="117"/>
                  </a:cubicBezTo>
                  <a:cubicBezTo>
                    <a:pt x="1032" y="425"/>
                    <a:pt x="514" y="883"/>
                    <a:pt x="317" y="2076"/>
                  </a:cubicBezTo>
                  <a:cubicBezTo>
                    <a:pt x="280" y="2296"/>
                    <a:pt x="253" y="2534"/>
                    <a:pt x="243" y="2805"/>
                  </a:cubicBezTo>
                  <a:cubicBezTo>
                    <a:pt x="225" y="3186"/>
                    <a:pt x="198" y="3612"/>
                    <a:pt x="170" y="4057"/>
                  </a:cubicBezTo>
                  <a:cubicBezTo>
                    <a:pt x="124" y="4735"/>
                    <a:pt x="73" y="5461"/>
                    <a:pt x="41" y="6139"/>
                  </a:cubicBezTo>
                  <a:cubicBezTo>
                    <a:pt x="37" y="6286"/>
                    <a:pt x="1514" y="6593"/>
                    <a:pt x="1508" y="6735"/>
                  </a:cubicBezTo>
                  <a:cubicBezTo>
                    <a:pt x="1500" y="6978"/>
                    <a:pt x="5" y="7047"/>
                    <a:pt x="5" y="7267"/>
                  </a:cubicBezTo>
                  <a:cubicBezTo>
                    <a:pt x="1" y="7400"/>
                    <a:pt x="1" y="7533"/>
                    <a:pt x="5" y="7656"/>
                  </a:cubicBezTo>
                  <a:cubicBezTo>
                    <a:pt x="5" y="7910"/>
                    <a:pt x="14" y="8139"/>
                    <a:pt x="37" y="8331"/>
                  </a:cubicBezTo>
                  <a:cubicBezTo>
                    <a:pt x="83" y="8835"/>
                    <a:pt x="230" y="9427"/>
                    <a:pt x="422" y="10060"/>
                  </a:cubicBezTo>
                  <a:cubicBezTo>
                    <a:pt x="711" y="10991"/>
                    <a:pt x="1114" y="12004"/>
                    <a:pt x="1508" y="12963"/>
                  </a:cubicBezTo>
                  <a:cubicBezTo>
                    <a:pt x="1775" y="13610"/>
                    <a:pt x="1821" y="14073"/>
                    <a:pt x="1789" y="14458"/>
                  </a:cubicBezTo>
                  <a:lnTo>
                    <a:pt x="1789" y="14463"/>
                  </a:lnTo>
                  <a:cubicBezTo>
                    <a:pt x="1743" y="15031"/>
                    <a:pt x="1518" y="15439"/>
                    <a:pt x="1542" y="16017"/>
                  </a:cubicBezTo>
                  <a:cubicBezTo>
                    <a:pt x="1546" y="16131"/>
                    <a:pt x="1573" y="16311"/>
                    <a:pt x="1614" y="16517"/>
                  </a:cubicBezTo>
                  <a:cubicBezTo>
                    <a:pt x="1734" y="17141"/>
                    <a:pt x="1959" y="18017"/>
                    <a:pt x="1986" y="18112"/>
                  </a:cubicBezTo>
                  <a:cubicBezTo>
                    <a:pt x="2128" y="18626"/>
                    <a:pt x="4118" y="18965"/>
                    <a:pt x="4150" y="19168"/>
                  </a:cubicBezTo>
                  <a:cubicBezTo>
                    <a:pt x="4150" y="19168"/>
                    <a:pt x="3614" y="19177"/>
                    <a:pt x="3169" y="19200"/>
                  </a:cubicBezTo>
                  <a:cubicBezTo>
                    <a:pt x="2839" y="19219"/>
                    <a:pt x="2564" y="19246"/>
                    <a:pt x="2587" y="19287"/>
                  </a:cubicBezTo>
                  <a:cubicBezTo>
                    <a:pt x="2875" y="19818"/>
                    <a:pt x="3045" y="20002"/>
                    <a:pt x="3540" y="20608"/>
                  </a:cubicBezTo>
                  <a:cubicBezTo>
                    <a:pt x="3600" y="20681"/>
                    <a:pt x="3665" y="20754"/>
                    <a:pt x="3737" y="20828"/>
                  </a:cubicBezTo>
                  <a:cubicBezTo>
                    <a:pt x="4577" y="21685"/>
                    <a:pt x="6076" y="22460"/>
                    <a:pt x="6586" y="22708"/>
                  </a:cubicBezTo>
                  <a:cubicBezTo>
                    <a:pt x="6700" y="22763"/>
                    <a:pt x="6764" y="22790"/>
                    <a:pt x="6764" y="22790"/>
                  </a:cubicBezTo>
                  <a:cubicBezTo>
                    <a:pt x="6764" y="22790"/>
                    <a:pt x="6783" y="22777"/>
                    <a:pt x="6819" y="22749"/>
                  </a:cubicBezTo>
                  <a:cubicBezTo>
                    <a:pt x="6962" y="22635"/>
                    <a:pt x="7352" y="22318"/>
                    <a:pt x="7796" y="21869"/>
                  </a:cubicBezTo>
                  <a:cubicBezTo>
                    <a:pt x="8245" y="21420"/>
                    <a:pt x="8745" y="20842"/>
                    <a:pt x="9103" y="20214"/>
                  </a:cubicBezTo>
                  <a:cubicBezTo>
                    <a:pt x="9383" y="19723"/>
                    <a:pt x="9571" y="19204"/>
                    <a:pt x="9576" y="18696"/>
                  </a:cubicBezTo>
                  <a:cubicBezTo>
                    <a:pt x="9581" y="18635"/>
                    <a:pt x="9581" y="18586"/>
                    <a:pt x="9576" y="18531"/>
                  </a:cubicBezTo>
                  <a:cubicBezTo>
                    <a:pt x="9562" y="17049"/>
                    <a:pt x="9062" y="17159"/>
                    <a:pt x="8874" y="16599"/>
                  </a:cubicBezTo>
                  <a:cubicBezTo>
                    <a:pt x="8867" y="16576"/>
                    <a:pt x="8815" y="16568"/>
                    <a:pt x="8736" y="16568"/>
                  </a:cubicBezTo>
                  <a:cubicBezTo>
                    <a:pt x="8516" y="16568"/>
                    <a:pt x="8085" y="16632"/>
                    <a:pt x="7811" y="16632"/>
                  </a:cubicBezTo>
                  <a:cubicBezTo>
                    <a:pt x="7665" y="16632"/>
                    <a:pt x="7563" y="16614"/>
                    <a:pt x="7562" y="16558"/>
                  </a:cubicBezTo>
                  <a:cubicBezTo>
                    <a:pt x="7562" y="16444"/>
                    <a:pt x="8810" y="15917"/>
                    <a:pt x="8819" y="15811"/>
                  </a:cubicBezTo>
                  <a:cubicBezTo>
                    <a:pt x="8846" y="15462"/>
                    <a:pt x="8952" y="15049"/>
                    <a:pt x="9020" y="14700"/>
                  </a:cubicBezTo>
                  <a:cubicBezTo>
                    <a:pt x="9024" y="14690"/>
                    <a:pt x="9011" y="14684"/>
                    <a:pt x="8987" y="14684"/>
                  </a:cubicBezTo>
                  <a:cubicBezTo>
                    <a:pt x="8971" y="14684"/>
                    <a:pt x="8950" y="14686"/>
                    <a:pt x="8925" y="14692"/>
                  </a:cubicBezTo>
                  <a:cubicBezTo>
                    <a:pt x="8725" y="14722"/>
                    <a:pt x="8271" y="14877"/>
                    <a:pt x="8134" y="14877"/>
                  </a:cubicBezTo>
                  <a:cubicBezTo>
                    <a:pt x="8107" y="14877"/>
                    <a:pt x="8092" y="14871"/>
                    <a:pt x="8095" y="14857"/>
                  </a:cubicBezTo>
                  <a:cubicBezTo>
                    <a:pt x="8112" y="14761"/>
                    <a:pt x="9085" y="14288"/>
                    <a:pt x="9098" y="14183"/>
                  </a:cubicBezTo>
                  <a:cubicBezTo>
                    <a:pt x="9136" y="13779"/>
                    <a:pt x="9136" y="13297"/>
                    <a:pt x="9039" y="12664"/>
                  </a:cubicBezTo>
                  <a:cubicBezTo>
                    <a:pt x="9011" y="12505"/>
                    <a:pt x="8980" y="12334"/>
                    <a:pt x="8943" y="12151"/>
                  </a:cubicBezTo>
                  <a:cubicBezTo>
                    <a:pt x="8622" y="10651"/>
                    <a:pt x="7805" y="10579"/>
                    <a:pt x="7755" y="9913"/>
                  </a:cubicBezTo>
                  <a:cubicBezTo>
                    <a:pt x="7754" y="9904"/>
                    <a:pt x="7737" y="9900"/>
                    <a:pt x="7707" y="9900"/>
                  </a:cubicBezTo>
                  <a:cubicBezTo>
                    <a:pt x="7391" y="9900"/>
                    <a:pt x="5604" y="10336"/>
                    <a:pt x="5140" y="10336"/>
                  </a:cubicBezTo>
                  <a:cubicBezTo>
                    <a:pt x="5071" y="10336"/>
                    <a:pt x="5031" y="10326"/>
                    <a:pt x="5031" y="10303"/>
                  </a:cubicBezTo>
                  <a:cubicBezTo>
                    <a:pt x="5031" y="10294"/>
                    <a:pt x="5040" y="10285"/>
                    <a:pt x="5049" y="10276"/>
                  </a:cubicBezTo>
                  <a:cubicBezTo>
                    <a:pt x="5113" y="10215"/>
                    <a:pt x="5333" y="10111"/>
                    <a:pt x="5618" y="9978"/>
                  </a:cubicBezTo>
                  <a:lnTo>
                    <a:pt x="5623" y="9978"/>
                  </a:lnTo>
                  <a:cubicBezTo>
                    <a:pt x="6416" y="9616"/>
                    <a:pt x="7733" y="9078"/>
                    <a:pt x="7727" y="8950"/>
                  </a:cubicBezTo>
                  <a:cubicBezTo>
                    <a:pt x="7718" y="8670"/>
                    <a:pt x="7695" y="8350"/>
                    <a:pt x="7654" y="8010"/>
                  </a:cubicBezTo>
                  <a:cubicBezTo>
                    <a:pt x="7549" y="7194"/>
                    <a:pt x="7320" y="6244"/>
                    <a:pt x="6792" y="5359"/>
                  </a:cubicBezTo>
                  <a:cubicBezTo>
                    <a:pt x="6714" y="5231"/>
                    <a:pt x="6636" y="5103"/>
                    <a:pt x="6554" y="4965"/>
                  </a:cubicBezTo>
                  <a:cubicBezTo>
                    <a:pt x="6109" y="4222"/>
                    <a:pt x="5586" y="3369"/>
                    <a:pt x="5081" y="2603"/>
                  </a:cubicBezTo>
                  <a:cubicBezTo>
                    <a:pt x="5075" y="2593"/>
                    <a:pt x="5062" y="2589"/>
                    <a:pt x="5043" y="2589"/>
                  </a:cubicBezTo>
                  <a:cubicBezTo>
                    <a:pt x="4877" y="2589"/>
                    <a:pt x="4260" y="2965"/>
                    <a:pt x="3843" y="3171"/>
                  </a:cubicBezTo>
                  <a:cubicBezTo>
                    <a:pt x="3682" y="3254"/>
                    <a:pt x="3551" y="3309"/>
                    <a:pt x="3488" y="3309"/>
                  </a:cubicBezTo>
                  <a:cubicBezTo>
                    <a:pt x="3471" y="3309"/>
                    <a:pt x="3459" y="3305"/>
                    <a:pt x="3453" y="3296"/>
                  </a:cubicBezTo>
                  <a:cubicBezTo>
                    <a:pt x="3375" y="3186"/>
                    <a:pt x="3839" y="2627"/>
                    <a:pt x="4160" y="2195"/>
                  </a:cubicBezTo>
                  <a:cubicBezTo>
                    <a:pt x="4302" y="2007"/>
                    <a:pt x="4412" y="1837"/>
                    <a:pt x="4444" y="1741"/>
                  </a:cubicBezTo>
                  <a:cubicBezTo>
                    <a:pt x="4453" y="1709"/>
                    <a:pt x="4453" y="1686"/>
                    <a:pt x="4444" y="1672"/>
                  </a:cubicBezTo>
                  <a:cubicBezTo>
                    <a:pt x="3985" y="1031"/>
                    <a:pt x="3582" y="549"/>
                    <a:pt x="3311" y="388"/>
                  </a:cubicBezTo>
                  <a:cubicBezTo>
                    <a:pt x="2860" y="119"/>
                    <a:pt x="2408" y="0"/>
                    <a:pt x="2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2"/>
            <p:cNvSpPr/>
            <p:nvPr/>
          </p:nvSpPr>
          <p:spPr>
            <a:xfrm>
              <a:off x="4902204" y="2011245"/>
              <a:ext cx="712057" cy="3456016"/>
            </a:xfrm>
            <a:custGeom>
              <a:avLst/>
              <a:gdLst/>
              <a:ahLst/>
              <a:cxnLst/>
              <a:rect l="l" t="t" r="r" b="b"/>
              <a:pathLst>
                <a:path w="5518" h="26782" extrusionOk="0">
                  <a:moveTo>
                    <a:pt x="73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1" y="10"/>
                    <a:pt x="931" y="4903"/>
                    <a:pt x="1115" y="5916"/>
                  </a:cubicBezTo>
                  <a:cubicBezTo>
                    <a:pt x="1261" y="6756"/>
                    <a:pt x="1422" y="7453"/>
                    <a:pt x="1610" y="8361"/>
                  </a:cubicBezTo>
                  <a:cubicBezTo>
                    <a:pt x="1954" y="10049"/>
                    <a:pt x="2353" y="11764"/>
                    <a:pt x="2725" y="13447"/>
                  </a:cubicBezTo>
                  <a:cubicBezTo>
                    <a:pt x="3468" y="16799"/>
                    <a:pt x="4137" y="20165"/>
                    <a:pt x="4733" y="23540"/>
                  </a:cubicBezTo>
                  <a:cubicBezTo>
                    <a:pt x="4907" y="24540"/>
                    <a:pt x="5077" y="25540"/>
                    <a:pt x="5238" y="26540"/>
                  </a:cubicBezTo>
                  <a:cubicBezTo>
                    <a:pt x="5282" y="26715"/>
                    <a:pt x="5352" y="26781"/>
                    <a:pt x="5411" y="26781"/>
                  </a:cubicBezTo>
                  <a:cubicBezTo>
                    <a:pt x="5467" y="26781"/>
                    <a:pt x="5513" y="26721"/>
                    <a:pt x="5517" y="26641"/>
                  </a:cubicBezTo>
                  <a:cubicBezTo>
                    <a:pt x="5109" y="24141"/>
                    <a:pt x="4586" y="21536"/>
                    <a:pt x="4091" y="19051"/>
                  </a:cubicBezTo>
                  <a:cubicBezTo>
                    <a:pt x="3422" y="15667"/>
                    <a:pt x="2560" y="12337"/>
                    <a:pt x="1913" y="8953"/>
                  </a:cubicBezTo>
                  <a:cubicBezTo>
                    <a:pt x="1720" y="7935"/>
                    <a:pt x="1491" y="7118"/>
                    <a:pt x="1275" y="6032"/>
                  </a:cubicBezTo>
                  <a:cubicBezTo>
                    <a:pt x="1087" y="5087"/>
                    <a:pt x="112" y="0"/>
                    <a:pt x="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2"/>
            <p:cNvSpPr/>
            <p:nvPr/>
          </p:nvSpPr>
          <p:spPr>
            <a:xfrm>
              <a:off x="5176160" y="2213583"/>
              <a:ext cx="36777" cy="58843"/>
            </a:xfrm>
            <a:custGeom>
              <a:avLst/>
              <a:gdLst/>
              <a:ahLst/>
              <a:cxnLst/>
              <a:rect l="l" t="t" r="r" b="b"/>
              <a:pathLst>
                <a:path w="285" h="456" extrusionOk="0">
                  <a:moveTo>
                    <a:pt x="285" y="1"/>
                  </a:moveTo>
                  <a:cubicBezTo>
                    <a:pt x="170" y="138"/>
                    <a:pt x="74" y="290"/>
                    <a:pt x="1" y="455"/>
                  </a:cubicBezTo>
                  <a:cubicBezTo>
                    <a:pt x="143" y="267"/>
                    <a:pt x="253" y="97"/>
                    <a:pt x="285" y="1"/>
                  </a:cubicBezTo>
                  <a:close/>
                </a:path>
              </a:pathLst>
            </a:custGeom>
            <a:solidFill>
              <a:srgbClr val="5C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2"/>
            <p:cNvSpPr/>
            <p:nvPr/>
          </p:nvSpPr>
          <p:spPr>
            <a:xfrm>
              <a:off x="4661412" y="2256941"/>
              <a:ext cx="823807" cy="505976"/>
            </a:xfrm>
            <a:custGeom>
              <a:avLst/>
              <a:gdLst/>
              <a:ahLst/>
              <a:cxnLst/>
              <a:rect l="l" t="t" r="r" b="b"/>
              <a:pathLst>
                <a:path w="6384" h="3921" extrusionOk="0">
                  <a:moveTo>
                    <a:pt x="147" y="0"/>
                  </a:moveTo>
                  <a:cubicBezTo>
                    <a:pt x="110" y="220"/>
                    <a:pt x="83" y="458"/>
                    <a:pt x="73" y="729"/>
                  </a:cubicBezTo>
                  <a:cubicBezTo>
                    <a:pt x="55" y="1110"/>
                    <a:pt x="28" y="1536"/>
                    <a:pt x="0" y="1981"/>
                  </a:cubicBezTo>
                  <a:cubicBezTo>
                    <a:pt x="853" y="2714"/>
                    <a:pt x="1848" y="3283"/>
                    <a:pt x="2912" y="3646"/>
                  </a:cubicBezTo>
                  <a:cubicBezTo>
                    <a:pt x="2921" y="3646"/>
                    <a:pt x="2930" y="3650"/>
                    <a:pt x="2940" y="3654"/>
                  </a:cubicBezTo>
                  <a:cubicBezTo>
                    <a:pt x="2976" y="3664"/>
                    <a:pt x="3017" y="3677"/>
                    <a:pt x="3054" y="3692"/>
                  </a:cubicBezTo>
                  <a:cubicBezTo>
                    <a:pt x="3478" y="3824"/>
                    <a:pt x="3920" y="3921"/>
                    <a:pt x="4359" y="3921"/>
                  </a:cubicBezTo>
                  <a:cubicBezTo>
                    <a:pt x="4562" y="3921"/>
                    <a:pt x="4763" y="3900"/>
                    <a:pt x="4962" y="3852"/>
                  </a:cubicBezTo>
                  <a:cubicBezTo>
                    <a:pt x="5531" y="3715"/>
                    <a:pt x="6030" y="3357"/>
                    <a:pt x="6384" y="2889"/>
                  </a:cubicBezTo>
                  <a:cubicBezTo>
                    <a:pt x="5939" y="2146"/>
                    <a:pt x="5416" y="1293"/>
                    <a:pt x="4911" y="527"/>
                  </a:cubicBezTo>
                  <a:cubicBezTo>
                    <a:pt x="4905" y="517"/>
                    <a:pt x="4892" y="513"/>
                    <a:pt x="4873" y="513"/>
                  </a:cubicBezTo>
                  <a:cubicBezTo>
                    <a:pt x="4707" y="513"/>
                    <a:pt x="4090" y="889"/>
                    <a:pt x="3673" y="1095"/>
                  </a:cubicBezTo>
                  <a:cubicBezTo>
                    <a:pt x="3645" y="1178"/>
                    <a:pt x="3613" y="1256"/>
                    <a:pt x="3577" y="1334"/>
                  </a:cubicBezTo>
                  <a:cubicBezTo>
                    <a:pt x="3412" y="1679"/>
                    <a:pt x="3095" y="1995"/>
                    <a:pt x="2724" y="2003"/>
                  </a:cubicBezTo>
                  <a:cubicBezTo>
                    <a:pt x="2713" y="2005"/>
                    <a:pt x="2702" y="2006"/>
                    <a:pt x="2691" y="2006"/>
                  </a:cubicBezTo>
                  <a:cubicBezTo>
                    <a:pt x="2665" y="2006"/>
                    <a:pt x="2640" y="2002"/>
                    <a:pt x="2614" y="1999"/>
                  </a:cubicBezTo>
                  <a:lnTo>
                    <a:pt x="2604" y="1999"/>
                  </a:lnTo>
                  <a:cubicBezTo>
                    <a:pt x="2417" y="1971"/>
                    <a:pt x="2252" y="1866"/>
                    <a:pt x="2087" y="1761"/>
                  </a:cubicBezTo>
                  <a:cubicBezTo>
                    <a:pt x="1518" y="1398"/>
                    <a:pt x="940" y="1023"/>
                    <a:pt x="513" y="500"/>
                  </a:cubicBezTo>
                  <a:cubicBezTo>
                    <a:pt x="385" y="339"/>
                    <a:pt x="271" y="165"/>
                    <a:pt x="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2"/>
            <p:cNvSpPr/>
            <p:nvPr/>
          </p:nvSpPr>
          <p:spPr>
            <a:xfrm>
              <a:off x="5364948" y="3022548"/>
              <a:ext cx="272409" cy="254085"/>
            </a:xfrm>
            <a:custGeom>
              <a:avLst/>
              <a:gdLst/>
              <a:ahLst/>
              <a:cxnLst/>
              <a:rect l="l" t="t" r="r" b="b"/>
              <a:pathLst>
                <a:path w="2111" h="1969" extrusionOk="0">
                  <a:moveTo>
                    <a:pt x="2032" y="1"/>
                  </a:moveTo>
                  <a:cubicBezTo>
                    <a:pt x="1385" y="413"/>
                    <a:pt x="812" y="941"/>
                    <a:pt x="344" y="1552"/>
                  </a:cubicBezTo>
                  <a:cubicBezTo>
                    <a:pt x="234" y="1694"/>
                    <a:pt x="124" y="1844"/>
                    <a:pt x="1" y="1969"/>
                  </a:cubicBezTo>
                  <a:cubicBezTo>
                    <a:pt x="794" y="1607"/>
                    <a:pt x="2111" y="1069"/>
                    <a:pt x="2105" y="941"/>
                  </a:cubicBezTo>
                  <a:cubicBezTo>
                    <a:pt x="2096" y="661"/>
                    <a:pt x="2073" y="341"/>
                    <a:pt x="20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2"/>
            <p:cNvSpPr/>
            <p:nvPr/>
          </p:nvSpPr>
          <p:spPr>
            <a:xfrm>
              <a:off x="4640120" y="2976996"/>
              <a:ext cx="1165770" cy="685990"/>
            </a:xfrm>
            <a:custGeom>
              <a:avLst/>
              <a:gdLst/>
              <a:ahLst/>
              <a:cxnLst/>
              <a:rect l="l" t="t" r="r" b="b"/>
              <a:pathLst>
                <a:path w="9034" h="5316" extrusionOk="0">
                  <a:moveTo>
                    <a:pt x="0" y="0"/>
                  </a:moveTo>
                  <a:cubicBezTo>
                    <a:pt x="0" y="254"/>
                    <a:pt x="9" y="483"/>
                    <a:pt x="32" y="675"/>
                  </a:cubicBezTo>
                  <a:cubicBezTo>
                    <a:pt x="78" y="1179"/>
                    <a:pt x="225" y="1771"/>
                    <a:pt x="417" y="2404"/>
                  </a:cubicBezTo>
                  <a:cubicBezTo>
                    <a:pt x="1706" y="3215"/>
                    <a:pt x="3031" y="3935"/>
                    <a:pt x="4426" y="4486"/>
                  </a:cubicBezTo>
                  <a:cubicBezTo>
                    <a:pt x="4481" y="4509"/>
                    <a:pt x="4530" y="4527"/>
                    <a:pt x="4581" y="4546"/>
                  </a:cubicBezTo>
                  <a:cubicBezTo>
                    <a:pt x="5177" y="4775"/>
                    <a:pt x="5783" y="4972"/>
                    <a:pt x="6407" y="5128"/>
                  </a:cubicBezTo>
                  <a:cubicBezTo>
                    <a:pt x="6833" y="5237"/>
                    <a:pt x="7298" y="5316"/>
                    <a:pt x="7748" y="5316"/>
                  </a:cubicBezTo>
                  <a:cubicBezTo>
                    <a:pt x="8211" y="5316"/>
                    <a:pt x="8659" y="5232"/>
                    <a:pt x="9034" y="5008"/>
                  </a:cubicBezTo>
                  <a:cubicBezTo>
                    <a:pt x="9006" y="4849"/>
                    <a:pt x="8975" y="4678"/>
                    <a:pt x="8938" y="4495"/>
                  </a:cubicBezTo>
                  <a:cubicBezTo>
                    <a:pt x="8617" y="2995"/>
                    <a:pt x="7800" y="2923"/>
                    <a:pt x="7750" y="2257"/>
                  </a:cubicBezTo>
                  <a:cubicBezTo>
                    <a:pt x="7749" y="2248"/>
                    <a:pt x="7732" y="2244"/>
                    <a:pt x="7702" y="2244"/>
                  </a:cubicBezTo>
                  <a:cubicBezTo>
                    <a:pt x="7386" y="2244"/>
                    <a:pt x="5599" y="2680"/>
                    <a:pt x="5135" y="2680"/>
                  </a:cubicBezTo>
                  <a:cubicBezTo>
                    <a:pt x="5066" y="2680"/>
                    <a:pt x="5026" y="2670"/>
                    <a:pt x="5026" y="2647"/>
                  </a:cubicBezTo>
                  <a:cubicBezTo>
                    <a:pt x="5026" y="2638"/>
                    <a:pt x="5035" y="2629"/>
                    <a:pt x="5044" y="2620"/>
                  </a:cubicBezTo>
                  <a:lnTo>
                    <a:pt x="5044" y="2620"/>
                  </a:lnTo>
                  <a:cubicBezTo>
                    <a:pt x="4999" y="2626"/>
                    <a:pt x="4954" y="2629"/>
                    <a:pt x="4908" y="2629"/>
                  </a:cubicBezTo>
                  <a:cubicBezTo>
                    <a:pt x="4651" y="2629"/>
                    <a:pt x="4385" y="2537"/>
                    <a:pt x="4132" y="2413"/>
                  </a:cubicBezTo>
                  <a:cubicBezTo>
                    <a:pt x="4068" y="2381"/>
                    <a:pt x="4007" y="2349"/>
                    <a:pt x="3948" y="2317"/>
                  </a:cubicBezTo>
                  <a:lnTo>
                    <a:pt x="3944" y="2317"/>
                  </a:lnTo>
                  <a:cubicBezTo>
                    <a:pt x="3861" y="2267"/>
                    <a:pt x="3778" y="2216"/>
                    <a:pt x="3696" y="2165"/>
                  </a:cubicBezTo>
                  <a:cubicBezTo>
                    <a:pt x="2500" y="1409"/>
                    <a:pt x="1279" y="59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2"/>
            <p:cNvSpPr/>
            <p:nvPr/>
          </p:nvSpPr>
          <p:spPr>
            <a:xfrm>
              <a:off x="4835361" y="3855256"/>
              <a:ext cx="1039954" cy="531268"/>
            </a:xfrm>
            <a:custGeom>
              <a:avLst/>
              <a:gdLst/>
              <a:ahLst/>
              <a:cxnLst/>
              <a:rect l="l" t="t" r="r" b="b"/>
              <a:pathLst>
                <a:path w="8059" h="4117" extrusionOk="0">
                  <a:moveTo>
                    <a:pt x="271" y="1"/>
                  </a:moveTo>
                  <a:cubicBezTo>
                    <a:pt x="225" y="569"/>
                    <a:pt x="0" y="977"/>
                    <a:pt x="24" y="1555"/>
                  </a:cubicBezTo>
                  <a:cubicBezTo>
                    <a:pt x="28" y="1669"/>
                    <a:pt x="55" y="1849"/>
                    <a:pt x="96" y="2055"/>
                  </a:cubicBezTo>
                  <a:cubicBezTo>
                    <a:pt x="1413" y="2830"/>
                    <a:pt x="2779" y="3481"/>
                    <a:pt x="4228" y="3834"/>
                  </a:cubicBezTo>
                  <a:cubicBezTo>
                    <a:pt x="4297" y="3849"/>
                    <a:pt x="4361" y="3866"/>
                    <a:pt x="4430" y="3880"/>
                  </a:cubicBezTo>
                  <a:cubicBezTo>
                    <a:pt x="4833" y="3972"/>
                    <a:pt x="5246" y="4036"/>
                    <a:pt x="5664" y="4073"/>
                  </a:cubicBezTo>
                  <a:cubicBezTo>
                    <a:pt x="6005" y="4104"/>
                    <a:pt x="6346" y="4116"/>
                    <a:pt x="6686" y="4116"/>
                  </a:cubicBezTo>
                  <a:cubicBezTo>
                    <a:pt x="7144" y="4116"/>
                    <a:pt x="7601" y="4095"/>
                    <a:pt x="8058" y="4069"/>
                  </a:cubicBezTo>
                  <a:cubicBezTo>
                    <a:pt x="8044" y="2587"/>
                    <a:pt x="7544" y="2697"/>
                    <a:pt x="7356" y="2137"/>
                  </a:cubicBezTo>
                  <a:cubicBezTo>
                    <a:pt x="7349" y="2114"/>
                    <a:pt x="7297" y="2106"/>
                    <a:pt x="7218" y="2106"/>
                  </a:cubicBezTo>
                  <a:cubicBezTo>
                    <a:pt x="6998" y="2106"/>
                    <a:pt x="6567" y="2170"/>
                    <a:pt x="6293" y="2170"/>
                  </a:cubicBezTo>
                  <a:cubicBezTo>
                    <a:pt x="6147" y="2170"/>
                    <a:pt x="6045" y="2152"/>
                    <a:pt x="6044" y="2096"/>
                  </a:cubicBezTo>
                  <a:cubicBezTo>
                    <a:pt x="6044" y="1982"/>
                    <a:pt x="7292" y="1455"/>
                    <a:pt x="7301" y="1349"/>
                  </a:cubicBezTo>
                  <a:cubicBezTo>
                    <a:pt x="7328" y="1000"/>
                    <a:pt x="7434" y="587"/>
                    <a:pt x="7502" y="238"/>
                  </a:cubicBezTo>
                  <a:cubicBezTo>
                    <a:pt x="7506" y="228"/>
                    <a:pt x="7493" y="222"/>
                    <a:pt x="7469" y="222"/>
                  </a:cubicBezTo>
                  <a:cubicBezTo>
                    <a:pt x="7453" y="222"/>
                    <a:pt x="7432" y="224"/>
                    <a:pt x="7407" y="230"/>
                  </a:cubicBezTo>
                  <a:cubicBezTo>
                    <a:pt x="7062" y="459"/>
                    <a:pt x="6755" y="739"/>
                    <a:pt x="6484" y="1051"/>
                  </a:cubicBezTo>
                  <a:cubicBezTo>
                    <a:pt x="5898" y="1736"/>
                    <a:pt x="5337" y="2685"/>
                    <a:pt x="4451" y="2685"/>
                  </a:cubicBezTo>
                  <a:cubicBezTo>
                    <a:pt x="4431" y="2685"/>
                    <a:pt x="4410" y="2684"/>
                    <a:pt x="4389" y="2683"/>
                  </a:cubicBezTo>
                  <a:cubicBezTo>
                    <a:pt x="4316" y="2679"/>
                    <a:pt x="4242" y="2670"/>
                    <a:pt x="4168" y="2651"/>
                  </a:cubicBezTo>
                  <a:cubicBezTo>
                    <a:pt x="4105" y="2638"/>
                    <a:pt x="4041" y="2615"/>
                    <a:pt x="3976" y="2592"/>
                  </a:cubicBezTo>
                  <a:cubicBezTo>
                    <a:pt x="3582" y="2435"/>
                    <a:pt x="3247" y="2105"/>
                    <a:pt x="2926" y="1812"/>
                  </a:cubicBezTo>
                  <a:cubicBezTo>
                    <a:pt x="2137" y="1087"/>
                    <a:pt x="1243" y="454"/>
                    <a:pt x="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2"/>
            <p:cNvSpPr/>
            <p:nvPr/>
          </p:nvSpPr>
          <p:spPr>
            <a:xfrm>
              <a:off x="4970209" y="4466529"/>
              <a:ext cx="843938" cy="344543"/>
            </a:xfrm>
            <a:custGeom>
              <a:avLst/>
              <a:gdLst/>
              <a:ahLst/>
              <a:cxnLst/>
              <a:rect l="l" t="t" r="r" b="b"/>
              <a:pathLst>
                <a:path w="6540" h="2670" extrusionOk="0">
                  <a:moveTo>
                    <a:pt x="606" y="1"/>
                  </a:moveTo>
                  <a:cubicBezTo>
                    <a:pt x="276" y="20"/>
                    <a:pt x="1" y="47"/>
                    <a:pt x="24" y="88"/>
                  </a:cubicBezTo>
                  <a:cubicBezTo>
                    <a:pt x="312" y="619"/>
                    <a:pt x="482" y="803"/>
                    <a:pt x="977" y="1409"/>
                  </a:cubicBezTo>
                  <a:cubicBezTo>
                    <a:pt x="1037" y="1482"/>
                    <a:pt x="1102" y="1555"/>
                    <a:pt x="1174" y="1629"/>
                  </a:cubicBezTo>
                  <a:cubicBezTo>
                    <a:pt x="2050" y="1891"/>
                    <a:pt x="2926" y="2138"/>
                    <a:pt x="3811" y="2353"/>
                  </a:cubicBezTo>
                  <a:cubicBezTo>
                    <a:pt x="3885" y="2372"/>
                    <a:pt x="3963" y="2390"/>
                    <a:pt x="4036" y="2408"/>
                  </a:cubicBezTo>
                  <a:cubicBezTo>
                    <a:pt x="4435" y="2500"/>
                    <a:pt x="4834" y="2592"/>
                    <a:pt x="5233" y="2670"/>
                  </a:cubicBezTo>
                  <a:cubicBezTo>
                    <a:pt x="5682" y="2221"/>
                    <a:pt x="6182" y="1643"/>
                    <a:pt x="6540" y="1015"/>
                  </a:cubicBezTo>
                  <a:cubicBezTo>
                    <a:pt x="6428" y="1010"/>
                    <a:pt x="6314" y="1006"/>
                    <a:pt x="6201" y="1006"/>
                  </a:cubicBezTo>
                  <a:cubicBezTo>
                    <a:pt x="6087" y="1006"/>
                    <a:pt x="5974" y="1010"/>
                    <a:pt x="5862" y="1019"/>
                  </a:cubicBezTo>
                  <a:cubicBezTo>
                    <a:pt x="5467" y="1051"/>
                    <a:pt x="5077" y="1138"/>
                    <a:pt x="4679" y="1184"/>
                  </a:cubicBezTo>
                  <a:cubicBezTo>
                    <a:pt x="4475" y="1206"/>
                    <a:pt x="4268" y="1217"/>
                    <a:pt x="4061" y="1217"/>
                  </a:cubicBezTo>
                  <a:cubicBezTo>
                    <a:pt x="3973" y="1217"/>
                    <a:pt x="3885" y="1215"/>
                    <a:pt x="3798" y="1212"/>
                  </a:cubicBezTo>
                  <a:cubicBezTo>
                    <a:pt x="3733" y="1207"/>
                    <a:pt x="3665" y="1203"/>
                    <a:pt x="3596" y="1193"/>
                  </a:cubicBezTo>
                  <a:cubicBezTo>
                    <a:pt x="2761" y="1120"/>
                    <a:pt x="1940" y="854"/>
                    <a:pt x="1225" y="414"/>
                  </a:cubicBezTo>
                  <a:cubicBezTo>
                    <a:pt x="1015" y="280"/>
                    <a:pt x="812" y="138"/>
                    <a:pt x="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4" name="Google Shape;2034;p22"/>
          <p:cNvGrpSpPr/>
          <p:nvPr/>
        </p:nvGrpSpPr>
        <p:grpSpPr>
          <a:xfrm rot="9476714">
            <a:off x="7184473" y="3390439"/>
            <a:ext cx="3431796" cy="3259706"/>
            <a:chOff x="-1088989" y="-1308882"/>
            <a:chExt cx="2960971" cy="2812491"/>
          </a:xfrm>
        </p:grpSpPr>
        <p:sp>
          <p:nvSpPr>
            <p:cNvPr id="2035" name="Google Shape;2035;p22"/>
            <p:cNvSpPr/>
            <p:nvPr/>
          </p:nvSpPr>
          <p:spPr>
            <a:xfrm rot="7171194">
              <a:off x="-569193" y="-1060010"/>
              <a:ext cx="1921380" cy="2314747"/>
            </a:xfrm>
            <a:custGeom>
              <a:avLst/>
              <a:gdLst/>
              <a:ahLst/>
              <a:cxnLst/>
              <a:rect l="l" t="t" r="r" b="b"/>
              <a:pathLst>
                <a:path w="16231" h="19554" extrusionOk="0">
                  <a:moveTo>
                    <a:pt x="9843" y="1"/>
                  </a:moveTo>
                  <a:cubicBezTo>
                    <a:pt x="9843" y="1"/>
                    <a:pt x="7586" y="803"/>
                    <a:pt x="6843" y="2742"/>
                  </a:cubicBezTo>
                  <a:cubicBezTo>
                    <a:pt x="6747" y="2986"/>
                    <a:pt x="6678" y="3252"/>
                    <a:pt x="6636" y="3532"/>
                  </a:cubicBezTo>
                  <a:cubicBezTo>
                    <a:pt x="6613" y="3710"/>
                    <a:pt x="6641" y="3912"/>
                    <a:pt x="6696" y="4132"/>
                  </a:cubicBezTo>
                  <a:cubicBezTo>
                    <a:pt x="6843" y="4733"/>
                    <a:pt x="7229" y="5443"/>
                    <a:pt x="7430" y="5980"/>
                  </a:cubicBezTo>
                  <a:cubicBezTo>
                    <a:pt x="7568" y="6347"/>
                    <a:pt x="7623" y="6636"/>
                    <a:pt x="7462" y="6751"/>
                  </a:cubicBezTo>
                  <a:cubicBezTo>
                    <a:pt x="7390" y="6802"/>
                    <a:pt x="7326" y="6826"/>
                    <a:pt x="7269" y="6826"/>
                  </a:cubicBezTo>
                  <a:cubicBezTo>
                    <a:pt x="7054" y="6826"/>
                    <a:pt x="6929" y="6493"/>
                    <a:pt x="6788" y="6040"/>
                  </a:cubicBezTo>
                  <a:cubicBezTo>
                    <a:pt x="6613" y="5476"/>
                    <a:pt x="6412" y="4723"/>
                    <a:pt x="5972" y="4183"/>
                  </a:cubicBezTo>
                  <a:cubicBezTo>
                    <a:pt x="5870" y="4050"/>
                    <a:pt x="5747" y="3930"/>
                    <a:pt x="5610" y="3830"/>
                  </a:cubicBezTo>
                  <a:cubicBezTo>
                    <a:pt x="5206" y="3536"/>
                    <a:pt x="4665" y="3320"/>
                    <a:pt x="4109" y="3165"/>
                  </a:cubicBezTo>
                  <a:cubicBezTo>
                    <a:pt x="2913" y="2835"/>
                    <a:pt x="1671" y="2780"/>
                    <a:pt x="1670" y="2780"/>
                  </a:cubicBezTo>
                  <a:lnTo>
                    <a:pt x="1670" y="2780"/>
                  </a:lnTo>
                  <a:cubicBezTo>
                    <a:pt x="1670" y="2780"/>
                    <a:pt x="1556" y="4123"/>
                    <a:pt x="1831" y="5371"/>
                  </a:cubicBezTo>
                  <a:cubicBezTo>
                    <a:pt x="1973" y="6031"/>
                    <a:pt x="2225" y="6659"/>
                    <a:pt x="2657" y="7054"/>
                  </a:cubicBezTo>
                  <a:cubicBezTo>
                    <a:pt x="2748" y="7136"/>
                    <a:pt x="2849" y="7214"/>
                    <a:pt x="2949" y="7278"/>
                  </a:cubicBezTo>
                  <a:cubicBezTo>
                    <a:pt x="3597" y="7714"/>
                    <a:pt x="4390" y="7851"/>
                    <a:pt x="5000" y="7953"/>
                  </a:cubicBezTo>
                  <a:cubicBezTo>
                    <a:pt x="5591" y="8053"/>
                    <a:pt x="6018" y="8118"/>
                    <a:pt x="5972" y="8397"/>
                  </a:cubicBezTo>
                  <a:cubicBezTo>
                    <a:pt x="5941" y="8590"/>
                    <a:pt x="5831" y="8665"/>
                    <a:pt x="5667" y="8665"/>
                  </a:cubicBezTo>
                  <a:cubicBezTo>
                    <a:pt x="5491" y="8665"/>
                    <a:pt x="5251" y="8579"/>
                    <a:pt x="4977" y="8461"/>
                  </a:cubicBezTo>
                  <a:cubicBezTo>
                    <a:pt x="4367" y="8195"/>
                    <a:pt x="3587" y="7769"/>
                    <a:pt x="2932" y="7741"/>
                  </a:cubicBezTo>
                  <a:cubicBezTo>
                    <a:pt x="2900" y="7740"/>
                    <a:pt x="2867" y="7739"/>
                    <a:pt x="2836" y="7739"/>
                  </a:cubicBezTo>
                  <a:cubicBezTo>
                    <a:pt x="2781" y="7739"/>
                    <a:pt x="2727" y="7742"/>
                    <a:pt x="2674" y="7750"/>
                  </a:cubicBezTo>
                  <a:cubicBezTo>
                    <a:pt x="2096" y="7828"/>
                    <a:pt x="1611" y="8053"/>
                    <a:pt x="1220" y="8319"/>
                  </a:cubicBezTo>
                  <a:cubicBezTo>
                    <a:pt x="414" y="8865"/>
                    <a:pt x="1" y="9589"/>
                    <a:pt x="1" y="9589"/>
                  </a:cubicBezTo>
                  <a:cubicBezTo>
                    <a:pt x="285" y="10007"/>
                    <a:pt x="813" y="10580"/>
                    <a:pt x="1459" y="11007"/>
                  </a:cubicBezTo>
                  <a:cubicBezTo>
                    <a:pt x="1985" y="11354"/>
                    <a:pt x="2585" y="11608"/>
                    <a:pt x="3198" y="11608"/>
                  </a:cubicBezTo>
                  <a:cubicBezTo>
                    <a:pt x="3248" y="11608"/>
                    <a:pt x="3298" y="11606"/>
                    <a:pt x="3349" y="11602"/>
                  </a:cubicBezTo>
                  <a:cubicBezTo>
                    <a:pt x="3372" y="11602"/>
                    <a:pt x="3390" y="11602"/>
                    <a:pt x="3408" y="11598"/>
                  </a:cubicBezTo>
                  <a:cubicBezTo>
                    <a:pt x="4027" y="11543"/>
                    <a:pt x="4596" y="10869"/>
                    <a:pt x="5220" y="10457"/>
                  </a:cubicBezTo>
                  <a:cubicBezTo>
                    <a:pt x="5497" y="10273"/>
                    <a:pt x="5785" y="10141"/>
                    <a:pt x="6092" y="10141"/>
                  </a:cubicBezTo>
                  <a:cubicBezTo>
                    <a:pt x="6268" y="10141"/>
                    <a:pt x="6450" y="10184"/>
                    <a:pt x="6641" y="10286"/>
                  </a:cubicBezTo>
                  <a:cubicBezTo>
                    <a:pt x="6655" y="10296"/>
                    <a:pt x="6674" y="10300"/>
                    <a:pt x="6687" y="10309"/>
                  </a:cubicBezTo>
                  <a:cubicBezTo>
                    <a:pt x="6380" y="10741"/>
                    <a:pt x="6050" y="11162"/>
                    <a:pt x="5715" y="11571"/>
                  </a:cubicBezTo>
                  <a:cubicBezTo>
                    <a:pt x="5628" y="11685"/>
                    <a:pt x="5536" y="11791"/>
                    <a:pt x="5444" y="11901"/>
                  </a:cubicBezTo>
                  <a:cubicBezTo>
                    <a:pt x="4835" y="12635"/>
                    <a:pt x="4219" y="13363"/>
                    <a:pt x="3675" y="14148"/>
                  </a:cubicBezTo>
                  <a:cubicBezTo>
                    <a:pt x="3422" y="14515"/>
                    <a:pt x="3184" y="14887"/>
                    <a:pt x="2964" y="15272"/>
                  </a:cubicBezTo>
                  <a:cubicBezTo>
                    <a:pt x="2739" y="15666"/>
                    <a:pt x="2547" y="16079"/>
                    <a:pt x="2363" y="16491"/>
                  </a:cubicBezTo>
                  <a:cubicBezTo>
                    <a:pt x="2166" y="16955"/>
                    <a:pt x="1986" y="17427"/>
                    <a:pt x="1844" y="17904"/>
                  </a:cubicBezTo>
                  <a:cubicBezTo>
                    <a:pt x="1771" y="18142"/>
                    <a:pt x="1711" y="18376"/>
                    <a:pt x="1656" y="18615"/>
                  </a:cubicBezTo>
                  <a:cubicBezTo>
                    <a:pt x="1629" y="18739"/>
                    <a:pt x="1592" y="18871"/>
                    <a:pt x="1578" y="19000"/>
                  </a:cubicBezTo>
                  <a:cubicBezTo>
                    <a:pt x="1565" y="19129"/>
                    <a:pt x="1565" y="19262"/>
                    <a:pt x="1565" y="19389"/>
                  </a:cubicBezTo>
                  <a:cubicBezTo>
                    <a:pt x="1560" y="19497"/>
                    <a:pt x="1634" y="19554"/>
                    <a:pt x="1714" y="19554"/>
                  </a:cubicBezTo>
                  <a:cubicBezTo>
                    <a:pt x="1780" y="19554"/>
                    <a:pt x="1850" y="19514"/>
                    <a:pt x="1881" y="19431"/>
                  </a:cubicBezTo>
                  <a:cubicBezTo>
                    <a:pt x="1922" y="19330"/>
                    <a:pt x="1963" y="19229"/>
                    <a:pt x="2005" y="19129"/>
                  </a:cubicBezTo>
                  <a:cubicBezTo>
                    <a:pt x="2046" y="19023"/>
                    <a:pt x="2069" y="18917"/>
                    <a:pt x="2101" y="18812"/>
                  </a:cubicBezTo>
                  <a:cubicBezTo>
                    <a:pt x="2166" y="18596"/>
                    <a:pt x="2230" y="18381"/>
                    <a:pt x="2299" y="18165"/>
                  </a:cubicBezTo>
                  <a:cubicBezTo>
                    <a:pt x="2431" y="17738"/>
                    <a:pt x="2583" y="17317"/>
                    <a:pt x="2748" y="16904"/>
                  </a:cubicBezTo>
                  <a:cubicBezTo>
                    <a:pt x="2913" y="16505"/>
                    <a:pt x="3097" y="16119"/>
                    <a:pt x="3294" y="15740"/>
                  </a:cubicBezTo>
                  <a:cubicBezTo>
                    <a:pt x="3500" y="15349"/>
                    <a:pt x="3711" y="14959"/>
                    <a:pt x="3944" y="14584"/>
                  </a:cubicBezTo>
                  <a:cubicBezTo>
                    <a:pt x="4577" y="13588"/>
                    <a:pt x="5334" y="12685"/>
                    <a:pt x="6063" y="11763"/>
                  </a:cubicBezTo>
                  <a:cubicBezTo>
                    <a:pt x="6380" y="11359"/>
                    <a:pt x="6696" y="10952"/>
                    <a:pt x="6990" y="10534"/>
                  </a:cubicBezTo>
                  <a:lnTo>
                    <a:pt x="6990" y="10534"/>
                  </a:lnTo>
                  <a:cubicBezTo>
                    <a:pt x="7394" y="10933"/>
                    <a:pt x="7233" y="11437"/>
                    <a:pt x="6981" y="12038"/>
                  </a:cubicBezTo>
                  <a:cubicBezTo>
                    <a:pt x="6778" y="12502"/>
                    <a:pt x="6522" y="13029"/>
                    <a:pt x="6426" y="13607"/>
                  </a:cubicBezTo>
                  <a:cubicBezTo>
                    <a:pt x="6376" y="13909"/>
                    <a:pt x="6444" y="14208"/>
                    <a:pt x="6581" y="14496"/>
                  </a:cubicBezTo>
                  <a:cubicBezTo>
                    <a:pt x="6719" y="14790"/>
                    <a:pt x="6935" y="15074"/>
                    <a:pt x="7174" y="15327"/>
                  </a:cubicBezTo>
                  <a:cubicBezTo>
                    <a:pt x="7847" y="16042"/>
                    <a:pt x="8719" y="16542"/>
                    <a:pt x="8719" y="16542"/>
                  </a:cubicBezTo>
                  <a:cubicBezTo>
                    <a:pt x="8719" y="16542"/>
                    <a:pt x="10031" y="15537"/>
                    <a:pt x="10200" y="14051"/>
                  </a:cubicBezTo>
                  <a:cubicBezTo>
                    <a:pt x="10228" y="13799"/>
                    <a:pt x="10223" y="13529"/>
                    <a:pt x="10173" y="13249"/>
                  </a:cubicBezTo>
                  <a:cubicBezTo>
                    <a:pt x="10163" y="13213"/>
                    <a:pt x="10158" y="13175"/>
                    <a:pt x="10145" y="13134"/>
                  </a:cubicBezTo>
                  <a:cubicBezTo>
                    <a:pt x="10012" y="12597"/>
                    <a:pt x="9622" y="12112"/>
                    <a:pt x="9361" y="11736"/>
                  </a:cubicBezTo>
                  <a:cubicBezTo>
                    <a:pt x="9127" y="11405"/>
                    <a:pt x="8985" y="11162"/>
                    <a:pt x="9187" y="11034"/>
                  </a:cubicBezTo>
                  <a:cubicBezTo>
                    <a:pt x="9219" y="11014"/>
                    <a:pt x="9251" y="11004"/>
                    <a:pt x="9283" y="11004"/>
                  </a:cubicBezTo>
                  <a:cubicBezTo>
                    <a:pt x="9433" y="11004"/>
                    <a:pt x="9572" y="11227"/>
                    <a:pt x="9723" y="11557"/>
                  </a:cubicBezTo>
                  <a:cubicBezTo>
                    <a:pt x="9906" y="11956"/>
                    <a:pt x="10099" y="12510"/>
                    <a:pt x="10338" y="13010"/>
                  </a:cubicBezTo>
                  <a:cubicBezTo>
                    <a:pt x="10503" y="13350"/>
                    <a:pt x="10686" y="13666"/>
                    <a:pt x="10906" y="13886"/>
                  </a:cubicBezTo>
                  <a:cubicBezTo>
                    <a:pt x="10998" y="13983"/>
                    <a:pt x="11098" y="14061"/>
                    <a:pt x="11208" y="14116"/>
                  </a:cubicBezTo>
                  <a:cubicBezTo>
                    <a:pt x="11784" y="14404"/>
                    <a:pt x="12377" y="14508"/>
                    <a:pt x="12936" y="14508"/>
                  </a:cubicBezTo>
                  <a:cubicBezTo>
                    <a:pt x="14445" y="14508"/>
                    <a:pt x="15708" y="13744"/>
                    <a:pt x="15708" y="13744"/>
                  </a:cubicBezTo>
                  <a:cubicBezTo>
                    <a:pt x="15708" y="13744"/>
                    <a:pt x="15350" y="11557"/>
                    <a:pt x="14226" y="10451"/>
                  </a:cubicBezTo>
                  <a:cubicBezTo>
                    <a:pt x="14034" y="10259"/>
                    <a:pt x="13818" y="10103"/>
                    <a:pt x="13580" y="9989"/>
                  </a:cubicBezTo>
                  <a:cubicBezTo>
                    <a:pt x="13327" y="9873"/>
                    <a:pt x="13062" y="9796"/>
                    <a:pt x="12791" y="9746"/>
                  </a:cubicBezTo>
                  <a:cubicBezTo>
                    <a:pt x="12486" y="9690"/>
                    <a:pt x="12180" y="9672"/>
                    <a:pt x="11890" y="9672"/>
                  </a:cubicBezTo>
                  <a:cubicBezTo>
                    <a:pt x="11534" y="9672"/>
                    <a:pt x="11202" y="9699"/>
                    <a:pt x="10925" y="9714"/>
                  </a:cubicBezTo>
                  <a:cubicBezTo>
                    <a:pt x="10793" y="9722"/>
                    <a:pt x="10673" y="9728"/>
                    <a:pt x="10567" y="9728"/>
                  </a:cubicBezTo>
                  <a:cubicBezTo>
                    <a:pt x="10213" y="9728"/>
                    <a:pt x="10023" y="9661"/>
                    <a:pt x="10108" y="9392"/>
                  </a:cubicBezTo>
                  <a:cubicBezTo>
                    <a:pt x="10173" y="9178"/>
                    <a:pt x="10363" y="9107"/>
                    <a:pt x="10632" y="9107"/>
                  </a:cubicBezTo>
                  <a:cubicBezTo>
                    <a:pt x="10727" y="9107"/>
                    <a:pt x="10831" y="9116"/>
                    <a:pt x="10943" y="9130"/>
                  </a:cubicBezTo>
                  <a:cubicBezTo>
                    <a:pt x="11475" y="9200"/>
                    <a:pt x="12190" y="9401"/>
                    <a:pt x="12874" y="9401"/>
                  </a:cubicBezTo>
                  <a:cubicBezTo>
                    <a:pt x="13140" y="9397"/>
                    <a:pt x="13392" y="9369"/>
                    <a:pt x="13635" y="9287"/>
                  </a:cubicBezTo>
                  <a:cubicBezTo>
                    <a:pt x="14070" y="9140"/>
                    <a:pt x="14497" y="8681"/>
                    <a:pt x="14868" y="8122"/>
                  </a:cubicBezTo>
                  <a:cubicBezTo>
                    <a:pt x="15666" y="6935"/>
                    <a:pt x="16231" y="5293"/>
                    <a:pt x="16231" y="5293"/>
                  </a:cubicBezTo>
                  <a:cubicBezTo>
                    <a:pt x="16231" y="5293"/>
                    <a:pt x="14786" y="4742"/>
                    <a:pt x="13443" y="4609"/>
                  </a:cubicBezTo>
                  <a:cubicBezTo>
                    <a:pt x="13247" y="4588"/>
                    <a:pt x="13054" y="4576"/>
                    <a:pt x="12868" y="4576"/>
                  </a:cubicBezTo>
                  <a:cubicBezTo>
                    <a:pt x="12287" y="4576"/>
                    <a:pt x="11772" y="4692"/>
                    <a:pt x="11470" y="5009"/>
                  </a:cubicBezTo>
                  <a:cubicBezTo>
                    <a:pt x="11452" y="5022"/>
                    <a:pt x="11443" y="5036"/>
                    <a:pt x="11429" y="5054"/>
                  </a:cubicBezTo>
                  <a:cubicBezTo>
                    <a:pt x="10916" y="5655"/>
                    <a:pt x="10586" y="6274"/>
                    <a:pt x="10306" y="6709"/>
                  </a:cubicBezTo>
                  <a:cubicBezTo>
                    <a:pt x="10078" y="7058"/>
                    <a:pt x="9886" y="7286"/>
                    <a:pt x="9663" y="7286"/>
                  </a:cubicBezTo>
                  <a:cubicBezTo>
                    <a:pt x="9607" y="7286"/>
                    <a:pt x="9550" y="7272"/>
                    <a:pt x="9489" y="7242"/>
                  </a:cubicBezTo>
                  <a:cubicBezTo>
                    <a:pt x="9310" y="7149"/>
                    <a:pt x="9544" y="6833"/>
                    <a:pt x="9893" y="6393"/>
                  </a:cubicBezTo>
                  <a:cubicBezTo>
                    <a:pt x="10237" y="5948"/>
                    <a:pt x="10696" y="5375"/>
                    <a:pt x="10975" y="4774"/>
                  </a:cubicBezTo>
                  <a:cubicBezTo>
                    <a:pt x="11062" y="4577"/>
                    <a:pt x="11136" y="4380"/>
                    <a:pt x="11177" y="4183"/>
                  </a:cubicBezTo>
                  <a:cubicBezTo>
                    <a:pt x="11269" y="3760"/>
                    <a:pt x="11269" y="3348"/>
                    <a:pt x="11218" y="2954"/>
                  </a:cubicBezTo>
                  <a:cubicBezTo>
                    <a:pt x="11007" y="1312"/>
                    <a:pt x="9843" y="1"/>
                    <a:pt x="98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2"/>
            <p:cNvSpPr/>
            <p:nvPr/>
          </p:nvSpPr>
          <p:spPr>
            <a:xfrm rot="7171194">
              <a:off x="123873" y="-237323"/>
              <a:ext cx="706475" cy="723995"/>
            </a:xfrm>
            <a:custGeom>
              <a:avLst/>
              <a:gdLst/>
              <a:ahLst/>
              <a:cxnLst/>
              <a:rect l="l" t="t" r="r" b="b"/>
              <a:pathLst>
                <a:path w="5968" h="6116" extrusionOk="0">
                  <a:moveTo>
                    <a:pt x="2656" y="1"/>
                  </a:moveTo>
                  <a:cubicBezTo>
                    <a:pt x="2588" y="1"/>
                    <a:pt x="2521" y="2"/>
                    <a:pt x="2454" y="4"/>
                  </a:cubicBezTo>
                  <a:cubicBezTo>
                    <a:pt x="2592" y="371"/>
                    <a:pt x="2647" y="660"/>
                    <a:pt x="2486" y="775"/>
                  </a:cubicBezTo>
                  <a:cubicBezTo>
                    <a:pt x="2414" y="826"/>
                    <a:pt x="2350" y="850"/>
                    <a:pt x="2293" y="850"/>
                  </a:cubicBezTo>
                  <a:cubicBezTo>
                    <a:pt x="2078" y="850"/>
                    <a:pt x="1953" y="517"/>
                    <a:pt x="1812" y="64"/>
                  </a:cubicBezTo>
                  <a:cubicBezTo>
                    <a:pt x="1358" y="142"/>
                    <a:pt x="941" y="311"/>
                    <a:pt x="615" y="633"/>
                  </a:cubicBezTo>
                  <a:cubicBezTo>
                    <a:pt x="257" y="986"/>
                    <a:pt x="83" y="1467"/>
                    <a:pt x="24" y="1977"/>
                  </a:cubicBezTo>
                  <a:cubicBezTo>
                    <a:pt x="615" y="2077"/>
                    <a:pt x="1042" y="2142"/>
                    <a:pt x="996" y="2421"/>
                  </a:cubicBezTo>
                  <a:cubicBezTo>
                    <a:pt x="965" y="2614"/>
                    <a:pt x="855" y="2689"/>
                    <a:pt x="691" y="2689"/>
                  </a:cubicBezTo>
                  <a:cubicBezTo>
                    <a:pt x="515" y="2689"/>
                    <a:pt x="275" y="2603"/>
                    <a:pt x="1" y="2485"/>
                  </a:cubicBezTo>
                  <a:lnTo>
                    <a:pt x="1" y="2485"/>
                  </a:lnTo>
                  <a:cubicBezTo>
                    <a:pt x="1" y="2586"/>
                    <a:pt x="5" y="2687"/>
                    <a:pt x="10" y="2783"/>
                  </a:cubicBezTo>
                  <a:cubicBezTo>
                    <a:pt x="56" y="3353"/>
                    <a:pt x="185" y="3912"/>
                    <a:pt x="244" y="4481"/>
                  </a:cubicBezTo>
                  <a:cubicBezTo>
                    <a:pt x="521" y="4297"/>
                    <a:pt x="809" y="4165"/>
                    <a:pt x="1116" y="4165"/>
                  </a:cubicBezTo>
                  <a:cubicBezTo>
                    <a:pt x="1292" y="4165"/>
                    <a:pt x="1474" y="4208"/>
                    <a:pt x="1665" y="4310"/>
                  </a:cubicBezTo>
                  <a:cubicBezTo>
                    <a:pt x="1679" y="4320"/>
                    <a:pt x="1698" y="4324"/>
                    <a:pt x="1711" y="4333"/>
                  </a:cubicBezTo>
                  <a:cubicBezTo>
                    <a:pt x="1404" y="4765"/>
                    <a:pt x="1074" y="5186"/>
                    <a:pt x="739" y="5595"/>
                  </a:cubicBezTo>
                  <a:cubicBezTo>
                    <a:pt x="849" y="5668"/>
                    <a:pt x="964" y="5732"/>
                    <a:pt x="1087" y="5787"/>
                  </a:cubicBezTo>
                  <a:cubicBezTo>
                    <a:pt x="1404" y="5383"/>
                    <a:pt x="1720" y="4976"/>
                    <a:pt x="2014" y="4558"/>
                  </a:cubicBezTo>
                  <a:lnTo>
                    <a:pt x="2014" y="4558"/>
                  </a:lnTo>
                  <a:cubicBezTo>
                    <a:pt x="2418" y="4957"/>
                    <a:pt x="2257" y="5461"/>
                    <a:pt x="2005" y="6062"/>
                  </a:cubicBezTo>
                  <a:cubicBezTo>
                    <a:pt x="2226" y="6098"/>
                    <a:pt x="2450" y="6116"/>
                    <a:pt x="2675" y="6116"/>
                  </a:cubicBezTo>
                  <a:cubicBezTo>
                    <a:pt x="3260" y="6116"/>
                    <a:pt x="3847" y="5995"/>
                    <a:pt x="4385" y="5760"/>
                  </a:cubicBezTo>
                  <a:cubicBezTo>
                    <a:pt x="4151" y="5429"/>
                    <a:pt x="4009" y="5186"/>
                    <a:pt x="4211" y="5058"/>
                  </a:cubicBezTo>
                  <a:cubicBezTo>
                    <a:pt x="4243" y="5038"/>
                    <a:pt x="4275" y="5028"/>
                    <a:pt x="4307" y="5028"/>
                  </a:cubicBezTo>
                  <a:cubicBezTo>
                    <a:pt x="4457" y="5028"/>
                    <a:pt x="4596" y="5251"/>
                    <a:pt x="4747" y="5581"/>
                  </a:cubicBezTo>
                  <a:cubicBezTo>
                    <a:pt x="4770" y="5567"/>
                    <a:pt x="4793" y="5554"/>
                    <a:pt x="4816" y="5539"/>
                  </a:cubicBezTo>
                  <a:cubicBezTo>
                    <a:pt x="5146" y="5342"/>
                    <a:pt x="5458" y="5095"/>
                    <a:pt x="5655" y="4765"/>
                  </a:cubicBezTo>
                  <a:cubicBezTo>
                    <a:pt x="5843" y="4458"/>
                    <a:pt x="5921" y="4104"/>
                    <a:pt x="5949" y="3738"/>
                  </a:cubicBezTo>
                  <a:lnTo>
                    <a:pt x="5949" y="3738"/>
                  </a:lnTo>
                  <a:cubicBezTo>
                    <a:pt x="5817" y="3746"/>
                    <a:pt x="5697" y="3752"/>
                    <a:pt x="5591" y="3752"/>
                  </a:cubicBezTo>
                  <a:cubicBezTo>
                    <a:pt x="5237" y="3752"/>
                    <a:pt x="5047" y="3685"/>
                    <a:pt x="5132" y="3416"/>
                  </a:cubicBezTo>
                  <a:cubicBezTo>
                    <a:pt x="5197" y="3202"/>
                    <a:pt x="5387" y="3131"/>
                    <a:pt x="5656" y="3131"/>
                  </a:cubicBezTo>
                  <a:cubicBezTo>
                    <a:pt x="5751" y="3131"/>
                    <a:pt x="5855" y="3140"/>
                    <a:pt x="5967" y="3154"/>
                  </a:cubicBezTo>
                  <a:lnTo>
                    <a:pt x="5967" y="3091"/>
                  </a:lnTo>
                  <a:cubicBezTo>
                    <a:pt x="5963" y="2256"/>
                    <a:pt x="5908" y="1330"/>
                    <a:pt x="5330" y="733"/>
                  </a:cubicBezTo>
                  <a:cubicBezTo>
                    <a:pt x="5102" y="1082"/>
                    <a:pt x="4910" y="1310"/>
                    <a:pt x="4687" y="1310"/>
                  </a:cubicBezTo>
                  <a:cubicBezTo>
                    <a:pt x="4631" y="1310"/>
                    <a:pt x="4574" y="1296"/>
                    <a:pt x="4513" y="1266"/>
                  </a:cubicBezTo>
                  <a:cubicBezTo>
                    <a:pt x="4334" y="1173"/>
                    <a:pt x="4568" y="857"/>
                    <a:pt x="4917" y="417"/>
                  </a:cubicBezTo>
                  <a:cubicBezTo>
                    <a:pt x="4416" y="133"/>
                    <a:pt x="3798" y="59"/>
                    <a:pt x="3211" y="23"/>
                  </a:cubicBezTo>
                  <a:cubicBezTo>
                    <a:pt x="3029" y="9"/>
                    <a:pt x="2842" y="1"/>
                    <a:pt x="2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2"/>
            <p:cNvSpPr/>
            <p:nvPr/>
          </p:nvSpPr>
          <p:spPr>
            <a:xfrm rot="7171194">
              <a:off x="-299958" y="-262442"/>
              <a:ext cx="431722" cy="259601"/>
            </a:xfrm>
            <a:custGeom>
              <a:avLst/>
              <a:gdLst/>
              <a:ahLst/>
              <a:cxnLst/>
              <a:rect l="l" t="t" r="r" b="b"/>
              <a:pathLst>
                <a:path w="3647" h="2193" extrusionOk="0">
                  <a:moveTo>
                    <a:pt x="3564" y="0"/>
                  </a:moveTo>
                  <a:cubicBezTo>
                    <a:pt x="2491" y="688"/>
                    <a:pt x="1253" y="1101"/>
                    <a:pt x="0" y="1362"/>
                  </a:cubicBezTo>
                  <a:cubicBezTo>
                    <a:pt x="138" y="1656"/>
                    <a:pt x="354" y="1940"/>
                    <a:pt x="593" y="2193"/>
                  </a:cubicBezTo>
                  <a:cubicBezTo>
                    <a:pt x="610" y="2179"/>
                    <a:pt x="629" y="2170"/>
                    <a:pt x="648" y="2156"/>
                  </a:cubicBezTo>
                  <a:cubicBezTo>
                    <a:pt x="1486" y="1615"/>
                    <a:pt x="2417" y="1211"/>
                    <a:pt x="3389" y="972"/>
                  </a:cubicBezTo>
                  <a:cubicBezTo>
                    <a:pt x="3463" y="955"/>
                    <a:pt x="3541" y="936"/>
                    <a:pt x="3619" y="917"/>
                  </a:cubicBezTo>
                  <a:cubicBezTo>
                    <a:pt x="3647" y="665"/>
                    <a:pt x="3642" y="395"/>
                    <a:pt x="3592" y="115"/>
                  </a:cubicBezTo>
                  <a:cubicBezTo>
                    <a:pt x="3582" y="79"/>
                    <a:pt x="3577" y="41"/>
                    <a:pt x="3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2"/>
            <p:cNvSpPr/>
            <p:nvPr/>
          </p:nvSpPr>
          <p:spPr>
            <a:xfrm rot="7171194">
              <a:off x="616046" y="-726749"/>
              <a:ext cx="253090" cy="458120"/>
            </a:xfrm>
            <a:custGeom>
              <a:avLst/>
              <a:gdLst/>
              <a:ahLst/>
              <a:cxnLst/>
              <a:rect l="l" t="t" r="r" b="b"/>
              <a:pathLst>
                <a:path w="2138" h="3870" extrusionOk="0">
                  <a:moveTo>
                    <a:pt x="1625" y="1"/>
                  </a:moveTo>
                  <a:cubicBezTo>
                    <a:pt x="1570" y="1"/>
                    <a:pt x="1516" y="4"/>
                    <a:pt x="1463" y="12"/>
                  </a:cubicBezTo>
                  <a:cubicBezTo>
                    <a:pt x="885" y="90"/>
                    <a:pt x="400" y="315"/>
                    <a:pt x="9" y="581"/>
                  </a:cubicBezTo>
                  <a:cubicBezTo>
                    <a:pt x="0" y="1223"/>
                    <a:pt x="56" y="1870"/>
                    <a:pt x="129" y="2512"/>
                  </a:cubicBezTo>
                  <a:cubicBezTo>
                    <a:pt x="161" y="2764"/>
                    <a:pt x="193" y="3021"/>
                    <a:pt x="248" y="3269"/>
                  </a:cubicBezTo>
                  <a:cubicBezTo>
                    <a:pt x="774" y="3616"/>
                    <a:pt x="1374" y="3870"/>
                    <a:pt x="1987" y="3870"/>
                  </a:cubicBezTo>
                  <a:cubicBezTo>
                    <a:pt x="2037" y="3870"/>
                    <a:pt x="2087" y="3868"/>
                    <a:pt x="2138" y="3864"/>
                  </a:cubicBezTo>
                  <a:cubicBezTo>
                    <a:pt x="1825" y="2603"/>
                    <a:pt x="1683" y="1301"/>
                    <a:pt x="1721" y="3"/>
                  </a:cubicBezTo>
                  <a:cubicBezTo>
                    <a:pt x="1689" y="2"/>
                    <a:pt x="1656" y="1"/>
                    <a:pt x="1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2"/>
            <p:cNvSpPr/>
            <p:nvPr/>
          </p:nvSpPr>
          <p:spPr>
            <a:xfrm rot="7171194">
              <a:off x="861455" y="-314574"/>
              <a:ext cx="490200" cy="487122"/>
            </a:xfrm>
            <a:custGeom>
              <a:avLst/>
              <a:gdLst/>
              <a:ahLst/>
              <a:cxnLst/>
              <a:rect l="l" t="t" r="r" b="b"/>
              <a:pathLst>
                <a:path w="4141" h="4115" extrusionOk="0">
                  <a:moveTo>
                    <a:pt x="2278" y="1"/>
                  </a:moveTo>
                  <a:cubicBezTo>
                    <a:pt x="2215" y="23"/>
                    <a:pt x="2151" y="51"/>
                    <a:pt x="2091" y="78"/>
                  </a:cubicBezTo>
                  <a:cubicBezTo>
                    <a:pt x="1150" y="482"/>
                    <a:pt x="440" y="1280"/>
                    <a:pt x="0" y="2207"/>
                  </a:cubicBezTo>
                  <a:cubicBezTo>
                    <a:pt x="142" y="2867"/>
                    <a:pt x="394" y="3495"/>
                    <a:pt x="826" y="3890"/>
                  </a:cubicBezTo>
                  <a:cubicBezTo>
                    <a:pt x="917" y="3972"/>
                    <a:pt x="1018" y="4050"/>
                    <a:pt x="1118" y="4114"/>
                  </a:cubicBezTo>
                  <a:lnTo>
                    <a:pt x="1118" y="4068"/>
                  </a:lnTo>
                  <a:cubicBezTo>
                    <a:pt x="1156" y="3551"/>
                    <a:pt x="1220" y="3018"/>
                    <a:pt x="1453" y="2554"/>
                  </a:cubicBezTo>
                  <a:cubicBezTo>
                    <a:pt x="1948" y="1587"/>
                    <a:pt x="3027" y="1161"/>
                    <a:pt x="4141" y="1019"/>
                  </a:cubicBezTo>
                  <a:cubicBezTo>
                    <a:pt x="4039" y="886"/>
                    <a:pt x="3916" y="766"/>
                    <a:pt x="3779" y="666"/>
                  </a:cubicBezTo>
                  <a:cubicBezTo>
                    <a:pt x="3375" y="372"/>
                    <a:pt x="2834" y="156"/>
                    <a:pt x="2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2"/>
            <p:cNvSpPr/>
            <p:nvPr/>
          </p:nvSpPr>
          <p:spPr>
            <a:xfrm rot="7171194">
              <a:off x="707886" y="401354"/>
              <a:ext cx="551283" cy="287183"/>
            </a:xfrm>
            <a:custGeom>
              <a:avLst/>
              <a:gdLst/>
              <a:ahLst/>
              <a:cxnLst/>
              <a:rect l="l" t="t" r="r" b="b"/>
              <a:pathLst>
                <a:path w="4657" h="2426" extrusionOk="0">
                  <a:moveTo>
                    <a:pt x="2711" y="1"/>
                  </a:moveTo>
                  <a:cubicBezTo>
                    <a:pt x="2058" y="1"/>
                    <a:pt x="1414" y="207"/>
                    <a:pt x="766" y="321"/>
                  </a:cubicBezTo>
                  <a:cubicBezTo>
                    <a:pt x="588" y="353"/>
                    <a:pt x="409" y="376"/>
                    <a:pt x="230" y="393"/>
                  </a:cubicBezTo>
                  <a:cubicBezTo>
                    <a:pt x="134" y="637"/>
                    <a:pt x="65" y="903"/>
                    <a:pt x="23" y="1183"/>
                  </a:cubicBezTo>
                  <a:cubicBezTo>
                    <a:pt x="0" y="1361"/>
                    <a:pt x="28" y="1563"/>
                    <a:pt x="83" y="1783"/>
                  </a:cubicBezTo>
                  <a:cubicBezTo>
                    <a:pt x="180" y="1779"/>
                    <a:pt x="276" y="1779"/>
                    <a:pt x="368" y="1779"/>
                  </a:cubicBezTo>
                  <a:cubicBezTo>
                    <a:pt x="1372" y="1788"/>
                    <a:pt x="2372" y="1907"/>
                    <a:pt x="3353" y="2127"/>
                  </a:cubicBezTo>
                  <a:cubicBezTo>
                    <a:pt x="3693" y="2201"/>
                    <a:pt x="4032" y="2296"/>
                    <a:pt x="4362" y="2425"/>
                  </a:cubicBezTo>
                  <a:cubicBezTo>
                    <a:pt x="4449" y="2228"/>
                    <a:pt x="4523" y="2031"/>
                    <a:pt x="4564" y="1834"/>
                  </a:cubicBezTo>
                  <a:cubicBezTo>
                    <a:pt x="4656" y="1411"/>
                    <a:pt x="4656" y="999"/>
                    <a:pt x="4605" y="605"/>
                  </a:cubicBezTo>
                  <a:cubicBezTo>
                    <a:pt x="4096" y="311"/>
                    <a:pt x="3555" y="63"/>
                    <a:pt x="2972" y="13"/>
                  </a:cubicBezTo>
                  <a:cubicBezTo>
                    <a:pt x="2885" y="5"/>
                    <a:pt x="2798" y="1"/>
                    <a:pt x="27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2"/>
            <p:cNvSpPr/>
            <p:nvPr/>
          </p:nvSpPr>
          <p:spPr>
            <a:xfrm rot="7171194">
              <a:off x="-291794" y="162448"/>
              <a:ext cx="460487" cy="490318"/>
            </a:xfrm>
            <a:custGeom>
              <a:avLst/>
              <a:gdLst/>
              <a:ahLst/>
              <a:cxnLst/>
              <a:rect l="l" t="t" r="r" b="b"/>
              <a:pathLst>
                <a:path w="3890" h="4142" extrusionOk="0">
                  <a:moveTo>
                    <a:pt x="2454" y="1"/>
                  </a:moveTo>
                  <a:cubicBezTo>
                    <a:pt x="2101" y="1294"/>
                    <a:pt x="1202" y="2418"/>
                    <a:pt x="101" y="3197"/>
                  </a:cubicBezTo>
                  <a:cubicBezTo>
                    <a:pt x="69" y="3220"/>
                    <a:pt x="33" y="3243"/>
                    <a:pt x="1" y="3265"/>
                  </a:cubicBezTo>
                  <a:cubicBezTo>
                    <a:pt x="166" y="3605"/>
                    <a:pt x="349" y="3921"/>
                    <a:pt x="569" y="4141"/>
                  </a:cubicBezTo>
                  <a:cubicBezTo>
                    <a:pt x="822" y="4073"/>
                    <a:pt x="1070" y="3986"/>
                    <a:pt x="1303" y="3866"/>
                  </a:cubicBezTo>
                  <a:cubicBezTo>
                    <a:pt x="1862" y="3578"/>
                    <a:pt x="2302" y="3091"/>
                    <a:pt x="2693" y="2596"/>
                  </a:cubicBezTo>
                  <a:cubicBezTo>
                    <a:pt x="3146" y="2023"/>
                    <a:pt x="3568" y="1381"/>
                    <a:pt x="3889" y="706"/>
                  </a:cubicBezTo>
                  <a:cubicBezTo>
                    <a:pt x="3697" y="514"/>
                    <a:pt x="3481" y="358"/>
                    <a:pt x="3243" y="244"/>
                  </a:cubicBezTo>
                  <a:cubicBezTo>
                    <a:pt x="2990" y="128"/>
                    <a:pt x="2725" y="51"/>
                    <a:pt x="2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2"/>
            <p:cNvSpPr/>
            <p:nvPr/>
          </p:nvSpPr>
          <p:spPr>
            <a:xfrm rot="7171194">
              <a:off x="179859" y="496600"/>
              <a:ext cx="406270" cy="571407"/>
            </a:xfrm>
            <a:custGeom>
              <a:avLst/>
              <a:gdLst/>
              <a:ahLst/>
              <a:cxnLst/>
              <a:rect l="l" t="t" r="r" b="b"/>
              <a:pathLst>
                <a:path w="3432" h="4827" extrusionOk="0">
                  <a:moveTo>
                    <a:pt x="1398" y="1"/>
                  </a:moveTo>
                  <a:cubicBezTo>
                    <a:pt x="817" y="1"/>
                    <a:pt x="302" y="117"/>
                    <a:pt x="0" y="434"/>
                  </a:cubicBezTo>
                  <a:cubicBezTo>
                    <a:pt x="294" y="599"/>
                    <a:pt x="555" y="809"/>
                    <a:pt x="766" y="1080"/>
                  </a:cubicBezTo>
                  <a:cubicBezTo>
                    <a:pt x="1101" y="1507"/>
                    <a:pt x="1266" y="2038"/>
                    <a:pt x="1372" y="2574"/>
                  </a:cubicBezTo>
                  <a:cubicBezTo>
                    <a:pt x="1514" y="3313"/>
                    <a:pt x="1550" y="4083"/>
                    <a:pt x="1404" y="4826"/>
                  </a:cubicBezTo>
                  <a:cubicBezTo>
                    <a:pt x="1670" y="4822"/>
                    <a:pt x="1922" y="4794"/>
                    <a:pt x="2165" y="4712"/>
                  </a:cubicBezTo>
                  <a:cubicBezTo>
                    <a:pt x="2600" y="4565"/>
                    <a:pt x="3027" y="4106"/>
                    <a:pt x="3398" y="3547"/>
                  </a:cubicBezTo>
                  <a:cubicBezTo>
                    <a:pt x="3431" y="3042"/>
                    <a:pt x="3380" y="2538"/>
                    <a:pt x="3229" y="2043"/>
                  </a:cubicBezTo>
                  <a:cubicBezTo>
                    <a:pt x="2991" y="1272"/>
                    <a:pt x="2541" y="607"/>
                    <a:pt x="1973" y="34"/>
                  </a:cubicBezTo>
                  <a:cubicBezTo>
                    <a:pt x="1777" y="13"/>
                    <a:pt x="1584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43" name="Google Shape;2043;p2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126600" y="2501355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4" name="Google Shape;2044;p2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442150" y="-847645"/>
            <a:ext cx="3742525" cy="3347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1" name="Google Shape;2761;p34"/>
          <p:cNvGrpSpPr/>
          <p:nvPr/>
        </p:nvGrpSpPr>
        <p:grpSpPr>
          <a:xfrm rot="8220563">
            <a:off x="-110731" y="-557136"/>
            <a:ext cx="939578" cy="2149414"/>
            <a:chOff x="5067575" y="3176425"/>
            <a:chExt cx="473000" cy="1081975"/>
          </a:xfrm>
        </p:grpSpPr>
        <p:sp>
          <p:nvSpPr>
            <p:cNvPr id="2762" name="Google Shape;2762;p34"/>
            <p:cNvSpPr/>
            <p:nvPr/>
          </p:nvSpPr>
          <p:spPr>
            <a:xfrm>
              <a:off x="5067875" y="3176425"/>
              <a:ext cx="472700" cy="964425"/>
            </a:xfrm>
            <a:custGeom>
              <a:avLst/>
              <a:gdLst/>
              <a:ahLst/>
              <a:cxnLst/>
              <a:rect l="l" t="t" r="r" b="b"/>
              <a:pathLst>
                <a:path w="18908" h="38577" extrusionOk="0">
                  <a:moveTo>
                    <a:pt x="16122" y="0"/>
                  </a:moveTo>
                  <a:cubicBezTo>
                    <a:pt x="16122" y="0"/>
                    <a:pt x="14824" y="702"/>
                    <a:pt x="11205" y="2381"/>
                  </a:cubicBezTo>
                  <a:cubicBezTo>
                    <a:pt x="7597" y="4060"/>
                    <a:pt x="1" y="11632"/>
                    <a:pt x="2096" y="24360"/>
                  </a:cubicBezTo>
                  <a:cubicBezTo>
                    <a:pt x="4013" y="35981"/>
                    <a:pt x="10502" y="38576"/>
                    <a:pt x="10502" y="38576"/>
                  </a:cubicBezTo>
                  <a:cubicBezTo>
                    <a:pt x="10502" y="38576"/>
                    <a:pt x="18908" y="31849"/>
                    <a:pt x="17848" y="18669"/>
                  </a:cubicBezTo>
                  <a:cubicBezTo>
                    <a:pt x="16741" y="4905"/>
                    <a:pt x="16122" y="0"/>
                    <a:pt x="16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4"/>
            <p:cNvSpPr/>
            <p:nvPr/>
          </p:nvSpPr>
          <p:spPr>
            <a:xfrm>
              <a:off x="5067575" y="3176425"/>
              <a:ext cx="403350" cy="964425"/>
            </a:xfrm>
            <a:custGeom>
              <a:avLst/>
              <a:gdLst/>
              <a:ahLst/>
              <a:cxnLst/>
              <a:rect l="l" t="t" r="r" b="b"/>
              <a:pathLst>
                <a:path w="16134" h="38577" extrusionOk="0">
                  <a:moveTo>
                    <a:pt x="16134" y="0"/>
                  </a:moveTo>
                  <a:cubicBezTo>
                    <a:pt x="16134" y="0"/>
                    <a:pt x="14836" y="703"/>
                    <a:pt x="11217" y="2381"/>
                  </a:cubicBezTo>
                  <a:cubicBezTo>
                    <a:pt x="7609" y="4060"/>
                    <a:pt x="1" y="11632"/>
                    <a:pt x="2096" y="24360"/>
                  </a:cubicBezTo>
                  <a:cubicBezTo>
                    <a:pt x="4013" y="35981"/>
                    <a:pt x="10514" y="38576"/>
                    <a:pt x="10514" y="38576"/>
                  </a:cubicBezTo>
                  <a:cubicBezTo>
                    <a:pt x="10514" y="38576"/>
                    <a:pt x="10597" y="38505"/>
                    <a:pt x="10764" y="38362"/>
                  </a:cubicBezTo>
                  <a:cubicBezTo>
                    <a:pt x="9800" y="35600"/>
                    <a:pt x="8883" y="31897"/>
                    <a:pt x="8181" y="26920"/>
                  </a:cubicBezTo>
                  <a:cubicBezTo>
                    <a:pt x="5526" y="8061"/>
                    <a:pt x="16133" y="1"/>
                    <a:pt x="16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4"/>
            <p:cNvSpPr/>
            <p:nvPr/>
          </p:nvSpPr>
          <p:spPr>
            <a:xfrm>
              <a:off x="5249150" y="3221450"/>
              <a:ext cx="178150" cy="1036950"/>
            </a:xfrm>
            <a:custGeom>
              <a:avLst/>
              <a:gdLst/>
              <a:ahLst/>
              <a:cxnLst/>
              <a:rect l="l" t="t" r="r" b="b"/>
              <a:pathLst>
                <a:path w="7126" h="41478" extrusionOk="0">
                  <a:moveTo>
                    <a:pt x="6845" y="1"/>
                  </a:moveTo>
                  <a:cubicBezTo>
                    <a:pt x="6807" y="1"/>
                    <a:pt x="6771" y="14"/>
                    <a:pt x="6740" y="44"/>
                  </a:cubicBezTo>
                  <a:cubicBezTo>
                    <a:pt x="4358" y="2461"/>
                    <a:pt x="3275" y="5640"/>
                    <a:pt x="2251" y="8807"/>
                  </a:cubicBezTo>
                  <a:cubicBezTo>
                    <a:pt x="1084" y="12332"/>
                    <a:pt x="417" y="16023"/>
                    <a:pt x="275" y="19737"/>
                  </a:cubicBezTo>
                  <a:cubicBezTo>
                    <a:pt x="1" y="27250"/>
                    <a:pt x="751" y="34977"/>
                    <a:pt x="5216" y="41288"/>
                  </a:cubicBezTo>
                  <a:cubicBezTo>
                    <a:pt x="5312" y="41421"/>
                    <a:pt x="5435" y="41477"/>
                    <a:pt x="5556" y="41477"/>
                  </a:cubicBezTo>
                  <a:cubicBezTo>
                    <a:pt x="5900" y="41477"/>
                    <a:pt x="6238" y="41032"/>
                    <a:pt x="5966" y="40645"/>
                  </a:cubicBezTo>
                  <a:cubicBezTo>
                    <a:pt x="1680" y="34537"/>
                    <a:pt x="929" y="26857"/>
                    <a:pt x="1179" y="19606"/>
                  </a:cubicBezTo>
                  <a:cubicBezTo>
                    <a:pt x="1310" y="16070"/>
                    <a:pt x="1751" y="12641"/>
                    <a:pt x="2787" y="9236"/>
                  </a:cubicBezTo>
                  <a:cubicBezTo>
                    <a:pt x="3739" y="6152"/>
                    <a:pt x="4775" y="2735"/>
                    <a:pt x="7014" y="295"/>
                  </a:cubicBezTo>
                  <a:cubicBezTo>
                    <a:pt x="7126" y="173"/>
                    <a:pt x="6981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4"/>
            <p:cNvSpPr/>
            <p:nvPr/>
          </p:nvSpPr>
          <p:spPr>
            <a:xfrm>
              <a:off x="5111350" y="3176425"/>
              <a:ext cx="404525" cy="893625"/>
            </a:xfrm>
            <a:custGeom>
              <a:avLst/>
              <a:gdLst/>
              <a:ahLst/>
              <a:cxnLst/>
              <a:rect l="l" t="t" r="r" b="b"/>
              <a:pathLst>
                <a:path w="16181" h="35745" extrusionOk="0">
                  <a:moveTo>
                    <a:pt x="14383" y="0"/>
                  </a:moveTo>
                  <a:cubicBezTo>
                    <a:pt x="14383" y="0"/>
                    <a:pt x="14264" y="60"/>
                    <a:pt x="14014" y="179"/>
                  </a:cubicBezTo>
                  <a:cubicBezTo>
                    <a:pt x="13347" y="869"/>
                    <a:pt x="12680" y="1560"/>
                    <a:pt x="12002" y="2238"/>
                  </a:cubicBezTo>
                  <a:cubicBezTo>
                    <a:pt x="11983" y="2257"/>
                    <a:pt x="12001" y="2297"/>
                    <a:pt x="12021" y="2297"/>
                  </a:cubicBezTo>
                  <a:cubicBezTo>
                    <a:pt x="12026" y="2297"/>
                    <a:pt x="12032" y="2294"/>
                    <a:pt x="12037" y="2286"/>
                  </a:cubicBezTo>
                  <a:cubicBezTo>
                    <a:pt x="12835" y="1572"/>
                    <a:pt x="13633" y="833"/>
                    <a:pt x="14383" y="60"/>
                  </a:cubicBezTo>
                  <a:cubicBezTo>
                    <a:pt x="14383" y="12"/>
                    <a:pt x="14383" y="0"/>
                    <a:pt x="14383" y="0"/>
                  </a:cubicBezTo>
                  <a:close/>
                  <a:moveTo>
                    <a:pt x="11430" y="1453"/>
                  </a:moveTo>
                  <a:lnTo>
                    <a:pt x="11228" y="1548"/>
                  </a:lnTo>
                  <a:cubicBezTo>
                    <a:pt x="11252" y="1976"/>
                    <a:pt x="11347" y="2417"/>
                    <a:pt x="11621" y="2679"/>
                  </a:cubicBezTo>
                  <a:cubicBezTo>
                    <a:pt x="11636" y="2695"/>
                    <a:pt x="11654" y="2701"/>
                    <a:pt x="11671" y="2701"/>
                  </a:cubicBezTo>
                  <a:cubicBezTo>
                    <a:pt x="11719" y="2701"/>
                    <a:pt x="11764" y="2651"/>
                    <a:pt x="11764" y="2607"/>
                  </a:cubicBezTo>
                  <a:cubicBezTo>
                    <a:pt x="11740" y="2346"/>
                    <a:pt x="11585" y="2096"/>
                    <a:pt x="11525" y="1834"/>
                  </a:cubicBezTo>
                  <a:cubicBezTo>
                    <a:pt x="11490" y="1715"/>
                    <a:pt x="11454" y="1584"/>
                    <a:pt x="11430" y="1453"/>
                  </a:cubicBezTo>
                  <a:close/>
                  <a:moveTo>
                    <a:pt x="14550" y="1429"/>
                  </a:moveTo>
                  <a:cubicBezTo>
                    <a:pt x="13430" y="2643"/>
                    <a:pt x="12121" y="3679"/>
                    <a:pt x="10597" y="4286"/>
                  </a:cubicBezTo>
                  <a:cubicBezTo>
                    <a:pt x="10454" y="3810"/>
                    <a:pt x="10204" y="3358"/>
                    <a:pt x="10061" y="2881"/>
                  </a:cubicBezTo>
                  <a:cubicBezTo>
                    <a:pt x="9978" y="2655"/>
                    <a:pt x="9918" y="2417"/>
                    <a:pt x="9870" y="2191"/>
                  </a:cubicBezTo>
                  <a:lnTo>
                    <a:pt x="9668" y="2286"/>
                  </a:lnTo>
                  <a:cubicBezTo>
                    <a:pt x="9763" y="3048"/>
                    <a:pt x="9989" y="3810"/>
                    <a:pt x="10430" y="4346"/>
                  </a:cubicBezTo>
                  <a:lnTo>
                    <a:pt x="10382" y="4370"/>
                  </a:lnTo>
                  <a:cubicBezTo>
                    <a:pt x="10338" y="4392"/>
                    <a:pt x="10355" y="4454"/>
                    <a:pt x="10396" y="4454"/>
                  </a:cubicBezTo>
                  <a:cubicBezTo>
                    <a:pt x="10399" y="4454"/>
                    <a:pt x="10403" y="4454"/>
                    <a:pt x="10406" y="4453"/>
                  </a:cubicBezTo>
                  <a:cubicBezTo>
                    <a:pt x="11537" y="4286"/>
                    <a:pt x="12573" y="3453"/>
                    <a:pt x="13418" y="2727"/>
                  </a:cubicBezTo>
                  <a:cubicBezTo>
                    <a:pt x="13823" y="2381"/>
                    <a:pt x="14204" y="2000"/>
                    <a:pt x="14561" y="1607"/>
                  </a:cubicBezTo>
                  <a:cubicBezTo>
                    <a:pt x="14561" y="1548"/>
                    <a:pt x="14550" y="1488"/>
                    <a:pt x="14550" y="1429"/>
                  </a:cubicBezTo>
                  <a:close/>
                  <a:moveTo>
                    <a:pt x="14716" y="3084"/>
                  </a:moveTo>
                  <a:cubicBezTo>
                    <a:pt x="14133" y="3679"/>
                    <a:pt x="13514" y="4239"/>
                    <a:pt x="12871" y="4751"/>
                  </a:cubicBezTo>
                  <a:cubicBezTo>
                    <a:pt x="12573" y="4989"/>
                    <a:pt x="10490" y="6584"/>
                    <a:pt x="9608" y="6810"/>
                  </a:cubicBezTo>
                  <a:cubicBezTo>
                    <a:pt x="8882" y="5727"/>
                    <a:pt x="8192" y="4667"/>
                    <a:pt x="7680" y="3489"/>
                  </a:cubicBezTo>
                  <a:lnTo>
                    <a:pt x="7525" y="3596"/>
                  </a:lnTo>
                  <a:cubicBezTo>
                    <a:pt x="7952" y="4760"/>
                    <a:pt x="8522" y="5888"/>
                    <a:pt x="9317" y="6827"/>
                  </a:cubicBezTo>
                  <a:lnTo>
                    <a:pt x="9317" y="6827"/>
                  </a:lnTo>
                  <a:cubicBezTo>
                    <a:pt x="9287" y="6814"/>
                    <a:pt x="9259" y="6793"/>
                    <a:pt x="9239" y="6763"/>
                  </a:cubicBezTo>
                  <a:cubicBezTo>
                    <a:pt x="9235" y="6746"/>
                    <a:pt x="9224" y="6740"/>
                    <a:pt x="9212" y="6740"/>
                  </a:cubicBezTo>
                  <a:cubicBezTo>
                    <a:pt x="9189" y="6740"/>
                    <a:pt x="9164" y="6763"/>
                    <a:pt x="9180" y="6787"/>
                  </a:cubicBezTo>
                  <a:cubicBezTo>
                    <a:pt x="9243" y="6940"/>
                    <a:pt x="9372" y="7003"/>
                    <a:pt x="9542" y="7003"/>
                  </a:cubicBezTo>
                  <a:cubicBezTo>
                    <a:pt x="10270" y="7003"/>
                    <a:pt x="11755" y="5842"/>
                    <a:pt x="12073" y="5620"/>
                  </a:cubicBezTo>
                  <a:cubicBezTo>
                    <a:pt x="13037" y="4977"/>
                    <a:pt x="13930" y="4239"/>
                    <a:pt x="14752" y="3441"/>
                  </a:cubicBezTo>
                  <a:cubicBezTo>
                    <a:pt x="14740" y="3322"/>
                    <a:pt x="14728" y="3203"/>
                    <a:pt x="14716" y="3084"/>
                  </a:cubicBezTo>
                  <a:close/>
                  <a:moveTo>
                    <a:pt x="5668" y="5286"/>
                  </a:moveTo>
                  <a:lnTo>
                    <a:pt x="5548" y="5405"/>
                  </a:lnTo>
                  <a:cubicBezTo>
                    <a:pt x="6084" y="6977"/>
                    <a:pt x="7025" y="8382"/>
                    <a:pt x="8263" y="9489"/>
                  </a:cubicBezTo>
                  <a:lnTo>
                    <a:pt x="8275" y="9489"/>
                  </a:lnTo>
                  <a:cubicBezTo>
                    <a:pt x="8275" y="9501"/>
                    <a:pt x="8287" y="9525"/>
                    <a:pt x="8311" y="9525"/>
                  </a:cubicBezTo>
                  <a:lnTo>
                    <a:pt x="8335" y="9549"/>
                  </a:lnTo>
                  <a:cubicBezTo>
                    <a:pt x="8352" y="9566"/>
                    <a:pt x="8374" y="9574"/>
                    <a:pt x="8397" y="9574"/>
                  </a:cubicBezTo>
                  <a:cubicBezTo>
                    <a:pt x="8437" y="9574"/>
                    <a:pt x="8479" y="9551"/>
                    <a:pt x="8501" y="9513"/>
                  </a:cubicBezTo>
                  <a:cubicBezTo>
                    <a:pt x="11109" y="9430"/>
                    <a:pt x="13311" y="7775"/>
                    <a:pt x="14990" y="5798"/>
                  </a:cubicBezTo>
                  <a:cubicBezTo>
                    <a:pt x="14978" y="5667"/>
                    <a:pt x="14966" y="5536"/>
                    <a:pt x="14954" y="5417"/>
                  </a:cubicBezTo>
                  <a:cubicBezTo>
                    <a:pt x="14300" y="6191"/>
                    <a:pt x="13633" y="6965"/>
                    <a:pt x="12823" y="7620"/>
                  </a:cubicBezTo>
                  <a:cubicBezTo>
                    <a:pt x="11609" y="8596"/>
                    <a:pt x="10109" y="9346"/>
                    <a:pt x="8525" y="9442"/>
                  </a:cubicBezTo>
                  <a:cubicBezTo>
                    <a:pt x="8513" y="9406"/>
                    <a:pt x="8501" y="9370"/>
                    <a:pt x="8477" y="9346"/>
                  </a:cubicBezTo>
                  <a:cubicBezTo>
                    <a:pt x="7227" y="8239"/>
                    <a:pt x="6263" y="6846"/>
                    <a:pt x="5668" y="5286"/>
                  </a:cubicBezTo>
                  <a:close/>
                  <a:moveTo>
                    <a:pt x="3882" y="7489"/>
                  </a:moveTo>
                  <a:lnTo>
                    <a:pt x="3798" y="7596"/>
                  </a:lnTo>
                  <a:cubicBezTo>
                    <a:pt x="4584" y="9430"/>
                    <a:pt x="5656" y="11275"/>
                    <a:pt x="7370" y="12299"/>
                  </a:cubicBezTo>
                  <a:cubicBezTo>
                    <a:pt x="7370" y="12311"/>
                    <a:pt x="7382" y="12323"/>
                    <a:pt x="7394" y="12323"/>
                  </a:cubicBezTo>
                  <a:lnTo>
                    <a:pt x="7406" y="12323"/>
                  </a:lnTo>
                  <a:lnTo>
                    <a:pt x="7489" y="12371"/>
                  </a:lnTo>
                  <a:cubicBezTo>
                    <a:pt x="7502" y="12379"/>
                    <a:pt x="7516" y="12383"/>
                    <a:pt x="7529" y="12383"/>
                  </a:cubicBezTo>
                  <a:cubicBezTo>
                    <a:pt x="7554" y="12383"/>
                    <a:pt x="7577" y="12370"/>
                    <a:pt x="7584" y="12347"/>
                  </a:cubicBezTo>
                  <a:cubicBezTo>
                    <a:pt x="7726" y="12362"/>
                    <a:pt x="7868" y="12369"/>
                    <a:pt x="8008" y="12369"/>
                  </a:cubicBezTo>
                  <a:cubicBezTo>
                    <a:pt x="9783" y="12369"/>
                    <a:pt x="11409" y="11231"/>
                    <a:pt x="12799" y="10216"/>
                  </a:cubicBezTo>
                  <a:cubicBezTo>
                    <a:pt x="13657" y="9596"/>
                    <a:pt x="14466" y="8918"/>
                    <a:pt x="15216" y="8192"/>
                  </a:cubicBezTo>
                  <a:cubicBezTo>
                    <a:pt x="15216" y="8096"/>
                    <a:pt x="15204" y="8001"/>
                    <a:pt x="15193" y="7918"/>
                  </a:cubicBezTo>
                  <a:cubicBezTo>
                    <a:pt x="14538" y="8561"/>
                    <a:pt x="13835" y="9168"/>
                    <a:pt x="13097" y="9739"/>
                  </a:cubicBezTo>
                  <a:cubicBezTo>
                    <a:pt x="11598" y="10892"/>
                    <a:pt x="9754" y="12268"/>
                    <a:pt x="7769" y="12268"/>
                  </a:cubicBezTo>
                  <a:cubicBezTo>
                    <a:pt x="7704" y="12268"/>
                    <a:pt x="7638" y="12266"/>
                    <a:pt x="7573" y="12263"/>
                  </a:cubicBezTo>
                  <a:cubicBezTo>
                    <a:pt x="7573" y="12252"/>
                    <a:pt x="7573" y="12252"/>
                    <a:pt x="7561" y="12252"/>
                  </a:cubicBezTo>
                  <a:cubicBezTo>
                    <a:pt x="6560" y="11466"/>
                    <a:pt x="5715" y="10644"/>
                    <a:pt x="5013" y="9573"/>
                  </a:cubicBezTo>
                  <a:cubicBezTo>
                    <a:pt x="4584" y="8906"/>
                    <a:pt x="4203" y="8203"/>
                    <a:pt x="3882" y="7489"/>
                  </a:cubicBezTo>
                  <a:close/>
                  <a:moveTo>
                    <a:pt x="2203" y="10299"/>
                  </a:moveTo>
                  <a:cubicBezTo>
                    <a:pt x="2179" y="10347"/>
                    <a:pt x="2155" y="10382"/>
                    <a:pt x="2131" y="10430"/>
                  </a:cubicBezTo>
                  <a:cubicBezTo>
                    <a:pt x="2584" y="11168"/>
                    <a:pt x="3108" y="11859"/>
                    <a:pt x="3715" y="12478"/>
                  </a:cubicBezTo>
                  <a:cubicBezTo>
                    <a:pt x="4608" y="13418"/>
                    <a:pt x="5751" y="14418"/>
                    <a:pt x="6977" y="14871"/>
                  </a:cubicBezTo>
                  <a:cubicBezTo>
                    <a:pt x="6983" y="14877"/>
                    <a:pt x="6989" y="14880"/>
                    <a:pt x="6997" y="14880"/>
                  </a:cubicBezTo>
                  <a:cubicBezTo>
                    <a:pt x="7004" y="14880"/>
                    <a:pt x="7013" y="14877"/>
                    <a:pt x="7025" y="14871"/>
                  </a:cubicBezTo>
                  <a:cubicBezTo>
                    <a:pt x="7430" y="15005"/>
                    <a:pt x="7848" y="15064"/>
                    <a:pt x="8273" y="15064"/>
                  </a:cubicBezTo>
                  <a:cubicBezTo>
                    <a:pt x="10071" y="15064"/>
                    <a:pt x="11974" y="14005"/>
                    <a:pt x="13371" y="13109"/>
                  </a:cubicBezTo>
                  <a:cubicBezTo>
                    <a:pt x="14121" y="12633"/>
                    <a:pt x="14835" y="12097"/>
                    <a:pt x="15514" y="11513"/>
                  </a:cubicBezTo>
                  <a:cubicBezTo>
                    <a:pt x="15502" y="11406"/>
                    <a:pt x="15490" y="11299"/>
                    <a:pt x="15490" y="11192"/>
                  </a:cubicBezTo>
                  <a:cubicBezTo>
                    <a:pt x="14883" y="11751"/>
                    <a:pt x="14240" y="12263"/>
                    <a:pt x="13549" y="12716"/>
                  </a:cubicBezTo>
                  <a:cubicBezTo>
                    <a:pt x="12585" y="13371"/>
                    <a:pt x="11561" y="13918"/>
                    <a:pt x="10490" y="14371"/>
                  </a:cubicBezTo>
                  <a:cubicBezTo>
                    <a:pt x="9621" y="14702"/>
                    <a:pt x="8787" y="14825"/>
                    <a:pt x="7915" y="14825"/>
                  </a:cubicBezTo>
                  <a:cubicBezTo>
                    <a:pt x="7627" y="14825"/>
                    <a:pt x="7335" y="14811"/>
                    <a:pt x="7037" y="14788"/>
                  </a:cubicBezTo>
                  <a:cubicBezTo>
                    <a:pt x="7037" y="14788"/>
                    <a:pt x="7025" y="14776"/>
                    <a:pt x="7025" y="14776"/>
                  </a:cubicBezTo>
                  <a:cubicBezTo>
                    <a:pt x="5870" y="13990"/>
                    <a:pt x="4751" y="13335"/>
                    <a:pt x="3763" y="12311"/>
                  </a:cubicBezTo>
                  <a:cubicBezTo>
                    <a:pt x="3179" y="11692"/>
                    <a:pt x="2655" y="11025"/>
                    <a:pt x="2203" y="10299"/>
                  </a:cubicBezTo>
                  <a:close/>
                  <a:moveTo>
                    <a:pt x="941" y="13525"/>
                  </a:moveTo>
                  <a:cubicBezTo>
                    <a:pt x="929" y="13573"/>
                    <a:pt x="917" y="13633"/>
                    <a:pt x="893" y="13680"/>
                  </a:cubicBezTo>
                  <a:cubicBezTo>
                    <a:pt x="2179" y="15681"/>
                    <a:pt x="4322" y="17002"/>
                    <a:pt x="6489" y="18038"/>
                  </a:cubicBezTo>
                  <a:lnTo>
                    <a:pt x="6501" y="18038"/>
                  </a:lnTo>
                  <a:cubicBezTo>
                    <a:pt x="6513" y="18044"/>
                    <a:pt x="6524" y="18046"/>
                    <a:pt x="6535" y="18046"/>
                  </a:cubicBezTo>
                  <a:cubicBezTo>
                    <a:pt x="6611" y="18046"/>
                    <a:pt x="6654" y="17913"/>
                    <a:pt x="6560" y="17871"/>
                  </a:cubicBezTo>
                  <a:cubicBezTo>
                    <a:pt x="4429" y="16859"/>
                    <a:pt x="2262" y="15514"/>
                    <a:pt x="941" y="13525"/>
                  </a:cubicBezTo>
                  <a:close/>
                  <a:moveTo>
                    <a:pt x="15669" y="13287"/>
                  </a:moveTo>
                  <a:cubicBezTo>
                    <a:pt x="14776" y="14240"/>
                    <a:pt x="13788" y="15109"/>
                    <a:pt x="12716" y="15859"/>
                  </a:cubicBezTo>
                  <a:cubicBezTo>
                    <a:pt x="10775" y="17169"/>
                    <a:pt x="8573" y="17990"/>
                    <a:pt x="6227" y="18086"/>
                  </a:cubicBezTo>
                  <a:lnTo>
                    <a:pt x="6227" y="18074"/>
                  </a:lnTo>
                  <a:cubicBezTo>
                    <a:pt x="6179" y="18074"/>
                    <a:pt x="6179" y="18157"/>
                    <a:pt x="6227" y="18157"/>
                  </a:cubicBezTo>
                  <a:cubicBezTo>
                    <a:pt x="6320" y="18160"/>
                    <a:pt x="6412" y="18161"/>
                    <a:pt x="6505" y="18161"/>
                  </a:cubicBezTo>
                  <a:cubicBezTo>
                    <a:pt x="9975" y="18161"/>
                    <a:pt x="13269" y="16220"/>
                    <a:pt x="15704" y="13692"/>
                  </a:cubicBezTo>
                  <a:cubicBezTo>
                    <a:pt x="15693" y="13549"/>
                    <a:pt x="15681" y="13418"/>
                    <a:pt x="15669" y="13287"/>
                  </a:cubicBezTo>
                  <a:close/>
                  <a:moveTo>
                    <a:pt x="15907" y="16085"/>
                  </a:moveTo>
                  <a:cubicBezTo>
                    <a:pt x="15097" y="16943"/>
                    <a:pt x="14204" y="17728"/>
                    <a:pt x="13252" y="18431"/>
                  </a:cubicBezTo>
                  <a:cubicBezTo>
                    <a:pt x="12240" y="19193"/>
                    <a:pt x="11204" y="19955"/>
                    <a:pt x="10061" y="20491"/>
                  </a:cubicBezTo>
                  <a:cubicBezTo>
                    <a:pt x="8870" y="21050"/>
                    <a:pt x="7656" y="21241"/>
                    <a:pt x="6370" y="21253"/>
                  </a:cubicBezTo>
                  <a:cubicBezTo>
                    <a:pt x="6358" y="21205"/>
                    <a:pt x="6334" y="21181"/>
                    <a:pt x="6299" y="21169"/>
                  </a:cubicBezTo>
                  <a:cubicBezTo>
                    <a:pt x="3810" y="20348"/>
                    <a:pt x="1679" y="18705"/>
                    <a:pt x="262" y="16502"/>
                  </a:cubicBezTo>
                  <a:cubicBezTo>
                    <a:pt x="250" y="16573"/>
                    <a:pt x="238" y="16633"/>
                    <a:pt x="226" y="16704"/>
                  </a:cubicBezTo>
                  <a:cubicBezTo>
                    <a:pt x="1548" y="18788"/>
                    <a:pt x="3524" y="20395"/>
                    <a:pt x="5846" y="21265"/>
                  </a:cubicBezTo>
                  <a:cubicBezTo>
                    <a:pt x="5834" y="21276"/>
                    <a:pt x="5846" y="21300"/>
                    <a:pt x="5858" y="21300"/>
                  </a:cubicBezTo>
                  <a:cubicBezTo>
                    <a:pt x="5870" y="21300"/>
                    <a:pt x="5941" y="21312"/>
                    <a:pt x="5977" y="21312"/>
                  </a:cubicBezTo>
                  <a:cubicBezTo>
                    <a:pt x="6060" y="21336"/>
                    <a:pt x="6132" y="21372"/>
                    <a:pt x="6203" y="21396"/>
                  </a:cubicBezTo>
                  <a:cubicBezTo>
                    <a:pt x="6219" y="21402"/>
                    <a:pt x="6235" y="21405"/>
                    <a:pt x="6251" y="21405"/>
                  </a:cubicBezTo>
                  <a:cubicBezTo>
                    <a:pt x="6293" y="21405"/>
                    <a:pt x="6332" y="21383"/>
                    <a:pt x="6358" y="21348"/>
                  </a:cubicBezTo>
                  <a:cubicBezTo>
                    <a:pt x="6553" y="21362"/>
                    <a:pt x="6748" y="21370"/>
                    <a:pt x="6943" y="21370"/>
                  </a:cubicBezTo>
                  <a:cubicBezTo>
                    <a:pt x="7865" y="21370"/>
                    <a:pt x="8779" y="21206"/>
                    <a:pt x="9644" y="20872"/>
                  </a:cubicBezTo>
                  <a:cubicBezTo>
                    <a:pt x="10918" y="20383"/>
                    <a:pt x="12049" y="19621"/>
                    <a:pt x="13133" y="18812"/>
                  </a:cubicBezTo>
                  <a:cubicBezTo>
                    <a:pt x="14133" y="18109"/>
                    <a:pt x="15073" y="17312"/>
                    <a:pt x="15943" y="16443"/>
                  </a:cubicBezTo>
                  <a:cubicBezTo>
                    <a:pt x="15931" y="16323"/>
                    <a:pt x="15919" y="16204"/>
                    <a:pt x="15907" y="16085"/>
                  </a:cubicBezTo>
                  <a:close/>
                  <a:moveTo>
                    <a:pt x="16169" y="19550"/>
                  </a:moveTo>
                  <a:lnTo>
                    <a:pt x="16133" y="19574"/>
                  </a:lnTo>
                  <a:cubicBezTo>
                    <a:pt x="15288" y="20348"/>
                    <a:pt x="14383" y="21050"/>
                    <a:pt x="13418" y="21681"/>
                  </a:cubicBezTo>
                  <a:cubicBezTo>
                    <a:pt x="12335" y="22419"/>
                    <a:pt x="11252" y="23181"/>
                    <a:pt x="9978" y="23574"/>
                  </a:cubicBezTo>
                  <a:cubicBezTo>
                    <a:pt x="8799" y="23943"/>
                    <a:pt x="7584" y="24027"/>
                    <a:pt x="6358" y="24086"/>
                  </a:cubicBezTo>
                  <a:cubicBezTo>
                    <a:pt x="6346" y="24074"/>
                    <a:pt x="6322" y="24063"/>
                    <a:pt x="6310" y="24063"/>
                  </a:cubicBezTo>
                  <a:cubicBezTo>
                    <a:pt x="3810" y="23598"/>
                    <a:pt x="1560" y="22241"/>
                    <a:pt x="0" y="20229"/>
                  </a:cubicBezTo>
                  <a:lnTo>
                    <a:pt x="0" y="20383"/>
                  </a:lnTo>
                  <a:cubicBezTo>
                    <a:pt x="1417" y="22277"/>
                    <a:pt x="3465" y="23598"/>
                    <a:pt x="5763" y="24134"/>
                  </a:cubicBezTo>
                  <a:lnTo>
                    <a:pt x="5775" y="24122"/>
                  </a:lnTo>
                  <a:lnTo>
                    <a:pt x="5775" y="24122"/>
                  </a:lnTo>
                  <a:cubicBezTo>
                    <a:pt x="5763" y="24146"/>
                    <a:pt x="5775" y="24182"/>
                    <a:pt x="5798" y="24182"/>
                  </a:cubicBezTo>
                  <a:lnTo>
                    <a:pt x="6108" y="24182"/>
                  </a:lnTo>
                  <a:cubicBezTo>
                    <a:pt x="6168" y="24193"/>
                    <a:pt x="6227" y="24205"/>
                    <a:pt x="6287" y="24217"/>
                  </a:cubicBezTo>
                  <a:cubicBezTo>
                    <a:pt x="6296" y="24220"/>
                    <a:pt x="6305" y="24222"/>
                    <a:pt x="6313" y="24222"/>
                  </a:cubicBezTo>
                  <a:cubicBezTo>
                    <a:pt x="6335" y="24222"/>
                    <a:pt x="6353" y="24211"/>
                    <a:pt x="6370" y="24193"/>
                  </a:cubicBezTo>
                  <a:cubicBezTo>
                    <a:pt x="6459" y="24195"/>
                    <a:pt x="6549" y="24196"/>
                    <a:pt x="6638" y="24196"/>
                  </a:cubicBezTo>
                  <a:cubicBezTo>
                    <a:pt x="7716" y="24196"/>
                    <a:pt x="8790" y="24063"/>
                    <a:pt x="9835" y="23789"/>
                  </a:cubicBezTo>
                  <a:cubicBezTo>
                    <a:pt x="11156" y="23431"/>
                    <a:pt x="12275" y="22681"/>
                    <a:pt x="13407" y="21955"/>
                  </a:cubicBezTo>
                  <a:cubicBezTo>
                    <a:pt x="14383" y="21348"/>
                    <a:pt x="15312" y="20669"/>
                    <a:pt x="16181" y="19919"/>
                  </a:cubicBezTo>
                  <a:cubicBezTo>
                    <a:pt x="16181" y="19800"/>
                    <a:pt x="16169" y="19669"/>
                    <a:pt x="16169" y="19550"/>
                  </a:cubicBezTo>
                  <a:close/>
                  <a:moveTo>
                    <a:pt x="16145" y="22658"/>
                  </a:moveTo>
                  <a:cubicBezTo>
                    <a:pt x="15121" y="23610"/>
                    <a:pt x="13978" y="24432"/>
                    <a:pt x="12764" y="25122"/>
                  </a:cubicBezTo>
                  <a:cubicBezTo>
                    <a:pt x="10763" y="26241"/>
                    <a:pt x="8644" y="26837"/>
                    <a:pt x="6418" y="27289"/>
                  </a:cubicBezTo>
                  <a:cubicBezTo>
                    <a:pt x="6394" y="27265"/>
                    <a:pt x="6370" y="27265"/>
                    <a:pt x="6346" y="27265"/>
                  </a:cubicBezTo>
                  <a:cubicBezTo>
                    <a:pt x="4144" y="26980"/>
                    <a:pt x="2108" y="26194"/>
                    <a:pt x="429" y="24825"/>
                  </a:cubicBezTo>
                  <a:lnTo>
                    <a:pt x="429" y="24825"/>
                  </a:lnTo>
                  <a:lnTo>
                    <a:pt x="464" y="25015"/>
                  </a:lnTo>
                  <a:cubicBezTo>
                    <a:pt x="2108" y="26420"/>
                    <a:pt x="4179" y="27361"/>
                    <a:pt x="6322" y="27515"/>
                  </a:cubicBezTo>
                  <a:cubicBezTo>
                    <a:pt x="6394" y="27515"/>
                    <a:pt x="6453" y="27456"/>
                    <a:pt x="6453" y="27384"/>
                  </a:cubicBezTo>
                  <a:cubicBezTo>
                    <a:pt x="8751" y="27218"/>
                    <a:pt x="11049" y="26360"/>
                    <a:pt x="13037" y="25253"/>
                  </a:cubicBezTo>
                  <a:cubicBezTo>
                    <a:pt x="14133" y="24646"/>
                    <a:pt x="15157" y="23932"/>
                    <a:pt x="16109" y="23122"/>
                  </a:cubicBezTo>
                  <a:cubicBezTo>
                    <a:pt x="16121" y="22967"/>
                    <a:pt x="16133" y="22812"/>
                    <a:pt x="16145" y="22658"/>
                  </a:cubicBezTo>
                  <a:close/>
                  <a:moveTo>
                    <a:pt x="15502" y="26980"/>
                  </a:moveTo>
                  <a:lnTo>
                    <a:pt x="15502" y="26980"/>
                  </a:lnTo>
                  <a:cubicBezTo>
                    <a:pt x="14752" y="27587"/>
                    <a:pt x="13942" y="28123"/>
                    <a:pt x="13073" y="28563"/>
                  </a:cubicBezTo>
                  <a:lnTo>
                    <a:pt x="13085" y="28563"/>
                  </a:lnTo>
                  <a:cubicBezTo>
                    <a:pt x="11265" y="29542"/>
                    <a:pt x="9342" y="30307"/>
                    <a:pt x="7284" y="30307"/>
                  </a:cubicBezTo>
                  <a:cubicBezTo>
                    <a:pt x="7013" y="30307"/>
                    <a:pt x="6740" y="30293"/>
                    <a:pt x="6465" y="30266"/>
                  </a:cubicBezTo>
                  <a:cubicBezTo>
                    <a:pt x="6461" y="30263"/>
                    <a:pt x="6456" y="30262"/>
                    <a:pt x="6452" y="30262"/>
                  </a:cubicBezTo>
                  <a:cubicBezTo>
                    <a:pt x="6433" y="30262"/>
                    <a:pt x="6418" y="30282"/>
                    <a:pt x="6418" y="30301"/>
                  </a:cubicBezTo>
                  <a:cubicBezTo>
                    <a:pt x="4644" y="30170"/>
                    <a:pt x="2917" y="29611"/>
                    <a:pt x="1393" y="28682"/>
                  </a:cubicBezTo>
                  <a:lnTo>
                    <a:pt x="1393" y="28682"/>
                  </a:lnTo>
                  <a:cubicBezTo>
                    <a:pt x="1417" y="28765"/>
                    <a:pt x="1453" y="28861"/>
                    <a:pt x="1477" y="28956"/>
                  </a:cubicBezTo>
                  <a:cubicBezTo>
                    <a:pt x="3036" y="29932"/>
                    <a:pt x="4846" y="30468"/>
                    <a:pt x="6691" y="30504"/>
                  </a:cubicBezTo>
                  <a:cubicBezTo>
                    <a:pt x="6751" y="30492"/>
                    <a:pt x="6787" y="30456"/>
                    <a:pt x="6787" y="30409"/>
                  </a:cubicBezTo>
                  <a:cubicBezTo>
                    <a:pt x="7103" y="30457"/>
                    <a:pt x="7420" y="30480"/>
                    <a:pt x="7736" y="30480"/>
                  </a:cubicBezTo>
                  <a:cubicBezTo>
                    <a:pt x="9744" y="30480"/>
                    <a:pt x="11737" y="29570"/>
                    <a:pt x="13454" y="28634"/>
                  </a:cubicBezTo>
                  <a:cubicBezTo>
                    <a:pt x="14133" y="28265"/>
                    <a:pt x="14788" y="27849"/>
                    <a:pt x="15407" y="27384"/>
                  </a:cubicBezTo>
                  <a:cubicBezTo>
                    <a:pt x="15443" y="27253"/>
                    <a:pt x="15466" y="27111"/>
                    <a:pt x="15502" y="26980"/>
                  </a:cubicBezTo>
                  <a:close/>
                  <a:moveTo>
                    <a:pt x="14466" y="30242"/>
                  </a:moveTo>
                  <a:lnTo>
                    <a:pt x="14466" y="30242"/>
                  </a:lnTo>
                  <a:cubicBezTo>
                    <a:pt x="13942" y="30694"/>
                    <a:pt x="13407" y="31135"/>
                    <a:pt x="12847" y="31540"/>
                  </a:cubicBezTo>
                  <a:cubicBezTo>
                    <a:pt x="11990" y="32183"/>
                    <a:pt x="11002" y="32635"/>
                    <a:pt x="9966" y="32897"/>
                  </a:cubicBezTo>
                  <a:cubicBezTo>
                    <a:pt x="9478" y="32992"/>
                    <a:pt x="8989" y="33076"/>
                    <a:pt x="8501" y="33135"/>
                  </a:cubicBezTo>
                  <a:cubicBezTo>
                    <a:pt x="8238" y="33170"/>
                    <a:pt x="7762" y="33289"/>
                    <a:pt x="7350" y="33289"/>
                  </a:cubicBezTo>
                  <a:cubicBezTo>
                    <a:pt x="7054" y="33289"/>
                    <a:pt x="6792" y="33227"/>
                    <a:pt x="6668" y="33028"/>
                  </a:cubicBezTo>
                  <a:cubicBezTo>
                    <a:pt x="6661" y="33018"/>
                    <a:pt x="6650" y="33013"/>
                    <a:pt x="6639" y="33013"/>
                  </a:cubicBezTo>
                  <a:cubicBezTo>
                    <a:pt x="6611" y="33013"/>
                    <a:pt x="6579" y="33041"/>
                    <a:pt x="6596" y="33076"/>
                  </a:cubicBezTo>
                  <a:cubicBezTo>
                    <a:pt x="6700" y="33248"/>
                    <a:pt x="6882" y="33365"/>
                    <a:pt x="7088" y="33373"/>
                  </a:cubicBezTo>
                  <a:lnTo>
                    <a:pt x="7088" y="33373"/>
                  </a:lnTo>
                  <a:cubicBezTo>
                    <a:pt x="5726" y="33348"/>
                    <a:pt x="4459" y="33192"/>
                    <a:pt x="3179" y="32659"/>
                  </a:cubicBezTo>
                  <a:cubicBezTo>
                    <a:pt x="3131" y="32647"/>
                    <a:pt x="3084" y="32623"/>
                    <a:pt x="3036" y="32599"/>
                  </a:cubicBezTo>
                  <a:lnTo>
                    <a:pt x="3036" y="32599"/>
                  </a:lnTo>
                  <a:cubicBezTo>
                    <a:pt x="3084" y="32671"/>
                    <a:pt x="3120" y="32754"/>
                    <a:pt x="3167" y="32837"/>
                  </a:cubicBezTo>
                  <a:cubicBezTo>
                    <a:pt x="4247" y="33313"/>
                    <a:pt x="5410" y="33558"/>
                    <a:pt x="6580" y="33558"/>
                  </a:cubicBezTo>
                  <a:cubicBezTo>
                    <a:pt x="6815" y="33558"/>
                    <a:pt x="7051" y="33548"/>
                    <a:pt x="7287" y="33528"/>
                  </a:cubicBezTo>
                  <a:cubicBezTo>
                    <a:pt x="7358" y="33516"/>
                    <a:pt x="7382" y="33421"/>
                    <a:pt x="7322" y="33385"/>
                  </a:cubicBezTo>
                  <a:cubicBezTo>
                    <a:pt x="7799" y="33385"/>
                    <a:pt x="8275" y="33337"/>
                    <a:pt x="8751" y="33266"/>
                  </a:cubicBezTo>
                  <a:cubicBezTo>
                    <a:pt x="9954" y="33135"/>
                    <a:pt x="11109" y="32837"/>
                    <a:pt x="12168" y="32218"/>
                  </a:cubicBezTo>
                  <a:cubicBezTo>
                    <a:pt x="12907" y="31766"/>
                    <a:pt x="13621" y="31254"/>
                    <a:pt x="14276" y="30694"/>
                  </a:cubicBezTo>
                  <a:cubicBezTo>
                    <a:pt x="14347" y="30551"/>
                    <a:pt x="14407" y="30397"/>
                    <a:pt x="14466" y="30242"/>
                  </a:cubicBezTo>
                  <a:close/>
                  <a:moveTo>
                    <a:pt x="12359" y="34338"/>
                  </a:moveTo>
                  <a:lnTo>
                    <a:pt x="12359" y="34338"/>
                  </a:lnTo>
                  <a:cubicBezTo>
                    <a:pt x="12311" y="34361"/>
                    <a:pt x="12275" y="34397"/>
                    <a:pt x="12228" y="34421"/>
                  </a:cubicBezTo>
                  <a:cubicBezTo>
                    <a:pt x="10993" y="35177"/>
                    <a:pt x="9582" y="35570"/>
                    <a:pt x="8140" y="35570"/>
                  </a:cubicBezTo>
                  <a:cubicBezTo>
                    <a:pt x="8039" y="35570"/>
                    <a:pt x="7937" y="35568"/>
                    <a:pt x="7834" y="35564"/>
                  </a:cubicBezTo>
                  <a:cubicBezTo>
                    <a:pt x="7823" y="35552"/>
                    <a:pt x="7811" y="35540"/>
                    <a:pt x="7787" y="35540"/>
                  </a:cubicBezTo>
                  <a:cubicBezTo>
                    <a:pt x="7263" y="35469"/>
                    <a:pt x="6715" y="35504"/>
                    <a:pt x="6179" y="35445"/>
                  </a:cubicBezTo>
                  <a:cubicBezTo>
                    <a:pt x="5691" y="35385"/>
                    <a:pt x="5203" y="35290"/>
                    <a:pt x="4739" y="35171"/>
                  </a:cubicBezTo>
                  <a:lnTo>
                    <a:pt x="4739" y="35171"/>
                  </a:lnTo>
                  <a:cubicBezTo>
                    <a:pt x="4775" y="35231"/>
                    <a:pt x="4822" y="35290"/>
                    <a:pt x="4870" y="35338"/>
                  </a:cubicBezTo>
                  <a:cubicBezTo>
                    <a:pt x="5614" y="35541"/>
                    <a:pt x="6445" y="35712"/>
                    <a:pt x="7222" y="35712"/>
                  </a:cubicBezTo>
                  <a:cubicBezTo>
                    <a:pt x="7402" y="35712"/>
                    <a:pt x="7579" y="35703"/>
                    <a:pt x="7751" y="35683"/>
                  </a:cubicBezTo>
                  <a:cubicBezTo>
                    <a:pt x="8027" y="35725"/>
                    <a:pt x="8303" y="35745"/>
                    <a:pt x="8580" y="35745"/>
                  </a:cubicBezTo>
                  <a:cubicBezTo>
                    <a:pt x="9796" y="35745"/>
                    <a:pt x="11006" y="35360"/>
                    <a:pt x="12073" y="34778"/>
                  </a:cubicBezTo>
                  <a:cubicBezTo>
                    <a:pt x="12168" y="34635"/>
                    <a:pt x="12264" y="34480"/>
                    <a:pt x="12359" y="34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6" name="Google Shape;2766;p34"/>
          <p:cNvGrpSpPr/>
          <p:nvPr/>
        </p:nvGrpSpPr>
        <p:grpSpPr>
          <a:xfrm rot="6064909">
            <a:off x="-525704" y="-915629"/>
            <a:ext cx="1148912" cy="2301674"/>
            <a:chOff x="3238525" y="2739250"/>
            <a:chExt cx="1148975" cy="2301800"/>
          </a:xfrm>
        </p:grpSpPr>
        <p:sp>
          <p:nvSpPr>
            <p:cNvPr id="2767" name="Google Shape;2767;p34"/>
            <p:cNvSpPr/>
            <p:nvPr/>
          </p:nvSpPr>
          <p:spPr>
            <a:xfrm>
              <a:off x="3865425" y="4776100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54" y="0"/>
                  </a:moveTo>
                  <a:cubicBezTo>
                    <a:pt x="1172" y="0"/>
                    <a:pt x="897" y="33"/>
                    <a:pt x="701" y="111"/>
                  </a:cubicBezTo>
                  <a:cubicBezTo>
                    <a:pt x="268" y="244"/>
                    <a:pt x="1" y="978"/>
                    <a:pt x="34" y="1078"/>
                  </a:cubicBezTo>
                  <a:cubicBezTo>
                    <a:pt x="61" y="1105"/>
                    <a:pt x="474" y="1325"/>
                    <a:pt x="860" y="1325"/>
                  </a:cubicBezTo>
                  <a:cubicBezTo>
                    <a:pt x="955" y="1325"/>
                    <a:pt x="1049" y="1312"/>
                    <a:pt x="1135" y="1279"/>
                  </a:cubicBezTo>
                  <a:cubicBezTo>
                    <a:pt x="1435" y="1112"/>
                    <a:pt x="1935" y="645"/>
                    <a:pt x="2269" y="378"/>
                  </a:cubicBezTo>
                  <a:cubicBezTo>
                    <a:pt x="2536" y="111"/>
                    <a:pt x="2503" y="78"/>
                    <a:pt x="2036" y="44"/>
                  </a:cubicBezTo>
                  <a:cubicBezTo>
                    <a:pt x="1856" y="17"/>
                    <a:pt x="1653" y="0"/>
                    <a:pt x="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4"/>
            <p:cNvSpPr/>
            <p:nvPr/>
          </p:nvSpPr>
          <p:spPr>
            <a:xfrm>
              <a:off x="3852050" y="4694000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1" y="0"/>
                    <a:pt x="0" y="83"/>
                    <a:pt x="35" y="259"/>
                  </a:cubicBezTo>
                  <a:cubicBezTo>
                    <a:pt x="69" y="693"/>
                    <a:pt x="135" y="1360"/>
                    <a:pt x="269" y="1694"/>
                  </a:cubicBezTo>
                  <a:cubicBezTo>
                    <a:pt x="446" y="2048"/>
                    <a:pt x="1043" y="2272"/>
                    <a:pt x="1199" y="2272"/>
                  </a:cubicBezTo>
                  <a:cubicBezTo>
                    <a:pt x="1220" y="2272"/>
                    <a:pt x="1232" y="2268"/>
                    <a:pt x="1236" y="2261"/>
                  </a:cubicBezTo>
                  <a:cubicBezTo>
                    <a:pt x="1303" y="2228"/>
                    <a:pt x="1570" y="1494"/>
                    <a:pt x="1370" y="1093"/>
                  </a:cubicBezTo>
                  <a:cubicBezTo>
                    <a:pt x="1203" y="827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4"/>
            <p:cNvSpPr/>
            <p:nvPr/>
          </p:nvSpPr>
          <p:spPr>
            <a:xfrm>
              <a:off x="3924175" y="4454525"/>
              <a:ext cx="38850" cy="56750"/>
            </a:xfrm>
            <a:custGeom>
              <a:avLst/>
              <a:gdLst/>
              <a:ahLst/>
              <a:cxnLst/>
              <a:rect l="l" t="t" r="r" b="b"/>
              <a:pathLst>
                <a:path w="1554" h="2270" extrusionOk="0">
                  <a:moveTo>
                    <a:pt x="81" y="1"/>
                  </a:moveTo>
                  <a:cubicBezTo>
                    <a:pt x="12" y="1"/>
                    <a:pt x="1" y="83"/>
                    <a:pt x="19" y="265"/>
                  </a:cubicBezTo>
                  <a:cubicBezTo>
                    <a:pt x="52" y="665"/>
                    <a:pt x="153" y="1399"/>
                    <a:pt x="253" y="1666"/>
                  </a:cubicBezTo>
                  <a:cubicBezTo>
                    <a:pt x="438" y="2069"/>
                    <a:pt x="1085" y="2270"/>
                    <a:pt x="1203" y="2270"/>
                  </a:cubicBezTo>
                  <a:cubicBezTo>
                    <a:pt x="1212" y="2270"/>
                    <a:pt x="1218" y="2269"/>
                    <a:pt x="1220" y="2266"/>
                  </a:cubicBezTo>
                  <a:cubicBezTo>
                    <a:pt x="1287" y="2233"/>
                    <a:pt x="1554" y="1466"/>
                    <a:pt x="1353" y="1099"/>
                  </a:cubicBezTo>
                  <a:cubicBezTo>
                    <a:pt x="1187" y="799"/>
                    <a:pt x="753" y="432"/>
                    <a:pt x="386" y="165"/>
                  </a:cubicBezTo>
                  <a:cubicBezTo>
                    <a:pt x="234" y="58"/>
                    <a:pt x="138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4"/>
            <p:cNvSpPr/>
            <p:nvPr/>
          </p:nvSpPr>
          <p:spPr>
            <a:xfrm>
              <a:off x="4021375" y="4250725"/>
              <a:ext cx="63400" cy="33125"/>
            </a:xfrm>
            <a:custGeom>
              <a:avLst/>
              <a:gdLst/>
              <a:ahLst/>
              <a:cxnLst/>
              <a:rect l="l" t="t" r="r" b="b"/>
              <a:pathLst>
                <a:path w="2536" h="1325" extrusionOk="0">
                  <a:moveTo>
                    <a:pt x="1468" y="0"/>
                  </a:moveTo>
                  <a:cubicBezTo>
                    <a:pt x="1183" y="0"/>
                    <a:pt x="896" y="33"/>
                    <a:pt x="701" y="111"/>
                  </a:cubicBezTo>
                  <a:cubicBezTo>
                    <a:pt x="301" y="244"/>
                    <a:pt x="1" y="978"/>
                    <a:pt x="34" y="1078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6" y="1312"/>
                    <a:pt x="1168" y="1278"/>
                  </a:cubicBezTo>
                  <a:cubicBezTo>
                    <a:pt x="1468" y="1112"/>
                    <a:pt x="1969" y="645"/>
                    <a:pt x="2302" y="378"/>
                  </a:cubicBezTo>
                  <a:cubicBezTo>
                    <a:pt x="2536" y="111"/>
                    <a:pt x="2502" y="78"/>
                    <a:pt x="2035" y="44"/>
                  </a:cubicBezTo>
                  <a:cubicBezTo>
                    <a:pt x="1870" y="17"/>
                    <a:pt x="1669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4"/>
            <p:cNvSpPr/>
            <p:nvPr/>
          </p:nvSpPr>
          <p:spPr>
            <a:xfrm>
              <a:off x="4006325" y="4168625"/>
              <a:ext cx="39250" cy="56825"/>
            </a:xfrm>
            <a:custGeom>
              <a:avLst/>
              <a:gdLst/>
              <a:ahLst/>
              <a:cxnLst/>
              <a:rect l="l" t="t" r="r" b="b"/>
              <a:pathLst>
                <a:path w="1570" h="2273" extrusionOk="0">
                  <a:moveTo>
                    <a:pt x="79" y="0"/>
                  </a:moveTo>
                  <a:cubicBezTo>
                    <a:pt x="12" y="0"/>
                    <a:pt x="0" y="83"/>
                    <a:pt x="35" y="259"/>
                  </a:cubicBezTo>
                  <a:cubicBezTo>
                    <a:pt x="69" y="693"/>
                    <a:pt x="102" y="1360"/>
                    <a:pt x="269" y="1694"/>
                  </a:cubicBezTo>
                  <a:cubicBezTo>
                    <a:pt x="446" y="2048"/>
                    <a:pt x="1016" y="2272"/>
                    <a:pt x="1190" y="2272"/>
                  </a:cubicBezTo>
                  <a:cubicBezTo>
                    <a:pt x="1213" y="2272"/>
                    <a:pt x="1229" y="2268"/>
                    <a:pt x="1236" y="2261"/>
                  </a:cubicBezTo>
                  <a:cubicBezTo>
                    <a:pt x="1303" y="2227"/>
                    <a:pt x="1570" y="1494"/>
                    <a:pt x="1336" y="1093"/>
                  </a:cubicBezTo>
                  <a:cubicBezTo>
                    <a:pt x="1170" y="826"/>
                    <a:pt x="769" y="426"/>
                    <a:pt x="402" y="193"/>
                  </a:cubicBezTo>
                  <a:cubicBezTo>
                    <a:pt x="245" y="67"/>
                    <a:pt x="139" y="0"/>
                    <a:pt x="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4"/>
            <p:cNvSpPr/>
            <p:nvPr/>
          </p:nvSpPr>
          <p:spPr>
            <a:xfrm>
              <a:off x="4046400" y="4152075"/>
              <a:ext cx="63400" cy="32550"/>
            </a:xfrm>
            <a:custGeom>
              <a:avLst/>
              <a:gdLst/>
              <a:ahLst/>
              <a:cxnLst/>
              <a:rect l="l" t="t" r="r" b="b"/>
              <a:pathLst>
                <a:path w="2536" h="1302" extrusionOk="0">
                  <a:moveTo>
                    <a:pt x="1538" y="1"/>
                  </a:moveTo>
                  <a:cubicBezTo>
                    <a:pt x="1231" y="1"/>
                    <a:pt x="912" y="24"/>
                    <a:pt x="701" y="87"/>
                  </a:cubicBezTo>
                  <a:cubicBezTo>
                    <a:pt x="300" y="221"/>
                    <a:pt x="0" y="988"/>
                    <a:pt x="34" y="1055"/>
                  </a:cubicBezTo>
                  <a:cubicBezTo>
                    <a:pt x="87" y="1082"/>
                    <a:pt x="484" y="1301"/>
                    <a:pt x="880" y="1301"/>
                  </a:cubicBezTo>
                  <a:cubicBezTo>
                    <a:pt x="978" y="1301"/>
                    <a:pt x="1075" y="1288"/>
                    <a:pt x="1168" y="1255"/>
                  </a:cubicBezTo>
                  <a:cubicBezTo>
                    <a:pt x="1468" y="1155"/>
                    <a:pt x="1968" y="655"/>
                    <a:pt x="2302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89" y="9"/>
                    <a:pt x="1715" y="1"/>
                    <a:pt x="1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4"/>
            <p:cNvSpPr/>
            <p:nvPr/>
          </p:nvSpPr>
          <p:spPr>
            <a:xfrm>
              <a:off x="3540200" y="4546800"/>
              <a:ext cx="45350" cy="48875"/>
            </a:xfrm>
            <a:custGeom>
              <a:avLst/>
              <a:gdLst/>
              <a:ahLst/>
              <a:cxnLst/>
              <a:rect l="l" t="t" r="r" b="b"/>
              <a:pathLst>
                <a:path w="1814" h="1955" extrusionOk="0">
                  <a:moveTo>
                    <a:pt x="1722" y="0"/>
                  </a:moveTo>
                  <a:cubicBezTo>
                    <a:pt x="1660" y="0"/>
                    <a:pt x="1553" y="41"/>
                    <a:pt x="1401" y="110"/>
                  </a:cubicBezTo>
                  <a:cubicBezTo>
                    <a:pt x="1001" y="277"/>
                    <a:pt x="501" y="543"/>
                    <a:pt x="267" y="777"/>
                  </a:cubicBezTo>
                  <a:cubicBezTo>
                    <a:pt x="0" y="1111"/>
                    <a:pt x="67" y="1911"/>
                    <a:pt x="101" y="1944"/>
                  </a:cubicBezTo>
                  <a:cubicBezTo>
                    <a:pt x="113" y="1951"/>
                    <a:pt x="149" y="1955"/>
                    <a:pt x="202" y="1955"/>
                  </a:cubicBezTo>
                  <a:cubicBezTo>
                    <a:pt x="428" y="1955"/>
                    <a:pt x="958" y="1882"/>
                    <a:pt x="1201" y="1611"/>
                  </a:cubicBezTo>
                  <a:cubicBezTo>
                    <a:pt x="1368" y="1311"/>
                    <a:pt x="1602" y="644"/>
                    <a:pt x="1735" y="277"/>
                  </a:cubicBezTo>
                  <a:cubicBezTo>
                    <a:pt x="1813" y="81"/>
                    <a:pt x="1811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4"/>
            <p:cNvSpPr/>
            <p:nvPr/>
          </p:nvSpPr>
          <p:spPr>
            <a:xfrm>
              <a:off x="3465150" y="4536350"/>
              <a:ext cx="64225" cy="30600"/>
            </a:xfrm>
            <a:custGeom>
              <a:avLst/>
              <a:gdLst/>
              <a:ahLst/>
              <a:cxnLst/>
              <a:rect l="l" t="t" r="r" b="b"/>
              <a:pathLst>
                <a:path w="2569" h="1224" extrusionOk="0">
                  <a:moveTo>
                    <a:pt x="1478" y="1"/>
                  </a:moveTo>
                  <a:cubicBezTo>
                    <a:pt x="1182" y="1"/>
                    <a:pt x="789" y="55"/>
                    <a:pt x="501" y="128"/>
                  </a:cubicBezTo>
                  <a:cubicBezTo>
                    <a:pt x="67" y="194"/>
                    <a:pt x="0" y="228"/>
                    <a:pt x="267" y="461"/>
                  </a:cubicBezTo>
                  <a:cubicBezTo>
                    <a:pt x="667" y="695"/>
                    <a:pt x="1201" y="1128"/>
                    <a:pt x="1501" y="1195"/>
                  </a:cubicBezTo>
                  <a:cubicBezTo>
                    <a:pt x="1567" y="1215"/>
                    <a:pt x="1637" y="1224"/>
                    <a:pt x="1708" y="1224"/>
                  </a:cubicBezTo>
                  <a:cubicBezTo>
                    <a:pt x="2112" y="1224"/>
                    <a:pt x="2569" y="946"/>
                    <a:pt x="2569" y="861"/>
                  </a:cubicBezTo>
                  <a:cubicBezTo>
                    <a:pt x="2569" y="828"/>
                    <a:pt x="2202" y="128"/>
                    <a:pt x="1768" y="27"/>
                  </a:cubicBezTo>
                  <a:cubicBezTo>
                    <a:pt x="1694" y="9"/>
                    <a:pt x="1593" y="1"/>
                    <a:pt x="1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4"/>
            <p:cNvSpPr/>
            <p:nvPr/>
          </p:nvSpPr>
          <p:spPr>
            <a:xfrm>
              <a:off x="3390100" y="4280575"/>
              <a:ext cx="63400" cy="31150"/>
            </a:xfrm>
            <a:custGeom>
              <a:avLst/>
              <a:gdLst/>
              <a:ahLst/>
              <a:cxnLst/>
              <a:rect l="l" t="t" r="r" b="b"/>
              <a:pathLst>
                <a:path w="2536" h="1246" extrusionOk="0">
                  <a:moveTo>
                    <a:pt x="1324" y="0"/>
                  </a:moveTo>
                  <a:cubicBezTo>
                    <a:pt x="1036" y="0"/>
                    <a:pt x="708" y="42"/>
                    <a:pt x="434" y="84"/>
                  </a:cubicBezTo>
                  <a:cubicBezTo>
                    <a:pt x="34" y="185"/>
                    <a:pt x="0" y="218"/>
                    <a:pt x="234" y="418"/>
                  </a:cubicBezTo>
                  <a:cubicBezTo>
                    <a:pt x="567" y="718"/>
                    <a:pt x="1068" y="1119"/>
                    <a:pt x="1435" y="1219"/>
                  </a:cubicBezTo>
                  <a:cubicBezTo>
                    <a:pt x="1496" y="1238"/>
                    <a:pt x="1562" y="1246"/>
                    <a:pt x="1631" y="1246"/>
                  </a:cubicBezTo>
                  <a:cubicBezTo>
                    <a:pt x="2044" y="1246"/>
                    <a:pt x="2535" y="947"/>
                    <a:pt x="2535" y="918"/>
                  </a:cubicBezTo>
                  <a:cubicBezTo>
                    <a:pt x="2535" y="885"/>
                    <a:pt x="2202" y="185"/>
                    <a:pt x="1768" y="51"/>
                  </a:cubicBezTo>
                  <a:cubicBezTo>
                    <a:pt x="1646" y="14"/>
                    <a:pt x="1491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4"/>
            <p:cNvSpPr/>
            <p:nvPr/>
          </p:nvSpPr>
          <p:spPr>
            <a:xfrm>
              <a:off x="3644450" y="4762350"/>
              <a:ext cx="34200" cy="61575"/>
            </a:xfrm>
            <a:custGeom>
              <a:avLst/>
              <a:gdLst/>
              <a:ahLst/>
              <a:cxnLst/>
              <a:rect l="l" t="t" r="r" b="b"/>
              <a:pathLst>
                <a:path w="1368" h="2463" extrusionOk="0">
                  <a:moveTo>
                    <a:pt x="1085" y="1"/>
                  </a:moveTo>
                  <a:cubicBezTo>
                    <a:pt x="1040" y="1"/>
                    <a:pt x="981" y="54"/>
                    <a:pt x="901" y="161"/>
                  </a:cubicBezTo>
                  <a:cubicBezTo>
                    <a:pt x="601" y="494"/>
                    <a:pt x="200" y="1028"/>
                    <a:pt x="100" y="1362"/>
                  </a:cubicBezTo>
                  <a:cubicBezTo>
                    <a:pt x="0" y="1795"/>
                    <a:pt x="367" y="2462"/>
                    <a:pt x="400" y="2462"/>
                  </a:cubicBezTo>
                  <a:cubicBezTo>
                    <a:pt x="434" y="2462"/>
                    <a:pt x="1168" y="2129"/>
                    <a:pt x="1268" y="1695"/>
                  </a:cubicBezTo>
                  <a:cubicBezTo>
                    <a:pt x="1368" y="1362"/>
                    <a:pt x="1334" y="794"/>
                    <a:pt x="1234" y="361"/>
                  </a:cubicBezTo>
                  <a:cubicBezTo>
                    <a:pt x="1194" y="121"/>
                    <a:pt x="1154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3661125" y="4796575"/>
              <a:ext cx="35050" cy="59250"/>
            </a:xfrm>
            <a:custGeom>
              <a:avLst/>
              <a:gdLst/>
              <a:ahLst/>
              <a:cxnLst/>
              <a:rect l="l" t="t" r="r" b="b"/>
              <a:pathLst>
                <a:path w="1402" h="2370" extrusionOk="0">
                  <a:moveTo>
                    <a:pt x="1265" y="0"/>
                  </a:moveTo>
                  <a:cubicBezTo>
                    <a:pt x="1197" y="0"/>
                    <a:pt x="1092" y="67"/>
                    <a:pt x="934" y="193"/>
                  </a:cubicBezTo>
                  <a:cubicBezTo>
                    <a:pt x="601" y="493"/>
                    <a:pt x="267" y="960"/>
                    <a:pt x="167" y="1260"/>
                  </a:cubicBezTo>
                  <a:cubicBezTo>
                    <a:pt x="0" y="1660"/>
                    <a:pt x="367" y="2361"/>
                    <a:pt x="434" y="2361"/>
                  </a:cubicBezTo>
                  <a:cubicBezTo>
                    <a:pt x="440" y="2367"/>
                    <a:pt x="450" y="2369"/>
                    <a:pt x="464" y="2369"/>
                  </a:cubicBezTo>
                  <a:cubicBezTo>
                    <a:pt x="612" y="2369"/>
                    <a:pt x="1182" y="2057"/>
                    <a:pt x="1335" y="1660"/>
                  </a:cubicBezTo>
                  <a:cubicBezTo>
                    <a:pt x="1401" y="1327"/>
                    <a:pt x="1368" y="660"/>
                    <a:pt x="1368" y="259"/>
                  </a:cubicBezTo>
                  <a:cubicBezTo>
                    <a:pt x="1368" y="83"/>
                    <a:pt x="1340" y="0"/>
                    <a:pt x="1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3869600" y="4152075"/>
              <a:ext cx="63400" cy="32725"/>
            </a:xfrm>
            <a:custGeom>
              <a:avLst/>
              <a:gdLst/>
              <a:ahLst/>
              <a:cxnLst/>
              <a:rect l="l" t="t" r="r" b="b"/>
              <a:pathLst>
                <a:path w="2536" h="1309" extrusionOk="0">
                  <a:moveTo>
                    <a:pt x="1524" y="1"/>
                  </a:moveTo>
                  <a:cubicBezTo>
                    <a:pt x="1218" y="1"/>
                    <a:pt x="913" y="24"/>
                    <a:pt x="701" y="87"/>
                  </a:cubicBezTo>
                  <a:cubicBezTo>
                    <a:pt x="267" y="221"/>
                    <a:pt x="1" y="988"/>
                    <a:pt x="34" y="1055"/>
                  </a:cubicBezTo>
                  <a:cubicBezTo>
                    <a:pt x="60" y="1132"/>
                    <a:pt x="443" y="1309"/>
                    <a:pt x="816" y="1309"/>
                  </a:cubicBezTo>
                  <a:cubicBezTo>
                    <a:pt x="926" y="1309"/>
                    <a:pt x="1036" y="1293"/>
                    <a:pt x="1135" y="1255"/>
                  </a:cubicBezTo>
                  <a:cubicBezTo>
                    <a:pt x="1502" y="1088"/>
                    <a:pt x="1935" y="655"/>
                    <a:pt x="2269" y="354"/>
                  </a:cubicBezTo>
                  <a:cubicBezTo>
                    <a:pt x="2536" y="87"/>
                    <a:pt x="2502" y="54"/>
                    <a:pt x="2035" y="21"/>
                  </a:cubicBezTo>
                  <a:cubicBezTo>
                    <a:pt x="1877" y="9"/>
                    <a:pt x="1700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3812900" y="4564275"/>
              <a:ext cx="63400" cy="33150"/>
            </a:xfrm>
            <a:custGeom>
              <a:avLst/>
              <a:gdLst/>
              <a:ahLst/>
              <a:cxnLst/>
              <a:rect l="l" t="t" r="r" b="b"/>
              <a:pathLst>
                <a:path w="2536" h="1326" extrusionOk="0">
                  <a:moveTo>
                    <a:pt x="1468" y="1"/>
                  </a:moveTo>
                  <a:cubicBezTo>
                    <a:pt x="1183" y="1"/>
                    <a:pt x="896" y="33"/>
                    <a:pt x="701" y="111"/>
                  </a:cubicBezTo>
                  <a:cubicBezTo>
                    <a:pt x="300" y="245"/>
                    <a:pt x="0" y="1012"/>
                    <a:pt x="34" y="1079"/>
                  </a:cubicBezTo>
                  <a:cubicBezTo>
                    <a:pt x="87" y="1105"/>
                    <a:pt x="484" y="1325"/>
                    <a:pt x="880" y="1325"/>
                  </a:cubicBezTo>
                  <a:cubicBezTo>
                    <a:pt x="978" y="1325"/>
                    <a:pt x="1075" y="1312"/>
                    <a:pt x="1168" y="1279"/>
                  </a:cubicBezTo>
                  <a:cubicBezTo>
                    <a:pt x="1501" y="1112"/>
                    <a:pt x="2002" y="678"/>
                    <a:pt x="2302" y="378"/>
                  </a:cubicBezTo>
                  <a:cubicBezTo>
                    <a:pt x="2535" y="111"/>
                    <a:pt x="2502" y="78"/>
                    <a:pt x="2035" y="45"/>
                  </a:cubicBezTo>
                  <a:cubicBezTo>
                    <a:pt x="1869" y="17"/>
                    <a:pt x="1669" y="1"/>
                    <a:pt x="1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3831075" y="4084000"/>
              <a:ext cx="49400" cy="44150"/>
            </a:xfrm>
            <a:custGeom>
              <a:avLst/>
              <a:gdLst/>
              <a:ahLst/>
              <a:cxnLst/>
              <a:rect l="l" t="t" r="r" b="b"/>
              <a:pathLst>
                <a:path w="1976" h="1766" extrusionOk="0">
                  <a:moveTo>
                    <a:pt x="123" y="1"/>
                  </a:moveTo>
                  <a:cubicBezTo>
                    <a:pt x="3" y="1"/>
                    <a:pt x="1" y="83"/>
                    <a:pt x="107" y="275"/>
                  </a:cubicBezTo>
                  <a:cubicBezTo>
                    <a:pt x="274" y="642"/>
                    <a:pt x="574" y="1276"/>
                    <a:pt x="874" y="1543"/>
                  </a:cubicBezTo>
                  <a:cubicBezTo>
                    <a:pt x="1052" y="1721"/>
                    <a:pt x="1453" y="1765"/>
                    <a:pt x="1710" y="1765"/>
                  </a:cubicBezTo>
                  <a:cubicBezTo>
                    <a:pt x="1838" y="1765"/>
                    <a:pt x="1931" y="1754"/>
                    <a:pt x="1942" y="1743"/>
                  </a:cubicBezTo>
                  <a:cubicBezTo>
                    <a:pt x="1975" y="1710"/>
                    <a:pt x="1975" y="909"/>
                    <a:pt x="1642" y="609"/>
                  </a:cubicBezTo>
                  <a:cubicBezTo>
                    <a:pt x="1408" y="409"/>
                    <a:pt x="874" y="209"/>
                    <a:pt x="441" y="75"/>
                  </a:cubicBezTo>
                  <a:cubicBezTo>
                    <a:pt x="296" y="27"/>
                    <a:pt x="191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3895200" y="3817100"/>
              <a:ext cx="46150" cy="50050"/>
            </a:xfrm>
            <a:custGeom>
              <a:avLst/>
              <a:gdLst/>
              <a:ahLst/>
              <a:cxnLst/>
              <a:rect l="l" t="t" r="r" b="b"/>
              <a:pathLst>
                <a:path w="1846" h="2002" extrusionOk="0">
                  <a:moveTo>
                    <a:pt x="83" y="1"/>
                  </a:moveTo>
                  <a:cubicBezTo>
                    <a:pt x="0" y="1"/>
                    <a:pt x="5" y="82"/>
                    <a:pt x="44" y="277"/>
                  </a:cubicBezTo>
                  <a:cubicBezTo>
                    <a:pt x="177" y="644"/>
                    <a:pt x="378" y="1311"/>
                    <a:pt x="644" y="1611"/>
                  </a:cubicBezTo>
                  <a:cubicBezTo>
                    <a:pt x="827" y="1898"/>
                    <a:pt x="1313" y="2001"/>
                    <a:pt x="1550" y="2001"/>
                  </a:cubicBezTo>
                  <a:cubicBezTo>
                    <a:pt x="1617" y="2001"/>
                    <a:pt x="1664" y="1993"/>
                    <a:pt x="1678" y="1978"/>
                  </a:cubicBezTo>
                  <a:cubicBezTo>
                    <a:pt x="1712" y="1945"/>
                    <a:pt x="1845" y="1144"/>
                    <a:pt x="1545" y="811"/>
                  </a:cubicBezTo>
                  <a:cubicBezTo>
                    <a:pt x="1312" y="577"/>
                    <a:pt x="845" y="277"/>
                    <a:pt x="411" y="110"/>
                  </a:cubicBezTo>
                  <a:cubicBezTo>
                    <a:pt x="245" y="41"/>
                    <a:pt x="142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4"/>
            <p:cNvSpPr/>
            <p:nvPr/>
          </p:nvSpPr>
          <p:spPr>
            <a:xfrm>
              <a:off x="3756350" y="4817825"/>
              <a:ext cx="46550" cy="50025"/>
            </a:xfrm>
            <a:custGeom>
              <a:avLst/>
              <a:gdLst/>
              <a:ahLst/>
              <a:cxnLst/>
              <a:rect l="l" t="t" r="r" b="b"/>
              <a:pathLst>
                <a:path w="1862" h="2001" extrusionOk="0">
                  <a:moveTo>
                    <a:pt x="90" y="0"/>
                  </a:moveTo>
                  <a:cubicBezTo>
                    <a:pt x="1" y="0"/>
                    <a:pt x="2" y="81"/>
                    <a:pt x="61" y="277"/>
                  </a:cubicBezTo>
                  <a:cubicBezTo>
                    <a:pt x="194" y="710"/>
                    <a:pt x="361" y="1311"/>
                    <a:pt x="628" y="1611"/>
                  </a:cubicBezTo>
                  <a:cubicBezTo>
                    <a:pt x="836" y="1897"/>
                    <a:pt x="1328" y="2001"/>
                    <a:pt x="1567" y="2001"/>
                  </a:cubicBezTo>
                  <a:cubicBezTo>
                    <a:pt x="1634" y="2001"/>
                    <a:pt x="1681" y="1993"/>
                    <a:pt x="1695" y="1978"/>
                  </a:cubicBezTo>
                  <a:cubicBezTo>
                    <a:pt x="1729" y="1945"/>
                    <a:pt x="1862" y="1144"/>
                    <a:pt x="1562" y="810"/>
                  </a:cubicBezTo>
                  <a:cubicBezTo>
                    <a:pt x="1295" y="577"/>
                    <a:pt x="861" y="277"/>
                    <a:pt x="428" y="110"/>
                  </a:cubicBezTo>
                  <a:cubicBezTo>
                    <a:pt x="262" y="41"/>
                    <a:pt x="153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4"/>
            <p:cNvSpPr/>
            <p:nvPr/>
          </p:nvSpPr>
          <p:spPr>
            <a:xfrm>
              <a:off x="3974675" y="3702100"/>
              <a:ext cx="65075" cy="30575"/>
            </a:xfrm>
            <a:custGeom>
              <a:avLst/>
              <a:gdLst/>
              <a:ahLst/>
              <a:cxnLst/>
              <a:rect l="l" t="t" r="r" b="b"/>
              <a:pathLst>
                <a:path w="2603" h="1223" extrusionOk="0">
                  <a:moveTo>
                    <a:pt x="1009" y="0"/>
                  </a:moveTo>
                  <a:cubicBezTo>
                    <a:pt x="959" y="0"/>
                    <a:pt x="912" y="2"/>
                    <a:pt x="868" y="7"/>
                  </a:cubicBezTo>
                  <a:cubicBezTo>
                    <a:pt x="468" y="40"/>
                    <a:pt x="1" y="707"/>
                    <a:pt x="1" y="807"/>
                  </a:cubicBezTo>
                  <a:cubicBezTo>
                    <a:pt x="1" y="867"/>
                    <a:pt x="457" y="1223"/>
                    <a:pt x="888" y="1223"/>
                  </a:cubicBezTo>
                  <a:cubicBezTo>
                    <a:pt x="938" y="1223"/>
                    <a:pt x="987" y="1218"/>
                    <a:pt x="1035" y="1208"/>
                  </a:cubicBezTo>
                  <a:cubicBezTo>
                    <a:pt x="1368" y="1174"/>
                    <a:pt x="1969" y="807"/>
                    <a:pt x="2336" y="574"/>
                  </a:cubicBezTo>
                  <a:cubicBezTo>
                    <a:pt x="2602" y="407"/>
                    <a:pt x="2569" y="340"/>
                    <a:pt x="2169" y="207"/>
                  </a:cubicBezTo>
                  <a:cubicBezTo>
                    <a:pt x="1792" y="91"/>
                    <a:pt x="134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4"/>
            <p:cNvSpPr/>
            <p:nvPr/>
          </p:nvSpPr>
          <p:spPr>
            <a:xfrm>
              <a:off x="3960800" y="3593075"/>
              <a:ext cx="43100" cy="52900"/>
            </a:xfrm>
            <a:custGeom>
              <a:avLst/>
              <a:gdLst/>
              <a:ahLst/>
              <a:cxnLst/>
              <a:rect l="l" t="t" r="r" b="b"/>
              <a:pathLst>
                <a:path w="1724" h="2116" extrusionOk="0">
                  <a:moveTo>
                    <a:pt x="80" y="1"/>
                  </a:moveTo>
                  <a:cubicBezTo>
                    <a:pt x="6" y="1"/>
                    <a:pt x="1" y="83"/>
                    <a:pt x="55" y="265"/>
                  </a:cubicBezTo>
                  <a:cubicBezTo>
                    <a:pt x="122" y="699"/>
                    <a:pt x="255" y="1366"/>
                    <a:pt x="422" y="1633"/>
                  </a:cubicBezTo>
                  <a:cubicBezTo>
                    <a:pt x="618" y="1968"/>
                    <a:pt x="1188" y="2116"/>
                    <a:pt x="1387" y="2116"/>
                  </a:cubicBezTo>
                  <a:cubicBezTo>
                    <a:pt x="1426" y="2116"/>
                    <a:pt x="1451" y="2110"/>
                    <a:pt x="1456" y="2100"/>
                  </a:cubicBezTo>
                  <a:cubicBezTo>
                    <a:pt x="1556" y="2066"/>
                    <a:pt x="1723" y="1266"/>
                    <a:pt x="1456" y="932"/>
                  </a:cubicBezTo>
                  <a:cubicBezTo>
                    <a:pt x="1256" y="699"/>
                    <a:pt x="789" y="365"/>
                    <a:pt x="422" y="165"/>
                  </a:cubicBezTo>
                  <a:cubicBezTo>
                    <a:pt x="255" y="58"/>
                    <a:pt x="143" y="1"/>
                    <a:pt x="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4"/>
            <p:cNvSpPr/>
            <p:nvPr/>
          </p:nvSpPr>
          <p:spPr>
            <a:xfrm>
              <a:off x="4003875" y="3598350"/>
              <a:ext cx="63400" cy="32625"/>
            </a:xfrm>
            <a:custGeom>
              <a:avLst/>
              <a:gdLst/>
              <a:ahLst/>
              <a:cxnLst/>
              <a:rect l="l" t="t" r="r" b="b"/>
              <a:pathLst>
                <a:path w="2536" h="1305" extrusionOk="0">
                  <a:moveTo>
                    <a:pt x="1523" y="1"/>
                  </a:moveTo>
                  <a:cubicBezTo>
                    <a:pt x="1217" y="1"/>
                    <a:pt x="912" y="24"/>
                    <a:pt x="701" y="87"/>
                  </a:cubicBezTo>
                  <a:cubicBezTo>
                    <a:pt x="267" y="221"/>
                    <a:pt x="0" y="988"/>
                    <a:pt x="33" y="1055"/>
                  </a:cubicBezTo>
                  <a:cubicBezTo>
                    <a:pt x="60" y="1107"/>
                    <a:pt x="458" y="1305"/>
                    <a:pt x="855" y="1305"/>
                  </a:cubicBezTo>
                  <a:cubicBezTo>
                    <a:pt x="962" y="1305"/>
                    <a:pt x="1068" y="1290"/>
                    <a:pt x="1168" y="1255"/>
                  </a:cubicBezTo>
                  <a:cubicBezTo>
                    <a:pt x="1501" y="1155"/>
                    <a:pt x="2001" y="654"/>
                    <a:pt x="2268" y="354"/>
                  </a:cubicBezTo>
                  <a:cubicBezTo>
                    <a:pt x="2535" y="87"/>
                    <a:pt x="2502" y="54"/>
                    <a:pt x="2035" y="21"/>
                  </a:cubicBezTo>
                  <a:cubicBezTo>
                    <a:pt x="1876" y="8"/>
                    <a:pt x="1700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4"/>
            <p:cNvSpPr/>
            <p:nvPr/>
          </p:nvSpPr>
          <p:spPr>
            <a:xfrm>
              <a:off x="3715325" y="4746150"/>
              <a:ext cx="50500" cy="43325"/>
            </a:xfrm>
            <a:custGeom>
              <a:avLst/>
              <a:gdLst/>
              <a:ahLst/>
              <a:cxnLst/>
              <a:rect l="l" t="t" r="r" b="b"/>
              <a:pathLst>
                <a:path w="2020" h="1733" extrusionOk="0">
                  <a:moveTo>
                    <a:pt x="1901" y="0"/>
                  </a:moveTo>
                  <a:cubicBezTo>
                    <a:pt x="1833" y="0"/>
                    <a:pt x="1725" y="27"/>
                    <a:pt x="1568" y="75"/>
                  </a:cubicBezTo>
                  <a:cubicBezTo>
                    <a:pt x="1168" y="175"/>
                    <a:pt x="601" y="342"/>
                    <a:pt x="367" y="575"/>
                  </a:cubicBezTo>
                  <a:cubicBezTo>
                    <a:pt x="34" y="842"/>
                    <a:pt x="0" y="1643"/>
                    <a:pt x="34" y="1676"/>
                  </a:cubicBezTo>
                  <a:cubicBezTo>
                    <a:pt x="48" y="1704"/>
                    <a:pt x="184" y="1733"/>
                    <a:pt x="363" y="1733"/>
                  </a:cubicBezTo>
                  <a:cubicBezTo>
                    <a:pt x="604" y="1733"/>
                    <a:pt x="924" y="1681"/>
                    <a:pt x="1135" y="1509"/>
                  </a:cubicBezTo>
                  <a:cubicBezTo>
                    <a:pt x="1401" y="1276"/>
                    <a:pt x="1702" y="642"/>
                    <a:pt x="1902" y="275"/>
                  </a:cubicBezTo>
                  <a:cubicBezTo>
                    <a:pt x="2008" y="83"/>
                    <a:pt x="2020" y="0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4"/>
            <p:cNvSpPr/>
            <p:nvPr/>
          </p:nvSpPr>
          <p:spPr>
            <a:xfrm>
              <a:off x="3632775" y="4646275"/>
              <a:ext cx="59225" cy="33700"/>
            </a:xfrm>
            <a:custGeom>
              <a:avLst/>
              <a:gdLst/>
              <a:ahLst/>
              <a:cxnLst/>
              <a:rect l="l" t="t" r="r" b="b"/>
              <a:pathLst>
                <a:path w="2369" h="1348" extrusionOk="0">
                  <a:moveTo>
                    <a:pt x="467" y="0"/>
                  </a:moveTo>
                  <a:cubicBezTo>
                    <a:pt x="33" y="0"/>
                    <a:pt x="0" y="67"/>
                    <a:pt x="200" y="300"/>
                  </a:cubicBezTo>
                  <a:cubicBezTo>
                    <a:pt x="500" y="601"/>
                    <a:pt x="967" y="1134"/>
                    <a:pt x="1201" y="1268"/>
                  </a:cubicBezTo>
                  <a:cubicBezTo>
                    <a:pt x="1326" y="1326"/>
                    <a:pt x="1470" y="1347"/>
                    <a:pt x="1613" y="1347"/>
                  </a:cubicBezTo>
                  <a:cubicBezTo>
                    <a:pt x="1967" y="1347"/>
                    <a:pt x="2311" y="1215"/>
                    <a:pt x="2335" y="1168"/>
                  </a:cubicBezTo>
                  <a:cubicBezTo>
                    <a:pt x="2368" y="1134"/>
                    <a:pt x="2168" y="334"/>
                    <a:pt x="1735" y="167"/>
                  </a:cubicBezTo>
                  <a:cubicBezTo>
                    <a:pt x="1468" y="67"/>
                    <a:pt x="867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4"/>
            <p:cNvSpPr/>
            <p:nvPr/>
          </p:nvSpPr>
          <p:spPr>
            <a:xfrm>
              <a:off x="3591075" y="4400125"/>
              <a:ext cx="65900" cy="31200"/>
            </a:xfrm>
            <a:custGeom>
              <a:avLst/>
              <a:gdLst/>
              <a:ahLst/>
              <a:cxnLst/>
              <a:rect l="l" t="t" r="r" b="b"/>
              <a:pathLst>
                <a:path w="2636" h="1248" extrusionOk="0">
                  <a:moveTo>
                    <a:pt x="1623" y="1"/>
                  </a:moveTo>
                  <a:cubicBezTo>
                    <a:pt x="1290" y="1"/>
                    <a:pt x="825" y="120"/>
                    <a:pt x="467" y="239"/>
                  </a:cubicBezTo>
                  <a:cubicBezTo>
                    <a:pt x="34" y="339"/>
                    <a:pt x="0" y="439"/>
                    <a:pt x="300" y="606"/>
                  </a:cubicBezTo>
                  <a:cubicBezTo>
                    <a:pt x="667" y="840"/>
                    <a:pt x="1201" y="1173"/>
                    <a:pt x="1535" y="1240"/>
                  </a:cubicBezTo>
                  <a:cubicBezTo>
                    <a:pt x="1570" y="1245"/>
                    <a:pt x="1606" y="1248"/>
                    <a:pt x="1643" y="1248"/>
                  </a:cubicBezTo>
                  <a:cubicBezTo>
                    <a:pt x="2085" y="1248"/>
                    <a:pt x="2569" y="899"/>
                    <a:pt x="2569" y="806"/>
                  </a:cubicBezTo>
                  <a:cubicBezTo>
                    <a:pt x="2635" y="740"/>
                    <a:pt x="2168" y="73"/>
                    <a:pt x="1735" y="6"/>
                  </a:cubicBezTo>
                  <a:cubicBezTo>
                    <a:pt x="1700" y="2"/>
                    <a:pt x="1662" y="1"/>
                    <a:pt x="1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4"/>
            <p:cNvSpPr/>
            <p:nvPr/>
          </p:nvSpPr>
          <p:spPr>
            <a:xfrm>
              <a:off x="3637775" y="4178000"/>
              <a:ext cx="51200" cy="43225"/>
            </a:xfrm>
            <a:custGeom>
              <a:avLst/>
              <a:gdLst/>
              <a:ahLst/>
              <a:cxnLst/>
              <a:rect l="l" t="t" r="r" b="b"/>
              <a:pathLst>
                <a:path w="2048" h="1729" extrusionOk="0">
                  <a:moveTo>
                    <a:pt x="1896" y="0"/>
                  </a:moveTo>
                  <a:cubicBezTo>
                    <a:pt x="1829" y="0"/>
                    <a:pt x="1731" y="19"/>
                    <a:pt x="1601" y="51"/>
                  </a:cubicBezTo>
                  <a:cubicBezTo>
                    <a:pt x="1168" y="185"/>
                    <a:pt x="634" y="351"/>
                    <a:pt x="367" y="552"/>
                  </a:cubicBezTo>
                  <a:cubicBezTo>
                    <a:pt x="34" y="852"/>
                    <a:pt x="0" y="1652"/>
                    <a:pt x="34" y="1686"/>
                  </a:cubicBezTo>
                  <a:cubicBezTo>
                    <a:pt x="48" y="1701"/>
                    <a:pt x="203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35" y="1219"/>
                    <a:pt x="1768" y="652"/>
                    <a:pt x="1935" y="285"/>
                  </a:cubicBezTo>
                  <a:cubicBezTo>
                    <a:pt x="2048" y="81"/>
                    <a:pt x="2038" y="0"/>
                    <a:pt x="1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4"/>
            <p:cNvSpPr/>
            <p:nvPr/>
          </p:nvSpPr>
          <p:spPr>
            <a:xfrm>
              <a:off x="3589250" y="4145725"/>
              <a:ext cx="49375" cy="44100"/>
            </a:xfrm>
            <a:custGeom>
              <a:avLst/>
              <a:gdLst/>
              <a:ahLst/>
              <a:cxnLst/>
              <a:rect l="l" t="t" r="r" b="b"/>
              <a:pathLst>
                <a:path w="1975" h="1764" extrusionOk="0">
                  <a:moveTo>
                    <a:pt x="123" y="0"/>
                  </a:moveTo>
                  <a:cubicBezTo>
                    <a:pt x="2" y="0"/>
                    <a:pt x="0" y="83"/>
                    <a:pt x="107" y="275"/>
                  </a:cubicBezTo>
                  <a:cubicBezTo>
                    <a:pt x="307" y="642"/>
                    <a:pt x="607" y="1275"/>
                    <a:pt x="874" y="1509"/>
                  </a:cubicBezTo>
                  <a:cubicBezTo>
                    <a:pt x="1102" y="1714"/>
                    <a:pt x="1502" y="1764"/>
                    <a:pt x="1742" y="1764"/>
                  </a:cubicBezTo>
                  <a:cubicBezTo>
                    <a:pt x="1853" y="1764"/>
                    <a:pt x="1931" y="1753"/>
                    <a:pt x="1941" y="1742"/>
                  </a:cubicBezTo>
                  <a:cubicBezTo>
                    <a:pt x="1975" y="1676"/>
                    <a:pt x="1975" y="909"/>
                    <a:pt x="1641" y="608"/>
                  </a:cubicBezTo>
                  <a:cubicBezTo>
                    <a:pt x="1408" y="408"/>
                    <a:pt x="874" y="175"/>
                    <a:pt x="440" y="75"/>
                  </a:cubicBezTo>
                  <a:cubicBezTo>
                    <a:pt x="296" y="26"/>
                    <a:pt x="190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4"/>
            <p:cNvSpPr/>
            <p:nvPr/>
          </p:nvSpPr>
          <p:spPr>
            <a:xfrm>
              <a:off x="3632775" y="3790225"/>
              <a:ext cx="50525" cy="43225"/>
            </a:xfrm>
            <a:custGeom>
              <a:avLst/>
              <a:gdLst/>
              <a:ahLst/>
              <a:cxnLst/>
              <a:rect l="l" t="t" r="r" b="b"/>
              <a:pathLst>
                <a:path w="2021" h="1729" extrusionOk="0">
                  <a:moveTo>
                    <a:pt x="1878" y="0"/>
                  </a:moveTo>
                  <a:cubicBezTo>
                    <a:pt x="1810" y="0"/>
                    <a:pt x="1708" y="19"/>
                    <a:pt x="1568" y="51"/>
                  </a:cubicBezTo>
                  <a:cubicBezTo>
                    <a:pt x="1168" y="185"/>
                    <a:pt x="634" y="351"/>
                    <a:pt x="367" y="551"/>
                  </a:cubicBezTo>
                  <a:cubicBezTo>
                    <a:pt x="33" y="852"/>
                    <a:pt x="0" y="1652"/>
                    <a:pt x="33" y="1686"/>
                  </a:cubicBezTo>
                  <a:cubicBezTo>
                    <a:pt x="48" y="1700"/>
                    <a:pt x="202" y="1729"/>
                    <a:pt x="401" y="1729"/>
                  </a:cubicBezTo>
                  <a:cubicBezTo>
                    <a:pt x="648" y="1729"/>
                    <a:pt x="964" y="1685"/>
                    <a:pt x="1168" y="1519"/>
                  </a:cubicBezTo>
                  <a:cubicBezTo>
                    <a:pt x="1401" y="1285"/>
                    <a:pt x="1735" y="652"/>
                    <a:pt x="1901" y="285"/>
                  </a:cubicBezTo>
                  <a:cubicBezTo>
                    <a:pt x="2014" y="81"/>
                    <a:pt x="2020" y="0"/>
                    <a:pt x="187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4"/>
            <p:cNvSpPr/>
            <p:nvPr/>
          </p:nvSpPr>
          <p:spPr>
            <a:xfrm>
              <a:off x="3728675" y="4679200"/>
              <a:ext cx="47925" cy="45825"/>
            </a:xfrm>
            <a:custGeom>
              <a:avLst/>
              <a:gdLst/>
              <a:ahLst/>
              <a:cxnLst/>
              <a:rect l="l" t="t" r="r" b="b"/>
              <a:pathLst>
                <a:path w="1917" h="1833" extrusionOk="0">
                  <a:moveTo>
                    <a:pt x="1810" y="1"/>
                  </a:moveTo>
                  <a:cubicBezTo>
                    <a:pt x="1746" y="1"/>
                    <a:pt x="1643" y="33"/>
                    <a:pt x="1501" y="84"/>
                  </a:cubicBezTo>
                  <a:cubicBezTo>
                    <a:pt x="1068" y="184"/>
                    <a:pt x="567" y="451"/>
                    <a:pt x="334" y="685"/>
                  </a:cubicBezTo>
                  <a:cubicBezTo>
                    <a:pt x="0" y="985"/>
                    <a:pt x="67" y="1785"/>
                    <a:pt x="134" y="1819"/>
                  </a:cubicBezTo>
                  <a:cubicBezTo>
                    <a:pt x="142" y="1827"/>
                    <a:pt x="190" y="1833"/>
                    <a:pt x="263" y="1833"/>
                  </a:cubicBezTo>
                  <a:cubicBezTo>
                    <a:pt x="495" y="1833"/>
                    <a:pt x="973" y="1772"/>
                    <a:pt x="1201" y="1519"/>
                  </a:cubicBezTo>
                  <a:cubicBezTo>
                    <a:pt x="1401" y="1318"/>
                    <a:pt x="1668" y="685"/>
                    <a:pt x="1835" y="284"/>
                  </a:cubicBezTo>
                  <a:cubicBezTo>
                    <a:pt x="1917" y="80"/>
                    <a:pt x="1911" y="1"/>
                    <a:pt x="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4"/>
            <p:cNvSpPr/>
            <p:nvPr/>
          </p:nvSpPr>
          <p:spPr>
            <a:xfrm>
              <a:off x="3648600" y="4535975"/>
              <a:ext cx="64250" cy="30050"/>
            </a:xfrm>
            <a:custGeom>
              <a:avLst/>
              <a:gdLst/>
              <a:ahLst/>
              <a:cxnLst/>
              <a:rect l="l" t="t" r="r" b="b"/>
              <a:pathLst>
                <a:path w="2570" h="1202" extrusionOk="0">
                  <a:moveTo>
                    <a:pt x="1548" y="1"/>
                  </a:moveTo>
                  <a:cubicBezTo>
                    <a:pt x="1222" y="1"/>
                    <a:pt x="794" y="65"/>
                    <a:pt x="435" y="176"/>
                  </a:cubicBezTo>
                  <a:cubicBezTo>
                    <a:pt x="34" y="309"/>
                    <a:pt x="1" y="376"/>
                    <a:pt x="268" y="543"/>
                  </a:cubicBezTo>
                  <a:cubicBezTo>
                    <a:pt x="601" y="810"/>
                    <a:pt x="1202" y="1177"/>
                    <a:pt x="1535" y="1177"/>
                  </a:cubicBezTo>
                  <a:cubicBezTo>
                    <a:pt x="1588" y="1194"/>
                    <a:pt x="1645" y="1202"/>
                    <a:pt x="1704" y="1202"/>
                  </a:cubicBezTo>
                  <a:cubicBezTo>
                    <a:pt x="2092" y="1202"/>
                    <a:pt x="2569" y="868"/>
                    <a:pt x="2569" y="810"/>
                  </a:cubicBezTo>
                  <a:cubicBezTo>
                    <a:pt x="2569" y="743"/>
                    <a:pt x="2169" y="76"/>
                    <a:pt x="1735" y="9"/>
                  </a:cubicBezTo>
                  <a:cubicBezTo>
                    <a:pt x="1678" y="3"/>
                    <a:pt x="1615" y="1"/>
                    <a:pt x="1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4"/>
            <p:cNvSpPr/>
            <p:nvPr/>
          </p:nvSpPr>
          <p:spPr>
            <a:xfrm>
              <a:off x="3698650" y="4327975"/>
              <a:ext cx="55650" cy="38975"/>
            </a:xfrm>
            <a:custGeom>
              <a:avLst/>
              <a:gdLst/>
              <a:ahLst/>
              <a:cxnLst/>
              <a:rect l="l" t="t" r="r" b="b"/>
              <a:pathLst>
                <a:path w="2226" h="1559" extrusionOk="0">
                  <a:moveTo>
                    <a:pt x="2075" y="0"/>
                  </a:moveTo>
                  <a:cubicBezTo>
                    <a:pt x="2032" y="0"/>
                    <a:pt x="1975" y="8"/>
                    <a:pt x="1902" y="23"/>
                  </a:cubicBezTo>
                  <a:cubicBezTo>
                    <a:pt x="1501" y="123"/>
                    <a:pt x="834" y="223"/>
                    <a:pt x="534" y="457"/>
                  </a:cubicBezTo>
                  <a:cubicBezTo>
                    <a:pt x="167" y="690"/>
                    <a:pt x="0" y="1391"/>
                    <a:pt x="34" y="1424"/>
                  </a:cubicBezTo>
                  <a:cubicBezTo>
                    <a:pt x="54" y="1466"/>
                    <a:pt x="360" y="1559"/>
                    <a:pt x="676" y="1559"/>
                  </a:cubicBezTo>
                  <a:cubicBezTo>
                    <a:pt x="867" y="1559"/>
                    <a:pt x="1063" y="1525"/>
                    <a:pt x="1201" y="1424"/>
                  </a:cubicBezTo>
                  <a:cubicBezTo>
                    <a:pt x="1501" y="1224"/>
                    <a:pt x="1835" y="757"/>
                    <a:pt x="2035" y="390"/>
                  </a:cubicBezTo>
                  <a:cubicBezTo>
                    <a:pt x="2191" y="104"/>
                    <a:pt x="2226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4"/>
            <p:cNvSpPr/>
            <p:nvPr/>
          </p:nvSpPr>
          <p:spPr>
            <a:xfrm>
              <a:off x="3700325" y="404915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93" y="0"/>
                  </a:moveTo>
                  <a:cubicBezTo>
                    <a:pt x="1033" y="0"/>
                    <a:pt x="885" y="11"/>
                    <a:pt x="767" y="35"/>
                  </a:cubicBezTo>
                  <a:cubicBezTo>
                    <a:pt x="334" y="168"/>
                    <a:pt x="0" y="869"/>
                    <a:pt x="0" y="935"/>
                  </a:cubicBezTo>
                  <a:cubicBezTo>
                    <a:pt x="0" y="964"/>
                    <a:pt x="479" y="1231"/>
                    <a:pt x="889" y="1231"/>
                  </a:cubicBezTo>
                  <a:cubicBezTo>
                    <a:pt x="963" y="1231"/>
                    <a:pt x="1035" y="1223"/>
                    <a:pt x="1101" y="1202"/>
                  </a:cubicBezTo>
                  <a:cubicBezTo>
                    <a:pt x="1434" y="1136"/>
                    <a:pt x="1968" y="669"/>
                    <a:pt x="2302" y="435"/>
                  </a:cubicBezTo>
                  <a:cubicBezTo>
                    <a:pt x="2535" y="202"/>
                    <a:pt x="2502" y="168"/>
                    <a:pt x="2102" y="102"/>
                  </a:cubicBezTo>
                  <a:cubicBezTo>
                    <a:pt x="1822" y="37"/>
                    <a:pt x="1486" y="0"/>
                    <a:pt x="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4"/>
            <p:cNvSpPr/>
            <p:nvPr/>
          </p:nvSpPr>
          <p:spPr>
            <a:xfrm>
              <a:off x="3747025" y="3580900"/>
              <a:ext cx="64225" cy="31200"/>
            </a:xfrm>
            <a:custGeom>
              <a:avLst/>
              <a:gdLst/>
              <a:ahLst/>
              <a:cxnLst/>
              <a:rect l="l" t="t" r="r" b="b"/>
              <a:pathLst>
                <a:path w="2569" h="1248" extrusionOk="0">
                  <a:moveTo>
                    <a:pt x="1211" y="0"/>
                  </a:moveTo>
                  <a:cubicBezTo>
                    <a:pt x="1044" y="0"/>
                    <a:pt x="890" y="15"/>
                    <a:pt x="767" y="51"/>
                  </a:cubicBezTo>
                  <a:cubicBezTo>
                    <a:pt x="334" y="185"/>
                    <a:pt x="0" y="885"/>
                    <a:pt x="0" y="919"/>
                  </a:cubicBezTo>
                  <a:cubicBezTo>
                    <a:pt x="0" y="975"/>
                    <a:pt x="480" y="1248"/>
                    <a:pt x="890" y="1248"/>
                  </a:cubicBezTo>
                  <a:cubicBezTo>
                    <a:pt x="964" y="1248"/>
                    <a:pt x="1035" y="1239"/>
                    <a:pt x="1101" y="1219"/>
                  </a:cubicBezTo>
                  <a:cubicBezTo>
                    <a:pt x="1434" y="1119"/>
                    <a:pt x="1968" y="685"/>
                    <a:pt x="2302" y="418"/>
                  </a:cubicBezTo>
                  <a:cubicBezTo>
                    <a:pt x="2569" y="218"/>
                    <a:pt x="2502" y="185"/>
                    <a:pt x="2102" y="85"/>
                  </a:cubicBezTo>
                  <a:cubicBezTo>
                    <a:pt x="1827" y="43"/>
                    <a:pt x="1500" y="0"/>
                    <a:pt x="1211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4"/>
            <p:cNvSpPr/>
            <p:nvPr/>
          </p:nvSpPr>
          <p:spPr>
            <a:xfrm>
              <a:off x="3798725" y="3332800"/>
              <a:ext cx="63400" cy="30800"/>
            </a:xfrm>
            <a:custGeom>
              <a:avLst/>
              <a:gdLst/>
              <a:ahLst/>
              <a:cxnLst/>
              <a:rect l="l" t="t" r="r" b="b"/>
              <a:pathLst>
                <a:path w="2536" h="1232" extrusionOk="0">
                  <a:moveTo>
                    <a:pt x="1168" y="0"/>
                  </a:moveTo>
                  <a:cubicBezTo>
                    <a:pt x="1004" y="0"/>
                    <a:pt x="852" y="11"/>
                    <a:pt x="734" y="35"/>
                  </a:cubicBezTo>
                  <a:cubicBezTo>
                    <a:pt x="334" y="168"/>
                    <a:pt x="0" y="869"/>
                    <a:pt x="0" y="936"/>
                  </a:cubicBezTo>
                  <a:cubicBezTo>
                    <a:pt x="0" y="964"/>
                    <a:pt x="479" y="1232"/>
                    <a:pt x="869" y="1232"/>
                  </a:cubicBezTo>
                  <a:cubicBezTo>
                    <a:pt x="939" y="1232"/>
                    <a:pt x="1006" y="1223"/>
                    <a:pt x="1068" y="1202"/>
                  </a:cubicBezTo>
                  <a:cubicBezTo>
                    <a:pt x="1401" y="1102"/>
                    <a:pt x="1935" y="669"/>
                    <a:pt x="2268" y="435"/>
                  </a:cubicBezTo>
                  <a:cubicBezTo>
                    <a:pt x="2535" y="202"/>
                    <a:pt x="2502" y="168"/>
                    <a:pt x="2068" y="102"/>
                  </a:cubicBezTo>
                  <a:cubicBezTo>
                    <a:pt x="1810" y="3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4"/>
            <p:cNvSpPr/>
            <p:nvPr/>
          </p:nvSpPr>
          <p:spPr>
            <a:xfrm>
              <a:off x="3657700" y="3898350"/>
              <a:ext cx="51800" cy="39725"/>
            </a:xfrm>
            <a:custGeom>
              <a:avLst/>
              <a:gdLst/>
              <a:ahLst/>
              <a:cxnLst/>
              <a:rect l="l" t="t" r="r" b="b"/>
              <a:pathLst>
                <a:path w="2072" h="1589" extrusionOk="0">
                  <a:moveTo>
                    <a:pt x="156" y="0"/>
                  </a:moveTo>
                  <a:cubicBezTo>
                    <a:pt x="0" y="0"/>
                    <a:pt x="16" y="77"/>
                    <a:pt x="137" y="296"/>
                  </a:cubicBezTo>
                  <a:cubicBezTo>
                    <a:pt x="337" y="663"/>
                    <a:pt x="671" y="1230"/>
                    <a:pt x="904" y="1397"/>
                  </a:cubicBezTo>
                  <a:cubicBezTo>
                    <a:pt x="1105" y="1547"/>
                    <a:pt x="1380" y="1589"/>
                    <a:pt x="1609" y="1589"/>
                  </a:cubicBezTo>
                  <a:cubicBezTo>
                    <a:pt x="1838" y="1589"/>
                    <a:pt x="2022" y="1547"/>
                    <a:pt x="2039" y="1530"/>
                  </a:cubicBezTo>
                  <a:cubicBezTo>
                    <a:pt x="2072" y="1497"/>
                    <a:pt x="2039" y="696"/>
                    <a:pt x="1672" y="463"/>
                  </a:cubicBezTo>
                  <a:cubicBezTo>
                    <a:pt x="1371" y="296"/>
                    <a:pt x="838" y="129"/>
                    <a:pt x="404" y="29"/>
                  </a:cubicBezTo>
                  <a:cubicBezTo>
                    <a:pt x="295" y="11"/>
                    <a:pt x="214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4"/>
            <p:cNvSpPr/>
            <p:nvPr/>
          </p:nvSpPr>
          <p:spPr>
            <a:xfrm>
              <a:off x="3714800" y="3468875"/>
              <a:ext cx="52250" cy="39725"/>
            </a:xfrm>
            <a:custGeom>
              <a:avLst/>
              <a:gdLst/>
              <a:ahLst/>
              <a:cxnLst/>
              <a:rect l="l" t="t" r="r" b="b"/>
              <a:pathLst>
                <a:path w="2090" h="1589" extrusionOk="0">
                  <a:moveTo>
                    <a:pt x="167" y="0"/>
                  </a:moveTo>
                  <a:cubicBezTo>
                    <a:pt x="2" y="0"/>
                    <a:pt x="0" y="77"/>
                    <a:pt x="122" y="296"/>
                  </a:cubicBezTo>
                  <a:cubicBezTo>
                    <a:pt x="355" y="663"/>
                    <a:pt x="722" y="1230"/>
                    <a:pt x="922" y="1397"/>
                  </a:cubicBezTo>
                  <a:cubicBezTo>
                    <a:pt x="1106" y="1547"/>
                    <a:pt x="1381" y="1589"/>
                    <a:pt x="1614" y="1589"/>
                  </a:cubicBezTo>
                  <a:cubicBezTo>
                    <a:pt x="1848" y="1589"/>
                    <a:pt x="2040" y="1547"/>
                    <a:pt x="2056" y="1530"/>
                  </a:cubicBezTo>
                  <a:cubicBezTo>
                    <a:pt x="2090" y="1497"/>
                    <a:pt x="2056" y="696"/>
                    <a:pt x="1689" y="463"/>
                  </a:cubicBezTo>
                  <a:cubicBezTo>
                    <a:pt x="1389" y="296"/>
                    <a:pt x="855" y="129"/>
                    <a:pt x="422" y="29"/>
                  </a:cubicBezTo>
                  <a:cubicBezTo>
                    <a:pt x="313" y="11"/>
                    <a:pt x="229" y="0"/>
                    <a:pt x="167" y="0"/>
                  </a:cubicBezTo>
                  <a:close/>
                </a:path>
              </a:pathLst>
            </a:custGeom>
            <a:solidFill>
              <a:srgbClr val="33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4"/>
            <p:cNvSpPr/>
            <p:nvPr/>
          </p:nvSpPr>
          <p:spPr>
            <a:xfrm>
              <a:off x="3789475" y="3143250"/>
              <a:ext cx="52625" cy="40125"/>
            </a:xfrm>
            <a:custGeom>
              <a:avLst/>
              <a:gdLst/>
              <a:ahLst/>
              <a:cxnLst/>
              <a:rect l="l" t="t" r="r" b="b"/>
              <a:pathLst>
                <a:path w="2105" h="1605" extrusionOk="0">
                  <a:moveTo>
                    <a:pt x="155" y="1"/>
                  </a:moveTo>
                  <a:cubicBezTo>
                    <a:pt x="1" y="1"/>
                    <a:pt x="19" y="89"/>
                    <a:pt x="137" y="278"/>
                  </a:cubicBezTo>
                  <a:cubicBezTo>
                    <a:pt x="404" y="679"/>
                    <a:pt x="737" y="1246"/>
                    <a:pt x="937" y="1413"/>
                  </a:cubicBezTo>
                  <a:cubicBezTo>
                    <a:pt x="1121" y="1563"/>
                    <a:pt x="1396" y="1604"/>
                    <a:pt x="1629" y="1604"/>
                  </a:cubicBezTo>
                  <a:cubicBezTo>
                    <a:pt x="1863" y="1604"/>
                    <a:pt x="2055" y="1563"/>
                    <a:pt x="2071" y="1546"/>
                  </a:cubicBezTo>
                  <a:cubicBezTo>
                    <a:pt x="2105" y="1513"/>
                    <a:pt x="2071" y="712"/>
                    <a:pt x="1671" y="445"/>
                  </a:cubicBezTo>
                  <a:cubicBezTo>
                    <a:pt x="1404" y="278"/>
                    <a:pt x="837" y="112"/>
                    <a:pt x="437" y="45"/>
                  </a:cubicBezTo>
                  <a:cubicBezTo>
                    <a:pt x="310" y="16"/>
                    <a:pt x="21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4"/>
            <p:cNvSpPr/>
            <p:nvPr/>
          </p:nvSpPr>
          <p:spPr>
            <a:xfrm>
              <a:off x="3631100" y="4037075"/>
              <a:ext cx="48250" cy="45825"/>
            </a:xfrm>
            <a:custGeom>
              <a:avLst/>
              <a:gdLst/>
              <a:ahLst/>
              <a:cxnLst/>
              <a:rect l="l" t="t" r="r" b="b"/>
              <a:pathLst>
                <a:path w="1930" h="1833" extrusionOk="0">
                  <a:moveTo>
                    <a:pt x="1834" y="1"/>
                  </a:moveTo>
                  <a:cubicBezTo>
                    <a:pt x="1774" y="1"/>
                    <a:pt x="1677" y="32"/>
                    <a:pt x="1535" y="84"/>
                  </a:cubicBezTo>
                  <a:cubicBezTo>
                    <a:pt x="1101" y="184"/>
                    <a:pt x="601" y="451"/>
                    <a:pt x="334" y="685"/>
                  </a:cubicBezTo>
                  <a:cubicBezTo>
                    <a:pt x="0" y="985"/>
                    <a:pt x="100" y="1785"/>
                    <a:pt x="134" y="1819"/>
                  </a:cubicBezTo>
                  <a:cubicBezTo>
                    <a:pt x="142" y="1827"/>
                    <a:pt x="192" y="1833"/>
                    <a:pt x="268" y="1833"/>
                  </a:cubicBezTo>
                  <a:cubicBezTo>
                    <a:pt x="509" y="1833"/>
                    <a:pt x="1007" y="1772"/>
                    <a:pt x="1235" y="1519"/>
                  </a:cubicBezTo>
                  <a:cubicBezTo>
                    <a:pt x="1435" y="1318"/>
                    <a:pt x="1702" y="651"/>
                    <a:pt x="1868" y="284"/>
                  </a:cubicBezTo>
                  <a:cubicBezTo>
                    <a:pt x="1930" y="80"/>
                    <a:pt x="1928" y="1"/>
                    <a:pt x="1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4"/>
            <p:cNvSpPr/>
            <p:nvPr/>
          </p:nvSpPr>
          <p:spPr>
            <a:xfrm>
              <a:off x="3790375" y="3384525"/>
              <a:ext cx="308575" cy="1645375"/>
            </a:xfrm>
            <a:custGeom>
              <a:avLst/>
              <a:gdLst/>
              <a:ahLst/>
              <a:cxnLst/>
              <a:rect l="l" t="t" r="r" b="b"/>
              <a:pathLst>
                <a:path w="12343" h="65815" fill="none" extrusionOk="0">
                  <a:moveTo>
                    <a:pt x="12343" y="1"/>
                  </a:moveTo>
                  <a:cubicBezTo>
                    <a:pt x="12343" y="1"/>
                    <a:pt x="1068" y="21850"/>
                    <a:pt x="1" y="65815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4"/>
            <p:cNvSpPr/>
            <p:nvPr/>
          </p:nvSpPr>
          <p:spPr>
            <a:xfrm>
              <a:off x="3534350" y="3032625"/>
              <a:ext cx="353625" cy="1996450"/>
            </a:xfrm>
            <a:custGeom>
              <a:avLst/>
              <a:gdLst/>
              <a:ahLst/>
              <a:cxnLst/>
              <a:rect l="l" t="t" r="r" b="b"/>
              <a:pathLst>
                <a:path w="14145" h="79858" fill="none" extrusionOk="0">
                  <a:moveTo>
                    <a:pt x="10275" y="79857"/>
                  </a:moveTo>
                  <a:cubicBezTo>
                    <a:pt x="1" y="38661"/>
                    <a:pt x="14144" y="0"/>
                    <a:pt x="14144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4"/>
            <p:cNvSpPr/>
            <p:nvPr/>
          </p:nvSpPr>
          <p:spPr>
            <a:xfrm>
              <a:off x="3791200" y="4011650"/>
              <a:ext cx="297750" cy="1017425"/>
            </a:xfrm>
            <a:custGeom>
              <a:avLst/>
              <a:gdLst/>
              <a:ahLst/>
              <a:cxnLst/>
              <a:rect l="l" t="t" r="r" b="b"/>
              <a:pathLst>
                <a:path w="11910" h="40697" fill="none" extrusionOk="0">
                  <a:moveTo>
                    <a:pt x="11909" y="0"/>
                  </a:moveTo>
                  <a:cubicBezTo>
                    <a:pt x="11909" y="0"/>
                    <a:pt x="8974" y="14211"/>
                    <a:pt x="1" y="4069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3415100" y="4094200"/>
              <a:ext cx="376125" cy="935700"/>
            </a:xfrm>
            <a:custGeom>
              <a:avLst/>
              <a:gdLst/>
              <a:ahLst/>
              <a:cxnLst/>
              <a:rect l="l" t="t" r="r" b="b"/>
              <a:pathLst>
                <a:path w="15045" h="37428" fill="none" extrusionOk="0">
                  <a:moveTo>
                    <a:pt x="1" y="1"/>
                  </a:moveTo>
                  <a:cubicBezTo>
                    <a:pt x="1" y="1"/>
                    <a:pt x="1902" y="20782"/>
                    <a:pt x="15045" y="3742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3579400" y="3682250"/>
              <a:ext cx="211000" cy="1346825"/>
            </a:xfrm>
            <a:custGeom>
              <a:avLst/>
              <a:gdLst/>
              <a:ahLst/>
              <a:cxnLst/>
              <a:rect l="l" t="t" r="r" b="b"/>
              <a:pathLst>
                <a:path w="8440" h="53873" fill="none" extrusionOk="0">
                  <a:moveTo>
                    <a:pt x="2469" y="0"/>
                  </a:moveTo>
                  <a:cubicBezTo>
                    <a:pt x="2469" y="0"/>
                    <a:pt x="0" y="32557"/>
                    <a:pt x="8440" y="53872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4"/>
            <p:cNvSpPr/>
            <p:nvPr/>
          </p:nvSpPr>
          <p:spPr>
            <a:xfrm>
              <a:off x="3757850" y="4761350"/>
              <a:ext cx="267725" cy="275225"/>
            </a:xfrm>
            <a:custGeom>
              <a:avLst/>
              <a:gdLst/>
              <a:ahLst/>
              <a:cxnLst/>
              <a:rect l="l" t="t" r="r" b="b"/>
              <a:pathLst>
                <a:path w="10709" h="11009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7740" y="568"/>
                    <a:pt x="3703" y="3003"/>
                    <a:pt x="1869" y="4904"/>
                  </a:cubicBezTo>
                  <a:cubicBezTo>
                    <a:pt x="1" y="6839"/>
                    <a:pt x="368" y="8373"/>
                    <a:pt x="801" y="11008"/>
                  </a:cubicBezTo>
                  <a:cubicBezTo>
                    <a:pt x="3570" y="10975"/>
                    <a:pt x="4871" y="10975"/>
                    <a:pt x="6705" y="8874"/>
                  </a:cubicBezTo>
                  <a:cubicBezTo>
                    <a:pt x="8507" y="6805"/>
                    <a:pt x="10708" y="2736"/>
                    <a:pt x="10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4"/>
            <p:cNvSpPr/>
            <p:nvPr/>
          </p:nvSpPr>
          <p:spPr>
            <a:xfrm>
              <a:off x="3792875" y="4821400"/>
              <a:ext cx="177650" cy="197650"/>
            </a:xfrm>
            <a:custGeom>
              <a:avLst/>
              <a:gdLst/>
              <a:ahLst/>
              <a:cxnLst/>
              <a:rect l="l" t="t" r="r" b="b"/>
              <a:pathLst>
                <a:path w="7106" h="7906" fill="none" extrusionOk="0">
                  <a:moveTo>
                    <a:pt x="7106" y="0"/>
                  </a:moveTo>
                  <a:cubicBezTo>
                    <a:pt x="6739" y="467"/>
                    <a:pt x="1" y="7906"/>
                    <a:pt x="1" y="7906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3508500" y="4787200"/>
              <a:ext cx="277725" cy="253850"/>
            </a:xfrm>
            <a:custGeom>
              <a:avLst/>
              <a:gdLst/>
              <a:ahLst/>
              <a:cxnLst/>
              <a:rect l="l" t="t" r="r" b="b"/>
              <a:pathLst>
                <a:path w="11109" h="10154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2769"/>
                    <a:pt x="2636" y="6539"/>
                    <a:pt x="4638" y="8473"/>
                  </a:cubicBezTo>
                  <a:cubicBezTo>
                    <a:pt x="6036" y="9802"/>
                    <a:pt x="7109" y="10153"/>
                    <a:pt x="8562" y="10153"/>
                  </a:cubicBezTo>
                  <a:cubicBezTo>
                    <a:pt x="9188" y="10153"/>
                    <a:pt x="9885" y="10088"/>
                    <a:pt x="10709" y="10008"/>
                  </a:cubicBezTo>
                  <a:cubicBezTo>
                    <a:pt x="10875" y="7339"/>
                    <a:pt x="11109" y="5771"/>
                    <a:pt x="9041" y="4037"/>
                  </a:cubicBezTo>
                  <a:cubicBezTo>
                    <a:pt x="7006" y="2302"/>
                    <a:pt x="2770" y="334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3562725" y="4842250"/>
              <a:ext cx="196000" cy="178475"/>
            </a:xfrm>
            <a:custGeom>
              <a:avLst/>
              <a:gdLst/>
              <a:ahLst/>
              <a:cxnLst/>
              <a:rect l="l" t="t" r="r" b="b"/>
              <a:pathLst>
                <a:path w="7840" h="7139" fill="none" extrusionOk="0">
                  <a:moveTo>
                    <a:pt x="0" y="0"/>
                  </a:moveTo>
                  <a:cubicBezTo>
                    <a:pt x="434" y="434"/>
                    <a:pt x="7839" y="7139"/>
                    <a:pt x="7839" y="7139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4"/>
            <p:cNvSpPr/>
            <p:nvPr/>
          </p:nvSpPr>
          <p:spPr>
            <a:xfrm>
              <a:off x="3480150" y="3518800"/>
              <a:ext cx="331925" cy="316475"/>
            </a:xfrm>
            <a:custGeom>
              <a:avLst/>
              <a:gdLst/>
              <a:ahLst/>
              <a:cxnLst/>
              <a:rect l="l" t="t" r="r" b="b"/>
              <a:pathLst>
                <a:path w="13277" h="12659" extrusionOk="0">
                  <a:moveTo>
                    <a:pt x="6088" y="0"/>
                  </a:moveTo>
                  <a:cubicBezTo>
                    <a:pt x="5661" y="0"/>
                    <a:pt x="5217" y="175"/>
                    <a:pt x="4904" y="467"/>
                  </a:cubicBezTo>
                  <a:cubicBezTo>
                    <a:pt x="4337" y="968"/>
                    <a:pt x="4137" y="1668"/>
                    <a:pt x="4137" y="2369"/>
                  </a:cubicBezTo>
                  <a:cubicBezTo>
                    <a:pt x="4115" y="2805"/>
                    <a:pt x="4193" y="3256"/>
                    <a:pt x="4297" y="3702"/>
                  </a:cubicBezTo>
                  <a:lnTo>
                    <a:pt x="4297" y="3702"/>
                  </a:lnTo>
                  <a:cubicBezTo>
                    <a:pt x="4247" y="3636"/>
                    <a:pt x="4183" y="3580"/>
                    <a:pt x="4104" y="3536"/>
                  </a:cubicBezTo>
                  <a:cubicBezTo>
                    <a:pt x="3770" y="3369"/>
                    <a:pt x="3403" y="3336"/>
                    <a:pt x="3003" y="3336"/>
                  </a:cubicBezTo>
                  <a:cubicBezTo>
                    <a:pt x="2803" y="3336"/>
                    <a:pt x="2594" y="3319"/>
                    <a:pt x="2386" y="3319"/>
                  </a:cubicBezTo>
                  <a:cubicBezTo>
                    <a:pt x="2177" y="3319"/>
                    <a:pt x="1969" y="3336"/>
                    <a:pt x="1769" y="3403"/>
                  </a:cubicBezTo>
                  <a:cubicBezTo>
                    <a:pt x="1335" y="3536"/>
                    <a:pt x="968" y="3836"/>
                    <a:pt x="901" y="4237"/>
                  </a:cubicBezTo>
                  <a:cubicBezTo>
                    <a:pt x="768" y="4737"/>
                    <a:pt x="1102" y="5237"/>
                    <a:pt x="1468" y="5638"/>
                  </a:cubicBezTo>
                  <a:cubicBezTo>
                    <a:pt x="2069" y="6238"/>
                    <a:pt x="2769" y="6672"/>
                    <a:pt x="3570" y="6972"/>
                  </a:cubicBezTo>
                  <a:cubicBezTo>
                    <a:pt x="2569" y="7039"/>
                    <a:pt x="1502" y="7372"/>
                    <a:pt x="835" y="8139"/>
                  </a:cubicBezTo>
                  <a:cubicBezTo>
                    <a:pt x="168" y="8873"/>
                    <a:pt x="1" y="10141"/>
                    <a:pt x="668" y="10875"/>
                  </a:cubicBezTo>
                  <a:cubicBezTo>
                    <a:pt x="1037" y="11264"/>
                    <a:pt x="1557" y="11439"/>
                    <a:pt x="2081" y="11439"/>
                  </a:cubicBezTo>
                  <a:cubicBezTo>
                    <a:pt x="2410" y="11439"/>
                    <a:pt x="2740" y="11370"/>
                    <a:pt x="3036" y="11242"/>
                  </a:cubicBezTo>
                  <a:cubicBezTo>
                    <a:pt x="3723" y="10955"/>
                    <a:pt x="4238" y="10399"/>
                    <a:pt x="4645" y="9804"/>
                  </a:cubicBezTo>
                  <a:lnTo>
                    <a:pt x="4645" y="9804"/>
                  </a:lnTo>
                  <a:cubicBezTo>
                    <a:pt x="4428" y="10216"/>
                    <a:pt x="4364" y="10695"/>
                    <a:pt x="4471" y="11175"/>
                  </a:cubicBezTo>
                  <a:cubicBezTo>
                    <a:pt x="4637" y="11742"/>
                    <a:pt x="5004" y="12242"/>
                    <a:pt x="5538" y="12509"/>
                  </a:cubicBezTo>
                  <a:cubicBezTo>
                    <a:pt x="5771" y="12606"/>
                    <a:pt x="6004" y="12658"/>
                    <a:pt x="6238" y="12658"/>
                  </a:cubicBezTo>
                  <a:cubicBezTo>
                    <a:pt x="6405" y="12658"/>
                    <a:pt x="6572" y="12632"/>
                    <a:pt x="6739" y="12576"/>
                  </a:cubicBezTo>
                  <a:cubicBezTo>
                    <a:pt x="7306" y="12376"/>
                    <a:pt x="7673" y="11675"/>
                    <a:pt x="7673" y="11042"/>
                  </a:cubicBezTo>
                  <a:cubicBezTo>
                    <a:pt x="7740" y="10408"/>
                    <a:pt x="7573" y="9874"/>
                    <a:pt x="7306" y="9307"/>
                  </a:cubicBezTo>
                  <a:lnTo>
                    <a:pt x="7306" y="9307"/>
                  </a:lnTo>
                  <a:cubicBezTo>
                    <a:pt x="8107" y="10041"/>
                    <a:pt x="9107" y="10508"/>
                    <a:pt x="10175" y="10641"/>
                  </a:cubicBezTo>
                  <a:cubicBezTo>
                    <a:pt x="10275" y="10648"/>
                    <a:pt x="10375" y="10652"/>
                    <a:pt x="10474" y="10652"/>
                  </a:cubicBezTo>
                  <a:cubicBezTo>
                    <a:pt x="10873" y="10652"/>
                    <a:pt x="11262" y="10588"/>
                    <a:pt x="11609" y="10374"/>
                  </a:cubicBezTo>
                  <a:cubicBezTo>
                    <a:pt x="12176" y="10007"/>
                    <a:pt x="12443" y="9207"/>
                    <a:pt x="12243" y="8540"/>
                  </a:cubicBezTo>
                  <a:cubicBezTo>
                    <a:pt x="12009" y="7873"/>
                    <a:pt x="11476" y="7339"/>
                    <a:pt x="10842" y="7039"/>
                  </a:cubicBezTo>
                  <a:cubicBezTo>
                    <a:pt x="10241" y="6738"/>
                    <a:pt x="9608" y="6738"/>
                    <a:pt x="8907" y="6738"/>
                  </a:cubicBezTo>
                  <a:cubicBezTo>
                    <a:pt x="9641" y="6738"/>
                    <a:pt x="10442" y="6738"/>
                    <a:pt x="11175" y="6538"/>
                  </a:cubicBezTo>
                  <a:cubicBezTo>
                    <a:pt x="11943" y="6338"/>
                    <a:pt x="12643" y="5871"/>
                    <a:pt x="12977" y="5171"/>
                  </a:cubicBezTo>
                  <a:cubicBezTo>
                    <a:pt x="13277" y="4437"/>
                    <a:pt x="13110" y="3536"/>
                    <a:pt x="12443" y="3136"/>
                  </a:cubicBezTo>
                  <a:cubicBezTo>
                    <a:pt x="12199" y="2978"/>
                    <a:pt x="11929" y="2917"/>
                    <a:pt x="11647" y="2917"/>
                  </a:cubicBezTo>
                  <a:cubicBezTo>
                    <a:pt x="11156" y="2917"/>
                    <a:pt x="10628" y="3100"/>
                    <a:pt x="10141" y="3269"/>
                  </a:cubicBezTo>
                  <a:cubicBezTo>
                    <a:pt x="9174" y="3670"/>
                    <a:pt x="8107" y="4103"/>
                    <a:pt x="7239" y="4604"/>
                  </a:cubicBezTo>
                  <a:cubicBezTo>
                    <a:pt x="7740" y="3603"/>
                    <a:pt x="7840" y="2402"/>
                    <a:pt x="7506" y="1335"/>
                  </a:cubicBezTo>
                  <a:cubicBezTo>
                    <a:pt x="7406" y="868"/>
                    <a:pt x="7173" y="467"/>
                    <a:pt x="6806" y="200"/>
                  </a:cubicBezTo>
                  <a:cubicBezTo>
                    <a:pt x="6593" y="63"/>
                    <a:pt x="6344" y="0"/>
                    <a:pt x="60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4"/>
            <p:cNvSpPr/>
            <p:nvPr/>
          </p:nvSpPr>
          <p:spPr>
            <a:xfrm>
              <a:off x="3365900" y="3427325"/>
              <a:ext cx="545425" cy="511425"/>
            </a:xfrm>
            <a:custGeom>
              <a:avLst/>
              <a:gdLst/>
              <a:ahLst/>
              <a:cxnLst/>
              <a:rect l="l" t="t" r="r" b="b"/>
              <a:pathLst>
                <a:path w="21817" h="20457" extrusionOk="0">
                  <a:moveTo>
                    <a:pt x="3821" y="0"/>
                  </a:moveTo>
                  <a:cubicBezTo>
                    <a:pt x="3114" y="0"/>
                    <a:pt x="2811" y="701"/>
                    <a:pt x="3337" y="1858"/>
                  </a:cubicBezTo>
                  <a:cubicBezTo>
                    <a:pt x="4571" y="4560"/>
                    <a:pt x="6472" y="7128"/>
                    <a:pt x="8507" y="9063"/>
                  </a:cubicBezTo>
                  <a:cubicBezTo>
                    <a:pt x="8373" y="9197"/>
                    <a:pt x="8240" y="9297"/>
                    <a:pt x="8173" y="9397"/>
                  </a:cubicBezTo>
                  <a:cubicBezTo>
                    <a:pt x="7027" y="9071"/>
                    <a:pt x="5844" y="8836"/>
                    <a:pt x="4727" y="8836"/>
                  </a:cubicBezTo>
                  <a:cubicBezTo>
                    <a:pt x="3212" y="8836"/>
                    <a:pt x="1819" y="9269"/>
                    <a:pt x="801" y="10498"/>
                  </a:cubicBezTo>
                  <a:cubicBezTo>
                    <a:pt x="1" y="11398"/>
                    <a:pt x="334" y="12666"/>
                    <a:pt x="1635" y="12866"/>
                  </a:cubicBezTo>
                  <a:cubicBezTo>
                    <a:pt x="2303" y="12984"/>
                    <a:pt x="2982" y="13040"/>
                    <a:pt x="3659" y="13040"/>
                  </a:cubicBezTo>
                  <a:cubicBezTo>
                    <a:pt x="5080" y="13040"/>
                    <a:pt x="6496" y="12795"/>
                    <a:pt x="7806" y="12366"/>
                  </a:cubicBezTo>
                  <a:cubicBezTo>
                    <a:pt x="7873" y="12499"/>
                    <a:pt x="7973" y="12566"/>
                    <a:pt x="8073" y="12666"/>
                  </a:cubicBezTo>
                  <a:cubicBezTo>
                    <a:pt x="6906" y="14200"/>
                    <a:pt x="6072" y="16202"/>
                    <a:pt x="6472" y="18870"/>
                  </a:cubicBezTo>
                  <a:cubicBezTo>
                    <a:pt x="6610" y="19814"/>
                    <a:pt x="7034" y="20456"/>
                    <a:pt x="7482" y="20456"/>
                  </a:cubicBezTo>
                  <a:cubicBezTo>
                    <a:pt x="7682" y="20456"/>
                    <a:pt x="7887" y="20327"/>
                    <a:pt x="8073" y="20038"/>
                  </a:cubicBezTo>
                  <a:cubicBezTo>
                    <a:pt x="9307" y="18303"/>
                    <a:pt x="10075" y="15835"/>
                    <a:pt x="10475" y="13233"/>
                  </a:cubicBezTo>
                  <a:cubicBezTo>
                    <a:pt x="10542" y="13233"/>
                    <a:pt x="10675" y="13199"/>
                    <a:pt x="10742" y="13199"/>
                  </a:cubicBezTo>
                  <a:cubicBezTo>
                    <a:pt x="10842" y="13199"/>
                    <a:pt x="10875" y="13166"/>
                    <a:pt x="10975" y="13166"/>
                  </a:cubicBezTo>
                  <a:cubicBezTo>
                    <a:pt x="11843" y="15835"/>
                    <a:pt x="13344" y="18303"/>
                    <a:pt x="15412" y="19904"/>
                  </a:cubicBezTo>
                  <a:cubicBezTo>
                    <a:pt x="15713" y="20133"/>
                    <a:pt x="16013" y="20236"/>
                    <a:pt x="16291" y="20236"/>
                  </a:cubicBezTo>
                  <a:cubicBezTo>
                    <a:pt x="17027" y="20236"/>
                    <a:pt x="17617" y="19511"/>
                    <a:pt x="17713" y="18470"/>
                  </a:cubicBezTo>
                  <a:cubicBezTo>
                    <a:pt x="17980" y="15134"/>
                    <a:pt x="15812" y="13033"/>
                    <a:pt x="13310" y="11565"/>
                  </a:cubicBezTo>
                  <a:cubicBezTo>
                    <a:pt x="13377" y="11498"/>
                    <a:pt x="13410" y="11365"/>
                    <a:pt x="13510" y="11298"/>
                  </a:cubicBezTo>
                  <a:cubicBezTo>
                    <a:pt x="14431" y="11405"/>
                    <a:pt x="15373" y="11464"/>
                    <a:pt x="16315" y="11464"/>
                  </a:cubicBezTo>
                  <a:cubicBezTo>
                    <a:pt x="17728" y="11464"/>
                    <a:pt x="19141" y="11331"/>
                    <a:pt x="20482" y="11031"/>
                  </a:cubicBezTo>
                  <a:cubicBezTo>
                    <a:pt x="21816" y="10831"/>
                    <a:pt x="21816" y="9997"/>
                    <a:pt x="20816" y="9463"/>
                  </a:cubicBezTo>
                  <a:cubicBezTo>
                    <a:pt x="19833" y="8942"/>
                    <a:pt x="18745" y="8738"/>
                    <a:pt x="17629" y="8738"/>
                  </a:cubicBezTo>
                  <a:cubicBezTo>
                    <a:pt x="16319" y="8738"/>
                    <a:pt x="14971" y="9019"/>
                    <a:pt x="13711" y="9397"/>
                  </a:cubicBezTo>
                  <a:cubicBezTo>
                    <a:pt x="13644" y="9230"/>
                    <a:pt x="13544" y="9130"/>
                    <a:pt x="13410" y="8930"/>
                  </a:cubicBezTo>
                  <a:cubicBezTo>
                    <a:pt x="15412" y="7228"/>
                    <a:pt x="17146" y="5027"/>
                    <a:pt x="18147" y="2525"/>
                  </a:cubicBezTo>
                  <a:cubicBezTo>
                    <a:pt x="18636" y="1317"/>
                    <a:pt x="17984" y="456"/>
                    <a:pt x="16939" y="456"/>
                  </a:cubicBezTo>
                  <a:cubicBezTo>
                    <a:pt x="16773" y="456"/>
                    <a:pt x="16596" y="478"/>
                    <a:pt x="16413" y="524"/>
                  </a:cubicBezTo>
                  <a:cubicBezTo>
                    <a:pt x="13144" y="1358"/>
                    <a:pt x="11642" y="4760"/>
                    <a:pt x="10742" y="8096"/>
                  </a:cubicBezTo>
                  <a:cubicBezTo>
                    <a:pt x="10675" y="8096"/>
                    <a:pt x="10542" y="8162"/>
                    <a:pt x="10475" y="8162"/>
                  </a:cubicBezTo>
                  <a:cubicBezTo>
                    <a:pt x="10342" y="8196"/>
                    <a:pt x="10241" y="8196"/>
                    <a:pt x="10141" y="8229"/>
                  </a:cubicBezTo>
                  <a:cubicBezTo>
                    <a:pt x="8974" y="4893"/>
                    <a:pt x="7239" y="1391"/>
                    <a:pt x="4471" y="157"/>
                  </a:cubicBezTo>
                  <a:cubicBezTo>
                    <a:pt x="4230" y="51"/>
                    <a:pt x="4011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3586075" y="3659350"/>
              <a:ext cx="91750" cy="73275"/>
            </a:xfrm>
            <a:custGeom>
              <a:avLst/>
              <a:gdLst/>
              <a:ahLst/>
              <a:cxnLst/>
              <a:rect l="l" t="t" r="r" b="b"/>
              <a:pathLst>
                <a:path w="3670" h="2931" extrusionOk="0">
                  <a:moveTo>
                    <a:pt x="2209" y="0"/>
                  </a:moveTo>
                  <a:cubicBezTo>
                    <a:pt x="2058" y="0"/>
                    <a:pt x="1898" y="16"/>
                    <a:pt x="1735" y="49"/>
                  </a:cubicBezTo>
                  <a:cubicBezTo>
                    <a:pt x="734" y="249"/>
                    <a:pt x="0" y="1050"/>
                    <a:pt x="33" y="1850"/>
                  </a:cubicBezTo>
                  <a:cubicBezTo>
                    <a:pt x="62" y="2497"/>
                    <a:pt x="659" y="2931"/>
                    <a:pt x="1446" y="2931"/>
                  </a:cubicBezTo>
                  <a:cubicBezTo>
                    <a:pt x="1592" y="2931"/>
                    <a:pt x="1745" y="2916"/>
                    <a:pt x="1901" y="2884"/>
                  </a:cubicBezTo>
                  <a:cubicBezTo>
                    <a:pt x="2902" y="2684"/>
                    <a:pt x="3669" y="1884"/>
                    <a:pt x="3603" y="1083"/>
                  </a:cubicBezTo>
                  <a:cubicBezTo>
                    <a:pt x="3575" y="413"/>
                    <a:pt x="2987" y="0"/>
                    <a:pt x="2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3952150" y="3200075"/>
              <a:ext cx="302750" cy="348775"/>
            </a:xfrm>
            <a:custGeom>
              <a:avLst/>
              <a:gdLst/>
              <a:ahLst/>
              <a:cxnLst/>
              <a:rect l="l" t="t" r="r" b="b"/>
              <a:pathLst>
                <a:path w="12110" h="13951" extrusionOk="0">
                  <a:moveTo>
                    <a:pt x="7459" y="0"/>
                  </a:moveTo>
                  <a:cubicBezTo>
                    <a:pt x="7318" y="0"/>
                    <a:pt x="7177" y="23"/>
                    <a:pt x="7039" y="74"/>
                  </a:cubicBezTo>
                  <a:cubicBezTo>
                    <a:pt x="6272" y="307"/>
                    <a:pt x="5905" y="1141"/>
                    <a:pt x="5638" y="1908"/>
                  </a:cubicBezTo>
                  <a:cubicBezTo>
                    <a:pt x="5371" y="2842"/>
                    <a:pt x="5038" y="4010"/>
                    <a:pt x="4804" y="4977"/>
                  </a:cubicBezTo>
                  <a:cubicBezTo>
                    <a:pt x="4337" y="3943"/>
                    <a:pt x="3503" y="3109"/>
                    <a:pt x="2469" y="2642"/>
                  </a:cubicBezTo>
                  <a:cubicBezTo>
                    <a:pt x="2183" y="2523"/>
                    <a:pt x="1846" y="2421"/>
                    <a:pt x="1519" y="2421"/>
                  </a:cubicBezTo>
                  <a:cubicBezTo>
                    <a:pt x="1388" y="2421"/>
                    <a:pt x="1259" y="2437"/>
                    <a:pt x="1135" y="2475"/>
                  </a:cubicBezTo>
                  <a:cubicBezTo>
                    <a:pt x="435" y="2675"/>
                    <a:pt x="1" y="3409"/>
                    <a:pt x="68" y="4110"/>
                  </a:cubicBezTo>
                  <a:cubicBezTo>
                    <a:pt x="101" y="4810"/>
                    <a:pt x="468" y="5444"/>
                    <a:pt x="1002" y="5911"/>
                  </a:cubicBezTo>
                  <a:cubicBezTo>
                    <a:pt x="1369" y="6192"/>
                    <a:pt x="1764" y="6444"/>
                    <a:pt x="2159" y="6660"/>
                  </a:cubicBezTo>
                  <a:lnTo>
                    <a:pt x="2159" y="6660"/>
                  </a:lnTo>
                  <a:cubicBezTo>
                    <a:pt x="2099" y="6648"/>
                    <a:pt x="2040" y="6641"/>
                    <a:pt x="1981" y="6641"/>
                  </a:cubicBezTo>
                  <a:cubicBezTo>
                    <a:pt x="1954" y="6641"/>
                    <a:pt x="1928" y="6642"/>
                    <a:pt x="1902" y="6645"/>
                  </a:cubicBezTo>
                  <a:cubicBezTo>
                    <a:pt x="1569" y="6812"/>
                    <a:pt x="1302" y="7112"/>
                    <a:pt x="1068" y="7345"/>
                  </a:cubicBezTo>
                  <a:cubicBezTo>
                    <a:pt x="768" y="7646"/>
                    <a:pt x="468" y="7979"/>
                    <a:pt x="301" y="8346"/>
                  </a:cubicBezTo>
                  <a:cubicBezTo>
                    <a:pt x="201" y="8746"/>
                    <a:pt x="134" y="9180"/>
                    <a:pt x="401" y="9514"/>
                  </a:cubicBezTo>
                  <a:cubicBezTo>
                    <a:pt x="659" y="9886"/>
                    <a:pt x="1139" y="9988"/>
                    <a:pt x="1587" y="9988"/>
                  </a:cubicBezTo>
                  <a:cubicBezTo>
                    <a:pt x="1660" y="9988"/>
                    <a:pt x="1732" y="9985"/>
                    <a:pt x="1802" y="9981"/>
                  </a:cubicBezTo>
                  <a:cubicBezTo>
                    <a:pt x="2636" y="9914"/>
                    <a:pt x="3470" y="9647"/>
                    <a:pt x="4204" y="9247"/>
                  </a:cubicBezTo>
                  <a:lnTo>
                    <a:pt x="4204" y="9247"/>
                  </a:lnTo>
                  <a:cubicBezTo>
                    <a:pt x="3603" y="10014"/>
                    <a:pt x="3203" y="11015"/>
                    <a:pt x="3303" y="12015"/>
                  </a:cubicBezTo>
                  <a:cubicBezTo>
                    <a:pt x="3434" y="12999"/>
                    <a:pt x="4275" y="13951"/>
                    <a:pt x="5254" y="13951"/>
                  </a:cubicBezTo>
                  <a:cubicBezTo>
                    <a:pt x="5271" y="13951"/>
                    <a:pt x="5288" y="13951"/>
                    <a:pt x="5305" y="13950"/>
                  </a:cubicBezTo>
                  <a:cubicBezTo>
                    <a:pt x="6139" y="13950"/>
                    <a:pt x="6872" y="13250"/>
                    <a:pt x="7106" y="12416"/>
                  </a:cubicBezTo>
                  <a:cubicBezTo>
                    <a:pt x="7343" y="11706"/>
                    <a:pt x="7238" y="10891"/>
                    <a:pt x="7026" y="10181"/>
                  </a:cubicBezTo>
                  <a:lnTo>
                    <a:pt x="7026" y="10181"/>
                  </a:lnTo>
                  <a:cubicBezTo>
                    <a:pt x="7200" y="10619"/>
                    <a:pt x="7529" y="11026"/>
                    <a:pt x="7973" y="11248"/>
                  </a:cubicBezTo>
                  <a:cubicBezTo>
                    <a:pt x="8277" y="11373"/>
                    <a:pt x="8590" y="11441"/>
                    <a:pt x="8903" y="11441"/>
                  </a:cubicBezTo>
                  <a:cubicBezTo>
                    <a:pt x="9174" y="11441"/>
                    <a:pt x="9444" y="11390"/>
                    <a:pt x="9708" y="11282"/>
                  </a:cubicBezTo>
                  <a:cubicBezTo>
                    <a:pt x="10075" y="11148"/>
                    <a:pt x="10408" y="10848"/>
                    <a:pt x="10542" y="10481"/>
                  </a:cubicBezTo>
                  <a:cubicBezTo>
                    <a:pt x="10775" y="9847"/>
                    <a:pt x="10442" y="9147"/>
                    <a:pt x="9975" y="8746"/>
                  </a:cubicBezTo>
                  <a:cubicBezTo>
                    <a:pt x="9541" y="8313"/>
                    <a:pt x="9041" y="8113"/>
                    <a:pt x="8407" y="7912"/>
                  </a:cubicBezTo>
                  <a:cubicBezTo>
                    <a:pt x="9441" y="7812"/>
                    <a:pt x="10475" y="7345"/>
                    <a:pt x="11276" y="6612"/>
                  </a:cubicBezTo>
                  <a:cubicBezTo>
                    <a:pt x="11643" y="6278"/>
                    <a:pt x="11943" y="5911"/>
                    <a:pt x="12043" y="5411"/>
                  </a:cubicBezTo>
                  <a:cubicBezTo>
                    <a:pt x="12110" y="4744"/>
                    <a:pt x="11643" y="4010"/>
                    <a:pt x="11042" y="3743"/>
                  </a:cubicBezTo>
                  <a:cubicBezTo>
                    <a:pt x="10760" y="3609"/>
                    <a:pt x="10451" y="3548"/>
                    <a:pt x="10143" y="3548"/>
                  </a:cubicBezTo>
                  <a:cubicBezTo>
                    <a:pt x="9758" y="3548"/>
                    <a:pt x="9374" y="3643"/>
                    <a:pt x="9041" y="3810"/>
                  </a:cubicBezTo>
                  <a:cubicBezTo>
                    <a:pt x="8618" y="3988"/>
                    <a:pt x="8284" y="4270"/>
                    <a:pt x="7979" y="4597"/>
                  </a:cubicBezTo>
                  <a:lnTo>
                    <a:pt x="7979" y="4597"/>
                  </a:lnTo>
                  <a:cubicBezTo>
                    <a:pt x="8322" y="4179"/>
                    <a:pt x="8639" y="3736"/>
                    <a:pt x="8874" y="3242"/>
                  </a:cubicBezTo>
                  <a:cubicBezTo>
                    <a:pt x="9141" y="2542"/>
                    <a:pt x="9274" y="1708"/>
                    <a:pt x="8941" y="974"/>
                  </a:cubicBezTo>
                  <a:cubicBezTo>
                    <a:pt x="8670" y="432"/>
                    <a:pt x="8069" y="0"/>
                    <a:pt x="7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4"/>
            <p:cNvSpPr/>
            <p:nvPr/>
          </p:nvSpPr>
          <p:spPr>
            <a:xfrm>
              <a:off x="3769525" y="3087425"/>
              <a:ext cx="617975" cy="523525"/>
            </a:xfrm>
            <a:custGeom>
              <a:avLst/>
              <a:gdLst/>
              <a:ahLst/>
              <a:cxnLst/>
              <a:rect l="l" t="t" r="r" b="b"/>
              <a:pathLst>
                <a:path w="24719" h="20941" extrusionOk="0">
                  <a:moveTo>
                    <a:pt x="10525" y="1"/>
                  </a:moveTo>
                  <a:cubicBezTo>
                    <a:pt x="10024" y="1"/>
                    <a:pt x="9532" y="344"/>
                    <a:pt x="9207" y="977"/>
                  </a:cubicBezTo>
                  <a:cubicBezTo>
                    <a:pt x="7706" y="4046"/>
                    <a:pt x="9341" y="7415"/>
                    <a:pt x="11275" y="10217"/>
                  </a:cubicBezTo>
                  <a:cubicBezTo>
                    <a:pt x="11242" y="10284"/>
                    <a:pt x="11209" y="10384"/>
                    <a:pt x="11109" y="10450"/>
                  </a:cubicBezTo>
                  <a:cubicBezTo>
                    <a:pt x="11075" y="10550"/>
                    <a:pt x="11042" y="10651"/>
                    <a:pt x="10942" y="10751"/>
                  </a:cubicBezTo>
                  <a:cubicBezTo>
                    <a:pt x="8770" y="9908"/>
                    <a:pt x="6362" y="9184"/>
                    <a:pt x="4179" y="9184"/>
                  </a:cubicBezTo>
                  <a:cubicBezTo>
                    <a:pt x="3076" y="9184"/>
                    <a:pt x="2031" y="9369"/>
                    <a:pt x="1101" y="9817"/>
                  </a:cubicBezTo>
                  <a:cubicBezTo>
                    <a:pt x="1" y="10384"/>
                    <a:pt x="167" y="11384"/>
                    <a:pt x="1702" y="11785"/>
                  </a:cubicBezTo>
                  <a:cubicBezTo>
                    <a:pt x="3835" y="12380"/>
                    <a:pt x="6115" y="12643"/>
                    <a:pt x="8309" y="12643"/>
                  </a:cubicBezTo>
                  <a:cubicBezTo>
                    <a:pt x="9067" y="12643"/>
                    <a:pt x="9814" y="12612"/>
                    <a:pt x="10542" y="12552"/>
                  </a:cubicBezTo>
                  <a:cubicBezTo>
                    <a:pt x="10542" y="12719"/>
                    <a:pt x="10542" y="12885"/>
                    <a:pt x="10575" y="13052"/>
                  </a:cubicBezTo>
                  <a:cubicBezTo>
                    <a:pt x="8207" y="14587"/>
                    <a:pt x="6172" y="16621"/>
                    <a:pt x="6605" y="19390"/>
                  </a:cubicBezTo>
                  <a:cubicBezTo>
                    <a:pt x="6761" y="20191"/>
                    <a:pt x="7302" y="20695"/>
                    <a:pt x="7962" y="20695"/>
                  </a:cubicBezTo>
                  <a:cubicBezTo>
                    <a:pt x="8292" y="20695"/>
                    <a:pt x="8651" y="20569"/>
                    <a:pt x="9007" y="20291"/>
                  </a:cubicBezTo>
                  <a:cubicBezTo>
                    <a:pt x="10608" y="18923"/>
                    <a:pt x="11842" y="17155"/>
                    <a:pt x="12610" y="15254"/>
                  </a:cubicBezTo>
                  <a:cubicBezTo>
                    <a:pt x="12743" y="15254"/>
                    <a:pt x="12877" y="15254"/>
                    <a:pt x="13043" y="15187"/>
                  </a:cubicBezTo>
                  <a:cubicBezTo>
                    <a:pt x="13444" y="17088"/>
                    <a:pt x="14444" y="19023"/>
                    <a:pt x="16713" y="20458"/>
                  </a:cubicBezTo>
                  <a:cubicBezTo>
                    <a:pt x="17199" y="20777"/>
                    <a:pt x="17662" y="20940"/>
                    <a:pt x="18015" y="20940"/>
                  </a:cubicBezTo>
                  <a:cubicBezTo>
                    <a:pt x="18510" y="20940"/>
                    <a:pt x="18789" y="20619"/>
                    <a:pt x="18614" y="19957"/>
                  </a:cubicBezTo>
                  <a:cubicBezTo>
                    <a:pt x="18080" y="17922"/>
                    <a:pt x="16746" y="15721"/>
                    <a:pt x="15011" y="13753"/>
                  </a:cubicBezTo>
                  <a:cubicBezTo>
                    <a:pt x="15045" y="13653"/>
                    <a:pt x="15111" y="13586"/>
                    <a:pt x="15178" y="13486"/>
                  </a:cubicBezTo>
                  <a:cubicBezTo>
                    <a:pt x="15212" y="13453"/>
                    <a:pt x="15212" y="13352"/>
                    <a:pt x="15245" y="13319"/>
                  </a:cubicBezTo>
                  <a:cubicBezTo>
                    <a:pt x="17100" y="14104"/>
                    <a:pt x="19091" y="14533"/>
                    <a:pt x="21012" y="14533"/>
                  </a:cubicBezTo>
                  <a:cubicBezTo>
                    <a:pt x="21785" y="14533"/>
                    <a:pt x="22547" y="14463"/>
                    <a:pt x="23284" y="14320"/>
                  </a:cubicBezTo>
                  <a:cubicBezTo>
                    <a:pt x="24618" y="14053"/>
                    <a:pt x="24718" y="12652"/>
                    <a:pt x="23684" y="11618"/>
                  </a:cubicBezTo>
                  <a:cubicBezTo>
                    <a:pt x="22330" y="10282"/>
                    <a:pt x="20785" y="9806"/>
                    <a:pt x="19210" y="9806"/>
                  </a:cubicBezTo>
                  <a:cubicBezTo>
                    <a:pt x="17992" y="9806"/>
                    <a:pt x="16757" y="10091"/>
                    <a:pt x="15578" y="10484"/>
                  </a:cubicBezTo>
                  <a:cubicBezTo>
                    <a:pt x="15545" y="10384"/>
                    <a:pt x="15512" y="10250"/>
                    <a:pt x="15445" y="10150"/>
                  </a:cubicBezTo>
                  <a:cubicBezTo>
                    <a:pt x="17213" y="8616"/>
                    <a:pt x="18747" y="6681"/>
                    <a:pt x="19781" y="4646"/>
                  </a:cubicBezTo>
                  <a:cubicBezTo>
                    <a:pt x="20298" y="3819"/>
                    <a:pt x="20054" y="3312"/>
                    <a:pt x="19422" y="3312"/>
                  </a:cubicBezTo>
                  <a:cubicBezTo>
                    <a:pt x="19238" y="3312"/>
                    <a:pt x="19021" y="3355"/>
                    <a:pt x="18781" y="3445"/>
                  </a:cubicBezTo>
                  <a:cubicBezTo>
                    <a:pt x="16546" y="4379"/>
                    <a:pt x="15111" y="6581"/>
                    <a:pt x="14144" y="8816"/>
                  </a:cubicBezTo>
                  <a:cubicBezTo>
                    <a:pt x="14011" y="8783"/>
                    <a:pt x="13811" y="8749"/>
                    <a:pt x="13677" y="8749"/>
                  </a:cubicBezTo>
                  <a:cubicBezTo>
                    <a:pt x="13677" y="6114"/>
                    <a:pt x="13077" y="3379"/>
                    <a:pt x="11842" y="977"/>
                  </a:cubicBezTo>
                  <a:cubicBezTo>
                    <a:pt x="11485" y="311"/>
                    <a:pt x="11001" y="1"/>
                    <a:pt x="10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4"/>
            <p:cNvSpPr/>
            <p:nvPr/>
          </p:nvSpPr>
          <p:spPr>
            <a:xfrm>
              <a:off x="4058900" y="3342550"/>
              <a:ext cx="81750" cy="90650"/>
            </a:xfrm>
            <a:custGeom>
              <a:avLst/>
              <a:gdLst/>
              <a:ahLst/>
              <a:cxnLst/>
              <a:rect l="l" t="t" r="r" b="b"/>
              <a:pathLst>
                <a:path w="3270" h="3626" extrusionOk="0">
                  <a:moveTo>
                    <a:pt x="1863" y="1"/>
                  </a:moveTo>
                  <a:cubicBezTo>
                    <a:pt x="1356" y="1"/>
                    <a:pt x="824" y="345"/>
                    <a:pt x="501" y="946"/>
                  </a:cubicBezTo>
                  <a:cubicBezTo>
                    <a:pt x="1" y="1847"/>
                    <a:pt x="134" y="2947"/>
                    <a:pt x="768" y="3414"/>
                  </a:cubicBezTo>
                  <a:cubicBezTo>
                    <a:pt x="952" y="3558"/>
                    <a:pt x="1165" y="3626"/>
                    <a:pt x="1386" y="3626"/>
                  </a:cubicBezTo>
                  <a:cubicBezTo>
                    <a:pt x="1884" y="3626"/>
                    <a:pt x="2423" y="3281"/>
                    <a:pt x="2769" y="2680"/>
                  </a:cubicBezTo>
                  <a:cubicBezTo>
                    <a:pt x="3270" y="1780"/>
                    <a:pt x="3136" y="679"/>
                    <a:pt x="2502" y="212"/>
                  </a:cubicBezTo>
                  <a:cubicBezTo>
                    <a:pt x="2308" y="68"/>
                    <a:pt x="2088" y="1"/>
                    <a:pt x="1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316700" y="3983950"/>
              <a:ext cx="207675" cy="209300"/>
            </a:xfrm>
            <a:custGeom>
              <a:avLst/>
              <a:gdLst/>
              <a:ahLst/>
              <a:cxnLst/>
              <a:rect l="l" t="t" r="r" b="b"/>
              <a:pathLst>
                <a:path w="8307" h="8372" extrusionOk="0">
                  <a:moveTo>
                    <a:pt x="3032" y="1"/>
                  </a:moveTo>
                  <a:cubicBezTo>
                    <a:pt x="2696" y="1"/>
                    <a:pt x="2360" y="200"/>
                    <a:pt x="2136" y="475"/>
                  </a:cubicBezTo>
                  <a:cubicBezTo>
                    <a:pt x="1835" y="875"/>
                    <a:pt x="1802" y="1409"/>
                    <a:pt x="1869" y="1876"/>
                  </a:cubicBezTo>
                  <a:cubicBezTo>
                    <a:pt x="1938" y="2176"/>
                    <a:pt x="2056" y="2493"/>
                    <a:pt x="2188" y="2804"/>
                  </a:cubicBezTo>
                  <a:lnTo>
                    <a:pt x="2188" y="2804"/>
                  </a:lnTo>
                  <a:cubicBezTo>
                    <a:pt x="2138" y="2736"/>
                    <a:pt x="2077" y="2680"/>
                    <a:pt x="2002" y="2643"/>
                  </a:cubicBezTo>
                  <a:cubicBezTo>
                    <a:pt x="1889" y="2615"/>
                    <a:pt x="1783" y="2604"/>
                    <a:pt x="1677" y="2604"/>
                  </a:cubicBezTo>
                  <a:cubicBezTo>
                    <a:pt x="1532" y="2604"/>
                    <a:pt x="1389" y="2624"/>
                    <a:pt x="1235" y="2643"/>
                  </a:cubicBezTo>
                  <a:cubicBezTo>
                    <a:pt x="1001" y="2710"/>
                    <a:pt x="701" y="2743"/>
                    <a:pt x="468" y="2876"/>
                  </a:cubicBezTo>
                  <a:cubicBezTo>
                    <a:pt x="201" y="2976"/>
                    <a:pt x="1" y="3243"/>
                    <a:pt x="1" y="3543"/>
                  </a:cubicBezTo>
                  <a:cubicBezTo>
                    <a:pt x="1" y="3877"/>
                    <a:pt x="301" y="4144"/>
                    <a:pt x="568" y="4377"/>
                  </a:cubicBezTo>
                  <a:cubicBezTo>
                    <a:pt x="1035" y="4644"/>
                    <a:pt x="1635" y="4878"/>
                    <a:pt x="2169" y="4944"/>
                  </a:cubicBezTo>
                  <a:cubicBezTo>
                    <a:pt x="1502" y="5111"/>
                    <a:pt x="835" y="5478"/>
                    <a:pt x="501" y="6079"/>
                  </a:cubicBezTo>
                  <a:cubicBezTo>
                    <a:pt x="134" y="6646"/>
                    <a:pt x="201" y="7480"/>
                    <a:pt x="735" y="7913"/>
                  </a:cubicBezTo>
                  <a:cubicBezTo>
                    <a:pt x="934" y="8056"/>
                    <a:pt x="1176" y="8119"/>
                    <a:pt x="1424" y="8119"/>
                  </a:cubicBezTo>
                  <a:cubicBezTo>
                    <a:pt x="1757" y="8119"/>
                    <a:pt x="2101" y="8004"/>
                    <a:pt x="2369" y="7813"/>
                  </a:cubicBezTo>
                  <a:cubicBezTo>
                    <a:pt x="2796" y="7508"/>
                    <a:pt x="3084" y="7035"/>
                    <a:pt x="3283" y="6548"/>
                  </a:cubicBezTo>
                  <a:lnTo>
                    <a:pt x="3283" y="6548"/>
                  </a:lnTo>
                  <a:cubicBezTo>
                    <a:pt x="3172" y="6883"/>
                    <a:pt x="3190" y="7257"/>
                    <a:pt x="3336" y="7580"/>
                  </a:cubicBezTo>
                  <a:cubicBezTo>
                    <a:pt x="3503" y="7947"/>
                    <a:pt x="3837" y="8247"/>
                    <a:pt x="4204" y="8314"/>
                  </a:cubicBezTo>
                  <a:cubicBezTo>
                    <a:pt x="4322" y="8353"/>
                    <a:pt x="4430" y="8372"/>
                    <a:pt x="4534" y="8372"/>
                  </a:cubicBezTo>
                  <a:cubicBezTo>
                    <a:pt x="4693" y="8372"/>
                    <a:pt x="4843" y="8328"/>
                    <a:pt x="5004" y="8247"/>
                  </a:cubicBezTo>
                  <a:cubicBezTo>
                    <a:pt x="5371" y="7980"/>
                    <a:pt x="5505" y="7480"/>
                    <a:pt x="5405" y="7079"/>
                  </a:cubicBezTo>
                  <a:cubicBezTo>
                    <a:pt x="5338" y="6646"/>
                    <a:pt x="5171" y="6312"/>
                    <a:pt x="4904" y="5945"/>
                  </a:cubicBezTo>
                  <a:lnTo>
                    <a:pt x="4904" y="5945"/>
                  </a:lnTo>
                  <a:cubicBezTo>
                    <a:pt x="5438" y="6254"/>
                    <a:pt x="6067" y="6469"/>
                    <a:pt x="6671" y="6469"/>
                  </a:cubicBezTo>
                  <a:cubicBezTo>
                    <a:pt x="6784" y="6469"/>
                    <a:pt x="6895" y="6461"/>
                    <a:pt x="7006" y="6446"/>
                  </a:cubicBezTo>
                  <a:cubicBezTo>
                    <a:pt x="7339" y="6446"/>
                    <a:pt x="7673" y="6312"/>
                    <a:pt x="7906" y="6112"/>
                  </a:cubicBezTo>
                  <a:cubicBezTo>
                    <a:pt x="8240" y="5812"/>
                    <a:pt x="8307" y="5245"/>
                    <a:pt x="8073" y="4811"/>
                  </a:cubicBezTo>
                  <a:cubicBezTo>
                    <a:pt x="7840" y="4411"/>
                    <a:pt x="7406" y="4144"/>
                    <a:pt x="6972" y="4044"/>
                  </a:cubicBezTo>
                  <a:cubicBezTo>
                    <a:pt x="6830" y="4013"/>
                    <a:pt x="6692" y="4001"/>
                    <a:pt x="6555" y="4001"/>
                  </a:cubicBezTo>
                  <a:cubicBezTo>
                    <a:pt x="6242" y="4001"/>
                    <a:pt x="5940" y="4064"/>
                    <a:pt x="5638" y="4111"/>
                  </a:cubicBezTo>
                  <a:cubicBezTo>
                    <a:pt x="6138" y="3977"/>
                    <a:pt x="6672" y="3910"/>
                    <a:pt x="7139" y="3644"/>
                  </a:cubicBezTo>
                  <a:cubicBezTo>
                    <a:pt x="7573" y="3410"/>
                    <a:pt x="8006" y="2976"/>
                    <a:pt x="8140" y="2476"/>
                  </a:cubicBezTo>
                  <a:cubicBezTo>
                    <a:pt x="8273" y="1976"/>
                    <a:pt x="8006" y="1375"/>
                    <a:pt x="7506" y="1208"/>
                  </a:cubicBezTo>
                  <a:cubicBezTo>
                    <a:pt x="7399" y="1173"/>
                    <a:pt x="7291" y="1157"/>
                    <a:pt x="7182" y="1157"/>
                  </a:cubicBezTo>
                  <a:cubicBezTo>
                    <a:pt x="6781" y="1157"/>
                    <a:pt x="6372" y="1373"/>
                    <a:pt x="6005" y="1609"/>
                  </a:cubicBezTo>
                  <a:cubicBezTo>
                    <a:pt x="5438" y="1976"/>
                    <a:pt x="4737" y="2443"/>
                    <a:pt x="4270" y="2910"/>
                  </a:cubicBezTo>
                  <a:cubicBezTo>
                    <a:pt x="4471" y="2209"/>
                    <a:pt x="4371" y="1375"/>
                    <a:pt x="4004" y="708"/>
                  </a:cubicBezTo>
                  <a:cubicBezTo>
                    <a:pt x="3870" y="441"/>
                    <a:pt x="3670" y="208"/>
                    <a:pt x="3370" y="74"/>
                  </a:cubicBezTo>
                  <a:cubicBezTo>
                    <a:pt x="3260" y="24"/>
                    <a:pt x="3146" y="1"/>
                    <a:pt x="30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3238525" y="3909675"/>
              <a:ext cx="358400" cy="366375"/>
            </a:xfrm>
            <a:custGeom>
              <a:avLst/>
              <a:gdLst/>
              <a:ahLst/>
              <a:cxnLst/>
              <a:rect l="l" t="t" r="r" b="b"/>
              <a:pathLst>
                <a:path w="14336" h="14655" extrusionOk="0">
                  <a:moveTo>
                    <a:pt x="10029" y="1"/>
                  </a:moveTo>
                  <a:cubicBezTo>
                    <a:pt x="9844" y="1"/>
                    <a:pt x="9641" y="47"/>
                    <a:pt x="9432" y="143"/>
                  </a:cubicBezTo>
                  <a:cubicBezTo>
                    <a:pt x="7331" y="1144"/>
                    <a:pt x="6797" y="3612"/>
                    <a:pt x="6664" y="5947"/>
                  </a:cubicBezTo>
                  <a:cubicBezTo>
                    <a:pt x="6630" y="5981"/>
                    <a:pt x="6564" y="5981"/>
                    <a:pt x="6497" y="6047"/>
                  </a:cubicBezTo>
                  <a:cubicBezTo>
                    <a:pt x="6430" y="6081"/>
                    <a:pt x="6397" y="6081"/>
                    <a:pt x="6297" y="6114"/>
                  </a:cubicBezTo>
                  <a:cubicBezTo>
                    <a:pt x="5062" y="4079"/>
                    <a:pt x="3461" y="1945"/>
                    <a:pt x="1427" y="1544"/>
                  </a:cubicBezTo>
                  <a:cubicBezTo>
                    <a:pt x="1328" y="1525"/>
                    <a:pt x="1237" y="1515"/>
                    <a:pt x="1154" y="1515"/>
                  </a:cubicBezTo>
                  <a:cubicBezTo>
                    <a:pt x="528" y="1515"/>
                    <a:pt x="338" y="2047"/>
                    <a:pt x="926" y="2812"/>
                  </a:cubicBezTo>
                  <a:cubicBezTo>
                    <a:pt x="2127" y="4446"/>
                    <a:pt x="3728" y="5881"/>
                    <a:pt x="5329" y="6948"/>
                  </a:cubicBezTo>
                  <a:cubicBezTo>
                    <a:pt x="5263" y="7048"/>
                    <a:pt x="5229" y="7115"/>
                    <a:pt x="5163" y="7248"/>
                  </a:cubicBezTo>
                  <a:cubicBezTo>
                    <a:pt x="4836" y="7220"/>
                    <a:pt x="4508" y="7203"/>
                    <a:pt x="4184" y="7203"/>
                  </a:cubicBezTo>
                  <a:cubicBezTo>
                    <a:pt x="2618" y="7203"/>
                    <a:pt x="1144" y="7595"/>
                    <a:pt x="426" y="8950"/>
                  </a:cubicBezTo>
                  <a:cubicBezTo>
                    <a:pt x="1" y="9636"/>
                    <a:pt x="377" y="10418"/>
                    <a:pt x="1239" y="10418"/>
                  </a:cubicBezTo>
                  <a:cubicBezTo>
                    <a:pt x="1257" y="10418"/>
                    <a:pt x="1275" y="10418"/>
                    <a:pt x="1293" y="10417"/>
                  </a:cubicBezTo>
                  <a:cubicBezTo>
                    <a:pt x="2761" y="10384"/>
                    <a:pt x="4128" y="9950"/>
                    <a:pt x="5329" y="9250"/>
                  </a:cubicBezTo>
                  <a:cubicBezTo>
                    <a:pt x="5429" y="9283"/>
                    <a:pt x="5496" y="9383"/>
                    <a:pt x="5563" y="9417"/>
                  </a:cubicBezTo>
                  <a:cubicBezTo>
                    <a:pt x="4996" y="10617"/>
                    <a:pt x="4729" y="12052"/>
                    <a:pt x="5296" y="13753"/>
                  </a:cubicBezTo>
                  <a:cubicBezTo>
                    <a:pt x="5508" y="14305"/>
                    <a:pt x="5816" y="14655"/>
                    <a:pt x="6105" y="14655"/>
                  </a:cubicBezTo>
                  <a:cubicBezTo>
                    <a:pt x="6271" y="14655"/>
                    <a:pt x="6430" y="14541"/>
                    <a:pt x="6564" y="14287"/>
                  </a:cubicBezTo>
                  <a:cubicBezTo>
                    <a:pt x="7131" y="12952"/>
                    <a:pt x="7297" y="11251"/>
                    <a:pt x="7231" y="9450"/>
                  </a:cubicBezTo>
                  <a:cubicBezTo>
                    <a:pt x="7297" y="9417"/>
                    <a:pt x="7331" y="9417"/>
                    <a:pt x="7431" y="9383"/>
                  </a:cubicBezTo>
                  <a:cubicBezTo>
                    <a:pt x="7464" y="9383"/>
                    <a:pt x="7498" y="9316"/>
                    <a:pt x="7564" y="9316"/>
                  </a:cubicBezTo>
                  <a:cubicBezTo>
                    <a:pt x="8498" y="10984"/>
                    <a:pt x="9833" y="12419"/>
                    <a:pt x="11434" y="13219"/>
                  </a:cubicBezTo>
                  <a:cubicBezTo>
                    <a:pt x="11597" y="13298"/>
                    <a:pt x="11753" y="13334"/>
                    <a:pt x="11896" y="13334"/>
                  </a:cubicBezTo>
                  <a:cubicBezTo>
                    <a:pt x="12486" y="13334"/>
                    <a:pt x="12875" y="12723"/>
                    <a:pt x="12768" y="11918"/>
                  </a:cubicBezTo>
                  <a:cubicBezTo>
                    <a:pt x="12468" y="9650"/>
                    <a:pt x="10733" y="8583"/>
                    <a:pt x="8899" y="7949"/>
                  </a:cubicBezTo>
                  <a:cubicBezTo>
                    <a:pt x="8932" y="7882"/>
                    <a:pt x="8932" y="7782"/>
                    <a:pt x="8965" y="7749"/>
                  </a:cubicBezTo>
                  <a:cubicBezTo>
                    <a:pt x="10566" y="7615"/>
                    <a:pt x="12168" y="7282"/>
                    <a:pt x="13602" y="6615"/>
                  </a:cubicBezTo>
                  <a:cubicBezTo>
                    <a:pt x="14336" y="6281"/>
                    <a:pt x="14236" y="5714"/>
                    <a:pt x="13502" y="5514"/>
                  </a:cubicBezTo>
                  <a:cubicBezTo>
                    <a:pt x="13110" y="5397"/>
                    <a:pt x="12712" y="5345"/>
                    <a:pt x="12312" y="5345"/>
                  </a:cubicBezTo>
                  <a:cubicBezTo>
                    <a:pt x="11113" y="5345"/>
                    <a:pt x="9899" y="5814"/>
                    <a:pt x="8798" y="6414"/>
                  </a:cubicBezTo>
                  <a:lnTo>
                    <a:pt x="8565" y="6148"/>
                  </a:lnTo>
                  <a:cubicBezTo>
                    <a:pt x="9632" y="4747"/>
                    <a:pt x="10466" y="3045"/>
                    <a:pt x="10833" y="1244"/>
                  </a:cubicBezTo>
                  <a:cubicBezTo>
                    <a:pt x="11011" y="459"/>
                    <a:pt x="10611" y="1"/>
                    <a:pt x="10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4"/>
            <p:cNvSpPr/>
            <p:nvPr/>
          </p:nvSpPr>
          <p:spPr>
            <a:xfrm>
              <a:off x="3380075" y="4076775"/>
              <a:ext cx="62575" cy="52550"/>
            </a:xfrm>
            <a:custGeom>
              <a:avLst/>
              <a:gdLst/>
              <a:ahLst/>
              <a:cxnLst/>
              <a:rect l="l" t="t" r="r" b="b"/>
              <a:pathLst>
                <a:path w="2503" h="2102" extrusionOk="0">
                  <a:moveTo>
                    <a:pt x="1526" y="0"/>
                  </a:moveTo>
                  <a:cubicBezTo>
                    <a:pt x="1358" y="0"/>
                    <a:pt x="1180" y="32"/>
                    <a:pt x="1002" y="97"/>
                  </a:cubicBezTo>
                  <a:cubicBezTo>
                    <a:pt x="401" y="364"/>
                    <a:pt x="1" y="1031"/>
                    <a:pt x="134" y="1532"/>
                  </a:cubicBezTo>
                  <a:cubicBezTo>
                    <a:pt x="228" y="1908"/>
                    <a:pt x="571" y="2102"/>
                    <a:pt x="975" y="2102"/>
                  </a:cubicBezTo>
                  <a:cubicBezTo>
                    <a:pt x="1144" y="2102"/>
                    <a:pt x="1325" y="2068"/>
                    <a:pt x="1502" y="1999"/>
                  </a:cubicBezTo>
                  <a:cubicBezTo>
                    <a:pt x="2136" y="1732"/>
                    <a:pt x="2503" y="1065"/>
                    <a:pt x="2403" y="564"/>
                  </a:cubicBezTo>
                  <a:cubicBezTo>
                    <a:pt x="2307" y="205"/>
                    <a:pt x="195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4"/>
            <p:cNvSpPr/>
            <p:nvPr/>
          </p:nvSpPr>
          <p:spPr>
            <a:xfrm>
              <a:off x="3965500" y="3922550"/>
              <a:ext cx="227700" cy="211525"/>
            </a:xfrm>
            <a:custGeom>
              <a:avLst/>
              <a:gdLst/>
              <a:ahLst/>
              <a:cxnLst/>
              <a:rect l="l" t="t" r="r" b="b"/>
              <a:pathLst>
                <a:path w="9108" h="8461" extrusionOk="0">
                  <a:moveTo>
                    <a:pt x="5065" y="0"/>
                  </a:moveTo>
                  <a:cubicBezTo>
                    <a:pt x="4869" y="0"/>
                    <a:pt x="4673" y="82"/>
                    <a:pt x="4537" y="195"/>
                  </a:cubicBezTo>
                  <a:cubicBezTo>
                    <a:pt x="4337" y="362"/>
                    <a:pt x="4170" y="596"/>
                    <a:pt x="4003" y="796"/>
                  </a:cubicBezTo>
                  <a:cubicBezTo>
                    <a:pt x="3870" y="1029"/>
                    <a:pt x="3703" y="1229"/>
                    <a:pt x="3670" y="1463"/>
                  </a:cubicBezTo>
                  <a:cubicBezTo>
                    <a:pt x="3647" y="1554"/>
                    <a:pt x="3648" y="1638"/>
                    <a:pt x="3666" y="1714"/>
                  </a:cubicBezTo>
                  <a:lnTo>
                    <a:pt x="3666" y="1714"/>
                  </a:lnTo>
                  <a:cubicBezTo>
                    <a:pt x="3464" y="1471"/>
                    <a:pt x="3231" y="1244"/>
                    <a:pt x="2936" y="1063"/>
                  </a:cubicBezTo>
                  <a:cubicBezTo>
                    <a:pt x="2641" y="822"/>
                    <a:pt x="2261" y="667"/>
                    <a:pt x="1881" y="667"/>
                  </a:cubicBezTo>
                  <a:cubicBezTo>
                    <a:pt x="1787" y="667"/>
                    <a:pt x="1694" y="676"/>
                    <a:pt x="1602" y="696"/>
                  </a:cubicBezTo>
                  <a:cubicBezTo>
                    <a:pt x="1168" y="762"/>
                    <a:pt x="734" y="1196"/>
                    <a:pt x="701" y="1663"/>
                  </a:cubicBezTo>
                  <a:cubicBezTo>
                    <a:pt x="701" y="1930"/>
                    <a:pt x="835" y="2230"/>
                    <a:pt x="1035" y="2497"/>
                  </a:cubicBezTo>
                  <a:cubicBezTo>
                    <a:pt x="1502" y="3097"/>
                    <a:pt x="2202" y="3531"/>
                    <a:pt x="2936" y="3664"/>
                  </a:cubicBezTo>
                  <a:cubicBezTo>
                    <a:pt x="2336" y="3931"/>
                    <a:pt x="1602" y="4365"/>
                    <a:pt x="1035" y="4699"/>
                  </a:cubicBezTo>
                  <a:cubicBezTo>
                    <a:pt x="568" y="4999"/>
                    <a:pt x="67" y="5366"/>
                    <a:pt x="34" y="5899"/>
                  </a:cubicBezTo>
                  <a:cubicBezTo>
                    <a:pt x="1" y="6433"/>
                    <a:pt x="434" y="6900"/>
                    <a:pt x="935" y="7034"/>
                  </a:cubicBezTo>
                  <a:cubicBezTo>
                    <a:pt x="1033" y="7060"/>
                    <a:pt x="1133" y="7072"/>
                    <a:pt x="1234" y="7072"/>
                  </a:cubicBezTo>
                  <a:cubicBezTo>
                    <a:pt x="1651" y="7072"/>
                    <a:pt x="2080" y="6868"/>
                    <a:pt x="2402" y="6600"/>
                  </a:cubicBezTo>
                  <a:cubicBezTo>
                    <a:pt x="2836" y="6266"/>
                    <a:pt x="3103" y="5866"/>
                    <a:pt x="3436" y="5432"/>
                  </a:cubicBezTo>
                  <a:lnTo>
                    <a:pt x="3436" y="5432"/>
                  </a:lnTo>
                  <a:cubicBezTo>
                    <a:pt x="3170" y="5833"/>
                    <a:pt x="2903" y="6166"/>
                    <a:pt x="2836" y="6667"/>
                  </a:cubicBezTo>
                  <a:cubicBezTo>
                    <a:pt x="2736" y="7100"/>
                    <a:pt x="2836" y="7601"/>
                    <a:pt x="3069" y="8001"/>
                  </a:cubicBezTo>
                  <a:cubicBezTo>
                    <a:pt x="3297" y="8279"/>
                    <a:pt x="3657" y="8461"/>
                    <a:pt x="4007" y="8461"/>
                  </a:cubicBezTo>
                  <a:cubicBezTo>
                    <a:pt x="4120" y="8461"/>
                    <a:pt x="4231" y="8442"/>
                    <a:pt x="4337" y="8401"/>
                  </a:cubicBezTo>
                  <a:cubicBezTo>
                    <a:pt x="4604" y="8268"/>
                    <a:pt x="4871" y="8034"/>
                    <a:pt x="5038" y="7734"/>
                  </a:cubicBezTo>
                  <a:cubicBezTo>
                    <a:pt x="5404" y="7100"/>
                    <a:pt x="5538" y="6366"/>
                    <a:pt x="5438" y="5599"/>
                  </a:cubicBezTo>
                  <a:lnTo>
                    <a:pt x="5438" y="5599"/>
                  </a:lnTo>
                  <a:cubicBezTo>
                    <a:pt x="5705" y="5966"/>
                    <a:pt x="5905" y="6266"/>
                    <a:pt x="6238" y="6533"/>
                  </a:cubicBezTo>
                  <a:cubicBezTo>
                    <a:pt x="6451" y="6669"/>
                    <a:pt x="6709" y="6759"/>
                    <a:pt x="6966" y="6759"/>
                  </a:cubicBezTo>
                  <a:cubicBezTo>
                    <a:pt x="7152" y="6759"/>
                    <a:pt x="7338" y="6712"/>
                    <a:pt x="7506" y="6600"/>
                  </a:cubicBezTo>
                  <a:cubicBezTo>
                    <a:pt x="7706" y="6433"/>
                    <a:pt x="7873" y="6200"/>
                    <a:pt x="7906" y="5933"/>
                  </a:cubicBezTo>
                  <a:cubicBezTo>
                    <a:pt x="8006" y="5566"/>
                    <a:pt x="7873" y="5099"/>
                    <a:pt x="7606" y="4799"/>
                  </a:cubicBezTo>
                  <a:cubicBezTo>
                    <a:pt x="7440" y="4608"/>
                    <a:pt x="7171" y="4435"/>
                    <a:pt x="6898" y="4375"/>
                  </a:cubicBezTo>
                  <a:lnTo>
                    <a:pt x="6898" y="4375"/>
                  </a:lnTo>
                  <a:cubicBezTo>
                    <a:pt x="6904" y="4375"/>
                    <a:pt x="6911" y="4375"/>
                    <a:pt x="6917" y="4375"/>
                  </a:cubicBezTo>
                  <a:cubicBezTo>
                    <a:pt x="7390" y="4375"/>
                    <a:pt x="7836" y="4307"/>
                    <a:pt x="8240" y="4065"/>
                  </a:cubicBezTo>
                  <a:cubicBezTo>
                    <a:pt x="8740" y="3765"/>
                    <a:pt x="9107" y="3197"/>
                    <a:pt x="9007" y="2597"/>
                  </a:cubicBezTo>
                  <a:cubicBezTo>
                    <a:pt x="8883" y="1978"/>
                    <a:pt x="8214" y="1589"/>
                    <a:pt x="7559" y="1589"/>
                  </a:cubicBezTo>
                  <a:cubicBezTo>
                    <a:pt x="7508" y="1589"/>
                    <a:pt x="7457" y="1591"/>
                    <a:pt x="7406" y="1596"/>
                  </a:cubicBezTo>
                  <a:cubicBezTo>
                    <a:pt x="6739" y="1696"/>
                    <a:pt x="6172" y="2097"/>
                    <a:pt x="5705" y="2597"/>
                  </a:cubicBezTo>
                  <a:cubicBezTo>
                    <a:pt x="5871" y="2063"/>
                    <a:pt x="5905" y="1463"/>
                    <a:pt x="5838" y="929"/>
                  </a:cubicBezTo>
                  <a:cubicBezTo>
                    <a:pt x="5771" y="596"/>
                    <a:pt x="5605" y="195"/>
                    <a:pt x="5338" y="62"/>
                  </a:cubicBezTo>
                  <a:cubicBezTo>
                    <a:pt x="5252" y="19"/>
                    <a:pt x="5158" y="0"/>
                    <a:pt x="5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3869600" y="3817550"/>
              <a:ext cx="386050" cy="388375"/>
            </a:xfrm>
            <a:custGeom>
              <a:avLst/>
              <a:gdLst/>
              <a:ahLst/>
              <a:cxnLst/>
              <a:rect l="l" t="t" r="r" b="b"/>
              <a:pathLst>
                <a:path w="15442" h="15535" extrusionOk="0">
                  <a:moveTo>
                    <a:pt x="5815" y="0"/>
                  </a:moveTo>
                  <a:cubicBezTo>
                    <a:pt x="5563" y="0"/>
                    <a:pt x="5353" y="217"/>
                    <a:pt x="5271" y="626"/>
                  </a:cubicBezTo>
                  <a:cubicBezTo>
                    <a:pt x="4804" y="2627"/>
                    <a:pt x="6072" y="4962"/>
                    <a:pt x="7406" y="6964"/>
                  </a:cubicBezTo>
                  <a:cubicBezTo>
                    <a:pt x="7372" y="7031"/>
                    <a:pt x="7272" y="7064"/>
                    <a:pt x="7239" y="7097"/>
                  </a:cubicBezTo>
                  <a:lnTo>
                    <a:pt x="7106" y="7231"/>
                  </a:lnTo>
                  <a:cubicBezTo>
                    <a:pt x="5914" y="6772"/>
                    <a:pt x="4641" y="6405"/>
                    <a:pt x="3438" y="6405"/>
                  </a:cubicBezTo>
                  <a:cubicBezTo>
                    <a:pt x="2452" y="6405"/>
                    <a:pt x="1512" y="6651"/>
                    <a:pt x="701" y="7297"/>
                  </a:cubicBezTo>
                  <a:cubicBezTo>
                    <a:pt x="1" y="7898"/>
                    <a:pt x="101" y="8765"/>
                    <a:pt x="1101" y="9032"/>
                  </a:cubicBezTo>
                  <a:cubicBezTo>
                    <a:pt x="1984" y="9244"/>
                    <a:pt x="2883" y="9345"/>
                    <a:pt x="3778" y="9345"/>
                  </a:cubicBezTo>
                  <a:cubicBezTo>
                    <a:pt x="4709" y="9345"/>
                    <a:pt x="5637" y="9236"/>
                    <a:pt x="6539" y="9032"/>
                  </a:cubicBezTo>
                  <a:cubicBezTo>
                    <a:pt x="6572" y="9132"/>
                    <a:pt x="6605" y="9265"/>
                    <a:pt x="6672" y="9366"/>
                  </a:cubicBezTo>
                  <a:cubicBezTo>
                    <a:pt x="5338" y="10400"/>
                    <a:pt x="4070" y="11634"/>
                    <a:pt x="3837" y="13268"/>
                  </a:cubicBezTo>
                  <a:cubicBezTo>
                    <a:pt x="3749" y="13770"/>
                    <a:pt x="3919" y="14087"/>
                    <a:pt x="4196" y="14087"/>
                  </a:cubicBezTo>
                  <a:cubicBezTo>
                    <a:pt x="4343" y="14087"/>
                    <a:pt x="4519" y="13998"/>
                    <a:pt x="4704" y="13802"/>
                  </a:cubicBezTo>
                  <a:cubicBezTo>
                    <a:pt x="5905" y="12801"/>
                    <a:pt x="6905" y="11467"/>
                    <a:pt x="7639" y="10099"/>
                  </a:cubicBezTo>
                  <a:lnTo>
                    <a:pt x="7906" y="10099"/>
                  </a:lnTo>
                  <a:cubicBezTo>
                    <a:pt x="7739" y="12001"/>
                    <a:pt x="7973" y="14069"/>
                    <a:pt x="9908" y="15270"/>
                  </a:cubicBezTo>
                  <a:cubicBezTo>
                    <a:pt x="10188" y="15449"/>
                    <a:pt x="10479" y="15534"/>
                    <a:pt x="10740" y="15534"/>
                  </a:cubicBezTo>
                  <a:cubicBezTo>
                    <a:pt x="11256" y="15534"/>
                    <a:pt x="11653" y="15201"/>
                    <a:pt x="11609" y="14603"/>
                  </a:cubicBezTo>
                  <a:cubicBezTo>
                    <a:pt x="11542" y="12801"/>
                    <a:pt x="10808" y="10967"/>
                    <a:pt x="9707" y="9432"/>
                  </a:cubicBezTo>
                  <a:cubicBezTo>
                    <a:pt x="9741" y="9399"/>
                    <a:pt x="9774" y="9399"/>
                    <a:pt x="9808" y="9332"/>
                  </a:cubicBezTo>
                  <a:lnTo>
                    <a:pt x="9974" y="9165"/>
                  </a:lnTo>
                  <a:cubicBezTo>
                    <a:pt x="11575" y="9999"/>
                    <a:pt x="13210" y="10566"/>
                    <a:pt x="14644" y="10600"/>
                  </a:cubicBezTo>
                  <a:cubicBezTo>
                    <a:pt x="14663" y="10601"/>
                    <a:pt x="14681" y="10601"/>
                    <a:pt x="14698" y="10601"/>
                  </a:cubicBezTo>
                  <a:cubicBezTo>
                    <a:pt x="15442" y="10601"/>
                    <a:pt x="15363" y="9917"/>
                    <a:pt x="14711" y="9265"/>
                  </a:cubicBezTo>
                  <a:cubicBezTo>
                    <a:pt x="13410" y="7965"/>
                    <a:pt x="11976" y="7631"/>
                    <a:pt x="10641" y="7631"/>
                  </a:cubicBezTo>
                  <a:cubicBezTo>
                    <a:pt x="10641" y="7498"/>
                    <a:pt x="10641" y="7431"/>
                    <a:pt x="10608" y="7331"/>
                  </a:cubicBezTo>
                  <a:cubicBezTo>
                    <a:pt x="11742" y="6564"/>
                    <a:pt x="12743" y="5463"/>
                    <a:pt x="13377" y="4162"/>
                  </a:cubicBezTo>
                  <a:cubicBezTo>
                    <a:pt x="13767" y="3413"/>
                    <a:pt x="13268" y="2760"/>
                    <a:pt x="12469" y="2760"/>
                  </a:cubicBezTo>
                  <a:cubicBezTo>
                    <a:pt x="12449" y="2760"/>
                    <a:pt x="12429" y="2760"/>
                    <a:pt x="12409" y="2761"/>
                  </a:cubicBezTo>
                  <a:cubicBezTo>
                    <a:pt x="10541" y="2928"/>
                    <a:pt x="9541" y="4595"/>
                    <a:pt x="8874" y="6397"/>
                  </a:cubicBezTo>
                  <a:cubicBezTo>
                    <a:pt x="8740" y="6397"/>
                    <a:pt x="8640" y="6397"/>
                    <a:pt x="8540" y="6430"/>
                  </a:cubicBezTo>
                  <a:cubicBezTo>
                    <a:pt x="8273" y="4529"/>
                    <a:pt x="7639" y="2527"/>
                    <a:pt x="6639" y="726"/>
                  </a:cubicBezTo>
                  <a:cubicBezTo>
                    <a:pt x="6384" y="233"/>
                    <a:pt x="6077" y="0"/>
                    <a:pt x="5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4051400" y="3997250"/>
              <a:ext cx="65900" cy="51900"/>
            </a:xfrm>
            <a:custGeom>
              <a:avLst/>
              <a:gdLst/>
              <a:ahLst/>
              <a:cxnLst/>
              <a:rect l="l" t="t" r="r" b="b"/>
              <a:pathLst>
                <a:path w="2636" h="2076" extrusionOk="0">
                  <a:moveTo>
                    <a:pt x="1556" y="1"/>
                  </a:moveTo>
                  <a:cubicBezTo>
                    <a:pt x="1209" y="1"/>
                    <a:pt x="826" y="137"/>
                    <a:pt x="534" y="410"/>
                  </a:cubicBezTo>
                  <a:cubicBezTo>
                    <a:pt x="100" y="877"/>
                    <a:pt x="0" y="1544"/>
                    <a:pt x="367" y="1877"/>
                  </a:cubicBezTo>
                  <a:cubicBezTo>
                    <a:pt x="542" y="2012"/>
                    <a:pt x="771" y="2076"/>
                    <a:pt x="1013" y="2076"/>
                  </a:cubicBezTo>
                  <a:cubicBezTo>
                    <a:pt x="1371" y="2076"/>
                    <a:pt x="1757" y="1936"/>
                    <a:pt x="2035" y="1677"/>
                  </a:cubicBezTo>
                  <a:cubicBezTo>
                    <a:pt x="2536" y="1210"/>
                    <a:pt x="2636" y="543"/>
                    <a:pt x="2202" y="209"/>
                  </a:cubicBezTo>
                  <a:cubicBezTo>
                    <a:pt x="2035" y="70"/>
                    <a:pt x="180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4"/>
            <p:cNvSpPr/>
            <p:nvPr/>
          </p:nvSpPr>
          <p:spPr>
            <a:xfrm>
              <a:off x="3732000" y="2830600"/>
              <a:ext cx="311925" cy="309700"/>
            </a:xfrm>
            <a:custGeom>
              <a:avLst/>
              <a:gdLst/>
              <a:ahLst/>
              <a:cxnLst/>
              <a:rect l="l" t="t" r="r" b="b"/>
              <a:pathLst>
                <a:path w="12477" h="12388" extrusionOk="0">
                  <a:moveTo>
                    <a:pt x="7352" y="0"/>
                  </a:moveTo>
                  <a:cubicBezTo>
                    <a:pt x="7006" y="0"/>
                    <a:pt x="6655" y="109"/>
                    <a:pt x="6372" y="309"/>
                  </a:cubicBezTo>
                  <a:cubicBezTo>
                    <a:pt x="5771" y="676"/>
                    <a:pt x="5438" y="1343"/>
                    <a:pt x="5371" y="2043"/>
                  </a:cubicBezTo>
                  <a:cubicBezTo>
                    <a:pt x="5301" y="2531"/>
                    <a:pt x="5393" y="2970"/>
                    <a:pt x="5523" y="3417"/>
                  </a:cubicBezTo>
                  <a:lnTo>
                    <a:pt x="5523" y="3417"/>
                  </a:lnTo>
                  <a:cubicBezTo>
                    <a:pt x="5348" y="2884"/>
                    <a:pt x="5128" y="2336"/>
                    <a:pt x="4837" y="1877"/>
                  </a:cubicBezTo>
                  <a:cubicBezTo>
                    <a:pt x="4370" y="1243"/>
                    <a:pt x="3703" y="709"/>
                    <a:pt x="2936" y="642"/>
                  </a:cubicBezTo>
                  <a:cubicBezTo>
                    <a:pt x="2870" y="633"/>
                    <a:pt x="2802" y="629"/>
                    <a:pt x="2734" y="629"/>
                  </a:cubicBezTo>
                  <a:cubicBezTo>
                    <a:pt x="2051" y="629"/>
                    <a:pt x="1320" y="1076"/>
                    <a:pt x="1168" y="1743"/>
                  </a:cubicBezTo>
                  <a:cubicBezTo>
                    <a:pt x="1001" y="2510"/>
                    <a:pt x="1535" y="3244"/>
                    <a:pt x="2035" y="3878"/>
                  </a:cubicBezTo>
                  <a:cubicBezTo>
                    <a:pt x="2669" y="4645"/>
                    <a:pt x="3436" y="5546"/>
                    <a:pt x="4204" y="6213"/>
                  </a:cubicBezTo>
                  <a:cubicBezTo>
                    <a:pt x="3984" y="6181"/>
                    <a:pt x="3763" y="6165"/>
                    <a:pt x="3543" y="6165"/>
                  </a:cubicBezTo>
                  <a:cubicBezTo>
                    <a:pt x="2627" y="6165"/>
                    <a:pt x="1727" y="6442"/>
                    <a:pt x="1001" y="6980"/>
                  </a:cubicBezTo>
                  <a:cubicBezTo>
                    <a:pt x="601" y="7214"/>
                    <a:pt x="267" y="7581"/>
                    <a:pt x="167" y="8014"/>
                  </a:cubicBezTo>
                  <a:cubicBezTo>
                    <a:pt x="1" y="8681"/>
                    <a:pt x="368" y="9415"/>
                    <a:pt x="1001" y="9749"/>
                  </a:cubicBezTo>
                  <a:cubicBezTo>
                    <a:pt x="1340" y="9937"/>
                    <a:pt x="1731" y="10019"/>
                    <a:pt x="2128" y="10019"/>
                  </a:cubicBezTo>
                  <a:cubicBezTo>
                    <a:pt x="2435" y="10019"/>
                    <a:pt x="2745" y="9970"/>
                    <a:pt x="3036" y="9882"/>
                  </a:cubicBezTo>
                  <a:cubicBezTo>
                    <a:pt x="3463" y="9760"/>
                    <a:pt x="3852" y="9577"/>
                    <a:pt x="4219" y="9361"/>
                  </a:cubicBezTo>
                  <a:lnTo>
                    <a:pt x="4219" y="9361"/>
                  </a:lnTo>
                  <a:cubicBezTo>
                    <a:pt x="4165" y="9419"/>
                    <a:pt x="4115" y="9481"/>
                    <a:pt x="4070" y="9549"/>
                  </a:cubicBezTo>
                  <a:cubicBezTo>
                    <a:pt x="4037" y="9916"/>
                    <a:pt x="4170" y="10283"/>
                    <a:pt x="4237" y="10650"/>
                  </a:cubicBezTo>
                  <a:cubicBezTo>
                    <a:pt x="4370" y="11050"/>
                    <a:pt x="4437" y="11483"/>
                    <a:pt x="4704" y="11817"/>
                  </a:cubicBezTo>
                  <a:cubicBezTo>
                    <a:pt x="4923" y="12161"/>
                    <a:pt x="5258" y="12387"/>
                    <a:pt x="5656" y="12387"/>
                  </a:cubicBezTo>
                  <a:cubicBezTo>
                    <a:pt x="5683" y="12387"/>
                    <a:pt x="5711" y="12386"/>
                    <a:pt x="5738" y="12384"/>
                  </a:cubicBezTo>
                  <a:cubicBezTo>
                    <a:pt x="6238" y="12351"/>
                    <a:pt x="6605" y="11884"/>
                    <a:pt x="6872" y="11417"/>
                  </a:cubicBezTo>
                  <a:cubicBezTo>
                    <a:pt x="7272" y="10683"/>
                    <a:pt x="7473" y="9849"/>
                    <a:pt x="7473" y="9015"/>
                  </a:cubicBezTo>
                  <a:cubicBezTo>
                    <a:pt x="7873" y="9916"/>
                    <a:pt x="8507" y="10783"/>
                    <a:pt x="9407" y="11217"/>
                  </a:cubicBezTo>
                  <a:cubicBezTo>
                    <a:pt x="9692" y="11343"/>
                    <a:pt x="10013" y="11406"/>
                    <a:pt x="10335" y="11406"/>
                  </a:cubicBezTo>
                  <a:cubicBezTo>
                    <a:pt x="11032" y="11406"/>
                    <a:pt x="11734" y="11110"/>
                    <a:pt x="12076" y="10516"/>
                  </a:cubicBezTo>
                  <a:cubicBezTo>
                    <a:pt x="12476" y="9749"/>
                    <a:pt x="12276" y="8748"/>
                    <a:pt x="11709" y="8148"/>
                  </a:cubicBezTo>
                  <a:cubicBezTo>
                    <a:pt x="11211" y="7591"/>
                    <a:pt x="10507" y="7266"/>
                    <a:pt x="9778" y="7037"/>
                  </a:cubicBezTo>
                  <a:lnTo>
                    <a:pt x="9778" y="7037"/>
                  </a:lnTo>
                  <a:cubicBezTo>
                    <a:pt x="9912" y="7065"/>
                    <a:pt x="10045" y="7078"/>
                    <a:pt x="10177" y="7078"/>
                  </a:cubicBezTo>
                  <a:cubicBezTo>
                    <a:pt x="10546" y="7078"/>
                    <a:pt x="10902" y="6977"/>
                    <a:pt x="11209" y="6813"/>
                  </a:cubicBezTo>
                  <a:cubicBezTo>
                    <a:pt x="11709" y="6513"/>
                    <a:pt x="12043" y="5980"/>
                    <a:pt x="12109" y="5379"/>
                  </a:cubicBezTo>
                  <a:cubicBezTo>
                    <a:pt x="12209" y="5012"/>
                    <a:pt x="12109" y="4579"/>
                    <a:pt x="11876" y="4245"/>
                  </a:cubicBezTo>
                  <a:cubicBezTo>
                    <a:pt x="11592" y="3890"/>
                    <a:pt x="11141" y="3737"/>
                    <a:pt x="10676" y="3737"/>
                  </a:cubicBezTo>
                  <a:cubicBezTo>
                    <a:pt x="10486" y="3737"/>
                    <a:pt x="10292" y="3763"/>
                    <a:pt x="10108" y="3811"/>
                  </a:cubicBezTo>
                  <a:cubicBezTo>
                    <a:pt x="9541" y="3978"/>
                    <a:pt x="9074" y="4312"/>
                    <a:pt x="8573" y="4712"/>
                  </a:cubicBezTo>
                  <a:cubicBezTo>
                    <a:pt x="9074" y="3745"/>
                    <a:pt x="9207" y="2644"/>
                    <a:pt x="8974" y="1576"/>
                  </a:cubicBezTo>
                  <a:cubicBezTo>
                    <a:pt x="8874" y="1143"/>
                    <a:pt x="8707" y="642"/>
                    <a:pt x="8307" y="342"/>
                  </a:cubicBezTo>
                  <a:cubicBezTo>
                    <a:pt x="8040" y="109"/>
                    <a:pt x="7698" y="0"/>
                    <a:pt x="7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4"/>
            <p:cNvSpPr/>
            <p:nvPr/>
          </p:nvSpPr>
          <p:spPr>
            <a:xfrm>
              <a:off x="3601175" y="2739250"/>
              <a:ext cx="573675" cy="512350"/>
            </a:xfrm>
            <a:custGeom>
              <a:avLst/>
              <a:gdLst/>
              <a:ahLst/>
              <a:cxnLst/>
              <a:rect l="l" t="t" r="r" b="b"/>
              <a:pathLst>
                <a:path w="22947" h="20494" extrusionOk="0">
                  <a:moveTo>
                    <a:pt x="8627" y="0"/>
                  </a:moveTo>
                  <a:cubicBezTo>
                    <a:pt x="8269" y="0"/>
                    <a:pt x="7967" y="354"/>
                    <a:pt x="7835" y="994"/>
                  </a:cubicBezTo>
                  <a:cubicBezTo>
                    <a:pt x="7435" y="3362"/>
                    <a:pt x="8569" y="5731"/>
                    <a:pt x="9970" y="7732"/>
                  </a:cubicBezTo>
                  <a:cubicBezTo>
                    <a:pt x="9837" y="7866"/>
                    <a:pt x="9737" y="7999"/>
                    <a:pt x="9637" y="8166"/>
                  </a:cubicBezTo>
                  <a:cubicBezTo>
                    <a:pt x="7368" y="6798"/>
                    <a:pt x="4767" y="5831"/>
                    <a:pt x="2098" y="5631"/>
                  </a:cubicBezTo>
                  <a:cubicBezTo>
                    <a:pt x="2019" y="5624"/>
                    <a:pt x="1943" y="5620"/>
                    <a:pt x="1869" y="5620"/>
                  </a:cubicBezTo>
                  <a:cubicBezTo>
                    <a:pt x="505" y="5620"/>
                    <a:pt x="1" y="6756"/>
                    <a:pt x="697" y="7832"/>
                  </a:cubicBezTo>
                  <a:cubicBezTo>
                    <a:pt x="2270" y="10338"/>
                    <a:pt x="5293" y="10935"/>
                    <a:pt x="8345" y="10935"/>
                  </a:cubicBezTo>
                  <a:cubicBezTo>
                    <a:pt x="8788" y="10935"/>
                    <a:pt x="9231" y="10922"/>
                    <a:pt x="9670" y="10901"/>
                  </a:cubicBezTo>
                  <a:lnTo>
                    <a:pt x="9804" y="11168"/>
                  </a:lnTo>
                  <a:cubicBezTo>
                    <a:pt x="9837" y="11235"/>
                    <a:pt x="9937" y="11368"/>
                    <a:pt x="9970" y="11435"/>
                  </a:cubicBezTo>
                  <a:cubicBezTo>
                    <a:pt x="7135" y="13603"/>
                    <a:pt x="4333" y="16305"/>
                    <a:pt x="4066" y="19340"/>
                  </a:cubicBezTo>
                  <a:cubicBezTo>
                    <a:pt x="3986" y="20061"/>
                    <a:pt x="4278" y="20493"/>
                    <a:pt x="4777" y="20493"/>
                  </a:cubicBezTo>
                  <a:cubicBezTo>
                    <a:pt x="5110" y="20493"/>
                    <a:pt x="5534" y="20301"/>
                    <a:pt x="6001" y="19874"/>
                  </a:cubicBezTo>
                  <a:cubicBezTo>
                    <a:pt x="8236" y="17839"/>
                    <a:pt x="10004" y="15271"/>
                    <a:pt x="11305" y="12736"/>
                  </a:cubicBezTo>
                  <a:cubicBezTo>
                    <a:pt x="11438" y="12836"/>
                    <a:pt x="11605" y="12903"/>
                    <a:pt x="11705" y="12936"/>
                  </a:cubicBezTo>
                  <a:cubicBezTo>
                    <a:pt x="11805" y="15771"/>
                    <a:pt x="12472" y="18573"/>
                    <a:pt x="15007" y="19674"/>
                  </a:cubicBezTo>
                  <a:cubicBezTo>
                    <a:pt x="15246" y="19772"/>
                    <a:pt x="15481" y="19819"/>
                    <a:pt x="15702" y="19819"/>
                  </a:cubicBezTo>
                  <a:cubicBezTo>
                    <a:pt x="16534" y="19819"/>
                    <a:pt x="17167" y="19160"/>
                    <a:pt x="17009" y="18106"/>
                  </a:cubicBezTo>
                  <a:cubicBezTo>
                    <a:pt x="16708" y="16038"/>
                    <a:pt x="15841" y="14037"/>
                    <a:pt x="14640" y="12369"/>
                  </a:cubicBezTo>
                  <a:cubicBezTo>
                    <a:pt x="14707" y="12235"/>
                    <a:pt x="14774" y="12102"/>
                    <a:pt x="14840" y="12002"/>
                  </a:cubicBezTo>
                  <a:cubicBezTo>
                    <a:pt x="15696" y="12298"/>
                    <a:pt x="16625" y="12484"/>
                    <a:pt x="17619" y="12484"/>
                  </a:cubicBezTo>
                  <a:cubicBezTo>
                    <a:pt x="18756" y="12484"/>
                    <a:pt x="19979" y="12240"/>
                    <a:pt x="21278" y="11635"/>
                  </a:cubicBezTo>
                  <a:cubicBezTo>
                    <a:pt x="22513" y="11001"/>
                    <a:pt x="22946" y="10034"/>
                    <a:pt x="21845" y="9700"/>
                  </a:cubicBezTo>
                  <a:cubicBezTo>
                    <a:pt x="20751" y="9359"/>
                    <a:pt x="19511" y="9202"/>
                    <a:pt x="18194" y="9202"/>
                  </a:cubicBezTo>
                  <a:cubicBezTo>
                    <a:pt x="17063" y="9202"/>
                    <a:pt x="15875" y="9318"/>
                    <a:pt x="14674" y="9533"/>
                  </a:cubicBezTo>
                  <a:cubicBezTo>
                    <a:pt x="14640" y="9467"/>
                    <a:pt x="14607" y="9367"/>
                    <a:pt x="14540" y="9233"/>
                  </a:cubicBezTo>
                  <a:cubicBezTo>
                    <a:pt x="14507" y="9200"/>
                    <a:pt x="14474" y="9133"/>
                    <a:pt x="14440" y="9066"/>
                  </a:cubicBezTo>
                  <a:cubicBezTo>
                    <a:pt x="16708" y="7399"/>
                    <a:pt x="18543" y="5230"/>
                    <a:pt x="19477" y="2729"/>
                  </a:cubicBezTo>
                  <a:cubicBezTo>
                    <a:pt x="19872" y="1656"/>
                    <a:pt x="19121" y="918"/>
                    <a:pt x="18012" y="918"/>
                  </a:cubicBezTo>
                  <a:cubicBezTo>
                    <a:pt x="17810" y="918"/>
                    <a:pt x="17597" y="943"/>
                    <a:pt x="17376" y="994"/>
                  </a:cubicBezTo>
                  <a:cubicBezTo>
                    <a:pt x="14140" y="1795"/>
                    <a:pt x="12839" y="4497"/>
                    <a:pt x="12205" y="7299"/>
                  </a:cubicBezTo>
                  <a:cubicBezTo>
                    <a:pt x="12105" y="7232"/>
                    <a:pt x="11972" y="7198"/>
                    <a:pt x="11872" y="7198"/>
                  </a:cubicBezTo>
                  <a:cubicBezTo>
                    <a:pt x="11471" y="4897"/>
                    <a:pt x="10671" y="2562"/>
                    <a:pt x="9503" y="660"/>
                  </a:cubicBezTo>
                  <a:cubicBezTo>
                    <a:pt x="9213" y="210"/>
                    <a:pt x="8904" y="0"/>
                    <a:pt x="8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3861250" y="2953700"/>
              <a:ext cx="90100" cy="84450"/>
            </a:xfrm>
            <a:custGeom>
              <a:avLst/>
              <a:gdLst/>
              <a:ahLst/>
              <a:cxnLst/>
              <a:rect l="l" t="t" r="r" b="b"/>
              <a:pathLst>
                <a:path w="3604" h="3378" extrusionOk="0">
                  <a:moveTo>
                    <a:pt x="1347" y="1"/>
                  </a:moveTo>
                  <a:cubicBezTo>
                    <a:pt x="1191" y="1"/>
                    <a:pt x="1040" y="29"/>
                    <a:pt x="902" y="88"/>
                  </a:cubicBezTo>
                  <a:cubicBezTo>
                    <a:pt x="168" y="355"/>
                    <a:pt x="1" y="1289"/>
                    <a:pt x="468" y="2223"/>
                  </a:cubicBezTo>
                  <a:cubicBezTo>
                    <a:pt x="869" y="2918"/>
                    <a:pt x="1614" y="3378"/>
                    <a:pt x="2254" y="3378"/>
                  </a:cubicBezTo>
                  <a:cubicBezTo>
                    <a:pt x="2412" y="3378"/>
                    <a:pt x="2564" y="3350"/>
                    <a:pt x="2703" y="3290"/>
                  </a:cubicBezTo>
                  <a:cubicBezTo>
                    <a:pt x="3403" y="2990"/>
                    <a:pt x="3604" y="2056"/>
                    <a:pt x="3103" y="1156"/>
                  </a:cubicBezTo>
                  <a:cubicBezTo>
                    <a:pt x="2702" y="460"/>
                    <a:pt x="1979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6" name="Google Shape;2826;p34"/>
          <p:cNvSpPr/>
          <p:nvPr/>
        </p:nvSpPr>
        <p:spPr>
          <a:xfrm>
            <a:off x="7032950" y="-457550"/>
            <a:ext cx="5292308" cy="5938642"/>
          </a:xfrm>
          <a:custGeom>
            <a:avLst/>
            <a:gdLst/>
            <a:ahLst/>
            <a:cxnLst/>
            <a:rect l="l" t="t" r="r" b="b"/>
            <a:pathLst>
              <a:path w="50036" h="64714" extrusionOk="0">
                <a:moveTo>
                  <a:pt x="22148" y="1"/>
                </a:moveTo>
                <a:cubicBezTo>
                  <a:pt x="18824" y="1"/>
                  <a:pt x="15275" y="2620"/>
                  <a:pt x="14010" y="7379"/>
                </a:cubicBezTo>
                <a:cubicBezTo>
                  <a:pt x="13176" y="10514"/>
                  <a:pt x="13910" y="13583"/>
                  <a:pt x="13843" y="16719"/>
                </a:cubicBezTo>
                <a:cubicBezTo>
                  <a:pt x="13743" y="21222"/>
                  <a:pt x="12042" y="25725"/>
                  <a:pt x="9974" y="29895"/>
                </a:cubicBezTo>
                <a:cubicBezTo>
                  <a:pt x="7839" y="34031"/>
                  <a:pt x="5337" y="38001"/>
                  <a:pt x="3369" y="42204"/>
                </a:cubicBezTo>
                <a:cubicBezTo>
                  <a:pt x="1401" y="46407"/>
                  <a:pt x="0" y="51077"/>
                  <a:pt x="334" y="55446"/>
                </a:cubicBezTo>
                <a:cubicBezTo>
                  <a:pt x="667" y="59850"/>
                  <a:pt x="3136" y="63852"/>
                  <a:pt x="6905" y="64586"/>
                </a:cubicBezTo>
                <a:cubicBezTo>
                  <a:pt x="7371" y="64674"/>
                  <a:pt x="7839" y="64714"/>
                  <a:pt x="8311" y="64714"/>
                </a:cubicBezTo>
                <a:cubicBezTo>
                  <a:pt x="12328" y="64714"/>
                  <a:pt x="16532" y="61823"/>
                  <a:pt x="20682" y="61017"/>
                </a:cubicBezTo>
                <a:cubicBezTo>
                  <a:pt x="21620" y="60825"/>
                  <a:pt x="22548" y="60745"/>
                  <a:pt x="23468" y="60745"/>
                </a:cubicBezTo>
                <a:cubicBezTo>
                  <a:pt x="26865" y="60745"/>
                  <a:pt x="30157" y="61834"/>
                  <a:pt x="33491" y="62385"/>
                </a:cubicBezTo>
                <a:cubicBezTo>
                  <a:pt x="34560" y="62562"/>
                  <a:pt x="35679" y="62668"/>
                  <a:pt x="36809" y="62668"/>
                </a:cubicBezTo>
                <a:cubicBezTo>
                  <a:pt x="40154" y="62668"/>
                  <a:pt x="43598" y="61733"/>
                  <a:pt x="46166" y="58916"/>
                </a:cubicBezTo>
                <a:cubicBezTo>
                  <a:pt x="49836" y="54879"/>
                  <a:pt x="50036" y="48408"/>
                  <a:pt x="48068" y="43938"/>
                </a:cubicBezTo>
                <a:cubicBezTo>
                  <a:pt x="46066" y="39502"/>
                  <a:pt x="42397" y="36500"/>
                  <a:pt x="38928" y="33497"/>
                </a:cubicBezTo>
                <a:cubicBezTo>
                  <a:pt x="35425" y="30495"/>
                  <a:pt x="31990" y="27159"/>
                  <a:pt x="30555" y="22289"/>
                </a:cubicBezTo>
                <a:cubicBezTo>
                  <a:pt x="29688" y="19354"/>
                  <a:pt x="29688" y="16018"/>
                  <a:pt x="29555" y="12749"/>
                </a:cubicBezTo>
                <a:cubicBezTo>
                  <a:pt x="29455" y="9547"/>
                  <a:pt x="29154" y="6211"/>
                  <a:pt x="27720" y="3576"/>
                </a:cubicBezTo>
                <a:cubicBezTo>
                  <a:pt x="26445" y="1146"/>
                  <a:pt x="24346" y="1"/>
                  <a:pt x="2214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7" name="Google Shape;2827;p34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28" name="Google Shape;2828;p34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9" name="Google Shape;2829;p34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30" name="Google Shape;2830;p34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1" name="Google Shape;2831;p34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32" name="Google Shape;2832;p34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3" name="Google Shape;2833;p34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34" name="Google Shape;2834;p34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5" name="Google Shape;2835;p34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36" name="Google Shape;2836;p34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7" name="Google Shape;2837;p34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38" name="Google Shape;2838;p34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9" name="Google Shape;2839;p3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818900" y="2407530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0" name="Google Shape;2840;p3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7818900" y="-997375"/>
            <a:ext cx="3742525" cy="334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1" name="Google Shape;2841;p3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-1387300" y="-1143675"/>
            <a:ext cx="2962825" cy="26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p3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9758" y="0"/>
            <a:ext cx="910448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1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1" r:id="rId5"/>
    <p:sldLayoutId id="2147483663" r:id="rId6"/>
    <p:sldLayoutId id="2147483667" r:id="rId7"/>
    <p:sldLayoutId id="2147483668" r:id="rId8"/>
    <p:sldLayoutId id="2147483680" r:id="rId9"/>
    <p:sldLayoutId id="2147483688" r:id="rId10"/>
    <p:sldLayoutId id="2147483694" r:id="rId11"/>
    <p:sldLayoutId id="2147483695" r:id="rId12"/>
    <p:sldLayoutId id="2147483696" r:id="rId13"/>
    <p:sldLayoutId id="2147483697" r:id="rId14"/>
    <p:sldLayoutId id="214748369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p58"/>
          <p:cNvSpPr txBox="1">
            <a:spLocks noGrp="1"/>
          </p:cNvSpPr>
          <p:nvPr>
            <p:ph type="ctrTitle"/>
          </p:nvPr>
        </p:nvSpPr>
        <p:spPr>
          <a:xfrm>
            <a:off x="804397" y="2279119"/>
            <a:ext cx="5836031" cy="924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3200" u="sng" dirty="0">
                <a:solidFill>
                  <a:schemeClr val="tx1">
                    <a:lumMod val="75000"/>
                  </a:schemeClr>
                </a:solidFill>
                <a:latin typeface="Lucida Bright" pitchFamily="18" charset="0"/>
              </a:rPr>
            </a:br>
            <a:r>
              <a:rPr lang="en-US" sz="3200" b="1" dirty="0">
                <a:latin typeface="Lucida Bright" pitchFamily="18" charset="0"/>
              </a:rPr>
              <a:t> FOOD ADULTRATION</a:t>
            </a:r>
            <a:br>
              <a:rPr lang="en-US" sz="3200" b="1" dirty="0">
                <a:latin typeface="Lucida Bright" pitchFamily="18" charset="0"/>
              </a:rPr>
            </a:br>
            <a:br>
              <a:rPr lang="en-US" sz="3200" b="1" dirty="0">
                <a:latin typeface="Lucida Bright" pitchFamily="18" charset="0"/>
              </a:rPr>
            </a:br>
            <a:endParaRPr lang="en-US" sz="3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7" name="Google Shape;4837;p75"/>
          <p:cNvSpPr/>
          <p:nvPr/>
        </p:nvSpPr>
        <p:spPr>
          <a:xfrm>
            <a:off x="0" y="-12"/>
            <a:ext cx="9144000" cy="5143520"/>
          </a:xfrm>
          <a:custGeom>
            <a:avLst/>
            <a:gdLst/>
            <a:ahLst/>
            <a:cxnLst/>
            <a:rect l="l" t="t" r="r" b="b"/>
            <a:pathLst>
              <a:path w="285750" h="160735" extrusionOk="0">
                <a:moveTo>
                  <a:pt x="218722" y="16790"/>
                </a:moveTo>
                <a:cubicBezTo>
                  <a:pt x="225750" y="16790"/>
                  <a:pt x="232750" y="17486"/>
                  <a:pt x="239411" y="18919"/>
                </a:cubicBezTo>
                <a:cubicBezTo>
                  <a:pt x="261997" y="23777"/>
                  <a:pt x="267605" y="45458"/>
                  <a:pt x="268938" y="59722"/>
                </a:cubicBezTo>
                <a:cubicBezTo>
                  <a:pt x="270641" y="77986"/>
                  <a:pt x="267688" y="96464"/>
                  <a:pt x="260271" y="114014"/>
                </a:cubicBezTo>
                <a:cubicBezTo>
                  <a:pt x="256449" y="123039"/>
                  <a:pt x="251198" y="132100"/>
                  <a:pt x="241661" y="138719"/>
                </a:cubicBezTo>
                <a:cubicBezTo>
                  <a:pt x="234583" y="143633"/>
                  <a:pt x="224664" y="146920"/>
                  <a:pt x="214894" y="146920"/>
                </a:cubicBezTo>
                <a:cubicBezTo>
                  <a:pt x="211501" y="146920"/>
                  <a:pt x="208126" y="146523"/>
                  <a:pt x="204895" y="145661"/>
                </a:cubicBezTo>
                <a:cubicBezTo>
                  <a:pt x="190048" y="141696"/>
                  <a:pt x="183201" y="130076"/>
                  <a:pt x="175867" y="120181"/>
                </a:cubicBezTo>
                <a:cubicBezTo>
                  <a:pt x="166902" y="108109"/>
                  <a:pt x="154948" y="96952"/>
                  <a:pt x="149423" y="83903"/>
                </a:cubicBezTo>
                <a:cubicBezTo>
                  <a:pt x="141696" y="65627"/>
                  <a:pt x="148519" y="44422"/>
                  <a:pt x="167771" y="30980"/>
                </a:cubicBezTo>
                <a:cubicBezTo>
                  <a:pt x="180959" y="21769"/>
                  <a:pt x="199936" y="16790"/>
                  <a:pt x="218722" y="16790"/>
                </a:cubicBezTo>
                <a:close/>
                <a:moveTo>
                  <a:pt x="0" y="0"/>
                </a:moveTo>
                <a:lnTo>
                  <a:pt x="0" y="160734"/>
                </a:lnTo>
                <a:lnTo>
                  <a:pt x="285750" y="160734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9" name="Google Shape;4839;p75"/>
          <p:cNvSpPr txBox="1">
            <a:spLocks noGrp="1"/>
          </p:cNvSpPr>
          <p:nvPr>
            <p:ph type="title"/>
          </p:nvPr>
        </p:nvSpPr>
        <p:spPr>
          <a:xfrm>
            <a:off x="666140" y="577640"/>
            <a:ext cx="3393000" cy="450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-IN" sz="2800" dirty="0">
                <a:latin typeface="Algerian" panose="04020705040A02060702" pitchFamily="82" charset="0"/>
                <a:cs typeface="Times New Roman" panose="02020603050405020304" pitchFamily="18" charset="0"/>
              </a:rPr>
              <a:t>CONCLUSION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solidFill>
                <a:schemeClr val="dk2"/>
              </a:solidFill>
            </a:endParaRPr>
          </a:p>
        </p:txBody>
      </p:sp>
      <p:grpSp>
        <p:nvGrpSpPr>
          <p:cNvPr id="4840" name="Google Shape;4840;p75"/>
          <p:cNvGrpSpPr/>
          <p:nvPr/>
        </p:nvGrpSpPr>
        <p:grpSpPr>
          <a:xfrm rot="7084717" flipH="1">
            <a:off x="3605703" y="-490771"/>
            <a:ext cx="992233" cy="1839015"/>
            <a:chOff x="3321775" y="2146200"/>
            <a:chExt cx="1129175" cy="2092825"/>
          </a:xfrm>
        </p:grpSpPr>
        <p:sp>
          <p:nvSpPr>
            <p:cNvPr id="4841" name="Google Shape;4841;p75"/>
            <p:cNvSpPr/>
            <p:nvPr/>
          </p:nvSpPr>
          <p:spPr>
            <a:xfrm>
              <a:off x="3800450" y="3263300"/>
              <a:ext cx="271050" cy="975725"/>
            </a:xfrm>
            <a:custGeom>
              <a:avLst/>
              <a:gdLst/>
              <a:ahLst/>
              <a:cxnLst/>
              <a:rect l="l" t="t" r="r" b="b"/>
              <a:pathLst>
                <a:path w="10842" h="39029" fill="none" extrusionOk="0">
                  <a:moveTo>
                    <a:pt x="1" y="1"/>
                  </a:moveTo>
                  <a:cubicBezTo>
                    <a:pt x="6939" y="10341"/>
                    <a:pt x="10842" y="21016"/>
                    <a:pt x="7539" y="3902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75"/>
            <p:cNvSpPr/>
            <p:nvPr/>
          </p:nvSpPr>
          <p:spPr>
            <a:xfrm>
              <a:off x="3738750" y="2671200"/>
              <a:ext cx="251875" cy="1567000"/>
            </a:xfrm>
            <a:custGeom>
              <a:avLst/>
              <a:gdLst/>
              <a:ahLst/>
              <a:cxnLst/>
              <a:rect l="l" t="t" r="r" b="b"/>
              <a:pathLst>
                <a:path w="10075" h="62680" fill="none" extrusionOk="0">
                  <a:moveTo>
                    <a:pt x="9841" y="1"/>
                  </a:moveTo>
                  <a:cubicBezTo>
                    <a:pt x="0" y="18114"/>
                    <a:pt x="0" y="41030"/>
                    <a:pt x="10074" y="62679"/>
                  </a:cubicBezTo>
                </a:path>
              </a:pathLst>
            </a:custGeom>
            <a:noFill/>
            <a:ln w="5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75"/>
            <p:cNvSpPr/>
            <p:nvPr/>
          </p:nvSpPr>
          <p:spPr>
            <a:xfrm>
              <a:off x="3879675" y="2249025"/>
              <a:ext cx="514550" cy="520725"/>
            </a:xfrm>
            <a:custGeom>
              <a:avLst/>
              <a:gdLst/>
              <a:ahLst/>
              <a:cxnLst/>
              <a:rect l="l" t="t" r="r" b="b"/>
              <a:pathLst>
                <a:path w="20582" h="20829" extrusionOk="0">
                  <a:moveTo>
                    <a:pt x="5326" y="1"/>
                  </a:moveTo>
                  <a:cubicBezTo>
                    <a:pt x="5148" y="1"/>
                    <a:pt x="4980" y="40"/>
                    <a:pt x="4837" y="143"/>
                  </a:cubicBezTo>
                  <a:cubicBezTo>
                    <a:pt x="4237" y="510"/>
                    <a:pt x="4170" y="1344"/>
                    <a:pt x="4170" y="2077"/>
                  </a:cubicBezTo>
                  <a:cubicBezTo>
                    <a:pt x="4137" y="2344"/>
                    <a:pt x="4137" y="2544"/>
                    <a:pt x="4137" y="2711"/>
                  </a:cubicBezTo>
                  <a:lnTo>
                    <a:pt x="4137" y="2878"/>
                  </a:lnTo>
                  <a:cubicBezTo>
                    <a:pt x="4070" y="3078"/>
                    <a:pt x="4070" y="3245"/>
                    <a:pt x="4037" y="3478"/>
                  </a:cubicBezTo>
                  <a:cubicBezTo>
                    <a:pt x="4037" y="3645"/>
                    <a:pt x="4037" y="3745"/>
                    <a:pt x="4003" y="3879"/>
                  </a:cubicBezTo>
                  <a:cubicBezTo>
                    <a:pt x="3870" y="4713"/>
                    <a:pt x="3703" y="5513"/>
                    <a:pt x="3470" y="6314"/>
                  </a:cubicBezTo>
                  <a:cubicBezTo>
                    <a:pt x="3270" y="6881"/>
                    <a:pt x="3036" y="7415"/>
                    <a:pt x="2836" y="8015"/>
                  </a:cubicBezTo>
                  <a:cubicBezTo>
                    <a:pt x="2702" y="8382"/>
                    <a:pt x="2536" y="8749"/>
                    <a:pt x="2369" y="9149"/>
                  </a:cubicBezTo>
                  <a:cubicBezTo>
                    <a:pt x="2135" y="9683"/>
                    <a:pt x="1869" y="10250"/>
                    <a:pt x="1635" y="10817"/>
                  </a:cubicBezTo>
                  <a:cubicBezTo>
                    <a:pt x="834" y="12585"/>
                    <a:pt x="1" y="14520"/>
                    <a:pt x="601" y="16521"/>
                  </a:cubicBezTo>
                  <a:lnTo>
                    <a:pt x="701" y="16888"/>
                  </a:lnTo>
                  <a:cubicBezTo>
                    <a:pt x="801" y="17021"/>
                    <a:pt x="834" y="17088"/>
                    <a:pt x="868" y="17222"/>
                  </a:cubicBezTo>
                  <a:cubicBezTo>
                    <a:pt x="968" y="17322"/>
                    <a:pt x="1001" y="17422"/>
                    <a:pt x="1035" y="17522"/>
                  </a:cubicBezTo>
                  <a:cubicBezTo>
                    <a:pt x="1035" y="17555"/>
                    <a:pt x="1101" y="17555"/>
                    <a:pt x="1101" y="17588"/>
                  </a:cubicBezTo>
                  <a:cubicBezTo>
                    <a:pt x="1135" y="17689"/>
                    <a:pt x="1168" y="17822"/>
                    <a:pt x="1268" y="17889"/>
                  </a:cubicBezTo>
                  <a:cubicBezTo>
                    <a:pt x="1301" y="17989"/>
                    <a:pt x="1368" y="18055"/>
                    <a:pt x="1435" y="18156"/>
                  </a:cubicBezTo>
                  <a:cubicBezTo>
                    <a:pt x="1502" y="18222"/>
                    <a:pt x="1535" y="18322"/>
                    <a:pt x="1635" y="18389"/>
                  </a:cubicBezTo>
                  <a:lnTo>
                    <a:pt x="1668" y="18422"/>
                  </a:lnTo>
                  <a:cubicBezTo>
                    <a:pt x="1802" y="18556"/>
                    <a:pt x="1935" y="18723"/>
                    <a:pt x="2102" y="18856"/>
                  </a:cubicBezTo>
                  <a:cubicBezTo>
                    <a:pt x="2269" y="19023"/>
                    <a:pt x="2369" y="19156"/>
                    <a:pt x="2536" y="19256"/>
                  </a:cubicBezTo>
                  <a:lnTo>
                    <a:pt x="2936" y="19523"/>
                  </a:lnTo>
                  <a:cubicBezTo>
                    <a:pt x="3169" y="19690"/>
                    <a:pt x="3470" y="19857"/>
                    <a:pt x="3770" y="20024"/>
                  </a:cubicBezTo>
                  <a:cubicBezTo>
                    <a:pt x="3837" y="20057"/>
                    <a:pt x="3970" y="20090"/>
                    <a:pt x="4037" y="20157"/>
                  </a:cubicBezTo>
                  <a:lnTo>
                    <a:pt x="4103" y="20157"/>
                  </a:lnTo>
                  <a:cubicBezTo>
                    <a:pt x="4170" y="20190"/>
                    <a:pt x="4304" y="20224"/>
                    <a:pt x="4370" y="20257"/>
                  </a:cubicBezTo>
                  <a:cubicBezTo>
                    <a:pt x="4470" y="20324"/>
                    <a:pt x="4604" y="20357"/>
                    <a:pt x="4671" y="20390"/>
                  </a:cubicBezTo>
                  <a:cubicBezTo>
                    <a:pt x="4771" y="20457"/>
                    <a:pt x="4871" y="20491"/>
                    <a:pt x="4971" y="20524"/>
                  </a:cubicBezTo>
                  <a:cubicBezTo>
                    <a:pt x="5171" y="20557"/>
                    <a:pt x="5438" y="20657"/>
                    <a:pt x="5638" y="20691"/>
                  </a:cubicBezTo>
                  <a:cubicBezTo>
                    <a:pt x="5705" y="20691"/>
                    <a:pt x="5805" y="20724"/>
                    <a:pt x="5871" y="20724"/>
                  </a:cubicBezTo>
                  <a:cubicBezTo>
                    <a:pt x="6227" y="20791"/>
                    <a:pt x="6591" y="20828"/>
                    <a:pt x="6951" y="20828"/>
                  </a:cubicBezTo>
                  <a:cubicBezTo>
                    <a:pt x="7841" y="20828"/>
                    <a:pt x="8709" y="20603"/>
                    <a:pt x="9374" y="20057"/>
                  </a:cubicBezTo>
                  <a:cubicBezTo>
                    <a:pt x="9808" y="19723"/>
                    <a:pt x="10174" y="19356"/>
                    <a:pt x="10508" y="18956"/>
                  </a:cubicBezTo>
                  <a:cubicBezTo>
                    <a:pt x="10541" y="18856"/>
                    <a:pt x="10608" y="18823"/>
                    <a:pt x="10641" y="18789"/>
                  </a:cubicBezTo>
                  <a:cubicBezTo>
                    <a:pt x="11642" y="17488"/>
                    <a:pt x="12376" y="15987"/>
                    <a:pt x="13544" y="14820"/>
                  </a:cubicBezTo>
                  <a:cubicBezTo>
                    <a:pt x="15311" y="13119"/>
                    <a:pt x="17480" y="11884"/>
                    <a:pt x="19615" y="10784"/>
                  </a:cubicBezTo>
                  <a:cubicBezTo>
                    <a:pt x="19615" y="10717"/>
                    <a:pt x="19648" y="10717"/>
                    <a:pt x="19648" y="10717"/>
                  </a:cubicBezTo>
                  <a:cubicBezTo>
                    <a:pt x="20015" y="10550"/>
                    <a:pt x="20448" y="10317"/>
                    <a:pt x="20515" y="9883"/>
                  </a:cubicBezTo>
                  <a:cubicBezTo>
                    <a:pt x="20582" y="9649"/>
                    <a:pt x="20482" y="9349"/>
                    <a:pt x="20382" y="9149"/>
                  </a:cubicBezTo>
                  <a:cubicBezTo>
                    <a:pt x="20215" y="8982"/>
                    <a:pt x="19981" y="8816"/>
                    <a:pt x="19715" y="8715"/>
                  </a:cubicBezTo>
                  <a:cubicBezTo>
                    <a:pt x="19000" y="8442"/>
                    <a:pt x="18232" y="8301"/>
                    <a:pt x="17445" y="8301"/>
                  </a:cubicBezTo>
                  <a:cubicBezTo>
                    <a:pt x="16983" y="8301"/>
                    <a:pt x="16514" y="8350"/>
                    <a:pt x="16045" y="8449"/>
                  </a:cubicBezTo>
                  <a:cubicBezTo>
                    <a:pt x="16179" y="8182"/>
                    <a:pt x="16346" y="7882"/>
                    <a:pt x="16412" y="7648"/>
                  </a:cubicBezTo>
                  <a:cubicBezTo>
                    <a:pt x="16512" y="7448"/>
                    <a:pt x="16579" y="7214"/>
                    <a:pt x="16646" y="7014"/>
                  </a:cubicBezTo>
                  <a:cubicBezTo>
                    <a:pt x="16746" y="6614"/>
                    <a:pt x="16712" y="6147"/>
                    <a:pt x="16579" y="5780"/>
                  </a:cubicBezTo>
                  <a:cubicBezTo>
                    <a:pt x="16512" y="5513"/>
                    <a:pt x="16346" y="5313"/>
                    <a:pt x="16145" y="5146"/>
                  </a:cubicBezTo>
                  <a:cubicBezTo>
                    <a:pt x="15879" y="4933"/>
                    <a:pt x="15505" y="4869"/>
                    <a:pt x="15110" y="4869"/>
                  </a:cubicBezTo>
                  <a:cubicBezTo>
                    <a:pt x="15011" y="4869"/>
                    <a:pt x="14911" y="4873"/>
                    <a:pt x="14811" y="4879"/>
                  </a:cubicBezTo>
                  <a:cubicBezTo>
                    <a:pt x="14511" y="4946"/>
                    <a:pt x="14211" y="4979"/>
                    <a:pt x="13910" y="5113"/>
                  </a:cubicBezTo>
                  <a:cubicBezTo>
                    <a:pt x="13143" y="5380"/>
                    <a:pt x="12409" y="5880"/>
                    <a:pt x="11742" y="6447"/>
                  </a:cubicBezTo>
                  <a:cubicBezTo>
                    <a:pt x="11942" y="6047"/>
                    <a:pt x="12042" y="5647"/>
                    <a:pt x="12143" y="5213"/>
                  </a:cubicBezTo>
                  <a:cubicBezTo>
                    <a:pt x="12209" y="4813"/>
                    <a:pt x="12243" y="4412"/>
                    <a:pt x="12243" y="4045"/>
                  </a:cubicBezTo>
                  <a:cubicBezTo>
                    <a:pt x="12243" y="3278"/>
                    <a:pt x="11942" y="2511"/>
                    <a:pt x="11342" y="2177"/>
                  </a:cubicBezTo>
                  <a:cubicBezTo>
                    <a:pt x="11158" y="2067"/>
                    <a:pt x="10934" y="2018"/>
                    <a:pt x="10703" y="2018"/>
                  </a:cubicBezTo>
                  <a:cubicBezTo>
                    <a:pt x="10514" y="2018"/>
                    <a:pt x="10321" y="2051"/>
                    <a:pt x="10141" y="2111"/>
                  </a:cubicBezTo>
                  <a:cubicBezTo>
                    <a:pt x="9841" y="2177"/>
                    <a:pt x="9541" y="2311"/>
                    <a:pt x="9307" y="2478"/>
                  </a:cubicBezTo>
                  <a:cubicBezTo>
                    <a:pt x="8874" y="2745"/>
                    <a:pt x="8507" y="3111"/>
                    <a:pt x="8140" y="3512"/>
                  </a:cubicBezTo>
                  <a:cubicBezTo>
                    <a:pt x="8073" y="3378"/>
                    <a:pt x="8073" y="3312"/>
                    <a:pt x="8040" y="3178"/>
                  </a:cubicBezTo>
                  <a:cubicBezTo>
                    <a:pt x="7739" y="2144"/>
                    <a:pt x="7206" y="1177"/>
                    <a:pt x="6372" y="476"/>
                  </a:cubicBezTo>
                  <a:cubicBezTo>
                    <a:pt x="6172" y="309"/>
                    <a:pt x="5905" y="143"/>
                    <a:pt x="5671" y="43"/>
                  </a:cubicBezTo>
                  <a:cubicBezTo>
                    <a:pt x="5555" y="17"/>
                    <a:pt x="5439" y="1"/>
                    <a:pt x="5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75"/>
            <p:cNvSpPr/>
            <p:nvPr/>
          </p:nvSpPr>
          <p:spPr>
            <a:xfrm>
              <a:off x="4009775" y="2275925"/>
              <a:ext cx="406975" cy="389475"/>
            </a:xfrm>
            <a:custGeom>
              <a:avLst/>
              <a:gdLst/>
              <a:ahLst/>
              <a:cxnLst/>
              <a:rect l="l" t="t" r="r" b="b"/>
              <a:pathLst>
                <a:path w="16279" h="15579" fill="none" extrusionOk="0">
                  <a:moveTo>
                    <a:pt x="0" y="15578"/>
                  </a:moveTo>
                  <a:cubicBezTo>
                    <a:pt x="2836" y="9040"/>
                    <a:pt x="9807" y="2102"/>
                    <a:pt x="16279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75"/>
            <p:cNvSpPr/>
            <p:nvPr/>
          </p:nvSpPr>
          <p:spPr>
            <a:xfrm>
              <a:off x="4405875" y="2251000"/>
              <a:ext cx="35050" cy="49050"/>
            </a:xfrm>
            <a:custGeom>
              <a:avLst/>
              <a:gdLst/>
              <a:ahLst/>
              <a:cxnLst/>
              <a:rect l="l" t="t" r="r" b="b"/>
              <a:pathLst>
                <a:path w="1402" h="1962" extrusionOk="0">
                  <a:moveTo>
                    <a:pt x="558" y="1"/>
                  </a:moveTo>
                  <a:cubicBezTo>
                    <a:pt x="516" y="1"/>
                    <a:pt x="474" y="10"/>
                    <a:pt x="435" y="30"/>
                  </a:cubicBezTo>
                  <a:cubicBezTo>
                    <a:pt x="134" y="130"/>
                    <a:pt x="1" y="631"/>
                    <a:pt x="168" y="1198"/>
                  </a:cubicBezTo>
                  <a:cubicBezTo>
                    <a:pt x="310" y="1652"/>
                    <a:pt x="572" y="1961"/>
                    <a:pt x="832" y="1961"/>
                  </a:cubicBezTo>
                  <a:cubicBezTo>
                    <a:pt x="878" y="1961"/>
                    <a:pt x="923" y="1952"/>
                    <a:pt x="968" y="1932"/>
                  </a:cubicBezTo>
                  <a:cubicBezTo>
                    <a:pt x="1268" y="1832"/>
                    <a:pt x="1402" y="1298"/>
                    <a:pt x="1202" y="764"/>
                  </a:cubicBezTo>
                  <a:cubicBezTo>
                    <a:pt x="1060" y="310"/>
                    <a:pt x="797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75"/>
            <p:cNvSpPr/>
            <p:nvPr/>
          </p:nvSpPr>
          <p:spPr>
            <a:xfrm>
              <a:off x="3996425" y="2243400"/>
              <a:ext cx="320250" cy="419500"/>
            </a:xfrm>
            <a:custGeom>
              <a:avLst/>
              <a:gdLst/>
              <a:ahLst/>
              <a:cxnLst/>
              <a:rect l="l" t="t" r="r" b="b"/>
              <a:pathLst>
                <a:path w="12810" h="16780" fill="none" extrusionOk="0">
                  <a:moveTo>
                    <a:pt x="1" y="16779"/>
                  </a:moveTo>
                  <a:cubicBezTo>
                    <a:pt x="4837" y="7506"/>
                    <a:pt x="9341" y="2736"/>
                    <a:pt x="12810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75"/>
            <p:cNvSpPr/>
            <p:nvPr/>
          </p:nvSpPr>
          <p:spPr>
            <a:xfrm>
              <a:off x="4301650" y="2218100"/>
              <a:ext cx="40875" cy="43950"/>
            </a:xfrm>
            <a:custGeom>
              <a:avLst/>
              <a:gdLst/>
              <a:ahLst/>
              <a:cxnLst/>
              <a:rect l="l" t="t" r="r" b="b"/>
              <a:pathLst>
                <a:path w="1635" h="1758" extrusionOk="0">
                  <a:moveTo>
                    <a:pt x="489" y="1"/>
                  </a:moveTo>
                  <a:cubicBezTo>
                    <a:pt x="405" y="1"/>
                    <a:pt x="329" y="26"/>
                    <a:pt x="267" y="79"/>
                  </a:cubicBezTo>
                  <a:cubicBezTo>
                    <a:pt x="0" y="279"/>
                    <a:pt x="100" y="779"/>
                    <a:pt x="367" y="1246"/>
                  </a:cubicBezTo>
                  <a:cubicBezTo>
                    <a:pt x="637" y="1565"/>
                    <a:pt x="925" y="1758"/>
                    <a:pt x="1164" y="1758"/>
                  </a:cubicBezTo>
                  <a:cubicBezTo>
                    <a:pt x="1251" y="1758"/>
                    <a:pt x="1331" y="1733"/>
                    <a:pt x="1401" y="1680"/>
                  </a:cubicBezTo>
                  <a:cubicBezTo>
                    <a:pt x="1635" y="1446"/>
                    <a:pt x="1601" y="946"/>
                    <a:pt x="1268" y="512"/>
                  </a:cubicBezTo>
                  <a:cubicBezTo>
                    <a:pt x="1022" y="193"/>
                    <a:pt x="723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75"/>
            <p:cNvSpPr/>
            <p:nvPr/>
          </p:nvSpPr>
          <p:spPr>
            <a:xfrm>
              <a:off x="4009775" y="2404350"/>
              <a:ext cx="420325" cy="261050"/>
            </a:xfrm>
            <a:custGeom>
              <a:avLst/>
              <a:gdLst/>
              <a:ahLst/>
              <a:cxnLst/>
              <a:rect l="l" t="t" r="r" b="b"/>
              <a:pathLst>
                <a:path w="16813" h="10442" fill="none" extrusionOk="0">
                  <a:moveTo>
                    <a:pt x="0" y="10441"/>
                  </a:moveTo>
                  <a:cubicBezTo>
                    <a:pt x="3970" y="4471"/>
                    <a:pt x="10241" y="701"/>
                    <a:pt x="16812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75"/>
            <p:cNvSpPr/>
            <p:nvPr/>
          </p:nvSpPr>
          <p:spPr>
            <a:xfrm>
              <a:off x="4422575" y="2380825"/>
              <a:ext cx="28375" cy="51125"/>
            </a:xfrm>
            <a:custGeom>
              <a:avLst/>
              <a:gdLst/>
              <a:ahLst/>
              <a:cxnLst/>
              <a:rect l="l" t="t" r="r" b="b"/>
              <a:pathLst>
                <a:path w="1135" h="2045" extrusionOk="0">
                  <a:moveTo>
                    <a:pt x="562" y="1"/>
                  </a:moveTo>
                  <a:cubicBezTo>
                    <a:pt x="542" y="1"/>
                    <a:pt x="521" y="3"/>
                    <a:pt x="500" y="8"/>
                  </a:cubicBezTo>
                  <a:cubicBezTo>
                    <a:pt x="234" y="41"/>
                    <a:pt x="0" y="541"/>
                    <a:pt x="67" y="1108"/>
                  </a:cubicBezTo>
                  <a:cubicBezTo>
                    <a:pt x="99" y="1653"/>
                    <a:pt x="377" y="2044"/>
                    <a:pt x="636" y="2044"/>
                  </a:cubicBezTo>
                  <a:cubicBezTo>
                    <a:pt x="646" y="2044"/>
                    <a:pt x="657" y="2044"/>
                    <a:pt x="667" y="2042"/>
                  </a:cubicBezTo>
                  <a:cubicBezTo>
                    <a:pt x="967" y="1942"/>
                    <a:pt x="1134" y="1442"/>
                    <a:pt x="1134" y="908"/>
                  </a:cubicBezTo>
                  <a:cubicBezTo>
                    <a:pt x="1103" y="411"/>
                    <a:pt x="840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75"/>
            <p:cNvSpPr/>
            <p:nvPr/>
          </p:nvSpPr>
          <p:spPr>
            <a:xfrm>
              <a:off x="3953050" y="2168350"/>
              <a:ext cx="145975" cy="455350"/>
            </a:xfrm>
            <a:custGeom>
              <a:avLst/>
              <a:gdLst/>
              <a:ahLst/>
              <a:cxnLst/>
              <a:rect l="l" t="t" r="r" b="b"/>
              <a:pathLst>
                <a:path w="5839" h="18214" fill="none" extrusionOk="0">
                  <a:moveTo>
                    <a:pt x="1" y="18214"/>
                  </a:moveTo>
                  <a:cubicBezTo>
                    <a:pt x="4437" y="12543"/>
                    <a:pt x="5838" y="6572"/>
                    <a:pt x="4604" y="1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75"/>
            <p:cNvSpPr/>
            <p:nvPr/>
          </p:nvSpPr>
          <p:spPr>
            <a:xfrm>
              <a:off x="4041450" y="2146200"/>
              <a:ext cx="50075" cy="29300"/>
            </a:xfrm>
            <a:custGeom>
              <a:avLst/>
              <a:gdLst/>
              <a:ahLst/>
              <a:cxnLst/>
              <a:rect l="l" t="t" r="r" b="b"/>
              <a:pathLst>
                <a:path w="2003" h="1172" extrusionOk="0">
                  <a:moveTo>
                    <a:pt x="1324" y="0"/>
                  </a:moveTo>
                  <a:cubicBezTo>
                    <a:pt x="1196" y="0"/>
                    <a:pt x="1053" y="17"/>
                    <a:pt x="901" y="53"/>
                  </a:cubicBezTo>
                  <a:cubicBezTo>
                    <a:pt x="368" y="186"/>
                    <a:pt x="1" y="553"/>
                    <a:pt x="1" y="820"/>
                  </a:cubicBezTo>
                  <a:cubicBezTo>
                    <a:pt x="25" y="1041"/>
                    <a:pt x="286" y="1172"/>
                    <a:pt x="634" y="1172"/>
                  </a:cubicBezTo>
                  <a:cubicBezTo>
                    <a:pt x="759" y="1172"/>
                    <a:pt x="895" y="1155"/>
                    <a:pt x="1035" y="1120"/>
                  </a:cubicBezTo>
                  <a:cubicBezTo>
                    <a:pt x="1569" y="987"/>
                    <a:pt x="2002" y="620"/>
                    <a:pt x="1969" y="320"/>
                  </a:cubicBezTo>
                  <a:cubicBezTo>
                    <a:pt x="1920" y="124"/>
                    <a:pt x="1675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75"/>
            <p:cNvSpPr/>
            <p:nvPr/>
          </p:nvSpPr>
          <p:spPr>
            <a:xfrm>
              <a:off x="4009775" y="2373500"/>
              <a:ext cx="316900" cy="291900"/>
            </a:xfrm>
            <a:custGeom>
              <a:avLst/>
              <a:gdLst/>
              <a:ahLst/>
              <a:cxnLst/>
              <a:rect l="l" t="t" r="r" b="b"/>
              <a:pathLst>
                <a:path w="12676" h="11676" fill="none" extrusionOk="0">
                  <a:moveTo>
                    <a:pt x="0" y="11675"/>
                  </a:moveTo>
                  <a:cubicBezTo>
                    <a:pt x="3836" y="5404"/>
                    <a:pt x="7672" y="2502"/>
                    <a:pt x="12676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75"/>
            <p:cNvSpPr/>
            <p:nvPr/>
          </p:nvSpPr>
          <p:spPr>
            <a:xfrm>
              <a:off x="4316650" y="2348575"/>
              <a:ext cx="34225" cy="48200"/>
            </a:xfrm>
            <a:custGeom>
              <a:avLst/>
              <a:gdLst/>
              <a:ahLst/>
              <a:cxnLst/>
              <a:rect l="l" t="t" r="r" b="b"/>
              <a:pathLst>
                <a:path w="1369" h="1928" extrusionOk="0">
                  <a:moveTo>
                    <a:pt x="460" y="1"/>
                  </a:moveTo>
                  <a:cubicBezTo>
                    <a:pt x="417" y="1"/>
                    <a:pt x="374" y="10"/>
                    <a:pt x="334" y="30"/>
                  </a:cubicBezTo>
                  <a:cubicBezTo>
                    <a:pt x="67" y="164"/>
                    <a:pt x="1" y="664"/>
                    <a:pt x="167" y="1198"/>
                  </a:cubicBezTo>
                  <a:cubicBezTo>
                    <a:pt x="338" y="1623"/>
                    <a:pt x="604" y="1928"/>
                    <a:pt x="865" y="1928"/>
                  </a:cubicBezTo>
                  <a:cubicBezTo>
                    <a:pt x="911" y="1928"/>
                    <a:pt x="956" y="1918"/>
                    <a:pt x="1001" y="1898"/>
                  </a:cubicBezTo>
                  <a:cubicBezTo>
                    <a:pt x="1302" y="1798"/>
                    <a:pt x="1368" y="1231"/>
                    <a:pt x="1168" y="731"/>
                  </a:cubicBezTo>
                  <a:cubicBezTo>
                    <a:pt x="998" y="305"/>
                    <a:pt x="707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75"/>
            <p:cNvSpPr/>
            <p:nvPr/>
          </p:nvSpPr>
          <p:spPr>
            <a:xfrm>
              <a:off x="3953050" y="2225900"/>
              <a:ext cx="184325" cy="397800"/>
            </a:xfrm>
            <a:custGeom>
              <a:avLst/>
              <a:gdLst/>
              <a:ahLst/>
              <a:cxnLst/>
              <a:rect l="l" t="t" r="r" b="b"/>
              <a:pathLst>
                <a:path w="7373" h="15912" fill="none" extrusionOk="0">
                  <a:moveTo>
                    <a:pt x="1" y="15912"/>
                  </a:moveTo>
                  <a:cubicBezTo>
                    <a:pt x="5572" y="11475"/>
                    <a:pt x="6772" y="6905"/>
                    <a:pt x="7373" y="0"/>
                  </a:cubicBez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75"/>
            <p:cNvSpPr/>
            <p:nvPr/>
          </p:nvSpPr>
          <p:spPr>
            <a:xfrm>
              <a:off x="4111500" y="2203375"/>
              <a:ext cx="49225" cy="28375"/>
            </a:xfrm>
            <a:custGeom>
              <a:avLst/>
              <a:gdLst/>
              <a:ahLst/>
              <a:cxnLst/>
              <a:rect l="l" t="t" r="r" b="b"/>
              <a:pathLst>
                <a:path w="1969" h="1135" extrusionOk="0">
                  <a:moveTo>
                    <a:pt x="1068" y="1"/>
                  </a:moveTo>
                  <a:cubicBezTo>
                    <a:pt x="568" y="34"/>
                    <a:pt x="68" y="267"/>
                    <a:pt x="34" y="534"/>
                  </a:cubicBezTo>
                  <a:cubicBezTo>
                    <a:pt x="1" y="835"/>
                    <a:pt x="401" y="1135"/>
                    <a:pt x="901" y="1135"/>
                  </a:cubicBezTo>
                  <a:cubicBezTo>
                    <a:pt x="1435" y="1135"/>
                    <a:pt x="1902" y="901"/>
                    <a:pt x="1936" y="568"/>
                  </a:cubicBezTo>
                  <a:cubicBezTo>
                    <a:pt x="1969" y="301"/>
                    <a:pt x="1569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75"/>
            <p:cNvSpPr/>
            <p:nvPr/>
          </p:nvSpPr>
          <p:spPr>
            <a:xfrm>
              <a:off x="3943050" y="2514700"/>
              <a:ext cx="427000" cy="255050"/>
            </a:xfrm>
            <a:custGeom>
              <a:avLst/>
              <a:gdLst/>
              <a:ahLst/>
              <a:cxnLst/>
              <a:rect l="l" t="t" r="r" b="b"/>
              <a:pathLst>
                <a:path w="17080" h="10202" extrusionOk="0">
                  <a:moveTo>
                    <a:pt x="14869" y="1"/>
                  </a:moveTo>
                  <a:cubicBezTo>
                    <a:pt x="10466" y="1"/>
                    <a:pt x="6766" y="1789"/>
                    <a:pt x="5505" y="2592"/>
                  </a:cubicBezTo>
                  <a:cubicBezTo>
                    <a:pt x="5471" y="2592"/>
                    <a:pt x="5471" y="2625"/>
                    <a:pt x="5438" y="2625"/>
                  </a:cubicBezTo>
                  <a:lnTo>
                    <a:pt x="5405" y="2692"/>
                  </a:lnTo>
                  <a:cubicBezTo>
                    <a:pt x="5238" y="2758"/>
                    <a:pt x="5104" y="2892"/>
                    <a:pt x="4971" y="2959"/>
                  </a:cubicBezTo>
                  <a:cubicBezTo>
                    <a:pt x="4837" y="3059"/>
                    <a:pt x="4671" y="3192"/>
                    <a:pt x="4571" y="3259"/>
                  </a:cubicBezTo>
                  <a:cubicBezTo>
                    <a:pt x="4270" y="3526"/>
                    <a:pt x="4004" y="3726"/>
                    <a:pt x="3737" y="3959"/>
                  </a:cubicBezTo>
                  <a:cubicBezTo>
                    <a:pt x="3403" y="4260"/>
                    <a:pt x="3003" y="4593"/>
                    <a:pt x="2669" y="4960"/>
                  </a:cubicBezTo>
                  <a:cubicBezTo>
                    <a:pt x="1635" y="6061"/>
                    <a:pt x="735" y="7295"/>
                    <a:pt x="1" y="8629"/>
                  </a:cubicBezTo>
                  <a:lnTo>
                    <a:pt x="401" y="8896"/>
                  </a:lnTo>
                  <a:cubicBezTo>
                    <a:pt x="634" y="9063"/>
                    <a:pt x="935" y="9230"/>
                    <a:pt x="1235" y="9397"/>
                  </a:cubicBezTo>
                  <a:cubicBezTo>
                    <a:pt x="1302" y="9430"/>
                    <a:pt x="1435" y="9463"/>
                    <a:pt x="1502" y="9530"/>
                  </a:cubicBezTo>
                  <a:lnTo>
                    <a:pt x="1568" y="9530"/>
                  </a:lnTo>
                  <a:cubicBezTo>
                    <a:pt x="1635" y="9563"/>
                    <a:pt x="1769" y="9597"/>
                    <a:pt x="1835" y="9630"/>
                  </a:cubicBezTo>
                  <a:cubicBezTo>
                    <a:pt x="1935" y="9697"/>
                    <a:pt x="2069" y="9730"/>
                    <a:pt x="2136" y="9763"/>
                  </a:cubicBezTo>
                  <a:cubicBezTo>
                    <a:pt x="2236" y="9830"/>
                    <a:pt x="2336" y="9864"/>
                    <a:pt x="2436" y="9897"/>
                  </a:cubicBezTo>
                  <a:cubicBezTo>
                    <a:pt x="2636" y="9930"/>
                    <a:pt x="2903" y="10030"/>
                    <a:pt x="3103" y="10064"/>
                  </a:cubicBezTo>
                  <a:cubicBezTo>
                    <a:pt x="3170" y="10064"/>
                    <a:pt x="3270" y="10097"/>
                    <a:pt x="3336" y="10097"/>
                  </a:cubicBezTo>
                  <a:cubicBezTo>
                    <a:pt x="3692" y="10164"/>
                    <a:pt x="4056" y="10201"/>
                    <a:pt x="4416" y="10201"/>
                  </a:cubicBezTo>
                  <a:cubicBezTo>
                    <a:pt x="5306" y="10201"/>
                    <a:pt x="6174" y="9976"/>
                    <a:pt x="6839" y="9430"/>
                  </a:cubicBezTo>
                  <a:cubicBezTo>
                    <a:pt x="7273" y="9096"/>
                    <a:pt x="7639" y="8729"/>
                    <a:pt x="7973" y="8329"/>
                  </a:cubicBezTo>
                  <a:cubicBezTo>
                    <a:pt x="8006" y="8229"/>
                    <a:pt x="8073" y="8196"/>
                    <a:pt x="8106" y="8162"/>
                  </a:cubicBezTo>
                  <a:cubicBezTo>
                    <a:pt x="9107" y="6861"/>
                    <a:pt x="9841" y="5360"/>
                    <a:pt x="11009" y="4193"/>
                  </a:cubicBezTo>
                  <a:cubicBezTo>
                    <a:pt x="12776" y="2492"/>
                    <a:pt x="14945" y="1257"/>
                    <a:pt x="17080" y="157"/>
                  </a:cubicBezTo>
                  <a:cubicBezTo>
                    <a:pt x="16329" y="49"/>
                    <a:pt x="15590" y="1"/>
                    <a:pt x="148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75"/>
            <p:cNvSpPr/>
            <p:nvPr/>
          </p:nvSpPr>
          <p:spPr>
            <a:xfrm>
              <a:off x="3880500" y="2301775"/>
              <a:ext cx="265225" cy="467975"/>
            </a:xfrm>
            <a:custGeom>
              <a:avLst/>
              <a:gdLst/>
              <a:ahLst/>
              <a:cxnLst/>
              <a:rect l="l" t="t" r="r" b="b"/>
              <a:pathLst>
                <a:path w="10609" h="18719" extrusionOk="0">
                  <a:moveTo>
                    <a:pt x="4171" y="1"/>
                  </a:moveTo>
                  <a:cubicBezTo>
                    <a:pt x="4137" y="234"/>
                    <a:pt x="4137" y="434"/>
                    <a:pt x="4137" y="601"/>
                  </a:cubicBezTo>
                  <a:lnTo>
                    <a:pt x="4137" y="768"/>
                  </a:lnTo>
                  <a:cubicBezTo>
                    <a:pt x="4104" y="1001"/>
                    <a:pt x="4104" y="1202"/>
                    <a:pt x="4037" y="1368"/>
                  </a:cubicBezTo>
                  <a:cubicBezTo>
                    <a:pt x="4037" y="1535"/>
                    <a:pt x="4037" y="1635"/>
                    <a:pt x="4004" y="1769"/>
                  </a:cubicBezTo>
                  <a:cubicBezTo>
                    <a:pt x="3870" y="2603"/>
                    <a:pt x="3704" y="3403"/>
                    <a:pt x="3470" y="4204"/>
                  </a:cubicBezTo>
                  <a:cubicBezTo>
                    <a:pt x="3270" y="4771"/>
                    <a:pt x="3036" y="5338"/>
                    <a:pt x="2836" y="5905"/>
                  </a:cubicBezTo>
                  <a:cubicBezTo>
                    <a:pt x="2736" y="6272"/>
                    <a:pt x="2569" y="6672"/>
                    <a:pt x="2403" y="7039"/>
                  </a:cubicBezTo>
                  <a:cubicBezTo>
                    <a:pt x="2136" y="7573"/>
                    <a:pt x="1902" y="8140"/>
                    <a:pt x="1635" y="8707"/>
                  </a:cubicBezTo>
                  <a:cubicBezTo>
                    <a:pt x="835" y="10508"/>
                    <a:pt x="1" y="12410"/>
                    <a:pt x="601" y="14411"/>
                  </a:cubicBezTo>
                  <a:lnTo>
                    <a:pt x="735" y="14778"/>
                  </a:lnTo>
                  <a:cubicBezTo>
                    <a:pt x="801" y="14911"/>
                    <a:pt x="835" y="14978"/>
                    <a:pt x="902" y="15112"/>
                  </a:cubicBezTo>
                  <a:cubicBezTo>
                    <a:pt x="968" y="15212"/>
                    <a:pt x="1002" y="15312"/>
                    <a:pt x="1068" y="15412"/>
                  </a:cubicBezTo>
                  <a:cubicBezTo>
                    <a:pt x="1068" y="15445"/>
                    <a:pt x="1102" y="15445"/>
                    <a:pt x="1102" y="15478"/>
                  </a:cubicBezTo>
                  <a:cubicBezTo>
                    <a:pt x="1135" y="15579"/>
                    <a:pt x="1168" y="15712"/>
                    <a:pt x="1268" y="15779"/>
                  </a:cubicBezTo>
                  <a:cubicBezTo>
                    <a:pt x="1302" y="15879"/>
                    <a:pt x="1402" y="15945"/>
                    <a:pt x="1435" y="16046"/>
                  </a:cubicBezTo>
                  <a:cubicBezTo>
                    <a:pt x="1502" y="16112"/>
                    <a:pt x="1569" y="16212"/>
                    <a:pt x="1635" y="16279"/>
                  </a:cubicBezTo>
                  <a:lnTo>
                    <a:pt x="1669" y="16346"/>
                  </a:lnTo>
                  <a:cubicBezTo>
                    <a:pt x="1802" y="16446"/>
                    <a:pt x="1936" y="16613"/>
                    <a:pt x="2102" y="16746"/>
                  </a:cubicBezTo>
                  <a:cubicBezTo>
                    <a:pt x="2236" y="16879"/>
                    <a:pt x="2403" y="16980"/>
                    <a:pt x="2569" y="17113"/>
                  </a:cubicBezTo>
                  <a:lnTo>
                    <a:pt x="2636" y="17213"/>
                  </a:lnTo>
                  <a:cubicBezTo>
                    <a:pt x="2736" y="17280"/>
                    <a:pt x="2803" y="17313"/>
                    <a:pt x="2903" y="17413"/>
                  </a:cubicBezTo>
                  <a:cubicBezTo>
                    <a:pt x="3136" y="17580"/>
                    <a:pt x="3437" y="17747"/>
                    <a:pt x="3737" y="17914"/>
                  </a:cubicBezTo>
                  <a:cubicBezTo>
                    <a:pt x="3804" y="17947"/>
                    <a:pt x="3937" y="17980"/>
                    <a:pt x="4004" y="18047"/>
                  </a:cubicBezTo>
                  <a:lnTo>
                    <a:pt x="4070" y="18047"/>
                  </a:lnTo>
                  <a:cubicBezTo>
                    <a:pt x="4137" y="18080"/>
                    <a:pt x="4271" y="18114"/>
                    <a:pt x="4337" y="18147"/>
                  </a:cubicBezTo>
                  <a:cubicBezTo>
                    <a:pt x="4437" y="18214"/>
                    <a:pt x="4571" y="18247"/>
                    <a:pt x="4638" y="18280"/>
                  </a:cubicBezTo>
                  <a:cubicBezTo>
                    <a:pt x="4738" y="18347"/>
                    <a:pt x="4838" y="18381"/>
                    <a:pt x="4938" y="18414"/>
                  </a:cubicBezTo>
                  <a:cubicBezTo>
                    <a:pt x="5138" y="18447"/>
                    <a:pt x="5405" y="18547"/>
                    <a:pt x="5605" y="18581"/>
                  </a:cubicBezTo>
                  <a:cubicBezTo>
                    <a:pt x="5672" y="18581"/>
                    <a:pt x="5772" y="18614"/>
                    <a:pt x="5838" y="18614"/>
                  </a:cubicBezTo>
                  <a:cubicBezTo>
                    <a:pt x="6194" y="18681"/>
                    <a:pt x="6558" y="18718"/>
                    <a:pt x="6918" y="18718"/>
                  </a:cubicBezTo>
                  <a:cubicBezTo>
                    <a:pt x="7808" y="18718"/>
                    <a:pt x="8676" y="18493"/>
                    <a:pt x="9341" y="17947"/>
                  </a:cubicBezTo>
                  <a:cubicBezTo>
                    <a:pt x="9775" y="17613"/>
                    <a:pt x="10141" y="17246"/>
                    <a:pt x="10475" y="16846"/>
                  </a:cubicBezTo>
                  <a:cubicBezTo>
                    <a:pt x="10508" y="16746"/>
                    <a:pt x="10575" y="16713"/>
                    <a:pt x="10608" y="16679"/>
                  </a:cubicBezTo>
                  <a:cubicBezTo>
                    <a:pt x="10575" y="15545"/>
                    <a:pt x="10075" y="14511"/>
                    <a:pt x="9541" y="13444"/>
                  </a:cubicBezTo>
                  <a:cubicBezTo>
                    <a:pt x="9107" y="12710"/>
                    <a:pt x="8540" y="11909"/>
                    <a:pt x="8173" y="11075"/>
                  </a:cubicBezTo>
                  <a:cubicBezTo>
                    <a:pt x="8140" y="11042"/>
                    <a:pt x="8140" y="11042"/>
                    <a:pt x="8140" y="11009"/>
                  </a:cubicBezTo>
                  <a:lnTo>
                    <a:pt x="8140" y="10942"/>
                  </a:lnTo>
                  <a:cubicBezTo>
                    <a:pt x="8107" y="10875"/>
                    <a:pt x="8040" y="10742"/>
                    <a:pt x="8007" y="10608"/>
                  </a:cubicBezTo>
                  <a:cubicBezTo>
                    <a:pt x="7973" y="10508"/>
                    <a:pt x="7940" y="10375"/>
                    <a:pt x="7873" y="10208"/>
                  </a:cubicBezTo>
                  <a:cubicBezTo>
                    <a:pt x="7873" y="10175"/>
                    <a:pt x="7840" y="10075"/>
                    <a:pt x="7840" y="10008"/>
                  </a:cubicBezTo>
                  <a:cubicBezTo>
                    <a:pt x="7806" y="9708"/>
                    <a:pt x="7773" y="9441"/>
                    <a:pt x="7773" y="9174"/>
                  </a:cubicBezTo>
                  <a:cubicBezTo>
                    <a:pt x="7706" y="8640"/>
                    <a:pt x="7706" y="8140"/>
                    <a:pt x="7706" y="7673"/>
                  </a:cubicBezTo>
                  <a:cubicBezTo>
                    <a:pt x="7673" y="6706"/>
                    <a:pt x="7640" y="5705"/>
                    <a:pt x="7306" y="4771"/>
                  </a:cubicBezTo>
                  <a:cubicBezTo>
                    <a:pt x="7206" y="4537"/>
                    <a:pt x="7106" y="4237"/>
                    <a:pt x="6939" y="4004"/>
                  </a:cubicBezTo>
                  <a:cubicBezTo>
                    <a:pt x="6506" y="3336"/>
                    <a:pt x="5938" y="2769"/>
                    <a:pt x="5438" y="2202"/>
                  </a:cubicBezTo>
                  <a:cubicBezTo>
                    <a:pt x="4838" y="1535"/>
                    <a:pt x="4304" y="768"/>
                    <a:pt x="4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75"/>
            <p:cNvSpPr/>
            <p:nvPr/>
          </p:nvSpPr>
          <p:spPr>
            <a:xfrm>
              <a:off x="3387650" y="2867400"/>
              <a:ext cx="483700" cy="475550"/>
            </a:xfrm>
            <a:custGeom>
              <a:avLst/>
              <a:gdLst/>
              <a:ahLst/>
              <a:cxnLst/>
              <a:rect l="l" t="t" r="r" b="b"/>
              <a:pathLst>
                <a:path w="19348" h="19022" extrusionOk="0">
                  <a:moveTo>
                    <a:pt x="11996" y="0"/>
                  </a:moveTo>
                  <a:cubicBezTo>
                    <a:pt x="11837" y="0"/>
                    <a:pt x="11684" y="45"/>
                    <a:pt x="11542" y="125"/>
                  </a:cubicBezTo>
                  <a:cubicBezTo>
                    <a:pt x="11342" y="259"/>
                    <a:pt x="11175" y="426"/>
                    <a:pt x="11009" y="626"/>
                  </a:cubicBezTo>
                  <a:cubicBezTo>
                    <a:pt x="10442" y="1426"/>
                    <a:pt x="10141" y="2394"/>
                    <a:pt x="10108" y="3394"/>
                  </a:cubicBezTo>
                  <a:lnTo>
                    <a:pt x="10108" y="3728"/>
                  </a:lnTo>
                  <a:cubicBezTo>
                    <a:pt x="9674" y="3428"/>
                    <a:pt x="9274" y="3161"/>
                    <a:pt x="8807" y="2994"/>
                  </a:cubicBezTo>
                  <a:cubicBezTo>
                    <a:pt x="8507" y="2927"/>
                    <a:pt x="8273" y="2827"/>
                    <a:pt x="7973" y="2827"/>
                  </a:cubicBezTo>
                  <a:cubicBezTo>
                    <a:pt x="7540" y="2827"/>
                    <a:pt x="7173" y="2927"/>
                    <a:pt x="6872" y="3161"/>
                  </a:cubicBezTo>
                  <a:cubicBezTo>
                    <a:pt x="6439" y="3595"/>
                    <a:pt x="6305" y="4328"/>
                    <a:pt x="6472" y="5062"/>
                  </a:cubicBezTo>
                  <a:cubicBezTo>
                    <a:pt x="6505" y="5396"/>
                    <a:pt x="6639" y="5729"/>
                    <a:pt x="6806" y="6063"/>
                  </a:cubicBezTo>
                  <a:cubicBezTo>
                    <a:pt x="6972" y="6397"/>
                    <a:pt x="7173" y="6730"/>
                    <a:pt x="7373" y="7064"/>
                  </a:cubicBezTo>
                  <a:cubicBezTo>
                    <a:pt x="6672" y="6730"/>
                    <a:pt x="5938" y="6397"/>
                    <a:pt x="5171" y="6296"/>
                  </a:cubicBezTo>
                  <a:cubicBezTo>
                    <a:pt x="5021" y="6280"/>
                    <a:pt x="4879" y="6271"/>
                    <a:pt x="4742" y="6271"/>
                  </a:cubicBezTo>
                  <a:cubicBezTo>
                    <a:pt x="4604" y="6271"/>
                    <a:pt x="4471" y="6280"/>
                    <a:pt x="4337" y="6296"/>
                  </a:cubicBezTo>
                  <a:cubicBezTo>
                    <a:pt x="3870" y="6330"/>
                    <a:pt x="3470" y="6497"/>
                    <a:pt x="3203" y="6797"/>
                  </a:cubicBezTo>
                  <a:cubicBezTo>
                    <a:pt x="3036" y="6964"/>
                    <a:pt x="2970" y="7164"/>
                    <a:pt x="2936" y="7431"/>
                  </a:cubicBezTo>
                  <a:cubicBezTo>
                    <a:pt x="2870" y="7764"/>
                    <a:pt x="2970" y="8164"/>
                    <a:pt x="3136" y="8565"/>
                  </a:cubicBezTo>
                  <a:cubicBezTo>
                    <a:pt x="3203" y="8765"/>
                    <a:pt x="3337" y="8932"/>
                    <a:pt x="3470" y="9098"/>
                  </a:cubicBezTo>
                  <a:lnTo>
                    <a:pt x="3970" y="9732"/>
                  </a:lnTo>
                  <a:cubicBezTo>
                    <a:pt x="2803" y="9732"/>
                    <a:pt x="1635" y="10066"/>
                    <a:pt x="701" y="10733"/>
                  </a:cubicBezTo>
                  <a:cubicBezTo>
                    <a:pt x="501" y="10833"/>
                    <a:pt x="301" y="11000"/>
                    <a:pt x="168" y="11233"/>
                  </a:cubicBezTo>
                  <a:cubicBezTo>
                    <a:pt x="34" y="11433"/>
                    <a:pt x="1" y="11734"/>
                    <a:pt x="134" y="11934"/>
                  </a:cubicBezTo>
                  <a:cubicBezTo>
                    <a:pt x="301" y="12267"/>
                    <a:pt x="701" y="12401"/>
                    <a:pt x="1102" y="12501"/>
                  </a:cubicBezTo>
                  <a:lnTo>
                    <a:pt x="1135" y="12501"/>
                  </a:lnTo>
                  <a:cubicBezTo>
                    <a:pt x="1368" y="12568"/>
                    <a:pt x="1669" y="12634"/>
                    <a:pt x="1936" y="12734"/>
                  </a:cubicBezTo>
                  <a:cubicBezTo>
                    <a:pt x="3804" y="13268"/>
                    <a:pt x="5672" y="13835"/>
                    <a:pt x="7339" y="14903"/>
                  </a:cubicBezTo>
                  <a:cubicBezTo>
                    <a:pt x="8640" y="15670"/>
                    <a:pt x="9608" y="16904"/>
                    <a:pt x="10775" y="17805"/>
                  </a:cubicBezTo>
                  <a:lnTo>
                    <a:pt x="10875" y="17938"/>
                  </a:lnTo>
                  <a:cubicBezTo>
                    <a:pt x="11276" y="18238"/>
                    <a:pt x="11676" y="18505"/>
                    <a:pt x="12143" y="18739"/>
                  </a:cubicBezTo>
                  <a:cubicBezTo>
                    <a:pt x="12579" y="18934"/>
                    <a:pt x="13042" y="19021"/>
                    <a:pt x="13517" y="19021"/>
                  </a:cubicBezTo>
                  <a:cubicBezTo>
                    <a:pt x="14096" y="19021"/>
                    <a:pt x="14692" y="18892"/>
                    <a:pt x="15278" y="18672"/>
                  </a:cubicBezTo>
                  <a:cubicBezTo>
                    <a:pt x="15378" y="18639"/>
                    <a:pt x="15512" y="18605"/>
                    <a:pt x="15612" y="18572"/>
                  </a:cubicBezTo>
                  <a:cubicBezTo>
                    <a:pt x="15812" y="18472"/>
                    <a:pt x="15979" y="18405"/>
                    <a:pt x="16179" y="18272"/>
                  </a:cubicBezTo>
                  <a:cubicBezTo>
                    <a:pt x="16513" y="18072"/>
                    <a:pt x="16880" y="17805"/>
                    <a:pt x="17213" y="17504"/>
                  </a:cubicBezTo>
                  <a:cubicBezTo>
                    <a:pt x="17313" y="17471"/>
                    <a:pt x="17347" y="17438"/>
                    <a:pt x="17380" y="17404"/>
                  </a:cubicBezTo>
                  <a:lnTo>
                    <a:pt x="17613" y="17171"/>
                  </a:lnTo>
                  <a:cubicBezTo>
                    <a:pt x="17780" y="17004"/>
                    <a:pt x="17880" y="16904"/>
                    <a:pt x="18014" y="16737"/>
                  </a:cubicBezTo>
                  <a:lnTo>
                    <a:pt x="18114" y="16637"/>
                  </a:lnTo>
                  <a:cubicBezTo>
                    <a:pt x="18147" y="16570"/>
                    <a:pt x="18214" y="16470"/>
                    <a:pt x="18281" y="16404"/>
                  </a:cubicBezTo>
                  <a:cubicBezTo>
                    <a:pt x="18381" y="16170"/>
                    <a:pt x="18547" y="15970"/>
                    <a:pt x="18681" y="15737"/>
                  </a:cubicBezTo>
                  <a:lnTo>
                    <a:pt x="18681" y="15670"/>
                  </a:lnTo>
                  <a:cubicBezTo>
                    <a:pt x="18714" y="15570"/>
                    <a:pt x="18781" y="15470"/>
                    <a:pt x="18814" y="15403"/>
                  </a:cubicBezTo>
                  <a:lnTo>
                    <a:pt x="18948" y="15136"/>
                  </a:lnTo>
                  <a:cubicBezTo>
                    <a:pt x="18981" y="14936"/>
                    <a:pt x="19048" y="14769"/>
                    <a:pt x="19114" y="14569"/>
                  </a:cubicBezTo>
                  <a:cubicBezTo>
                    <a:pt x="19114" y="14469"/>
                    <a:pt x="19148" y="14436"/>
                    <a:pt x="19148" y="14336"/>
                  </a:cubicBezTo>
                  <a:cubicBezTo>
                    <a:pt x="19148" y="14269"/>
                    <a:pt x="19181" y="14169"/>
                    <a:pt x="19181" y="14069"/>
                  </a:cubicBezTo>
                  <a:cubicBezTo>
                    <a:pt x="19215" y="13969"/>
                    <a:pt x="19215" y="13835"/>
                    <a:pt x="19215" y="13768"/>
                  </a:cubicBezTo>
                  <a:cubicBezTo>
                    <a:pt x="19348" y="11834"/>
                    <a:pt x="18214" y="10299"/>
                    <a:pt x="17280" y="8898"/>
                  </a:cubicBezTo>
                  <a:cubicBezTo>
                    <a:pt x="16379" y="7664"/>
                    <a:pt x="15479" y="6497"/>
                    <a:pt x="14711" y="5229"/>
                  </a:cubicBezTo>
                  <a:cubicBezTo>
                    <a:pt x="14511" y="4895"/>
                    <a:pt x="14344" y="4562"/>
                    <a:pt x="14178" y="4162"/>
                  </a:cubicBezTo>
                  <a:cubicBezTo>
                    <a:pt x="14011" y="3828"/>
                    <a:pt x="13844" y="3461"/>
                    <a:pt x="13711" y="3094"/>
                  </a:cubicBezTo>
                  <a:lnTo>
                    <a:pt x="13477" y="2327"/>
                  </a:lnTo>
                  <a:cubicBezTo>
                    <a:pt x="13444" y="2160"/>
                    <a:pt x="13344" y="1927"/>
                    <a:pt x="13310" y="1660"/>
                  </a:cubicBezTo>
                  <a:cubicBezTo>
                    <a:pt x="13144" y="993"/>
                    <a:pt x="12877" y="259"/>
                    <a:pt x="12310" y="59"/>
                  </a:cubicBezTo>
                  <a:cubicBezTo>
                    <a:pt x="12204" y="19"/>
                    <a:pt x="12099" y="0"/>
                    <a:pt x="11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75"/>
            <p:cNvSpPr/>
            <p:nvPr/>
          </p:nvSpPr>
          <p:spPr>
            <a:xfrm>
              <a:off x="3321775" y="2973100"/>
              <a:ext cx="443675" cy="265200"/>
            </a:xfrm>
            <a:custGeom>
              <a:avLst/>
              <a:gdLst/>
              <a:ahLst/>
              <a:cxnLst/>
              <a:rect l="l" t="t" r="r" b="b"/>
              <a:pathLst>
                <a:path w="17747" h="10608" fill="none" extrusionOk="0">
                  <a:moveTo>
                    <a:pt x="17747" y="10608"/>
                  </a:moveTo>
                  <a:cubicBezTo>
                    <a:pt x="13844" y="5337"/>
                    <a:pt x="6172" y="534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75"/>
            <p:cNvSpPr/>
            <p:nvPr/>
          </p:nvSpPr>
          <p:spPr>
            <a:xfrm>
              <a:off x="3404325" y="2923900"/>
              <a:ext cx="371975" cy="310250"/>
            </a:xfrm>
            <a:custGeom>
              <a:avLst/>
              <a:gdLst/>
              <a:ahLst/>
              <a:cxnLst/>
              <a:rect l="l" t="t" r="r" b="b"/>
              <a:pathLst>
                <a:path w="14879" h="12410" fill="none" extrusionOk="0">
                  <a:moveTo>
                    <a:pt x="14878" y="12409"/>
                  </a:moveTo>
                  <a:cubicBezTo>
                    <a:pt x="8640" y="5071"/>
                    <a:pt x="3637" y="1735"/>
                    <a:pt x="1" y="0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75"/>
            <p:cNvSpPr/>
            <p:nvPr/>
          </p:nvSpPr>
          <p:spPr>
            <a:xfrm>
              <a:off x="3382650" y="2901275"/>
              <a:ext cx="32550" cy="41925"/>
            </a:xfrm>
            <a:custGeom>
              <a:avLst/>
              <a:gdLst/>
              <a:ahLst/>
              <a:cxnLst/>
              <a:rect l="l" t="t" r="r" b="b"/>
              <a:pathLst>
                <a:path w="1302" h="1677" extrusionOk="0">
                  <a:moveTo>
                    <a:pt x="809" y="1"/>
                  </a:moveTo>
                  <a:cubicBezTo>
                    <a:pt x="570" y="1"/>
                    <a:pt x="303" y="226"/>
                    <a:pt x="167" y="605"/>
                  </a:cubicBezTo>
                  <a:cubicBezTo>
                    <a:pt x="1" y="1039"/>
                    <a:pt x="34" y="1539"/>
                    <a:pt x="268" y="1639"/>
                  </a:cubicBezTo>
                  <a:cubicBezTo>
                    <a:pt x="318" y="1664"/>
                    <a:pt x="372" y="1676"/>
                    <a:pt x="427" y="1676"/>
                  </a:cubicBezTo>
                  <a:cubicBezTo>
                    <a:pt x="665" y="1676"/>
                    <a:pt x="933" y="1451"/>
                    <a:pt x="1068" y="1072"/>
                  </a:cubicBezTo>
                  <a:cubicBezTo>
                    <a:pt x="1302" y="605"/>
                    <a:pt x="1202" y="138"/>
                    <a:pt x="968" y="38"/>
                  </a:cubicBezTo>
                  <a:cubicBezTo>
                    <a:pt x="918" y="13"/>
                    <a:pt x="864" y="1"/>
                    <a:pt x="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75"/>
            <p:cNvSpPr/>
            <p:nvPr/>
          </p:nvSpPr>
          <p:spPr>
            <a:xfrm>
              <a:off x="3335125" y="3074000"/>
              <a:ext cx="430325" cy="164300"/>
            </a:xfrm>
            <a:custGeom>
              <a:avLst/>
              <a:gdLst/>
              <a:ahLst/>
              <a:cxnLst/>
              <a:rect l="l" t="t" r="r" b="b"/>
              <a:pathLst>
                <a:path w="17213" h="6572" fill="none" extrusionOk="0">
                  <a:moveTo>
                    <a:pt x="17213" y="6572"/>
                  </a:moveTo>
                  <a:cubicBezTo>
                    <a:pt x="12443" y="2035"/>
                    <a:pt x="6071" y="1"/>
                    <a:pt x="0" y="668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75"/>
            <p:cNvSpPr/>
            <p:nvPr/>
          </p:nvSpPr>
          <p:spPr>
            <a:xfrm>
              <a:off x="3611150" y="2806300"/>
              <a:ext cx="196000" cy="383650"/>
            </a:xfrm>
            <a:custGeom>
              <a:avLst/>
              <a:gdLst/>
              <a:ahLst/>
              <a:cxnLst/>
              <a:rect l="l" t="t" r="r" b="b"/>
              <a:pathLst>
                <a:path w="7840" h="15346" fill="none" extrusionOk="0">
                  <a:moveTo>
                    <a:pt x="7839" y="15345"/>
                  </a:moveTo>
                  <a:cubicBezTo>
                    <a:pt x="2702" y="11176"/>
                    <a:pt x="201" y="6105"/>
                    <a:pt x="1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75"/>
            <p:cNvSpPr/>
            <p:nvPr/>
          </p:nvSpPr>
          <p:spPr>
            <a:xfrm>
              <a:off x="3587025" y="2786200"/>
              <a:ext cx="49050" cy="24400"/>
            </a:xfrm>
            <a:custGeom>
              <a:avLst/>
              <a:gdLst/>
              <a:ahLst/>
              <a:cxnLst/>
              <a:rect l="l" t="t" r="r" b="b"/>
              <a:pathLst>
                <a:path w="1962" h="976" extrusionOk="0">
                  <a:moveTo>
                    <a:pt x="791" y="1"/>
                  </a:moveTo>
                  <a:cubicBezTo>
                    <a:pt x="342" y="1"/>
                    <a:pt x="1" y="193"/>
                    <a:pt x="32" y="471"/>
                  </a:cubicBezTo>
                  <a:cubicBezTo>
                    <a:pt x="65" y="705"/>
                    <a:pt x="532" y="972"/>
                    <a:pt x="1032" y="972"/>
                  </a:cubicBezTo>
                  <a:cubicBezTo>
                    <a:pt x="1069" y="974"/>
                    <a:pt x="1105" y="975"/>
                    <a:pt x="1140" y="975"/>
                  </a:cubicBezTo>
                  <a:cubicBezTo>
                    <a:pt x="1593" y="975"/>
                    <a:pt x="1961" y="783"/>
                    <a:pt x="1900" y="505"/>
                  </a:cubicBezTo>
                  <a:cubicBezTo>
                    <a:pt x="1866" y="238"/>
                    <a:pt x="1466" y="4"/>
                    <a:pt x="899" y="4"/>
                  </a:cubicBezTo>
                  <a:cubicBezTo>
                    <a:pt x="862" y="2"/>
                    <a:pt x="826" y="1"/>
                    <a:pt x="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75"/>
            <p:cNvSpPr/>
            <p:nvPr/>
          </p:nvSpPr>
          <p:spPr>
            <a:xfrm>
              <a:off x="3421850" y="3041475"/>
              <a:ext cx="343600" cy="196825"/>
            </a:xfrm>
            <a:custGeom>
              <a:avLst/>
              <a:gdLst/>
              <a:ahLst/>
              <a:cxnLst/>
              <a:rect l="l" t="t" r="r" b="b"/>
              <a:pathLst>
                <a:path w="13744" h="7873" fill="none" extrusionOk="0">
                  <a:moveTo>
                    <a:pt x="13744" y="7873"/>
                  </a:moveTo>
                  <a:cubicBezTo>
                    <a:pt x="9007" y="3036"/>
                    <a:pt x="4971" y="1268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75"/>
            <p:cNvSpPr/>
            <p:nvPr/>
          </p:nvSpPr>
          <p:spPr>
            <a:xfrm>
              <a:off x="3402675" y="3020575"/>
              <a:ext cx="25875" cy="45175"/>
            </a:xfrm>
            <a:custGeom>
              <a:avLst/>
              <a:gdLst/>
              <a:ahLst/>
              <a:cxnLst/>
              <a:rect l="l" t="t" r="r" b="b"/>
              <a:pathLst>
                <a:path w="1035" h="1807" extrusionOk="0">
                  <a:moveTo>
                    <a:pt x="526" y="0"/>
                  </a:moveTo>
                  <a:cubicBezTo>
                    <a:pt x="246" y="0"/>
                    <a:pt x="32" y="326"/>
                    <a:pt x="0" y="803"/>
                  </a:cubicBezTo>
                  <a:cubicBezTo>
                    <a:pt x="0" y="1304"/>
                    <a:pt x="167" y="1771"/>
                    <a:pt x="401" y="1804"/>
                  </a:cubicBezTo>
                  <a:cubicBezTo>
                    <a:pt x="414" y="1805"/>
                    <a:pt x="428" y="1806"/>
                    <a:pt x="442" y="1806"/>
                  </a:cubicBezTo>
                  <a:cubicBezTo>
                    <a:pt x="722" y="1806"/>
                    <a:pt x="937" y="1481"/>
                    <a:pt x="1001" y="1003"/>
                  </a:cubicBezTo>
                  <a:cubicBezTo>
                    <a:pt x="1034" y="503"/>
                    <a:pt x="868" y="36"/>
                    <a:pt x="567" y="3"/>
                  </a:cubicBezTo>
                  <a:cubicBezTo>
                    <a:pt x="553" y="1"/>
                    <a:pt x="540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75"/>
            <p:cNvSpPr/>
            <p:nvPr/>
          </p:nvSpPr>
          <p:spPr>
            <a:xfrm>
              <a:off x="3561125" y="2871350"/>
              <a:ext cx="246025" cy="318600"/>
            </a:xfrm>
            <a:custGeom>
              <a:avLst/>
              <a:gdLst/>
              <a:ahLst/>
              <a:cxnLst/>
              <a:rect l="l" t="t" r="r" b="b"/>
              <a:pathLst>
                <a:path w="9841" h="12744" fill="none" extrusionOk="0">
                  <a:moveTo>
                    <a:pt x="9840" y="12743"/>
                  </a:moveTo>
                  <a:cubicBezTo>
                    <a:pt x="3903" y="9941"/>
                    <a:pt x="1901" y="6072"/>
                    <a:pt x="0" y="1"/>
                  </a:cubicBezTo>
                </a:path>
              </a:pathLst>
            </a:custGeom>
            <a:noFill/>
            <a:ln w="5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75"/>
            <p:cNvSpPr/>
            <p:nvPr/>
          </p:nvSpPr>
          <p:spPr>
            <a:xfrm>
              <a:off x="3536925" y="2851550"/>
              <a:ext cx="46725" cy="26625"/>
            </a:xfrm>
            <a:custGeom>
              <a:avLst/>
              <a:gdLst/>
              <a:ahLst/>
              <a:cxnLst/>
              <a:rect l="l" t="t" r="r" b="b"/>
              <a:pathLst>
                <a:path w="1869" h="1065" extrusionOk="0">
                  <a:moveTo>
                    <a:pt x="1165" y="0"/>
                  </a:moveTo>
                  <a:cubicBezTo>
                    <a:pt x="1030" y="0"/>
                    <a:pt x="884" y="19"/>
                    <a:pt x="735" y="59"/>
                  </a:cubicBezTo>
                  <a:cubicBezTo>
                    <a:pt x="301" y="192"/>
                    <a:pt x="1" y="493"/>
                    <a:pt x="67" y="759"/>
                  </a:cubicBezTo>
                  <a:cubicBezTo>
                    <a:pt x="142" y="958"/>
                    <a:pt x="438" y="1064"/>
                    <a:pt x="778" y="1064"/>
                  </a:cubicBezTo>
                  <a:cubicBezTo>
                    <a:pt x="894" y="1064"/>
                    <a:pt x="1016" y="1052"/>
                    <a:pt x="1135" y="1026"/>
                  </a:cubicBezTo>
                  <a:cubicBezTo>
                    <a:pt x="1569" y="893"/>
                    <a:pt x="1869" y="559"/>
                    <a:pt x="1802" y="292"/>
                  </a:cubicBezTo>
                  <a:cubicBezTo>
                    <a:pt x="1732" y="105"/>
                    <a:pt x="1481" y="0"/>
                    <a:pt x="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75"/>
            <p:cNvSpPr/>
            <p:nvPr/>
          </p:nvSpPr>
          <p:spPr>
            <a:xfrm>
              <a:off x="3415175" y="3155425"/>
              <a:ext cx="423675" cy="187525"/>
            </a:xfrm>
            <a:custGeom>
              <a:avLst/>
              <a:gdLst/>
              <a:ahLst/>
              <a:cxnLst/>
              <a:rect l="l" t="t" r="r" b="b"/>
              <a:pathLst>
                <a:path w="16947" h="7501" extrusionOk="0">
                  <a:moveTo>
                    <a:pt x="5533" y="1"/>
                  </a:moveTo>
                  <a:cubicBezTo>
                    <a:pt x="3824" y="1"/>
                    <a:pt x="1898" y="246"/>
                    <a:pt x="1" y="980"/>
                  </a:cubicBezTo>
                  <a:cubicBezTo>
                    <a:pt x="234" y="1047"/>
                    <a:pt x="534" y="1113"/>
                    <a:pt x="768" y="1213"/>
                  </a:cubicBezTo>
                  <a:cubicBezTo>
                    <a:pt x="2636" y="1747"/>
                    <a:pt x="4537" y="2314"/>
                    <a:pt x="6205" y="3382"/>
                  </a:cubicBezTo>
                  <a:cubicBezTo>
                    <a:pt x="7506" y="4149"/>
                    <a:pt x="8440" y="5383"/>
                    <a:pt x="9607" y="6284"/>
                  </a:cubicBezTo>
                  <a:lnTo>
                    <a:pt x="9741" y="6417"/>
                  </a:lnTo>
                  <a:cubicBezTo>
                    <a:pt x="10108" y="6717"/>
                    <a:pt x="10541" y="6984"/>
                    <a:pt x="10975" y="7218"/>
                  </a:cubicBezTo>
                  <a:cubicBezTo>
                    <a:pt x="11411" y="7413"/>
                    <a:pt x="11881" y="7500"/>
                    <a:pt x="12360" y="7500"/>
                  </a:cubicBezTo>
                  <a:cubicBezTo>
                    <a:pt x="12944" y="7500"/>
                    <a:pt x="13543" y="7371"/>
                    <a:pt x="14111" y="7151"/>
                  </a:cubicBezTo>
                  <a:cubicBezTo>
                    <a:pt x="14244" y="7118"/>
                    <a:pt x="14378" y="7084"/>
                    <a:pt x="14444" y="7051"/>
                  </a:cubicBezTo>
                  <a:cubicBezTo>
                    <a:pt x="14644" y="6951"/>
                    <a:pt x="14845" y="6884"/>
                    <a:pt x="15045" y="6751"/>
                  </a:cubicBezTo>
                  <a:cubicBezTo>
                    <a:pt x="15378" y="6551"/>
                    <a:pt x="15745" y="6284"/>
                    <a:pt x="16079" y="5983"/>
                  </a:cubicBezTo>
                  <a:cubicBezTo>
                    <a:pt x="16179" y="5950"/>
                    <a:pt x="16212" y="5917"/>
                    <a:pt x="16246" y="5883"/>
                  </a:cubicBezTo>
                  <a:lnTo>
                    <a:pt x="16446" y="5650"/>
                  </a:lnTo>
                  <a:cubicBezTo>
                    <a:pt x="16612" y="5483"/>
                    <a:pt x="16746" y="5383"/>
                    <a:pt x="16879" y="5216"/>
                  </a:cubicBezTo>
                  <a:lnTo>
                    <a:pt x="16946" y="5116"/>
                  </a:lnTo>
                  <a:cubicBezTo>
                    <a:pt x="16045" y="4082"/>
                    <a:pt x="14945" y="3115"/>
                    <a:pt x="13877" y="2381"/>
                  </a:cubicBezTo>
                  <a:cubicBezTo>
                    <a:pt x="13477" y="2114"/>
                    <a:pt x="13077" y="1881"/>
                    <a:pt x="12710" y="1647"/>
                  </a:cubicBezTo>
                  <a:cubicBezTo>
                    <a:pt x="12409" y="1547"/>
                    <a:pt x="12109" y="1380"/>
                    <a:pt x="11809" y="1247"/>
                  </a:cubicBezTo>
                  <a:cubicBezTo>
                    <a:pt x="11676" y="1147"/>
                    <a:pt x="11542" y="1080"/>
                    <a:pt x="11375" y="1047"/>
                  </a:cubicBezTo>
                  <a:cubicBezTo>
                    <a:pt x="11242" y="980"/>
                    <a:pt x="11075" y="913"/>
                    <a:pt x="10942" y="880"/>
                  </a:cubicBezTo>
                  <a:cubicBezTo>
                    <a:pt x="10908" y="813"/>
                    <a:pt x="10908" y="813"/>
                    <a:pt x="10875" y="813"/>
                  </a:cubicBezTo>
                  <a:cubicBezTo>
                    <a:pt x="10808" y="813"/>
                    <a:pt x="10808" y="780"/>
                    <a:pt x="10775" y="780"/>
                  </a:cubicBezTo>
                  <a:cubicBezTo>
                    <a:pt x="9917" y="487"/>
                    <a:pt x="7940" y="1"/>
                    <a:pt x="55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75"/>
            <p:cNvSpPr/>
            <p:nvPr/>
          </p:nvSpPr>
          <p:spPr>
            <a:xfrm>
              <a:off x="3650350" y="2907225"/>
              <a:ext cx="221000" cy="435725"/>
            </a:xfrm>
            <a:custGeom>
              <a:avLst/>
              <a:gdLst/>
              <a:ahLst/>
              <a:cxnLst/>
              <a:rect l="l" t="t" r="r" b="b"/>
              <a:pathLst>
                <a:path w="8840" h="17429" extrusionOk="0">
                  <a:moveTo>
                    <a:pt x="2636" y="0"/>
                  </a:moveTo>
                  <a:lnTo>
                    <a:pt x="2636" y="0"/>
                  </a:lnTo>
                  <a:cubicBezTo>
                    <a:pt x="2669" y="701"/>
                    <a:pt x="2335" y="1501"/>
                    <a:pt x="1968" y="2202"/>
                  </a:cubicBezTo>
                  <a:cubicBezTo>
                    <a:pt x="1635" y="2835"/>
                    <a:pt x="1201" y="3469"/>
                    <a:pt x="1001" y="4136"/>
                  </a:cubicBezTo>
                  <a:cubicBezTo>
                    <a:pt x="934" y="4370"/>
                    <a:pt x="868" y="4670"/>
                    <a:pt x="834" y="4904"/>
                  </a:cubicBezTo>
                  <a:cubicBezTo>
                    <a:pt x="701" y="5838"/>
                    <a:pt x="868" y="6705"/>
                    <a:pt x="1034" y="7572"/>
                  </a:cubicBezTo>
                  <a:cubicBezTo>
                    <a:pt x="1134" y="8006"/>
                    <a:pt x="1201" y="8473"/>
                    <a:pt x="1301" y="8906"/>
                  </a:cubicBezTo>
                  <a:cubicBezTo>
                    <a:pt x="1335" y="9173"/>
                    <a:pt x="1368" y="9407"/>
                    <a:pt x="1368" y="9674"/>
                  </a:cubicBezTo>
                  <a:lnTo>
                    <a:pt x="1368" y="9874"/>
                  </a:lnTo>
                  <a:lnTo>
                    <a:pt x="1368" y="10307"/>
                  </a:lnTo>
                  <a:cubicBezTo>
                    <a:pt x="1368" y="10374"/>
                    <a:pt x="1335" y="10508"/>
                    <a:pt x="1335" y="10641"/>
                  </a:cubicBezTo>
                  <a:lnTo>
                    <a:pt x="1335" y="10674"/>
                  </a:lnTo>
                  <a:lnTo>
                    <a:pt x="1335" y="10741"/>
                  </a:lnTo>
                  <a:cubicBezTo>
                    <a:pt x="1201" y="11575"/>
                    <a:pt x="868" y="12376"/>
                    <a:pt x="601" y="13176"/>
                  </a:cubicBezTo>
                  <a:cubicBezTo>
                    <a:pt x="267" y="14177"/>
                    <a:pt x="0" y="15211"/>
                    <a:pt x="200" y="16212"/>
                  </a:cubicBezTo>
                  <a:lnTo>
                    <a:pt x="334" y="16345"/>
                  </a:lnTo>
                  <a:cubicBezTo>
                    <a:pt x="701" y="16645"/>
                    <a:pt x="1134" y="16912"/>
                    <a:pt x="1601" y="17146"/>
                  </a:cubicBezTo>
                  <a:cubicBezTo>
                    <a:pt x="2022" y="17341"/>
                    <a:pt x="2484" y="17428"/>
                    <a:pt x="2959" y="17428"/>
                  </a:cubicBezTo>
                  <a:cubicBezTo>
                    <a:pt x="3537" y="17428"/>
                    <a:pt x="4136" y="17299"/>
                    <a:pt x="4704" y="17079"/>
                  </a:cubicBezTo>
                  <a:cubicBezTo>
                    <a:pt x="4837" y="17046"/>
                    <a:pt x="4971" y="17012"/>
                    <a:pt x="5037" y="16979"/>
                  </a:cubicBezTo>
                  <a:cubicBezTo>
                    <a:pt x="5271" y="16879"/>
                    <a:pt x="5438" y="16812"/>
                    <a:pt x="5638" y="16679"/>
                  </a:cubicBezTo>
                  <a:cubicBezTo>
                    <a:pt x="5971" y="16479"/>
                    <a:pt x="6338" y="16212"/>
                    <a:pt x="6672" y="15911"/>
                  </a:cubicBezTo>
                  <a:cubicBezTo>
                    <a:pt x="6772" y="15878"/>
                    <a:pt x="6805" y="15845"/>
                    <a:pt x="6839" y="15811"/>
                  </a:cubicBezTo>
                  <a:lnTo>
                    <a:pt x="7039" y="15578"/>
                  </a:lnTo>
                  <a:cubicBezTo>
                    <a:pt x="7205" y="15411"/>
                    <a:pt x="7339" y="15311"/>
                    <a:pt x="7472" y="15144"/>
                  </a:cubicBezTo>
                  <a:cubicBezTo>
                    <a:pt x="7506" y="15078"/>
                    <a:pt x="7539" y="15078"/>
                    <a:pt x="7539" y="15044"/>
                  </a:cubicBezTo>
                  <a:cubicBezTo>
                    <a:pt x="7639" y="14977"/>
                    <a:pt x="7706" y="14877"/>
                    <a:pt x="7773" y="14811"/>
                  </a:cubicBezTo>
                  <a:cubicBezTo>
                    <a:pt x="7873" y="14577"/>
                    <a:pt x="8039" y="14377"/>
                    <a:pt x="8173" y="14144"/>
                  </a:cubicBezTo>
                  <a:lnTo>
                    <a:pt x="8173" y="14077"/>
                  </a:lnTo>
                  <a:cubicBezTo>
                    <a:pt x="8206" y="13977"/>
                    <a:pt x="8273" y="13877"/>
                    <a:pt x="8306" y="13810"/>
                  </a:cubicBezTo>
                  <a:lnTo>
                    <a:pt x="8440" y="13543"/>
                  </a:lnTo>
                  <a:cubicBezTo>
                    <a:pt x="8473" y="13343"/>
                    <a:pt x="8540" y="13176"/>
                    <a:pt x="8606" y="12976"/>
                  </a:cubicBezTo>
                  <a:cubicBezTo>
                    <a:pt x="8606" y="12876"/>
                    <a:pt x="8640" y="12843"/>
                    <a:pt x="8640" y="12743"/>
                  </a:cubicBezTo>
                  <a:cubicBezTo>
                    <a:pt x="8640" y="12676"/>
                    <a:pt x="8673" y="12576"/>
                    <a:pt x="8673" y="12476"/>
                  </a:cubicBezTo>
                  <a:cubicBezTo>
                    <a:pt x="8707" y="12376"/>
                    <a:pt x="8707" y="12242"/>
                    <a:pt x="8707" y="12175"/>
                  </a:cubicBezTo>
                  <a:cubicBezTo>
                    <a:pt x="8840" y="10241"/>
                    <a:pt x="7706" y="8706"/>
                    <a:pt x="6572" y="7205"/>
                  </a:cubicBezTo>
                  <a:cubicBezTo>
                    <a:pt x="5704" y="6004"/>
                    <a:pt x="4804" y="4837"/>
                    <a:pt x="4037" y="3536"/>
                  </a:cubicBezTo>
                  <a:cubicBezTo>
                    <a:pt x="3836" y="3202"/>
                    <a:pt x="3670" y="2869"/>
                    <a:pt x="3503" y="2502"/>
                  </a:cubicBezTo>
                  <a:cubicBezTo>
                    <a:pt x="3336" y="2168"/>
                    <a:pt x="3169" y="1801"/>
                    <a:pt x="3036" y="1401"/>
                  </a:cubicBezTo>
                  <a:lnTo>
                    <a:pt x="2802" y="667"/>
                  </a:lnTo>
                  <a:cubicBezTo>
                    <a:pt x="2769" y="500"/>
                    <a:pt x="2669" y="234"/>
                    <a:pt x="2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1" name="Google Shape;4871;p75"/>
          <p:cNvSpPr/>
          <p:nvPr/>
        </p:nvSpPr>
        <p:spPr>
          <a:xfrm rot="-9440034">
            <a:off x="3131138" y="-528788"/>
            <a:ext cx="2155245" cy="1534022"/>
          </a:xfrm>
          <a:custGeom>
            <a:avLst/>
            <a:gdLst/>
            <a:ahLst/>
            <a:cxnLst/>
            <a:rect l="l" t="t" r="r" b="b"/>
            <a:pathLst>
              <a:path w="91344" h="81637" extrusionOk="0">
                <a:moveTo>
                  <a:pt x="88773" y="114"/>
                </a:moveTo>
                <a:cubicBezTo>
                  <a:pt x="88757" y="223"/>
                  <a:pt x="88799" y="261"/>
                  <a:pt x="88841" y="261"/>
                </a:cubicBezTo>
                <a:cubicBezTo>
                  <a:pt x="88900" y="261"/>
                  <a:pt x="88960" y="181"/>
                  <a:pt x="88849" y="114"/>
                </a:cubicBezTo>
                <a:close/>
                <a:moveTo>
                  <a:pt x="49793" y="228"/>
                </a:moveTo>
                <a:cubicBezTo>
                  <a:pt x="49682" y="295"/>
                  <a:pt x="49768" y="375"/>
                  <a:pt x="49841" y="375"/>
                </a:cubicBezTo>
                <a:cubicBezTo>
                  <a:pt x="49892" y="375"/>
                  <a:pt x="49938" y="336"/>
                  <a:pt x="49907" y="228"/>
                </a:cubicBezTo>
                <a:close/>
                <a:moveTo>
                  <a:pt x="46425" y="108"/>
                </a:moveTo>
                <a:cubicBezTo>
                  <a:pt x="46369" y="108"/>
                  <a:pt x="46292" y="122"/>
                  <a:pt x="46202" y="190"/>
                </a:cubicBezTo>
                <a:lnTo>
                  <a:pt x="46239" y="379"/>
                </a:lnTo>
                <a:cubicBezTo>
                  <a:pt x="46328" y="423"/>
                  <a:pt x="46404" y="441"/>
                  <a:pt x="46459" y="441"/>
                </a:cubicBezTo>
                <a:cubicBezTo>
                  <a:pt x="46498" y="441"/>
                  <a:pt x="46526" y="432"/>
                  <a:pt x="46542" y="417"/>
                </a:cubicBezTo>
                <a:cubicBezTo>
                  <a:pt x="46617" y="379"/>
                  <a:pt x="46655" y="341"/>
                  <a:pt x="46655" y="265"/>
                </a:cubicBezTo>
                <a:cubicBezTo>
                  <a:pt x="46655" y="190"/>
                  <a:pt x="46580" y="152"/>
                  <a:pt x="46504" y="114"/>
                </a:cubicBezTo>
                <a:cubicBezTo>
                  <a:pt x="46489" y="114"/>
                  <a:pt x="46462" y="108"/>
                  <a:pt x="46425" y="108"/>
                </a:cubicBezTo>
                <a:close/>
                <a:moveTo>
                  <a:pt x="64916" y="114"/>
                </a:moveTo>
                <a:lnTo>
                  <a:pt x="64765" y="228"/>
                </a:lnTo>
                <a:lnTo>
                  <a:pt x="64765" y="379"/>
                </a:lnTo>
                <a:lnTo>
                  <a:pt x="64879" y="492"/>
                </a:lnTo>
                <a:cubicBezTo>
                  <a:pt x="64992" y="530"/>
                  <a:pt x="65030" y="530"/>
                  <a:pt x="65105" y="530"/>
                </a:cubicBezTo>
                <a:lnTo>
                  <a:pt x="65143" y="530"/>
                </a:lnTo>
                <a:lnTo>
                  <a:pt x="65370" y="417"/>
                </a:lnTo>
                <a:lnTo>
                  <a:pt x="65370" y="228"/>
                </a:lnTo>
                <a:lnTo>
                  <a:pt x="65219" y="114"/>
                </a:lnTo>
                <a:close/>
                <a:moveTo>
                  <a:pt x="76901" y="417"/>
                </a:moveTo>
                <a:cubicBezTo>
                  <a:pt x="76790" y="484"/>
                  <a:pt x="76876" y="564"/>
                  <a:pt x="76949" y="564"/>
                </a:cubicBezTo>
                <a:cubicBezTo>
                  <a:pt x="77001" y="564"/>
                  <a:pt x="77046" y="525"/>
                  <a:pt x="77015" y="417"/>
                </a:cubicBezTo>
                <a:close/>
                <a:moveTo>
                  <a:pt x="78678" y="1"/>
                </a:moveTo>
                <a:lnTo>
                  <a:pt x="78565" y="114"/>
                </a:lnTo>
                <a:cubicBezTo>
                  <a:pt x="78546" y="95"/>
                  <a:pt x="78518" y="86"/>
                  <a:pt x="78485" y="86"/>
                </a:cubicBezTo>
                <a:cubicBezTo>
                  <a:pt x="78451" y="86"/>
                  <a:pt x="78414" y="95"/>
                  <a:pt x="78376" y="114"/>
                </a:cubicBezTo>
                <a:cubicBezTo>
                  <a:pt x="78338" y="114"/>
                  <a:pt x="78300" y="152"/>
                  <a:pt x="78300" y="190"/>
                </a:cubicBezTo>
                <a:lnTo>
                  <a:pt x="78149" y="265"/>
                </a:lnTo>
                <a:cubicBezTo>
                  <a:pt x="78149" y="303"/>
                  <a:pt x="78111" y="341"/>
                  <a:pt x="78111" y="417"/>
                </a:cubicBezTo>
                <a:lnTo>
                  <a:pt x="78111" y="454"/>
                </a:lnTo>
                <a:lnTo>
                  <a:pt x="78225" y="568"/>
                </a:lnTo>
                <a:lnTo>
                  <a:pt x="78414" y="568"/>
                </a:lnTo>
                <a:lnTo>
                  <a:pt x="78527" y="454"/>
                </a:lnTo>
                <a:lnTo>
                  <a:pt x="78678" y="379"/>
                </a:lnTo>
                <a:lnTo>
                  <a:pt x="78754" y="379"/>
                </a:lnTo>
                <a:cubicBezTo>
                  <a:pt x="78811" y="379"/>
                  <a:pt x="78867" y="388"/>
                  <a:pt x="78919" y="388"/>
                </a:cubicBezTo>
                <a:cubicBezTo>
                  <a:pt x="78971" y="388"/>
                  <a:pt x="79019" y="379"/>
                  <a:pt x="79056" y="341"/>
                </a:cubicBezTo>
                <a:cubicBezTo>
                  <a:pt x="79132" y="303"/>
                  <a:pt x="79170" y="228"/>
                  <a:pt x="79170" y="114"/>
                </a:cubicBezTo>
                <a:lnTo>
                  <a:pt x="79019" y="1"/>
                </a:lnTo>
                <a:close/>
                <a:moveTo>
                  <a:pt x="72062" y="265"/>
                </a:moveTo>
                <a:cubicBezTo>
                  <a:pt x="71986" y="265"/>
                  <a:pt x="71722" y="303"/>
                  <a:pt x="71759" y="492"/>
                </a:cubicBezTo>
                <a:lnTo>
                  <a:pt x="71911" y="606"/>
                </a:lnTo>
                <a:cubicBezTo>
                  <a:pt x="71949" y="606"/>
                  <a:pt x="71986" y="606"/>
                  <a:pt x="72024" y="643"/>
                </a:cubicBezTo>
                <a:lnTo>
                  <a:pt x="72213" y="530"/>
                </a:lnTo>
                <a:lnTo>
                  <a:pt x="72213" y="379"/>
                </a:lnTo>
                <a:lnTo>
                  <a:pt x="72062" y="265"/>
                </a:lnTo>
                <a:close/>
                <a:moveTo>
                  <a:pt x="26655" y="1"/>
                </a:moveTo>
                <a:lnTo>
                  <a:pt x="26504" y="152"/>
                </a:lnTo>
                <a:cubicBezTo>
                  <a:pt x="26428" y="190"/>
                  <a:pt x="26353" y="228"/>
                  <a:pt x="26353" y="341"/>
                </a:cubicBezTo>
                <a:cubicBezTo>
                  <a:pt x="26277" y="379"/>
                  <a:pt x="26201" y="417"/>
                  <a:pt x="26164" y="492"/>
                </a:cubicBezTo>
                <a:lnTo>
                  <a:pt x="26201" y="606"/>
                </a:lnTo>
                <a:cubicBezTo>
                  <a:pt x="26257" y="661"/>
                  <a:pt x="26332" y="696"/>
                  <a:pt x="26413" y="696"/>
                </a:cubicBezTo>
                <a:cubicBezTo>
                  <a:pt x="26443" y="696"/>
                  <a:pt x="26473" y="691"/>
                  <a:pt x="26504" y="681"/>
                </a:cubicBezTo>
                <a:cubicBezTo>
                  <a:pt x="26579" y="643"/>
                  <a:pt x="26655" y="568"/>
                  <a:pt x="26617" y="492"/>
                </a:cubicBezTo>
                <a:cubicBezTo>
                  <a:pt x="26882" y="454"/>
                  <a:pt x="27033" y="341"/>
                  <a:pt x="27146" y="190"/>
                </a:cubicBezTo>
                <a:lnTo>
                  <a:pt x="27033" y="1"/>
                </a:lnTo>
                <a:close/>
                <a:moveTo>
                  <a:pt x="80039" y="152"/>
                </a:moveTo>
                <a:cubicBezTo>
                  <a:pt x="79964" y="152"/>
                  <a:pt x="79888" y="190"/>
                  <a:pt x="79850" y="228"/>
                </a:cubicBezTo>
                <a:cubicBezTo>
                  <a:pt x="79850" y="228"/>
                  <a:pt x="79813" y="265"/>
                  <a:pt x="79775" y="303"/>
                </a:cubicBezTo>
                <a:lnTo>
                  <a:pt x="79699" y="303"/>
                </a:lnTo>
                <a:lnTo>
                  <a:pt x="79623" y="417"/>
                </a:lnTo>
                <a:lnTo>
                  <a:pt x="79623" y="606"/>
                </a:lnTo>
                <a:lnTo>
                  <a:pt x="79775" y="719"/>
                </a:lnTo>
                <a:lnTo>
                  <a:pt x="79813" y="719"/>
                </a:lnTo>
                <a:cubicBezTo>
                  <a:pt x="79850" y="719"/>
                  <a:pt x="80039" y="681"/>
                  <a:pt x="80077" y="568"/>
                </a:cubicBezTo>
                <a:lnTo>
                  <a:pt x="80039" y="530"/>
                </a:lnTo>
                <a:lnTo>
                  <a:pt x="80191" y="417"/>
                </a:lnTo>
                <a:lnTo>
                  <a:pt x="80191" y="265"/>
                </a:lnTo>
                <a:lnTo>
                  <a:pt x="80039" y="152"/>
                </a:lnTo>
                <a:close/>
                <a:moveTo>
                  <a:pt x="29075" y="1"/>
                </a:moveTo>
                <a:lnTo>
                  <a:pt x="28923" y="114"/>
                </a:lnTo>
                <a:cubicBezTo>
                  <a:pt x="28886" y="303"/>
                  <a:pt x="28999" y="341"/>
                  <a:pt x="29037" y="379"/>
                </a:cubicBezTo>
                <a:lnTo>
                  <a:pt x="29188" y="379"/>
                </a:lnTo>
                <a:cubicBezTo>
                  <a:pt x="29150" y="492"/>
                  <a:pt x="29150" y="643"/>
                  <a:pt x="29264" y="719"/>
                </a:cubicBezTo>
                <a:lnTo>
                  <a:pt x="29377" y="757"/>
                </a:lnTo>
                <a:cubicBezTo>
                  <a:pt x="29604" y="757"/>
                  <a:pt x="29869" y="530"/>
                  <a:pt x="29869" y="379"/>
                </a:cubicBezTo>
                <a:lnTo>
                  <a:pt x="29869" y="341"/>
                </a:lnTo>
                <a:cubicBezTo>
                  <a:pt x="29831" y="228"/>
                  <a:pt x="29642" y="228"/>
                  <a:pt x="29566" y="228"/>
                </a:cubicBezTo>
                <a:lnTo>
                  <a:pt x="29453" y="228"/>
                </a:lnTo>
                <a:cubicBezTo>
                  <a:pt x="29453" y="228"/>
                  <a:pt x="29453" y="228"/>
                  <a:pt x="29453" y="190"/>
                </a:cubicBezTo>
                <a:lnTo>
                  <a:pt x="29377" y="1"/>
                </a:lnTo>
                <a:close/>
                <a:moveTo>
                  <a:pt x="50965" y="313"/>
                </a:moveTo>
                <a:cubicBezTo>
                  <a:pt x="50927" y="313"/>
                  <a:pt x="50890" y="322"/>
                  <a:pt x="50852" y="341"/>
                </a:cubicBezTo>
                <a:cubicBezTo>
                  <a:pt x="50776" y="379"/>
                  <a:pt x="50738" y="454"/>
                  <a:pt x="50738" y="530"/>
                </a:cubicBezTo>
                <a:cubicBezTo>
                  <a:pt x="50738" y="568"/>
                  <a:pt x="50738" y="681"/>
                  <a:pt x="50814" y="719"/>
                </a:cubicBezTo>
                <a:cubicBezTo>
                  <a:pt x="50852" y="757"/>
                  <a:pt x="50927" y="757"/>
                  <a:pt x="50965" y="757"/>
                </a:cubicBezTo>
                <a:lnTo>
                  <a:pt x="51041" y="719"/>
                </a:lnTo>
                <a:cubicBezTo>
                  <a:pt x="51079" y="681"/>
                  <a:pt x="51117" y="606"/>
                  <a:pt x="51117" y="568"/>
                </a:cubicBezTo>
                <a:cubicBezTo>
                  <a:pt x="51117" y="530"/>
                  <a:pt x="51117" y="530"/>
                  <a:pt x="51117" y="492"/>
                </a:cubicBezTo>
                <a:lnTo>
                  <a:pt x="51079" y="341"/>
                </a:lnTo>
                <a:cubicBezTo>
                  <a:pt x="51041" y="322"/>
                  <a:pt x="51003" y="313"/>
                  <a:pt x="50965" y="313"/>
                </a:cubicBezTo>
                <a:close/>
                <a:moveTo>
                  <a:pt x="67199" y="363"/>
                </a:moveTo>
                <a:cubicBezTo>
                  <a:pt x="67122" y="363"/>
                  <a:pt x="67049" y="390"/>
                  <a:pt x="66996" y="417"/>
                </a:cubicBezTo>
                <a:cubicBezTo>
                  <a:pt x="66958" y="454"/>
                  <a:pt x="66920" y="492"/>
                  <a:pt x="66920" y="568"/>
                </a:cubicBezTo>
                <a:cubicBezTo>
                  <a:pt x="66920" y="643"/>
                  <a:pt x="66958" y="719"/>
                  <a:pt x="67109" y="757"/>
                </a:cubicBezTo>
                <a:lnTo>
                  <a:pt x="67298" y="606"/>
                </a:lnTo>
                <a:cubicBezTo>
                  <a:pt x="67336" y="606"/>
                  <a:pt x="67374" y="568"/>
                  <a:pt x="67374" y="530"/>
                </a:cubicBezTo>
                <a:lnTo>
                  <a:pt x="67298" y="379"/>
                </a:lnTo>
                <a:cubicBezTo>
                  <a:pt x="67265" y="368"/>
                  <a:pt x="67232" y="363"/>
                  <a:pt x="67199" y="363"/>
                </a:cubicBezTo>
                <a:close/>
                <a:moveTo>
                  <a:pt x="62588" y="363"/>
                </a:moveTo>
                <a:cubicBezTo>
                  <a:pt x="62560" y="363"/>
                  <a:pt x="62530" y="368"/>
                  <a:pt x="62497" y="379"/>
                </a:cubicBezTo>
                <a:lnTo>
                  <a:pt x="62383" y="492"/>
                </a:lnTo>
                <a:lnTo>
                  <a:pt x="62383" y="643"/>
                </a:lnTo>
                <a:lnTo>
                  <a:pt x="62497" y="757"/>
                </a:lnTo>
                <a:cubicBezTo>
                  <a:pt x="62529" y="761"/>
                  <a:pt x="62559" y="763"/>
                  <a:pt x="62587" y="763"/>
                </a:cubicBezTo>
                <a:cubicBezTo>
                  <a:pt x="62815" y="763"/>
                  <a:pt x="62875" y="635"/>
                  <a:pt x="62875" y="568"/>
                </a:cubicBezTo>
                <a:lnTo>
                  <a:pt x="62799" y="417"/>
                </a:lnTo>
                <a:lnTo>
                  <a:pt x="62761" y="417"/>
                </a:lnTo>
                <a:cubicBezTo>
                  <a:pt x="62708" y="390"/>
                  <a:pt x="62654" y="363"/>
                  <a:pt x="62588" y="363"/>
                </a:cubicBezTo>
                <a:close/>
                <a:moveTo>
                  <a:pt x="71117" y="152"/>
                </a:moveTo>
                <a:cubicBezTo>
                  <a:pt x="71041" y="152"/>
                  <a:pt x="70928" y="190"/>
                  <a:pt x="70890" y="341"/>
                </a:cubicBezTo>
                <a:lnTo>
                  <a:pt x="70928" y="492"/>
                </a:lnTo>
                <a:lnTo>
                  <a:pt x="70890" y="454"/>
                </a:lnTo>
                <a:cubicBezTo>
                  <a:pt x="70852" y="454"/>
                  <a:pt x="70776" y="417"/>
                  <a:pt x="70663" y="417"/>
                </a:cubicBezTo>
                <a:lnTo>
                  <a:pt x="70587" y="530"/>
                </a:lnTo>
                <a:lnTo>
                  <a:pt x="70587" y="681"/>
                </a:lnTo>
                <a:lnTo>
                  <a:pt x="70701" y="795"/>
                </a:lnTo>
                <a:lnTo>
                  <a:pt x="70890" y="795"/>
                </a:lnTo>
                <a:lnTo>
                  <a:pt x="71041" y="681"/>
                </a:lnTo>
                <a:lnTo>
                  <a:pt x="71041" y="606"/>
                </a:lnTo>
                <a:lnTo>
                  <a:pt x="70928" y="492"/>
                </a:lnTo>
                <a:cubicBezTo>
                  <a:pt x="70958" y="492"/>
                  <a:pt x="71037" y="541"/>
                  <a:pt x="71125" y="541"/>
                </a:cubicBezTo>
                <a:cubicBezTo>
                  <a:pt x="71147" y="541"/>
                  <a:pt x="71170" y="538"/>
                  <a:pt x="71192" y="530"/>
                </a:cubicBezTo>
                <a:cubicBezTo>
                  <a:pt x="71268" y="492"/>
                  <a:pt x="71306" y="454"/>
                  <a:pt x="71306" y="379"/>
                </a:cubicBezTo>
                <a:cubicBezTo>
                  <a:pt x="71306" y="303"/>
                  <a:pt x="71230" y="190"/>
                  <a:pt x="71117" y="152"/>
                </a:cubicBezTo>
                <a:close/>
                <a:moveTo>
                  <a:pt x="47336" y="152"/>
                </a:moveTo>
                <a:lnTo>
                  <a:pt x="47222" y="190"/>
                </a:lnTo>
                <a:cubicBezTo>
                  <a:pt x="47071" y="341"/>
                  <a:pt x="47147" y="492"/>
                  <a:pt x="47185" y="606"/>
                </a:cubicBezTo>
                <a:cubicBezTo>
                  <a:pt x="47222" y="643"/>
                  <a:pt x="47260" y="681"/>
                  <a:pt x="47260" y="719"/>
                </a:cubicBezTo>
                <a:lnTo>
                  <a:pt x="47374" y="795"/>
                </a:lnTo>
                <a:cubicBezTo>
                  <a:pt x="47411" y="799"/>
                  <a:pt x="47447" y="802"/>
                  <a:pt x="47482" y="802"/>
                </a:cubicBezTo>
                <a:cubicBezTo>
                  <a:pt x="47722" y="802"/>
                  <a:pt x="47875" y="686"/>
                  <a:pt x="47941" y="454"/>
                </a:cubicBezTo>
                <a:lnTo>
                  <a:pt x="47903" y="341"/>
                </a:lnTo>
                <a:cubicBezTo>
                  <a:pt x="47714" y="190"/>
                  <a:pt x="47600" y="190"/>
                  <a:pt x="47449" y="152"/>
                </a:cubicBezTo>
                <a:close/>
                <a:moveTo>
                  <a:pt x="61920" y="250"/>
                </a:moveTo>
                <a:cubicBezTo>
                  <a:pt x="61829" y="250"/>
                  <a:pt x="61756" y="276"/>
                  <a:pt x="61703" y="303"/>
                </a:cubicBezTo>
                <a:lnTo>
                  <a:pt x="61589" y="303"/>
                </a:lnTo>
                <a:lnTo>
                  <a:pt x="61476" y="417"/>
                </a:lnTo>
                <a:cubicBezTo>
                  <a:pt x="61476" y="568"/>
                  <a:pt x="61438" y="719"/>
                  <a:pt x="61551" y="833"/>
                </a:cubicBezTo>
                <a:lnTo>
                  <a:pt x="61665" y="870"/>
                </a:lnTo>
                <a:cubicBezTo>
                  <a:pt x="62005" y="833"/>
                  <a:pt x="62156" y="681"/>
                  <a:pt x="62156" y="379"/>
                </a:cubicBezTo>
                <a:lnTo>
                  <a:pt x="62043" y="265"/>
                </a:lnTo>
                <a:cubicBezTo>
                  <a:pt x="61999" y="254"/>
                  <a:pt x="61958" y="250"/>
                  <a:pt x="61920" y="250"/>
                </a:cubicBezTo>
                <a:close/>
                <a:moveTo>
                  <a:pt x="86434" y="388"/>
                </a:moveTo>
                <a:cubicBezTo>
                  <a:pt x="86391" y="388"/>
                  <a:pt x="86353" y="398"/>
                  <a:pt x="86315" y="417"/>
                </a:cubicBezTo>
                <a:lnTo>
                  <a:pt x="86240" y="530"/>
                </a:lnTo>
                <a:lnTo>
                  <a:pt x="86391" y="643"/>
                </a:lnTo>
                <a:lnTo>
                  <a:pt x="86353" y="643"/>
                </a:lnTo>
                <a:cubicBezTo>
                  <a:pt x="86353" y="643"/>
                  <a:pt x="86353" y="681"/>
                  <a:pt x="86353" y="681"/>
                </a:cubicBezTo>
                <a:cubicBezTo>
                  <a:pt x="86391" y="757"/>
                  <a:pt x="86429" y="908"/>
                  <a:pt x="86618" y="908"/>
                </a:cubicBezTo>
                <a:lnTo>
                  <a:pt x="86731" y="833"/>
                </a:lnTo>
                <a:lnTo>
                  <a:pt x="86807" y="833"/>
                </a:lnTo>
                <a:cubicBezTo>
                  <a:pt x="86883" y="795"/>
                  <a:pt x="86996" y="719"/>
                  <a:pt x="86996" y="568"/>
                </a:cubicBezTo>
                <a:lnTo>
                  <a:pt x="86996" y="530"/>
                </a:lnTo>
                <a:lnTo>
                  <a:pt x="86807" y="417"/>
                </a:lnTo>
                <a:cubicBezTo>
                  <a:pt x="86794" y="429"/>
                  <a:pt x="86773" y="433"/>
                  <a:pt x="86748" y="433"/>
                </a:cubicBezTo>
                <a:cubicBezTo>
                  <a:pt x="86698" y="433"/>
                  <a:pt x="86630" y="417"/>
                  <a:pt x="86580" y="417"/>
                </a:cubicBezTo>
                <a:cubicBezTo>
                  <a:pt x="86523" y="398"/>
                  <a:pt x="86476" y="388"/>
                  <a:pt x="86434" y="388"/>
                </a:cubicBezTo>
                <a:close/>
                <a:moveTo>
                  <a:pt x="12326" y="643"/>
                </a:moveTo>
                <a:lnTo>
                  <a:pt x="12175" y="757"/>
                </a:lnTo>
                <a:lnTo>
                  <a:pt x="12175" y="908"/>
                </a:lnTo>
                <a:lnTo>
                  <a:pt x="12326" y="1022"/>
                </a:lnTo>
                <a:lnTo>
                  <a:pt x="12477" y="1022"/>
                </a:lnTo>
                <a:lnTo>
                  <a:pt x="12628" y="908"/>
                </a:lnTo>
                <a:lnTo>
                  <a:pt x="12628" y="757"/>
                </a:lnTo>
                <a:lnTo>
                  <a:pt x="12477" y="643"/>
                </a:lnTo>
                <a:close/>
                <a:moveTo>
                  <a:pt x="5846" y="628"/>
                </a:moveTo>
                <a:cubicBezTo>
                  <a:pt x="5782" y="628"/>
                  <a:pt x="5736" y="655"/>
                  <a:pt x="5710" y="681"/>
                </a:cubicBezTo>
                <a:cubicBezTo>
                  <a:pt x="5634" y="757"/>
                  <a:pt x="5596" y="833"/>
                  <a:pt x="5596" y="946"/>
                </a:cubicBezTo>
                <a:lnTo>
                  <a:pt x="5747" y="1059"/>
                </a:lnTo>
                <a:cubicBezTo>
                  <a:pt x="5823" y="1059"/>
                  <a:pt x="5899" y="1059"/>
                  <a:pt x="5974" y="1022"/>
                </a:cubicBezTo>
                <a:cubicBezTo>
                  <a:pt x="6050" y="946"/>
                  <a:pt x="6050" y="908"/>
                  <a:pt x="6050" y="795"/>
                </a:cubicBezTo>
                <a:cubicBezTo>
                  <a:pt x="6050" y="795"/>
                  <a:pt x="6050" y="757"/>
                  <a:pt x="6050" y="719"/>
                </a:cubicBezTo>
                <a:lnTo>
                  <a:pt x="5936" y="643"/>
                </a:lnTo>
                <a:cubicBezTo>
                  <a:pt x="5903" y="632"/>
                  <a:pt x="5873" y="628"/>
                  <a:pt x="5846" y="628"/>
                </a:cubicBezTo>
                <a:close/>
                <a:moveTo>
                  <a:pt x="35644" y="865"/>
                </a:moveTo>
                <a:cubicBezTo>
                  <a:pt x="35376" y="865"/>
                  <a:pt x="35313" y="1028"/>
                  <a:pt x="35313" y="1097"/>
                </a:cubicBezTo>
                <a:lnTo>
                  <a:pt x="35426" y="1211"/>
                </a:lnTo>
                <a:cubicBezTo>
                  <a:pt x="35457" y="1214"/>
                  <a:pt x="35485" y="1216"/>
                  <a:pt x="35511" y="1216"/>
                </a:cubicBezTo>
                <a:cubicBezTo>
                  <a:pt x="35773" y="1216"/>
                  <a:pt x="35808" y="1056"/>
                  <a:pt x="35842" y="1022"/>
                </a:cubicBezTo>
                <a:lnTo>
                  <a:pt x="35729" y="870"/>
                </a:lnTo>
                <a:cubicBezTo>
                  <a:pt x="35698" y="867"/>
                  <a:pt x="35670" y="865"/>
                  <a:pt x="35644" y="865"/>
                </a:cubicBezTo>
                <a:close/>
                <a:moveTo>
                  <a:pt x="77905" y="785"/>
                </a:moveTo>
                <a:cubicBezTo>
                  <a:pt x="77887" y="785"/>
                  <a:pt x="77867" y="788"/>
                  <a:pt x="77847" y="795"/>
                </a:cubicBezTo>
                <a:cubicBezTo>
                  <a:pt x="77809" y="795"/>
                  <a:pt x="77733" y="833"/>
                  <a:pt x="77695" y="908"/>
                </a:cubicBezTo>
                <a:lnTo>
                  <a:pt x="77733" y="1059"/>
                </a:lnTo>
                <a:lnTo>
                  <a:pt x="77771" y="1059"/>
                </a:lnTo>
                <a:cubicBezTo>
                  <a:pt x="77836" y="1125"/>
                  <a:pt x="77930" y="1218"/>
                  <a:pt x="78027" y="1218"/>
                </a:cubicBezTo>
                <a:cubicBezTo>
                  <a:pt x="78042" y="1218"/>
                  <a:pt x="78058" y="1216"/>
                  <a:pt x="78073" y="1211"/>
                </a:cubicBezTo>
                <a:cubicBezTo>
                  <a:pt x="78111" y="1211"/>
                  <a:pt x="78187" y="1173"/>
                  <a:pt x="78225" y="1097"/>
                </a:cubicBezTo>
                <a:lnTo>
                  <a:pt x="78149" y="946"/>
                </a:lnTo>
                <a:cubicBezTo>
                  <a:pt x="78149" y="946"/>
                  <a:pt x="78111" y="908"/>
                  <a:pt x="78111" y="908"/>
                </a:cubicBezTo>
                <a:cubicBezTo>
                  <a:pt x="78049" y="846"/>
                  <a:pt x="77988" y="785"/>
                  <a:pt x="77905" y="785"/>
                </a:cubicBezTo>
                <a:close/>
                <a:moveTo>
                  <a:pt x="6617" y="1135"/>
                </a:moveTo>
                <a:cubicBezTo>
                  <a:pt x="6551" y="1135"/>
                  <a:pt x="6485" y="1173"/>
                  <a:pt x="6541" y="1248"/>
                </a:cubicBezTo>
                <a:lnTo>
                  <a:pt x="6693" y="1248"/>
                </a:lnTo>
                <a:cubicBezTo>
                  <a:pt x="6749" y="1173"/>
                  <a:pt x="6683" y="1135"/>
                  <a:pt x="6617" y="1135"/>
                </a:cubicBezTo>
                <a:close/>
                <a:moveTo>
                  <a:pt x="79245" y="643"/>
                </a:moveTo>
                <a:cubicBezTo>
                  <a:pt x="79170" y="643"/>
                  <a:pt x="79094" y="681"/>
                  <a:pt x="78981" y="719"/>
                </a:cubicBezTo>
                <a:cubicBezTo>
                  <a:pt x="78981" y="719"/>
                  <a:pt x="78943" y="719"/>
                  <a:pt x="78905" y="757"/>
                </a:cubicBezTo>
                <a:lnTo>
                  <a:pt x="78867" y="681"/>
                </a:lnTo>
                <a:lnTo>
                  <a:pt x="78792" y="681"/>
                </a:lnTo>
                <a:cubicBezTo>
                  <a:pt x="78678" y="719"/>
                  <a:pt x="78565" y="719"/>
                  <a:pt x="78489" y="833"/>
                </a:cubicBezTo>
                <a:lnTo>
                  <a:pt x="78565" y="1022"/>
                </a:lnTo>
                <a:lnTo>
                  <a:pt x="78527" y="984"/>
                </a:lnTo>
                <a:lnTo>
                  <a:pt x="78527" y="984"/>
                </a:lnTo>
                <a:cubicBezTo>
                  <a:pt x="78527" y="1022"/>
                  <a:pt x="78565" y="1022"/>
                  <a:pt x="78565" y="1022"/>
                </a:cubicBezTo>
                <a:lnTo>
                  <a:pt x="78678" y="1135"/>
                </a:lnTo>
                <a:cubicBezTo>
                  <a:pt x="78716" y="1097"/>
                  <a:pt x="78754" y="1097"/>
                  <a:pt x="78754" y="1097"/>
                </a:cubicBezTo>
                <a:cubicBezTo>
                  <a:pt x="78754" y="1135"/>
                  <a:pt x="78754" y="1173"/>
                  <a:pt x="78754" y="1248"/>
                </a:cubicBezTo>
                <a:lnTo>
                  <a:pt x="78905" y="1324"/>
                </a:lnTo>
                <a:lnTo>
                  <a:pt x="79019" y="1324"/>
                </a:lnTo>
                <a:cubicBezTo>
                  <a:pt x="79208" y="1324"/>
                  <a:pt x="79208" y="1211"/>
                  <a:pt x="79208" y="1173"/>
                </a:cubicBezTo>
                <a:lnTo>
                  <a:pt x="79208" y="1135"/>
                </a:lnTo>
                <a:cubicBezTo>
                  <a:pt x="79208" y="1097"/>
                  <a:pt x="79245" y="1059"/>
                  <a:pt x="79245" y="1022"/>
                </a:cubicBezTo>
                <a:cubicBezTo>
                  <a:pt x="79245" y="1022"/>
                  <a:pt x="79245" y="984"/>
                  <a:pt x="79208" y="984"/>
                </a:cubicBezTo>
                <a:cubicBezTo>
                  <a:pt x="79283" y="908"/>
                  <a:pt x="79359" y="870"/>
                  <a:pt x="79397" y="795"/>
                </a:cubicBezTo>
                <a:lnTo>
                  <a:pt x="79245" y="643"/>
                </a:lnTo>
                <a:close/>
                <a:moveTo>
                  <a:pt x="4802" y="1362"/>
                </a:moveTo>
                <a:lnTo>
                  <a:pt x="4802" y="1362"/>
                </a:lnTo>
                <a:lnTo>
                  <a:pt x="4802" y="1362"/>
                </a:lnTo>
                <a:lnTo>
                  <a:pt x="4802" y="1362"/>
                </a:lnTo>
                <a:close/>
                <a:moveTo>
                  <a:pt x="70776" y="984"/>
                </a:moveTo>
                <a:cubicBezTo>
                  <a:pt x="70625" y="984"/>
                  <a:pt x="70550" y="984"/>
                  <a:pt x="70474" y="1059"/>
                </a:cubicBezTo>
                <a:cubicBezTo>
                  <a:pt x="70436" y="1097"/>
                  <a:pt x="70361" y="1173"/>
                  <a:pt x="70398" y="1286"/>
                </a:cubicBezTo>
                <a:lnTo>
                  <a:pt x="70512" y="1362"/>
                </a:lnTo>
                <a:cubicBezTo>
                  <a:pt x="70556" y="1373"/>
                  <a:pt x="70594" y="1377"/>
                  <a:pt x="70627" y="1377"/>
                </a:cubicBezTo>
                <a:cubicBezTo>
                  <a:pt x="70707" y="1377"/>
                  <a:pt x="70761" y="1351"/>
                  <a:pt x="70814" y="1324"/>
                </a:cubicBezTo>
                <a:cubicBezTo>
                  <a:pt x="70852" y="1286"/>
                  <a:pt x="70890" y="1248"/>
                  <a:pt x="70890" y="1135"/>
                </a:cubicBezTo>
                <a:lnTo>
                  <a:pt x="70890" y="1097"/>
                </a:lnTo>
                <a:lnTo>
                  <a:pt x="70776" y="984"/>
                </a:lnTo>
                <a:close/>
                <a:moveTo>
                  <a:pt x="59699" y="643"/>
                </a:moveTo>
                <a:lnTo>
                  <a:pt x="59510" y="681"/>
                </a:lnTo>
                <a:cubicBezTo>
                  <a:pt x="59472" y="719"/>
                  <a:pt x="59396" y="833"/>
                  <a:pt x="59396" y="908"/>
                </a:cubicBezTo>
                <a:cubicBezTo>
                  <a:pt x="59396" y="1019"/>
                  <a:pt x="59468" y="1093"/>
                  <a:pt x="59577" y="1132"/>
                </a:cubicBezTo>
                <a:lnTo>
                  <a:pt x="59577" y="1132"/>
                </a:lnTo>
                <a:lnTo>
                  <a:pt x="59472" y="1211"/>
                </a:lnTo>
                <a:lnTo>
                  <a:pt x="59472" y="1362"/>
                </a:lnTo>
                <a:lnTo>
                  <a:pt x="59623" y="1475"/>
                </a:lnTo>
                <a:lnTo>
                  <a:pt x="59850" y="1475"/>
                </a:lnTo>
                <a:lnTo>
                  <a:pt x="60001" y="1362"/>
                </a:lnTo>
                <a:lnTo>
                  <a:pt x="60001" y="1324"/>
                </a:lnTo>
                <a:cubicBezTo>
                  <a:pt x="60001" y="1135"/>
                  <a:pt x="59774" y="1097"/>
                  <a:pt x="59699" y="1097"/>
                </a:cubicBezTo>
                <a:lnTo>
                  <a:pt x="59661" y="1097"/>
                </a:lnTo>
                <a:lnTo>
                  <a:pt x="59737" y="1059"/>
                </a:lnTo>
                <a:cubicBezTo>
                  <a:pt x="59774" y="1022"/>
                  <a:pt x="59850" y="946"/>
                  <a:pt x="59850" y="870"/>
                </a:cubicBezTo>
                <a:cubicBezTo>
                  <a:pt x="59850" y="757"/>
                  <a:pt x="59812" y="681"/>
                  <a:pt x="59699" y="643"/>
                </a:cubicBezTo>
                <a:close/>
                <a:moveTo>
                  <a:pt x="82005" y="946"/>
                </a:moveTo>
                <a:cubicBezTo>
                  <a:pt x="81779" y="946"/>
                  <a:pt x="81589" y="1059"/>
                  <a:pt x="81552" y="1248"/>
                </a:cubicBezTo>
                <a:lnTo>
                  <a:pt x="81552" y="1324"/>
                </a:lnTo>
                <a:cubicBezTo>
                  <a:pt x="81627" y="1400"/>
                  <a:pt x="81703" y="1437"/>
                  <a:pt x="81816" y="1475"/>
                </a:cubicBezTo>
                <a:cubicBezTo>
                  <a:pt x="81968" y="1475"/>
                  <a:pt x="82119" y="1437"/>
                  <a:pt x="82232" y="1362"/>
                </a:cubicBezTo>
                <a:lnTo>
                  <a:pt x="82308" y="1248"/>
                </a:lnTo>
                <a:cubicBezTo>
                  <a:pt x="82270" y="1059"/>
                  <a:pt x="82119" y="946"/>
                  <a:pt x="82005" y="946"/>
                </a:cubicBezTo>
                <a:close/>
                <a:moveTo>
                  <a:pt x="90625" y="1022"/>
                </a:moveTo>
                <a:cubicBezTo>
                  <a:pt x="90512" y="1059"/>
                  <a:pt x="90210" y="1059"/>
                  <a:pt x="90210" y="1324"/>
                </a:cubicBezTo>
                <a:lnTo>
                  <a:pt x="90247" y="1400"/>
                </a:lnTo>
                <a:cubicBezTo>
                  <a:pt x="90323" y="1475"/>
                  <a:pt x="90436" y="1475"/>
                  <a:pt x="90512" y="1475"/>
                </a:cubicBezTo>
                <a:cubicBezTo>
                  <a:pt x="90663" y="1437"/>
                  <a:pt x="90777" y="1286"/>
                  <a:pt x="90777" y="1173"/>
                </a:cubicBezTo>
                <a:lnTo>
                  <a:pt x="90625" y="1022"/>
                </a:lnTo>
                <a:close/>
                <a:moveTo>
                  <a:pt x="72213" y="1211"/>
                </a:moveTo>
                <a:cubicBezTo>
                  <a:pt x="72100" y="1211"/>
                  <a:pt x="71949" y="1211"/>
                  <a:pt x="71911" y="1324"/>
                </a:cubicBezTo>
                <a:lnTo>
                  <a:pt x="71949" y="1437"/>
                </a:lnTo>
                <a:cubicBezTo>
                  <a:pt x="72004" y="1493"/>
                  <a:pt x="72080" y="1528"/>
                  <a:pt x="72161" y="1528"/>
                </a:cubicBezTo>
                <a:cubicBezTo>
                  <a:pt x="72190" y="1528"/>
                  <a:pt x="72221" y="1523"/>
                  <a:pt x="72251" y="1513"/>
                </a:cubicBezTo>
                <a:cubicBezTo>
                  <a:pt x="72327" y="1475"/>
                  <a:pt x="72402" y="1400"/>
                  <a:pt x="72402" y="1324"/>
                </a:cubicBezTo>
                <a:lnTo>
                  <a:pt x="72251" y="1211"/>
                </a:lnTo>
                <a:close/>
                <a:moveTo>
                  <a:pt x="65899" y="1211"/>
                </a:moveTo>
                <a:lnTo>
                  <a:pt x="65748" y="1286"/>
                </a:lnTo>
                <a:cubicBezTo>
                  <a:pt x="65748" y="1324"/>
                  <a:pt x="65710" y="1324"/>
                  <a:pt x="65710" y="1400"/>
                </a:cubicBezTo>
                <a:lnTo>
                  <a:pt x="65824" y="1513"/>
                </a:lnTo>
                <a:cubicBezTo>
                  <a:pt x="65824" y="1551"/>
                  <a:pt x="65862" y="1589"/>
                  <a:pt x="65899" y="1589"/>
                </a:cubicBezTo>
                <a:lnTo>
                  <a:pt x="66088" y="1475"/>
                </a:lnTo>
                <a:cubicBezTo>
                  <a:pt x="66088" y="1475"/>
                  <a:pt x="66126" y="1437"/>
                  <a:pt x="66126" y="1400"/>
                </a:cubicBezTo>
                <a:lnTo>
                  <a:pt x="66013" y="1248"/>
                </a:lnTo>
                <a:cubicBezTo>
                  <a:pt x="66013" y="1248"/>
                  <a:pt x="65975" y="1211"/>
                  <a:pt x="65899" y="1211"/>
                </a:cubicBezTo>
                <a:close/>
                <a:moveTo>
                  <a:pt x="5041" y="1163"/>
                </a:moveTo>
                <a:cubicBezTo>
                  <a:pt x="4946" y="1163"/>
                  <a:pt x="4839" y="1223"/>
                  <a:pt x="4775" y="1308"/>
                </a:cubicBezTo>
                <a:lnTo>
                  <a:pt x="4775" y="1308"/>
                </a:lnTo>
                <a:lnTo>
                  <a:pt x="4764" y="1286"/>
                </a:lnTo>
                <a:cubicBezTo>
                  <a:pt x="4689" y="1229"/>
                  <a:pt x="4623" y="1211"/>
                  <a:pt x="4566" y="1211"/>
                </a:cubicBezTo>
                <a:cubicBezTo>
                  <a:pt x="4509" y="1211"/>
                  <a:pt x="4462" y="1229"/>
                  <a:pt x="4424" y="1248"/>
                </a:cubicBezTo>
                <a:lnTo>
                  <a:pt x="4311" y="1248"/>
                </a:lnTo>
                <a:lnTo>
                  <a:pt x="4159" y="1362"/>
                </a:lnTo>
                <a:lnTo>
                  <a:pt x="4159" y="1626"/>
                </a:lnTo>
                <a:lnTo>
                  <a:pt x="4273" y="1740"/>
                </a:lnTo>
                <a:cubicBezTo>
                  <a:pt x="4462" y="1740"/>
                  <a:pt x="4575" y="1740"/>
                  <a:pt x="4689" y="1664"/>
                </a:cubicBezTo>
                <a:cubicBezTo>
                  <a:pt x="4764" y="1589"/>
                  <a:pt x="4802" y="1513"/>
                  <a:pt x="4802" y="1400"/>
                </a:cubicBezTo>
                <a:cubicBezTo>
                  <a:pt x="4802" y="1400"/>
                  <a:pt x="4802" y="1362"/>
                  <a:pt x="4802" y="1362"/>
                </a:cubicBezTo>
                <a:lnTo>
                  <a:pt x="4802" y="1362"/>
                </a:lnTo>
                <a:lnTo>
                  <a:pt x="4916" y="1475"/>
                </a:lnTo>
                <a:lnTo>
                  <a:pt x="4953" y="1475"/>
                </a:lnTo>
                <a:cubicBezTo>
                  <a:pt x="4991" y="1513"/>
                  <a:pt x="5067" y="1551"/>
                  <a:pt x="5142" y="1551"/>
                </a:cubicBezTo>
                <a:lnTo>
                  <a:pt x="5294" y="1437"/>
                </a:lnTo>
                <a:cubicBezTo>
                  <a:pt x="5294" y="1400"/>
                  <a:pt x="5294" y="1400"/>
                  <a:pt x="5294" y="1400"/>
                </a:cubicBezTo>
                <a:cubicBezTo>
                  <a:pt x="5294" y="1248"/>
                  <a:pt x="5180" y="1173"/>
                  <a:pt x="5105" y="1173"/>
                </a:cubicBezTo>
                <a:cubicBezTo>
                  <a:pt x="5085" y="1166"/>
                  <a:pt x="5063" y="1163"/>
                  <a:pt x="5041" y="1163"/>
                </a:cubicBezTo>
                <a:close/>
                <a:moveTo>
                  <a:pt x="31570" y="1400"/>
                </a:moveTo>
                <a:lnTo>
                  <a:pt x="31419" y="1513"/>
                </a:lnTo>
                <a:cubicBezTo>
                  <a:pt x="31419" y="1513"/>
                  <a:pt x="31419" y="1475"/>
                  <a:pt x="31419" y="1475"/>
                </a:cubicBezTo>
                <a:cubicBezTo>
                  <a:pt x="31419" y="1475"/>
                  <a:pt x="31381" y="1513"/>
                  <a:pt x="31381" y="1513"/>
                </a:cubicBezTo>
                <a:cubicBezTo>
                  <a:pt x="31343" y="1551"/>
                  <a:pt x="31268" y="1589"/>
                  <a:pt x="31268" y="1664"/>
                </a:cubicBezTo>
                <a:cubicBezTo>
                  <a:pt x="31268" y="1702"/>
                  <a:pt x="31305" y="1778"/>
                  <a:pt x="31457" y="1778"/>
                </a:cubicBezTo>
                <a:lnTo>
                  <a:pt x="31494" y="1778"/>
                </a:lnTo>
                <a:cubicBezTo>
                  <a:pt x="31494" y="1778"/>
                  <a:pt x="31528" y="1795"/>
                  <a:pt x="31562" y="1795"/>
                </a:cubicBezTo>
                <a:cubicBezTo>
                  <a:pt x="31578" y="1795"/>
                  <a:pt x="31595" y="1790"/>
                  <a:pt x="31608" y="1778"/>
                </a:cubicBezTo>
                <a:lnTo>
                  <a:pt x="31721" y="1664"/>
                </a:lnTo>
                <a:cubicBezTo>
                  <a:pt x="31721" y="1664"/>
                  <a:pt x="31721" y="1626"/>
                  <a:pt x="31721" y="1626"/>
                </a:cubicBezTo>
                <a:cubicBezTo>
                  <a:pt x="31721" y="1551"/>
                  <a:pt x="31721" y="1437"/>
                  <a:pt x="31570" y="1400"/>
                </a:cubicBezTo>
                <a:close/>
                <a:moveTo>
                  <a:pt x="21249" y="1551"/>
                </a:moveTo>
                <a:cubicBezTo>
                  <a:pt x="21097" y="1551"/>
                  <a:pt x="21022" y="1589"/>
                  <a:pt x="20984" y="1702"/>
                </a:cubicBezTo>
                <a:lnTo>
                  <a:pt x="21173" y="1816"/>
                </a:lnTo>
                <a:cubicBezTo>
                  <a:pt x="21160" y="1828"/>
                  <a:pt x="21148" y="1832"/>
                  <a:pt x="21136" y="1832"/>
                </a:cubicBezTo>
                <a:cubicBezTo>
                  <a:pt x="21114" y="1832"/>
                  <a:pt x="21097" y="1816"/>
                  <a:pt x="21097" y="1816"/>
                </a:cubicBezTo>
                <a:lnTo>
                  <a:pt x="21097" y="1816"/>
                </a:lnTo>
                <a:cubicBezTo>
                  <a:pt x="21097" y="1853"/>
                  <a:pt x="21135" y="1891"/>
                  <a:pt x="21211" y="1929"/>
                </a:cubicBezTo>
                <a:cubicBezTo>
                  <a:pt x="21236" y="1942"/>
                  <a:pt x="21261" y="1946"/>
                  <a:pt x="21285" y="1946"/>
                </a:cubicBezTo>
                <a:cubicBezTo>
                  <a:pt x="21333" y="1946"/>
                  <a:pt x="21375" y="1929"/>
                  <a:pt x="21400" y="1929"/>
                </a:cubicBezTo>
                <a:lnTo>
                  <a:pt x="21475" y="1891"/>
                </a:lnTo>
                <a:cubicBezTo>
                  <a:pt x="21475" y="1853"/>
                  <a:pt x="21513" y="1816"/>
                  <a:pt x="21513" y="1778"/>
                </a:cubicBezTo>
                <a:cubicBezTo>
                  <a:pt x="21513" y="1664"/>
                  <a:pt x="21362" y="1551"/>
                  <a:pt x="21249" y="1551"/>
                </a:cubicBezTo>
                <a:close/>
                <a:moveTo>
                  <a:pt x="80191" y="984"/>
                </a:moveTo>
                <a:cubicBezTo>
                  <a:pt x="80002" y="984"/>
                  <a:pt x="79888" y="984"/>
                  <a:pt x="79775" y="1059"/>
                </a:cubicBezTo>
                <a:cubicBezTo>
                  <a:pt x="79699" y="1135"/>
                  <a:pt x="79661" y="1248"/>
                  <a:pt x="79661" y="1362"/>
                </a:cubicBezTo>
                <a:lnTo>
                  <a:pt x="79737" y="1437"/>
                </a:lnTo>
                <a:lnTo>
                  <a:pt x="79699" y="1437"/>
                </a:lnTo>
                <a:lnTo>
                  <a:pt x="79510" y="1589"/>
                </a:lnTo>
                <a:cubicBezTo>
                  <a:pt x="79397" y="1589"/>
                  <a:pt x="79283" y="1626"/>
                  <a:pt x="79208" y="1664"/>
                </a:cubicBezTo>
                <a:cubicBezTo>
                  <a:pt x="79170" y="1702"/>
                  <a:pt x="79094" y="1778"/>
                  <a:pt x="79132" y="1967"/>
                </a:cubicBezTo>
                <a:lnTo>
                  <a:pt x="79245" y="2042"/>
                </a:lnTo>
                <a:cubicBezTo>
                  <a:pt x="79279" y="2053"/>
                  <a:pt x="79309" y="2058"/>
                  <a:pt x="79336" y="2058"/>
                </a:cubicBezTo>
                <a:cubicBezTo>
                  <a:pt x="79403" y="2058"/>
                  <a:pt x="79457" y="2031"/>
                  <a:pt x="79510" y="2005"/>
                </a:cubicBezTo>
                <a:cubicBezTo>
                  <a:pt x="79548" y="2005"/>
                  <a:pt x="79548" y="1967"/>
                  <a:pt x="79586" y="1929"/>
                </a:cubicBezTo>
                <a:lnTo>
                  <a:pt x="79737" y="1891"/>
                </a:lnTo>
                <a:cubicBezTo>
                  <a:pt x="79737" y="1891"/>
                  <a:pt x="79775" y="1853"/>
                  <a:pt x="79775" y="1853"/>
                </a:cubicBezTo>
                <a:cubicBezTo>
                  <a:pt x="79850" y="1816"/>
                  <a:pt x="80002" y="1740"/>
                  <a:pt x="79926" y="1551"/>
                </a:cubicBezTo>
                <a:lnTo>
                  <a:pt x="79850" y="1475"/>
                </a:lnTo>
                <a:cubicBezTo>
                  <a:pt x="80115" y="1475"/>
                  <a:pt x="80191" y="1324"/>
                  <a:pt x="80228" y="1248"/>
                </a:cubicBezTo>
                <a:cubicBezTo>
                  <a:pt x="80266" y="1211"/>
                  <a:pt x="80266" y="1173"/>
                  <a:pt x="80266" y="1173"/>
                </a:cubicBezTo>
                <a:lnTo>
                  <a:pt x="80191" y="984"/>
                </a:lnTo>
                <a:close/>
                <a:moveTo>
                  <a:pt x="14254" y="1664"/>
                </a:moveTo>
                <a:lnTo>
                  <a:pt x="14103" y="1816"/>
                </a:lnTo>
                <a:cubicBezTo>
                  <a:pt x="14065" y="1853"/>
                  <a:pt x="14065" y="1891"/>
                  <a:pt x="14027" y="2005"/>
                </a:cubicBezTo>
                <a:lnTo>
                  <a:pt x="14141" y="2080"/>
                </a:lnTo>
                <a:cubicBezTo>
                  <a:pt x="14188" y="2096"/>
                  <a:pt x="14228" y="2105"/>
                  <a:pt x="14265" y="2105"/>
                </a:cubicBezTo>
                <a:cubicBezTo>
                  <a:pt x="14317" y="2105"/>
                  <a:pt x="14361" y="2087"/>
                  <a:pt x="14405" y="2042"/>
                </a:cubicBezTo>
                <a:cubicBezTo>
                  <a:pt x="14443" y="2005"/>
                  <a:pt x="14481" y="1967"/>
                  <a:pt x="14481" y="1891"/>
                </a:cubicBezTo>
                <a:cubicBezTo>
                  <a:pt x="14481" y="1740"/>
                  <a:pt x="14405" y="1664"/>
                  <a:pt x="14254" y="1664"/>
                </a:cubicBezTo>
                <a:close/>
                <a:moveTo>
                  <a:pt x="53407" y="1662"/>
                </a:moveTo>
                <a:cubicBezTo>
                  <a:pt x="53267" y="1662"/>
                  <a:pt x="53111" y="1683"/>
                  <a:pt x="53083" y="1853"/>
                </a:cubicBezTo>
                <a:lnTo>
                  <a:pt x="53120" y="1967"/>
                </a:lnTo>
                <a:cubicBezTo>
                  <a:pt x="53234" y="2080"/>
                  <a:pt x="53347" y="2080"/>
                  <a:pt x="53423" y="2080"/>
                </a:cubicBezTo>
                <a:cubicBezTo>
                  <a:pt x="53498" y="2080"/>
                  <a:pt x="53498" y="2080"/>
                  <a:pt x="53536" y="2118"/>
                </a:cubicBezTo>
                <a:lnTo>
                  <a:pt x="53763" y="2118"/>
                </a:lnTo>
                <a:cubicBezTo>
                  <a:pt x="53839" y="2042"/>
                  <a:pt x="53839" y="1929"/>
                  <a:pt x="53839" y="1853"/>
                </a:cubicBezTo>
                <a:cubicBezTo>
                  <a:pt x="53839" y="1816"/>
                  <a:pt x="53839" y="1778"/>
                  <a:pt x="53839" y="1778"/>
                </a:cubicBezTo>
                <a:lnTo>
                  <a:pt x="53687" y="1664"/>
                </a:lnTo>
                <a:lnTo>
                  <a:pt x="53536" y="1664"/>
                </a:lnTo>
                <a:cubicBezTo>
                  <a:pt x="53498" y="1664"/>
                  <a:pt x="53454" y="1662"/>
                  <a:pt x="53407" y="1662"/>
                </a:cubicBezTo>
                <a:close/>
                <a:moveTo>
                  <a:pt x="57544" y="1664"/>
                </a:moveTo>
                <a:lnTo>
                  <a:pt x="57393" y="1740"/>
                </a:lnTo>
                <a:cubicBezTo>
                  <a:pt x="57355" y="1853"/>
                  <a:pt x="57393" y="1929"/>
                  <a:pt x="57430" y="1967"/>
                </a:cubicBezTo>
                <a:lnTo>
                  <a:pt x="57430" y="2005"/>
                </a:lnTo>
                <a:lnTo>
                  <a:pt x="57544" y="2156"/>
                </a:lnTo>
                <a:cubicBezTo>
                  <a:pt x="57657" y="2156"/>
                  <a:pt x="57771" y="2156"/>
                  <a:pt x="57846" y="1967"/>
                </a:cubicBezTo>
                <a:lnTo>
                  <a:pt x="57808" y="1778"/>
                </a:lnTo>
                <a:cubicBezTo>
                  <a:pt x="57771" y="1778"/>
                  <a:pt x="57733" y="1740"/>
                  <a:pt x="57695" y="1740"/>
                </a:cubicBezTo>
                <a:cubicBezTo>
                  <a:pt x="57657" y="1702"/>
                  <a:pt x="57619" y="1664"/>
                  <a:pt x="57544" y="1664"/>
                </a:cubicBezTo>
                <a:close/>
                <a:moveTo>
                  <a:pt x="42345" y="1853"/>
                </a:moveTo>
                <a:cubicBezTo>
                  <a:pt x="42232" y="1853"/>
                  <a:pt x="42156" y="1891"/>
                  <a:pt x="42118" y="1929"/>
                </a:cubicBezTo>
                <a:cubicBezTo>
                  <a:pt x="42081" y="1967"/>
                  <a:pt x="42043" y="2042"/>
                  <a:pt x="42081" y="2156"/>
                </a:cubicBezTo>
                <a:lnTo>
                  <a:pt x="42194" y="2269"/>
                </a:lnTo>
                <a:lnTo>
                  <a:pt x="42307" y="2269"/>
                </a:lnTo>
                <a:lnTo>
                  <a:pt x="42459" y="2156"/>
                </a:lnTo>
                <a:lnTo>
                  <a:pt x="42459" y="1967"/>
                </a:lnTo>
                <a:lnTo>
                  <a:pt x="42345" y="1853"/>
                </a:lnTo>
                <a:close/>
                <a:moveTo>
                  <a:pt x="24651" y="1929"/>
                </a:moveTo>
                <a:lnTo>
                  <a:pt x="24538" y="2042"/>
                </a:lnTo>
                <a:cubicBezTo>
                  <a:pt x="24538" y="2080"/>
                  <a:pt x="24538" y="2080"/>
                  <a:pt x="24538" y="2080"/>
                </a:cubicBezTo>
                <a:cubicBezTo>
                  <a:pt x="24538" y="2118"/>
                  <a:pt x="24538" y="2269"/>
                  <a:pt x="24727" y="2307"/>
                </a:cubicBezTo>
                <a:lnTo>
                  <a:pt x="24878" y="2194"/>
                </a:lnTo>
                <a:lnTo>
                  <a:pt x="24878" y="2194"/>
                </a:lnTo>
                <a:cubicBezTo>
                  <a:pt x="24878" y="2231"/>
                  <a:pt x="24840" y="2231"/>
                  <a:pt x="24840" y="2231"/>
                </a:cubicBezTo>
                <a:cubicBezTo>
                  <a:pt x="24878" y="2231"/>
                  <a:pt x="24991" y="2194"/>
                  <a:pt x="24991" y="2080"/>
                </a:cubicBezTo>
                <a:cubicBezTo>
                  <a:pt x="24991" y="2042"/>
                  <a:pt x="24991" y="2042"/>
                  <a:pt x="24991" y="2005"/>
                </a:cubicBezTo>
                <a:lnTo>
                  <a:pt x="24840" y="1929"/>
                </a:lnTo>
                <a:close/>
                <a:moveTo>
                  <a:pt x="68735" y="1967"/>
                </a:moveTo>
                <a:lnTo>
                  <a:pt x="68584" y="2118"/>
                </a:lnTo>
                <a:cubicBezTo>
                  <a:pt x="68546" y="2156"/>
                  <a:pt x="68508" y="2194"/>
                  <a:pt x="68508" y="2269"/>
                </a:cubicBezTo>
                <a:cubicBezTo>
                  <a:pt x="68508" y="2307"/>
                  <a:pt x="68546" y="2383"/>
                  <a:pt x="68697" y="2420"/>
                </a:cubicBezTo>
                <a:lnTo>
                  <a:pt x="68848" y="2345"/>
                </a:lnTo>
                <a:cubicBezTo>
                  <a:pt x="68886" y="2307"/>
                  <a:pt x="68924" y="2231"/>
                  <a:pt x="68924" y="2156"/>
                </a:cubicBezTo>
                <a:cubicBezTo>
                  <a:pt x="68924" y="2042"/>
                  <a:pt x="68848" y="1967"/>
                  <a:pt x="68735" y="1967"/>
                </a:cubicBezTo>
                <a:close/>
                <a:moveTo>
                  <a:pt x="4841" y="2065"/>
                </a:moveTo>
                <a:cubicBezTo>
                  <a:pt x="4777" y="2065"/>
                  <a:pt x="4704" y="2091"/>
                  <a:pt x="4651" y="2118"/>
                </a:cubicBezTo>
                <a:cubicBezTo>
                  <a:pt x="4575" y="2194"/>
                  <a:pt x="4538" y="2269"/>
                  <a:pt x="4538" y="2383"/>
                </a:cubicBezTo>
                <a:lnTo>
                  <a:pt x="4651" y="2496"/>
                </a:lnTo>
                <a:cubicBezTo>
                  <a:pt x="4878" y="2496"/>
                  <a:pt x="5029" y="2383"/>
                  <a:pt x="5029" y="2194"/>
                </a:cubicBezTo>
                <a:lnTo>
                  <a:pt x="4916" y="2080"/>
                </a:lnTo>
                <a:cubicBezTo>
                  <a:pt x="4893" y="2069"/>
                  <a:pt x="4868" y="2065"/>
                  <a:pt x="4841" y="2065"/>
                </a:cubicBezTo>
                <a:close/>
                <a:moveTo>
                  <a:pt x="80153" y="2194"/>
                </a:moveTo>
                <a:lnTo>
                  <a:pt x="80039" y="2269"/>
                </a:lnTo>
                <a:cubicBezTo>
                  <a:pt x="80002" y="2307"/>
                  <a:pt x="80002" y="2307"/>
                  <a:pt x="79964" y="2383"/>
                </a:cubicBezTo>
                <a:lnTo>
                  <a:pt x="80153" y="2496"/>
                </a:lnTo>
                <a:cubicBezTo>
                  <a:pt x="80342" y="2496"/>
                  <a:pt x="80417" y="2458"/>
                  <a:pt x="80417" y="2307"/>
                </a:cubicBezTo>
                <a:cubicBezTo>
                  <a:pt x="80417" y="2307"/>
                  <a:pt x="80417" y="2307"/>
                  <a:pt x="80417" y="2269"/>
                </a:cubicBezTo>
                <a:lnTo>
                  <a:pt x="80304" y="2194"/>
                </a:lnTo>
                <a:close/>
                <a:moveTo>
                  <a:pt x="90474" y="2080"/>
                </a:moveTo>
                <a:lnTo>
                  <a:pt x="90323" y="2194"/>
                </a:lnTo>
                <a:cubicBezTo>
                  <a:pt x="90285" y="2383"/>
                  <a:pt x="90399" y="2496"/>
                  <a:pt x="90588" y="2496"/>
                </a:cubicBezTo>
                <a:lnTo>
                  <a:pt x="90701" y="2496"/>
                </a:lnTo>
                <a:cubicBezTo>
                  <a:pt x="90739" y="2458"/>
                  <a:pt x="90777" y="2383"/>
                  <a:pt x="90777" y="2307"/>
                </a:cubicBezTo>
                <a:cubicBezTo>
                  <a:pt x="90777" y="2231"/>
                  <a:pt x="90739" y="2194"/>
                  <a:pt x="90701" y="2156"/>
                </a:cubicBezTo>
                <a:cubicBezTo>
                  <a:pt x="90625" y="2118"/>
                  <a:pt x="90588" y="2080"/>
                  <a:pt x="90474" y="2080"/>
                </a:cubicBezTo>
                <a:close/>
                <a:moveTo>
                  <a:pt x="81249" y="1967"/>
                </a:moveTo>
                <a:lnTo>
                  <a:pt x="81136" y="2156"/>
                </a:lnTo>
                <a:cubicBezTo>
                  <a:pt x="81136" y="2194"/>
                  <a:pt x="81136" y="2194"/>
                  <a:pt x="81136" y="2194"/>
                </a:cubicBezTo>
                <a:cubicBezTo>
                  <a:pt x="81098" y="2231"/>
                  <a:pt x="81060" y="2269"/>
                  <a:pt x="81060" y="2383"/>
                </a:cubicBezTo>
                <a:lnTo>
                  <a:pt x="81174" y="2496"/>
                </a:lnTo>
                <a:cubicBezTo>
                  <a:pt x="81202" y="2500"/>
                  <a:pt x="81229" y="2502"/>
                  <a:pt x="81254" y="2502"/>
                </a:cubicBezTo>
                <a:cubicBezTo>
                  <a:pt x="81462" y="2502"/>
                  <a:pt x="81560" y="2374"/>
                  <a:pt x="81627" y="2307"/>
                </a:cubicBezTo>
                <a:lnTo>
                  <a:pt x="81476" y="2156"/>
                </a:lnTo>
                <a:cubicBezTo>
                  <a:pt x="81514" y="2080"/>
                  <a:pt x="81476" y="2042"/>
                  <a:pt x="81438" y="2005"/>
                </a:cubicBezTo>
                <a:cubicBezTo>
                  <a:pt x="81363" y="1967"/>
                  <a:pt x="81287" y="1967"/>
                  <a:pt x="81249" y="1967"/>
                </a:cubicBezTo>
                <a:close/>
                <a:moveTo>
                  <a:pt x="15955" y="2194"/>
                </a:moveTo>
                <a:cubicBezTo>
                  <a:pt x="15880" y="2194"/>
                  <a:pt x="15766" y="2231"/>
                  <a:pt x="15729" y="2383"/>
                </a:cubicBezTo>
                <a:lnTo>
                  <a:pt x="15842" y="2496"/>
                </a:lnTo>
                <a:cubicBezTo>
                  <a:pt x="15875" y="2507"/>
                  <a:pt x="15908" y="2512"/>
                  <a:pt x="15940" y="2512"/>
                </a:cubicBezTo>
                <a:cubicBezTo>
                  <a:pt x="16015" y="2512"/>
                  <a:pt x="16080" y="2485"/>
                  <a:pt x="16107" y="2458"/>
                </a:cubicBezTo>
                <a:lnTo>
                  <a:pt x="16182" y="2345"/>
                </a:lnTo>
                <a:cubicBezTo>
                  <a:pt x="16182" y="2269"/>
                  <a:pt x="16069" y="2194"/>
                  <a:pt x="15955" y="2194"/>
                </a:cubicBezTo>
                <a:close/>
                <a:moveTo>
                  <a:pt x="55932" y="1913"/>
                </a:moveTo>
                <a:cubicBezTo>
                  <a:pt x="55852" y="1913"/>
                  <a:pt x="55771" y="1940"/>
                  <a:pt x="55691" y="1967"/>
                </a:cubicBezTo>
                <a:cubicBezTo>
                  <a:pt x="55540" y="2080"/>
                  <a:pt x="55502" y="2345"/>
                  <a:pt x="55653" y="2458"/>
                </a:cubicBezTo>
                <a:lnTo>
                  <a:pt x="55729" y="2496"/>
                </a:lnTo>
                <a:cubicBezTo>
                  <a:pt x="55776" y="2520"/>
                  <a:pt x="55816" y="2528"/>
                  <a:pt x="55849" y="2528"/>
                </a:cubicBezTo>
                <a:cubicBezTo>
                  <a:pt x="55924" y="2528"/>
                  <a:pt x="55968" y="2484"/>
                  <a:pt x="55994" y="2458"/>
                </a:cubicBezTo>
                <a:cubicBezTo>
                  <a:pt x="56038" y="2503"/>
                  <a:pt x="56082" y="2521"/>
                  <a:pt x="56127" y="2521"/>
                </a:cubicBezTo>
                <a:cubicBezTo>
                  <a:pt x="56158" y="2521"/>
                  <a:pt x="56189" y="2512"/>
                  <a:pt x="56221" y="2496"/>
                </a:cubicBezTo>
                <a:lnTo>
                  <a:pt x="56334" y="2420"/>
                </a:lnTo>
                <a:lnTo>
                  <a:pt x="56334" y="2383"/>
                </a:lnTo>
                <a:cubicBezTo>
                  <a:pt x="56334" y="2231"/>
                  <a:pt x="56258" y="2156"/>
                  <a:pt x="56183" y="2118"/>
                </a:cubicBezTo>
                <a:cubicBezTo>
                  <a:pt x="56145" y="2080"/>
                  <a:pt x="56145" y="2080"/>
                  <a:pt x="56145" y="2042"/>
                </a:cubicBezTo>
                <a:lnTo>
                  <a:pt x="56032" y="1929"/>
                </a:lnTo>
                <a:cubicBezTo>
                  <a:pt x="55998" y="1918"/>
                  <a:pt x="55965" y="1913"/>
                  <a:pt x="55932" y="1913"/>
                </a:cubicBezTo>
                <a:close/>
                <a:moveTo>
                  <a:pt x="86527" y="2188"/>
                </a:moveTo>
                <a:cubicBezTo>
                  <a:pt x="86300" y="2188"/>
                  <a:pt x="86240" y="2315"/>
                  <a:pt x="86240" y="2383"/>
                </a:cubicBezTo>
                <a:lnTo>
                  <a:pt x="86278" y="2496"/>
                </a:lnTo>
                <a:cubicBezTo>
                  <a:pt x="86331" y="2523"/>
                  <a:pt x="86385" y="2550"/>
                  <a:pt x="86425" y="2550"/>
                </a:cubicBezTo>
                <a:cubicBezTo>
                  <a:pt x="86441" y="2550"/>
                  <a:pt x="86456" y="2545"/>
                  <a:pt x="86467" y="2534"/>
                </a:cubicBezTo>
                <a:cubicBezTo>
                  <a:pt x="86618" y="2534"/>
                  <a:pt x="86694" y="2420"/>
                  <a:pt x="86731" y="2345"/>
                </a:cubicBezTo>
                <a:lnTo>
                  <a:pt x="86618" y="2194"/>
                </a:lnTo>
                <a:cubicBezTo>
                  <a:pt x="86585" y="2190"/>
                  <a:pt x="86555" y="2188"/>
                  <a:pt x="86527" y="2188"/>
                </a:cubicBezTo>
                <a:close/>
                <a:moveTo>
                  <a:pt x="12023" y="2080"/>
                </a:moveTo>
                <a:lnTo>
                  <a:pt x="11872" y="2156"/>
                </a:lnTo>
                <a:cubicBezTo>
                  <a:pt x="11872" y="2156"/>
                  <a:pt x="11872" y="2194"/>
                  <a:pt x="11834" y="2194"/>
                </a:cubicBezTo>
                <a:cubicBezTo>
                  <a:pt x="11797" y="2231"/>
                  <a:pt x="11721" y="2307"/>
                  <a:pt x="11759" y="2496"/>
                </a:cubicBezTo>
                <a:lnTo>
                  <a:pt x="11834" y="2572"/>
                </a:lnTo>
                <a:cubicBezTo>
                  <a:pt x="11868" y="2583"/>
                  <a:pt x="11901" y="2587"/>
                  <a:pt x="11933" y="2587"/>
                </a:cubicBezTo>
                <a:cubicBezTo>
                  <a:pt x="12011" y="2587"/>
                  <a:pt x="12083" y="2561"/>
                  <a:pt x="12137" y="2534"/>
                </a:cubicBezTo>
                <a:cubicBezTo>
                  <a:pt x="12212" y="2496"/>
                  <a:pt x="12250" y="2420"/>
                  <a:pt x="12250" y="2307"/>
                </a:cubicBezTo>
                <a:cubicBezTo>
                  <a:pt x="12250" y="2194"/>
                  <a:pt x="12175" y="2080"/>
                  <a:pt x="12023" y="2080"/>
                </a:cubicBezTo>
                <a:close/>
                <a:moveTo>
                  <a:pt x="1021" y="2269"/>
                </a:moveTo>
                <a:lnTo>
                  <a:pt x="908" y="2420"/>
                </a:lnTo>
                <a:cubicBezTo>
                  <a:pt x="908" y="2572"/>
                  <a:pt x="1059" y="2647"/>
                  <a:pt x="1135" y="2685"/>
                </a:cubicBezTo>
                <a:lnTo>
                  <a:pt x="1173" y="2723"/>
                </a:lnTo>
                <a:lnTo>
                  <a:pt x="1362" y="2609"/>
                </a:lnTo>
                <a:cubicBezTo>
                  <a:pt x="1362" y="2609"/>
                  <a:pt x="1362" y="2572"/>
                  <a:pt x="1362" y="2534"/>
                </a:cubicBezTo>
                <a:cubicBezTo>
                  <a:pt x="1362" y="2458"/>
                  <a:pt x="1324" y="2383"/>
                  <a:pt x="1286" y="2345"/>
                </a:cubicBezTo>
                <a:cubicBezTo>
                  <a:pt x="1210" y="2307"/>
                  <a:pt x="1135" y="2269"/>
                  <a:pt x="1021" y="2269"/>
                </a:cubicBezTo>
                <a:close/>
                <a:moveTo>
                  <a:pt x="31872" y="2269"/>
                </a:moveTo>
                <a:lnTo>
                  <a:pt x="31759" y="2383"/>
                </a:lnTo>
                <a:cubicBezTo>
                  <a:pt x="31721" y="2420"/>
                  <a:pt x="31608" y="2496"/>
                  <a:pt x="31646" y="2647"/>
                </a:cubicBezTo>
                <a:lnTo>
                  <a:pt x="31797" y="2723"/>
                </a:lnTo>
                <a:cubicBezTo>
                  <a:pt x="31835" y="2723"/>
                  <a:pt x="31835" y="2723"/>
                  <a:pt x="31872" y="2761"/>
                </a:cubicBezTo>
                <a:lnTo>
                  <a:pt x="32099" y="2609"/>
                </a:lnTo>
                <a:cubicBezTo>
                  <a:pt x="32099" y="2609"/>
                  <a:pt x="32099" y="2572"/>
                  <a:pt x="32099" y="2572"/>
                </a:cubicBezTo>
                <a:cubicBezTo>
                  <a:pt x="32099" y="2534"/>
                  <a:pt x="32099" y="2496"/>
                  <a:pt x="32099" y="2458"/>
                </a:cubicBezTo>
                <a:cubicBezTo>
                  <a:pt x="32099" y="2420"/>
                  <a:pt x="32099" y="2345"/>
                  <a:pt x="32024" y="2307"/>
                </a:cubicBezTo>
                <a:cubicBezTo>
                  <a:pt x="32024" y="2307"/>
                  <a:pt x="31948" y="2269"/>
                  <a:pt x="31872" y="2269"/>
                </a:cubicBezTo>
                <a:close/>
                <a:moveTo>
                  <a:pt x="50436" y="2231"/>
                </a:moveTo>
                <a:lnTo>
                  <a:pt x="50323" y="2345"/>
                </a:lnTo>
                <a:cubicBezTo>
                  <a:pt x="50323" y="2383"/>
                  <a:pt x="50323" y="2420"/>
                  <a:pt x="50323" y="2458"/>
                </a:cubicBezTo>
                <a:cubicBezTo>
                  <a:pt x="50323" y="2534"/>
                  <a:pt x="50323" y="2572"/>
                  <a:pt x="50285" y="2572"/>
                </a:cubicBezTo>
                <a:lnTo>
                  <a:pt x="50360" y="2761"/>
                </a:lnTo>
                <a:cubicBezTo>
                  <a:pt x="50394" y="2772"/>
                  <a:pt x="50424" y="2776"/>
                  <a:pt x="50451" y="2776"/>
                </a:cubicBezTo>
                <a:cubicBezTo>
                  <a:pt x="50518" y="2776"/>
                  <a:pt x="50572" y="2750"/>
                  <a:pt x="50625" y="2723"/>
                </a:cubicBezTo>
                <a:cubicBezTo>
                  <a:pt x="50738" y="2647"/>
                  <a:pt x="50776" y="2572"/>
                  <a:pt x="50776" y="2458"/>
                </a:cubicBezTo>
                <a:cubicBezTo>
                  <a:pt x="50776" y="2383"/>
                  <a:pt x="50738" y="2345"/>
                  <a:pt x="50701" y="2307"/>
                </a:cubicBezTo>
                <a:cubicBezTo>
                  <a:pt x="50663" y="2269"/>
                  <a:pt x="50587" y="2231"/>
                  <a:pt x="50436" y="2231"/>
                </a:cubicBezTo>
                <a:close/>
                <a:moveTo>
                  <a:pt x="44387" y="2383"/>
                </a:moveTo>
                <a:cubicBezTo>
                  <a:pt x="44273" y="2383"/>
                  <a:pt x="44084" y="2458"/>
                  <a:pt x="44009" y="2496"/>
                </a:cubicBezTo>
                <a:cubicBezTo>
                  <a:pt x="43971" y="2534"/>
                  <a:pt x="43971" y="2609"/>
                  <a:pt x="43971" y="2609"/>
                </a:cubicBezTo>
                <a:cubicBezTo>
                  <a:pt x="43971" y="2647"/>
                  <a:pt x="43971" y="2723"/>
                  <a:pt x="44084" y="2761"/>
                </a:cubicBezTo>
                <a:lnTo>
                  <a:pt x="44122" y="2761"/>
                </a:lnTo>
                <a:cubicBezTo>
                  <a:pt x="44184" y="2822"/>
                  <a:pt x="44271" y="2884"/>
                  <a:pt x="44383" y="2884"/>
                </a:cubicBezTo>
                <a:cubicBezTo>
                  <a:pt x="44408" y="2884"/>
                  <a:pt x="44435" y="2881"/>
                  <a:pt x="44462" y="2874"/>
                </a:cubicBezTo>
                <a:cubicBezTo>
                  <a:pt x="44500" y="2874"/>
                  <a:pt x="44576" y="2836"/>
                  <a:pt x="44614" y="2761"/>
                </a:cubicBezTo>
                <a:lnTo>
                  <a:pt x="44500" y="2609"/>
                </a:lnTo>
                <a:cubicBezTo>
                  <a:pt x="44538" y="2609"/>
                  <a:pt x="44576" y="2609"/>
                  <a:pt x="44576" y="2647"/>
                </a:cubicBezTo>
                <a:cubicBezTo>
                  <a:pt x="44576" y="2609"/>
                  <a:pt x="44576" y="2609"/>
                  <a:pt x="44538" y="2572"/>
                </a:cubicBezTo>
                <a:cubicBezTo>
                  <a:pt x="44538" y="2534"/>
                  <a:pt x="44538" y="2420"/>
                  <a:pt x="44425" y="2383"/>
                </a:cubicBezTo>
                <a:close/>
                <a:moveTo>
                  <a:pt x="38068" y="2468"/>
                </a:moveTo>
                <a:cubicBezTo>
                  <a:pt x="38035" y="2468"/>
                  <a:pt x="37997" y="2477"/>
                  <a:pt x="37959" y="2496"/>
                </a:cubicBezTo>
                <a:lnTo>
                  <a:pt x="37846" y="2609"/>
                </a:lnTo>
                <a:cubicBezTo>
                  <a:pt x="37846" y="2685"/>
                  <a:pt x="37884" y="2836"/>
                  <a:pt x="38035" y="2912"/>
                </a:cubicBezTo>
                <a:lnTo>
                  <a:pt x="38224" y="2799"/>
                </a:lnTo>
                <a:cubicBezTo>
                  <a:pt x="38224" y="2761"/>
                  <a:pt x="38224" y="2761"/>
                  <a:pt x="38224" y="2723"/>
                </a:cubicBezTo>
                <a:cubicBezTo>
                  <a:pt x="38262" y="2723"/>
                  <a:pt x="38262" y="2685"/>
                  <a:pt x="38262" y="2685"/>
                </a:cubicBezTo>
                <a:cubicBezTo>
                  <a:pt x="38262" y="2647"/>
                  <a:pt x="38262" y="2572"/>
                  <a:pt x="38149" y="2496"/>
                </a:cubicBezTo>
                <a:cubicBezTo>
                  <a:pt x="38130" y="2477"/>
                  <a:pt x="38101" y="2468"/>
                  <a:pt x="38068" y="2468"/>
                </a:cubicBezTo>
                <a:close/>
                <a:moveTo>
                  <a:pt x="47676" y="2383"/>
                </a:moveTo>
                <a:lnTo>
                  <a:pt x="47563" y="2496"/>
                </a:lnTo>
                <a:lnTo>
                  <a:pt x="47563" y="2799"/>
                </a:lnTo>
                <a:lnTo>
                  <a:pt x="47676" y="2912"/>
                </a:lnTo>
                <a:cubicBezTo>
                  <a:pt x="47827" y="2912"/>
                  <a:pt x="47941" y="2912"/>
                  <a:pt x="48016" y="2836"/>
                </a:cubicBezTo>
                <a:cubicBezTo>
                  <a:pt x="48092" y="2799"/>
                  <a:pt x="48092" y="2723"/>
                  <a:pt x="48092" y="2647"/>
                </a:cubicBezTo>
                <a:cubicBezTo>
                  <a:pt x="48092" y="2572"/>
                  <a:pt x="48092" y="2496"/>
                  <a:pt x="48054" y="2458"/>
                </a:cubicBezTo>
                <a:lnTo>
                  <a:pt x="47941" y="2383"/>
                </a:lnTo>
                <a:close/>
                <a:moveTo>
                  <a:pt x="14141" y="2799"/>
                </a:moveTo>
                <a:cubicBezTo>
                  <a:pt x="14027" y="2799"/>
                  <a:pt x="13914" y="2874"/>
                  <a:pt x="13914" y="2988"/>
                </a:cubicBezTo>
                <a:lnTo>
                  <a:pt x="14065" y="2988"/>
                </a:lnTo>
                <a:cubicBezTo>
                  <a:pt x="14065" y="2988"/>
                  <a:pt x="14065" y="2988"/>
                  <a:pt x="14065" y="3025"/>
                </a:cubicBezTo>
                <a:lnTo>
                  <a:pt x="14254" y="3025"/>
                </a:lnTo>
                <a:cubicBezTo>
                  <a:pt x="14254" y="2988"/>
                  <a:pt x="14254" y="2988"/>
                  <a:pt x="14254" y="2988"/>
                </a:cubicBezTo>
                <a:lnTo>
                  <a:pt x="14405" y="2988"/>
                </a:lnTo>
                <a:cubicBezTo>
                  <a:pt x="14405" y="2912"/>
                  <a:pt x="14368" y="2874"/>
                  <a:pt x="14330" y="2836"/>
                </a:cubicBezTo>
                <a:cubicBezTo>
                  <a:pt x="14292" y="2799"/>
                  <a:pt x="14216" y="2799"/>
                  <a:pt x="14141" y="2799"/>
                </a:cubicBezTo>
                <a:close/>
                <a:moveTo>
                  <a:pt x="83800" y="2529"/>
                </a:moveTo>
                <a:cubicBezTo>
                  <a:pt x="83618" y="2529"/>
                  <a:pt x="83552" y="2688"/>
                  <a:pt x="83518" y="2723"/>
                </a:cubicBezTo>
                <a:cubicBezTo>
                  <a:pt x="83518" y="2761"/>
                  <a:pt x="83518" y="2799"/>
                  <a:pt x="83480" y="2799"/>
                </a:cubicBezTo>
                <a:lnTo>
                  <a:pt x="83555" y="2988"/>
                </a:lnTo>
                <a:lnTo>
                  <a:pt x="83593" y="2988"/>
                </a:lnTo>
                <a:cubicBezTo>
                  <a:pt x="83622" y="3016"/>
                  <a:pt x="83694" y="3089"/>
                  <a:pt x="83810" y="3089"/>
                </a:cubicBezTo>
                <a:cubicBezTo>
                  <a:pt x="83847" y="3089"/>
                  <a:pt x="83888" y="3081"/>
                  <a:pt x="83934" y="3063"/>
                </a:cubicBezTo>
                <a:lnTo>
                  <a:pt x="84047" y="2988"/>
                </a:lnTo>
                <a:cubicBezTo>
                  <a:pt x="84047" y="2950"/>
                  <a:pt x="84047" y="2912"/>
                  <a:pt x="84047" y="2912"/>
                </a:cubicBezTo>
                <a:cubicBezTo>
                  <a:pt x="84047" y="2836"/>
                  <a:pt x="84009" y="2761"/>
                  <a:pt x="84009" y="2723"/>
                </a:cubicBezTo>
                <a:cubicBezTo>
                  <a:pt x="83971" y="2685"/>
                  <a:pt x="83971" y="2685"/>
                  <a:pt x="83971" y="2647"/>
                </a:cubicBezTo>
                <a:lnTo>
                  <a:pt x="83858" y="2534"/>
                </a:lnTo>
                <a:cubicBezTo>
                  <a:pt x="83837" y="2530"/>
                  <a:pt x="83818" y="2529"/>
                  <a:pt x="83800" y="2529"/>
                </a:cubicBezTo>
                <a:close/>
                <a:moveTo>
                  <a:pt x="61816" y="2761"/>
                </a:moveTo>
                <a:cubicBezTo>
                  <a:pt x="61589" y="2761"/>
                  <a:pt x="61514" y="2836"/>
                  <a:pt x="61514" y="2988"/>
                </a:cubicBezTo>
                <a:lnTo>
                  <a:pt x="61665" y="3101"/>
                </a:lnTo>
                <a:lnTo>
                  <a:pt x="61778" y="3101"/>
                </a:lnTo>
                <a:lnTo>
                  <a:pt x="61930" y="2988"/>
                </a:lnTo>
                <a:cubicBezTo>
                  <a:pt x="61930" y="2950"/>
                  <a:pt x="61967" y="2950"/>
                  <a:pt x="61967" y="2874"/>
                </a:cubicBezTo>
                <a:lnTo>
                  <a:pt x="61816" y="2761"/>
                </a:lnTo>
                <a:close/>
                <a:moveTo>
                  <a:pt x="79822" y="2480"/>
                </a:moveTo>
                <a:cubicBezTo>
                  <a:pt x="79768" y="2480"/>
                  <a:pt x="79715" y="2507"/>
                  <a:pt x="79661" y="2534"/>
                </a:cubicBezTo>
                <a:cubicBezTo>
                  <a:pt x="79548" y="2609"/>
                  <a:pt x="79472" y="2723"/>
                  <a:pt x="79472" y="2836"/>
                </a:cubicBezTo>
                <a:cubicBezTo>
                  <a:pt x="79472" y="2988"/>
                  <a:pt x="79586" y="3063"/>
                  <a:pt x="79737" y="3101"/>
                </a:cubicBezTo>
                <a:lnTo>
                  <a:pt x="79813" y="3063"/>
                </a:lnTo>
                <a:cubicBezTo>
                  <a:pt x="79926" y="2988"/>
                  <a:pt x="79964" y="2874"/>
                  <a:pt x="79964" y="2799"/>
                </a:cubicBezTo>
                <a:cubicBezTo>
                  <a:pt x="79964" y="2761"/>
                  <a:pt x="79964" y="2685"/>
                  <a:pt x="79964" y="2685"/>
                </a:cubicBezTo>
                <a:lnTo>
                  <a:pt x="79888" y="2496"/>
                </a:lnTo>
                <a:cubicBezTo>
                  <a:pt x="79866" y="2485"/>
                  <a:pt x="79844" y="2480"/>
                  <a:pt x="79822" y="2480"/>
                </a:cubicBezTo>
                <a:close/>
                <a:moveTo>
                  <a:pt x="68735" y="2912"/>
                </a:moveTo>
                <a:cubicBezTo>
                  <a:pt x="68697" y="2912"/>
                  <a:pt x="68584" y="2912"/>
                  <a:pt x="68508" y="3101"/>
                </a:cubicBezTo>
                <a:lnTo>
                  <a:pt x="68584" y="3214"/>
                </a:lnTo>
                <a:cubicBezTo>
                  <a:pt x="68610" y="3240"/>
                  <a:pt x="68672" y="3285"/>
                  <a:pt x="68745" y="3285"/>
                </a:cubicBezTo>
                <a:cubicBezTo>
                  <a:pt x="68778" y="3285"/>
                  <a:pt x="68813" y="3276"/>
                  <a:pt x="68848" y="3252"/>
                </a:cubicBezTo>
                <a:cubicBezTo>
                  <a:pt x="68886" y="3252"/>
                  <a:pt x="68924" y="3177"/>
                  <a:pt x="68924" y="3139"/>
                </a:cubicBezTo>
                <a:cubicBezTo>
                  <a:pt x="68924" y="3025"/>
                  <a:pt x="68848" y="2912"/>
                  <a:pt x="68735" y="2912"/>
                </a:cubicBezTo>
                <a:close/>
                <a:moveTo>
                  <a:pt x="54642" y="2794"/>
                </a:moveTo>
                <a:cubicBezTo>
                  <a:pt x="54431" y="2794"/>
                  <a:pt x="54368" y="2956"/>
                  <a:pt x="54368" y="3025"/>
                </a:cubicBezTo>
                <a:cubicBezTo>
                  <a:pt x="54368" y="3063"/>
                  <a:pt x="54330" y="3101"/>
                  <a:pt x="54330" y="3101"/>
                </a:cubicBezTo>
                <a:lnTo>
                  <a:pt x="54330" y="3252"/>
                </a:lnTo>
                <a:cubicBezTo>
                  <a:pt x="54444" y="3328"/>
                  <a:pt x="54519" y="3366"/>
                  <a:pt x="54595" y="3366"/>
                </a:cubicBezTo>
                <a:lnTo>
                  <a:pt x="54670" y="3366"/>
                </a:lnTo>
                <a:lnTo>
                  <a:pt x="54859" y="3290"/>
                </a:lnTo>
                <a:cubicBezTo>
                  <a:pt x="54897" y="3252"/>
                  <a:pt x="54897" y="3214"/>
                  <a:pt x="54897" y="3177"/>
                </a:cubicBezTo>
                <a:cubicBezTo>
                  <a:pt x="54897" y="3101"/>
                  <a:pt x="54859" y="3063"/>
                  <a:pt x="54822" y="2988"/>
                </a:cubicBezTo>
                <a:cubicBezTo>
                  <a:pt x="54822" y="2950"/>
                  <a:pt x="54822" y="2950"/>
                  <a:pt x="54822" y="2912"/>
                </a:cubicBezTo>
                <a:lnTo>
                  <a:pt x="54708" y="2799"/>
                </a:lnTo>
                <a:cubicBezTo>
                  <a:pt x="54685" y="2795"/>
                  <a:pt x="54662" y="2794"/>
                  <a:pt x="54642" y="2794"/>
                </a:cubicBezTo>
                <a:close/>
                <a:moveTo>
                  <a:pt x="23744" y="2988"/>
                </a:moveTo>
                <a:lnTo>
                  <a:pt x="23630" y="3177"/>
                </a:lnTo>
                <a:cubicBezTo>
                  <a:pt x="23630" y="3177"/>
                  <a:pt x="23630" y="3214"/>
                  <a:pt x="23630" y="3214"/>
                </a:cubicBezTo>
                <a:cubicBezTo>
                  <a:pt x="23593" y="3252"/>
                  <a:pt x="23555" y="3290"/>
                  <a:pt x="23555" y="3328"/>
                </a:cubicBezTo>
                <a:cubicBezTo>
                  <a:pt x="23555" y="3366"/>
                  <a:pt x="23593" y="3441"/>
                  <a:pt x="23706" y="3479"/>
                </a:cubicBezTo>
                <a:lnTo>
                  <a:pt x="23857" y="3441"/>
                </a:lnTo>
                <a:lnTo>
                  <a:pt x="23933" y="3441"/>
                </a:lnTo>
                <a:cubicBezTo>
                  <a:pt x="24008" y="3403"/>
                  <a:pt x="24160" y="3366"/>
                  <a:pt x="24160" y="3214"/>
                </a:cubicBezTo>
                <a:cubicBezTo>
                  <a:pt x="24160" y="3177"/>
                  <a:pt x="24160" y="3139"/>
                  <a:pt x="24122" y="3101"/>
                </a:cubicBezTo>
                <a:lnTo>
                  <a:pt x="24008" y="2988"/>
                </a:lnTo>
                <a:close/>
                <a:moveTo>
                  <a:pt x="46769" y="3063"/>
                </a:moveTo>
                <a:lnTo>
                  <a:pt x="46617" y="3101"/>
                </a:lnTo>
                <a:cubicBezTo>
                  <a:pt x="46542" y="3177"/>
                  <a:pt x="46466" y="3252"/>
                  <a:pt x="46466" y="3366"/>
                </a:cubicBezTo>
                <a:cubicBezTo>
                  <a:pt x="46466" y="3403"/>
                  <a:pt x="46504" y="3517"/>
                  <a:pt x="46693" y="3555"/>
                </a:cubicBezTo>
                <a:lnTo>
                  <a:pt x="46844" y="3479"/>
                </a:lnTo>
                <a:lnTo>
                  <a:pt x="46806" y="3479"/>
                </a:lnTo>
                <a:lnTo>
                  <a:pt x="46996" y="3366"/>
                </a:lnTo>
                <a:cubicBezTo>
                  <a:pt x="46958" y="3214"/>
                  <a:pt x="46882" y="3101"/>
                  <a:pt x="46769" y="3063"/>
                </a:cubicBezTo>
                <a:close/>
                <a:moveTo>
                  <a:pt x="75162" y="3214"/>
                </a:moveTo>
                <a:lnTo>
                  <a:pt x="75011" y="3328"/>
                </a:lnTo>
                <a:lnTo>
                  <a:pt x="75011" y="3479"/>
                </a:lnTo>
                <a:lnTo>
                  <a:pt x="75162" y="3592"/>
                </a:lnTo>
                <a:lnTo>
                  <a:pt x="75351" y="3592"/>
                </a:lnTo>
                <a:lnTo>
                  <a:pt x="75465" y="3479"/>
                </a:lnTo>
                <a:lnTo>
                  <a:pt x="75465" y="3328"/>
                </a:lnTo>
                <a:lnTo>
                  <a:pt x="75351" y="3214"/>
                </a:lnTo>
                <a:close/>
                <a:moveTo>
                  <a:pt x="51797" y="3479"/>
                </a:moveTo>
                <a:cubicBezTo>
                  <a:pt x="51663" y="3546"/>
                  <a:pt x="51740" y="3626"/>
                  <a:pt x="51818" y="3626"/>
                </a:cubicBezTo>
                <a:cubicBezTo>
                  <a:pt x="51872" y="3626"/>
                  <a:pt x="51926" y="3587"/>
                  <a:pt x="51910" y="3479"/>
                </a:cubicBezTo>
                <a:close/>
                <a:moveTo>
                  <a:pt x="63930" y="3245"/>
                </a:moveTo>
                <a:cubicBezTo>
                  <a:pt x="63908" y="3245"/>
                  <a:pt x="63884" y="3247"/>
                  <a:pt x="63858" y="3252"/>
                </a:cubicBezTo>
                <a:lnTo>
                  <a:pt x="63782" y="3290"/>
                </a:lnTo>
                <a:cubicBezTo>
                  <a:pt x="63706" y="3366"/>
                  <a:pt x="63706" y="3441"/>
                  <a:pt x="63706" y="3479"/>
                </a:cubicBezTo>
                <a:cubicBezTo>
                  <a:pt x="63706" y="3592"/>
                  <a:pt x="63858" y="3706"/>
                  <a:pt x="63971" y="3744"/>
                </a:cubicBezTo>
                <a:lnTo>
                  <a:pt x="64160" y="3630"/>
                </a:lnTo>
                <a:cubicBezTo>
                  <a:pt x="64198" y="3630"/>
                  <a:pt x="64236" y="3592"/>
                  <a:pt x="64274" y="3517"/>
                </a:cubicBezTo>
                <a:lnTo>
                  <a:pt x="64160" y="3366"/>
                </a:lnTo>
                <a:cubicBezTo>
                  <a:pt x="64128" y="3333"/>
                  <a:pt x="64067" y="3245"/>
                  <a:pt x="63930" y="3245"/>
                </a:cubicBezTo>
                <a:close/>
                <a:moveTo>
                  <a:pt x="87412" y="3517"/>
                </a:moveTo>
                <a:cubicBezTo>
                  <a:pt x="87298" y="3517"/>
                  <a:pt x="87223" y="3517"/>
                  <a:pt x="87147" y="3592"/>
                </a:cubicBezTo>
                <a:cubicBezTo>
                  <a:pt x="87109" y="3630"/>
                  <a:pt x="87072" y="3668"/>
                  <a:pt x="87072" y="3782"/>
                </a:cubicBezTo>
                <a:lnTo>
                  <a:pt x="87072" y="3819"/>
                </a:lnTo>
                <a:lnTo>
                  <a:pt x="87223" y="3895"/>
                </a:lnTo>
                <a:lnTo>
                  <a:pt x="87412" y="3895"/>
                </a:lnTo>
                <a:lnTo>
                  <a:pt x="87525" y="3782"/>
                </a:lnTo>
                <a:lnTo>
                  <a:pt x="87525" y="3630"/>
                </a:lnTo>
                <a:lnTo>
                  <a:pt x="87412" y="3517"/>
                </a:lnTo>
                <a:close/>
                <a:moveTo>
                  <a:pt x="26201" y="3366"/>
                </a:moveTo>
                <a:lnTo>
                  <a:pt x="26088" y="3479"/>
                </a:lnTo>
                <a:lnTo>
                  <a:pt x="26088" y="3782"/>
                </a:lnTo>
                <a:lnTo>
                  <a:pt x="26201" y="3895"/>
                </a:lnTo>
                <a:cubicBezTo>
                  <a:pt x="26223" y="3906"/>
                  <a:pt x="26249" y="3911"/>
                  <a:pt x="26275" y="3911"/>
                </a:cubicBezTo>
                <a:cubicBezTo>
                  <a:pt x="26337" y="3911"/>
                  <a:pt x="26401" y="3884"/>
                  <a:pt x="26428" y="3857"/>
                </a:cubicBezTo>
                <a:cubicBezTo>
                  <a:pt x="26504" y="3819"/>
                  <a:pt x="26542" y="3744"/>
                  <a:pt x="26542" y="3630"/>
                </a:cubicBezTo>
                <a:cubicBezTo>
                  <a:pt x="26542" y="3555"/>
                  <a:pt x="26504" y="3441"/>
                  <a:pt x="26428" y="3403"/>
                </a:cubicBezTo>
                <a:cubicBezTo>
                  <a:pt x="26390" y="3366"/>
                  <a:pt x="26277" y="3366"/>
                  <a:pt x="26201" y="3366"/>
                </a:cubicBezTo>
                <a:close/>
                <a:moveTo>
                  <a:pt x="15615" y="3441"/>
                </a:moveTo>
                <a:cubicBezTo>
                  <a:pt x="15540" y="3441"/>
                  <a:pt x="15502" y="3441"/>
                  <a:pt x="15426" y="3479"/>
                </a:cubicBezTo>
                <a:cubicBezTo>
                  <a:pt x="15388" y="3517"/>
                  <a:pt x="15351" y="3592"/>
                  <a:pt x="15351" y="3668"/>
                </a:cubicBezTo>
                <a:lnTo>
                  <a:pt x="15502" y="3668"/>
                </a:lnTo>
                <a:cubicBezTo>
                  <a:pt x="15502" y="3668"/>
                  <a:pt x="15502" y="3668"/>
                  <a:pt x="15502" y="3706"/>
                </a:cubicBezTo>
                <a:lnTo>
                  <a:pt x="15729" y="3706"/>
                </a:lnTo>
                <a:cubicBezTo>
                  <a:pt x="15766" y="3668"/>
                  <a:pt x="15729" y="3668"/>
                  <a:pt x="15729" y="3668"/>
                </a:cubicBezTo>
                <a:lnTo>
                  <a:pt x="15842" y="3668"/>
                </a:lnTo>
                <a:cubicBezTo>
                  <a:pt x="15804" y="3706"/>
                  <a:pt x="15804" y="3744"/>
                  <a:pt x="15804" y="3782"/>
                </a:cubicBezTo>
                <a:lnTo>
                  <a:pt x="15955" y="3895"/>
                </a:lnTo>
                <a:cubicBezTo>
                  <a:pt x="15955" y="3895"/>
                  <a:pt x="15955" y="3895"/>
                  <a:pt x="15993" y="3933"/>
                </a:cubicBezTo>
                <a:cubicBezTo>
                  <a:pt x="16031" y="3933"/>
                  <a:pt x="16069" y="3971"/>
                  <a:pt x="16182" y="3971"/>
                </a:cubicBezTo>
                <a:lnTo>
                  <a:pt x="16296" y="3895"/>
                </a:lnTo>
                <a:cubicBezTo>
                  <a:pt x="16334" y="3857"/>
                  <a:pt x="16371" y="3744"/>
                  <a:pt x="16371" y="3668"/>
                </a:cubicBezTo>
                <a:cubicBezTo>
                  <a:pt x="16371" y="3630"/>
                  <a:pt x="16371" y="3592"/>
                  <a:pt x="16371" y="3555"/>
                </a:cubicBezTo>
                <a:lnTo>
                  <a:pt x="16258" y="3479"/>
                </a:lnTo>
                <a:cubicBezTo>
                  <a:pt x="16217" y="3469"/>
                  <a:pt x="16180" y="3464"/>
                  <a:pt x="16144" y="3464"/>
                </a:cubicBezTo>
                <a:cubicBezTo>
                  <a:pt x="16049" y="3464"/>
                  <a:pt x="15973" y="3499"/>
                  <a:pt x="15918" y="3555"/>
                </a:cubicBezTo>
                <a:cubicBezTo>
                  <a:pt x="15918" y="3555"/>
                  <a:pt x="15880" y="3555"/>
                  <a:pt x="15880" y="3592"/>
                </a:cubicBezTo>
                <a:cubicBezTo>
                  <a:pt x="15842" y="3479"/>
                  <a:pt x="15729" y="3441"/>
                  <a:pt x="15615" y="3441"/>
                </a:cubicBezTo>
                <a:close/>
                <a:moveTo>
                  <a:pt x="79283" y="3555"/>
                </a:moveTo>
                <a:cubicBezTo>
                  <a:pt x="79170" y="3555"/>
                  <a:pt x="79094" y="3592"/>
                  <a:pt x="79056" y="3630"/>
                </a:cubicBezTo>
                <a:cubicBezTo>
                  <a:pt x="79019" y="3668"/>
                  <a:pt x="78981" y="3744"/>
                  <a:pt x="79019" y="3857"/>
                </a:cubicBezTo>
                <a:lnTo>
                  <a:pt x="79132" y="3971"/>
                </a:lnTo>
                <a:lnTo>
                  <a:pt x="79245" y="3971"/>
                </a:lnTo>
                <a:lnTo>
                  <a:pt x="79397" y="3857"/>
                </a:lnTo>
                <a:lnTo>
                  <a:pt x="79397" y="3706"/>
                </a:lnTo>
                <a:lnTo>
                  <a:pt x="79283" y="3555"/>
                </a:lnTo>
                <a:close/>
                <a:moveTo>
                  <a:pt x="89718" y="3555"/>
                </a:moveTo>
                <a:cubicBezTo>
                  <a:pt x="89642" y="3555"/>
                  <a:pt x="89567" y="3555"/>
                  <a:pt x="89491" y="3630"/>
                </a:cubicBezTo>
                <a:cubicBezTo>
                  <a:pt x="89416" y="3668"/>
                  <a:pt x="89416" y="3744"/>
                  <a:pt x="89453" y="3819"/>
                </a:cubicBezTo>
                <a:lnTo>
                  <a:pt x="89529" y="3895"/>
                </a:lnTo>
                <a:cubicBezTo>
                  <a:pt x="89529" y="3895"/>
                  <a:pt x="89567" y="3933"/>
                  <a:pt x="89567" y="3933"/>
                </a:cubicBezTo>
                <a:cubicBezTo>
                  <a:pt x="89642" y="3933"/>
                  <a:pt x="89718" y="3971"/>
                  <a:pt x="89832" y="3971"/>
                </a:cubicBezTo>
                <a:lnTo>
                  <a:pt x="89945" y="3857"/>
                </a:lnTo>
                <a:lnTo>
                  <a:pt x="89945" y="3706"/>
                </a:lnTo>
                <a:lnTo>
                  <a:pt x="89794" y="3555"/>
                </a:lnTo>
                <a:cubicBezTo>
                  <a:pt x="89781" y="3567"/>
                  <a:pt x="89773" y="3571"/>
                  <a:pt x="89766" y="3571"/>
                </a:cubicBezTo>
                <a:cubicBezTo>
                  <a:pt x="89752" y="3571"/>
                  <a:pt x="89743" y="3555"/>
                  <a:pt x="89718" y="3555"/>
                </a:cubicBezTo>
                <a:close/>
                <a:moveTo>
                  <a:pt x="85455" y="3592"/>
                </a:moveTo>
                <a:cubicBezTo>
                  <a:pt x="85399" y="3592"/>
                  <a:pt x="85351" y="3611"/>
                  <a:pt x="85332" y="3630"/>
                </a:cubicBezTo>
                <a:lnTo>
                  <a:pt x="85219" y="3630"/>
                </a:lnTo>
                <a:lnTo>
                  <a:pt x="85030" y="3744"/>
                </a:lnTo>
                <a:lnTo>
                  <a:pt x="85030" y="3857"/>
                </a:lnTo>
                <a:lnTo>
                  <a:pt x="85143" y="3971"/>
                </a:lnTo>
                <a:cubicBezTo>
                  <a:pt x="85181" y="3971"/>
                  <a:pt x="85219" y="4008"/>
                  <a:pt x="85257" y="4008"/>
                </a:cubicBezTo>
                <a:lnTo>
                  <a:pt x="85370" y="3933"/>
                </a:lnTo>
                <a:lnTo>
                  <a:pt x="85408" y="3933"/>
                </a:lnTo>
                <a:cubicBezTo>
                  <a:pt x="85521" y="3933"/>
                  <a:pt x="85597" y="3895"/>
                  <a:pt x="85635" y="3819"/>
                </a:cubicBezTo>
                <a:lnTo>
                  <a:pt x="85635" y="3668"/>
                </a:lnTo>
                <a:cubicBezTo>
                  <a:pt x="85578" y="3611"/>
                  <a:pt x="85512" y="3592"/>
                  <a:pt x="85455" y="3592"/>
                </a:cubicBezTo>
                <a:close/>
                <a:moveTo>
                  <a:pt x="3706" y="3744"/>
                </a:moveTo>
                <a:lnTo>
                  <a:pt x="3555" y="3857"/>
                </a:lnTo>
                <a:lnTo>
                  <a:pt x="3555" y="3933"/>
                </a:lnTo>
                <a:lnTo>
                  <a:pt x="3668" y="4084"/>
                </a:lnTo>
                <a:cubicBezTo>
                  <a:pt x="3706" y="4084"/>
                  <a:pt x="3744" y="4122"/>
                  <a:pt x="3781" y="4122"/>
                </a:cubicBezTo>
                <a:lnTo>
                  <a:pt x="3970" y="4008"/>
                </a:lnTo>
                <a:cubicBezTo>
                  <a:pt x="3970" y="3971"/>
                  <a:pt x="3970" y="3933"/>
                  <a:pt x="4008" y="3895"/>
                </a:cubicBezTo>
                <a:lnTo>
                  <a:pt x="3895" y="3744"/>
                </a:lnTo>
                <a:close/>
                <a:moveTo>
                  <a:pt x="60039" y="3706"/>
                </a:moveTo>
                <a:lnTo>
                  <a:pt x="59850" y="3819"/>
                </a:lnTo>
                <a:cubicBezTo>
                  <a:pt x="59850" y="3819"/>
                  <a:pt x="59850" y="3857"/>
                  <a:pt x="59850" y="3857"/>
                </a:cubicBezTo>
                <a:cubicBezTo>
                  <a:pt x="59850" y="3895"/>
                  <a:pt x="59850" y="3895"/>
                  <a:pt x="59850" y="3933"/>
                </a:cubicBezTo>
                <a:cubicBezTo>
                  <a:pt x="59850" y="3971"/>
                  <a:pt x="59850" y="4046"/>
                  <a:pt x="59926" y="4084"/>
                </a:cubicBezTo>
                <a:cubicBezTo>
                  <a:pt x="59964" y="4122"/>
                  <a:pt x="60039" y="4122"/>
                  <a:pt x="60153" y="4122"/>
                </a:cubicBezTo>
                <a:lnTo>
                  <a:pt x="60228" y="4008"/>
                </a:lnTo>
                <a:cubicBezTo>
                  <a:pt x="60228" y="3857"/>
                  <a:pt x="60153" y="3744"/>
                  <a:pt x="60039" y="3706"/>
                </a:cubicBezTo>
                <a:close/>
                <a:moveTo>
                  <a:pt x="33385" y="3933"/>
                </a:moveTo>
                <a:cubicBezTo>
                  <a:pt x="33196" y="3933"/>
                  <a:pt x="33082" y="4046"/>
                  <a:pt x="33082" y="4160"/>
                </a:cubicBezTo>
                <a:lnTo>
                  <a:pt x="33234" y="4160"/>
                </a:lnTo>
                <a:cubicBezTo>
                  <a:pt x="33234" y="4197"/>
                  <a:pt x="33234" y="4197"/>
                  <a:pt x="33234" y="4197"/>
                </a:cubicBezTo>
                <a:lnTo>
                  <a:pt x="33536" y="4197"/>
                </a:lnTo>
                <a:cubicBezTo>
                  <a:pt x="33536" y="4197"/>
                  <a:pt x="33498" y="4197"/>
                  <a:pt x="33498" y="4160"/>
                </a:cubicBezTo>
                <a:lnTo>
                  <a:pt x="33649" y="4160"/>
                </a:lnTo>
                <a:cubicBezTo>
                  <a:pt x="33649" y="4084"/>
                  <a:pt x="33649" y="4046"/>
                  <a:pt x="33574" y="3971"/>
                </a:cubicBezTo>
                <a:cubicBezTo>
                  <a:pt x="33498" y="3971"/>
                  <a:pt x="33460" y="3933"/>
                  <a:pt x="33385" y="3933"/>
                </a:cubicBezTo>
                <a:close/>
                <a:moveTo>
                  <a:pt x="57960" y="3753"/>
                </a:moveTo>
                <a:cubicBezTo>
                  <a:pt x="57922" y="3753"/>
                  <a:pt x="57884" y="3763"/>
                  <a:pt x="57846" y="3782"/>
                </a:cubicBezTo>
                <a:cubicBezTo>
                  <a:pt x="57771" y="3819"/>
                  <a:pt x="57733" y="3895"/>
                  <a:pt x="57733" y="4008"/>
                </a:cubicBezTo>
                <a:cubicBezTo>
                  <a:pt x="57733" y="4046"/>
                  <a:pt x="57733" y="4122"/>
                  <a:pt x="57808" y="4197"/>
                </a:cubicBezTo>
                <a:cubicBezTo>
                  <a:pt x="57846" y="4197"/>
                  <a:pt x="57884" y="4235"/>
                  <a:pt x="57960" y="4235"/>
                </a:cubicBezTo>
                <a:lnTo>
                  <a:pt x="58073" y="4122"/>
                </a:lnTo>
                <a:cubicBezTo>
                  <a:pt x="58073" y="4122"/>
                  <a:pt x="58073" y="4122"/>
                  <a:pt x="58073" y="4084"/>
                </a:cubicBezTo>
                <a:cubicBezTo>
                  <a:pt x="58111" y="4046"/>
                  <a:pt x="58149" y="4008"/>
                  <a:pt x="58149" y="3933"/>
                </a:cubicBezTo>
                <a:cubicBezTo>
                  <a:pt x="58149" y="3933"/>
                  <a:pt x="58149" y="3895"/>
                  <a:pt x="58111" y="3857"/>
                </a:cubicBezTo>
                <a:lnTo>
                  <a:pt x="58073" y="3782"/>
                </a:lnTo>
                <a:cubicBezTo>
                  <a:pt x="58035" y="3763"/>
                  <a:pt x="57998" y="3753"/>
                  <a:pt x="57960" y="3753"/>
                </a:cubicBezTo>
                <a:close/>
                <a:moveTo>
                  <a:pt x="7524" y="3895"/>
                </a:moveTo>
                <a:lnTo>
                  <a:pt x="7335" y="3933"/>
                </a:lnTo>
                <a:cubicBezTo>
                  <a:pt x="7297" y="3971"/>
                  <a:pt x="7260" y="4008"/>
                  <a:pt x="7260" y="4084"/>
                </a:cubicBezTo>
                <a:cubicBezTo>
                  <a:pt x="7260" y="4122"/>
                  <a:pt x="7260" y="4122"/>
                  <a:pt x="7297" y="4160"/>
                </a:cubicBezTo>
                <a:cubicBezTo>
                  <a:pt x="7297" y="4160"/>
                  <a:pt x="7297" y="4160"/>
                  <a:pt x="7297" y="4197"/>
                </a:cubicBezTo>
                <a:lnTo>
                  <a:pt x="7411" y="4311"/>
                </a:lnTo>
                <a:cubicBezTo>
                  <a:pt x="7433" y="4322"/>
                  <a:pt x="7461" y="4330"/>
                  <a:pt x="7492" y="4330"/>
                </a:cubicBezTo>
                <a:cubicBezTo>
                  <a:pt x="7568" y="4330"/>
                  <a:pt x="7660" y="4283"/>
                  <a:pt x="7713" y="4122"/>
                </a:cubicBezTo>
                <a:lnTo>
                  <a:pt x="7600" y="3933"/>
                </a:lnTo>
                <a:cubicBezTo>
                  <a:pt x="7562" y="3933"/>
                  <a:pt x="7562" y="3933"/>
                  <a:pt x="7524" y="3895"/>
                </a:cubicBezTo>
                <a:close/>
                <a:moveTo>
                  <a:pt x="4704" y="3994"/>
                </a:moveTo>
                <a:cubicBezTo>
                  <a:pt x="4674" y="3994"/>
                  <a:pt x="4644" y="3998"/>
                  <a:pt x="4613" y="4008"/>
                </a:cubicBezTo>
                <a:cubicBezTo>
                  <a:pt x="4538" y="4046"/>
                  <a:pt x="4462" y="4084"/>
                  <a:pt x="4462" y="4197"/>
                </a:cubicBezTo>
                <a:lnTo>
                  <a:pt x="4500" y="4273"/>
                </a:lnTo>
                <a:cubicBezTo>
                  <a:pt x="4555" y="4328"/>
                  <a:pt x="4631" y="4363"/>
                  <a:pt x="4712" y="4363"/>
                </a:cubicBezTo>
                <a:cubicBezTo>
                  <a:pt x="4741" y="4363"/>
                  <a:pt x="4772" y="4359"/>
                  <a:pt x="4802" y="4349"/>
                </a:cubicBezTo>
                <a:cubicBezTo>
                  <a:pt x="4916" y="4311"/>
                  <a:pt x="4953" y="4273"/>
                  <a:pt x="4991" y="4160"/>
                </a:cubicBezTo>
                <a:lnTo>
                  <a:pt x="4953" y="4084"/>
                </a:lnTo>
                <a:cubicBezTo>
                  <a:pt x="4870" y="4029"/>
                  <a:pt x="4787" y="3994"/>
                  <a:pt x="4704" y="3994"/>
                </a:cubicBezTo>
                <a:close/>
                <a:moveTo>
                  <a:pt x="20795" y="4046"/>
                </a:moveTo>
                <a:cubicBezTo>
                  <a:pt x="20644" y="4046"/>
                  <a:pt x="20568" y="4084"/>
                  <a:pt x="20492" y="4235"/>
                </a:cubicBezTo>
                <a:lnTo>
                  <a:pt x="20606" y="4386"/>
                </a:lnTo>
                <a:cubicBezTo>
                  <a:pt x="20644" y="4386"/>
                  <a:pt x="20681" y="4424"/>
                  <a:pt x="20719" y="4424"/>
                </a:cubicBezTo>
                <a:lnTo>
                  <a:pt x="20908" y="4311"/>
                </a:lnTo>
                <a:cubicBezTo>
                  <a:pt x="20908" y="4311"/>
                  <a:pt x="20946" y="4235"/>
                  <a:pt x="20946" y="4160"/>
                </a:cubicBezTo>
                <a:lnTo>
                  <a:pt x="20946" y="4122"/>
                </a:lnTo>
                <a:lnTo>
                  <a:pt x="20795" y="4046"/>
                </a:lnTo>
                <a:close/>
                <a:moveTo>
                  <a:pt x="9717" y="4046"/>
                </a:moveTo>
                <a:cubicBezTo>
                  <a:pt x="9566" y="4046"/>
                  <a:pt x="9453" y="4122"/>
                  <a:pt x="9377" y="4160"/>
                </a:cubicBezTo>
                <a:cubicBezTo>
                  <a:pt x="9377" y="4197"/>
                  <a:pt x="9339" y="4197"/>
                  <a:pt x="9339" y="4235"/>
                </a:cubicBezTo>
                <a:lnTo>
                  <a:pt x="9339" y="4386"/>
                </a:lnTo>
                <a:cubicBezTo>
                  <a:pt x="9394" y="4442"/>
                  <a:pt x="9490" y="4477"/>
                  <a:pt x="9582" y="4477"/>
                </a:cubicBezTo>
                <a:cubicBezTo>
                  <a:pt x="9616" y="4477"/>
                  <a:pt x="9649" y="4472"/>
                  <a:pt x="9679" y="4462"/>
                </a:cubicBezTo>
                <a:cubicBezTo>
                  <a:pt x="9793" y="4424"/>
                  <a:pt x="9868" y="4311"/>
                  <a:pt x="9868" y="4235"/>
                </a:cubicBezTo>
                <a:cubicBezTo>
                  <a:pt x="9868" y="4197"/>
                  <a:pt x="9868" y="4160"/>
                  <a:pt x="9868" y="4122"/>
                </a:cubicBezTo>
                <a:lnTo>
                  <a:pt x="9717" y="4046"/>
                </a:lnTo>
                <a:close/>
                <a:moveTo>
                  <a:pt x="38564" y="4235"/>
                </a:moveTo>
                <a:lnTo>
                  <a:pt x="38451" y="4349"/>
                </a:lnTo>
                <a:lnTo>
                  <a:pt x="38451" y="4462"/>
                </a:lnTo>
                <a:lnTo>
                  <a:pt x="38564" y="4575"/>
                </a:lnTo>
                <a:cubicBezTo>
                  <a:pt x="38591" y="4602"/>
                  <a:pt x="38637" y="4629"/>
                  <a:pt x="38701" y="4629"/>
                </a:cubicBezTo>
                <a:cubicBezTo>
                  <a:pt x="38728" y="4629"/>
                  <a:pt x="38758" y="4624"/>
                  <a:pt x="38791" y="4613"/>
                </a:cubicBezTo>
                <a:lnTo>
                  <a:pt x="38905" y="4500"/>
                </a:lnTo>
                <a:lnTo>
                  <a:pt x="38905" y="4424"/>
                </a:lnTo>
                <a:lnTo>
                  <a:pt x="38791" y="4273"/>
                </a:lnTo>
                <a:cubicBezTo>
                  <a:pt x="38753" y="4273"/>
                  <a:pt x="38678" y="4235"/>
                  <a:pt x="38564" y="4235"/>
                </a:cubicBezTo>
                <a:close/>
                <a:moveTo>
                  <a:pt x="42118" y="4462"/>
                </a:moveTo>
                <a:lnTo>
                  <a:pt x="41967" y="4500"/>
                </a:lnTo>
                <a:cubicBezTo>
                  <a:pt x="41967" y="4500"/>
                  <a:pt x="41967" y="4500"/>
                  <a:pt x="41929" y="4538"/>
                </a:cubicBezTo>
                <a:cubicBezTo>
                  <a:pt x="41854" y="4575"/>
                  <a:pt x="41778" y="4613"/>
                  <a:pt x="41778" y="4727"/>
                </a:cubicBezTo>
                <a:cubicBezTo>
                  <a:pt x="41778" y="4802"/>
                  <a:pt x="41816" y="4840"/>
                  <a:pt x="41854" y="4916"/>
                </a:cubicBezTo>
                <a:lnTo>
                  <a:pt x="41929" y="4954"/>
                </a:lnTo>
                <a:cubicBezTo>
                  <a:pt x="42005" y="4954"/>
                  <a:pt x="42081" y="4954"/>
                  <a:pt x="42156" y="4916"/>
                </a:cubicBezTo>
                <a:cubicBezTo>
                  <a:pt x="42232" y="4878"/>
                  <a:pt x="42307" y="4765"/>
                  <a:pt x="42307" y="4689"/>
                </a:cubicBezTo>
                <a:cubicBezTo>
                  <a:pt x="42307" y="4575"/>
                  <a:pt x="42232" y="4500"/>
                  <a:pt x="42118" y="4462"/>
                </a:cubicBezTo>
                <a:close/>
                <a:moveTo>
                  <a:pt x="22421" y="4651"/>
                </a:moveTo>
                <a:cubicBezTo>
                  <a:pt x="22345" y="4651"/>
                  <a:pt x="22232" y="4651"/>
                  <a:pt x="22156" y="4689"/>
                </a:cubicBezTo>
                <a:cubicBezTo>
                  <a:pt x="22118" y="4765"/>
                  <a:pt x="22080" y="4840"/>
                  <a:pt x="22118" y="4916"/>
                </a:cubicBezTo>
                <a:lnTo>
                  <a:pt x="22232" y="4991"/>
                </a:lnTo>
                <a:cubicBezTo>
                  <a:pt x="22262" y="4995"/>
                  <a:pt x="22290" y="4996"/>
                  <a:pt x="22316" y="4996"/>
                </a:cubicBezTo>
                <a:cubicBezTo>
                  <a:pt x="22579" y="4996"/>
                  <a:pt x="22613" y="4837"/>
                  <a:pt x="22647" y="4802"/>
                </a:cubicBezTo>
                <a:lnTo>
                  <a:pt x="22496" y="4651"/>
                </a:lnTo>
                <a:close/>
                <a:moveTo>
                  <a:pt x="65521" y="4538"/>
                </a:moveTo>
                <a:lnTo>
                  <a:pt x="65370" y="4689"/>
                </a:lnTo>
                <a:lnTo>
                  <a:pt x="65370" y="4878"/>
                </a:lnTo>
                <a:lnTo>
                  <a:pt x="65483" y="4991"/>
                </a:lnTo>
                <a:cubicBezTo>
                  <a:pt x="65540" y="5010"/>
                  <a:pt x="65587" y="5020"/>
                  <a:pt x="65625" y="5020"/>
                </a:cubicBezTo>
                <a:cubicBezTo>
                  <a:pt x="65663" y="5020"/>
                  <a:pt x="65691" y="5010"/>
                  <a:pt x="65710" y="4991"/>
                </a:cubicBezTo>
                <a:cubicBezTo>
                  <a:pt x="65824" y="4954"/>
                  <a:pt x="65824" y="4840"/>
                  <a:pt x="65862" y="4802"/>
                </a:cubicBezTo>
                <a:cubicBezTo>
                  <a:pt x="65862" y="4765"/>
                  <a:pt x="65862" y="4765"/>
                  <a:pt x="65862" y="4765"/>
                </a:cubicBezTo>
                <a:lnTo>
                  <a:pt x="65748" y="4538"/>
                </a:lnTo>
                <a:close/>
                <a:moveTo>
                  <a:pt x="54746" y="4273"/>
                </a:moveTo>
                <a:cubicBezTo>
                  <a:pt x="54670" y="4273"/>
                  <a:pt x="54481" y="4273"/>
                  <a:pt x="54368" y="4538"/>
                </a:cubicBezTo>
                <a:lnTo>
                  <a:pt x="54368" y="4651"/>
                </a:lnTo>
                <a:lnTo>
                  <a:pt x="54406" y="4651"/>
                </a:lnTo>
                <a:cubicBezTo>
                  <a:pt x="54519" y="4802"/>
                  <a:pt x="54633" y="4954"/>
                  <a:pt x="54859" y="5029"/>
                </a:cubicBezTo>
                <a:lnTo>
                  <a:pt x="55049" y="4991"/>
                </a:lnTo>
                <a:cubicBezTo>
                  <a:pt x="55086" y="4916"/>
                  <a:pt x="55086" y="4840"/>
                  <a:pt x="55086" y="4765"/>
                </a:cubicBezTo>
                <a:cubicBezTo>
                  <a:pt x="55086" y="4575"/>
                  <a:pt x="54935" y="4311"/>
                  <a:pt x="54746" y="4273"/>
                </a:cubicBezTo>
                <a:close/>
                <a:moveTo>
                  <a:pt x="78352" y="4598"/>
                </a:moveTo>
                <a:cubicBezTo>
                  <a:pt x="78326" y="4598"/>
                  <a:pt x="78296" y="4602"/>
                  <a:pt x="78262" y="4613"/>
                </a:cubicBezTo>
                <a:cubicBezTo>
                  <a:pt x="78149" y="4613"/>
                  <a:pt x="78073" y="4727"/>
                  <a:pt x="78073" y="4802"/>
                </a:cubicBezTo>
                <a:cubicBezTo>
                  <a:pt x="78073" y="4916"/>
                  <a:pt x="78111" y="4991"/>
                  <a:pt x="78225" y="5067"/>
                </a:cubicBezTo>
                <a:cubicBezTo>
                  <a:pt x="78262" y="5105"/>
                  <a:pt x="78338" y="5105"/>
                  <a:pt x="78376" y="5105"/>
                </a:cubicBezTo>
                <a:lnTo>
                  <a:pt x="78451" y="5067"/>
                </a:lnTo>
                <a:cubicBezTo>
                  <a:pt x="78527" y="5029"/>
                  <a:pt x="78565" y="4878"/>
                  <a:pt x="78565" y="4802"/>
                </a:cubicBezTo>
                <a:cubicBezTo>
                  <a:pt x="78565" y="4727"/>
                  <a:pt x="78527" y="4651"/>
                  <a:pt x="78489" y="4651"/>
                </a:cubicBezTo>
                <a:cubicBezTo>
                  <a:pt x="78463" y="4624"/>
                  <a:pt x="78417" y="4598"/>
                  <a:pt x="78352" y="4598"/>
                </a:cubicBezTo>
                <a:close/>
                <a:moveTo>
                  <a:pt x="5974" y="4613"/>
                </a:moveTo>
                <a:lnTo>
                  <a:pt x="5861" y="4727"/>
                </a:lnTo>
                <a:lnTo>
                  <a:pt x="5861" y="4840"/>
                </a:lnTo>
                <a:cubicBezTo>
                  <a:pt x="5785" y="4840"/>
                  <a:pt x="5672" y="4878"/>
                  <a:pt x="5672" y="5029"/>
                </a:cubicBezTo>
                <a:lnTo>
                  <a:pt x="5785" y="5143"/>
                </a:lnTo>
                <a:cubicBezTo>
                  <a:pt x="5818" y="5154"/>
                  <a:pt x="5852" y="5158"/>
                  <a:pt x="5883" y="5158"/>
                </a:cubicBezTo>
                <a:cubicBezTo>
                  <a:pt x="5959" y="5158"/>
                  <a:pt x="6023" y="5132"/>
                  <a:pt x="6050" y="5105"/>
                </a:cubicBezTo>
                <a:lnTo>
                  <a:pt x="6125" y="4991"/>
                </a:lnTo>
                <a:lnTo>
                  <a:pt x="6201" y="4991"/>
                </a:lnTo>
                <a:lnTo>
                  <a:pt x="6314" y="4878"/>
                </a:lnTo>
                <a:lnTo>
                  <a:pt x="6314" y="4727"/>
                </a:lnTo>
                <a:lnTo>
                  <a:pt x="6163" y="4613"/>
                </a:lnTo>
                <a:close/>
                <a:moveTo>
                  <a:pt x="82535" y="5067"/>
                </a:moveTo>
                <a:lnTo>
                  <a:pt x="82421" y="5180"/>
                </a:lnTo>
                <a:lnTo>
                  <a:pt x="82421" y="5294"/>
                </a:lnTo>
                <a:lnTo>
                  <a:pt x="82572" y="5407"/>
                </a:lnTo>
                <a:cubicBezTo>
                  <a:pt x="82572" y="5407"/>
                  <a:pt x="82610" y="5445"/>
                  <a:pt x="82648" y="5445"/>
                </a:cubicBezTo>
                <a:lnTo>
                  <a:pt x="82837" y="5294"/>
                </a:lnTo>
                <a:cubicBezTo>
                  <a:pt x="82837" y="5256"/>
                  <a:pt x="82837" y="5143"/>
                  <a:pt x="82762" y="5105"/>
                </a:cubicBezTo>
                <a:cubicBezTo>
                  <a:pt x="82724" y="5067"/>
                  <a:pt x="82648" y="5067"/>
                  <a:pt x="82535" y="5067"/>
                </a:cubicBezTo>
                <a:close/>
                <a:moveTo>
                  <a:pt x="41332" y="5014"/>
                </a:moveTo>
                <a:cubicBezTo>
                  <a:pt x="41292" y="5014"/>
                  <a:pt x="41251" y="5019"/>
                  <a:pt x="41211" y="5029"/>
                </a:cubicBezTo>
                <a:lnTo>
                  <a:pt x="41098" y="5105"/>
                </a:lnTo>
                <a:cubicBezTo>
                  <a:pt x="41098" y="5143"/>
                  <a:pt x="41060" y="5218"/>
                  <a:pt x="41060" y="5256"/>
                </a:cubicBezTo>
                <a:cubicBezTo>
                  <a:pt x="41060" y="5332"/>
                  <a:pt x="41098" y="5483"/>
                  <a:pt x="41400" y="5521"/>
                </a:cubicBezTo>
                <a:lnTo>
                  <a:pt x="41551" y="5407"/>
                </a:lnTo>
                <a:cubicBezTo>
                  <a:pt x="41551" y="5407"/>
                  <a:pt x="41551" y="5445"/>
                  <a:pt x="41551" y="5445"/>
                </a:cubicBezTo>
                <a:cubicBezTo>
                  <a:pt x="41551" y="5445"/>
                  <a:pt x="41665" y="5407"/>
                  <a:pt x="41665" y="5332"/>
                </a:cubicBezTo>
                <a:lnTo>
                  <a:pt x="41627" y="5256"/>
                </a:lnTo>
                <a:lnTo>
                  <a:pt x="41665" y="5256"/>
                </a:lnTo>
                <a:lnTo>
                  <a:pt x="41627" y="5105"/>
                </a:lnTo>
                <a:cubicBezTo>
                  <a:pt x="41544" y="5049"/>
                  <a:pt x="41440" y="5014"/>
                  <a:pt x="41332" y="5014"/>
                </a:cubicBezTo>
                <a:close/>
                <a:moveTo>
                  <a:pt x="64727" y="4689"/>
                </a:moveTo>
                <a:lnTo>
                  <a:pt x="64652" y="4727"/>
                </a:lnTo>
                <a:cubicBezTo>
                  <a:pt x="64538" y="4765"/>
                  <a:pt x="64425" y="4840"/>
                  <a:pt x="64349" y="5029"/>
                </a:cubicBezTo>
                <a:lnTo>
                  <a:pt x="64311" y="5029"/>
                </a:lnTo>
                <a:lnTo>
                  <a:pt x="64198" y="5105"/>
                </a:lnTo>
                <a:cubicBezTo>
                  <a:pt x="64198" y="5105"/>
                  <a:pt x="64198" y="5067"/>
                  <a:pt x="64236" y="5067"/>
                </a:cubicBezTo>
                <a:lnTo>
                  <a:pt x="64085" y="5067"/>
                </a:lnTo>
                <a:lnTo>
                  <a:pt x="63933" y="5180"/>
                </a:lnTo>
                <a:cubicBezTo>
                  <a:pt x="63933" y="5332"/>
                  <a:pt x="63971" y="5407"/>
                  <a:pt x="64047" y="5445"/>
                </a:cubicBezTo>
                <a:cubicBezTo>
                  <a:pt x="64122" y="5521"/>
                  <a:pt x="64198" y="5521"/>
                  <a:pt x="64349" y="5521"/>
                </a:cubicBezTo>
                <a:lnTo>
                  <a:pt x="64425" y="5332"/>
                </a:lnTo>
                <a:cubicBezTo>
                  <a:pt x="64425" y="5332"/>
                  <a:pt x="64425" y="5294"/>
                  <a:pt x="64463" y="5294"/>
                </a:cubicBezTo>
                <a:cubicBezTo>
                  <a:pt x="64535" y="5323"/>
                  <a:pt x="64596" y="5335"/>
                  <a:pt x="64648" y="5335"/>
                </a:cubicBezTo>
                <a:cubicBezTo>
                  <a:pt x="64733" y="5335"/>
                  <a:pt x="64794" y="5303"/>
                  <a:pt x="64841" y="5256"/>
                </a:cubicBezTo>
                <a:cubicBezTo>
                  <a:pt x="64879" y="5218"/>
                  <a:pt x="64879" y="5218"/>
                  <a:pt x="64916" y="5180"/>
                </a:cubicBezTo>
                <a:lnTo>
                  <a:pt x="64992" y="5067"/>
                </a:lnTo>
                <a:cubicBezTo>
                  <a:pt x="64992" y="5029"/>
                  <a:pt x="64992" y="4991"/>
                  <a:pt x="64992" y="4954"/>
                </a:cubicBezTo>
                <a:cubicBezTo>
                  <a:pt x="64992" y="4840"/>
                  <a:pt x="64992" y="4765"/>
                  <a:pt x="64879" y="4689"/>
                </a:cubicBezTo>
                <a:close/>
                <a:moveTo>
                  <a:pt x="77279" y="5067"/>
                </a:moveTo>
                <a:cubicBezTo>
                  <a:pt x="77128" y="5067"/>
                  <a:pt x="77015" y="5143"/>
                  <a:pt x="76977" y="5256"/>
                </a:cubicBezTo>
                <a:lnTo>
                  <a:pt x="77053" y="5369"/>
                </a:lnTo>
                <a:cubicBezTo>
                  <a:pt x="77053" y="5483"/>
                  <a:pt x="77166" y="5558"/>
                  <a:pt x="77242" y="5558"/>
                </a:cubicBezTo>
                <a:lnTo>
                  <a:pt x="77393" y="5445"/>
                </a:lnTo>
                <a:cubicBezTo>
                  <a:pt x="77431" y="5407"/>
                  <a:pt x="77431" y="5407"/>
                  <a:pt x="77431" y="5369"/>
                </a:cubicBezTo>
                <a:cubicBezTo>
                  <a:pt x="77431" y="5332"/>
                  <a:pt x="77468" y="5332"/>
                  <a:pt x="77468" y="5256"/>
                </a:cubicBezTo>
                <a:cubicBezTo>
                  <a:pt x="77468" y="5218"/>
                  <a:pt x="77431" y="5143"/>
                  <a:pt x="77355" y="5105"/>
                </a:cubicBezTo>
                <a:lnTo>
                  <a:pt x="77279" y="5067"/>
                </a:lnTo>
                <a:close/>
                <a:moveTo>
                  <a:pt x="70701" y="5294"/>
                </a:moveTo>
                <a:lnTo>
                  <a:pt x="70550" y="5407"/>
                </a:lnTo>
                <a:lnTo>
                  <a:pt x="70550" y="5483"/>
                </a:lnTo>
                <a:lnTo>
                  <a:pt x="70701" y="5634"/>
                </a:lnTo>
                <a:cubicBezTo>
                  <a:pt x="70739" y="5634"/>
                  <a:pt x="70814" y="5672"/>
                  <a:pt x="70928" y="5672"/>
                </a:cubicBezTo>
                <a:lnTo>
                  <a:pt x="71041" y="5558"/>
                </a:lnTo>
                <a:lnTo>
                  <a:pt x="71041" y="5407"/>
                </a:lnTo>
                <a:lnTo>
                  <a:pt x="70890" y="5294"/>
                </a:lnTo>
                <a:close/>
                <a:moveTo>
                  <a:pt x="86940" y="5479"/>
                </a:moveTo>
                <a:cubicBezTo>
                  <a:pt x="86922" y="5479"/>
                  <a:pt x="86903" y="5480"/>
                  <a:pt x="86883" y="5483"/>
                </a:cubicBezTo>
                <a:lnTo>
                  <a:pt x="86769" y="5596"/>
                </a:lnTo>
                <a:cubicBezTo>
                  <a:pt x="86769" y="5748"/>
                  <a:pt x="86883" y="5823"/>
                  <a:pt x="86920" y="5823"/>
                </a:cubicBezTo>
                <a:cubicBezTo>
                  <a:pt x="86958" y="5861"/>
                  <a:pt x="86958" y="5861"/>
                  <a:pt x="86958" y="5861"/>
                </a:cubicBezTo>
                <a:lnTo>
                  <a:pt x="87223" y="5785"/>
                </a:lnTo>
                <a:lnTo>
                  <a:pt x="87223" y="5748"/>
                </a:lnTo>
                <a:cubicBezTo>
                  <a:pt x="87223" y="5678"/>
                  <a:pt x="87158" y="5479"/>
                  <a:pt x="86940" y="5479"/>
                </a:cubicBezTo>
                <a:close/>
                <a:moveTo>
                  <a:pt x="3479" y="3971"/>
                </a:moveTo>
                <a:cubicBezTo>
                  <a:pt x="3366" y="4008"/>
                  <a:pt x="3252" y="4046"/>
                  <a:pt x="3176" y="4084"/>
                </a:cubicBezTo>
                <a:cubicBezTo>
                  <a:pt x="3096" y="4111"/>
                  <a:pt x="3035" y="4137"/>
                  <a:pt x="2966" y="4137"/>
                </a:cubicBezTo>
                <a:cubicBezTo>
                  <a:pt x="2937" y="4137"/>
                  <a:pt x="2907" y="4133"/>
                  <a:pt x="2874" y="4122"/>
                </a:cubicBezTo>
                <a:lnTo>
                  <a:pt x="2761" y="4197"/>
                </a:lnTo>
                <a:cubicBezTo>
                  <a:pt x="2685" y="4235"/>
                  <a:pt x="2685" y="4273"/>
                  <a:pt x="2647" y="4311"/>
                </a:cubicBezTo>
                <a:cubicBezTo>
                  <a:pt x="2647" y="4349"/>
                  <a:pt x="2647" y="4386"/>
                  <a:pt x="2609" y="4386"/>
                </a:cubicBezTo>
                <a:cubicBezTo>
                  <a:pt x="2496" y="4386"/>
                  <a:pt x="2420" y="4462"/>
                  <a:pt x="2383" y="4538"/>
                </a:cubicBezTo>
                <a:cubicBezTo>
                  <a:pt x="2383" y="4538"/>
                  <a:pt x="2383" y="4538"/>
                  <a:pt x="2345" y="4575"/>
                </a:cubicBezTo>
                <a:lnTo>
                  <a:pt x="2231" y="4575"/>
                </a:lnTo>
                <a:cubicBezTo>
                  <a:pt x="2156" y="4613"/>
                  <a:pt x="2156" y="4651"/>
                  <a:pt x="2118" y="4689"/>
                </a:cubicBezTo>
                <a:cubicBezTo>
                  <a:pt x="2118" y="4727"/>
                  <a:pt x="2118" y="4727"/>
                  <a:pt x="2118" y="4727"/>
                </a:cubicBezTo>
                <a:cubicBezTo>
                  <a:pt x="2080" y="4727"/>
                  <a:pt x="2042" y="4765"/>
                  <a:pt x="2042" y="4802"/>
                </a:cubicBezTo>
                <a:lnTo>
                  <a:pt x="2042" y="4727"/>
                </a:lnTo>
                <a:lnTo>
                  <a:pt x="1891" y="4613"/>
                </a:lnTo>
                <a:lnTo>
                  <a:pt x="1664" y="4613"/>
                </a:lnTo>
                <a:lnTo>
                  <a:pt x="1513" y="4727"/>
                </a:lnTo>
                <a:lnTo>
                  <a:pt x="1513" y="4840"/>
                </a:lnTo>
                <a:lnTo>
                  <a:pt x="1664" y="4954"/>
                </a:lnTo>
                <a:lnTo>
                  <a:pt x="1891" y="4954"/>
                </a:lnTo>
                <a:lnTo>
                  <a:pt x="1967" y="4878"/>
                </a:lnTo>
                <a:lnTo>
                  <a:pt x="1967" y="4878"/>
                </a:lnTo>
                <a:cubicBezTo>
                  <a:pt x="1891" y="4954"/>
                  <a:pt x="1891" y="5029"/>
                  <a:pt x="1891" y="5067"/>
                </a:cubicBezTo>
                <a:lnTo>
                  <a:pt x="1853" y="5105"/>
                </a:lnTo>
                <a:cubicBezTo>
                  <a:pt x="1853" y="5180"/>
                  <a:pt x="1891" y="5218"/>
                  <a:pt x="1929" y="5256"/>
                </a:cubicBezTo>
                <a:cubicBezTo>
                  <a:pt x="1929" y="5294"/>
                  <a:pt x="1929" y="5294"/>
                  <a:pt x="1929" y="5294"/>
                </a:cubicBezTo>
                <a:cubicBezTo>
                  <a:pt x="1929" y="5294"/>
                  <a:pt x="1929" y="5332"/>
                  <a:pt x="1929" y="5332"/>
                </a:cubicBezTo>
                <a:cubicBezTo>
                  <a:pt x="1929" y="5369"/>
                  <a:pt x="1929" y="5407"/>
                  <a:pt x="1929" y="5407"/>
                </a:cubicBezTo>
                <a:lnTo>
                  <a:pt x="2004" y="5558"/>
                </a:lnTo>
                <a:cubicBezTo>
                  <a:pt x="2080" y="5558"/>
                  <a:pt x="2118" y="5558"/>
                  <a:pt x="2156" y="5521"/>
                </a:cubicBezTo>
                <a:cubicBezTo>
                  <a:pt x="2204" y="5553"/>
                  <a:pt x="2252" y="5564"/>
                  <a:pt x="2297" y="5564"/>
                </a:cubicBezTo>
                <a:cubicBezTo>
                  <a:pt x="2358" y="5564"/>
                  <a:pt x="2414" y="5542"/>
                  <a:pt x="2458" y="5521"/>
                </a:cubicBezTo>
                <a:lnTo>
                  <a:pt x="2836" y="5521"/>
                </a:lnTo>
                <a:cubicBezTo>
                  <a:pt x="2761" y="5558"/>
                  <a:pt x="2761" y="5672"/>
                  <a:pt x="2761" y="5823"/>
                </a:cubicBezTo>
                <a:lnTo>
                  <a:pt x="2874" y="5937"/>
                </a:lnTo>
                <a:cubicBezTo>
                  <a:pt x="3025" y="5937"/>
                  <a:pt x="3101" y="5937"/>
                  <a:pt x="3176" y="5861"/>
                </a:cubicBezTo>
                <a:cubicBezTo>
                  <a:pt x="3290" y="5823"/>
                  <a:pt x="3328" y="5710"/>
                  <a:pt x="3290" y="5521"/>
                </a:cubicBezTo>
                <a:lnTo>
                  <a:pt x="3176" y="5445"/>
                </a:lnTo>
                <a:cubicBezTo>
                  <a:pt x="3139" y="5445"/>
                  <a:pt x="3139" y="5445"/>
                  <a:pt x="3101" y="5407"/>
                </a:cubicBezTo>
                <a:cubicBezTo>
                  <a:pt x="3176" y="5369"/>
                  <a:pt x="3214" y="5294"/>
                  <a:pt x="3214" y="5180"/>
                </a:cubicBezTo>
                <a:lnTo>
                  <a:pt x="3139" y="5105"/>
                </a:lnTo>
                <a:cubicBezTo>
                  <a:pt x="3139" y="5105"/>
                  <a:pt x="3139" y="5067"/>
                  <a:pt x="3176" y="5067"/>
                </a:cubicBezTo>
                <a:lnTo>
                  <a:pt x="2987" y="4916"/>
                </a:lnTo>
                <a:cubicBezTo>
                  <a:pt x="3139" y="4878"/>
                  <a:pt x="3290" y="4727"/>
                  <a:pt x="3328" y="4613"/>
                </a:cubicBezTo>
                <a:lnTo>
                  <a:pt x="3366" y="4575"/>
                </a:lnTo>
                <a:cubicBezTo>
                  <a:pt x="3366" y="4500"/>
                  <a:pt x="3328" y="4462"/>
                  <a:pt x="3290" y="4462"/>
                </a:cubicBezTo>
                <a:cubicBezTo>
                  <a:pt x="3441" y="4424"/>
                  <a:pt x="3668" y="4349"/>
                  <a:pt x="3668" y="4122"/>
                </a:cubicBezTo>
                <a:lnTo>
                  <a:pt x="3668" y="4084"/>
                </a:lnTo>
                <a:lnTo>
                  <a:pt x="3479" y="3971"/>
                </a:lnTo>
                <a:close/>
                <a:moveTo>
                  <a:pt x="9112" y="5483"/>
                </a:moveTo>
                <a:lnTo>
                  <a:pt x="8961" y="5672"/>
                </a:lnTo>
                <a:cubicBezTo>
                  <a:pt x="8961" y="5710"/>
                  <a:pt x="8961" y="5710"/>
                  <a:pt x="8961" y="5748"/>
                </a:cubicBezTo>
                <a:cubicBezTo>
                  <a:pt x="8923" y="5899"/>
                  <a:pt x="8999" y="5937"/>
                  <a:pt x="9074" y="5974"/>
                </a:cubicBezTo>
                <a:lnTo>
                  <a:pt x="9226" y="5937"/>
                </a:lnTo>
                <a:cubicBezTo>
                  <a:pt x="9301" y="5861"/>
                  <a:pt x="9339" y="5785"/>
                  <a:pt x="9339" y="5710"/>
                </a:cubicBezTo>
                <a:cubicBezTo>
                  <a:pt x="9339" y="5672"/>
                  <a:pt x="9301" y="5558"/>
                  <a:pt x="9112" y="5483"/>
                </a:cubicBezTo>
                <a:close/>
                <a:moveTo>
                  <a:pt x="40364" y="5435"/>
                </a:moveTo>
                <a:cubicBezTo>
                  <a:pt x="40345" y="5435"/>
                  <a:pt x="40325" y="5438"/>
                  <a:pt x="40304" y="5445"/>
                </a:cubicBezTo>
                <a:cubicBezTo>
                  <a:pt x="40266" y="5445"/>
                  <a:pt x="40228" y="5483"/>
                  <a:pt x="40190" y="5558"/>
                </a:cubicBezTo>
                <a:lnTo>
                  <a:pt x="40266" y="5672"/>
                </a:lnTo>
                <a:cubicBezTo>
                  <a:pt x="40228" y="5785"/>
                  <a:pt x="40304" y="5937"/>
                  <a:pt x="40417" y="5974"/>
                </a:cubicBezTo>
                <a:lnTo>
                  <a:pt x="40568" y="5823"/>
                </a:lnTo>
                <a:cubicBezTo>
                  <a:pt x="40568" y="5823"/>
                  <a:pt x="40568" y="5861"/>
                  <a:pt x="40568" y="5861"/>
                </a:cubicBezTo>
                <a:cubicBezTo>
                  <a:pt x="40644" y="5861"/>
                  <a:pt x="40757" y="5823"/>
                  <a:pt x="40757" y="5672"/>
                </a:cubicBezTo>
                <a:lnTo>
                  <a:pt x="40757" y="5634"/>
                </a:lnTo>
                <a:lnTo>
                  <a:pt x="40606" y="5558"/>
                </a:lnTo>
                <a:cubicBezTo>
                  <a:pt x="40568" y="5521"/>
                  <a:pt x="40568" y="5521"/>
                  <a:pt x="40530" y="5521"/>
                </a:cubicBezTo>
                <a:cubicBezTo>
                  <a:pt x="40500" y="5490"/>
                  <a:pt x="40444" y="5435"/>
                  <a:pt x="40364" y="5435"/>
                </a:cubicBezTo>
                <a:close/>
                <a:moveTo>
                  <a:pt x="41612" y="5586"/>
                </a:moveTo>
                <a:cubicBezTo>
                  <a:pt x="41593" y="5586"/>
                  <a:pt x="41573" y="5589"/>
                  <a:pt x="41551" y="5596"/>
                </a:cubicBezTo>
                <a:cubicBezTo>
                  <a:pt x="41551" y="5634"/>
                  <a:pt x="41476" y="5672"/>
                  <a:pt x="41476" y="5748"/>
                </a:cubicBezTo>
                <a:lnTo>
                  <a:pt x="41551" y="5861"/>
                </a:lnTo>
                <a:lnTo>
                  <a:pt x="41665" y="5974"/>
                </a:lnTo>
                <a:lnTo>
                  <a:pt x="41702" y="5974"/>
                </a:lnTo>
                <a:cubicBezTo>
                  <a:pt x="41778" y="5974"/>
                  <a:pt x="41967" y="5974"/>
                  <a:pt x="41967" y="5823"/>
                </a:cubicBezTo>
                <a:lnTo>
                  <a:pt x="41854" y="5710"/>
                </a:lnTo>
                <a:cubicBezTo>
                  <a:pt x="41854" y="5672"/>
                  <a:pt x="41816" y="5672"/>
                  <a:pt x="41816" y="5672"/>
                </a:cubicBezTo>
                <a:cubicBezTo>
                  <a:pt x="41755" y="5641"/>
                  <a:pt x="41694" y="5586"/>
                  <a:pt x="41612" y="5586"/>
                </a:cubicBezTo>
                <a:close/>
                <a:moveTo>
                  <a:pt x="36787" y="5445"/>
                </a:moveTo>
                <a:lnTo>
                  <a:pt x="36598" y="5558"/>
                </a:lnTo>
                <a:cubicBezTo>
                  <a:pt x="36598" y="5558"/>
                  <a:pt x="36598" y="5596"/>
                  <a:pt x="36561" y="5596"/>
                </a:cubicBezTo>
                <a:cubicBezTo>
                  <a:pt x="36561" y="5634"/>
                  <a:pt x="36523" y="5672"/>
                  <a:pt x="36523" y="5748"/>
                </a:cubicBezTo>
                <a:lnTo>
                  <a:pt x="36712" y="5861"/>
                </a:lnTo>
                <a:cubicBezTo>
                  <a:pt x="36712" y="5893"/>
                  <a:pt x="36796" y="5982"/>
                  <a:pt x="36916" y="5982"/>
                </a:cubicBezTo>
                <a:cubicBezTo>
                  <a:pt x="36935" y="5982"/>
                  <a:pt x="36955" y="5980"/>
                  <a:pt x="36976" y="5974"/>
                </a:cubicBezTo>
                <a:lnTo>
                  <a:pt x="37090" y="5861"/>
                </a:lnTo>
                <a:cubicBezTo>
                  <a:pt x="37090" y="5823"/>
                  <a:pt x="37090" y="5785"/>
                  <a:pt x="37128" y="5785"/>
                </a:cubicBezTo>
                <a:lnTo>
                  <a:pt x="37014" y="5596"/>
                </a:lnTo>
                <a:cubicBezTo>
                  <a:pt x="36939" y="5596"/>
                  <a:pt x="36939" y="5596"/>
                  <a:pt x="36901" y="5521"/>
                </a:cubicBezTo>
                <a:cubicBezTo>
                  <a:pt x="36863" y="5521"/>
                  <a:pt x="36825" y="5483"/>
                  <a:pt x="36787" y="5445"/>
                </a:cubicBezTo>
                <a:close/>
                <a:moveTo>
                  <a:pt x="999" y="5647"/>
                </a:moveTo>
                <a:cubicBezTo>
                  <a:pt x="939" y="5647"/>
                  <a:pt x="879" y="5656"/>
                  <a:pt x="832" y="5672"/>
                </a:cubicBezTo>
                <a:cubicBezTo>
                  <a:pt x="719" y="5672"/>
                  <a:pt x="681" y="5748"/>
                  <a:pt x="681" y="5861"/>
                </a:cubicBezTo>
                <a:lnTo>
                  <a:pt x="719" y="5937"/>
                </a:lnTo>
                <a:cubicBezTo>
                  <a:pt x="757" y="6012"/>
                  <a:pt x="870" y="6012"/>
                  <a:pt x="984" y="6012"/>
                </a:cubicBezTo>
                <a:cubicBezTo>
                  <a:pt x="1059" y="6012"/>
                  <a:pt x="1173" y="5937"/>
                  <a:pt x="1210" y="5861"/>
                </a:cubicBezTo>
                <a:lnTo>
                  <a:pt x="1210" y="5710"/>
                </a:lnTo>
                <a:cubicBezTo>
                  <a:pt x="1166" y="5665"/>
                  <a:pt x="1083" y="5647"/>
                  <a:pt x="999" y="5647"/>
                </a:cubicBezTo>
                <a:close/>
                <a:moveTo>
                  <a:pt x="2458" y="5899"/>
                </a:moveTo>
                <a:cubicBezTo>
                  <a:pt x="2307" y="5899"/>
                  <a:pt x="2193" y="5899"/>
                  <a:pt x="2118" y="5974"/>
                </a:cubicBezTo>
                <a:cubicBezTo>
                  <a:pt x="2080" y="6012"/>
                  <a:pt x="2042" y="6050"/>
                  <a:pt x="2042" y="6201"/>
                </a:cubicBezTo>
                <a:lnTo>
                  <a:pt x="2193" y="6277"/>
                </a:lnTo>
                <a:lnTo>
                  <a:pt x="2420" y="6277"/>
                </a:lnTo>
                <a:lnTo>
                  <a:pt x="2572" y="6163"/>
                </a:lnTo>
                <a:lnTo>
                  <a:pt x="2572" y="6012"/>
                </a:lnTo>
                <a:lnTo>
                  <a:pt x="2458" y="5899"/>
                </a:lnTo>
                <a:close/>
                <a:moveTo>
                  <a:pt x="40115" y="5861"/>
                </a:moveTo>
                <a:lnTo>
                  <a:pt x="39963" y="5974"/>
                </a:lnTo>
                <a:cubicBezTo>
                  <a:pt x="39963" y="5974"/>
                  <a:pt x="39963" y="6012"/>
                  <a:pt x="39963" y="6012"/>
                </a:cubicBezTo>
                <a:lnTo>
                  <a:pt x="40077" y="6012"/>
                </a:lnTo>
                <a:lnTo>
                  <a:pt x="39963" y="6050"/>
                </a:lnTo>
                <a:cubicBezTo>
                  <a:pt x="39963" y="6088"/>
                  <a:pt x="39963" y="6239"/>
                  <a:pt x="40115" y="6277"/>
                </a:cubicBezTo>
                <a:lnTo>
                  <a:pt x="40304" y="6163"/>
                </a:lnTo>
                <a:lnTo>
                  <a:pt x="40304" y="6163"/>
                </a:lnTo>
                <a:cubicBezTo>
                  <a:pt x="40304" y="6201"/>
                  <a:pt x="40266" y="6201"/>
                  <a:pt x="40266" y="6201"/>
                </a:cubicBezTo>
                <a:cubicBezTo>
                  <a:pt x="40304" y="6201"/>
                  <a:pt x="40379" y="6163"/>
                  <a:pt x="40417" y="6088"/>
                </a:cubicBezTo>
                <a:lnTo>
                  <a:pt x="40266" y="5937"/>
                </a:lnTo>
                <a:cubicBezTo>
                  <a:pt x="40266" y="5899"/>
                  <a:pt x="40190" y="5861"/>
                  <a:pt x="40115" y="5861"/>
                </a:cubicBezTo>
                <a:close/>
                <a:moveTo>
                  <a:pt x="50965" y="5937"/>
                </a:moveTo>
                <a:lnTo>
                  <a:pt x="50852" y="5974"/>
                </a:lnTo>
                <a:cubicBezTo>
                  <a:pt x="50776" y="6050"/>
                  <a:pt x="50738" y="6088"/>
                  <a:pt x="50738" y="6163"/>
                </a:cubicBezTo>
                <a:cubicBezTo>
                  <a:pt x="50738" y="6277"/>
                  <a:pt x="50852" y="6390"/>
                  <a:pt x="51003" y="6390"/>
                </a:cubicBezTo>
                <a:lnTo>
                  <a:pt x="51154" y="6277"/>
                </a:lnTo>
                <a:cubicBezTo>
                  <a:pt x="51117" y="6239"/>
                  <a:pt x="51117" y="6239"/>
                  <a:pt x="51117" y="6239"/>
                </a:cubicBezTo>
                <a:lnTo>
                  <a:pt x="51003" y="6239"/>
                </a:lnTo>
                <a:lnTo>
                  <a:pt x="51154" y="6163"/>
                </a:lnTo>
                <a:cubicBezTo>
                  <a:pt x="51154" y="6050"/>
                  <a:pt x="51079" y="5974"/>
                  <a:pt x="50965" y="5937"/>
                </a:cubicBezTo>
                <a:close/>
                <a:moveTo>
                  <a:pt x="28356" y="5899"/>
                </a:moveTo>
                <a:cubicBezTo>
                  <a:pt x="28243" y="5899"/>
                  <a:pt x="28129" y="5937"/>
                  <a:pt x="28092" y="6012"/>
                </a:cubicBezTo>
                <a:lnTo>
                  <a:pt x="28129" y="6088"/>
                </a:lnTo>
                <a:cubicBezTo>
                  <a:pt x="28129" y="6088"/>
                  <a:pt x="28092" y="6163"/>
                  <a:pt x="28092" y="6239"/>
                </a:cubicBezTo>
                <a:lnTo>
                  <a:pt x="28129" y="6315"/>
                </a:lnTo>
                <a:cubicBezTo>
                  <a:pt x="28186" y="6371"/>
                  <a:pt x="28271" y="6400"/>
                  <a:pt x="28361" y="6400"/>
                </a:cubicBezTo>
                <a:cubicBezTo>
                  <a:pt x="28451" y="6400"/>
                  <a:pt x="28545" y="6371"/>
                  <a:pt x="28621" y="6315"/>
                </a:cubicBezTo>
                <a:lnTo>
                  <a:pt x="28659" y="6239"/>
                </a:lnTo>
                <a:lnTo>
                  <a:pt x="28659" y="6201"/>
                </a:lnTo>
                <a:cubicBezTo>
                  <a:pt x="28659" y="6050"/>
                  <a:pt x="28508" y="5937"/>
                  <a:pt x="28356" y="5899"/>
                </a:cubicBezTo>
                <a:close/>
                <a:moveTo>
                  <a:pt x="88244" y="6012"/>
                </a:moveTo>
                <a:lnTo>
                  <a:pt x="88092" y="6126"/>
                </a:lnTo>
                <a:lnTo>
                  <a:pt x="88092" y="6163"/>
                </a:lnTo>
                <a:cubicBezTo>
                  <a:pt x="88092" y="6239"/>
                  <a:pt x="88130" y="6352"/>
                  <a:pt x="88206" y="6390"/>
                </a:cubicBezTo>
                <a:lnTo>
                  <a:pt x="88281" y="6428"/>
                </a:lnTo>
                <a:cubicBezTo>
                  <a:pt x="88315" y="6439"/>
                  <a:pt x="88345" y="6444"/>
                  <a:pt x="88372" y="6444"/>
                </a:cubicBezTo>
                <a:cubicBezTo>
                  <a:pt x="88439" y="6444"/>
                  <a:pt x="88493" y="6417"/>
                  <a:pt x="88546" y="6390"/>
                </a:cubicBezTo>
                <a:cubicBezTo>
                  <a:pt x="88584" y="6352"/>
                  <a:pt x="88622" y="6277"/>
                  <a:pt x="88622" y="6201"/>
                </a:cubicBezTo>
                <a:lnTo>
                  <a:pt x="88622" y="6163"/>
                </a:lnTo>
                <a:lnTo>
                  <a:pt x="88470" y="6050"/>
                </a:lnTo>
                <a:lnTo>
                  <a:pt x="88433" y="6050"/>
                </a:lnTo>
                <a:cubicBezTo>
                  <a:pt x="88395" y="6012"/>
                  <a:pt x="88319" y="6012"/>
                  <a:pt x="88244" y="6012"/>
                </a:cubicBezTo>
                <a:close/>
                <a:moveTo>
                  <a:pt x="89227" y="5710"/>
                </a:moveTo>
                <a:lnTo>
                  <a:pt x="89075" y="5861"/>
                </a:lnTo>
                <a:cubicBezTo>
                  <a:pt x="89075" y="5861"/>
                  <a:pt x="89075" y="5899"/>
                  <a:pt x="89075" y="5899"/>
                </a:cubicBezTo>
                <a:cubicBezTo>
                  <a:pt x="89038" y="5937"/>
                  <a:pt x="89000" y="6012"/>
                  <a:pt x="89000" y="6163"/>
                </a:cubicBezTo>
                <a:lnTo>
                  <a:pt x="89113" y="6239"/>
                </a:lnTo>
                <a:cubicBezTo>
                  <a:pt x="89151" y="6239"/>
                  <a:pt x="89189" y="6277"/>
                  <a:pt x="89227" y="6352"/>
                </a:cubicBezTo>
                <a:cubicBezTo>
                  <a:pt x="89302" y="6428"/>
                  <a:pt x="89378" y="6504"/>
                  <a:pt x="89529" y="6541"/>
                </a:cubicBezTo>
                <a:lnTo>
                  <a:pt x="89718" y="6428"/>
                </a:lnTo>
                <a:cubicBezTo>
                  <a:pt x="89718" y="6390"/>
                  <a:pt x="89756" y="6352"/>
                  <a:pt x="89832" y="6277"/>
                </a:cubicBezTo>
                <a:cubicBezTo>
                  <a:pt x="89907" y="6239"/>
                  <a:pt x="90058" y="6163"/>
                  <a:pt x="90058" y="5974"/>
                </a:cubicBezTo>
                <a:lnTo>
                  <a:pt x="89983" y="5861"/>
                </a:lnTo>
                <a:lnTo>
                  <a:pt x="90021" y="5861"/>
                </a:lnTo>
                <a:lnTo>
                  <a:pt x="89907" y="5748"/>
                </a:lnTo>
                <a:cubicBezTo>
                  <a:pt x="89794" y="5710"/>
                  <a:pt x="89680" y="5710"/>
                  <a:pt x="89605" y="5710"/>
                </a:cubicBezTo>
                <a:close/>
                <a:moveTo>
                  <a:pt x="66807" y="6201"/>
                </a:moveTo>
                <a:lnTo>
                  <a:pt x="66731" y="6239"/>
                </a:lnTo>
                <a:cubicBezTo>
                  <a:pt x="66655" y="6239"/>
                  <a:pt x="66580" y="6315"/>
                  <a:pt x="66580" y="6352"/>
                </a:cubicBezTo>
                <a:cubicBezTo>
                  <a:pt x="66542" y="6352"/>
                  <a:pt x="66504" y="6315"/>
                  <a:pt x="66466" y="6315"/>
                </a:cubicBezTo>
                <a:lnTo>
                  <a:pt x="66277" y="6428"/>
                </a:lnTo>
                <a:cubicBezTo>
                  <a:pt x="66277" y="6428"/>
                  <a:pt x="66240" y="6504"/>
                  <a:pt x="66240" y="6541"/>
                </a:cubicBezTo>
                <a:lnTo>
                  <a:pt x="66240" y="6617"/>
                </a:lnTo>
                <a:lnTo>
                  <a:pt x="66353" y="6693"/>
                </a:lnTo>
                <a:lnTo>
                  <a:pt x="66542" y="6693"/>
                </a:lnTo>
                <a:lnTo>
                  <a:pt x="66655" y="6617"/>
                </a:lnTo>
                <a:cubicBezTo>
                  <a:pt x="66693" y="6617"/>
                  <a:pt x="66731" y="6655"/>
                  <a:pt x="66769" y="6655"/>
                </a:cubicBezTo>
                <a:lnTo>
                  <a:pt x="66920" y="6579"/>
                </a:lnTo>
                <a:cubicBezTo>
                  <a:pt x="66958" y="6504"/>
                  <a:pt x="66996" y="6466"/>
                  <a:pt x="66996" y="6390"/>
                </a:cubicBezTo>
                <a:cubicBezTo>
                  <a:pt x="66996" y="6277"/>
                  <a:pt x="66920" y="6201"/>
                  <a:pt x="66807" y="6201"/>
                </a:cubicBezTo>
                <a:close/>
                <a:moveTo>
                  <a:pt x="76070" y="6315"/>
                </a:moveTo>
                <a:cubicBezTo>
                  <a:pt x="75994" y="6315"/>
                  <a:pt x="75881" y="6315"/>
                  <a:pt x="75843" y="6352"/>
                </a:cubicBezTo>
                <a:cubicBezTo>
                  <a:pt x="75805" y="6390"/>
                  <a:pt x="75767" y="6466"/>
                  <a:pt x="75767" y="6541"/>
                </a:cubicBezTo>
                <a:lnTo>
                  <a:pt x="75767" y="6579"/>
                </a:lnTo>
                <a:lnTo>
                  <a:pt x="75881" y="6693"/>
                </a:lnTo>
                <a:lnTo>
                  <a:pt x="76070" y="6693"/>
                </a:lnTo>
                <a:lnTo>
                  <a:pt x="76221" y="6579"/>
                </a:lnTo>
                <a:lnTo>
                  <a:pt x="76221" y="6428"/>
                </a:lnTo>
                <a:lnTo>
                  <a:pt x="76070" y="6315"/>
                </a:lnTo>
                <a:close/>
                <a:moveTo>
                  <a:pt x="45316" y="6413"/>
                </a:moveTo>
                <a:cubicBezTo>
                  <a:pt x="45282" y="6413"/>
                  <a:pt x="45249" y="6418"/>
                  <a:pt x="45219" y="6428"/>
                </a:cubicBezTo>
                <a:cubicBezTo>
                  <a:pt x="45105" y="6466"/>
                  <a:pt x="44992" y="6541"/>
                  <a:pt x="44954" y="6655"/>
                </a:cubicBezTo>
                <a:lnTo>
                  <a:pt x="45181" y="6768"/>
                </a:lnTo>
                <a:lnTo>
                  <a:pt x="45256" y="6768"/>
                </a:lnTo>
                <a:cubicBezTo>
                  <a:pt x="45280" y="6780"/>
                  <a:pt x="45310" y="6788"/>
                  <a:pt x="45345" y="6788"/>
                </a:cubicBezTo>
                <a:cubicBezTo>
                  <a:pt x="45422" y="6788"/>
                  <a:pt x="45518" y="6748"/>
                  <a:pt x="45597" y="6617"/>
                </a:cubicBezTo>
                <a:lnTo>
                  <a:pt x="45559" y="6504"/>
                </a:lnTo>
                <a:cubicBezTo>
                  <a:pt x="45503" y="6448"/>
                  <a:pt x="45408" y="6413"/>
                  <a:pt x="45316" y="6413"/>
                </a:cubicBezTo>
                <a:close/>
                <a:moveTo>
                  <a:pt x="65234" y="6564"/>
                </a:moveTo>
                <a:cubicBezTo>
                  <a:pt x="65204" y="6564"/>
                  <a:pt x="65174" y="6569"/>
                  <a:pt x="65143" y="6579"/>
                </a:cubicBezTo>
                <a:cubicBezTo>
                  <a:pt x="64992" y="6579"/>
                  <a:pt x="64916" y="6655"/>
                  <a:pt x="64841" y="6731"/>
                </a:cubicBezTo>
                <a:lnTo>
                  <a:pt x="64954" y="6920"/>
                </a:lnTo>
                <a:lnTo>
                  <a:pt x="65030" y="6995"/>
                </a:lnTo>
                <a:cubicBezTo>
                  <a:pt x="65058" y="6999"/>
                  <a:pt x="65085" y="7001"/>
                  <a:pt x="65110" y="7001"/>
                </a:cubicBezTo>
                <a:cubicBezTo>
                  <a:pt x="65318" y="7001"/>
                  <a:pt x="65412" y="6874"/>
                  <a:pt x="65446" y="6806"/>
                </a:cubicBezTo>
                <a:lnTo>
                  <a:pt x="65446" y="6655"/>
                </a:lnTo>
                <a:cubicBezTo>
                  <a:pt x="65390" y="6600"/>
                  <a:pt x="65315" y="6564"/>
                  <a:pt x="65234" y="6564"/>
                </a:cubicBezTo>
                <a:close/>
                <a:moveTo>
                  <a:pt x="46463" y="6420"/>
                </a:moveTo>
                <a:cubicBezTo>
                  <a:pt x="46441" y="6420"/>
                  <a:pt x="46417" y="6423"/>
                  <a:pt x="46391" y="6428"/>
                </a:cubicBezTo>
                <a:lnTo>
                  <a:pt x="46277" y="6579"/>
                </a:lnTo>
                <a:cubicBezTo>
                  <a:pt x="46277" y="6617"/>
                  <a:pt x="46277" y="6617"/>
                  <a:pt x="46239" y="6655"/>
                </a:cubicBezTo>
                <a:cubicBezTo>
                  <a:pt x="46202" y="6693"/>
                  <a:pt x="46126" y="6806"/>
                  <a:pt x="46164" y="6957"/>
                </a:cubicBezTo>
                <a:lnTo>
                  <a:pt x="46315" y="7071"/>
                </a:lnTo>
                <a:cubicBezTo>
                  <a:pt x="46340" y="7058"/>
                  <a:pt x="46361" y="7054"/>
                  <a:pt x="46379" y="7054"/>
                </a:cubicBezTo>
                <a:cubicBezTo>
                  <a:pt x="46416" y="7054"/>
                  <a:pt x="46441" y="7071"/>
                  <a:pt x="46466" y="7071"/>
                </a:cubicBezTo>
                <a:cubicBezTo>
                  <a:pt x="46504" y="7109"/>
                  <a:pt x="46580" y="7109"/>
                  <a:pt x="46655" y="7109"/>
                </a:cubicBezTo>
                <a:lnTo>
                  <a:pt x="46806" y="6995"/>
                </a:lnTo>
                <a:cubicBezTo>
                  <a:pt x="46806" y="6995"/>
                  <a:pt x="46806" y="6957"/>
                  <a:pt x="46806" y="6920"/>
                </a:cubicBezTo>
                <a:cubicBezTo>
                  <a:pt x="46844" y="6882"/>
                  <a:pt x="46882" y="6806"/>
                  <a:pt x="46882" y="6731"/>
                </a:cubicBezTo>
                <a:cubicBezTo>
                  <a:pt x="46882" y="6693"/>
                  <a:pt x="46882" y="6655"/>
                  <a:pt x="46844" y="6617"/>
                </a:cubicBezTo>
                <a:lnTo>
                  <a:pt x="46655" y="6541"/>
                </a:lnTo>
                <a:cubicBezTo>
                  <a:pt x="46655" y="6509"/>
                  <a:pt x="46599" y="6420"/>
                  <a:pt x="46463" y="6420"/>
                </a:cubicBezTo>
                <a:close/>
                <a:moveTo>
                  <a:pt x="73745" y="6441"/>
                </a:moveTo>
                <a:cubicBezTo>
                  <a:pt x="73701" y="6441"/>
                  <a:pt x="73656" y="6459"/>
                  <a:pt x="73612" y="6504"/>
                </a:cubicBezTo>
                <a:cubicBezTo>
                  <a:pt x="73574" y="6466"/>
                  <a:pt x="73536" y="6466"/>
                  <a:pt x="73461" y="6466"/>
                </a:cubicBezTo>
                <a:lnTo>
                  <a:pt x="73385" y="6655"/>
                </a:lnTo>
                <a:cubicBezTo>
                  <a:pt x="73385" y="6693"/>
                  <a:pt x="73423" y="6731"/>
                  <a:pt x="73423" y="6806"/>
                </a:cubicBezTo>
                <a:cubicBezTo>
                  <a:pt x="73461" y="6920"/>
                  <a:pt x="73499" y="7109"/>
                  <a:pt x="73763" y="7109"/>
                </a:cubicBezTo>
                <a:lnTo>
                  <a:pt x="73915" y="7033"/>
                </a:lnTo>
                <a:cubicBezTo>
                  <a:pt x="73915" y="6995"/>
                  <a:pt x="73952" y="6957"/>
                  <a:pt x="73952" y="6920"/>
                </a:cubicBezTo>
                <a:cubicBezTo>
                  <a:pt x="73952" y="6844"/>
                  <a:pt x="73877" y="6806"/>
                  <a:pt x="73839" y="6768"/>
                </a:cubicBezTo>
                <a:cubicBezTo>
                  <a:pt x="73877" y="6731"/>
                  <a:pt x="73952" y="6655"/>
                  <a:pt x="73915" y="6541"/>
                </a:cubicBezTo>
                <a:lnTo>
                  <a:pt x="73839" y="6466"/>
                </a:lnTo>
                <a:cubicBezTo>
                  <a:pt x="73808" y="6450"/>
                  <a:pt x="73776" y="6441"/>
                  <a:pt x="73745" y="6441"/>
                </a:cubicBezTo>
                <a:close/>
                <a:moveTo>
                  <a:pt x="83289" y="6569"/>
                </a:moveTo>
                <a:cubicBezTo>
                  <a:pt x="83266" y="6569"/>
                  <a:pt x="83242" y="6573"/>
                  <a:pt x="83215" y="6579"/>
                </a:cubicBezTo>
                <a:lnTo>
                  <a:pt x="83102" y="6655"/>
                </a:lnTo>
                <a:lnTo>
                  <a:pt x="82988" y="6768"/>
                </a:lnTo>
                <a:cubicBezTo>
                  <a:pt x="82988" y="6806"/>
                  <a:pt x="82988" y="6844"/>
                  <a:pt x="82988" y="6844"/>
                </a:cubicBezTo>
                <a:cubicBezTo>
                  <a:pt x="82988" y="6882"/>
                  <a:pt x="82988" y="6920"/>
                  <a:pt x="82988" y="6957"/>
                </a:cubicBezTo>
                <a:cubicBezTo>
                  <a:pt x="82988" y="7146"/>
                  <a:pt x="83140" y="7146"/>
                  <a:pt x="83177" y="7184"/>
                </a:cubicBezTo>
                <a:lnTo>
                  <a:pt x="83215" y="7146"/>
                </a:lnTo>
                <a:cubicBezTo>
                  <a:pt x="83244" y="7154"/>
                  <a:pt x="83270" y="7157"/>
                  <a:pt x="83294" y="7157"/>
                </a:cubicBezTo>
                <a:cubicBezTo>
                  <a:pt x="83394" y="7157"/>
                  <a:pt x="83449" y="7101"/>
                  <a:pt x="83480" y="7071"/>
                </a:cubicBezTo>
                <a:lnTo>
                  <a:pt x="83518" y="6957"/>
                </a:lnTo>
                <a:cubicBezTo>
                  <a:pt x="83518" y="6920"/>
                  <a:pt x="83555" y="6920"/>
                  <a:pt x="83555" y="6844"/>
                </a:cubicBezTo>
                <a:lnTo>
                  <a:pt x="83442" y="6731"/>
                </a:lnTo>
                <a:lnTo>
                  <a:pt x="83480" y="6731"/>
                </a:lnTo>
                <a:cubicBezTo>
                  <a:pt x="83449" y="6637"/>
                  <a:pt x="83392" y="6569"/>
                  <a:pt x="83289" y="6569"/>
                </a:cubicBezTo>
                <a:close/>
                <a:moveTo>
                  <a:pt x="60947" y="6844"/>
                </a:moveTo>
                <a:lnTo>
                  <a:pt x="60795" y="6920"/>
                </a:lnTo>
                <a:cubicBezTo>
                  <a:pt x="60720" y="7109"/>
                  <a:pt x="60795" y="7184"/>
                  <a:pt x="60871" y="7222"/>
                </a:cubicBezTo>
                <a:cubicBezTo>
                  <a:pt x="60909" y="7241"/>
                  <a:pt x="60956" y="7250"/>
                  <a:pt x="61008" y="7250"/>
                </a:cubicBezTo>
                <a:cubicBezTo>
                  <a:pt x="61060" y="7250"/>
                  <a:pt x="61117" y="7241"/>
                  <a:pt x="61173" y="7222"/>
                </a:cubicBezTo>
                <a:lnTo>
                  <a:pt x="61249" y="7109"/>
                </a:lnTo>
                <a:lnTo>
                  <a:pt x="61249" y="6995"/>
                </a:lnTo>
                <a:lnTo>
                  <a:pt x="61211" y="6957"/>
                </a:lnTo>
                <a:lnTo>
                  <a:pt x="61211" y="6957"/>
                </a:lnTo>
                <a:lnTo>
                  <a:pt x="61060" y="6844"/>
                </a:lnTo>
                <a:close/>
                <a:moveTo>
                  <a:pt x="28508" y="6920"/>
                </a:moveTo>
                <a:lnTo>
                  <a:pt x="28394" y="7033"/>
                </a:lnTo>
                <a:lnTo>
                  <a:pt x="28394" y="7146"/>
                </a:lnTo>
                <a:lnTo>
                  <a:pt x="28508" y="7260"/>
                </a:lnTo>
                <a:lnTo>
                  <a:pt x="28772" y="7260"/>
                </a:lnTo>
                <a:lnTo>
                  <a:pt x="28886" y="7146"/>
                </a:lnTo>
                <a:lnTo>
                  <a:pt x="28886" y="7033"/>
                </a:lnTo>
                <a:lnTo>
                  <a:pt x="28772" y="6920"/>
                </a:lnTo>
                <a:close/>
                <a:moveTo>
                  <a:pt x="81968" y="6768"/>
                </a:moveTo>
                <a:cubicBezTo>
                  <a:pt x="81854" y="6768"/>
                  <a:pt x="81741" y="6806"/>
                  <a:pt x="81665" y="6844"/>
                </a:cubicBezTo>
                <a:cubicBezTo>
                  <a:pt x="81589" y="6920"/>
                  <a:pt x="81552" y="6995"/>
                  <a:pt x="81552" y="7109"/>
                </a:cubicBezTo>
                <a:lnTo>
                  <a:pt x="81552" y="7184"/>
                </a:lnTo>
                <a:cubicBezTo>
                  <a:pt x="81627" y="7260"/>
                  <a:pt x="81665" y="7298"/>
                  <a:pt x="81779" y="7298"/>
                </a:cubicBezTo>
                <a:cubicBezTo>
                  <a:pt x="81816" y="7298"/>
                  <a:pt x="81892" y="7260"/>
                  <a:pt x="81892" y="7222"/>
                </a:cubicBezTo>
                <a:cubicBezTo>
                  <a:pt x="81968" y="7184"/>
                  <a:pt x="82119" y="7146"/>
                  <a:pt x="82119" y="7033"/>
                </a:cubicBezTo>
                <a:cubicBezTo>
                  <a:pt x="82119" y="6995"/>
                  <a:pt x="82119" y="6995"/>
                  <a:pt x="82119" y="6957"/>
                </a:cubicBezTo>
                <a:cubicBezTo>
                  <a:pt x="82119" y="6957"/>
                  <a:pt x="82119" y="6920"/>
                  <a:pt x="82119" y="6882"/>
                </a:cubicBezTo>
                <a:lnTo>
                  <a:pt x="81968" y="6768"/>
                </a:lnTo>
                <a:close/>
                <a:moveTo>
                  <a:pt x="43767" y="6979"/>
                </a:moveTo>
                <a:cubicBezTo>
                  <a:pt x="43700" y="6979"/>
                  <a:pt x="43646" y="7006"/>
                  <a:pt x="43593" y="7033"/>
                </a:cubicBezTo>
                <a:cubicBezTo>
                  <a:pt x="43517" y="7109"/>
                  <a:pt x="43517" y="7184"/>
                  <a:pt x="43517" y="7335"/>
                </a:cubicBezTo>
                <a:lnTo>
                  <a:pt x="43631" y="7411"/>
                </a:lnTo>
                <a:cubicBezTo>
                  <a:pt x="43654" y="7414"/>
                  <a:pt x="43676" y="7416"/>
                  <a:pt x="43696" y="7416"/>
                </a:cubicBezTo>
                <a:cubicBezTo>
                  <a:pt x="43902" y="7416"/>
                  <a:pt x="43936" y="7253"/>
                  <a:pt x="43971" y="7184"/>
                </a:cubicBezTo>
                <a:lnTo>
                  <a:pt x="43971" y="7109"/>
                </a:lnTo>
                <a:lnTo>
                  <a:pt x="43857" y="6995"/>
                </a:lnTo>
                <a:cubicBezTo>
                  <a:pt x="43824" y="6984"/>
                  <a:pt x="43794" y="6979"/>
                  <a:pt x="43767" y="6979"/>
                </a:cubicBezTo>
                <a:close/>
                <a:moveTo>
                  <a:pt x="22799" y="7449"/>
                </a:moveTo>
                <a:cubicBezTo>
                  <a:pt x="22687" y="7516"/>
                  <a:pt x="22773" y="7596"/>
                  <a:pt x="22847" y="7596"/>
                </a:cubicBezTo>
                <a:cubicBezTo>
                  <a:pt x="22898" y="7596"/>
                  <a:pt x="22943" y="7557"/>
                  <a:pt x="22912" y="7449"/>
                </a:cubicBezTo>
                <a:close/>
                <a:moveTo>
                  <a:pt x="1362" y="7335"/>
                </a:moveTo>
                <a:cubicBezTo>
                  <a:pt x="1324" y="7335"/>
                  <a:pt x="1286" y="7335"/>
                  <a:pt x="1248" y="7373"/>
                </a:cubicBezTo>
                <a:cubicBezTo>
                  <a:pt x="1173" y="7411"/>
                  <a:pt x="1135" y="7449"/>
                  <a:pt x="1135" y="7487"/>
                </a:cubicBezTo>
                <a:lnTo>
                  <a:pt x="1135" y="7524"/>
                </a:lnTo>
                <a:lnTo>
                  <a:pt x="1210" y="7600"/>
                </a:lnTo>
                <a:cubicBezTo>
                  <a:pt x="1210" y="7562"/>
                  <a:pt x="1210" y="7562"/>
                  <a:pt x="1210" y="7524"/>
                </a:cubicBezTo>
                <a:lnTo>
                  <a:pt x="1362" y="7676"/>
                </a:lnTo>
                <a:lnTo>
                  <a:pt x="1475" y="7676"/>
                </a:lnTo>
                <a:lnTo>
                  <a:pt x="1589" y="7638"/>
                </a:lnTo>
                <a:cubicBezTo>
                  <a:pt x="1626" y="7600"/>
                  <a:pt x="1626" y="7562"/>
                  <a:pt x="1626" y="7524"/>
                </a:cubicBezTo>
                <a:cubicBezTo>
                  <a:pt x="1626" y="7411"/>
                  <a:pt x="1513" y="7335"/>
                  <a:pt x="1362" y="7335"/>
                </a:cubicBezTo>
                <a:close/>
                <a:moveTo>
                  <a:pt x="71191" y="7292"/>
                </a:moveTo>
                <a:cubicBezTo>
                  <a:pt x="71138" y="7292"/>
                  <a:pt x="71087" y="7298"/>
                  <a:pt x="71041" y="7298"/>
                </a:cubicBezTo>
                <a:lnTo>
                  <a:pt x="70928" y="7411"/>
                </a:lnTo>
                <a:lnTo>
                  <a:pt x="70928" y="7562"/>
                </a:lnTo>
                <a:lnTo>
                  <a:pt x="71003" y="7676"/>
                </a:lnTo>
                <a:cubicBezTo>
                  <a:pt x="71079" y="7714"/>
                  <a:pt x="71230" y="7751"/>
                  <a:pt x="71381" y="7751"/>
                </a:cubicBezTo>
                <a:lnTo>
                  <a:pt x="71457" y="7676"/>
                </a:lnTo>
                <a:cubicBezTo>
                  <a:pt x="71457" y="7714"/>
                  <a:pt x="71457" y="7751"/>
                  <a:pt x="71495" y="7789"/>
                </a:cubicBezTo>
                <a:cubicBezTo>
                  <a:pt x="71570" y="7714"/>
                  <a:pt x="71570" y="7676"/>
                  <a:pt x="71570" y="7676"/>
                </a:cubicBezTo>
                <a:lnTo>
                  <a:pt x="71722" y="7638"/>
                </a:lnTo>
                <a:cubicBezTo>
                  <a:pt x="71722" y="7600"/>
                  <a:pt x="71722" y="7562"/>
                  <a:pt x="71684" y="7524"/>
                </a:cubicBezTo>
                <a:cubicBezTo>
                  <a:pt x="71646" y="7487"/>
                  <a:pt x="71570" y="7487"/>
                  <a:pt x="71533" y="7487"/>
                </a:cubicBezTo>
                <a:lnTo>
                  <a:pt x="71495" y="7487"/>
                </a:lnTo>
                <a:cubicBezTo>
                  <a:pt x="71495" y="7411"/>
                  <a:pt x="71457" y="7373"/>
                  <a:pt x="71419" y="7373"/>
                </a:cubicBezTo>
                <a:cubicBezTo>
                  <a:pt x="71351" y="7305"/>
                  <a:pt x="71270" y="7292"/>
                  <a:pt x="71191" y="7292"/>
                </a:cubicBezTo>
                <a:close/>
                <a:moveTo>
                  <a:pt x="24424" y="7335"/>
                </a:moveTo>
                <a:cubicBezTo>
                  <a:pt x="24349" y="7335"/>
                  <a:pt x="24273" y="7373"/>
                  <a:pt x="24235" y="7373"/>
                </a:cubicBezTo>
                <a:cubicBezTo>
                  <a:pt x="24198" y="7411"/>
                  <a:pt x="24198" y="7411"/>
                  <a:pt x="24198" y="7411"/>
                </a:cubicBezTo>
                <a:lnTo>
                  <a:pt x="24046" y="7524"/>
                </a:lnTo>
                <a:lnTo>
                  <a:pt x="24046" y="7714"/>
                </a:lnTo>
                <a:lnTo>
                  <a:pt x="24198" y="7827"/>
                </a:lnTo>
                <a:lnTo>
                  <a:pt x="24424" y="7827"/>
                </a:lnTo>
                <a:lnTo>
                  <a:pt x="24576" y="7714"/>
                </a:lnTo>
                <a:lnTo>
                  <a:pt x="24576" y="7449"/>
                </a:lnTo>
                <a:lnTo>
                  <a:pt x="24424" y="7335"/>
                </a:lnTo>
                <a:close/>
                <a:moveTo>
                  <a:pt x="26164" y="7411"/>
                </a:moveTo>
                <a:cubicBezTo>
                  <a:pt x="26126" y="7411"/>
                  <a:pt x="26012" y="7411"/>
                  <a:pt x="25937" y="7487"/>
                </a:cubicBezTo>
                <a:lnTo>
                  <a:pt x="25974" y="7524"/>
                </a:lnTo>
                <a:cubicBezTo>
                  <a:pt x="25899" y="7562"/>
                  <a:pt x="25823" y="7600"/>
                  <a:pt x="25785" y="7676"/>
                </a:cubicBezTo>
                <a:lnTo>
                  <a:pt x="25937" y="7827"/>
                </a:lnTo>
                <a:lnTo>
                  <a:pt x="26126" y="7827"/>
                </a:lnTo>
                <a:lnTo>
                  <a:pt x="26239" y="7789"/>
                </a:lnTo>
                <a:cubicBezTo>
                  <a:pt x="26277" y="7714"/>
                  <a:pt x="26277" y="7676"/>
                  <a:pt x="26277" y="7600"/>
                </a:cubicBezTo>
                <a:cubicBezTo>
                  <a:pt x="26277" y="7524"/>
                  <a:pt x="26239" y="7449"/>
                  <a:pt x="26164" y="7411"/>
                </a:cubicBezTo>
                <a:close/>
                <a:moveTo>
                  <a:pt x="32402" y="7449"/>
                </a:moveTo>
                <a:lnTo>
                  <a:pt x="32288" y="7562"/>
                </a:lnTo>
                <a:cubicBezTo>
                  <a:pt x="32288" y="7600"/>
                  <a:pt x="32251" y="7638"/>
                  <a:pt x="32251" y="7714"/>
                </a:cubicBezTo>
                <a:lnTo>
                  <a:pt x="32251" y="7751"/>
                </a:lnTo>
                <a:lnTo>
                  <a:pt x="32288" y="7827"/>
                </a:lnTo>
                <a:cubicBezTo>
                  <a:pt x="32326" y="7846"/>
                  <a:pt x="32373" y="7855"/>
                  <a:pt x="32416" y="7855"/>
                </a:cubicBezTo>
                <a:cubicBezTo>
                  <a:pt x="32458" y="7855"/>
                  <a:pt x="32496" y="7846"/>
                  <a:pt x="32515" y="7827"/>
                </a:cubicBezTo>
                <a:cubicBezTo>
                  <a:pt x="32591" y="7789"/>
                  <a:pt x="32666" y="7714"/>
                  <a:pt x="32666" y="7638"/>
                </a:cubicBezTo>
                <a:cubicBezTo>
                  <a:pt x="32666" y="7562"/>
                  <a:pt x="32629" y="7524"/>
                  <a:pt x="32553" y="7487"/>
                </a:cubicBezTo>
                <a:cubicBezTo>
                  <a:pt x="32515" y="7449"/>
                  <a:pt x="32477" y="7449"/>
                  <a:pt x="32402" y="7449"/>
                </a:cubicBezTo>
                <a:close/>
                <a:moveTo>
                  <a:pt x="46202" y="7638"/>
                </a:moveTo>
                <a:lnTo>
                  <a:pt x="46126" y="7714"/>
                </a:lnTo>
                <a:lnTo>
                  <a:pt x="45975" y="7714"/>
                </a:lnTo>
                <a:cubicBezTo>
                  <a:pt x="45975" y="7714"/>
                  <a:pt x="45975" y="7714"/>
                  <a:pt x="45975" y="7676"/>
                </a:cubicBezTo>
                <a:lnTo>
                  <a:pt x="45861" y="7676"/>
                </a:lnTo>
                <a:cubicBezTo>
                  <a:pt x="45823" y="7827"/>
                  <a:pt x="45937" y="7978"/>
                  <a:pt x="46088" y="7978"/>
                </a:cubicBezTo>
                <a:cubicBezTo>
                  <a:pt x="46239" y="7978"/>
                  <a:pt x="46315" y="7903"/>
                  <a:pt x="46315" y="7789"/>
                </a:cubicBezTo>
                <a:cubicBezTo>
                  <a:pt x="46315" y="7751"/>
                  <a:pt x="46277" y="7676"/>
                  <a:pt x="46202" y="7638"/>
                </a:cubicBezTo>
                <a:close/>
                <a:moveTo>
                  <a:pt x="50614" y="7545"/>
                </a:moveTo>
                <a:cubicBezTo>
                  <a:pt x="50596" y="7545"/>
                  <a:pt x="50575" y="7550"/>
                  <a:pt x="50549" y="7562"/>
                </a:cubicBezTo>
                <a:lnTo>
                  <a:pt x="50436" y="7676"/>
                </a:lnTo>
                <a:cubicBezTo>
                  <a:pt x="50398" y="7676"/>
                  <a:pt x="50360" y="7714"/>
                  <a:pt x="50360" y="7751"/>
                </a:cubicBezTo>
                <a:lnTo>
                  <a:pt x="50323" y="7751"/>
                </a:lnTo>
                <a:lnTo>
                  <a:pt x="50323" y="7865"/>
                </a:lnTo>
                <a:cubicBezTo>
                  <a:pt x="50247" y="7865"/>
                  <a:pt x="50171" y="7903"/>
                  <a:pt x="50209" y="7978"/>
                </a:cubicBezTo>
                <a:lnTo>
                  <a:pt x="50398" y="7978"/>
                </a:lnTo>
                <a:cubicBezTo>
                  <a:pt x="50398" y="7940"/>
                  <a:pt x="50398" y="7940"/>
                  <a:pt x="50398" y="7940"/>
                </a:cubicBezTo>
                <a:lnTo>
                  <a:pt x="50625" y="7940"/>
                </a:lnTo>
                <a:lnTo>
                  <a:pt x="50776" y="7827"/>
                </a:lnTo>
                <a:lnTo>
                  <a:pt x="50776" y="7714"/>
                </a:lnTo>
                <a:cubicBezTo>
                  <a:pt x="50776" y="7676"/>
                  <a:pt x="50776" y="7600"/>
                  <a:pt x="50701" y="7562"/>
                </a:cubicBezTo>
                <a:cubicBezTo>
                  <a:pt x="50675" y="7562"/>
                  <a:pt x="50650" y="7545"/>
                  <a:pt x="50614" y="7545"/>
                </a:cubicBezTo>
                <a:close/>
                <a:moveTo>
                  <a:pt x="59926" y="7562"/>
                </a:moveTo>
                <a:lnTo>
                  <a:pt x="59737" y="7638"/>
                </a:lnTo>
                <a:cubicBezTo>
                  <a:pt x="59737" y="7638"/>
                  <a:pt x="59699" y="7676"/>
                  <a:pt x="59699" y="7676"/>
                </a:cubicBezTo>
                <a:cubicBezTo>
                  <a:pt x="59699" y="7714"/>
                  <a:pt x="59623" y="7789"/>
                  <a:pt x="59661" y="7903"/>
                </a:cubicBezTo>
                <a:lnTo>
                  <a:pt x="59812" y="7978"/>
                </a:lnTo>
                <a:lnTo>
                  <a:pt x="60039" y="7978"/>
                </a:lnTo>
                <a:lnTo>
                  <a:pt x="60153" y="7903"/>
                </a:lnTo>
                <a:cubicBezTo>
                  <a:pt x="60190" y="7865"/>
                  <a:pt x="60190" y="7827"/>
                  <a:pt x="60190" y="7827"/>
                </a:cubicBezTo>
                <a:cubicBezTo>
                  <a:pt x="60190" y="7676"/>
                  <a:pt x="60039" y="7600"/>
                  <a:pt x="59964" y="7600"/>
                </a:cubicBezTo>
                <a:cubicBezTo>
                  <a:pt x="59964" y="7562"/>
                  <a:pt x="59926" y="7562"/>
                  <a:pt x="59926" y="7562"/>
                </a:cubicBezTo>
                <a:close/>
                <a:moveTo>
                  <a:pt x="27109" y="8092"/>
                </a:moveTo>
                <a:cubicBezTo>
                  <a:pt x="27109" y="8102"/>
                  <a:pt x="27112" y="8110"/>
                  <a:pt x="27116" y="8115"/>
                </a:cubicBezTo>
                <a:lnTo>
                  <a:pt x="27116" y="8115"/>
                </a:lnTo>
                <a:lnTo>
                  <a:pt x="27109" y="8092"/>
                </a:lnTo>
                <a:close/>
                <a:moveTo>
                  <a:pt x="3933" y="7827"/>
                </a:moveTo>
                <a:lnTo>
                  <a:pt x="3781" y="7940"/>
                </a:lnTo>
                <a:cubicBezTo>
                  <a:pt x="3781" y="8054"/>
                  <a:pt x="3819" y="8167"/>
                  <a:pt x="3895" y="8205"/>
                </a:cubicBezTo>
                <a:lnTo>
                  <a:pt x="3970" y="8243"/>
                </a:lnTo>
                <a:cubicBezTo>
                  <a:pt x="4084" y="8243"/>
                  <a:pt x="4159" y="8243"/>
                  <a:pt x="4197" y="8205"/>
                </a:cubicBezTo>
                <a:lnTo>
                  <a:pt x="4235" y="8205"/>
                </a:lnTo>
                <a:lnTo>
                  <a:pt x="4386" y="8092"/>
                </a:lnTo>
                <a:lnTo>
                  <a:pt x="4386" y="8054"/>
                </a:lnTo>
                <a:cubicBezTo>
                  <a:pt x="4386" y="7827"/>
                  <a:pt x="4084" y="7827"/>
                  <a:pt x="3933" y="7827"/>
                </a:cubicBezTo>
                <a:close/>
                <a:moveTo>
                  <a:pt x="41627" y="7865"/>
                </a:moveTo>
                <a:cubicBezTo>
                  <a:pt x="41551" y="7865"/>
                  <a:pt x="41476" y="7865"/>
                  <a:pt x="41400" y="7903"/>
                </a:cubicBezTo>
                <a:cubicBezTo>
                  <a:pt x="41362" y="7940"/>
                  <a:pt x="41324" y="8016"/>
                  <a:pt x="41362" y="8129"/>
                </a:cubicBezTo>
                <a:lnTo>
                  <a:pt x="41362" y="8167"/>
                </a:lnTo>
                <a:cubicBezTo>
                  <a:pt x="41476" y="8243"/>
                  <a:pt x="41551" y="8243"/>
                  <a:pt x="41589" y="8243"/>
                </a:cubicBezTo>
                <a:cubicBezTo>
                  <a:pt x="41702" y="8205"/>
                  <a:pt x="41778" y="8129"/>
                  <a:pt x="41854" y="8016"/>
                </a:cubicBezTo>
                <a:lnTo>
                  <a:pt x="41702" y="7865"/>
                </a:lnTo>
                <a:close/>
                <a:moveTo>
                  <a:pt x="49491" y="7903"/>
                </a:moveTo>
                <a:cubicBezTo>
                  <a:pt x="49340" y="7903"/>
                  <a:pt x="49226" y="7978"/>
                  <a:pt x="49188" y="8092"/>
                </a:cubicBezTo>
                <a:lnTo>
                  <a:pt x="49302" y="8243"/>
                </a:lnTo>
                <a:cubicBezTo>
                  <a:pt x="49302" y="8281"/>
                  <a:pt x="49340" y="8281"/>
                  <a:pt x="49415" y="8281"/>
                </a:cubicBezTo>
                <a:lnTo>
                  <a:pt x="49566" y="8205"/>
                </a:lnTo>
                <a:cubicBezTo>
                  <a:pt x="49604" y="8167"/>
                  <a:pt x="49642" y="8129"/>
                  <a:pt x="49642" y="8054"/>
                </a:cubicBezTo>
                <a:lnTo>
                  <a:pt x="49642" y="8016"/>
                </a:lnTo>
                <a:lnTo>
                  <a:pt x="49491" y="7903"/>
                </a:lnTo>
                <a:close/>
                <a:moveTo>
                  <a:pt x="71230" y="8016"/>
                </a:moveTo>
                <a:cubicBezTo>
                  <a:pt x="71155" y="8016"/>
                  <a:pt x="71003" y="8054"/>
                  <a:pt x="71003" y="8205"/>
                </a:cubicBezTo>
                <a:lnTo>
                  <a:pt x="71117" y="8356"/>
                </a:lnTo>
                <a:cubicBezTo>
                  <a:pt x="71230" y="8356"/>
                  <a:pt x="71306" y="8356"/>
                  <a:pt x="71381" y="8318"/>
                </a:cubicBezTo>
                <a:lnTo>
                  <a:pt x="71419" y="8205"/>
                </a:lnTo>
                <a:cubicBezTo>
                  <a:pt x="71419" y="8129"/>
                  <a:pt x="71344" y="8016"/>
                  <a:pt x="71230" y="8016"/>
                </a:cubicBezTo>
                <a:close/>
                <a:moveTo>
                  <a:pt x="87284" y="8397"/>
                </a:moveTo>
                <a:cubicBezTo>
                  <a:pt x="87273" y="8401"/>
                  <a:pt x="87261" y="8410"/>
                  <a:pt x="87261" y="8432"/>
                </a:cubicBezTo>
                <a:lnTo>
                  <a:pt x="87284" y="8397"/>
                </a:lnTo>
                <a:close/>
                <a:moveTo>
                  <a:pt x="53045" y="7978"/>
                </a:moveTo>
                <a:lnTo>
                  <a:pt x="52780" y="8054"/>
                </a:lnTo>
                <a:cubicBezTo>
                  <a:pt x="52742" y="8054"/>
                  <a:pt x="52704" y="8092"/>
                  <a:pt x="52704" y="8129"/>
                </a:cubicBezTo>
                <a:lnTo>
                  <a:pt x="52780" y="8281"/>
                </a:lnTo>
                <a:cubicBezTo>
                  <a:pt x="52780" y="8281"/>
                  <a:pt x="52780" y="8318"/>
                  <a:pt x="52780" y="8318"/>
                </a:cubicBezTo>
                <a:cubicBezTo>
                  <a:pt x="52814" y="8352"/>
                  <a:pt x="52877" y="8476"/>
                  <a:pt x="53078" y="8476"/>
                </a:cubicBezTo>
                <a:cubicBezTo>
                  <a:pt x="53102" y="8476"/>
                  <a:pt x="53129" y="8474"/>
                  <a:pt x="53158" y="8470"/>
                </a:cubicBezTo>
                <a:lnTo>
                  <a:pt x="53234" y="8356"/>
                </a:lnTo>
                <a:cubicBezTo>
                  <a:pt x="53234" y="8318"/>
                  <a:pt x="53234" y="8318"/>
                  <a:pt x="53234" y="8318"/>
                </a:cubicBezTo>
                <a:cubicBezTo>
                  <a:pt x="53234" y="8167"/>
                  <a:pt x="53158" y="8054"/>
                  <a:pt x="53083" y="8016"/>
                </a:cubicBezTo>
                <a:cubicBezTo>
                  <a:pt x="53083" y="7978"/>
                  <a:pt x="53045" y="7978"/>
                  <a:pt x="53045" y="7978"/>
                </a:cubicBezTo>
                <a:close/>
                <a:moveTo>
                  <a:pt x="27869" y="6667"/>
                </a:moveTo>
                <a:cubicBezTo>
                  <a:pt x="27836" y="6667"/>
                  <a:pt x="27797" y="6675"/>
                  <a:pt x="27751" y="6693"/>
                </a:cubicBezTo>
                <a:lnTo>
                  <a:pt x="27676" y="6806"/>
                </a:lnTo>
                <a:lnTo>
                  <a:pt x="27562" y="6768"/>
                </a:lnTo>
                <a:cubicBezTo>
                  <a:pt x="27336" y="6768"/>
                  <a:pt x="27222" y="6844"/>
                  <a:pt x="27071" y="6882"/>
                </a:cubicBezTo>
                <a:cubicBezTo>
                  <a:pt x="27033" y="6920"/>
                  <a:pt x="26995" y="6920"/>
                  <a:pt x="26957" y="6957"/>
                </a:cubicBezTo>
                <a:lnTo>
                  <a:pt x="26882" y="7071"/>
                </a:lnTo>
                <a:cubicBezTo>
                  <a:pt x="26882" y="7222"/>
                  <a:pt x="26957" y="7373"/>
                  <a:pt x="27146" y="7487"/>
                </a:cubicBezTo>
                <a:cubicBezTo>
                  <a:pt x="27146" y="7487"/>
                  <a:pt x="27184" y="7487"/>
                  <a:pt x="27222" y="7524"/>
                </a:cubicBezTo>
                <a:cubicBezTo>
                  <a:pt x="27222" y="7524"/>
                  <a:pt x="27184" y="7600"/>
                  <a:pt x="27222" y="7638"/>
                </a:cubicBezTo>
                <a:lnTo>
                  <a:pt x="27222" y="7676"/>
                </a:lnTo>
                <a:cubicBezTo>
                  <a:pt x="27222" y="7676"/>
                  <a:pt x="27222" y="7714"/>
                  <a:pt x="27184" y="7714"/>
                </a:cubicBezTo>
                <a:lnTo>
                  <a:pt x="27260" y="7827"/>
                </a:lnTo>
                <a:cubicBezTo>
                  <a:pt x="27260" y="7827"/>
                  <a:pt x="27260" y="7827"/>
                  <a:pt x="27260" y="7865"/>
                </a:cubicBezTo>
                <a:cubicBezTo>
                  <a:pt x="27184" y="7865"/>
                  <a:pt x="27109" y="7903"/>
                  <a:pt x="27071" y="7978"/>
                </a:cubicBezTo>
                <a:lnTo>
                  <a:pt x="27184" y="8129"/>
                </a:lnTo>
                <a:cubicBezTo>
                  <a:pt x="27157" y="8129"/>
                  <a:pt x="27130" y="8129"/>
                  <a:pt x="27116" y="8115"/>
                </a:cubicBezTo>
                <a:lnTo>
                  <a:pt x="27116" y="8115"/>
                </a:lnTo>
                <a:lnTo>
                  <a:pt x="27184" y="8318"/>
                </a:lnTo>
                <a:cubicBezTo>
                  <a:pt x="27260" y="8318"/>
                  <a:pt x="27260" y="8318"/>
                  <a:pt x="27336" y="8394"/>
                </a:cubicBezTo>
                <a:cubicBezTo>
                  <a:pt x="27336" y="8432"/>
                  <a:pt x="27373" y="8470"/>
                  <a:pt x="27373" y="8507"/>
                </a:cubicBezTo>
                <a:lnTo>
                  <a:pt x="27487" y="8545"/>
                </a:lnTo>
                <a:lnTo>
                  <a:pt x="27789" y="8545"/>
                </a:lnTo>
                <a:lnTo>
                  <a:pt x="27940" y="8432"/>
                </a:lnTo>
                <a:cubicBezTo>
                  <a:pt x="27940" y="8394"/>
                  <a:pt x="27940" y="8318"/>
                  <a:pt x="27940" y="8243"/>
                </a:cubicBezTo>
                <a:cubicBezTo>
                  <a:pt x="27978" y="8092"/>
                  <a:pt x="27978" y="7978"/>
                  <a:pt x="27940" y="7827"/>
                </a:cubicBezTo>
                <a:lnTo>
                  <a:pt x="27827" y="7865"/>
                </a:lnTo>
                <a:cubicBezTo>
                  <a:pt x="27751" y="7827"/>
                  <a:pt x="27676" y="7827"/>
                  <a:pt x="27600" y="7827"/>
                </a:cubicBezTo>
                <a:cubicBezTo>
                  <a:pt x="27600" y="7789"/>
                  <a:pt x="27600" y="7789"/>
                  <a:pt x="27562" y="7751"/>
                </a:cubicBezTo>
                <a:cubicBezTo>
                  <a:pt x="27600" y="7714"/>
                  <a:pt x="27562" y="7676"/>
                  <a:pt x="27600" y="7600"/>
                </a:cubicBezTo>
                <a:lnTo>
                  <a:pt x="27600" y="7638"/>
                </a:lnTo>
                <a:cubicBezTo>
                  <a:pt x="27714" y="7638"/>
                  <a:pt x="27827" y="7638"/>
                  <a:pt x="27865" y="7600"/>
                </a:cubicBezTo>
                <a:lnTo>
                  <a:pt x="27940" y="7487"/>
                </a:lnTo>
                <a:cubicBezTo>
                  <a:pt x="27940" y="7449"/>
                  <a:pt x="27940" y="7449"/>
                  <a:pt x="27940" y="7449"/>
                </a:cubicBezTo>
                <a:cubicBezTo>
                  <a:pt x="27978" y="7411"/>
                  <a:pt x="28016" y="7373"/>
                  <a:pt x="28054" y="7260"/>
                </a:cubicBezTo>
                <a:lnTo>
                  <a:pt x="28016" y="7184"/>
                </a:lnTo>
                <a:cubicBezTo>
                  <a:pt x="27978" y="7146"/>
                  <a:pt x="27940" y="7109"/>
                  <a:pt x="27865" y="7109"/>
                </a:cubicBezTo>
                <a:cubicBezTo>
                  <a:pt x="28016" y="7109"/>
                  <a:pt x="28092" y="7033"/>
                  <a:pt x="28167" y="6957"/>
                </a:cubicBezTo>
                <a:lnTo>
                  <a:pt x="28054" y="6768"/>
                </a:lnTo>
                <a:cubicBezTo>
                  <a:pt x="28025" y="6740"/>
                  <a:pt x="27975" y="6667"/>
                  <a:pt x="27869" y="6667"/>
                </a:cubicBezTo>
                <a:close/>
                <a:moveTo>
                  <a:pt x="63253" y="8205"/>
                </a:moveTo>
                <a:cubicBezTo>
                  <a:pt x="63102" y="8205"/>
                  <a:pt x="62988" y="8281"/>
                  <a:pt x="62913" y="8394"/>
                </a:cubicBezTo>
                <a:lnTo>
                  <a:pt x="63026" y="8545"/>
                </a:lnTo>
                <a:cubicBezTo>
                  <a:pt x="63064" y="8583"/>
                  <a:pt x="63102" y="8583"/>
                  <a:pt x="63139" y="8621"/>
                </a:cubicBezTo>
                <a:lnTo>
                  <a:pt x="63328" y="8507"/>
                </a:lnTo>
                <a:cubicBezTo>
                  <a:pt x="63328" y="8470"/>
                  <a:pt x="63366" y="8432"/>
                  <a:pt x="63366" y="8356"/>
                </a:cubicBezTo>
                <a:lnTo>
                  <a:pt x="63366" y="8318"/>
                </a:lnTo>
                <a:lnTo>
                  <a:pt x="63253" y="8205"/>
                </a:lnTo>
                <a:close/>
                <a:moveTo>
                  <a:pt x="60077" y="8205"/>
                </a:moveTo>
                <a:lnTo>
                  <a:pt x="59964" y="8318"/>
                </a:lnTo>
                <a:cubicBezTo>
                  <a:pt x="59926" y="8356"/>
                  <a:pt x="59888" y="8394"/>
                  <a:pt x="59888" y="8470"/>
                </a:cubicBezTo>
                <a:lnTo>
                  <a:pt x="59888" y="8507"/>
                </a:lnTo>
                <a:lnTo>
                  <a:pt x="60039" y="8621"/>
                </a:lnTo>
                <a:lnTo>
                  <a:pt x="60115" y="8621"/>
                </a:lnTo>
                <a:cubicBezTo>
                  <a:pt x="60153" y="8659"/>
                  <a:pt x="60190" y="8659"/>
                  <a:pt x="60304" y="8659"/>
                </a:cubicBezTo>
                <a:lnTo>
                  <a:pt x="60417" y="8545"/>
                </a:lnTo>
                <a:cubicBezTo>
                  <a:pt x="60417" y="8545"/>
                  <a:pt x="60417" y="8507"/>
                  <a:pt x="60417" y="8507"/>
                </a:cubicBezTo>
                <a:cubicBezTo>
                  <a:pt x="60417" y="8394"/>
                  <a:pt x="60379" y="8318"/>
                  <a:pt x="60342" y="8281"/>
                </a:cubicBezTo>
                <a:cubicBezTo>
                  <a:pt x="60266" y="8243"/>
                  <a:pt x="60190" y="8205"/>
                  <a:pt x="60077" y="8205"/>
                </a:cubicBezTo>
                <a:close/>
                <a:moveTo>
                  <a:pt x="68206" y="8432"/>
                </a:moveTo>
                <a:cubicBezTo>
                  <a:pt x="67979" y="8432"/>
                  <a:pt x="67941" y="8583"/>
                  <a:pt x="67979" y="8659"/>
                </a:cubicBezTo>
                <a:lnTo>
                  <a:pt x="68130" y="8772"/>
                </a:lnTo>
                <a:lnTo>
                  <a:pt x="68168" y="8772"/>
                </a:lnTo>
                <a:cubicBezTo>
                  <a:pt x="68243" y="8772"/>
                  <a:pt x="68395" y="8772"/>
                  <a:pt x="68432" y="8621"/>
                </a:cubicBezTo>
                <a:lnTo>
                  <a:pt x="68357" y="8545"/>
                </a:lnTo>
                <a:cubicBezTo>
                  <a:pt x="68357" y="8545"/>
                  <a:pt x="68357" y="8583"/>
                  <a:pt x="68357" y="8583"/>
                </a:cubicBezTo>
                <a:lnTo>
                  <a:pt x="68206" y="8432"/>
                </a:lnTo>
                <a:close/>
                <a:moveTo>
                  <a:pt x="38149" y="8432"/>
                </a:moveTo>
                <a:lnTo>
                  <a:pt x="38035" y="8583"/>
                </a:lnTo>
                <a:cubicBezTo>
                  <a:pt x="38035" y="8659"/>
                  <a:pt x="37997" y="8659"/>
                  <a:pt x="37997" y="8659"/>
                </a:cubicBezTo>
                <a:lnTo>
                  <a:pt x="38073" y="8886"/>
                </a:lnTo>
                <a:cubicBezTo>
                  <a:pt x="38186" y="8886"/>
                  <a:pt x="38338" y="8886"/>
                  <a:pt x="38451" y="8810"/>
                </a:cubicBezTo>
                <a:cubicBezTo>
                  <a:pt x="38489" y="8772"/>
                  <a:pt x="38564" y="8697"/>
                  <a:pt x="38564" y="8621"/>
                </a:cubicBezTo>
                <a:cubicBezTo>
                  <a:pt x="38564" y="8583"/>
                  <a:pt x="38564" y="8545"/>
                  <a:pt x="38527" y="8507"/>
                </a:cubicBezTo>
                <a:lnTo>
                  <a:pt x="38413" y="8432"/>
                </a:lnTo>
                <a:close/>
                <a:moveTo>
                  <a:pt x="87336" y="8318"/>
                </a:moveTo>
                <a:lnTo>
                  <a:pt x="87284" y="8397"/>
                </a:lnTo>
                <a:lnTo>
                  <a:pt x="87284" y="8397"/>
                </a:lnTo>
                <a:cubicBezTo>
                  <a:pt x="87292" y="8394"/>
                  <a:pt x="87298" y="8394"/>
                  <a:pt x="87298" y="8394"/>
                </a:cubicBezTo>
                <a:lnTo>
                  <a:pt x="87298" y="8394"/>
                </a:lnTo>
                <a:lnTo>
                  <a:pt x="87223" y="8470"/>
                </a:lnTo>
                <a:lnTo>
                  <a:pt x="87185" y="8470"/>
                </a:lnTo>
                <a:lnTo>
                  <a:pt x="87072" y="8507"/>
                </a:lnTo>
                <a:cubicBezTo>
                  <a:pt x="87034" y="8545"/>
                  <a:pt x="86958" y="8583"/>
                  <a:pt x="86958" y="8697"/>
                </a:cubicBezTo>
                <a:lnTo>
                  <a:pt x="87034" y="8810"/>
                </a:lnTo>
                <a:cubicBezTo>
                  <a:pt x="87109" y="8848"/>
                  <a:pt x="87261" y="8886"/>
                  <a:pt x="87412" y="8886"/>
                </a:cubicBezTo>
                <a:lnTo>
                  <a:pt x="87525" y="8697"/>
                </a:lnTo>
                <a:cubicBezTo>
                  <a:pt x="87525" y="8697"/>
                  <a:pt x="87525" y="8659"/>
                  <a:pt x="87525" y="8621"/>
                </a:cubicBezTo>
                <a:cubicBezTo>
                  <a:pt x="87525" y="8583"/>
                  <a:pt x="87525" y="8583"/>
                  <a:pt x="87525" y="8545"/>
                </a:cubicBezTo>
                <a:cubicBezTo>
                  <a:pt x="87525" y="8356"/>
                  <a:pt x="87374" y="8318"/>
                  <a:pt x="87336" y="8318"/>
                </a:cubicBezTo>
                <a:close/>
                <a:moveTo>
                  <a:pt x="58830" y="8417"/>
                </a:moveTo>
                <a:cubicBezTo>
                  <a:pt x="58794" y="8417"/>
                  <a:pt x="58756" y="8422"/>
                  <a:pt x="58716" y="8432"/>
                </a:cubicBezTo>
                <a:cubicBezTo>
                  <a:pt x="58565" y="8507"/>
                  <a:pt x="58451" y="8621"/>
                  <a:pt x="58451" y="8734"/>
                </a:cubicBezTo>
                <a:lnTo>
                  <a:pt x="58527" y="8848"/>
                </a:lnTo>
                <a:cubicBezTo>
                  <a:pt x="58647" y="8920"/>
                  <a:pt x="58751" y="8946"/>
                  <a:pt x="58841" y="8946"/>
                </a:cubicBezTo>
                <a:cubicBezTo>
                  <a:pt x="58892" y="8946"/>
                  <a:pt x="58939" y="8937"/>
                  <a:pt x="58981" y="8923"/>
                </a:cubicBezTo>
                <a:cubicBezTo>
                  <a:pt x="59094" y="8848"/>
                  <a:pt x="59170" y="8734"/>
                  <a:pt x="59170" y="8583"/>
                </a:cubicBezTo>
                <a:lnTo>
                  <a:pt x="59094" y="8507"/>
                </a:lnTo>
                <a:cubicBezTo>
                  <a:pt x="59011" y="8452"/>
                  <a:pt x="58928" y="8417"/>
                  <a:pt x="58830" y="8417"/>
                </a:cubicBezTo>
                <a:close/>
                <a:moveTo>
                  <a:pt x="80295" y="8378"/>
                </a:moveTo>
                <a:cubicBezTo>
                  <a:pt x="80206" y="8378"/>
                  <a:pt x="80142" y="8405"/>
                  <a:pt x="80115" y="8432"/>
                </a:cubicBezTo>
                <a:cubicBezTo>
                  <a:pt x="79888" y="8583"/>
                  <a:pt x="79964" y="8961"/>
                  <a:pt x="80342" y="8961"/>
                </a:cubicBezTo>
                <a:lnTo>
                  <a:pt x="80417" y="8961"/>
                </a:lnTo>
                <a:cubicBezTo>
                  <a:pt x="80606" y="8886"/>
                  <a:pt x="80644" y="8772"/>
                  <a:pt x="80644" y="8697"/>
                </a:cubicBezTo>
                <a:cubicBezTo>
                  <a:pt x="80644" y="8583"/>
                  <a:pt x="80606" y="8507"/>
                  <a:pt x="80531" y="8432"/>
                </a:cubicBezTo>
                <a:lnTo>
                  <a:pt x="80417" y="8394"/>
                </a:lnTo>
                <a:cubicBezTo>
                  <a:pt x="80373" y="8383"/>
                  <a:pt x="80332" y="8378"/>
                  <a:pt x="80295" y="8378"/>
                </a:cubicBezTo>
                <a:close/>
                <a:moveTo>
                  <a:pt x="74807" y="8530"/>
                </a:moveTo>
                <a:cubicBezTo>
                  <a:pt x="74740" y="8530"/>
                  <a:pt x="74686" y="8556"/>
                  <a:pt x="74633" y="8583"/>
                </a:cubicBezTo>
                <a:cubicBezTo>
                  <a:pt x="74557" y="8659"/>
                  <a:pt x="74557" y="8772"/>
                  <a:pt x="74557" y="8848"/>
                </a:cubicBezTo>
                <a:cubicBezTo>
                  <a:pt x="74557" y="8848"/>
                  <a:pt x="74557" y="8886"/>
                  <a:pt x="74557" y="8923"/>
                </a:cubicBezTo>
                <a:lnTo>
                  <a:pt x="74671" y="9037"/>
                </a:lnTo>
                <a:cubicBezTo>
                  <a:pt x="74746" y="9037"/>
                  <a:pt x="74860" y="9037"/>
                  <a:pt x="74898" y="8961"/>
                </a:cubicBezTo>
                <a:cubicBezTo>
                  <a:pt x="75011" y="8923"/>
                  <a:pt x="75011" y="8810"/>
                  <a:pt x="75011" y="8734"/>
                </a:cubicBezTo>
                <a:cubicBezTo>
                  <a:pt x="75011" y="8697"/>
                  <a:pt x="75011" y="8659"/>
                  <a:pt x="75011" y="8659"/>
                </a:cubicBezTo>
                <a:lnTo>
                  <a:pt x="74898" y="8545"/>
                </a:lnTo>
                <a:cubicBezTo>
                  <a:pt x="74864" y="8534"/>
                  <a:pt x="74834" y="8530"/>
                  <a:pt x="74807" y="8530"/>
                </a:cubicBezTo>
                <a:close/>
                <a:moveTo>
                  <a:pt x="26050" y="8697"/>
                </a:moveTo>
                <a:cubicBezTo>
                  <a:pt x="25899" y="8697"/>
                  <a:pt x="25785" y="8734"/>
                  <a:pt x="25748" y="8886"/>
                </a:cubicBezTo>
                <a:lnTo>
                  <a:pt x="25785" y="8999"/>
                </a:lnTo>
                <a:cubicBezTo>
                  <a:pt x="25861" y="9075"/>
                  <a:pt x="25974" y="9075"/>
                  <a:pt x="26088" y="9075"/>
                </a:cubicBezTo>
                <a:cubicBezTo>
                  <a:pt x="26164" y="9037"/>
                  <a:pt x="26201" y="8961"/>
                  <a:pt x="26201" y="8886"/>
                </a:cubicBezTo>
                <a:cubicBezTo>
                  <a:pt x="26201" y="8848"/>
                  <a:pt x="26201" y="8810"/>
                  <a:pt x="26201" y="8772"/>
                </a:cubicBezTo>
                <a:lnTo>
                  <a:pt x="26050" y="8697"/>
                </a:lnTo>
                <a:close/>
                <a:moveTo>
                  <a:pt x="53423" y="8621"/>
                </a:moveTo>
                <a:lnTo>
                  <a:pt x="53272" y="8734"/>
                </a:lnTo>
                <a:cubicBezTo>
                  <a:pt x="53234" y="8923"/>
                  <a:pt x="53347" y="9075"/>
                  <a:pt x="53498" y="9075"/>
                </a:cubicBezTo>
                <a:lnTo>
                  <a:pt x="53650" y="8999"/>
                </a:lnTo>
                <a:cubicBezTo>
                  <a:pt x="53650" y="8961"/>
                  <a:pt x="53687" y="8961"/>
                  <a:pt x="53687" y="8961"/>
                </a:cubicBezTo>
                <a:cubicBezTo>
                  <a:pt x="53687" y="8923"/>
                  <a:pt x="53725" y="8886"/>
                  <a:pt x="53725" y="8810"/>
                </a:cubicBezTo>
                <a:cubicBezTo>
                  <a:pt x="53725" y="8772"/>
                  <a:pt x="53725" y="8772"/>
                  <a:pt x="53725" y="8734"/>
                </a:cubicBezTo>
                <a:lnTo>
                  <a:pt x="53574" y="8621"/>
                </a:lnTo>
                <a:close/>
                <a:moveTo>
                  <a:pt x="76334" y="8621"/>
                </a:moveTo>
                <a:cubicBezTo>
                  <a:pt x="76183" y="8621"/>
                  <a:pt x="76107" y="8659"/>
                  <a:pt x="76070" y="8697"/>
                </a:cubicBezTo>
                <a:cubicBezTo>
                  <a:pt x="75918" y="8848"/>
                  <a:pt x="76032" y="9226"/>
                  <a:pt x="76296" y="9226"/>
                </a:cubicBezTo>
                <a:lnTo>
                  <a:pt x="76410" y="9188"/>
                </a:lnTo>
                <a:cubicBezTo>
                  <a:pt x="76485" y="9112"/>
                  <a:pt x="76523" y="8999"/>
                  <a:pt x="76523" y="8923"/>
                </a:cubicBezTo>
                <a:cubicBezTo>
                  <a:pt x="76523" y="8886"/>
                  <a:pt x="76485" y="8734"/>
                  <a:pt x="76410" y="8659"/>
                </a:cubicBezTo>
                <a:lnTo>
                  <a:pt x="76334" y="8621"/>
                </a:lnTo>
                <a:close/>
                <a:moveTo>
                  <a:pt x="15464" y="8886"/>
                </a:moveTo>
                <a:cubicBezTo>
                  <a:pt x="15351" y="8886"/>
                  <a:pt x="15275" y="8923"/>
                  <a:pt x="15199" y="8961"/>
                </a:cubicBezTo>
                <a:cubicBezTo>
                  <a:pt x="15161" y="8999"/>
                  <a:pt x="15124" y="9037"/>
                  <a:pt x="15124" y="9150"/>
                </a:cubicBezTo>
                <a:lnTo>
                  <a:pt x="15124" y="9188"/>
                </a:lnTo>
                <a:lnTo>
                  <a:pt x="15275" y="9301"/>
                </a:lnTo>
                <a:lnTo>
                  <a:pt x="15464" y="9301"/>
                </a:lnTo>
                <a:lnTo>
                  <a:pt x="15577" y="9150"/>
                </a:lnTo>
                <a:lnTo>
                  <a:pt x="15577" y="8999"/>
                </a:lnTo>
                <a:lnTo>
                  <a:pt x="15464" y="8886"/>
                </a:lnTo>
                <a:close/>
                <a:moveTo>
                  <a:pt x="8394" y="8999"/>
                </a:moveTo>
                <a:cubicBezTo>
                  <a:pt x="8280" y="8999"/>
                  <a:pt x="8167" y="8999"/>
                  <a:pt x="8091" y="9075"/>
                </a:cubicBezTo>
                <a:cubicBezTo>
                  <a:pt x="8054" y="9075"/>
                  <a:pt x="8016" y="9150"/>
                  <a:pt x="8016" y="9301"/>
                </a:cubicBezTo>
                <a:lnTo>
                  <a:pt x="8129" y="9377"/>
                </a:lnTo>
                <a:cubicBezTo>
                  <a:pt x="8154" y="9381"/>
                  <a:pt x="8177" y="9383"/>
                  <a:pt x="8198" y="9383"/>
                </a:cubicBezTo>
                <a:cubicBezTo>
                  <a:pt x="8372" y="9383"/>
                  <a:pt x="8440" y="9255"/>
                  <a:pt x="8507" y="9188"/>
                </a:cubicBezTo>
                <a:lnTo>
                  <a:pt x="8394" y="8999"/>
                </a:lnTo>
                <a:close/>
                <a:moveTo>
                  <a:pt x="33478" y="8945"/>
                </a:moveTo>
                <a:cubicBezTo>
                  <a:pt x="33438" y="8945"/>
                  <a:pt x="33411" y="8972"/>
                  <a:pt x="33385" y="8999"/>
                </a:cubicBezTo>
                <a:cubicBezTo>
                  <a:pt x="33271" y="9037"/>
                  <a:pt x="33271" y="9150"/>
                  <a:pt x="33271" y="9264"/>
                </a:cubicBezTo>
                <a:cubicBezTo>
                  <a:pt x="33271" y="9377"/>
                  <a:pt x="33309" y="9453"/>
                  <a:pt x="33423" y="9490"/>
                </a:cubicBezTo>
                <a:lnTo>
                  <a:pt x="33574" y="9415"/>
                </a:lnTo>
                <a:lnTo>
                  <a:pt x="33574" y="9415"/>
                </a:lnTo>
                <a:cubicBezTo>
                  <a:pt x="33574" y="9453"/>
                  <a:pt x="33536" y="9453"/>
                  <a:pt x="33536" y="9453"/>
                </a:cubicBezTo>
                <a:cubicBezTo>
                  <a:pt x="33555" y="9453"/>
                  <a:pt x="33583" y="9462"/>
                  <a:pt x="33621" y="9462"/>
                </a:cubicBezTo>
                <a:cubicBezTo>
                  <a:pt x="33659" y="9462"/>
                  <a:pt x="33706" y="9453"/>
                  <a:pt x="33763" y="9415"/>
                </a:cubicBezTo>
                <a:lnTo>
                  <a:pt x="33838" y="9339"/>
                </a:lnTo>
                <a:cubicBezTo>
                  <a:pt x="33838" y="9301"/>
                  <a:pt x="33838" y="9264"/>
                  <a:pt x="33838" y="9226"/>
                </a:cubicBezTo>
                <a:cubicBezTo>
                  <a:pt x="33838" y="9188"/>
                  <a:pt x="33838" y="9075"/>
                  <a:pt x="33763" y="8999"/>
                </a:cubicBezTo>
                <a:cubicBezTo>
                  <a:pt x="33709" y="8972"/>
                  <a:pt x="33656" y="8945"/>
                  <a:pt x="33602" y="8945"/>
                </a:cubicBezTo>
                <a:cubicBezTo>
                  <a:pt x="33580" y="8945"/>
                  <a:pt x="33558" y="8950"/>
                  <a:pt x="33536" y="8961"/>
                </a:cubicBezTo>
                <a:cubicBezTo>
                  <a:pt x="33514" y="8950"/>
                  <a:pt x="33495" y="8945"/>
                  <a:pt x="33478" y="8945"/>
                </a:cubicBezTo>
                <a:close/>
                <a:moveTo>
                  <a:pt x="29566" y="9188"/>
                </a:moveTo>
                <a:lnTo>
                  <a:pt x="29415" y="9339"/>
                </a:lnTo>
                <a:lnTo>
                  <a:pt x="29415" y="9490"/>
                </a:lnTo>
                <a:lnTo>
                  <a:pt x="29528" y="9604"/>
                </a:lnTo>
                <a:cubicBezTo>
                  <a:pt x="29642" y="9604"/>
                  <a:pt x="29717" y="9566"/>
                  <a:pt x="29793" y="9528"/>
                </a:cubicBezTo>
                <a:cubicBezTo>
                  <a:pt x="29831" y="9490"/>
                  <a:pt x="29869" y="9453"/>
                  <a:pt x="29869" y="9339"/>
                </a:cubicBezTo>
                <a:lnTo>
                  <a:pt x="29869" y="9301"/>
                </a:lnTo>
                <a:lnTo>
                  <a:pt x="29717" y="9188"/>
                </a:lnTo>
                <a:close/>
                <a:moveTo>
                  <a:pt x="20492" y="9604"/>
                </a:moveTo>
                <a:cubicBezTo>
                  <a:pt x="20504" y="9604"/>
                  <a:pt x="20516" y="9608"/>
                  <a:pt x="20528" y="9613"/>
                </a:cubicBezTo>
                <a:lnTo>
                  <a:pt x="20528" y="9613"/>
                </a:lnTo>
                <a:cubicBezTo>
                  <a:pt x="20525" y="9604"/>
                  <a:pt x="20516" y="9604"/>
                  <a:pt x="20492" y="9604"/>
                </a:cubicBezTo>
                <a:close/>
                <a:moveTo>
                  <a:pt x="21551" y="9377"/>
                </a:moveTo>
                <a:lnTo>
                  <a:pt x="21400" y="9490"/>
                </a:lnTo>
                <a:lnTo>
                  <a:pt x="21400" y="9642"/>
                </a:lnTo>
                <a:lnTo>
                  <a:pt x="21551" y="9755"/>
                </a:lnTo>
                <a:lnTo>
                  <a:pt x="21589" y="9755"/>
                </a:lnTo>
                <a:cubicBezTo>
                  <a:pt x="21664" y="9755"/>
                  <a:pt x="21816" y="9755"/>
                  <a:pt x="21853" y="9604"/>
                </a:cubicBezTo>
                <a:lnTo>
                  <a:pt x="21702" y="9453"/>
                </a:lnTo>
                <a:cubicBezTo>
                  <a:pt x="21702" y="9415"/>
                  <a:pt x="21627" y="9377"/>
                  <a:pt x="21551" y="9377"/>
                </a:cubicBezTo>
                <a:close/>
                <a:moveTo>
                  <a:pt x="66771" y="9220"/>
                </a:moveTo>
                <a:cubicBezTo>
                  <a:pt x="66748" y="9220"/>
                  <a:pt x="66722" y="9222"/>
                  <a:pt x="66693" y="9226"/>
                </a:cubicBezTo>
                <a:cubicBezTo>
                  <a:pt x="66504" y="9264"/>
                  <a:pt x="66504" y="9415"/>
                  <a:pt x="66466" y="9490"/>
                </a:cubicBezTo>
                <a:cubicBezTo>
                  <a:pt x="66466" y="9528"/>
                  <a:pt x="66466" y="9604"/>
                  <a:pt x="66429" y="9604"/>
                </a:cubicBezTo>
                <a:lnTo>
                  <a:pt x="66504" y="9793"/>
                </a:lnTo>
                <a:lnTo>
                  <a:pt x="66580" y="9793"/>
                </a:lnTo>
                <a:cubicBezTo>
                  <a:pt x="66657" y="9808"/>
                  <a:pt x="66752" y="9830"/>
                  <a:pt x="66843" y="9830"/>
                </a:cubicBezTo>
                <a:cubicBezTo>
                  <a:pt x="66977" y="9830"/>
                  <a:pt x="67102" y="9784"/>
                  <a:pt x="67147" y="9604"/>
                </a:cubicBezTo>
                <a:lnTo>
                  <a:pt x="67034" y="9453"/>
                </a:lnTo>
                <a:cubicBezTo>
                  <a:pt x="67034" y="9453"/>
                  <a:pt x="67034" y="9453"/>
                  <a:pt x="67034" y="9415"/>
                </a:cubicBezTo>
                <a:cubicBezTo>
                  <a:pt x="67000" y="9347"/>
                  <a:pt x="66966" y="9220"/>
                  <a:pt x="66771" y="9220"/>
                </a:cubicBezTo>
                <a:close/>
                <a:moveTo>
                  <a:pt x="82572" y="9112"/>
                </a:moveTo>
                <a:lnTo>
                  <a:pt x="82421" y="9226"/>
                </a:lnTo>
                <a:lnTo>
                  <a:pt x="82421" y="9264"/>
                </a:lnTo>
                <a:cubicBezTo>
                  <a:pt x="82421" y="9264"/>
                  <a:pt x="82421" y="9264"/>
                  <a:pt x="82421" y="9301"/>
                </a:cubicBezTo>
                <a:lnTo>
                  <a:pt x="82308" y="9377"/>
                </a:lnTo>
                <a:cubicBezTo>
                  <a:pt x="82270" y="9717"/>
                  <a:pt x="82459" y="9831"/>
                  <a:pt x="82610" y="9831"/>
                </a:cubicBezTo>
                <a:lnTo>
                  <a:pt x="82762" y="9793"/>
                </a:lnTo>
                <a:cubicBezTo>
                  <a:pt x="82799" y="9717"/>
                  <a:pt x="82837" y="9566"/>
                  <a:pt x="82837" y="9453"/>
                </a:cubicBezTo>
                <a:cubicBezTo>
                  <a:pt x="82837" y="9150"/>
                  <a:pt x="82648" y="9112"/>
                  <a:pt x="82572" y="9112"/>
                </a:cubicBezTo>
                <a:close/>
                <a:moveTo>
                  <a:pt x="51910" y="9415"/>
                </a:moveTo>
                <a:lnTo>
                  <a:pt x="51797" y="9453"/>
                </a:lnTo>
                <a:cubicBezTo>
                  <a:pt x="51759" y="9490"/>
                  <a:pt x="51721" y="9566"/>
                  <a:pt x="51721" y="9642"/>
                </a:cubicBezTo>
                <a:cubicBezTo>
                  <a:pt x="51721" y="9755"/>
                  <a:pt x="51797" y="9831"/>
                  <a:pt x="51948" y="9869"/>
                </a:cubicBezTo>
                <a:lnTo>
                  <a:pt x="52062" y="9831"/>
                </a:lnTo>
                <a:cubicBezTo>
                  <a:pt x="52137" y="9755"/>
                  <a:pt x="52137" y="9679"/>
                  <a:pt x="52137" y="9642"/>
                </a:cubicBezTo>
                <a:cubicBezTo>
                  <a:pt x="52137" y="9528"/>
                  <a:pt x="52062" y="9415"/>
                  <a:pt x="51910" y="9415"/>
                </a:cubicBezTo>
                <a:close/>
                <a:moveTo>
                  <a:pt x="20266" y="9604"/>
                </a:moveTo>
                <a:lnTo>
                  <a:pt x="20266" y="9604"/>
                </a:lnTo>
                <a:cubicBezTo>
                  <a:pt x="20228" y="9755"/>
                  <a:pt x="20266" y="9831"/>
                  <a:pt x="20341" y="9869"/>
                </a:cubicBezTo>
                <a:cubicBezTo>
                  <a:pt x="20379" y="9906"/>
                  <a:pt x="20455" y="9906"/>
                  <a:pt x="20492" y="9906"/>
                </a:cubicBezTo>
                <a:cubicBezTo>
                  <a:pt x="20644" y="9906"/>
                  <a:pt x="20757" y="9831"/>
                  <a:pt x="20757" y="9717"/>
                </a:cubicBezTo>
                <a:lnTo>
                  <a:pt x="20606" y="9717"/>
                </a:lnTo>
                <a:lnTo>
                  <a:pt x="20606" y="9642"/>
                </a:lnTo>
                <a:cubicBezTo>
                  <a:pt x="20580" y="9642"/>
                  <a:pt x="20554" y="9624"/>
                  <a:pt x="20528" y="9613"/>
                </a:cubicBezTo>
                <a:lnTo>
                  <a:pt x="20528" y="9613"/>
                </a:lnTo>
                <a:cubicBezTo>
                  <a:pt x="20530" y="9618"/>
                  <a:pt x="20530" y="9627"/>
                  <a:pt x="20530" y="9642"/>
                </a:cubicBezTo>
                <a:lnTo>
                  <a:pt x="20266" y="9604"/>
                </a:lnTo>
                <a:close/>
                <a:moveTo>
                  <a:pt x="40946" y="9566"/>
                </a:moveTo>
                <a:cubicBezTo>
                  <a:pt x="40795" y="9566"/>
                  <a:pt x="40682" y="9642"/>
                  <a:pt x="40682" y="9793"/>
                </a:cubicBezTo>
                <a:lnTo>
                  <a:pt x="40795" y="9906"/>
                </a:lnTo>
                <a:lnTo>
                  <a:pt x="40833" y="9906"/>
                </a:lnTo>
                <a:cubicBezTo>
                  <a:pt x="40860" y="9933"/>
                  <a:pt x="40905" y="9960"/>
                  <a:pt x="40983" y="9960"/>
                </a:cubicBezTo>
                <a:cubicBezTo>
                  <a:pt x="41015" y="9960"/>
                  <a:pt x="41053" y="9955"/>
                  <a:pt x="41098" y="9944"/>
                </a:cubicBezTo>
                <a:lnTo>
                  <a:pt x="41173" y="9869"/>
                </a:lnTo>
                <a:cubicBezTo>
                  <a:pt x="41211" y="9831"/>
                  <a:pt x="41211" y="9831"/>
                  <a:pt x="41211" y="9793"/>
                </a:cubicBezTo>
                <a:cubicBezTo>
                  <a:pt x="41211" y="9679"/>
                  <a:pt x="41098" y="9566"/>
                  <a:pt x="40946" y="9566"/>
                </a:cubicBezTo>
                <a:close/>
                <a:moveTo>
                  <a:pt x="12226" y="9672"/>
                </a:moveTo>
                <a:cubicBezTo>
                  <a:pt x="12032" y="9672"/>
                  <a:pt x="11943" y="9765"/>
                  <a:pt x="11910" y="9831"/>
                </a:cubicBezTo>
                <a:lnTo>
                  <a:pt x="12061" y="10020"/>
                </a:lnTo>
                <a:lnTo>
                  <a:pt x="12137" y="10020"/>
                </a:lnTo>
                <a:cubicBezTo>
                  <a:pt x="12212" y="10020"/>
                  <a:pt x="12326" y="10020"/>
                  <a:pt x="12402" y="9982"/>
                </a:cubicBezTo>
                <a:cubicBezTo>
                  <a:pt x="12439" y="9944"/>
                  <a:pt x="12477" y="9869"/>
                  <a:pt x="12477" y="9831"/>
                </a:cubicBezTo>
                <a:cubicBezTo>
                  <a:pt x="12477" y="9793"/>
                  <a:pt x="12439" y="9793"/>
                  <a:pt x="12439" y="9755"/>
                </a:cubicBezTo>
                <a:lnTo>
                  <a:pt x="12326" y="9679"/>
                </a:lnTo>
                <a:cubicBezTo>
                  <a:pt x="12290" y="9674"/>
                  <a:pt x="12256" y="9672"/>
                  <a:pt x="12226" y="9672"/>
                </a:cubicBezTo>
                <a:close/>
                <a:moveTo>
                  <a:pt x="67374" y="9717"/>
                </a:moveTo>
                <a:cubicBezTo>
                  <a:pt x="67298" y="9717"/>
                  <a:pt x="67223" y="9717"/>
                  <a:pt x="67147" y="9793"/>
                </a:cubicBezTo>
                <a:cubicBezTo>
                  <a:pt x="67109" y="9831"/>
                  <a:pt x="67071" y="9869"/>
                  <a:pt x="67071" y="9944"/>
                </a:cubicBezTo>
                <a:lnTo>
                  <a:pt x="67223" y="9944"/>
                </a:lnTo>
                <a:cubicBezTo>
                  <a:pt x="67223" y="9982"/>
                  <a:pt x="67260" y="10020"/>
                  <a:pt x="67374" y="10058"/>
                </a:cubicBezTo>
                <a:cubicBezTo>
                  <a:pt x="67412" y="9982"/>
                  <a:pt x="67449" y="9944"/>
                  <a:pt x="67449" y="9906"/>
                </a:cubicBezTo>
                <a:lnTo>
                  <a:pt x="67563" y="9906"/>
                </a:lnTo>
                <a:cubicBezTo>
                  <a:pt x="67563" y="9755"/>
                  <a:pt x="67487" y="9717"/>
                  <a:pt x="67374" y="9717"/>
                </a:cubicBezTo>
                <a:close/>
                <a:moveTo>
                  <a:pt x="34859" y="9765"/>
                </a:moveTo>
                <a:cubicBezTo>
                  <a:pt x="34821" y="9765"/>
                  <a:pt x="34784" y="9774"/>
                  <a:pt x="34746" y="9793"/>
                </a:cubicBezTo>
                <a:cubicBezTo>
                  <a:pt x="34632" y="9831"/>
                  <a:pt x="34595" y="10058"/>
                  <a:pt x="34708" y="10133"/>
                </a:cubicBezTo>
                <a:cubicBezTo>
                  <a:pt x="34784" y="10171"/>
                  <a:pt x="34821" y="10171"/>
                  <a:pt x="34897" y="10171"/>
                </a:cubicBezTo>
                <a:lnTo>
                  <a:pt x="34935" y="10095"/>
                </a:lnTo>
                <a:lnTo>
                  <a:pt x="34897" y="10095"/>
                </a:lnTo>
                <a:lnTo>
                  <a:pt x="35048" y="9982"/>
                </a:lnTo>
                <a:lnTo>
                  <a:pt x="35048" y="9906"/>
                </a:lnTo>
                <a:lnTo>
                  <a:pt x="34973" y="9793"/>
                </a:lnTo>
                <a:cubicBezTo>
                  <a:pt x="34935" y="9774"/>
                  <a:pt x="34897" y="9765"/>
                  <a:pt x="34859" y="9765"/>
                </a:cubicBezTo>
                <a:close/>
                <a:moveTo>
                  <a:pt x="80606" y="9869"/>
                </a:moveTo>
                <a:lnTo>
                  <a:pt x="80455" y="9982"/>
                </a:lnTo>
                <a:lnTo>
                  <a:pt x="80455" y="10133"/>
                </a:lnTo>
                <a:lnTo>
                  <a:pt x="80569" y="10284"/>
                </a:lnTo>
                <a:cubicBezTo>
                  <a:pt x="80682" y="10284"/>
                  <a:pt x="80758" y="10247"/>
                  <a:pt x="80833" y="10209"/>
                </a:cubicBezTo>
                <a:cubicBezTo>
                  <a:pt x="80871" y="10171"/>
                  <a:pt x="80909" y="10133"/>
                  <a:pt x="80909" y="10020"/>
                </a:cubicBezTo>
                <a:lnTo>
                  <a:pt x="80909" y="9982"/>
                </a:lnTo>
                <a:lnTo>
                  <a:pt x="80758" y="9869"/>
                </a:lnTo>
                <a:close/>
                <a:moveTo>
                  <a:pt x="54708" y="9793"/>
                </a:moveTo>
                <a:cubicBezTo>
                  <a:pt x="54633" y="9869"/>
                  <a:pt x="54633" y="9982"/>
                  <a:pt x="54633" y="10058"/>
                </a:cubicBezTo>
                <a:cubicBezTo>
                  <a:pt x="54633" y="10058"/>
                  <a:pt x="54670" y="10095"/>
                  <a:pt x="54633" y="10095"/>
                </a:cubicBezTo>
                <a:lnTo>
                  <a:pt x="54708" y="10322"/>
                </a:lnTo>
                <a:lnTo>
                  <a:pt x="54859" y="10322"/>
                </a:lnTo>
                <a:cubicBezTo>
                  <a:pt x="54897" y="10341"/>
                  <a:pt x="54935" y="10351"/>
                  <a:pt x="54982" y="10351"/>
                </a:cubicBezTo>
                <a:cubicBezTo>
                  <a:pt x="55030" y="10351"/>
                  <a:pt x="55086" y="10341"/>
                  <a:pt x="55162" y="10322"/>
                </a:cubicBezTo>
                <a:lnTo>
                  <a:pt x="55238" y="10209"/>
                </a:lnTo>
                <a:lnTo>
                  <a:pt x="55238" y="10171"/>
                </a:lnTo>
                <a:cubicBezTo>
                  <a:pt x="55238" y="10020"/>
                  <a:pt x="55162" y="9831"/>
                  <a:pt x="54822" y="9793"/>
                </a:cubicBezTo>
                <a:close/>
                <a:moveTo>
                  <a:pt x="54027" y="10332"/>
                </a:moveTo>
                <a:lnTo>
                  <a:pt x="53990" y="10360"/>
                </a:lnTo>
                <a:cubicBezTo>
                  <a:pt x="53990" y="10360"/>
                  <a:pt x="54021" y="10360"/>
                  <a:pt x="54027" y="10332"/>
                </a:cubicBezTo>
                <a:close/>
                <a:moveTo>
                  <a:pt x="85408" y="9831"/>
                </a:moveTo>
                <a:cubicBezTo>
                  <a:pt x="85295" y="9906"/>
                  <a:pt x="85143" y="10058"/>
                  <a:pt x="85143" y="10209"/>
                </a:cubicBezTo>
                <a:cubicBezTo>
                  <a:pt x="85143" y="10284"/>
                  <a:pt x="85181" y="10360"/>
                  <a:pt x="85295" y="10398"/>
                </a:cubicBezTo>
                <a:cubicBezTo>
                  <a:pt x="85332" y="10417"/>
                  <a:pt x="85370" y="10426"/>
                  <a:pt x="85408" y="10426"/>
                </a:cubicBezTo>
                <a:cubicBezTo>
                  <a:pt x="85446" y="10426"/>
                  <a:pt x="85484" y="10417"/>
                  <a:pt x="85521" y="10398"/>
                </a:cubicBezTo>
                <a:cubicBezTo>
                  <a:pt x="85635" y="10322"/>
                  <a:pt x="85748" y="10209"/>
                  <a:pt x="85748" y="10095"/>
                </a:cubicBezTo>
                <a:cubicBezTo>
                  <a:pt x="85748" y="9982"/>
                  <a:pt x="85673" y="9869"/>
                  <a:pt x="85521" y="9831"/>
                </a:cubicBezTo>
                <a:close/>
                <a:moveTo>
                  <a:pt x="53801" y="9869"/>
                </a:moveTo>
                <a:lnTo>
                  <a:pt x="53725" y="9906"/>
                </a:lnTo>
                <a:cubicBezTo>
                  <a:pt x="53650" y="9982"/>
                  <a:pt x="53650" y="10095"/>
                  <a:pt x="53650" y="10171"/>
                </a:cubicBezTo>
                <a:cubicBezTo>
                  <a:pt x="53650" y="10322"/>
                  <a:pt x="53725" y="10436"/>
                  <a:pt x="53876" y="10436"/>
                </a:cubicBezTo>
                <a:lnTo>
                  <a:pt x="54028" y="10322"/>
                </a:lnTo>
                <a:lnTo>
                  <a:pt x="54028" y="10322"/>
                </a:lnTo>
                <a:cubicBezTo>
                  <a:pt x="54028" y="10326"/>
                  <a:pt x="54027" y="10329"/>
                  <a:pt x="54027" y="10332"/>
                </a:cubicBezTo>
                <a:lnTo>
                  <a:pt x="54027" y="10332"/>
                </a:lnTo>
                <a:lnTo>
                  <a:pt x="54141" y="10247"/>
                </a:lnTo>
                <a:cubicBezTo>
                  <a:pt x="54141" y="10247"/>
                  <a:pt x="54141" y="10209"/>
                  <a:pt x="54141" y="10171"/>
                </a:cubicBezTo>
                <a:cubicBezTo>
                  <a:pt x="54141" y="10095"/>
                  <a:pt x="54141" y="9982"/>
                  <a:pt x="54066" y="9944"/>
                </a:cubicBezTo>
                <a:cubicBezTo>
                  <a:pt x="53990" y="9869"/>
                  <a:pt x="53914" y="9869"/>
                  <a:pt x="53801" y="9869"/>
                </a:cubicBezTo>
                <a:close/>
                <a:moveTo>
                  <a:pt x="60810" y="9815"/>
                </a:moveTo>
                <a:cubicBezTo>
                  <a:pt x="60732" y="9815"/>
                  <a:pt x="60660" y="9842"/>
                  <a:pt x="60606" y="9869"/>
                </a:cubicBezTo>
                <a:cubicBezTo>
                  <a:pt x="60531" y="9944"/>
                  <a:pt x="60493" y="10095"/>
                  <a:pt x="60493" y="10209"/>
                </a:cubicBezTo>
                <a:lnTo>
                  <a:pt x="60493" y="10322"/>
                </a:lnTo>
                <a:lnTo>
                  <a:pt x="60644" y="10436"/>
                </a:lnTo>
                <a:cubicBezTo>
                  <a:pt x="60947" y="10436"/>
                  <a:pt x="60984" y="10171"/>
                  <a:pt x="60984" y="10058"/>
                </a:cubicBezTo>
                <a:cubicBezTo>
                  <a:pt x="61022" y="10020"/>
                  <a:pt x="61022" y="9982"/>
                  <a:pt x="61022" y="9982"/>
                </a:cubicBezTo>
                <a:lnTo>
                  <a:pt x="60909" y="9831"/>
                </a:lnTo>
                <a:cubicBezTo>
                  <a:pt x="60875" y="9820"/>
                  <a:pt x="60842" y="9815"/>
                  <a:pt x="60810" y="9815"/>
                </a:cubicBezTo>
                <a:close/>
                <a:moveTo>
                  <a:pt x="20190" y="10284"/>
                </a:moveTo>
                <a:cubicBezTo>
                  <a:pt x="20114" y="10284"/>
                  <a:pt x="19963" y="10322"/>
                  <a:pt x="19963" y="10511"/>
                </a:cubicBezTo>
                <a:lnTo>
                  <a:pt x="20076" y="10625"/>
                </a:lnTo>
                <a:cubicBezTo>
                  <a:pt x="20190" y="10625"/>
                  <a:pt x="20266" y="10625"/>
                  <a:pt x="20341" y="10587"/>
                </a:cubicBezTo>
                <a:lnTo>
                  <a:pt x="20379" y="10473"/>
                </a:lnTo>
                <a:cubicBezTo>
                  <a:pt x="20379" y="10398"/>
                  <a:pt x="20303" y="10322"/>
                  <a:pt x="20190" y="10284"/>
                </a:cubicBezTo>
                <a:close/>
                <a:moveTo>
                  <a:pt x="49529" y="10171"/>
                </a:moveTo>
                <a:lnTo>
                  <a:pt x="49340" y="10322"/>
                </a:lnTo>
                <a:lnTo>
                  <a:pt x="49340" y="10473"/>
                </a:lnTo>
                <a:lnTo>
                  <a:pt x="49566" y="10587"/>
                </a:lnTo>
                <a:cubicBezTo>
                  <a:pt x="49593" y="10614"/>
                  <a:pt x="49639" y="10640"/>
                  <a:pt x="49717" y="10640"/>
                </a:cubicBezTo>
                <a:cubicBezTo>
                  <a:pt x="49749" y="10640"/>
                  <a:pt x="49787" y="10636"/>
                  <a:pt x="49831" y="10625"/>
                </a:cubicBezTo>
                <a:lnTo>
                  <a:pt x="49944" y="10511"/>
                </a:lnTo>
                <a:lnTo>
                  <a:pt x="49944" y="10322"/>
                </a:lnTo>
                <a:lnTo>
                  <a:pt x="49755" y="10171"/>
                </a:lnTo>
                <a:lnTo>
                  <a:pt x="49680" y="10209"/>
                </a:lnTo>
                <a:lnTo>
                  <a:pt x="49604" y="10209"/>
                </a:lnTo>
                <a:lnTo>
                  <a:pt x="49529" y="10171"/>
                </a:lnTo>
                <a:close/>
                <a:moveTo>
                  <a:pt x="28129" y="10549"/>
                </a:moveTo>
                <a:cubicBezTo>
                  <a:pt x="28063" y="10549"/>
                  <a:pt x="27997" y="10587"/>
                  <a:pt x="28054" y="10662"/>
                </a:cubicBezTo>
                <a:lnTo>
                  <a:pt x="28205" y="10662"/>
                </a:lnTo>
                <a:cubicBezTo>
                  <a:pt x="28262" y="10587"/>
                  <a:pt x="28196" y="10549"/>
                  <a:pt x="28129" y="10549"/>
                </a:cubicBezTo>
                <a:close/>
                <a:moveTo>
                  <a:pt x="30927" y="10284"/>
                </a:moveTo>
                <a:lnTo>
                  <a:pt x="30814" y="10398"/>
                </a:lnTo>
                <a:lnTo>
                  <a:pt x="30776" y="10398"/>
                </a:lnTo>
                <a:cubicBezTo>
                  <a:pt x="30738" y="10473"/>
                  <a:pt x="30700" y="10511"/>
                  <a:pt x="30738" y="10625"/>
                </a:cubicBezTo>
                <a:lnTo>
                  <a:pt x="30852" y="10738"/>
                </a:lnTo>
                <a:cubicBezTo>
                  <a:pt x="30927" y="10738"/>
                  <a:pt x="31041" y="10700"/>
                  <a:pt x="31078" y="10662"/>
                </a:cubicBezTo>
                <a:cubicBezTo>
                  <a:pt x="31154" y="10625"/>
                  <a:pt x="31192" y="10549"/>
                  <a:pt x="31192" y="10511"/>
                </a:cubicBezTo>
                <a:cubicBezTo>
                  <a:pt x="31192" y="10398"/>
                  <a:pt x="31078" y="10284"/>
                  <a:pt x="30927" y="10284"/>
                </a:cubicBezTo>
                <a:close/>
                <a:moveTo>
                  <a:pt x="10707" y="10226"/>
                </a:moveTo>
                <a:cubicBezTo>
                  <a:pt x="10671" y="10226"/>
                  <a:pt x="10631" y="10232"/>
                  <a:pt x="10587" y="10247"/>
                </a:cubicBezTo>
                <a:lnTo>
                  <a:pt x="10473" y="10322"/>
                </a:lnTo>
                <a:lnTo>
                  <a:pt x="10473" y="10473"/>
                </a:lnTo>
                <a:cubicBezTo>
                  <a:pt x="10436" y="10625"/>
                  <a:pt x="10436" y="10776"/>
                  <a:pt x="10436" y="10927"/>
                </a:cubicBezTo>
                <a:lnTo>
                  <a:pt x="10587" y="11041"/>
                </a:lnTo>
                <a:cubicBezTo>
                  <a:pt x="10851" y="10965"/>
                  <a:pt x="11154" y="10852"/>
                  <a:pt x="11192" y="10511"/>
                </a:cubicBezTo>
                <a:lnTo>
                  <a:pt x="11003" y="10398"/>
                </a:lnTo>
                <a:lnTo>
                  <a:pt x="10965" y="10398"/>
                </a:lnTo>
                <a:cubicBezTo>
                  <a:pt x="10965" y="10398"/>
                  <a:pt x="10965" y="10398"/>
                  <a:pt x="10965" y="10360"/>
                </a:cubicBezTo>
                <a:cubicBezTo>
                  <a:pt x="10934" y="10330"/>
                  <a:pt x="10855" y="10226"/>
                  <a:pt x="10707" y="10226"/>
                </a:cubicBezTo>
                <a:close/>
                <a:moveTo>
                  <a:pt x="18489" y="10700"/>
                </a:moveTo>
                <a:cubicBezTo>
                  <a:pt x="18375" y="10700"/>
                  <a:pt x="18073" y="10700"/>
                  <a:pt x="18073" y="10927"/>
                </a:cubicBezTo>
                <a:lnTo>
                  <a:pt x="18110" y="11003"/>
                </a:lnTo>
                <a:cubicBezTo>
                  <a:pt x="18177" y="11047"/>
                  <a:pt x="18269" y="11065"/>
                  <a:pt x="18357" y="11065"/>
                </a:cubicBezTo>
                <a:cubicBezTo>
                  <a:pt x="18419" y="11065"/>
                  <a:pt x="18479" y="11056"/>
                  <a:pt x="18526" y="11041"/>
                </a:cubicBezTo>
                <a:cubicBezTo>
                  <a:pt x="18640" y="11003"/>
                  <a:pt x="18715" y="10927"/>
                  <a:pt x="18715" y="10814"/>
                </a:cubicBezTo>
                <a:lnTo>
                  <a:pt x="18564" y="10700"/>
                </a:lnTo>
                <a:close/>
                <a:moveTo>
                  <a:pt x="54217" y="10700"/>
                </a:moveTo>
                <a:cubicBezTo>
                  <a:pt x="54103" y="10700"/>
                  <a:pt x="53990" y="10700"/>
                  <a:pt x="53914" y="10738"/>
                </a:cubicBezTo>
                <a:cubicBezTo>
                  <a:pt x="53876" y="10814"/>
                  <a:pt x="53839" y="10852"/>
                  <a:pt x="53876" y="10965"/>
                </a:cubicBezTo>
                <a:lnTo>
                  <a:pt x="53914" y="11003"/>
                </a:lnTo>
                <a:cubicBezTo>
                  <a:pt x="53970" y="11058"/>
                  <a:pt x="54086" y="11093"/>
                  <a:pt x="54189" y="11093"/>
                </a:cubicBezTo>
                <a:cubicBezTo>
                  <a:pt x="54226" y="11093"/>
                  <a:pt x="54262" y="11089"/>
                  <a:pt x="54292" y="11078"/>
                </a:cubicBezTo>
                <a:cubicBezTo>
                  <a:pt x="54406" y="11041"/>
                  <a:pt x="54444" y="10965"/>
                  <a:pt x="54444" y="10852"/>
                </a:cubicBezTo>
                <a:cubicBezTo>
                  <a:pt x="54444" y="10852"/>
                  <a:pt x="54444" y="10814"/>
                  <a:pt x="54444" y="10814"/>
                </a:cubicBezTo>
                <a:lnTo>
                  <a:pt x="54292" y="10700"/>
                </a:lnTo>
                <a:close/>
                <a:moveTo>
                  <a:pt x="57166" y="10814"/>
                </a:moveTo>
                <a:lnTo>
                  <a:pt x="57052" y="10927"/>
                </a:lnTo>
                <a:cubicBezTo>
                  <a:pt x="57052" y="10927"/>
                  <a:pt x="57015" y="11003"/>
                  <a:pt x="57015" y="11041"/>
                </a:cubicBezTo>
                <a:lnTo>
                  <a:pt x="57015" y="11116"/>
                </a:lnTo>
                <a:lnTo>
                  <a:pt x="57090" y="11192"/>
                </a:lnTo>
                <a:cubicBezTo>
                  <a:pt x="57109" y="11211"/>
                  <a:pt x="57147" y="11220"/>
                  <a:pt x="57185" y="11220"/>
                </a:cubicBezTo>
                <a:cubicBezTo>
                  <a:pt x="57222" y="11220"/>
                  <a:pt x="57260" y="11211"/>
                  <a:pt x="57279" y="11192"/>
                </a:cubicBezTo>
                <a:cubicBezTo>
                  <a:pt x="57355" y="11154"/>
                  <a:pt x="57430" y="11078"/>
                  <a:pt x="57430" y="11003"/>
                </a:cubicBezTo>
                <a:cubicBezTo>
                  <a:pt x="57430" y="10927"/>
                  <a:pt x="57393" y="10889"/>
                  <a:pt x="57355" y="10852"/>
                </a:cubicBezTo>
                <a:cubicBezTo>
                  <a:pt x="57279" y="10814"/>
                  <a:pt x="57241" y="10814"/>
                  <a:pt x="57166" y="10814"/>
                </a:cubicBezTo>
                <a:close/>
                <a:moveTo>
                  <a:pt x="69642" y="10738"/>
                </a:moveTo>
                <a:lnTo>
                  <a:pt x="69567" y="10814"/>
                </a:lnTo>
                <a:cubicBezTo>
                  <a:pt x="69491" y="10889"/>
                  <a:pt x="69453" y="11003"/>
                  <a:pt x="69491" y="11154"/>
                </a:cubicBezTo>
                <a:lnTo>
                  <a:pt x="69642" y="11230"/>
                </a:lnTo>
                <a:lnTo>
                  <a:pt x="69718" y="11230"/>
                </a:lnTo>
                <a:cubicBezTo>
                  <a:pt x="69793" y="11230"/>
                  <a:pt x="69945" y="11230"/>
                  <a:pt x="69983" y="11116"/>
                </a:cubicBezTo>
                <a:lnTo>
                  <a:pt x="69869" y="10965"/>
                </a:lnTo>
                <a:cubicBezTo>
                  <a:pt x="69907" y="10965"/>
                  <a:pt x="69945" y="11003"/>
                  <a:pt x="69945" y="11003"/>
                </a:cubicBezTo>
                <a:cubicBezTo>
                  <a:pt x="69945" y="11003"/>
                  <a:pt x="69945" y="10965"/>
                  <a:pt x="69907" y="10965"/>
                </a:cubicBezTo>
                <a:cubicBezTo>
                  <a:pt x="69907" y="10927"/>
                  <a:pt x="69907" y="10852"/>
                  <a:pt x="69831" y="10776"/>
                </a:cubicBezTo>
                <a:cubicBezTo>
                  <a:pt x="69793" y="10776"/>
                  <a:pt x="69756" y="10738"/>
                  <a:pt x="69642" y="10738"/>
                </a:cubicBezTo>
                <a:close/>
                <a:moveTo>
                  <a:pt x="82535" y="10738"/>
                </a:moveTo>
                <a:cubicBezTo>
                  <a:pt x="82421" y="10738"/>
                  <a:pt x="82346" y="10776"/>
                  <a:pt x="82308" y="10814"/>
                </a:cubicBezTo>
                <a:cubicBezTo>
                  <a:pt x="82157" y="10889"/>
                  <a:pt x="82194" y="11116"/>
                  <a:pt x="82308" y="11230"/>
                </a:cubicBezTo>
                <a:lnTo>
                  <a:pt x="82383" y="11230"/>
                </a:lnTo>
                <a:cubicBezTo>
                  <a:pt x="82406" y="11241"/>
                  <a:pt x="82428" y="11245"/>
                  <a:pt x="82449" y="11245"/>
                </a:cubicBezTo>
                <a:cubicBezTo>
                  <a:pt x="82500" y="11245"/>
                  <a:pt x="82546" y="11219"/>
                  <a:pt x="82572" y="11192"/>
                </a:cubicBezTo>
                <a:cubicBezTo>
                  <a:pt x="82648" y="11154"/>
                  <a:pt x="82686" y="11041"/>
                  <a:pt x="82686" y="10965"/>
                </a:cubicBezTo>
                <a:cubicBezTo>
                  <a:pt x="82686" y="10889"/>
                  <a:pt x="82648" y="10814"/>
                  <a:pt x="82610" y="10776"/>
                </a:cubicBezTo>
                <a:lnTo>
                  <a:pt x="82535" y="10738"/>
                </a:lnTo>
                <a:close/>
                <a:moveTo>
                  <a:pt x="73007" y="10776"/>
                </a:moveTo>
                <a:lnTo>
                  <a:pt x="72818" y="10927"/>
                </a:lnTo>
                <a:cubicBezTo>
                  <a:pt x="72818" y="10927"/>
                  <a:pt x="72818" y="10965"/>
                  <a:pt x="72818" y="11003"/>
                </a:cubicBezTo>
                <a:cubicBezTo>
                  <a:pt x="72856" y="11116"/>
                  <a:pt x="72932" y="11267"/>
                  <a:pt x="73158" y="11305"/>
                </a:cubicBezTo>
                <a:lnTo>
                  <a:pt x="73310" y="11116"/>
                </a:lnTo>
                <a:cubicBezTo>
                  <a:pt x="73272" y="11116"/>
                  <a:pt x="73272" y="11078"/>
                  <a:pt x="73234" y="11041"/>
                </a:cubicBezTo>
                <a:cubicBezTo>
                  <a:pt x="73196" y="10927"/>
                  <a:pt x="73121" y="10852"/>
                  <a:pt x="73007" y="10776"/>
                </a:cubicBezTo>
                <a:close/>
                <a:moveTo>
                  <a:pt x="91041" y="10814"/>
                </a:moveTo>
                <a:lnTo>
                  <a:pt x="90890" y="10889"/>
                </a:lnTo>
                <a:cubicBezTo>
                  <a:pt x="90890" y="10889"/>
                  <a:pt x="90852" y="10927"/>
                  <a:pt x="90852" y="10965"/>
                </a:cubicBezTo>
                <a:cubicBezTo>
                  <a:pt x="90815" y="11003"/>
                  <a:pt x="90777" y="11041"/>
                  <a:pt x="90777" y="11116"/>
                </a:cubicBezTo>
                <a:cubicBezTo>
                  <a:pt x="90777" y="11154"/>
                  <a:pt x="90777" y="11267"/>
                  <a:pt x="91004" y="11305"/>
                </a:cubicBezTo>
                <a:lnTo>
                  <a:pt x="91155" y="11230"/>
                </a:lnTo>
                <a:cubicBezTo>
                  <a:pt x="91155" y="11192"/>
                  <a:pt x="91155" y="11192"/>
                  <a:pt x="91193" y="11154"/>
                </a:cubicBezTo>
                <a:cubicBezTo>
                  <a:pt x="91230" y="11116"/>
                  <a:pt x="91268" y="11041"/>
                  <a:pt x="91268" y="11003"/>
                </a:cubicBezTo>
                <a:cubicBezTo>
                  <a:pt x="91268" y="10965"/>
                  <a:pt x="91230" y="10852"/>
                  <a:pt x="91041" y="10814"/>
                </a:cubicBezTo>
                <a:close/>
                <a:moveTo>
                  <a:pt x="68829" y="10923"/>
                </a:moveTo>
                <a:cubicBezTo>
                  <a:pt x="68811" y="10923"/>
                  <a:pt x="68793" y="10925"/>
                  <a:pt x="68773" y="10927"/>
                </a:cubicBezTo>
                <a:lnTo>
                  <a:pt x="68659" y="11041"/>
                </a:lnTo>
                <a:lnTo>
                  <a:pt x="68659" y="11230"/>
                </a:lnTo>
                <a:lnTo>
                  <a:pt x="68773" y="11343"/>
                </a:lnTo>
                <a:cubicBezTo>
                  <a:pt x="68810" y="11343"/>
                  <a:pt x="68848" y="11343"/>
                  <a:pt x="68886" y="11381"/>
                </a:cubicBezTo>
                <a:lnTo>
                  <a:pt x="69113" y="11267"/>
                </a:lnTo>
                <a:cubicBezTo>
                  <a:pt x="69078" y="11161"/>
                  <a:pt x="69075" y="10923"/>
                  <a:pt x="68829" y="10923"/>
                </a:cubicBezTo>
                <a:close/>
                <a:moveTo>
                  <a:pt x="79908" y="10911"/>
                </a:moveTo>
                <a:cubicBezTo>
                  <a:pt x="79891" y="10911"/>
                  <a:pt x="79872" y="10916"/>
                  <a:pt x="79850" y="10927"/>
                </a:cubicBezTo>
                <a:lnTo>
                  <a:pt x="79775" y="10927"/>
                </a:lnTo>
                <a:cubicBezTo>
                  <a:pt x="79548" y="11116"/>
                  <a:pt x="79623" y="11305"/>
                  <a:pt x="79888" y="11381"/>
                </a:cubicBezTo>
                <a:lnTo>
                  <a:pt x="80039" y="11230"/>
                </a:lnTo>
                <a:cubicBezTo>
                  <a:pt x="80039" y="11230"/>
                  <a:pt x="80039" y="11192"/>
                  <a:pt x="80077" y="11192"/>
                </a:cubicBezTo>
                <a:cubicBezTo>
                  <a:pt x="80077" y="11154"/>
                  <a:pt x="80077" y="11116"/>
                  <a:pt x="80077" y="11116"/>
                </a:cubicBezTo>
                <a:cubicBezTo>
                  <a:pt x="80077" y="11041"/>
                  <a:pt x="80039" y="11003"/>
                  <a:pt x="80002" y="10965"/>
                </a:cubicBezTo>
                <a:cubicBezTo>
                  <a:pt x="79975" y="10938"/>
                  <a:pt x="79948" y="10911"/>
                  <a:pt x="79908" y="10911"/>
                </a:cubicBezTo>
                <a:close/>
                <a:moveTo>
                  <a:pt x="22761" y="10965"/>
                </a:moveTo>
                <a:cubicBezTo>
                  <a:pt x="22685" y="10965"/>
                  <a:pt x="22572" y="10965"/>
                  <a:pt x="22534" y="11041"/>
                </a:cubicBezTo>
                <a:cubicBezTo>
                  <a:pt x="22458" y="11078"/>
                  <a:pt x="22421" y="11154"/>
                  <a:pt x="22421" y="11192"/>
                </a:cubicBezTo>
                <a:cubicBezTo>
                  <a:pt x="22421" y="11305"/>
                  <a:pt x="22534" y="11381"/>
                  <a:pt x="22685" y="11419"/>
                </a:cubicBezTo>
                <a:lnTo>
                  <a:pt x="22799" y="11305"/>
                </a:lnTo>
                <a:cubicBezTo>
                  <a:pt x="22799" y="11305"/>
                  <a:pt x="22836" y="11305"/>
                  <a:pt x="22836" y="11267"/>
                </a:cubicBezTo>
                <a:cubicBezTo>
                  <a:pt x="22874" y="11267"/>
                  <a:pt x="22912" y="11230"/>
                  <a:pt x="22912" y="11154"/>
                </a:cubicBezTo>
                <a:cubicBezTo>
                  <a:pt x="22912" y="11078"/>
                  <a:pt x="22874" y="11041"/>
                  <a:pt x="22836" y="11003"/>
                </a:cubicBezTo>
                <a:lnTo>
                  <a:pt x="22761" y="10965"/>
                </a:lnTo>
                <a:close/>
                <a:moveTo>
                  <a:pt x="757" y="11078"/>
                </a:moveTo>
                <a:lnTo>
                  <a:pt x="606" y="11192"/>
                </a:lnTo>
                <a:cubicBezTo>
                  <a:pt x="606" y="11192"/>
                  <a:pt x="606" y="11230"/>
                  <a:pt x="606" y="11230"/>
                </a:cubicBezTo>
                <a:cubicBezTo>
                  <a:pt x="568" y="11267"/>
                  <a:pt x="568" y="11305"/>
                  <a:pt x="568" y="11343"/>
                </a:cubicBezTo>
                <a:cubicBezTo>
                  <a:pt x="568" y="11456"/>
                  <a:pt x="719" y="11494"/>
                  <a:pt x="757" y="11494"/>
                </a:cubicBezTo>
                <a:lnTo>
                  <a:pt x="946" y="11419"/>
                </a:lnTo>
                <a:cubicBezTo>
                  <a:pt x="984" y="11381"/>
                  <a:pt x="1059" y="11343"/>
                  <a:pt x="1059" y="11230"/>
                </a:cubicBezTo>
                <a:cubicBezTo>
                  <a:pt x="1059" y="11192"/>
                  <a:pt x="1059" y="11192"/>
                  <a:pt x="1059" y="11154"/>
                </a:cubicBezTo>
                <a:lnTo>
                  <a:pt x="908" y="11078"/>
                </a:lnTo>
                <a:close/>
                <a:moveTo>
                  <a:pt x="43101" y="11154"/>
                </a:moveTo>
                <a:lnTo>
                  <a:pt x="42988" y="11267"/>
                </a:lnTo>
                <a:lnTo>
                  <a:pt x="42988" y="11305"/>
                </a:lnTo>
                <a:cubicBezTo>
                  <a:pt x="42988" y="11419"/>
                  <a:pt x="42988" y="11494"/>
                  <a:pt x="43064" y="11570"/>
                </a:cubicBezTo>
                <a:lnTo>
                  <a:pt x="43139" y="11608"/>
                </a:lnTo>
                <a:cubicBezTo>
                  <a:pt x="43164" y="11620"/>
                  <a:pt x="43190" y="11624"/>
                  <a:pt x="43213" y="11624"/>
                </a:cubicBezTo>
                <a:cubicBezTo>
                  <a:pt x="43261" y="11624"/>
                  <a:pt x="43303" y="11608"/>
                  <a:pt x="43328" y="11608"/>
                </a:cubicBezTo>
                <a:cubicBezTo>
                  <a:pt x="43442" y="11532"/>
                  <a:pt x="43442" y="11456"/>
                  <a:pt x="43442" y="11419"/>
                </a:cubicBezTo>
                <a:cubicBezTo>
                  <a:pt x="43442" y="11381"/>
                  <a:pt x="43442" y="11381"/>
                  <a:pt x="43442" y="11343"/>
                </a:cubicBezTo>
                <a:cubicBezTo>
                  <a:pt x="43442" y="11343"/>
                  <a:pt x="43442" y="11343"/>
                  <a:pt x="43404" y="11305"/>
                </a:cubicBezTo>
                <a:lnTo>
                  <a:pt x="43290" y="11154"/>
                </a:lnTo>
                <a:close/>
                <a:moveTo>
                  <a:pt x="67525" y="11116"/>
                </a:moveTo>
                <a:lnTo>
                  <a:pt x="67374" y="11230"/>
                </a:lnTo>
                <a:lnTo>
                  <a:pt x="67374" y="11267"/>
                </a:lnTo>
                <a:cubicBezTo>
                  <a:pt x="67374" y="11381"/>
                  <a:pt x="67374" y="11532"/>
                  <a:pt x="67487" y="11608"/>
                </a:cubicBezTo>
                <a:cubicBezTo>
                  <a:pt x="67541" y="11634"/>
                  <a:pt x="67613" y="11661"/>
                  <a:pt x="67691" y="11661"/>
                </a:cubicBezTo>
                <a:cubicBezTo>
                  <a:pt x="67723" y="11661"/>
                  <a:pt x="67756" y="11657"/>
                  <a:pt x="67790" y="11645"/>
                </a:cubicBezTo>
                <a:lnTo>
                  <a:pt x="67903" y="11532"/>
                </a:lnTo>
                <a:cubicBezTo>
                  <a:pt x="67865" y="11419"/>
                  <a:pt x="67865" y="11116"/>
                  <a:pt x="67525" y="11116"/>
                </a:cubicBezTo>
                <a:close/>
                <a:moveTo>
                  <a:pt x="19698" y="11267"/>
                </a:moveTo>
                <a:cubicBezTo>
                  <a:pt x="19547" y="11267"/>
                  <a:pt x="19434" y="11267"/>
                  <a:pt x="19396" y="11343"/>
                </a:cubicBezTo>
                <a:cubicBezTo>
                  <a:pt x="19320" y="11381"/>
                  <a:pt x="19245" y="11456"/>
                  <a:pt x="19283" y="11608"/>
                </a:cubicBezTo>
                <a:lnTo>
                  <a:pt x="19396" y="11721"/>
                </a:lnTo>
                <a:cubicBezTo>
                  <a:pt x="19547" y="11721"/>
                  <a:pt x="19623" y="11721"/>
                  <a:pt x="19698" y="11645"/>
                </a:cubicBezTo>
                <a:cubicBezTo>
                  <a:pt x="19736" y="11608"/>
                  <a:pt x="19812" y="11570"/>
                  <a:pt x="19812" y="11456"/>
                </a:cubicBezTo>
                <a:cubicBezTo>
                  <a:pt x="19812" y="11419"/>
                  <a:pt x="19812" y="11381"/>
                  <a:pt x="19812" y="11381"/>
                </a:cubicBezTo>
                <a:lnTo>
                  <a:pt x="19698" y="11267"/>
                </a:lnTo>
                <a:close/>
                <a:moveTo>
                  <a:pt x="33536" y="11381"/>
                </a:moveTo>
                <a:lnTo>
                  <a:pt x="33385" y="11494"/>
                </a:lnTo>
                <a:lnTo>
                  <a:pt x="33385" y="11608"/>
                </a:lnTo>
                <a:lnTo>
                  <a:pt x="33536" y="11721"/>
                </a:lnTo>
                <a:cubicBezTo>
                  <a:pt x="33536" y="11721"/>
                  <a:pt x="33584" y="11770"/>
                  <a:pt x="33662" y="11770"/>
                </a:cubicBezTo>
                <a:cubicBezTo>
                  <a:pt x="33681" y="11770"/>
                  <a:pt x="33702" y="11766"/>
                  <a:pt x="33725" y="11759"/>
                </a:cubicBezTo>
                <a:lnTo>
                  <a:pt x="33838" y="11645"/>
                </a:lnTo>
                <a:lnTo>
                  <a:pt x="33838" y="11494"/>
                </a:lnTo>
                <a:lnTo>
                  <a:pt x="33687" y="11381"/>
                </a:lnTo>
                <a:close/>
                <a:moveTo>
                  <a:pt x="6428" y="11419"/>
                </a:moveTo>
                <a:cubicBezTo>
                  <a:pt x="6314" y="11494"/>
                  <a:pt x="6277" y="11721"/>
                  <a:pt x="6390" y="11797"/>
                </a:cubicBezTo>
                <a:cubicBezTo>
                  <a:pt x="6415" y="11797"/>
                  <a:pt x="6457" y="11814"/>
                  <a:pt x="6494" y="11814"/>
                </a:cubicBezTo>
                <a:cubicBezTo>
                  <a:pt x="6512" y="11814"/>
                  <a:pt x="6529" y="11809"/>
                  <a:pt x="6541" y="11797"/>
                </a:cubicBezTo>
                <a:lnTo>
                  <a:pt x="6617" y="11759"/>
                </a:lnTo>
                <a:lnTo>
                  <a:pt x="6579" y="11759"/>
                </a:lnTo>
                <a:lnTo>
                  <a:pt x="6730" y="11645"/>
                </a:lnTo>
                <a:lnTo>
                  <a:pt x="6730" y="11532"/>
                </a:lnTo>
                <a:lnTo>
                  <a:pt x="6655" y="11456"/>
                </a:lnTo>
                <a:cubicBezTo>
                  <a:pt x="6579" y="11419"/>
                  <a:pt x="6504" y="11419"/>
                  <a:pt x="6428" y="11419"/>
                </a:cubicBezTo>
                <a:close/>
                <a:moveTo>
                  <a:pt x="90825" y="11479"/>
                </a:moveTo>
                <a:cubicBezTo>
                  <a:pt x="90773" y="11479"/>
                  <a:pt x="90728" y="11505"/>
                  <a:pt x="90701" y="11532"/>
                </a:cubicBezTo>
                <a:cubicBezTo>
                  <a:pt x="90625" y="11570"/>
                  <a:pt x="90625" y="11645"/>
                  <a:pt x="90625" y="11759"/>
                </a:cubicBezTo>
                <a:lnTo>
                  <a:pt x="90777" y="11872"/>
                </a:lnTo>
                <a:lnTo>
                  <a:pt x="90890" y="11872"/>
                </a:lnTo>
                <a:lnTo>
                  <a:pt x="91041" y="11759"/>
                </a:lnTo>
                <a:lnTo>
                  <a:pt x="91041" y="11608"/>
                </a:lnTo>
                <a:lnTo>
                  <a:pt x="90890" y="11494"/>
                </a:lnTo>
                <a:cubicBezTo>
                  <a:pt x="90868" y="11483"/>
                  <a:pt x="90846" y="11479"/>
                  <a:pt x="90825" y="11479"/>
                </a:cubicBezTo>
                <a:close/>
                <a:moveTo>
                  <a:pt x="73196" y="11494"/>
                </a:moveTo>
                <a:lnTo>
                  <a:pt x="73083" y="11532"/>
                </a:lnTo>
                <a:cubicBezTo>
                  <a:pt x="73007" y="11570"/>
                  <a:pt x="72969" y="11645"/>
                  <a:pt x="72969" y="11683"/>
                </a:cubicBezTo>
                <a:cubicBezTo>
                  <a:pt x="72969" y="11835"/>
                  <a:pt x="73083" y="11910"/>
                  <a:pt x="73234" y="11910"/>
                </a:cubicBezTo>
                <a:lnTo>
                  <a:pt x="73385" y="11797"/>
                </a:lnTo>
                <a:cubicBezTo>
                  <a:pt x="73385" y="11797"/>
                  <a:pt x="73385" y="11759"/>
                  <a:pt x="73385" y="11759"/>
                </a:cubicBezTo>
                <a:cubicBezTo>
                  <a:pt x="73385" y="11721"/>
                  <a:pt x="73423" y="11683"/>
                  <a:pt x="73423" y="11645"/>
                </a:cubicBezTo>
                <a:cubicBezTo>
                  <a:pt x="73423" y="11532"/>
                  <a:pt x="73272" y="11494"/>
                  <a:pt x="73196" y="11494"/>
                </a:cubicBezTo>
                <a:close/>
                <a:moveTo>
                  <a:pt x="60186" y="11466"/>
                </a:moveTo>
                <a:cubicBezTo>
                  <a:pt x="60153" y="11466"/>
                  <a:pt x="60115" y="11475"/>
                  <a:pt x="60077" y="11494"/>
                </a:cubicBezTo>
                <a:cubicBezTo>
                  <a:pt x="60039" y="11494"/>
                  <a:pt x="59888" y="11532"/>
                  <a:pt x="59888" y="11683"/>
                </a:cubicBezTo>
                <a:lnTo>
                  <a:pt x="59888" y="11797"/>
                </a:lnTo>
                <a:lnTo>
                  <a:pt x="59964" y="11910"/>
                </a:lnTo>
                <a:cubicBezTo>
                  <a:pt x="60020" y="11929"/>
                  <a:pt x="60077" y="11939"/>
                  <a:pt x="60124" y="11939"/>
                </a:cubicBezTo>
                <a:cubicBezTo>
                  <a:pt x="60171" y="11939"/>
                  <a:pt x="60209" y="11929"/>
                  <a:pt x="60228" y="11910"/>
                </a:cubicBezTo>
                <a:cubicBezTo>
                  <a:pt x="60304" y="11872"/>
                  <a:pt x="60379" y="11797"/>
                  <a:pt x="60379" y="11683"/>
                </a:cubicBezTo>
                <a:cubicBezTo>
                  <a:pt x="60379" y="11608"/>
                  <a:pt x="60342" y="11532"/>
                  <a:pt x="60266" y="11494"/>
                </a:cubicBezTo>
                <a:cubicBezTo>
                  <a:pt x="60247" y="11475"/>
                  <a:pt x="60219" y="11466"/>
                  <a:pt x="60186" y="11466"/>
                </a:cubicBezTo>
                <a:close/>
                <a:moveTo>
                  <a:pt x="87790" y="11570"/>
                </a:moveTo>
                <a:cubicBezTo>
                  <a:pt x="87677" y="11645"/>
                  <a:pt x="87639" y="11872"/>
                  <a:pt x="87752" y="11948"/>
                </a:cubicBezTo>
                <a:cubicBezTo>
                  <a:pt x="87790" y="11986"/>
                  <a:pt x="87866" y="11986"/>
                  <a:pt x="87903" y="11986"/>
                </a:cubicBezTo>
                <a:lnTo>
                  <a:pt x="87979" y="11910"/>
                </a:lnTo>
                <a:lnTo>
                  <a:pt x="87903" y="11910"/>
                </a:lnTo>
                <a:lnTo>
                  <a:pt x="88092" y="11797"/>
                </a:lnTo>
                <a:lnTo>
                  <a:pt x="88092" y="11683"/>
                </a:lnTo>
                <a:lnTo>
                  <a:pt x="88017" y="11608"/>
                </a:lnTo>
                <a:cubicBezTo>
                  <a:pt x="87941" y="11570"/>
                  <a:pt x="87866" y="11570"/>
                  <a:pt x="87790" y="11570"/>
                </a:cubicBezTo>
                <a:close/>
                <a:moveTo>
                  <a:pt x="89799" y="10917"/>
                </a:moveTo>
                <a:cubicBezTo>
                  <a:pt x="89785" y="10917"/>
                  <a:pt x="89770" y="10920"/>
                  <a:pt x="89756" y="10927"/>
                </a:cubicBezTo>
                <a:cubicBezTo>
                  <a:pt x="89642" y="10927"/>
                  <a:pt x="89605" y="11041"/>
                  <a:pt x="89605" y="11041"/>
                </a:cubicBezTo>
                <a:lnTo>
                  <a:pt x="89642" y="11078"/>
                </a:lnTo>
                <a:cubicBezTo>
                  <a:pt x="89605" y="11116"/>
                  <a:pt x="89605" y="11154"/>
                  <a:pt x="89567" y="11192"/>
                </a:cubicBezTo>
                <a:cubicBezTo>
                  <a:pt x="89567" y="11116"/>
                  <a:pt x="89529" y="11078"/>
                  <a:pt x="89453" y="11041"/>
                </a:cubicBezTo>
                <a:lnTo>
                  <a:pt x="89340" y="11003"/>
                </a:lnTo>
                <a:cubicBezTo>
                  <a:pt x="89038" y="11078"/>
                  <a:pt x="88849" y="11154"/>
                  <a:pt x="88773" y="11419"/>
                </a:cubicBezTo>
                <a:cubicBezTo>
                  <a:pt x="88735" y="11532"/>
                  <a:pt x="88811" y="11608"/>
                  <a:pt x="88849" y="11645"/>
                </a:cubicBezTo>
                <a:lnTo>
                  <a:pt x="88886" y="11645"/>
                </a:lnTo>
                <a:cubicBezTo>
                  <a:pt x="88886" y="11645"/>
                  <a:pt x="88886" y="11683"/>
                  <a:pt x="88886" y="11683"/>
                </a:cubicBezTo>
                <a:cubicBezTo>
                  <a:pt x="88811" y="11797"/>
                  <a:pt x="88811" y="11948"/>
                  <a:pt x="89038" y="11986"/>
                </a:cubicBezTo>
                <a:cubicBezTo>
                  <a:pt x="89378" y="11948"/>
                  <a:pt x="89416" y="11797"/>
                  <a:pt x="89453" y="11683"/>
                </a:cubicBezTo>
                <a:cubicBezTo>
                  <a:pt x="89453" y="11608"/>
                  <a:pt x="89491" y="11570"/>
                  <a:pt x="89567" y="11532"/>
                </a:cubicBezTo>
                <a:lnTo>
                  <a:pt x="89642" y="11381"/>
                </a:lnTo>
                <a:cubicBezTo>
                  <a:pt x="89605" y="11381"/>
                  <a:pt x="89605" y="11343"/>
                  <a:pt x="89605" y="11343"/>
                </a:cubicBezTo>
                <a:lnTo>
                  <a:pt x="89605" y="11343"/>
                </a:lnTo>
                <a:cubicBezTo>
                  <a:pt x="89642" y="11381"/>
                  <a:pt x="89718" y="11381"/>
                  <a:pt x="89794" y="11419"/>
                </a:cubicBezTo>
                <a:lnTo>
                  <a:pt x="89983" y="11305"/>
                </a:lnTo>
                <a:cubicBezTo>
                  <a:pt x="89983" y="11267"/>
                  <a:pt x="90058" y="11230"/>
                  <a:pt x="90058" y="11154"/>
                </a:cubicBezTo>
                <a:lnTo>
                  <a:pt x="89907" y="11041"/>
                </a:lnTo>
                <a:cubicBezTo>
                  <a:pt x="89907" y="11041"/>
                  <a:pt x="89907" y="11041"/>
                  <a:pt x="89869" y="11003"/>
                </a:cubicBezTo>
                <a:cubicBezTo>
                  <a:pt x="89907" y="11003"/>
                  <a:pt x="89945" y="11041"/>
                  <a:pt x="89983" y="11041"/>
                </a:cubicBezTo>
                <a:cubicBezTo>
                  <a:pt x="89945" y="11041"/>
                  <a:pt x="89945" y="11003"/>
                  <a:pt x="89945" y="11003"/>
                </a:cubicBezTo>
                <a:cubicBezTo>
                  <a:pt x="89914" y="10972"/>
                  <a:pt x="89859" y="10917"/>
                  <a:pt x="89799" y="10917"/>
                </a:cubicBezTo>
                <a:close/>
                <a:moveTo>
                  <a:pt x="20350" y="11565"/>
                </a:moveTo>
                <a:cubicBezTo>
                  <a:pt x="20139" y="11565"/>
                  <a:pt x="20076" y="11728"/>
                  <a:pt x="20076" y="11797"/>
                </a:cubicBezTo>
                <a:cubicBezTo>
                  <a:pt x="20076" y="11835"/>
                  <a:pt x="20039" y="11872"/>
                  <a:pt x="20039" y="11872"/>
                </a:cubicBezTo>
                <a:lnTo>
                  <a:pt x="20114" y="12061"/>
                </a:lnTo>
                <a:cubicBezTo>
                  <a:pt x="20148" y="12072"/>
                  <a:pt x="20181" y="12077"/>
                  <a:pt x="20213" y="12077"/>
                </a:cubicBezTo>
                <a:cubicBezTo>
                  <a:pt x="20291" y="12077"/>
                  <a:pt x="20363" y="12050"/>
                  <a:pt x="20417" y="12024"/>
                </a:cubicBezTo>
                <a:cubicBezTo>
                  <a:pt x="20530" y="11948"/>
                  <a:pt x="20530" y="11797"/>
                  <a:pt x="20530" y="11683"/>
                </a:cubicBezTo>
                <a:lnTo>
                  <a:pt x="20417" y="11570"/>
                </a:lnTo>
                <a:cubicBezTo>
                  <a:pt x="20393" y="11567"/>
                  <a:pt x="20371" y="11565"/>
                  <a:pt x="20350" y="11565"/>
                </a:cubicBezTo>
                <a:close/>
                <a:moveTo>
                  <a:pt x="63517" y="11305"/>
                </a:moveTo>
                <a:lnTo>
                  <a:pt x="63291" y="11419"/>
                </a:lnTo>
                <a:cubicBezTo>
                  <a:pt x="63291" y="11419"/>
                  <a:pt x="63291" y="11456"/>
                  <a:pt x="63291" y="11456"/>
                </a:cubicBezTo>
                <a:cubicBezTo>
                  <a:pt x="63215" y="11456"/>
                  <a:pt x="63177" y="11532"/>
                  <a:pt x="63139" y="11570"/>
                </a:cubicBezTo>
                <a:lnTo>
                  <a:pt x="63139" y="11608"/>
                </a:lnTo>
                <a:cubicBezTo>
                  <a:pt x="63139" y="11683"/>
                  <a:pt x="63177" y="11721"/>
                  <a:pt x="63215" y="11759"/>
                </a:cubicBezTo>
                <a:cubicBezTo>
                  <a:pt x="63253" y="11835"/>
                  <a:pt x="63253" y="11872"/>
                  <a:pt x="63215" y="11986"/>
                </a:cubicBezTo>
                <a:lnTo>
                  <a:pt x="63328" y="12137"/>
                </a:lnTo>
                <a:cubicBezTo>
                  <a:pt x="63363" y="12144"/>
                  <a:pt x="63394" y="12147"/>
                  <a:pt x="63422" y="12147"/>
                </a:cubicBezTo>
                <a:cubicBezTo>
                  <a:pt x="63545" y="12147"/>
                  <a:pt x="63607" y="12085"/>
                  <a:pt x="63669" y="12024"/>
                </a:cubicBezTo>
                <a:lnTo>
                  <a:pt x="63706" y="12024"/>
                </a:lnTo>
                <a:cubicBezTo>
                  <a:pt x="63706" y="12024"/>
                  <a:pt x="63744" y="12061"/>
                  <a:pt x="63782" y="12061"/>
                </a:cubicBezTo>
                <a:cubicBezTo>
                  <a:pt x="63858" y="12061"/>
                  <a:pt x="63971" y="12024"/>
                  <a:pt x="63971" y="11910"/>
                </a:cubicBezTo>
                <a:cubicBezTo>
                  <a:pt x="64009" y="11910"/>
                  <a:pt x="64009" y="11872"/>
                  <a:pt x="64047" y="11835"/>
                </a:cubicBezTo>
                <a:lnTo>
                  <a:pt x="64047" y="11759"/>
                </a:lnTo>
                <a:cubicBezTo>
                  <a:pt x="64047" y="11683"/>
                  <a:pt x="64009" y="11608"/>
                  <a:pt x="63971" y="11532"/>
                </a:cubicBezTo>
                <a:cubicBezTo>
                  <a:pt x="63933" y="11494"/>
                  <a:pt x="63933" y="11456"/>
                  <a:pt x="63896" y="11419"/>
                </a:cubicBezTo>
                <a:lnTo>
                  <a:pt x="63782" y="11305"/>
                </a:lnTo>
                <a:cubicBezTo>
                  <a:pt x="63706" y="11324"/>
                  <a:pt x="63640" y="11334"/>
                  <a:pt x="63593" y="11334"/>
                </a:cubicBezTo>
                <a:cubicBezTo>
                  <a:pt x="63546" y="11334"/>
                  <a:pt x="63517" y="11324"/>
                  <a:pt x="63517" y="11305"/>
                </a:cubicBezTo>
                <a:close/>
                <a:moveTo>
                  <a:pt x="41816" y="11797"/>
                </a:moveTo>
                <a:cubicBezTo>
                  <a:pt x="41740" y="11835"/>
                  <a:pt x="41665" y="11872"/>
                  <a:pt x="41665" y="11986"/>
                </a:cubicBezTo>
                <a:lnTo>
                  <a:pt x="41778" y="12137"/>
                </a:lnTo>
                <a:cubicBezTo>
                  <a:pt x="41816" y="12137"/>
                  <a:pt x="41854" y="12175"/>
                  <a:pt x="41967" y="12175"/>
                </a:cubicBezTo>
                <a:lnTo>
                  <a:pt x="42081" y="12061"/>
                </a:lnTo>
                <a:lnTo>
                  <a:pt x="42081" y="11948"/>
                </a:lnTo>
                <a:lnTo>
                  <a:pt x="42043" y="11872"/>
                </a:lnTo>
                <a:cubicBezTo>
                  <a:pt x="42005" y="11835"/>
                  <a:pt x="41929" y="11797"/>
                  <a:pt x="41816" y="11797"/>
                </a:cubicBezTo>
                <a:close/>
                <a:moveTo>
                  <a:pt x="42988" y="11645"/>
                </a:moveTo>
                <a:cubicBezTo>
                  <a:pt x="42912" y="11645"/>
                  <a:pt x="42799" y="11645"/>
                  <a:pt x="42723" y="11835"/>
                </a:cubicBezTo>
                <a:lnTo>
                  <a:pt x="42837" y="11986"/>
                </a:lnTo>
                <a:cubicBezTo>
                  <a:pt x="42837" y="11986"/>
                  <a:pt x="42799" y="11948"/>
                  <a:pt x="42799" y="11948"/>
                </a:cubicBezTo>
                <a:cubicBezTo>
                  <a:pt x="42799" y="11948"/>
                  <a:pt x="42799" y="11948"/>
                  <a:pt x="42799" y="11986"/>
                </a:cubicBezTo>
                <a:cubicBezTo>
                  <a:pt x="42799" y="12024"/>
                  <a:pt x="42837" y="12099"/>
                  <a:pt x="42912" y="12137"/>
                </a:cubicBezTo>
                <a:cubicBezTo>
                  <a:pt x="42912" y="12175"/>
                  <a:pt x="42988" y="12175"/>
                  <a:pt x="43064" y="12175"/>
                </a:cubicBezTo>
                <a:lnTo>
                  <a:pt x="43177" y="12099"/>
                </a:lnTo>
                <a:cubicBezTo>
                  <a:pt x="43177" y="12061"/>
                  <a:pt x="43215" y="12024"/>
                  <a:pt x="43215" y="11986"/>
                </a:cubicBezTo>
                <a:cubicBezTo>
                  <a:pt x="43215" y="11835"/>
                  <a:pt x="43139" y="11683"/>
                  <a:pt x="42988" y="11645"/>
                </a:cubicBezTo>
                <a:close/>
                <a:moveTo>
                  <a:pt x="43744" y="11797"/>
                </a:moveTo>
                <a:cubicBezTo>
                  <a:pt x="43631" y="11797"/>
                  <a:pt x="43517" y="11835"/>
                  <a:pt x="43517" y="11948"/>
                </a:cubicBezTo>
                <a:lnTo>
                  <a:pt x="43631" y="12061"/>
                </a:lnTo>
                <a:lnTo>
                  <a:pt x="43593" y="12061"/>
                </a:lnTo>
                <a:cubicBezTo>
                  <a:pt x="43650" y="12146"/>
                  <a:pt x="43706" y="12189"/>
                  <a:pt x="43779" y="12189"/>
                </a:cubicBezTo>
                <a:cubicBezTo>
                  <a:pt x="43803" y="12189"/>
                  <a:pt x="43829" y="12184"/>
                  <a:pt x="43857" y="12175"/>
                </a:cubicBezTo>
                <a:lnTo>
                  <a:pt x="43971" y="12099"/>
                </a:lnTo>
                <a:cubicBezTo>
                  <a:pt x="43971" y="12099"/>
                  <a:pt x="43971" y="12061"/>
                  <a:pt x="43971" y="12024"/>
                </a:cubicBezTo>
                <a:cubicBezTo>
                  <a:pt x="43971" y="11910"/>
                  <a:pt x="43857" y="11797"/>
                  <a:pt x="43744" y="11797"/>
                </a:cubicBezTo>
                <a:close/>
                <a:moveTo>
                  <a:pt x="91117" y="11910"/>
                </a:moveTo>
                <a:lnTo>
                  <a:pt x="90928" y="11986"/>
                </a:lnTo>
                <a:cubicBezTo>
                  <a:pt x="90928" y="11986"/>
                  <a:pt x="90928" y="11986"/>
                  <a:pt x="90928" y="12024"/>
                </a:cubicBezTo>
                <a:cubicBezTo>
                  <a:pt x="90928" y="12024"/>
                  <a:pt x="90890" y="12061"/>
                  <a:pt x="90890" y="12099"/>
                </a:cubicBezTo>
                <a:cubicBezTo>
                  <a:pt x="90890" y="12175"/>
                  <a:pt x="90928" y="12213"/>
                  <a:pt x="90966" y="12250"/>
                </a:cubicBezTo>
                <a:lnTo>
                  <a:pt x="91117" y="12288"/>
                </a:lnTo>
                <a:cubicBezTo>
                  <a:pt x="91306" y="12250"/>
                  <a:pt x="91344" y="12175"/>
                  <a:pt x="91344" y="12099"/>
                </a:cubicBezTo>
                <a:lnTo>
                  <a:pt x="91193" y="11986"/>
                </a:lnTo>
                <a:cubicBezTo>
                  <a:pt x="91230" y="11986"/>
                  <a:pt x="91230" y="12024"/>
                  <a:pt x="91268" y="12024"/>
                </a:cubicBezTo>
                <a:cubicBezTo>
                  <a:pt x="91230" y="11986"/>
                  <a:pt x="91193" y="11910"/>
                  <a:pt x="91117" y="11910"/>
                </a:cubicBezTo>
                <a:close/>
                <a:moveTo>
                  <a:pt x="48583" y="11797"/>
                </a:moveTo>
                <a:cubicBezTo>
                  <a:pt x="48432" y="11797"/>
                  <a:pt x="48319" y="11835"/>
                  <a:pt x="48281" y="11986"/>
                </a:cubicBezTo>
                <a:lnTo>
                  <a:pt x="48432" y="12137"/>
                </a:lnTo>
                <a:cubicBezTo>
                  <a:pt x="48394" y="12137"/>
                  <a:pt x="48357" y="12099"/>
                  <a:pt x="48357" y="12061"/>
                </a:cubicBezTo>
                <a:cubicBezTo>
                  <a:pt x="48357" y="12099"/>
                  <a:pt x="48319" y="12137"/>
                  <a:pt x="48319" y="12137"/>
                </a:cubicBezTo>
                <a:cubicBezTo>
                  <a:pt x="48319" y="12213"/>
                  <a:pt x="48319" y="12250"/>
                  <a:pt x="48357" y="12326"/>
                </a:cubicBezTo>
                <a:lnTo>
                  <a:pt x="48432" y="12364"/>
                </a:lnTo>
                <a:cubicBezTo>
                  <a:pt x="48465" y="12375"/>
                  <a:pt x="48495" y="12379"/>
                  <a:pt x="48523" y="12379"/>
                </a:cubicBezTo>
                <a:cubicBezTo>
                  <a:pt x="48590" y="12379"/>
                  <a:pt x="48643" y="12353"/>
                  <a:pt x="48697" y="12326"/>
                </a:cubicBezTo>
                <a:cubicBezTo>
                  <a:pt x="48735" y="12288"/>
                  <a:pt x="48810" y="12213"/>
                  <a:pt x="48810" y="12099"/>
                </a:cubicBezTo>
                <a:cubicBezTo>
                  <a:pt x="48810" y="12024"/>
                  <a:pt x="48772" y="11910"/>
                  <a:pt x="48697" y="11835"/>
                </a:cubicBezTo>
                <a:lnTo>
                  <a:pt x="48583" y="11797"/>
                </a:lnTo>
                <a:close/>
                <a:moveTo>
                  <a:pt x="89098" y="12084"/>
                </a:moveTo>
                <a:cubicBezTo>
                  <a:pt x="89031" y="12084"/>
                  <a:pt x="88978" y="12110"/>
                  <a:pt x="88924" y="12137"/>
                </a:cubicBezTo>
                <a:cubicBezTo>
                  <a:pt x="88811" y="12175"/>
                  <a:pt x="88811" y="12288"/>
                  <a:pt x="88811" y="12326"/>
                </a:cubicBezTo>
                <a:cubicBezTo>
                  <a:pt x="88811" y="12364"/>
                  <a:pt x="88811" y="12402"/>
                  <a:pt x="88811" y="12439"/>
                </a:cubicBezTo>
                <a:lnTo>
                  <a:pt x="88962" y="12553"/>
                </a:lnTo>
                <a:cubicBezTo>
                  <a:pt x="89038" y="12553"/>
                  <a:pt x="89113" y="12515"/>
                  <a:pt x="89189" y="12477"/>
                </a:cubicBezTo>
                <a:cubicBezTo>
                  <a:pt x="89264" y="12439"/>
                  <a:pt x="89302" y="12364"/>
                  <a:pt x="89302" y="12250"/>
                </a:cubicBezTo>
                <a:cubicBezTo>
                  <a:pt x="89302" y="12250"/>
                  <a:pt x="89302" y="12213"/>
                  <a:pt x="89264" y="12213"/>
                </a:cubicBezTo>
                <a:lnTo>
                  <a:pt x="89189" y="12099"/>
                </a:lnTo>
                <a:cubicBezTo>
                  <a:pt x="89156" y="12088"/>
                  <a:pt x="89126" y="12084"/>
                  <a:pt x="89098" y="12084"/>
                </a:cubicBezTo>
                <a:close/>
                <a:moveTo>
                  <a:pt x="43253" y="12099"/>
                </a:moveTo>
                <a:cubicBezTo>
                  <a:pt x="43215" y="12099"/>
                  <a:pt x="43101" y="12137"/>
                  <a:pt x="43101" y="12326"/>
                </a:cubicBezTo>
                <a:lnTo>
                  <a:pt x="43101" y="12402"/>
                </a:lnTo>
                <a:lnTo>
                  <a:pt x="43139" y="12515"/>
                </a:lnTo>
                <a:cubicBezTo>
                  <a:pt x="43205" y="12537"/>
                  <a:pt x="43257" y="12559"/>
                  <a:pt x="43305" y="12559"/>
                </a:cubicBezTo>
                <a:cubicBezTo>
                  <a:pt x="43340" y="12559"/>
                  <a:pt x="43372" y="12547"/>
                  <a:pt x="43404" y="12515"/>
                </a:cubicBezTo>
                <a:cubicBezTo>
                  <a:pt x="43517" y="12477"/>
                  <a:pt x="43555" y="12402"/>
                  <a:pt x="43555" y="12326"/>
                </a:cubicBezTo>
                <a:cubicBezTo>
                  <a:pt x="43555" y="12250"/>
                  <a:pt x="43517" y="12175"/>
                  <a:pt x="43479" y="12137"/>
                </a:cubicBezTo>
                <a:cubicBezTo>
                  <a:pt x="43404" y="12099"/>
                  <a:pt x="43328" y="12099"/>
                  <a:pt x="43253" y="12099"/>
                </a:cubicBezTo>
                <a:close/>
                <a:moveTo>
                  <a:pt x="49590" y="12222"/>
                </a:moveTo>
                <a:cubicBezTo>
                  <a:pt x="49538" y="12222"/>
                  <a:pt x="49491" y="12232"/>
                  <a:pt x="49453" y="12250"/>
                </a:cubicBezTo>
                <a:cubicBezTo>
                  <a:pt x="49302" y="12326"/>
                  <a:pt x="49377" y="12553"/>
                  <a:pt x="49529" y="12553"/>
                </a:cubicBezTo>
                <a:cubicBezTo>
                  <a:pt x="49541" y="12565"/>
                  <a:pt x="49566" y="12574"/>
                  <a:pt x="49597" y="12574"/>
                </a:cubicBezTo>
                <a:cubicBezTo>
                  <a:pt x="49659" y="12574"/>
                  <a:pt x="49743" y="12540"/>
                  <a:pt x="49793" y="12439"/>
                </a:cubicBezTo>
                <a:lnTo>
                  <a:pt x="49755" y="12250"/>
                </a:lnTo>
                <a:cubicBezTo>
                  <a:pt x="49699" y="12232"/>
                  <a:pt x="49642" y="12222"/>
                  <a:pt x="49590" y="12222"/>
                </a:cubicBezTo>
                <a:close/>
                <a:moveTo>
                  <a:pt x="3668" y="12330"/>
                </a:moveTo>
                <a:cubicBezTo>
                  <a:pt x="3651" y="12330"/>
                  <a:pt x="3630" y="12339"/>
                  <a:pt x="3592" y="12364"/>
                </a:cubicBezTo>
                <a:cubicBezTo>
                  <a:pt x="3555" y="12402"/>
                  <a:pt x="3592" y="12402"/>
                  <a:pt x="3592" y="12402"/>
                </a:cubicBezTo>
                <a:lnTo>
                  <a:pt x="3441" y="12402"/>
                </a:lnTo>
                <a:cubicBezTo>
                  <a:pt x="3441" y="12477"/>
                  <a:pt x="3479" y="12553"/>
                  <a:pt x="3517" y="12591"/>
                </a:cubicBezTo>
                <a:cubicBezTo>
                  <a:pt x="3555" y="12628"/>
                  <a:pt x="3630" y="12628"/>
                  <a:pt x="3706" y="12628"/>
                </a:cubicBezTo>
                <a:cubicBezTo>
                  <a:pt x="3857" y="12628"/>
                  <a:pt x="3970" y="12553"/>
                  <a:pt x="3970" y="12402"/>
                </a:cubicBezTo>
                <a:lnTo>
                  <a:pt x="3819" y="12402"/>
                </a:lnTo>
                <a:cubicBezTo>
                  <a:pt x="3819" y="12402"/>
                  <a:pt x="3819" y="12402"/>
                  <a:pt x="3819" y="12364"/>
                </a:cubicBezTo>
                <a:cubicBezTo>
                  <a:pt x="3718" y="12364"/>
                  <a:pt x="3702" y="12330"/>
                  <a:pt x="3668" y="12330"/>
                </a:cubicBezTo>
                <a:close/>
                <a:moveTo>
                  <a:pt x="73650" y="12175"/>
                </a:moveTo>
                <a:lnTo>
                  <a:pt x="73461" y="12250"/>
                </a:lnTo>
                <a:lnTo>
                  <a:pt x="73461" y="12515"/>
                </a:lnTo>
                <a:lnTo>
                  <a:pt x="73574" y="12628"/>
                </a:lnTo>
                <a:cubicBezTo>
                  <a:pt x="73607" y="12640"/>
                  <a:pt x="73637" y="12644"/>
                  <a:pt x="73665" y="12644"/>
                </a:cubicBezTo>
                <a:cubicBezTo>
                  <a:pt x="73732" y="12644"/>
                  <a:pt x="73785" y="12617"/>
                  <a:pt x="73839" y="12591"/>
                </a:cubicBezTo>
                <a:cubicBezTo>
                  <a:pt x="73877" y="12553"/>
                  <a:pt x="73877" y="12515"/>
                  <a:pt x="73877" y="12439"/>
                </a:cubicBezTo>
                <a:cubicBezTo>
                  <a:pt x="73877" y="12326"/>
                  <a:pt x="73763" y="12213"/>
                  <a:pt x="73650" y="12175"/>
                </a:cubicBezTo>
                <a:close/>
                <a:moveTo>
                  <a:pt x="90247" y="12364"/>
                </a:moveTo>
                <a:lnTo>
                  <a:pt x="90096" y="12477"/>
                </a:lnTo>
                <a:lnTo>
                  <a:pt x="90096" y="12591"/>
                </a:lnTo>
                <a:lnTo>
                  <a:pt x="90210" y="12704"/>
                </a:lnTo>
                <a:cubicBezTo>
                  <a:pt x="90240" y="12704"/>
                  <a:pt x="90294" y="12753"/>
                  <a:pt x="90373" y="12753"/>
                </a:cubicBezTo>
                <a:cubicBezTo>
                  <a:pt x="90393" y="12753"/>
                  <a:pt x="90414" y="12749"/>
                  <a:pt x="90436" y="12742"/>
                </a:cubicBezTo>
                <a:lnTo>
                  <a:pt x="90550" y="12628"/>
                </a:lnTo>
                <a:lnTo>
                  <a:pt x="90550" y="12477"/>
                </a:lnTo>
                <a:lnTo>
                  <a:pt x="90399" y="12364"/>
                </a:lnTo>
                <a:close/>
                <a:moveTo>
                  <a:pt x="4651" y="12477"/>
                </a:moveTo>
                <a:cubicBezTo>
                  <a:pt x="4462" y="12477"/>
                  <a:pt x="4349" y="12515"/>
                  <a:pt x="4311" y="12628"/>
                </a:cubicBezTo>
                <a:lnTo>
                  <a:pt x="4311" y="12780"/>
                </a:lnTo>
                <a:cubicBezTo>
                  <a:pt x="4355" y="12824"/>
                  <a:pt x="4425" y="12842"/>
                  <a:pt x="4499" y="12842"/>
                </a:cubicBezTo>
                <a:cubicBezTo>
                  <a:pt x="4551" y="12842"/>
                  <a:pt x="4604" y="12833"/>
                  <a:pt x="4651" y="12818"/>
                </a:cubicBezTo>
                <a:cubicBezTo>
                  <a:pt x="4727" y="12780"/>
                  <a:pt x="4802" y="12704"/>
                  <a:pt x="4802" y="12628"/>
                </a:cubicBezTo>
                <a:cubicBezTo>
                  <a:pt x="4802" y="12591"/>
                  <a:pt x="4802" y="12591"/>
                  <a:pt x="4802" y="12553"/>
                </a:cubicBezTo>
                <a:lnTo>
                  <a:pt x="4651" y="12477"/>
                </a:lnTo>
                <a:close/>
                <a:moveTo>
                  <a:pt x="34746" y="12477"/>
                </a:moveTo>
                <a:lnTo>
                  <a:pt x="34595" y="12591"/>
                </a:lnTo>
                <a:lnTo>
                  <a:pt x="34595" y="12742"/>
                </a:lnTo>
                <a:lnTo>
                  <a:pt x="34746" y="12855"/>
                </a:lnTo>
                <a:lnTo>
                  <a:pt x="34897" y="12855"/>
                </a:lnTo>
                <a:lnTo>
                  <a:pt x="35048" y="12742"/>
                </a:lnTo>
                <a:lnTo>
                  <a:pt x="35048" y="12591"/>
                </a:lnTo>
                <a:lnTo>
                  <a:pt x="34897" y="12477"/>
                </a:lnTo>
                <a:close/>
                <a:moveTo>
                  <a:pt x="81363" y="12250"/>
                </a:moveTo>
                <a:cubicBezTo>
                  <a:pt x="81211" y="12326"/>
                  <a:pt x="81136" y="12439"/>
                  <a:pt x="81136" y="12553"/>
                </a:cubicBezTo>
                <a:cubicBezTo>
                  <a:pt x="81136" y="12704"/>
                  <a:pt x="81287" y="12818"/>
                  <a:pt x="81476" y="12855"/>
                </a:cubicBezTo>
                <a:lnTo>
                  <a:pt x="81627" y="12780"/>
                </a:lnTo>
                <a:cubicBezTo>
                  <a:pt x="81665" y="12704"/>
                  <a:pt x="81665" y="12628"/>
                  <a:pt x="81665" y="12553"/>
                </a:cubicBezTo>
                <a:cubicBezTo>
                  <a:pt x="81665" y="12402"/>
                  <a:pt x="81627" y="12326"/>
                  <a:pt x="81514" y="12250"/>
                </a:cubicBezTo>
                <a:close/>
                <a:moveTo>
                  <a:pt x="28697" y="12515"/>
                </a:moveTo>
                <a:lnTo>
                  <a:pt x="28583" y="12628"/>
                </a:lnTo>
                <a:lnTo>
                  <a:pt x="28583" y="12742"/>
                </a:lnTo>
                <a:lnTo>
                  <a:pt x="28697" y="12855"/>
                </a:lnTo>
                <a:cubicBezTo>
                  <a:pt x="28697" y="12855"/>
                  <a:pt x="28734" y="12893"/>
                  <a:pt x="28772" y="12893"/>
                </a:cubicBezTo>
                <a:lnTo>
                  <a:pt x="28961" y="12780"/>
                </a:lnTo>
                <a:cubicBezTo>
                  <a:pt x="28961" y="12742"/>
                  <a:pt x="28961" y="12742"/>
                  <a:pt x="28999" y="12704"/>
                </a:cubicBezTo>
                <a:lnTo>
                  <a:pt x="28886" y="12515"/>
                </a:lnTo>
                <a:close/>
                <a:moveTo>
                  <a:pt x="55569" y="12054"/>
                </a:moveTo>
                <a:cubicBezTo>
                  <a:pt x="55406" y="12054"/>
                  <a:pt x="55341" y="12147"/>
                  <a:pt x="55275" y="12213"/>
                </a:cubicBezTo>
                <a:cubicBezTo>
                  <a:pt x="55162" y="12213"/>
                  <a:pt x="55011" y="12213"/>
                  <a:pt x="54822" y="12402"/>
                </a:cubicBezTo>
                <a:lnTo>
                  <a:pt x="54822" y="12553"/>
                </a:lnTo>
                <a:cubicBezTo>
                  <a:pt x="54859" y="12591"/>
                  <a:pt x="54859" y="12628"/>
                  <a:pt x="54859" y="12666"/>
                </a:cubicBezTo>
                <a:cubicBezTo>
                  <a:pt x="54859" y="12704"/>
                  <a:pt x="54897" y="12780"/>
                  <a:pt x="54897" y="12855"/>
                </a:cubicBezTo>
                <a:lnTo>
                  <a:pt x="55049" y="12893"/>
                </a:lnTo>
                <a:lnTo>
                  <a:pt x="55275" y="12893"/>
                </a:lnTo>
                <a:lnTo>
                  <a:pt x="55427" y="12780"/>
                </a:lnTo>
                <a:lnTo>
                  <a:pt x="55427" y="12628"/>
                </a:lnTo>
                <a:cubicBezTo>
                  <a:pt x="55427" y="12628"/>
                  <a:pt x="55464" y="12628"/>
                  <a:pt x="55464" y="12591"/>
                </a:cubicBezTo>
                <a:lnTo>
                  <a:pt x="55729" y="12553"/>
                </a:lnTo>
                <a:cubicBezTo>
                  <a:pt x="55729" y="12553"/>
                  <a:pt x="55729" y="12515"/>
                  <a:pt x="55767" y="12477"/>
                </a:cubicBezTo>
                <a:cubicBezTo>
                  <a:pt x="55767" y="12402"/>
                  <a:pt x="55842" y="12326"/>
                  <a:pt x="55842" y="12250"/>
                </a:cubicBezTo>
                <a:cubicBezTo>
                  <a:pt x="55842" y="12175"/>
                  <a:pt x="55805" y="12137"/>
                  <a:pt x="55729" y="12099"/>
                </a:cubicBezTo>
                <a:lnTo>
                  <a:pt x="55653" y="12061"/>
                </a:lnTo>
                <a:cubicBezTo>
                  <a:pt x="55622" y="12056"/>
                  <a:pt x="55594" y="12054"/>
                  <a:pt x="55569" y="12054"/>
                </a:cubicBezTo>
                <a:close/>
                <a:moveTo>
                  <a:pt x="70928" y="12288"/>
                </a:moveTo>
                <a:lnTo>
                  <a:pt x="70814" y="12402"/>
                </a:lnTo>
                <a:cubicBezTo>
                  <a:pt x="70776" y="12553"/>
                  <a:pt x="70852" y="12666"/>
                  <a:pt x="70928" y="12704"/>
                </a:cubicBezTo>
                <a:cubicBezTo>
                  <a:pt x="70928" y="12742"/>
                  <a:pt x="70928" y="12742"/>
                  <a:pt x="70928" y="12742"/>
                </a:cubicBezTo>
                <a:lnTo>
                  <a:pt x="70928" y="12780"/>
                </a:lnTo>
                <a:lnTo>
                  <a:pt x="71041" y="12893"/>
                </a:lnTo>
                <a:cubicBezTo>
                  <a:pt x="71155" y="12893"/>
                  <a:pt x="71230" y="12893"/>
                  <a:pt x="71306" y="12855"/>
                </a:cubicBezTo>
                <a:cubicBezTo>
                  <a:pt x="71344" y="12818"/>
                  <a:pt x="71381" y="12742"/>
                  <a:pt x="71381" y="12666"/>
                </a:cubicBezTo>
                <a:lnTo>
                  <a:pt x="71381" y="12628"/>
                </a:lnTo>
                <a:lnTo>
                  <a:pt x="71306" y="12553"/>
                </a:lnTo>
                <a:cubicBezTo>
                  <a:pt x="71306" y="12553"/>
                  <a:pt x="71306" y="12515"/>
                  <a:pt x="71306" y="12515"/>
                </a:cubicBezTo>
                <a:lnTo>
                  <a:pt x="71230" y="12364"/>
                </a:lnTo>
                <a:cubicBezTo>
                  <a:pt x="71192" y="12364"/>
                  <a:pt x="71192" y="12364"/>
                  <a:pt x="71192" y="12326"/>
                </a:cubicBezTo>
                <a:cubicBezTo>
                  <a:pt x="71117" y="12326"/>
                  <a:pt x="71041" y="12288"/>
                  <a:pt x="70928" y="12288"/>
                </a:cubicBezTo>
                <a:close/>
                <a:moveTo>
                  <a:pt x="42459" y="12402"/>
                </a:moveTo>
                <a:lnTo>
                  <a:pt x="42345" y="12439"/>
                </a:lnTo>
                <a:cubicBezTo>
                  <a:pt x="42307" y="12477"/>
                  <a:pt x="42270" y="12553"/>
                  <a:pt x="42270" y="12628"/>
                </a:cubicBezTo>
                <a:cubicBezTo>
                  <a:pt x="42270" y="12780"/>
                  <a:pt x="42421" y="12931"/>
                  <a:pt x="42610" y="12969"/>
                </a:cubicBezTo>
                <a:lnTo>
                  <a:pt x="42761" y="12893"/>
                </a:lnTo>
                <a:cubicBezTo>
                  <a:pt x="42799" y="12818"/>
                  <a:pt x="42799" y="12742"/>
                  <a:pt x="42799" y="12704"/>
                </a:cubicBezTo>
                <a:cubicBezTo>
                  <a:pt x="42799" y="12628"/>
                  <a:pt x="42761" y="12439"/>
                  <a:pt x="42459" y="12402"/>
                </a:cubicBezTo>
                <a:close/>
                <a:moveTo>
                  <a:pt x="50020" y="12477"/>
                </a:moveTo>
                <a:lnTo>
                  <a:pt x="49831" y="12553"/>
                </a:lnTo>
                <a:cubicBezTo>
                  <a:pt x="49793" y="12591"/>
                  <a:pt x="49718" y="12704"/>
                  <a:pt x="49718" y="12818"/>
                </a:cubicBezTo>
                <a:cubicBezTo>
                  <a:pt x="49718" y="12893"/>
                  <a:pt x="49755" y="12969"/>
                  <a:pt x="49869" y="13007"/>
                </a:cubicBezTo>
                <a:lnTo>
                  <a:pt x="50058" y="12893"/>
                </a:lnTo>
                <a:cubicBezTo>
                  <a:pt x="50058" y="12893"/>
                  <a:pt x="50058" y="12893"/>
                  <a:pt x="50096" y="12855"/>
                </a:cubicBezTo>
                <a:cubicBezTo>
                  <a:pt x="50134" y="12818"/>
                  <a:pt x="50171" y="12742"/>
                  <a:pt x="50171" y="12666"/>
                </a:cubicBezTo>
                <a:cubicBezTo>
                  <a:pt x="50171" y="12591"/>
                  <a:pt x="50134" y="12515"/>
                  <a:pt x="50020" y="12477"/>
                </a:cubicBezTo>
                <a:close/>
                <a:moveTo>
                  <a:pt x="66315" y="12666"/>
                </a:moveTo>
                <a:cubicBezTo>
                  <a:pt x="66202" y="12666"/>
                  <a:pt x="66164" y="12704"/>
                  <a:pt x="66126" y="12704"/>
                </a:cubicBezTo>
                <a:cubicBezTo>
                  <a:pt x="66088" y="12742"/>
                  <a:pt x="66013" y="12818"/>
                  <a:pt x="66051" y="12969"/>
                </a:cubicBezTo>
                <a:lnTo>
                  <a:pt x="66202" y="13044"/>
                </a:lnTo>
                <a:lnTo>
                  <a:pt x="66315" y="13044"/>
                </a:lnTo>
                <a:lnTo>
                  <a:pt x="66429" y="12931"/>
                </a:lnTo>
                <a:lnTo>
                  <a:pt x="66429" y="12780"/>
                </a:lnTo>
                <a:lnTo>
                  <a:pt x="66315" y="12666"/>
                </a:lnTo>
                <a:close/>
                <a:moveTo>
                  <a:pt x="47220" y="12613"/>
                </a:moveTo>
                <a:cubicBezTo>
                  <a:pt x="47140" y="12613"/>
                  <a:pt x="47087" y="12640"/>
                  <a:pt x="47033" y="12666"/>
                </a:cubicBezTo>
                <a:cubicBezTo>
                  <a:pt x="46996" y="12704"/>
                  <a:pt x="46920" y="12780"/>
                  <a:pt x="46958" y="12893"/>
                </a:cubicBezTo>
                <a:lnTo>
                  <a:pt x="47033" y="13007"/>
                </a:lnTo>
                <a:lnTo>
                  <a:pt x="47109" y="13007"/>
                </a:lnTo>
                <a:cubicBezTo>
                  <a:pt x="47136" y="13033"/>
                  <a:pt x="47181" y="13060"/>
                  <a:pt x="47246" y="13060"/>
                </a:cubicBezTo>
                <a:cubicBezTo>
                  <a:pt x="47273" y="13060"/>
                  <a:pt x="47303" y="13055"/>
                  <a:pt x="47336" y="13044"/>
                </a:cubicBezTo>
                <a:lnTo>
                  <a:pt x="47449" y="12931"/>
                </a:lnTo>
                <a:lnTo>
                  <a:pt x="47449" y="12742"/>
                </a:lnTo>
                <a:lnTo>
                  <a:pt x="47336" y="12628"/>
                </a:lnTo>
                <a:cubicBezTo>
                  <a:pt x="47291" y="12617"/>
                  <a:pt x="47254" y="12613"/>
                  <a:pt x="47220" y="12613"/>
                </a:cubicBezTo>
                <a:close/>
                <a:moveTo>
                  <a:pt x="82346" y="12704"/>
                </a:moveTo>
                <a:cubicBezTo>
                  <a:pt x="82232" y="12704"/>
                  <a:pt x="82194" y="12742"/>
                  <a:pt x="82157" y="12780"/>
                </a:cubicBezTo>
                <a:cubicBezTo>
                  <a:pt x="82119" y="12818"/>
                  <a:pt x="82043" y="12893"/>
                  <a:pt x="82081" y="13007"/>
                </a:cubicBezTo>
                <a:lnTo>
                  <a:pt x="82232" y="13120"/>
                </a:lnTo>
                <a:lnTo>
                  <a:pt x="82346" y="13120"/>
                </a:lnTo>
                <a:lnTo>
                  <a:pt x="82459" y="13007"/>
                </a:lnTo>
                <a:lnTo>
                  <a:pt x="82459" y="12855"/>
                </a:lnTo>
                <a:lnTo>
                  <a:pt x="82346" y="12704"/>
                </a:lnTo>
                <a:close/>
                <a:moveTo>
                  <a:pt x="76674" y="12628"/>
                </a:moveTo>
                <a:lnTo>
                  <a:pt x="76561" y="12666"/>
                </a:lnTo>
                <a:cubicBezTo>
                  <a:pt x="76448" y="12742"/>
                  <a:pt x="76485" y="12931"/>
                  <a:pt x="76485" y="13044"/>
                </a:cubicBezTo>
                <a:lnTo>
                  <a:pt x="76561" y="13158"/>
                </a:lnTo>
                <a:cubicBezTo>
                  <a:pt x="76594" y="13169"/>
                  <a:pt x="76624" y="13173"/>
                  <a:pt x="76652" y="13173"/>
                </a:cubicBezTo>
                <a:cubicBezTo>
                  <a:pt x="76719" y="13173"/>
                  <a:pt x="76772" y="13147"/>
                  <a:pt x="76826" y="13120"/>
                </a:cubicBezTo>
                <a:cubicBezTo>
                  <a:pt x="76901" y="13082"/>
                  <a:pt x="76939" y="12969"/>
                  <a:pt x="76939" y="12893"/>
                </a:cubicBezTo>
                <a:cubicBezTo>
                  <a:pt x="76939" y="12742"/>
                  <a:pt x="76826" y="12628"/>
                  <a:pt x="76674" y="12628"/>
                </a:cubicBezTo>
                <a:close/>
                <a:moveTo>
                  <a:pt x="21324" y="12818"/>
                </a:moveTo>
                <a:cubicBezTo>
                  <a:pt x="21211" y="12818"/>
                  <a:pt x="20870" y="12855"/>
                  <a:pt x="20870" y="13196"/>
                </a:cubicBezTo>
                <a:lnTo>
                  <a:pt x="21059" y="13309"/>
                </a:lnTo>
                <a:cubicBezTo>
                  <a:pt x="21097" y="13271"/>
                  <a:pt x="21135" y="13271"/>
                  <a:pt x="21173" y="13271"/>
                </a:cubicBezTo>
                <a:cubicBezTo>
                  <a:pt x="21286" y="13233"/>
                  <a:pt x="21475" y="13196"/>
                  <a:pt x="21475" y="12969"/>
                </a:cubicBezTo>
                <a:cubicBezTo>
                  <a:pt x="21475" y="12969"/>
                  <a:pt x="21475" y="12931"/>
                  <a:pt x="21475" y="12931"/>
                </a:cubicBezTo>
                <a:lnTo>
                  <a:pt x="21324" y="12818"/>
                </a:lnTo>
                <a:close/>
                <a:moveTo>
                  <a:pt x="31101" y="13104"/>
                </a:moveTo>
                <a:cubicBezTo>
                  <a:pt x="31069" y="13104"/>
                  <a:pt x="31036" y="13109"/>
                  <a:pt x="31003" y="13120"/>
                </a:cubicBezTo>
                <a:cubicBezTo>
                  <a:pt x="30927" y="13120"/>
                  <a:pt x="30889" y="13196"/>
                  <a:pt x="30852" y="13271"/>
                </a:cubicBezTo>
                <a:lnTo>
                  <a:pt x="31003" y="13422"/>
                </a:lnTo>
                <a:cubicBezTo>
                  <a:pt x="31003" y="13449"/>
                  <a:pt x="31041" y="13476"/>
                  <a:pt x="31103" y="13476"/>
                </a:cubicBezTo>
                <a:cubicBezTo>
                  <a:pt x="31129" y="13476"/>
                  <a:pt x="31159" y="13471"/>
                  <a:pt x="31192" y="13460"/>
                </a:cubicBezTo>
                <a:lnTo>
                  <a:pt x="31305" y="13347"/>
                </a:lnTo>
                <a:lnTo>
                  <a:pt x="31305" y="13233"/>
                </a:lnTo>
                <a:lnTo>
                  <a:pt x="31268" y="13158"/>
                </a:lnTo>
                <a:cubicBezTo>
                  <a:pt x="31241" y="13131"/>
                  <a:pt x="31176" y="13104"/>
                  <a:pt x="31101" y="13104"/>
                </a:cubicBezTo>
                <a:close/>
                <a:moveTo>
                  <a:pt x="49491" y="13233"/>
                </a:moveTo>
                <a:cubicBezTo>
                  <a:pt x="49453" y="13233"/>
                  <a:pt x="49264" y="13233"/>
                  <a:pt x="49226" y="13385"/>
                </a:cubicBezTo>
                <a:lnTo>
                  <a:pt x="49377" y="13536"/>
                </a:lnTo>
                <a:cubicBezTo>
                  <a:pt x="49340" y="13536"/>
                  <a:pt x="49302" y="13499"/>
                  <a:pt x="49302" y="13498"/>
                </a:cubicBezTo>
                <a:lnTo>
                  <a:pt x="49302" y="13498"/>
                </a:lnTo>
                <a:cubicBezTo>
                  <a:pt x="49340" y="13536"/>
                  <a:pt x="49377" y="13611"/>
                  <a:pt x="49453" y="13611"/>
                </a:cubicBezTo>
                <a:lnTo>
                  <a:pt x="49642" y="13498"/>
                </a:lnTo>
                <a:cubicBezTo>
                  <a:pt x="49642" y="13498"/>
                  <a:pt x="49680" y="13460"/>
                  <a:pt x="49680" y="13385"/>
                </a:cubicBezTo>
                <a:lnTo>
                  <a:pt x="49680" y="13347"/>
                </a:lnTo>
                <a:lnTo>
                  <a:pt x="49529" y="13233"/>
                </a:lnTo>
                <a:close/>
                <a:moveTo>
                  <a:pt x="27819" y="13261"/>
                </a:moveTo>
                <a:cubicBezTo>
                  <a:pt x="27797" y="13261"/>
                  <a:pt x="27774" y="13264"/>
                  <a:pt x="27751" y="13271"/>
                </a:cubicBezTo>
                <a:cubicBezTo>
                  <a:pt x="27676" y="13271"/>
                  <a:pt x="27638" y="13347"/>
                  <a:pt x="27600" y="13422"/>
                </a:cubicBezTo>
                <a:lnTo>
                  <a:pt x="27714" y="13574"/>
                </a:lnTo>
                <a:cubicBezTo>
                  <a:pt x="27740" y="13600"/>
                  <a:pt x="27786" y="13627"/>
                  <a:pt x="27851" y="13627"/>
                </a:cubicBezTo>
                <a:cubicBezTo>
                  <a:pt x="27877" y="13627"/>
                  <a:pt x="27907" y="13623"/>
                  <a:pt x="27940" y="13611"/>
                </a:cubicBezTo>
                <a:lnTo>
                  <a:pt x="28054" y="13498"/>
                </a:lnTo>
                <a:lnTo>
                  <a:pt x="28054" y="13422"/>
                </a:lnTo>
                <a:lnTo>
                  <a:pt x="28016" y="13309"/>
                </a:lnTo>
                <a:cubicBezTo>
                  <a:pt x="27986" y="13309"/>
                  <a:pt x="27907" y="13261"/>
                  <a:pt x="27819" y="13261"/>
                </a:cubicBezTo>
                <a:close/>
                <a:moveTo>
                  <a:pt x="36939" y="13196"/>
                </a:moveTo>
                <a:lnTo>
                  <a:pt x="36825" y="13309"/>
                </a:lnTo>
                <a:lnTo>
                  <a:pt x="36825" y="13498"/>
                </a:lnTo>
                <a:lnTo>
                  <a:pt x="36939" y="13611"/>
                </a:lnTo>
                <a:cubicBezTo>
                  <a:pt x="36972" y="13623"/>
                  <a:pt x="37002" y="13627"/>
                  <a:pt x="37029" y="13627"/>
                </a:cubicBezTo>
                <a:cubicBezTo>
                  <a:pt x="37093" y="13627"/>
                  <a:pt x="37139" y="13600"/>
                  <a:pt x="37166" y="13574"/>
                </a:cubicBezTo>
                <a:cubicBezTo>
                  <a:pt x="37241" y="13536"/>
                  <a:pt x="37279" y="13498"/>
                  <a:pt x="37279" y="13422"/>
                </a:cubicBezTo>
                <a:cubicBezTo>
                  <a:pt x="37279" y="13347"/>
                  <a:pt x="37241" y="13309"/>
                  <a:pt x="37166" y="13233"/>
                </a:cubicBezTo>
                <a:cubicBezTo>
                  <a:pt x="37128" y="13196"/>
                  <a:pt x="37052" y="13196"/>
                  <a:pt x="36939" y="13196"/>
                </a:cubicBezTo>
                <a:close/>
                <a:moveTo>
                  <a:pt x="18489" y="13271"/>
                </a:moveTo>
                <a:cubicBezTo>
                  <a:pt x="18375" y="13385"/>
                  <a:pt x="18375" y="13574"/>
                  <a:pt x="18489" y="13687"/>
                </a:cubicBezTo>
                <a:lnTo>
                  <a:pt x="18564" y="13725"/>
                </a:lnTo>
                <a:cubicBezTo>
                  <a:pt x="18678" y="13725"/>
                  <a:pt x="18753" y="13725"/>
                  <a:pt x="18791" y="13687"/>
                </a:cubicBezTo>
                <a:cubicBezTo>
                  <a:pt x="18867" y="13611"/>
                  <a:pt x="18904" y="13536"/>
                  <a:pt x="18904" y="13460"/>
                </a:cubicBezTo>
                <a:cubicBezTo>
                  <a:pt x="18904" y="13422"/>
                  <a:pt x="18904" y="13422"/>
                  <a:pt x="18904" y="13385"/>
                </a:cubicBezTo>
                <a:lnTo>
                  <a:pt x="18753" y="13271"/>
                </a:lnTo>
                <a:close/>
                <a:moveTo>
                  <a:pt x="76826" y="13347"/>
                </a:moveTo>
                <a:lnTo>
                  <a:pt x="76637" y="13460"/>
                </a:lnTo>
                <a:cubicBezTo>
                  <a:pt x="76637" y="13498"/>
                  <a:pt x="76637" y="13498"/>
                  <a:pt x="76599" y="13536"/>
                </a:cubicBezTo>
                <a:lnTo>
                  <a:pt x="76712" y="13725"/>
                </a:lnTo>
                <a:lnTo>
                  <a:pt x="76901" y="13725"/>
                </a:lnTo>
                <a:lnTo>
                  <a:pt x="77053" y="13611"/>
                </a:lnTo>
                <a:lnTo>
                  <a:pt x="77053" y="13498"/>
                </a:lnTo>
                <a:lnTo>
                  <a:pt x="76939" y="13385"/>
                </a:lnTo>
                <a:cubicBezTo>
                  <a:pt x="76901" y="13385"/>
                  <a:pt x="76864" y="13347"/>
                  <a:pt x="76826" y="13347"/>
                </a:cubicBezTo>
                <a:close/>
                <a:moveTo>
                  <a:pt x="90474" y="13498"/>
                </a:moveTo>
                <a:lnTo>
                  <a:pt x="90323" y="13574"/>
                </a:lnTo>
                <a:cubicBezTo>
                  <a:pt x="90323" y="13611"/>
                  <a:pt x="90247" y="13687"/>
                  <a:pt x="90247" y="13763"/>
                </a:cubicBezTo>
                <a:cubicBezTo>
                  <a:pt x="90247" y="13876"/>
                  <a:pt x="90361" y="13914"/>
                  <a:pt x="90474" y="13952"/>
                </a:cubicBezTo>
                <a:lnTo>
                  <a:pt x="90588" y="13876"/>
                </a:lnTo>
                <a:cubicBezTo>
                  <a:pt x="90625" y="13801"/>
                  <a:pt x="90663" y="13725"/>
                  <a:pt x="90663" y="13649"/>
                </a:cubicBezTo>
                <a:cubicBezTo>
                  <a:pt x="90663" y="13574"/>
                  <a:pt x="90588" y="13498"/>
                  <a:pt x="90474" y="13498"/>
                </a:cubicBezTo>
                <a:close/>
                <a:moveTo>
                  <a:pt x="81400" y="13536"/>
                </a:moveTo>
                <a:lnTo>
                  <a:pt x="81287" y="13649"/>
                </a:lnTo>
                <a:lnTo>
                  <a:pt x="81287" y="13876"/>
                </a:lnTo>
                <a:lnTo>
                  <a:pt x="81438" y="13990"/>
                </a:lnTo>
                <a:lnTo>
                  <a:pt x="81552" y="13990"/>
                </a:lnTo>
                <a:lnTo>
                  <a:pt x="81703" y="13838"/>
                </a:lnTo>
                <a:cubicBezTo>
                  <a:pt x="81703" y="13838"/>
                  <a:pt x="81703" y="13801"/>
                  <a:pt x="81703" y="13801"/>
                </a:cubicBezTo>
                <a:cubicBezTo>
                  <a:pt x="81703" y="13763"/>
                  <a:pt x="81703" y="13763"/>
                  <a:pt x="81703" y="13725"/>
                </a:cubicBezTo>
                <a:cubicBezTo>
                  <a:pt x="81703" y="13725"/>
                  <a:pt x="81703" y="13611"/>
                  <a:pt x="81589" y="13574"/>
                </a:cubicBezTo>
                <a:cubicBezTo>
                  <a:pt x="81552" y="13536"/>
                  <a:pt x="81476" y="13536"/>
                  <a:pt x="81400" y="13536"/>
                </a:cubicBezTo>
                <a:close/>
                <a:moveTo>
                  <a:pt x="24387" y="13649"/>
                </a:moveTo>
                <a:lnTo>
                  <a:pt x="24198" y="13687"/>
                </a:lnTo>
                <a:cubicBezTo>
                  <a:pt x="24084" y="13801"/>
                  <a:pt x="24084" y="13990"/>
                  <a:pt x="24198" y="14103"/>
                </a:cubicBezTo>
                <a:cubicBezTo>
                  <a:pt x="24251" y="14130"/>
                  <a:pt x="24304" y="14156"/>
                  <a:pt x="24371" y="14156"/>
                </a:cubicBezTo>
                <a:cubicBezTo>
                  <a:pt x="24399" y="14156"/>
                  <a:pt x="24429" y="14152"/>
                  <a:pt x="24462" y="14141"/>
                </a:cubicBezTo>
                <a:lnTo>
                  <a:pt x="24576" y="14027"/>
                </a:lnTo>
                <a:lnTo>
                  <a:pt x="24576" y="13990"/>
                </a:lnTo>
                <a:cubicBezTo>
                  <a:pt x="24576" y="13801"/>
                  <a:pt x="24462" y="13725"/>
                  <a:pt x="24387" y="13649"/>
                </a:cubicBezTo>
                <a:close/>
                <a:moveTo>
                  <a:pt x="7373" y="13687"/>
                </a:moveTo>
                <a:lnTo>
                  <a:pt x="7222" y="13838"/>
                </a:lnTo>
                <a:lnTo>
                  <a:pt x="7373" y="13876"/>
                </a:lnTo>
                <a:lnTo>
                  <a:pt x="7222" y="13876"/>
                </a:lnTo>
                <a:cubicBezTo>
                  <a:pt x="7146" y="13914"/>
                  <a:pt x="7071" y="13990"/>
                  <a:pt x="7108" y="14179"/>
                </a:cubicBezTo>
                <a:lnTo>
                  <a:pt x="7222" y="14254"/>
                </a:lnTo>
                <a:cubicBezTo>
                  <a:pt x="7335" y="14254"/>
                  <a:pt x="7411" y="14216"/>
                  <a:pt x="7449" y="14216"/>
                </a:cubicBezTo>
                <a:cubicBezTo>
                  <a:pt x="7487" y="14179"/>
                  <a:pt x="7487" y="14179"/>
                  <a:pt x="7487" y="14179"/>
                </a:cubicBezTo>
                <a:lnTo>
                  <a:pt x="7638" y="14065"/>
                </a:lnTo>
                <a:cubicBezTo>
                  <a:pt x="7638" y="14065"/>
                  <a:pt x="7638" y="14027"/>
                  <a:pt x="7638" y="13990"/>
                </a:cubicBezTo>
                <a:cubicBezTo>
                  <a:pt x="7638" y="13763"/>
                  <a:pt x="7487" y="13687"/>
                  <a:pt x="7373" y="13687"/>
                </a:cubicBezTo>
                <a:close/>
                <a:moveTo>
                  <a:pt x="77449" y="13759"/>
                </a:moveTo>
                <a:cubicBezTo>
                  <a:pt x="77231" y="13759"/>
                  <a:pt x="77166" y="13960"/>
                  <a:pt x="77166" y="14065"/>
                </a:cubicBezTo>
                <a:lnTo>
                  <a:pt x="77128" y="14103"/>
                </a:lnTo>
                <a:lnTo>
                  <a:pt x="77279" y="14254"/>
                </a:lnTo>
                <a:cubicBezTo>
                  <a:pt x="77506" y="14216"/>
                  <a:pt x="77657" y="14103"/>
                  <a:pt x="77657" y="13914"/>
                </a:cubicBezTo>
                <a:cubicBezTo>
                  <a:pt x="77657" y="13876"/>
                  <a:pt x="77657" y="13876"/>
                  <a:pt x="77657" y="13876"/>
                </a:cubicBezTo>
                <a:lnTo>
                  <a:pt x="77506" y="13763"/>
                </a:lnTo>
                <a:cubicBezTo>
                  <a:pt x="77486" y="13760"/>
                  <a:pt x="77467" y="13759"/>
                  <a:pt x="77449" y="13759"/>
                </a:cubicBezTo>
                <a:close/>
                <a:moveTo>
                  <a:pt x="12552" y="13602"/>
                </a:moveTo>
                <a:cubicBezTo>
                  <a:pt x="12438" y="13602"/>
                  <a:pt x="12350" y="13669"/>
                  <a:pt x="12288" y="13763"/>
                </a:cubicBezTo>
                <a:lnTo>
                  <a:pt x="12364" y="13838"/>
                </a:lnTo>
                <a:lnTo>
                  <a:pt x="12288" y="13838"/>
                </a:lnTo>
                <a:lnTo>
                  <a:pt x="12061" y="13914"/>
                </a:lnTo>
                <a:lnTo>
                  <a:pt x="12023" y="13914"/>
                </a:lnTo>
                <a:cubicBezTo>
                  <a:pt x="12023" y="13952"/>
                  <a:pt x="11986" y="14027"/>
                  <a:pt x="11986" y="14141"/>
                </a:cubicBezTo>
                <a:lnTo>
                  <a:pt x="12137" y="14254"/>
                </a:lnTo>
                <a:lnTo>
                  <a:pt x="12175" y="14254"/>
                </a:lnTo>
                <a:cubicBezTo>
                  <a:pt x="12250" y="14292"/>
                  <a:pt x="12288" y="14292"/>
                  <a:pt x="12402" y="14292"/>
                </a:cubicBezTo>
                <a:lnTo>
                  <a:pt x="12515" y="14216"/>
                </a:lnTo>
                <a:cubicBezTo>
                  <a:pt x="12515" y="14216"/>
                  <a:pt x="12515" y="14179"/>
                  <a:pt x="12515" y="14179"/>
                </a:cubicBezTo>
                <a:cubicBezTo>
                  <a:pt x="12553" y="14141"/>
                  <a:pt x="12591" y="14065"/>
                  <a:pt x="12553" y="13952"/>
                </a:cubicBezTo>
                <a:lnTo>
                  <a:pt x="12704" y="13876"/>
                </a:lnTo>
                <a:cubicBezTo>
                  <a:pt x="12704" y="13838"/>
                  <a:pt x="12742" y="13801"/>
                  <a:pt x="12742" y="13725"/>
                </a:cubicBezTo>
                <a:lnTo>
                  <a:pt x="12742" y="13687"/>
                </a:lnTo>
                <a:lnTo>
                  <a:pt x="12628" y="13611"/>
                </a:lnTo>
                <a:cubicBezTo>
                  <a:pt x="12602" y="13605"/>
                  <a:pt x="12576" y="13602"/>
                  <a:pt x="12552" y="13602"/>
                </a:cubicBezTo>
                <a:close/>
                <a:moveTo>
                  <a:pt x="37717" y="13898"/>
                </a:moveTo>
                <a:cubicBezTo>
                  <a:pt x="37686" y="13898"/>
                  <a:pt x="37652" y="13903"/>
                  <a:pt x="37619" y="13914"/>
                </a:cubicBezTo>
                <a:lnTo>
                  <a:pt x="37544" y="14027"/>
                </a:lnTo>
                <a:lnTo>
                  <a:pt x="37544" y="14216"/>
                </a:lnTo>
                <a:lnTo>
                  <a:pt x="37619" y="14330"/>
                </a:lnTo>
                <a:cubicBezTo>
                  <a:pt x="37674" y="14348"/>
                  <a:pt x="37720" y="14355"/>
                  <a:pt x="37759" y="14355"/>
                </a:cubicBezTo>
                <a:cubicBezTo>
                  <a:pt x="37882" y="14355"/>
                  <a:pt x="37940" y="14283"/>
                  <a:pt x="37997" y="14254"/>
                </a:cubicBezTo>
                <a:cubicBezTo>
                  <a:pt x="38073" y="14216"/>
                  <a:pt x="38111" y="14141"/>
                  <a:pt x="38111" y="14065"/>
                </a:cubicBezTo>
                <a:cubicBezTo>
                  <a:pt x="38111" y="13990"/>
                  <a:pt x="38035" y="13914"/>
                  <a:pt x="37959" y="13914"/>
                </a:cubicBezTo>
                <a:lnTo>
                  <a:pt x="37884" y="13952"/>
                </a:lnTo>
                <a:cubicBezTo>
                  <a:pt x="37857" y="13925"/>
                  <a:pt x="37793" y="13898"/>
                  <a:pt x="37717" y="13898"/>
                </a:cubicBezTo>
                <a:close/>
                <a:moveTo>
                  <a:pt x="71608" y="14065"/>
                </a:moveTo>
                <a:cubicBezTo>
                  <a:pt x="71495" y="14065"/>
                  <a:pt x="71381" y="14141"/>
                  <a:pt x="71381" y="14254"/>
                </a:cubicBezTo>
                <a:cubicBezTo>
                  <a:pt x="71381" y="14292"/>
                  <a:pt x="71419" y="14405"/>
                  <a:pt x="71570" y="14443"/>
                </a:cubicBezTo>
                <a:cubicBezTo>
                  <a:pt x="71608" y="14443"/>
                  <a:pt x="71646" y="14443"/>
                  <a:pt x="71722" y="14405"/>
                </a:cubicBezTo>
                <a:cubicBezTo>
                  <a:pt x="71722" y="14405"/>
                  <a:pt x="71873" y="14330"/>
                  <a:pt x="71873" y="14216"/>
                </a:cubicBezTo>
                <a:lnTo>
                  <a:pt x="71873" y="14179"/>
                </a:lnTo>
                <a:cubicBezTo>
                  <a:pt x="71835" y="14103"/>
                  <a:pt x="71722" y="14065"/>
                  <a:pt x="71608" y="14065"/>
                </a:cubicBezTo>
                <a:close/>
                <a:moveTo>
                  <a:pt x="10662" y="14103"/>
                </a:moveTo>
                <a:lnTo>
                  <a:pt x="10436" y="14179"/>
                </a:lnTo>
                <a:lnTo>
                  <a:pt x="10436" y="14330"/>
                </a:lnTo>
                <a:lnTo>
                  <a:pt x="10662" y="14443"/>
                </a:lnTo>
                <a:lnTo>
                  <a:pt x="10625" y="14443"/>
                </a:lnTo>
                <a:cubicBezTo>
                  <a:pt x="10625" y="14476"/>
                  <a:pt x="10681" y="14564"/>
                  <a:pt x="10817" y="14564"/>
                </a:cubicBezTo>
                <a:cubicBezTo>
                  <a:pt x="10839" y="14564"/>
                  <a:pt x="10863" y="14562"/>
                  <a:pt x="10889" y="14557"/>
                </a:cubicBezTo>
                <a:lnTo>
                  <a:pt x="11003" y="14443"/>
                </a:lnTo>
                <a:cubicBezTo>
                  <a:pt x="11003" y="14443"/>
                  <a:pt x="11003" y="14405"/>
                  <a:pt x="11003" y="14405"/>
                </a:cubicBezTo>
                <a:cubicBezTo>
                  <a:pt x="11003" y="14216"/>
                  <a:pt x="10814" y="14141"/>
                  <a:pt x="10738" y="14103"/>
                </a:cubicBezTo>
                <a:close/>
                <a:moveTo>
                  <a:pt x="77922" y="14216"/>
                </a:moveTo>
                <a:lnTo>
                  <a:pt x="77884" y="14254"/>
                </a:lnTo>
                <a:cubicBezTo>
                  <a:pt x="77809" y="14292"/>
                  <a:pt x="77695" y="14368"/>
                  <a:pt x="77695" y="14557"/>
                </a:cubicBezTo>
                <a:lnTo>
                  <a:pt x="77695" y="14594"/>
                </a:lnTo>
                <a:cubicBezTo>
                  <a:pt x="77771" y="14708"/>
                  <a:pt x="77847" y="14784"/>
                  <a:pt x="77998" y="14859"/>
                </a:cubicBezTo>
                <a:lnTo>
                  <a:pt x="78149" y="14821"/>
                </a:lnTo>
                <a:cubicBezTo>
                  <a:pt x="78262" y="14746"/>
                  <a:pt x="78338" y="14594"/>
                  <a:pt x="78338" y="14481"/>
                </a:cubicBezTo>
                <a:cubicBezTo>
                  <a:pt x="78338" y="14368"/>
                  <a:pt x="78262" y="14216"/>
                  <a:pt x="77998" y="14216"/>
                </a:cubicBezTo>
                <a:close/>
                <a:moveTo>
                  <a:pt x="5332" y="14594"/>
                </a:moveTo>
                <a:lnTo>
                  <a:pt x="5142" y="14670"/>
                </a:lnTo>
                <a:cubicBezTo>
                  <a:pt x="5067" y="14670"/>
                  <a:pt x="4953" y="14746"/>
                  <a:pt x="5029" y="14935"/>
                </a:cubicBezTo>
                <a:lnTo>
                  <a:pt x="5142" y="15010"/>
                </a:lnTo>
                <a:cubicBezTo>
                  <a:pt x="5218" y="15010"/>
                  <a:pt x="5332" y="15010"/>
                  <a:pt x="5369" y="14973"/>
                </a:cubicBezTo>
                <a:cubicBezTo>
                  <a:pt x="5407" y="14935"/>
                  <a:pt x="5445" y="14859"/>
                  <a:pt x="5445" y="14784"/>
                </a:cubicBezTo>
                <a:cubicBezTo>
                  <a:pt x="5445" y="14708"/>
                  <a:pt x="5407" y="14632"/>
                  <a:pt x="5332" y="14594"/>
                </a:cubicBezTo>
                <a:close/>
                <a:moveTo>
                  <a:pt x="53423" y="14594"/>
                </a:moveTo>
                <a:cubicBezTo>
                  <a:pt x="53309" y="14708"/>
                  <a:pt x="53309" y="14897"/>
                  <a:pt x="53423" y="14973"/>
                </a:cubicBezTo>
                <a:cubicBezTo>
                  <a:pt x="53450" y="14999"/>
                  <a:pt x="53495" y="15026"/>
                  <a:pt x="53573" y="15026"/>
                </a:cubicBezTo>
                <a:cubicBezTo>
                  <a:pt x="53605" y="15026"/>
                  <a:pt x="53643" y="15021"/>
                  <a:pt x="53687" y="15010"/>
                </a:cubicBezTo>
                <a:lnTo>
                  <a:pt x="53801" y="14935"/>
                </a:lnTo>
                <a:cubicBezTo>
                  <a:pt x="53801" y="14897"/>
                  <a:pt x="53763" y="14859"/>
                  <a:pt x="53801" y="14859"/>
                </a:cubicBezTo>
                <a:cubicBezTo>
                  <a:pt x="53801" y="14708"/>
                  <a:pt x="53687" y="14594"/>
                  <a:pt x="53536" y="14594"/>
                </a:cubicBezTo>
                <a:close/>
                <a:moveTo>
                  <a:pt x="629" y="14806"/>
                </a:moveTo>
                <a:cubicBezTo>
                  <a:pt x="596" y="14806"/>
                  <a:pt x="563" y="14810"/>
                  <a:pt x="530" y="14821"/>
                </a:cubicBezTo>
                <a:cubicBezTo>
                  <a:pt x="379" y="14859"/>
                  <a:pt x="303" y="14973"/>
                  <a:pt x="303" y="15124"/>
                </a:cubicBezTo>
                <a:lnTo>
                  <a:pt x="417" y="15237"/>
                </a:lnTo>
                <a:cubicBezTo>
                  <a:pt x="568" y="15237"/>
                  <a:pt x="719" y="15237"/>
                  <a:pt x="795" y="15162"/>
                </a:cubicBezTo>
                <a:cubicBezTo>
                  <a:pt x="832" y="15124"/>
                  <a:pt x="870" y="15086"/>
                  <a:pt x="870" y="14973"/>
                </a:cubicBezTo>
                <a:cubicBezTo>
                  <a:pt x="870" y="14973"/>
                  <a:pt x="870" y="14973"/>
                  <a:pt x="870" y="14935"/>
                </a:cubicBezTo>
                <a:lnTo>
                  <a:pt x="832" y="14859"/>
                </a:lnTo>
                <a:cubicBezTo>
                  <a:pt x="779" y="14832"/>
                  <a:pt x="707" y="14806"/>
                  <a:pt x="629" y="14806"/>
                </a:cubicBezTo>
                <a:close/>
                <a:moveTo>
                  <a:pt x="22912" y="14784"/>
                </a:moveTo>
                <a:cubicBezTo>
                  <a:pt x="22836" y="14784"/>
                  <a:pt x="22723" y="14821"/>
                  <a:pt x="22723" y="15010"/>
                </a:cubicBezTo>
                <a:lnTo>
                  <a:pt x="22723" y="15086"/>
                </a:lnTo>
                <a:lnTo>
                  <a:pt x="22799" y="15199"/>
                </a:lnTo>
                <a:cubicBezTo>
                  <a:pt x="22855" y="15237"/>
                  <a:pt x="22912" y="15247"/>
                  <a:pt x="22959" y="15247"/>
                </a:cubicBezTo>
                <a:cubicBezTo>
                  <a:pt x="23007" y="15247"/>
                  <a:pt x="23044" y="15237"/>
                  <a:pt x="23063" y="15237"/>
                </a:cubicBezTo>
                <a:cubicBezTo>
                  <a:pt x="23139" y="15162"/>
                  <a:pt x="23177" y="15086"/>
                  <a:pt x="23177" y="15010"/>
                </a:cubicBezTo>
                <a:cubicBezTo>
                  <a:pt x="23177" y="14935"/>
                  <a:pt x="23139" y="14859"/>
                  <a:pt x="23101" y="14821"/>
                </a:cubicBezTo>
                <a:cubicBezTo>
                  <a:pt x="23025" y="14784"/>
                  <a:pt x="22950" y="14784"/>
                  <a:pt x="22912" y="14784"/>
                </a:cubicBezTo>
                <a:close/>
                <a:moveTo>
                  <a:pt x="84432" y="14881"/>
                </a:moveTo>
                <a:cubicBezTo>
                  <a:pt x="84409" y="14881"/>
                  <a:pt x="84383" y="14886"/>
                  <a:pt x="84349" y="14897"/>
                </a:cubicBezTo>
                <a:lnTo>
                  <a:pt x="84236" y="15010"/>
                </a:lnTo>
                <a:lnTo>
                  <a:pt x="84236" y="15124"/>
                </a:lnTo>
                <a:lnTo>
                  <a:pt x="84349" y="15237"/>
                </a:lnTo>
                <a:cubicBezTo>
                  <a:pt x="84387" y="15237"/>
                  <a:pt x="84425" y="15275"/>
                  <a:pt x="84463" y="15275"/>
                </a:cubicBezTo>
                <a:lnTo>
                  <a:pt x="84652" y="15124"/>
                </a:lnTo>
                <a:cubicBezTo>
                  <a:pt x="84652" y="15048"/>
                  <a:pt x="84652" y="14973"/>
                  <a:pt x="84538" y="14935"/>
                </a:cubicBezTo>
                <a:cubicBezTo>
                  <a:pt x="84512" y="14908"/>
                  <a:pt x="84485" y="14881"/>
                  <a:pt x="84432" y="14881"/>
                </a:cubicBezTo>
                <a:close/>
                <a:moveTo>
                  <a:pt x="71480" y="14995"/>
                </a:moveTo>
                <a:cubicBezTo>
                  <a:pt x="71413" y="14995"/>
                  <a:pt x="71359" y="15021"/>
                  <a:pt x="71306" y="15048"/>
                </a:cubicBezTo>
                <a:cubicBezTo>
                  <a:pt x="71230" y="15124"/>
                  <a:pt x="71230" y="15199"/>
                  <a:pt x="71230" y="15313"/>
                </a:cubicBezTo>
                <a:lnTo>
                  <a:pt x="71344" y="15426"/>
                </a:lnTo>
                <a:cubicBezTo>
                  <a:pt x="71400" y="15445"/>
                  <a:pt x="71448" y="15455"/>
                  <a:pt x="71490" y="15455"/>
                </a:cubicBezTo>
                <a:cubicBezTo>
                  <a:pt x="71533" y="15455"/>
                  <a:pt x="71570" y="15445"/>
                  <a:pt x="71608" y="15426"/>
                </a:cubicBezTo>
                <a:cubicBezTo>
                  <a:pt x="71684" y="15351"/>
                  <a:pt x="71684" y="15237"/>
                  <a:pt x="71684" y="15199"/>
                </a:cubicBezTo>
                <a:cubicBezTo>
                  <a:pt x="71684" y="15162"/>
                  <a:pt x="71684" y="15124"/>
                  <a:pt x="71684" y="15086"/>
                </a:cubicBezTo>
                <a:lnTo>
                  <a:pt x="71570" y="15010"/>
                </a:lnTo>
                <a:cubicBezTo>
                  <a:pt x="71537" y="14999"/>
                  <a:pt x="71507" y="14995"/>
                  <a:pt x="71480" y="14995"/>
                </a:cubicBezTo>
                <a:close/>
                <a:moveTo>
                  <a:pt x="13876" y="15237"/>
                </a:moveTo>
                <a:cubicBezTo>
                  <a:pt x="13687" y="15275"/>
                  <a:pt x="13574" y="15313"/>
                  <a:pt x="13498" y="15426"/>
                </a:cubicBezTo>
                <a:lnTo>
                  <a:pt x="13649" y="15577"/>
                </a:lnTo>
                <a:lnTo>
                  <a:pt x="13725" y="15577"/>
                </a:lnTo>
                <a:cubicBezTo>
                  <a:pt x="13763" y="15577"/>
                  <a:pt x="13810" y="15587"/>
                  <a:pt x="13852" y="15587"/>
                </a:cubicBezTo>
                <a:cubicBezTo>
                  <a:pt x="13895" y="15587"/>
                  <a:pt x="13933" y="15577"/>
                  <a:pt x="13952" y="15540"/>
                </a:cubicBezTo>
                <a:cubicBezTo>
                  <a:pt x="13989" y="15502"/>
                  <a:pt x="14027" y="15464"/>
                  <a:pt x="14027" y="15426"/>
                </a:cubicBezTo>
                <a:cubicBezTo>
                  <a:pt x="14027" y="15388"/>
                  <a:pt x="14027" y="15351"/>
                  <a:pt x="14027" y="15351"/>
                </a:cubicBezTo>
                <a:lnTo>
                  <a:pt x="13876" y="15237"/>
                </a:lnTo>
                <a:close/>
                <a:moveTo>
                  <a:pt x="58760" y="15448"/>
                </a:moveTo>
                <a:cubicBezTo>
                  <a:pt x="58738" y="15448"/>
                  <a:pt x="58711" y="15453"/>
                  <a:pt x="58678" y="15464"/>
                </a:cubicBezTo>
                <a:lnTo>
                  <a:pt x="58565" y="15577"/>
                </a:lnTo>
                <a:lnTo>
                  <a:pt x="58565" y="15691"/>
                </a:lnTo>
                <a:lnTo>
                  <a:pt x="58678" y="15804"/>
                </a:lnTo>
                <a:cubicBezTo>
                  <a:pt x="58716" y="15804"/>
                  <a:pt x="58754" y="15842"/>
                  <a:pt x="58791" y="15842"/>
                </a:cubicBezTo>
                <a:lnTo>
                  <a:pt x="58981" y="15691"/>
                </a:lnTo>
                <a:cubicBezTo>
                  <a:pt x="58981" y="15615"/>
                  <a:pt x="58981" y="15540"/>
                  <a:pt x="58867" y="15502"/>
                </a:cubicBezTo>
                <a:cubicBezTo>
                  <a:pt x="58840" y="15475"/>
                  <a:pt x="58814" y="15448"/>
                  <a:pt x="58760" y="15448"/>
                </a:cubicBezTo>
                <a:close/>
                <a:moveTo>
                  <a:pt x="74482" y="15351"/>
                </a:moveTo>
                <a:cubicBezTo>
                  <a:pt x="74179" y="15388"/>
                  <a:pt x="74141" y="15540"/>
                  <a:pt x="74141" y="15615"/>
                </a:cubicBezTo>
                <a:cubicBezTo>
                  <a:pt x="74141" y="15653"/>
                  <a:pt x="74179" y="15729"/>
                  <a:pt x="74179" y="15767"/>
                </a:cubicBezTo>
                <a:lnTo>
                  <a:pt x="74293" y="15842"/>
                </a:lnTo>
                <a:cubicBezTo>
                  <a:pt x="74406" y="15842"/>
                  <a:pt x="74482" y="15842"/>
                  <a:pt x="74557" y="15804"/>
                </a:cubicBezTo>
                <a:cubicBezTo>
                  <a:pt x="74633" y="15729"/>
                  <a:pt x="74633" y="15615"/>
                  <a:pt x="74633" y="15540"/>
                </a:cubicBezTo>
                <a:cubicBezTo>
                  <a:pt x="74633" y="15540"/>
                  <a:pt x="74633" y="15502"/>
                  <a:pt x="74633" y="15464"/>
                </a:cubicBezTo>
                <a:lnTo>
                  <a:pt x="74482" y="15351"/>
                </a:lnTo>
                <a:close/>
                <a:moveTo>
                  <a:pt x="70989" y="15562"/>
                </a:moveTo>
                <a:cubicBezTo>
                  <a:pt x="70924" y="15562"/>
                  <a:pt x="70879" y="15589"/>
                  <a:pt x="70852" y="15615"/>
                </a:cubicBezTo>
                <a:cubicBezTo>
                  <a:pt x="70776" y="15653"/>
                  <a:pt x="70739" y="15691"/>
                  <a:pt x="70739" y="15804"/>
                </a:cubicBezTo>
                <a:lnTo>
                  <a:pt x="70739" y="15842"/>
                </a:lnTo>
                <a:lnTo>
                  <a:pt x="70890" y="15956"/>
                </a:lnTo>
                <a:lnTo>
                  <a:pt x="71079" y="15956"/>
                </a:lnTo>
                <a:lnTo>
                  <a:pt x="71192" y="15842"/>
                </a:lnTo>
                <a:lnTo>
                  <a:pt x="71192" y="15691"/>
                </a:lnTo>
                <a:lnTo>
                  <a:pt x="71079" y="15577"/>
                </a:lnTo>
                <a:cubicBezTo>
                  <a:pt x="71046" y="15566"/>
                  <a:pt x="71016" y="15562"/>
                  <a:pt x="70989" y="15562"/>
                </a:cubicBezTo>
                <a:close/>
                <a:moveTo>
                  <a:pt x="60045" y="15534"/>
                </a:moveTo>
                <a:cubicBezTo>
                  <a:pt x="59995" y="15534"/>
                  <a:pt x="59948" y="15556"/>
                  <a:pt x="59926" y="15577"/>
                </a:cubicBezTo>
                <a:lnTo>
                  <a:pt x="59850" y="15615"/>
                </a:lnTo>
                <a:cubicBezTo>
                  <a:pt x="59774" y="15767"/>
                  <a:pt x="59888" y="15993"/>
                  <a:pt x="60077" y="15993"/>
                </a:cubicBezTo>
                <a:cubicBezTo>
                  <a:pt x="60096" y="16003"/>
                  <a:pt x="60115" y="16008"/>
                  <a:pt x="60134" y="16008"/>
                </a:cubicBezTo>
                <a:cubicBezTo>
                  <a:pt x="60190" y="16008"/>
                  <a:pt x="60247" y="15965"/>
                  <a:pt x="60304" y="15880"/>
                </a:cubicBezTo>
                <a:lnTo>
                  <a:pt x="60153" y="15729"/>
                </a:lnTo>
                <a:lnTo>
                  <a:pt x="60190" y="15729"/>
                </a:lnTo>
                <a:cubicBezTo>
                  <a:pt x="60228" y="15767"/>
                  <a:pt x="60228" y="15767"/>
                  <a:pt x="60228" y="15767"/>
                </a:cubicBezTo>
                <a:lnTo>
                  <a:pt x="60228" y="15729"/>
                </a:lnTo>
                <a:cubicBezTo>
                  <a:pt x="60228" y="15691"/>
                  <a:pt x="60228" y="15615"/>
                  <a:pt x="60153" y="15577"/>
                </a:cubicBezTo>
                <a:cubicBezTo>
                  <a:pt x="60121" y="15546"/>
                  <a:pt x="60082" y="15534"/>
                  <a:pt x="60045" y="15534"/>
                </a:cubicBezTo>
                <a:close/>
                <a:moveTo>
                  <a:pt x="75238" y="15729"/>
                </a:moveTo>
                <a:lnTo>
                  <a:pt x="75011" y="15842"/>
                </a:lnTo>
                <a:lnTo>
                  <a:pt x="75011" y="15956"/>
                </a:lnTo>
                <a:lnTo>
                  <a:pt x="75087" y="16031"/>
                </a:lnTo>
                <a:cubicBezTo>
                  <a:pt x="75113" y="16058"/>
                  <a:pt x="75159" y="16085"/>
                  <a:pt x="75223" y="16085"/>
                </a:cubicBezTo>
                <a:cubicBezTo>
                  <a:pt x="75250" y="16085"/>
                  <a:pt x="75280" y="16080"/>
                  <a:pt x="75313" y="16069"/>
                </a:cubicBezTo>
                <a:cubicBezTo>
                  <a:pt x="75389" y="16069"/>
                  <a:pt x="75465" y="15993"/>
                  <a:pt x="75465" y="15918"/>
                </a:cubicBezTo>
                <a:lnTo>
                  <a:pt x="75351" y="15767"/>
                </a:lnTo>
                <a:cubicBezTo>
                  <a:pt x="75313" y="15767"/>
                  <a:pt x="75276" y="15767"/>
                  <a:pt x="75238" y="15729"/>
                </a:cubicBezTo>
                <a:close/>
                <a:moveTo>
                  <a:pt x="49869" y="15880"/>
                </a:moveTo>
                <a:lnTo>
                  <a:pt x="49755" y="15918"/>
                </a:lnTo>
                <a:cubicBezTo>
                  <a:pt x="49642" y="16031"/>
                  <a:pt x="49680" y="16258"/>
                  <a:pt x="49718" y="16371"/>
                </a:cubicBezTo>
                <a:lnTo>
                  <a:pt x="49944" y="16371"/>
                </a:lnTo>
                <a:cubicBezTo>
                  <a:pt x="50020" y="16334"/>
                  <a:pt x="50058" y="16182"/>
                  <a:pt x="50058" y="16107"/>
                </a:cubicBezTo>
                <a:cubicBezTo>
                  <a:pt x="50058" y="15956"/>
                  <a:pt x="49982" y="15880"/>
                  <a:pt x="49869" y="15880"/>
                </a:cubicBezTo>
                <a:close/>
                <a:moveTo>
                  <a:pt x="67903" y="15965"/>
                </a:moveTo>
                <a:cubicBezTo>
                  <a:pt x="67865" y="15965"/>
                  <a:pt x="67828" y="15974"/>
                  <a:pt x="67790" y="15993"/>
                </a:cubicBezTo>
                <a:cubicBezTo>
                  <a:pt x="67638" y="16031"/>
                  <a:pt x="67638" y="16258"/>
                  <a:pt x="67752" y="16334"/>
                </a:cubicBezTo>
                <a:cubicBezTo>
                  <a:pt x="67790" y="16371"/>
                  <a:pt x="67828" y="16371"/>
                  <a:pt x="67903" y="16371"/>
                </a:cubicBezTo>
                <a:lnTo>
                  <a:pt x="67941" y="16296"/>
                </a:lnTo>
                <a:lnTo>
                  <a:pt x="67903" y="16296"/>
                </a:lnTo>
                <a:lnTo>
                  <a:pt x="68054" y="16182"/>
                </a:lnTo>
                <a:lnTo>
                  <a:pt x="68054" y="16107"/>
                </a:lnTo>
                <a:lnTo>
                  <a:pt x="68017" y="15993"/>
                </a:lnTo>
                <a:cubicBezTo>
                  <a:pt x="67979" y="15974"/>
                  <a:pt x="67941" y="15965"/>
                  <a:pt x="67903" y="15965"/>
                </a:cubicBezTo>
                <a:close/>
                <a:moveTo>
                  <a:pt x="3456" y="15979"/>
                </a:moveTo>
                <a:cubicBezTo>
                  <a:pt x="3426" y="15979"/>
                  <a:pt x="3396" y="15983"/>
                  <a:pt x="3366" y="15993"/>
                </a:cubicBezTo>
                <a:cubicBezTo>
                  <a:pt x="3252" y="16069"/>
                  <a:pt x="3176" y="16182"/>
                  <a:pt x="3214" y="16334"/>
                </a:cubicBezTo>
                <a:lnTo>
                  <a:pt x="3328" y="16409"/>
                </a:lnTo>
                <a:cubicBezTo>
                  <a:pt x="3441" y="16409"/>
                  <a:pt x="3555" y="16409"/>
                  <a:pt x="3630" y="16371"/>
                </a:cubicBezTo>
                <a:cubicBezTo>
                  <a:pt x="3668" y="16334"/>
                  <a:pt x="3706" y="16258"/>
                  <a:pt x="3706" y="16182"/>
                </a:cubicBezTo>
                <a:lnTo>
                  <a:pt x="3706" y="16145"/>
                </a:lnTo>
                <a:lnTo>
                  <a:pt x="3668" y="16069"/>
                </a:lnTo>
                <a:cubicBezTo>
                  <a:pt x="3613" y="16014"/>
                  <a:pt x="3537" y="15979"/>
                  <a:pt x="3456" y="15979"/>
                </a:cubicBezTo>
                <a:close/>
                <a:moveTo>
                  <a:pt x="38942" y="16069"/>
                </a:moveTo>
                <a:cubicBezTo>
                  <a:pt x="38829" y="16069"/>
                  <a:pt x="38716" y="16145"/>
                  <a:pt x="38678" y="16296"/>
                </a:cubicBezTo>
                <a:lnTo>
                  <a:pt x="38791" y="16409"/>
                </a:lnTo>
                <a:cubicBezTo>
                  <a:pt x="38836" y="16420"/>
                  <a:pt x="38873" y="16425"/>
                  <a:pt x="38907" y="16425"/>
                </a:cubicBezTo>
                <a:cubicBezTo>
                  <a:pt x="38987" y="16425"/>
                  <a:pt x="39040" y="16398"/>
                  <a:pt x="39094" y="16371"/>
                </a:cubicBezTo>
                <a:lnTo>
                  <a:pt x="39132" y="16258"/>
                </a:lnTo>
                <a:cubicBezTo>
                  <a:pt x="39132" y="16182"/>
                  <a:pt x="39056" y="16107"/>
                  <a:pt x="38942" y="16069"/>
                </a:cubicBezTo>
                <a:close/>
                <a:moveTo>
                  <a:pt x="12061" y="15880"/>
                </a:moveTo>
                <a:lnTo>
                  <a:pt x="11910" y="15956"/>
                </a:lnTo>
                <a:cubicBezTo>
                  <a:pt x="11834" y="15956"/>
                  <a:pt x="11759" y="15918"/>
                  <a:pt x="11683" y="15918"/>
                </a:cubicBezTo>
                <a:cubicBezTo>
                  <a:pt x="11645" y="15956"/>
                  <a:pt x="11570" y="15956"/>
                  <a:pt x="11532" y="16031"/>
                </a:cubicBezTo>
                <a:lnTo>
                  <a:pt x="11645" y="16182"/>
                </a:lnTo>
                <a:cubicBezTo>
                  <a:pt x="11645" y="16220"/>
                  <a:pt x="11645" y="16220"/>
                  <a:pt x="11645" y="16220"/>
                </a:cubicBezTo>
                <a:cubicBezTo>
                  <a:pt x="11683" y="16296"/>
                  <a:pt x="11721" y="16371"/>
                  <a:pt x="11797" y="16409"/>
                </a:cubicBezTo>
                <a:cubicBezTo>
                  <a:pt x="11834" y="16428"/>
                  <a:pt x="11872" y="16438"/>
                  <a:pt x="11915" y="16438"/>
                </a:cubicBezTo>
                <a:cubicBezTo>
                  <a:pt x="11957" y="16438"/>
                  <a:pt x="12005" y="16428"/>
                  <a:pt x="12061" y="16409"/>
                </a:cubicBezTo>
                <a:lnTo>
                  <a:pt x="12137" y="16296"/>
                </a:lnTo>
                <a:cubicBezTo>
                  <a:pt x="12137" y="16258"/>
                  <a:pt x="12175" y="16258"/>
                  <a:pt x="12175" y="16220"/>
                </a:cubicBezTo>
                <a:cubicBezTo>
                  <a:pt x="12212" y="16182"/>
                  <a:pt x="12212" y="16107"/>
                  <a:pt x="12212" y="16069"/>
                </a:cubicBezTo>
                <a:cubicBezTo>
                  <a:pt x="12212" y="15993"/>
                  <a:pt x="12175" y="15918"/>
                  <a:pt x="12061" y="15880"/>
                </a:cubicBezTo>
                <a:close/>
                <a:moveTo>
                  <a:pt x="26012" y="16145"/>
                </a:moveTo>
                <a:cubicBezTo>
                  <a:pt x="25937" y="16145"/>
                  <a:pt x="25672" y="16145"/>
                  <a:pt x="25748" y="16371"/>
                </a:cubicBezTo>
                <a:lnTo>
                  <a:pt x="25861" y="16485"/>
                </a:lnTo>
                <a:lnTo>
                  <a:pt x="25974" y="16485"/>
                </a:lnTo>
                <a:lnTo>
                  <a:pt x="26126" y="16371"/>
                </a:lnTo>
                <a:cubicBezTo>
                  <a:pt x="26164" y="16334"/>
                  <a:pt x="26164" y="16334"/>
                  <a:pt x="26201" y="16258"/>
                </a:cubicBezTo>
                <a:lnTo>
                  <a:pt x="26012" y="16145"/>
                </a:lnTo>
                <a:close/>
                <a:moveTo>
                  <a:pt x="37581" y="16334"/>
                </a:moveTo>
                <a:cubicBezTo>
                  <a:pt x="37468" y="16334"/>
                  <a:pt x="37392" y="16409"/>
                  <a:pt x="37355" y="16485"/>
                </a:cubicBezTo>
                <a:lnTo>
                  <a:pt x="37468" y="16598"/>
                </a:lnTo>
                <a:cubicBezTo>
                  <a:pt x="37506" y="16636"/>
                  <a:pt x="37506" y="16636"/>
                  <a:pt x="37544" y="16674"/>
                </a:cubicBezTo>
                <a:cubicBezTo>
                  <a:pt x="37581" y="16674"/>
                  <a:pt x="37657" y="16712"/>
                  <a:pt x="37695" y="16712"/>
                </a:cubicBezTo>
                <a:lnTo>
                  <a:pt x="37884" y="16636"/>
                </a:lnTo>
                <a:lnTo>
                  <a:pt x="37884" y="16598"/>
                </a:lnTo>
                <a:cubicBezTo>
                  <a:pt x="37884" y="16447"/>
                  <a:pt x="37733" y="16334"/>
                  <a:pt x="37581" y="16334"/>
                </a:cubicBezTo>
                <a:close/>
                <a:moveTo>
                  <a:pt x="25682" y="16545"/>
                </a:moveTo>
                <a:cubicBezTo>
                  <a:pt x="25631" y="16545"/>
                  <a:pt x="25585" y="16572"/>
                  <a:pt x="25559" y="16598"/>
                </a:cubicBezTo>
                <a:cubicBezTo>
                  <a:pt x="25521" y="16636"/>
                  <a:pt x="25483" y="16712"/>
                  <a:pt x="25483" y="16825"/>
                </a:cubicBezTo>
                <a:lnTo>
                  <a:pt x="25634" y="16939"/>
                </a:lnTo>
                <a:lnTo>
                  <a:pt x="25748" y="16939"/>
                </a:lnTo>
                <a:lnTo>
                  <a:pt x="25899" y="16825"/>
                </a:lnTo>
                <a:lnTo>
                  <a:pt x="25899" y="16674"/>
                </a:lnTo>
                <a:lnTo>
                  <a:pt x="25748" y="16560"/>
                </a:lnTo>
                <a:cubicBezTo>
                  <a:pt x="25725" y="16549"/>
                  <a:pt x="25703" y="16545"/>
                  <a:pt x="25682" y="16545"/>
                </a:cubicBezTo>
                <a:close/>
                <a:moveTo>
                  <a:pt x="53725" y="16598"/>
                </a:moveTo>
                <a:lnTo>
                  <a:pt x="53574" y="16712"/>
                </a:lnTo>
                <a:cubicBezTo>
                  <a:pt x="53574" y="16750"/>
                  <a:pt x="53574" y="16750"/>
                  <a:pt x="53574" y="16750"/>
                </a:cubicBezTo>
                <a:cubicBezTo>
                  <a:pt x="53574" y="16825"/>
                  <a:pt x="53574" y="16976"/>
                  <a:pt x="53763" y="16976"/>
                </a:cubicBezTo>
                <a:lnTo>
                  <a:pt x="53914" y="16863"/>
                </a:lnTo>
                <a:cubicBezTo>
                  <a:pt x="53952" y="16825"/>
                  <a:pt x="53990" y="16787"/>
                  <a:pt x="54028" y="16750"/>
                </a:cubicBezTo>
                <a:lnTo>
                  <a:pt x="53876" y="16598"/>
                </a:lnTo>
                <a:close/>
                <a:moveTo>
                  <a:pt x="9377" y="16636"/>
                </a:moveTo>
                <a:lnTo>
                  <a:pt x="9226" y="16750"/>
                </a:lnTo>
                <a:cubicBezTo>
                  <a:pt x="9226" y="16750"/>
                  <a:pt x="9188" y="16787"/>
                  <a:pt x="9150" y="16825"/>
                </a:cubicBezTo>
                <a:lnTo>
                  <a:pt x="9263" y="16976"/>
                </a:lnTo>
                <a:cubicBezTo>
                  <a:pt x="9301" y="17014"/>
                  <a:pt x="9339" y="17014"/>
                  <a:pt x="9377" y="17014"/>
                </a:cubicBezTo>
                <a:lnTo>
                  <a:pt x="9566" y="16939"/>
                </a:lnTo>
                <a:cubicBezTo>
                  <a:pt x="9566" y="16901"/>
                  <a:pt x="9604" y="16901"/>
                  <a:pt x="9604" y="16825"/>
                </a:cubicBezTo>
                <a:lnTo>
                  <a:pt x="9490" y="16712"/>
                </a:lnTo>
                <a:cubicBezTo>
                  <a:pt x="9490" y="16674"/>
                  <a:pt x="9453" y="16674"/>
                  <a:pt x="9377" y="16636"/>
                </a:cubicBezTo>
                <a:close/>
                <a:moveTo>
                  <a:pt x="2118" y="16674"/>
                </a:moveTo>
                <a:cubicBezTo>
                  <a:pt x="2042" y="16674"/>
                  <a:pt x="1967" y="16712"/>
                  <a:pt x="1929" y="16787"/>
                </a:cubicBezTo>
                <a:lnTo>
                  <a:pt x="2080" y="16939"/>
                </a:lnTo>
                <a:cubicBezTo>
                  <a:pt x="2042" y="16939"/>
                  <a:pt x="2004" y="16901"/>
                  <a:pt x="2004" y="16901"/>
                </a:cubicBezTo>
                <a:lnTo>
                  <a:pt x="2004" y="16901"/>
                </a:lnTo>
                <a:cubicBezTo>
                  <a:pt x="2004" y="16939"/>
                  <a:pt x="2042" y="17052"/>
                  <a:pt x="2156" y="17090"/>
                </a:cubicBezTo>
                <a:lnTo>
                  <a:pt x="2231" y="17090"/>
                </a:lnTo>
                <a:cubicBezTo>
                  <a:pt x="2307" y="17052"/>
                  <a:pt x="2383" y="16976"/>
                  <a:pt x="2383" y="16901"/>
                </a:cubicBezTo>
                <a:cubicBezTo>
                  <a:pt x="2383" y="16787"/>
                  <a:pt x="2269" y="16674"/>
                  <a:pt x="2118" y="16674"/>
                </a:cubicBezTo>
                <a:close/>
                <a:moveTo>
                  <a:pt x="76334" y="16901"/>
                </a:moveTo>
                <a:cubicBezTo>
                  <a:pt x="76259" y="16901"/>
                  <a:pt x="76145" y="16901"/>
                  <a:pt x="76070" y="16976"/>
                </a:cubicBezTo>
                <a:cubicBezTo>
                  <a:pt x="75881" y="17090"/>
                  <a:pt x="75918" y="17279"/>
                  <a:pt x="76070" y="17354"/>
                </a:cubicBezTo>
                <a:lnTo>
                  <a:pt x="76259" y="17241"/>
                </a:lnTo>
                <a:lnTo>
                  <a:pt x="76259" y="17241"/>
                </a:lnTo>
                <a:cubicBezTo>
                  <a:pt x="76259" y="17279"/>
                  <a:pt x="76221" y="17279"/>
                  <a:pt x="76259" y="17279"/>
                </a:cubicBezTo>
                <a:cubicBezTo>
                  <a:pt x="76296" y="17279"/>
                  <a:pt x="76485" y="17241"/>
                  <a:pt x="76485" y="17090"/>
                </a:cubicBezTo>
                <a:cubicBezTo>
                  <a:pt x="76485" y="17052"/>
                  <a:pt x="76448" y="17014"/>
                  <a:pt x="76448" y="16976"/>
                </a:cubicBezTo>
                <a:lnTo>
                  <a:pt x="76334" y="16901"/>
                </a:lnTo>
                <a:close/>
                <a:moveTo>
                  <a:pt x="67374" y="17052"/>
                </a:moveTo>
                <a:lnTo>
                  <a:pt x="67260" y="17203"/>
                </a:lnTo>
                <a:cubicBezTo>
                  <a:pt x="67260" y="17203"/>
                  <a:pt x="67260" y="17203"/>
                  <a:pt x="67260" y="17241"/>
                </a:cubicBezTo>
                <a:cubicBezTo>
                  <a:pt x="67260" y="17279"/>
                  <a:pt x="67260" y="17430"/>
                  <a:pt x="67449" y="17430"/>
                </a:cubicBezTo>
                <a:lnTo>
                  <a:pt x="67601" y="17317"/>
                </a:lnTo>
                <a:cubicBezTo>
                  <a:pt x="67638" y="17317"/>
                  <a:pt x="67676" y="17279"/>
                  <a:pt x="67714" y="17203"/>
                </a:cubicBezTo>
                <a:lnTo>
                  <a:pt x="67563" y="17052"/>
                </a:lnTo>
                <a:close/>
                <a:moveTo>
                  <a:pt x="4878" y="17052"/>
                </a:moveTo>
                <a:lnTo>
                  <a:pt x="4764" y="17165"/>
                </a:lnTo>
                <a:lnTo>
                  <a:pt x="4764" y="17317"/>
                </a:lnTo>
                <a:lnTo>
                  <a:pt x="4802" y="17392"/>
                </a:lnTo>
                <a:cubicBezTo>
                  <a:pt x="4865" y="17476"/>
                  <a:pt x="4939" y="17502"/>
                  <a:pt x="5006" y="17502"/>
                </a:cubicBezTo>
                <a:cubicBezTo>
                  <a:pt x="5060" y="17502"/>
                  <a:pt x="5109" y="17485"/>
                  <a:pt x="5142" y="17468"/>
                </a:cubicBezTo>
                <a:lnTo>
                  <a:pt x="5407" y="17392"/>
                </a:lnTo>
                <a:cubicBezTo>
                  <a:pt x="5407" y="17279"/>
                  <a:pt x="5369" y="17203"/>
                  <a:pt x="5294" y="17128"/>
                </a:cubicBezTo>
                <a:cubicBezTo>
                  <a:pt x="5180" y="17052"/>
                  <a:pt x="5067" y="17052"/>
                  <a:pt x="4878" y="17052"/>
                </a:cubicBezTo>
                <a:close/>
                <a:moveTo>
                  <a:pt x="64311" y="17052"/>
                </a:moveTo>
                <a:lnTo>
                  <a:pt x="64236" y="17165"/>
                </a:lnTo>
                <a:cubicBezTo>
                  <a:pt x="64198" y="17203"/>
                  <a:pt x="64085" y="17279"/>
                  <a:pt x="64122" y="17430"/>
                </a:cubicBezTo>
                <a:lnTo>
                  <a:pt x="64198" y="17506"/>
                </a:lnTo>
                <a:cubicBezTo>
                  <a:pt x="64274" y="17506"/>
                  <a:pt x="64349" y="17506"/>
                  <a:pt x="64425" y="17468"/>
                </a:cubicBezTo>
                <a:cubicBezTo>
                  <a:pt x="64500" y="17430"/>
                  <a:pt x="64538" y="17317"/>
                  <a:pt x="64538" y="17241"/>
                </a:cubicBezTo>
                <a:cubicBezTo>
                  <a:pt x="64538" y="17128"/>
                  <a:pt x="64500" y="17090"/>
                  <a:pt x="64463" y="17090"/>
                </a:cubicBezTo>
                <a:lnTo>
                  <a:pt x="64311" y="17052"/>
                </a:lnTo>
                <a:close/>
                <a:moveTo>
                  <a:pt x="81703" y="17128"/>
                </a:moveTo>
                <a:lnTo>
                  <a:pt x="81552" y="17203"/>
                </a:lnTo>
                <a:cubicBezTo>
                  <a:pt x="81552" y="17203"/>
                  <a:pt x="81514" y="17203"/>
                  <a:pt x="81514" y="17241"/>
                </a:cubicBezTo>
                <a:cubicBezTo>
                  <a:pt x="81514" y="17279"/>
                  <a:pt x="81438" y="17354"/>
                  <a:pt x="81476" y="17468"/>
                </a:cubicBezTo>
                <a:lnTo>
                  <a:pt x="81627" y="17543"/>
                </a:lnTo>
                <a:lnTo>
                  <a:pt x="81779" y="17543"/>
                </a:lnTo>
                <a:lnTo>
                  <a:pt x="81930" y="17392"/>
                </a:lnTo>
                <a:cubicBezTo>
                  <a:pt x="81968" y="17354"/>
                  <a:pt x="81968" y="17354"/>
                  <a:pt x="81968" y="17317"/>
                </a:cubicBezTo>
                <a:cubicBezTo>
                  <a:pt x="81968" y="17279"/>
                  <a:pt x="81968" y="17203"/>
                  <a:pt x="81816" y="17165"/>
                </a:cubicBezTo>
                <a:cubicBezTo>
                  <a:pt x="81779" y="17128"/>
                  <a:pt x="81741" y="17128"/>
                  <a:pt x="81703" y="17128"/>
                </a:cubicBezTo>
                <a:close/>
                <a:moveTo>
                  <a:pt x="36069" y="17165"/>
                </a:moveTo>
                <a:lnTo>
                  <a:pt x="35918" y="17241"/>
                </a:lnTo>
                <a:cubicBezTo>
                  <a:pt x="35918" y="17241"/>
                  <a:pt x="35918" y="17241"/>
                  <a:pt x="35880" y="17279"/>
                </a:cubicBezTo>
                <a:cubicBezTo>
                  <a:pt x="35842" y="17317"/>
                  <a:pt x="35804" y="17354"/>
                  <a:pt x="35804" y="17430"/>
                </a:cubicBezTo>
                <a:cubicBezTo>
                  <a:pt x="35804" y="17468"/>
                  <a:pt x="35842" y="17543"/>
                  <a:pt x="36031" y="17581"/>
                </a:cubicBezTo>
                <a:lnTo>
                  <a:pt x="36183" y="17543"/>
                </a:lnTo>
                <a:cubicBezTo>
                  <a:pt x="36220" y="17468"/>
                  <a:pt x="36258" y="17392"/>
                  <a:pt x="36258" y="17317"/>
                </a:cubicBezTo>
                <a:cubicBezTo>
                  <a:pt x="36258" y="17241"/>
                  <a:pt x="36183" y="17165"/>
                  <a:pt x="36069" y="17165"/>
                </a:cubicBezTo>
                <a:close/>
                <a:moveTo>
                  <a:pt x="44122" y="17468"/>
                </a:moveTo>
                <a:lnTo>
                  <a:pt x="44009" y="17543"/>
                </a:lnTo>
                <a:cubicBezTo>
                  <a:pt x="43933" y="17695"/>
                  <a:pt x="44047" y="17808"/>
                  <a:pt x="44236" y="17808"/>
                </a:cubicBezTo>
                <a:lnTo>
                  <a:pt x="44500" y="17770"/>
                </a:lnTo>
                <a:lnTo>
                  <a:pt x="44500" y="17733"/>
                </a:lnTo>
                <a:cubicBezTo>
                  <a:pt x="44500" y="17619"/>
                  <a:pt x="44462" y="17581"/>
                  <a:pt x="44425" y="17543"/>
                </a:cubicBezTo>
                <a:cubicBezTo>
                  <a:pt x="44349" y="17468"/>
                  <a:pt x="44236" y="17468"/>
                  <a:pt x="44122" y="17468"/>
                </a:cubicBezTo>
                <a:close/>
                <a:moveTo>
                  <a:pt x="88168" y="17354"/>
                </a:moveTo>
                <a:lnTo>
                  <a:pt x="88055" y="17506"/>
                </a:lnTo>
                <a:lnTo>
                  <a:pt x="88055" y="17695"/>
                </a:lnTo>
                <a:lnTo>
                  <a:pt x="88168" y="17808"/>
                </a:lnTo>
                <a:lnTo>
                  <a:pt x="88357" y="17808"/>
                </a:lnTo>
                <a:lnTo>
                  <a:pt x="88508" y="17657"/>
                </a:lnTo>
                <a:lnTo>
                  <a:pt x="88470" y="17619"/>
                </a:lnTo>
                <a:cubicBezTo>
                  <a:pt x="88470" y="17543"/>
                  <a:pt x="88433" y="17354"/>
                  <a:pt x="88168" y="17354"/>
                </a:cubicBezTo>
                <a:close/>
                <a:moveTo>
                  <a:pt x="86164" y="17430"/>
                </a:moveTo>
                <a:cubicBezTo>
                  <a:pt x="86051" y="17430"/>
                  <a:pt x="85975" y="17430"/>
                  <a:pt x="85900" y="17468"/>
                </a:cubicBezTo>
                <a:cubicBezTo>
                  <a:pt x="85824" y="17543"/>
                  <a:pt x="85786" y="17619"/>
                  <a:pt x="85824" y="17770"/>
                </a:cubicBezTo>
                <a:lnTo>
                  <a:pt x="85937" y="17846"/>
                </a:lnTo>
                <a:cubicBezTo>
                  <a:pt x="85971" y="17857"/>
                  <a:pt x="86001" y="17862"/>
                  <a:pt x="86027" y="17862"/>
                </a:cubicBezTo>
                <a:cubicBezTo>
                  <a:pt x="86092" y="17862"/>
                  <a:pt x="86137" y="17835"/>
                  <a:pt x="86164" y="17808"/>
                </a:cubicBezTo>
                <a:cubicBezTo>
                  <a:pt x="86240" y="17770"/>
                  <a:pt x="86278" y="17695"/>
                  <a:pt x="86278" y="17581"/>
                </a:cubicBezTo>
                <a:cubicBezTo>
                  <a:pt x="86278" y="17581"/>
                  <a:pt x="86278" y="17543"/>
                  <a:pt x="86278" y="17543"/>
                </a:cubicBezTo>
                <a:lnTo>
                  <a:pt x="86164" y="17430"/>
                </a:lnTo>
                <a:close/>
                <a:moveTo>
                  <a:pt x="61438" y="17468"/>
                </a:moveTo>
                <a:lnTo>
                  <a:pt x="61287" y="17657"/>
                </a:lnTo>
                <a:cubicBezTo>
                  <a:pt x="61325" y="17657"/>
                  <a:pt x="61325" y="17695"/>
                  <a:pt x="61325" y="17695"/>
                </a:cubicBezTo>
                <a:lnTo>
                  <a:pt x="61325" y="17770"/>
                </a:lnTo>
                <a:cubicBezTo>
                  <a:pt x="61325" y="17808"/>
                  <a:pt x="61325" y="17846"/>
                  <a:pt x="61400" y="17884"/>
                </a:cubicBezTo>
                <a:lnTo>
                  <a:pt x="61627" y="17808"/>
                </a:lnTo>
                <a:cubicBezTo>
                  <a:pt x="61665" y="17808"/>
                  <a:pt x="61740" y="17733"/>
                  <a:pt x="61740" y="17619"/>
                </a:cubicBezTo>
                <a:cubicBezTo>
                  <a:pt x="61740" y="17619"/>
                  <a:pt x="61740" y="17581"/>
                  <a:pt x="61740" y="17543"/>
                </a:cubicBezTo>
                <a:lnTo>
                  <a:pt x="61589" y="17468"/>
                </a:lnTo>
                <a:close/>
                <a:moveTo>
                  <a:pt x="44803" y="17468"/>
                </a:moveTo>
                <a:lnTo>
                  <a:pt x="44651" y="17581"/>
                </a:lnTo>
                <a:lnTo>
                  <a:pt x="44651" y="17808"/>
                </a:lnTo>
                <a:lnTo>
                  <a:pt x="44803" y="17922"/>
                </a:lnTo>
                <a:cubicBezTo>
                  <a:pt x="45030" y="17922"/>
                  <a:pt x="45067" y="17808"/>
                  <a:pt x="45067" y="17733"/>
                </a:cubicBezTo>
                <a:cubicBezTo>
                  <a:pt x="45067" y="17733"/>
                  <a:pt x="45067" y="17695"/>
                  <a:pt x="45067" y="17657"/>
                </a:cubicBezTo>
                <a:lnTo>
                  <a:pt x="44992" y="17468"/>
                </a:lnTo>
                <a:close/>
                <a:moveTo>
                  <a:pt x="17506" y="17543"/>
                </a:moveTo>
                <a:cubicBezTo>
                  <a:pt x="17354" y="17543"/>
                  <a:pt x="17241" y="17619"/>
                  <a:pt x="17241" y="17733"/>
                </a:cubicBezTo>
                <a:lnTo>
                  <a:pt x="17354" y="17846"/>
                </a:lnTo>
                <a:cubicBezTo>
                  <a:pt x="17354" y="17846"/>
                  <a:pt x="17392" y="17884"/>
                  <a:pt x="17430" y="17884"/>
                </a:cubicBezTo>
                <a:cubicBezTo>
                  <a:pt x="17453" y="17907"/>
                  <a:pt x="17518" y="17944"/>
                  <a:pt x="17599" y="17944"/>
                </a:cubicBezTo>
                <a:cubicBezTo>
                  <a:pt x="17652" y="17944"/>
                  <a:pt x="17711" y="17928"/>
                  <a:pt x="17770" y="17884"/>
                </a:cubicBezTo>
                <a:lnTo>
                  <a:pt x="17808" y="17808"/>
                </a:lnTo>
                <a:lnTo>
                  <a:pt x="17808" y="17770"/>
                </a:lnTo>
                <a:cubicBezTo>
                  <a:pt x="17808" y="17619"/>
                  <a:pt x="17657" y="17543"/>
                  <a:pt x="17506" y="17543"/>
                </a:cubicBezTo>
                <a:close/>
                <a:moveTo>
                  <a:pt x="2685" y="17581"/>
                </a:moveTo>
                <a:lnTo>
                  <a:pt x="2534" y="17695"/>
                </a:lnTo>
                <a:cubicBezTo>
                  <a:pt x="2534" y="17733"/>
                  <a:pt x="2534" y="17733"/>
                  <a:pt x="2534" y="17733"/>
                </a:cubicBezTo>
                <a:lnTo>
                  <a:pt x="2685" y="17733"/>
                </a:lnTo>
                <a:lnTo>
                  <a:pt x="2534" y="17770"/>
                </a:lnTo>
                <a:cubicBezTo>
                  <a:pt x="2534" y="17922"/>
                  <a:pt x="2609" y="17997"/>
                  <a:pt x="2685" y="17997"/>
                </a:cubicBezTo>
                <a:lnTo>
                  <a:pt x="2836" y="17997"/>
                </a:lnTo>
                <a:cubicBezTo>
                  <a:pt x="2874" y="17922"/>
                  <a:pt x="2912" y="17846"/>
                  <a:pt x="2912" y="17808"/>
                </a:cubicBezTo>
                <a:cubicBezTo>
                  <a:pt x="2912" y="17695"/>
                  <a:pt x="2836" y="17581"/>
                  <a:pt x="2685" y="17581"/>
                </a:cubicBezTo>
                <a:close/>
                <a:moveTo>
                  <a:pt x="53461" y="17506"/>
                </a:moveTo>
                <a:lnTo>
                  <a:pt x="53234" y="17581"/>
                </a:lnTo>
                <a:cubicBezTo>
                  <a:pt x="53234" y="17543"/>
                  <a:pt x="53234" y="17543"/>
                  <a:pt x="53196" y="17543"/>
                </a:cubicBezTo>
                <a:cubicBezTo>
                  <a:pt x="53158" y="17581"/>
                  <a:pt x="52969" y="17657"/>
                  <a:pt x="53045" y="17846"/>
                </a:cubicBezTo>
                <a:lnTo>
                  <a:pt x="53158" y="17922"/>
                </a:lnTo>
                <a:cubicBezTo>
                  <a:pt x="53187" y="17950"/>
                  <a:pt x="53237" y="18023"/>
                  <a:pt x="53343" y="18023"/>
                </a:cubicBezTo>
                <a:cubicBezTo>
                  <a:pt x="53376" y="18023"/>
                  <a:pt x="53415" y="18015"/>
                  <a:pt x="53461" y="17997"/>
                </a:cubicBezTo>
                <a:lnTo>
                  <a:pt x="53536" y="17846"/>
                </a:lnTo>
                <a:cubicBezTo>
                  <a:pt x="53536" y="17808"/>
                  <a:pt x="53536" y="17770"/>
                  <a:pt x="53536" y="17733"/>
                </a:cubicBezTo>
                <a:cubicBezTo>
                  <a:pt x="53536" y="17657"/>
                  <a:pt x="53536" y="17581"/>
                  <a:pt x="53461" y="17506"/>
                </a:cubicBezTo>
                <a:close/>
                <a:moveTo>
                  <a:pt x="27161" y="17679"/>
                </a:moveTo>
                <a:cubicBezTo>
                  <a:pt x="27083" y="17679"/>
                  <a:pt x="27011" y="17706"/>
                  <a:pt x="26957" y="17733"/>
                </a:cubicBezTo>
                <a:cubicBezTo>
                  <a:pt x="26920" y="17770"/>
                  <a:pt x="26882" y="17846"/>
                  <a:pt x="26882" y="17959"/>
                </a:cubicBezTo>
                <a:lnTo>
                  <a:pt x="27033" y="18073"/>
                </a:lnTo>
                <a:lnTo>
                  <a:pt x="27260" y="18073"/>
                </a:lnTo>
                <a:lnTo>
                  <a:pt x="27411" y="17959"/>
                </a:lnTo>
                <a:lnTo>
                  <a:pt x="27411" y="17808"/>
                </a:lnTo>
                <a:lnTo>
                  <a:pt x="27260" y="17695"/>
                </a:lnTo>
                <a:cubicBezTo>
                  <a:pt x="27227" y="17684"/>
                  <a:pt x="27193" y="17679"/>
                  <a:pt x="27161" y="17679"/>
                </a:cubicBezTo>
                <a:close/>
                <a:moveTo>
                  <a:pt x="88258" y="17830"/>
                </a:moveTo>
                <a:cubicBezTo>
                  <a:pt x="88180" y="17830"/>
                  <a:pt x="88108" y="17857"/>
                  <a:pt x="88055" y="17884"/>
                </a:cubicBezTo>
                <a:cubicBezTo>
                  <a:pt x="88017" y="17922"/>
                  <a:pt x="87979" y="17997"/>
                  <a:pt x="87979" y="18111"/>
                </a:cubicBezTo>
                <a:lnTo>
                  <a:pt x="88092" y="18224"/>
                </a:lnTo>
                <a:cubicBezTo>
                  <a:pt x="88244" y="18224"/>
                  <a:pt x="88357" y="18224"/>
                  <a:pt x="88395" y="18148"/>
                </a:cubicBezTo>
                <a:cubicBezTo>
                  <a:pt x="88470" y="18148"/>
                  <a:pt x="88508" y="18073"/>
                  <a:pt x="88508" y="17997"/>
                </a:cubicBezTo>
                <a:cubicBezTo>
                  <a:pt x="88508" y="17959"/>
                  <a:pt x="88508" y="17959"/>
                  <a:pt x="88508" y="17922"/>
                </a:cubicBezTo>
                <a:lnTo>
                  <a:pt x="88357" y="17846"/>
                </a:lnTo>
                <a:cubicBezTo>
                  <a:pt x="88324" y="17835"/>
                  <a:pt x="88291" y="17830"/>
                  <a:pt x="88258" y="17830"/>
                </a:cubicBezTo>
                <a:close/>
                <a:moveTo>
                  <a:pt x="63366" y="17884"/>
                </a:moveTo>
                <a:cubicBezTo>
                  <a:pt x="63253" y="17884"/>
                  <a:pt x="63177" y="17884"/>
                  <a:pt x="63139" y="17959"/>
                </a:cubicBezTo>
                <a:cubicBezTo>
                  <a:pt x="63064" y="17997"/>
                  <a:pt x="63026" y="18111"/>
                  <a:pt x="63026" y="18224"/>
                </a:cubicBezTo>
                <a:lnTo>
                  <a:pt x="63139" y="18337"/>
                </a:lnTo>
                <a:cubicBezTo>
                  <a:pt x="63404" y="18337"/>
                  <a:pt x="63480" y="18148"/>
                  <a:pt x="63480" y="18073"/>
                </a:cubicBezTo>
                <a:lnTo>
                  <a:pt x="63480" y="18035"/>
                </a:lnTo>
                <a:lnTo>
                  <a:pt x="63366" y="17884"/>
                </a:lnTo>
                <a:close/>
                <a:moveTo>
                  <a:pt x="67865" y="17695"/>
                </a:moveTo>
                <a:lnTo>
                  <a:pt x="67752" y="17733"/>
                </a:lnTo>
                <a:cubicBezTo>
                  <a:pt x="67638" y="17922"/>
                  <a:pt x="67676" y="18148"/>
                  <a:pt x="67790" y="18262"/>
                </a:cubicBezTo>
                <a:cubicBezTo>
                  <a:pt x="67828" y="18300"/>
                  <a:pt x="67941" y="18337"/>
                  <a:pt x="68054" y="18337"/>
                </a:cubicBezTo>
                <a:lnTo>
                  <a:pt x="68168" y="18300"/>
                </a:lnTo>
                <a:cubicBezTo>
                  <a:pt x="68206" y="18224"/>
                  <a:pt x="68243" y="18148"/>
                  <a:pt x="68243" y="18073"/>
                </a:cubicBezTo>
                <a:cubicBezTo>
                  <a:pt x="68243" y="17922"/>
                  <a:pt x="68206" y="17846"/>
                  <a:pt x="68092" y="17770"/>
                </a:cubicBezTo>
                <a:cubicBezTo>
                  <a:pt x="68054" y="17695"/>
                  <a:pt x="67941" y="17695"/>
                  <a:pt x="67865" y="17695"/>
                </a:cubicBezTo>
                <a:close/>
                <a:moveTo>
                  <a:pt x="21135" y="17997"/>
                </a:moveTo>
                <a:lnTo>
                  <a:pt x="20984" y="18111"/>
                </a:lnTo>
                <a:cubicBezTo>
                  <a:pt x="20946" y="18300"/>
                  <a:pt x="21022" y="18413"/>
                  <a:pt x="21211" y="18413"/>
                </a:cubicBezTo>
                <a:lnTo>
                  <a:pt x="21362" y="18337"/>
                </a:lnTo>
                <a:cubicBezTo>
                  <a:pt x="21362" y="18300"/>
                  <a:pt x="21362" y="18262"/>
                  <a:pt x="21362" y="18262"/>
                </a:cubicBezTo>
                <a:cubicBezTo>
                  <a:pt x="21362" y="18111"/>
                  <a:pt x="21286" y="17997"/>
                  <a:pt x="21135" y="17997"/>
                </a:cubicBezTo>
                <a:close/>
                <a:moveTo>
                  <a:pt x="20114" y="17884"/>
                </a:moveTo>
                <a:cubicBezTo>
                  <a:pt x="20001" y="17884"/>
                  <a:pt x="19887" y="17884"/>
                  <a:pt x="19850" y="17922"/>
                </a:cubicBezTo>
                <a:cubicBezTo>
                  <a:pt x="19736" y="17997"/>
                  <a:pt x="19698" y="18148"/>
                  <a:pt x="19698" y="18262"/>
                </a:cubicBezTo>
                <a:lnTo>
                  <a:pt x="19887" y="18375"/>
                </a:lnTo>
                <a:cubicBezTo>
                  <a:pt x="19887" y="18375"/>
                  <a:pt x="19887" y="18375"/>
                  <a:pt x="19925" y="18413"/>
                </a:cubicBezTo>
                <a:cubicBezTo>
                  <a:pt x="19963" y="18451"/>
                  <a:pt x="20001" y="18489"/>
                  <a:pt x="20114" y="18489"/>
                </a:cubicBezTo>
                <a:cubicBezTo>
                  <a:pt x="20228" y="18489"/>
                  <a:pt x="20266" y="18375"/>
                  <a:pt x="20266" y="18375"/>
                </a:cubicBezTo>
                <a:lnTo>
                  <a:pt x="20228" y="18224"/>
                </a:lnTo>
                <a:cubicBezTo>
                  <a:pt x="20228" y="18224"/>
                  <a:pt x="20228" y="18186"/>
                  <a:pt x="20228" y="18148"/>
                </a:cubicBezTo>
                <a:cubicBezTo>
                  <a:pt x="20228" y="18111"/>
                  <a:pt x="20228" y="18035"/>
                  <a:pt x="20228" y="17997"/>
                </a:cubicBezTo>
                <a:lnTo>
                  <a:pt x="20114" y="17884"/>
                </a:lnTo>
                <a:close/>
                <a:moveTo>
                  <a:pt x="36031" y="18035"/>
                </a:moveTo>
                <a:lnTo>
                  <a:pt x="35918" y="18186"/>
                </a:lnTo>
                <a:lnTo>
                  <a:pt x="35918" y="18224"/>
                </a:lnTo>
                <a:cubicBezTo>
                  <a:pt x="35956" y="18300"/>
                  <a:pt x="35993" y="18489"/>
                  <a:pt x="36258" y="18489"/>
                </a:cubicBezTo>
                <a:lnTo>
                  <a:pt x="36372" y="18375"/>
                </a:lnTo>
                <a:cubicBezTo>
                  <a:pt x="36372" y="18337"/>
                  <a:pt x="36372" y="18337"/>
                  <a:pt x="36372" y="18300"/>
                </a:cubicBezTo>
                <a:cubicBezTo>
                  <a:pt x="36372" y="18224"/>
                  <a:pt x="36334" y="18148"/>
                  <a:pt x="36296" y="18111"/>
                </a:cubicBezTo>
                <a:cubicBezTo>
                  <a:pt x="36220" y="18035"/>
                  <a:pt x="36145" y="18035"/>
                  <a:pt x="36031" y="18035"/>
                </a:cubicBezTo>
                <a:close/>
                <a:moveTo>
                  <a:pt x="8426" y="18086"/>
                </a:moveTo>
                <a:cubicBezTo>
                  <a:pt x="8387" y="18086"/>
                  <a:pt x="8350" y="18095"/>
                  <a:pt x="8318" y="18111"/>
                </a:cubicBezTo>
                <a:lnTo>
                  <a:pt x="8205" y="18186"/>
                </a:lnTo>
                <a:lnTo>
                  <a:pt x="8205" y="18224"/>
                </a:lnTo>
                <a:cubicBezTo>
                  <a:pt x="8205" y="18337"/>
                  <a:pt x="8243" y="18451"/>
                  <a:pt x="8280" y="18489"/>
                </a:cubicBezTo>
                <a:lnTo>
                  <a:pt x="8394" y="18526"/>
                </a:lnTo>
                <a:cubicBezTo>
                  <a:pt x="8427" y="18538"/>
                  <a:pt x="8457" y="18542"/>
                  <a:pt x="8484" y="18542"/>
                </a:cubicBezTo>
                <a:cubicBezTo>
                  <a:pt x="8548" y="18542"/>
                  <a:pt x="8594" y="18515"/>
                  <a:pt x="8621" y="18489"/>
                </a:cubicBezTo>
                <a:cubicBezTo>
                  <a:pt x="8659" y="18451"/>
                  <a:pt x="8696" y="18375"/>
                  <a:pt x="8696" y="18337"/>
                </a:cubicBezTo>
                <a:cubicBezTo>
                  <a:pt x="8696" y="18262"/>
                  <a:pt x="8659" y="18186"/>
                  <a:pt x="8583" y="18148"/>
                </a:cubicBezTo>
                <a:cubicBezTo>
                  <a:pt x="8539" y="18104"/>
                  <a:pt x="8481" y="18086"/>
                  <a:pt x="8426" y="18086"/>
                </a:cubicBezTo>
                <a:close/>
                <a:moveTo>
                  <a:pt x="5507" y="18252"/>
                </a:moveTo>
                <a:cubicBezTo>
                  <a:pt x="5487" y="18252"/>
                  <a:pt x="5466" y="18255"/>
                  <a:pt x="5445" y="18262"/>
                </a:cubicBezTo>
                <a:cubicBezTo>
                  <a:pt x="5332" y="18262"/>
                  <a:pt x="5218" y="18337"/>
                  <a:pt x="5218" y="18451"/>
                </a:cubicBezTo>
                <a:cubicBezTo>
                  <a:pt x="5218" y="18489"/>
                  <a:pt x="5256" y="18564"/>
                  <a:pt x="5407" y="18640"/>
                </a:cubicBezTo>
                <a:cubicBezTo>
                  <a:pt x="5407" y="18640"/>
                  <a:pt x="5483" y="18640"/>
                  <a:pt x="5558" y="18602"/>
                </a:cubicBezTo>
                <a:cubicBezTo>
                  <a:pt x="5596" y="18602"/>
                  <a:pt x="5710" y="18526"/>
                  <a:pt x="5710" y="18413"/>
                </a:cubicBezTo>
                <a:lnTo>
                  <a:pt x="5710" y="18375"/>
                </a:lnTo>
                <a:cubicBezTo>
                  <a:pt x="5679" y="18314"/>
                  <a:pt x="5597" y="18252"/>
                  <a:pt x="5507" y="18252"/>
                </a:cubicBezTo>
                <a:close/>
                <a:moveTo>
                  <a:pt x="48621" y="18186"/>
                </a:moveTo>
                <a:lnTo>
                  <a:pt x="48470" y="18337"/>
                </a:lnTo>
                <a:cubicBezTo>
                  <a:pt x="48470" y="18337"/>
                  <a:pt x="48470" y="18375"/>
                  <a:pt x="48470" y="18375"/>
                </a:cubicBezTo>
                <a:cubicBezTo>
                  <a:pt x="48432" y="18413"/>
                  <a:pt x="48432" y="18413"/>
                  <a:pt x="48432" y="18451"/>
                </a:cubicBezTo>
                <a:cubicBezTo>
                  <a:pt x="48432" y="18489"/>
                  <a:pt x="48432" y="18564"/>
                  <a:pt x="48546" y="18602"/>
                </a:cubicBezTo>
                <a:cubicBezTo>
                  <a:pt x="48583" y="18640"/>
                  <a:pt x="48659" y="18640"/>
                  <a:pt x="48772" y="18640"/>
                </a:cubicBezTo>
                <a:lnTo>
                  <a:pt x="48848" y="18526"/>
                </a:lnTo>
                <a:cubicBezTo>
                  <a:pt x="48848" y="18526"/>
                  <a:pt x="48848" y="18489"/>
                  <a:pt x="48848" y="18451"/>
                </a:cubicBezTo>
                <a:cubicBezTo>
                  <a:pt x="48848" y="18300"/>
                  <a:pt x="48772" y="18224"/>
                  <a:pt x="48621" y="18186"/>
                </a:cubicBezTo>
                <a:close/>
                <a:moveTo>
                  <a:pt x="74141" y="18186"/>
                </a:moveTo>
                <a:lnTo>
                  <a:pt x="73990" y="18337"/>
                </a:lnTo>
                <a:cubicBezTo>
                  <a:pt x="73990" y="18337"/>
                  <a:pt x="73990" y="18337"/>
                  <a:pt x="73990" y="18375"/>
                </a:cubicBezTo>
                <a:cubicBezTo>
                  <a:pt x="73990" y="18413"/>
                  <a:pt x="73952" y="18451"/>
                  <a:pt x="73952" y="18526"/>
                </a:cubicBezTo>
                <a:lnTo>
                  <a:pt x="74028" y="18640"/>
                </a:lnTo>
                <a:cubicBezTo>
                  <a:pt x="74061" y="18651"/>
                  <a:pt x="74094" y="18656"/>
                  <a:pt x="74127" y="18656"/>
                </a:cubicBezTo>
                <a:cubicBezTo>
                  <a:pt x="74205" y="18656"/>
                  <a:pt x="74277" y="18629"/>
                  <a:pt x="74330" y="18602"/>
                </a:cubicBezTo>
                <a:cubicBezTo>
                  <a:pt x="74406" y="18564"/>
                  <a:pt x="74444" y="18489"/>
                  <a:pt x="74444" y="18413"/>
                </a:cubicBezTo>
                <a:cubicBezTo>
                  <a:pt x="74444" y="18337"/>
                  <a:pt x="74406" y="18300"/>
                  <a:pt x="74368" y="18262"/>
                </a:cubicBezTo>
                <a:cubicBezTo>
                  <a:pt x="74330" y="18224"/>
                  <a:pt x="74255" y="18186"/>
                  <a:pt x="74141" y="18186"/>
                </a:cubicBezTo>
                <a:close/>
                <a:moveTo>
                  <a:pt x="31230" y="18262"/>
                </a:moveTo>
                <a:lnTo>
                  <a:pt x="31078" y="18375"/>
                </a:lnTo>
                <a:cubicBezTo>
                  <a:pt x="31078" y="18564"/>
                  <a:pt x="31230" y="18602"/>
                  <a:pt x="31343" y="18678"/>
                </a:cubicBezTo>
                <a:lnTo>
                  <a:pt x="31494" y="18640"/>
                </a:lnTo>
                <a:cubicBezTo>
                  <a:pt x="31570" y="18602"/>
                  <a:pt x="31608" y="18526"/>
                  <a:pt x="31608" y="18489"/>
                </a:cubicBezTo>
                <a:cubicBezTo>
                  <a:pt x="31608" y="18375"/>
                  <a:pt x="31419" y="18262"/>
                  <a:pt x="31230" y="18262"/>
                </a:cubicBezTo>
                <a:close/>
                <a:moveTo>
                  <a:pt x="59888" y="18337"/>
                </a:moveTo>
                <a:lnTo>
                  <a:pt x="59737" y="18451"/>
                </a:lnTo>
                <a:cubicBezTo>
                  <a:pt x="59699" y="18640"/>
                  <a:pt x="59774" y="18753"/>
                  <a:pt x="59964" y="18791"/>
                </a:cubicBezTo>
                <a:lnTo>
                  <a:pt x="60115" y="18678"/>
                </a:lnTo>
                <a:cubicBezTo>
                  <a:pt x="60115" y="18678"/>
                  <a:pt x="60115" y="18640"/>
                  <a:pt x="60115" y="18602"/>
                </a:cubicBezTo>
                <a:cubicBezTo>
                  <a:pt x="60115" y="18489"/>
                  <a:pt x="60039" y="18375"/>
                  <a:pt x="59888" y="18337"/>
                </a:cubicBezTo>
                <a:close/>
                <a:moveTo>
                  <a:pt x="82769" y="18407"/>
                </a:moveTo>
                <a:cubicBezTo>
                  <a:pt x="82594" y="18407"/>
                  <a:pt x="82526" y="18535"/>
                  <a:pt x="82459" y="18602"/>
                </a:cubicBezTo>
                <a:lnTo>
                  <a:pt x="82497" y="18753"/>
                </a:lnTo>
                <a:cubicBezTo>
                  <a:pt x="82544" y="18800"/>
                  <a:pt x="82590" y="18832"/>
                  <a:pt x="82646" y="18832"/>
                </a:cubicBezTo>
                <a:cubicBezTo>
                  <a:pt x="82680" y="18832"/>
                  <a:pt x="82718" y="18820"/>
                  <a:pt x="82762" y="18791"/>
                </a:cubicBezTo>
                <a:lnTo>
                  <a:pt x="82799" y="18791"/>
                </a:lnTo>
                <a:lnTo>
                  <a:pt x="82951" y="18678"/>
                </a:lnTo>
                <a:lnTo>
                  <a:pt x="82951" y="18526"/>
                </a:lnTo>
                <a:lnTo>
                  <a:pt x="82837" y="18413"/>
                </a:lnTo>
                <a:cubicBezTo>
                  <a:pt x="82813" y="18409"/>
                  <a:pt x="82790" y="18407"/>
                  <a:pt x="82769" y="18407"/>
                </a:cubicBezTo>
                <a:close/>
                <a:moveTo>
                  <a:pt x="36437" y="18510"/>
                </a:moveTo>
                <a:cubicBezTo>
                  <a:pt x="36418" y="18510"/>
                  <a:pt x="36397" y="18514"/>
                  <a:pt x="36372" y="18526"/>
                </a:cubicBezTo>
                <a:lnTo>
                  <a:pt x="36258" y="18602"/>
                </a:lnTo>
                <a:cubicBezTo>
                  <a:pt x="36258" y="18640"/>
                  <a:pt x="36220" y="18678"/>
                  <a:pt x="36220" y="18753"/>
                </a:cubicBezTo>
                <a:lnTo>
                  <a:pt x="36220" y="18791"/>
                </a:lnTo>
                <a:lnTo>
                  <a:pt x="36296" y="18867"/>
                </a:lnTo>
                <a:cubicBezTo>
                  <a:pt x="36372" y="18905"/>
                  <a:pt x="36447" y="18905"/>
                  <a:pt x="36523" y="18905"/>
                </a:cubicBezTo>
                <a:cubicBezTo>
                  <a:pt x="36598" y="18867"/>
                  <a:pt x="36636" y="18791"/>
                  <a:pt x="36636" y="18716"/>
                </a:cubicBezTo>
                <a:cubicBezTo>
                  <a:pt x="36636" y="18640"/>
                  <a:pt x="36598" y="18564"/>
                  <a:pt x="36561" y="18526"/>
                </a:cubicBezTo>
                <a:cubicBezTo>
                  <a:pt x="36510" y="18526"/>
                  <a:pt x="36477" y="18510"/>
                  <a:pt x="36437" y="18510"/>
                </a:cubicBezTo>
                <a:close/>
                <a:moveTo>
                  <a:pt x="35124" y="18602"/>
                </a:moveTo>
                <a:lnTo>
                  <a:pt x="34973" y="18716"/>
                </a:lnTo>
                <a:cubicBezTo>
                  <a:pt x="34973" y="18753"/>
                  <a:pt x="34935" y="18791"/>
                  <a:pt x="34935" y="18829"/>
                </a:cubicBezTo>
                <a:lnTo>
                  <a:pt x="35048" y="19018"/>
                </a:lnTo>
                <a:lnTo>
                  <a:pt x="35200" y="19018"/>
                </a:lnTo>
                <a:lnTo>
                  <a:pt x="35351" y="18867"/>
                </a:lnTo>
                <a:lnTo>
                  <a:pt x="35351" y="18791"/>
                </a:lnTo>
                <a:lnTo>
                  <a:pt x="35237" y="18678"/>
                </a:lnTo>
                <a:cubicBezTo>
                  <a:pt x="35200" y="18640"/>
                  <a:pt x="35162" y="18640"/>
                  <a:pt x="35124" y="18602"/>
                </a:cubicBezTo>
                <a:close/>
                <a:moveTo>
                  <a:pt x="56334" y="18980"/>
                </a:moveTo>
                <a:cubicBezTo>
                  <a:pt x="56268" y="18980"/>
                  <a:pt x="56202" y="19018"/>
                  <a:pt x="56258" y="19094"/>
                </a:cubicBezTo>
                <a:lnTo>
                  <a:pt x="56410" y="19094"/>
                </a:lnTo>
                <a:cubicBezTo>
                  <a:pt x="56466" y="19018"/>
                  <a:pt x="56400" y="18980"/>
                  <a:pt x="56334" y="18980"/>
                </a:cubicBezTo>
                <a:close/>
                <a:moveTo>
                  <a:pt x="50058" y="18867"/>
                </a:moveTo>
                <a:cubicBezTo>
                  <a:pt x="50020" y="18867"/>
                  <a:pt x="49982" y="18867"/>
                  <a:pt x="49944" y="18905"/>
                </a:cubicBezTo>
                <a:cubicBezTo>
                  <a:pt x="49869" y="18905"/>
                  <a:pt x="49831" y="18980"/>
                  <a:pt x="49831" y="19018"/>
                </a:cubicBezTo>
                <a:lnTo>
                  <a:pt x="49831" y="19056"/>
                </a:lnTo>
                <a:lnTo>
                  <a:pt x="49907" y="19131"/>
                </a:lnTo>
                <a:cubicBezTo>
                  <a:pt x="49907" y="19094"/>
                  <a:pt x="49907" y="19094"/>
                  <a:pt x="49907" y="19056"/>
                </a:cubicBezTo>
                <a:lnTo>
                  <a:pt x="50020" y="19207"/>
                </a:lnTo>
                <a:lnTo>
                  <a:pt x="50171" y="19207"/>
                </a:lnTo>
                <a:lnTo>
                  <a:pt x="50285" y="19169"/>
                </a:lnTo>
                <a:cubicBezTo>
                  <a:pt x="50285" y="19131"/>
                  <a:pt x="50323" y="19094"/>
                  <a:pt x="50323" y="19056"/>
                </a:cubicBezTo>
                <a:cubicBezTo>
                  <a:pt x="50323" y="18942"/>
                  <a:pt x="50209" y="18867"/>
                  <a:pt x="50058" y="18867"/>
                </a:cubicBezTo>
                <a:close/>
                <a:moveTo>
                  <a:pt x="55315" y="19322"/>
                </a:moveTo>
                <a:lnTo>
                  <a:pt x="55351" y="19358"/>
                </a:lnTo>
                <a:cubicBezTo>
                  <a:pt x="55327" y="19358"/>
                  <a:pt x="55318" y="19343"/>
                  <a:pt x="55315" y="19322"/>
                </a:cubicBezTo>
                <a:close/>
                <a:moveTo>
                  <a:pt x="55691" y="18980"/>
                </a:moveTo>
                <a:cubicBezTo>
                  <a:pt x="55389" y="18980"/>
                  <a:pt x="55275" y="19094"/>
                  <a:pt x="55200" y="19207"/>
                </a:cubicBezTo>
                <a:lnTo>
                  <a:pt x="55302" y="19310"/>
                </a:lnTo>
                <a:lnTo>
                  <a:pt x="55302" y="19310"/>
                </a:lnTo>
                <a:cubicBezTo>
                  <a:pt x="55277" y="19389"/>
                  <a:pt x="55292" y="19509"/>
                  <a:pt x="55427" y="19509"/>
                </a:cubicBezTo>
                <a:lnTo>
                  <a:pt x="55540" y="19509"/>
                </a:lnTo>
                <a:cubicBezTo>
                  <a:pt x="55616" y="19472"/>
                  <a:pt x="55842" y="19396"/>
                  <a:pt x="55842" y="19169"/>
                </a:cubicBezTo>
                <a:cubicBezTo>
                  <a:pt x="55842" y="19131"/>
                  <a:pt x="55842" y="19094"/>
                  <a:pt x="55842" y="19056"/>
                </a:cubicBezTo>
                <a:lnTo>
                  <a:pt x="55691" y="18980"/>
                </a:lnTo>
                <a:close/>
                <a:moveTo>
                  <a:pt x="48924" y="18942"/>
                </a:moveTo>
                <a:lnTo>
                  <a:pt x="48735" y="18980"/>
                </a:lnTo>
                <a:cubicBezTo>
                  <a:pt x="48659" y="19018"/>
                  <a:pt x="48621" y="19094"/>
                  <a:pt x="48659" y="19207"/>
                </a:cubicBezTo>
                <a:lnTo>
                  <a:pt x="48735" y="19396"/>
                </a:lnTo>
                <a:cubicBezTo>
                  <a:pt x="48697" y="19396"/>
                  <a:pt x="48659" y="19396"/>
                  <a:pt x="48659" y="19358"/>
                </a:cubicBezTo>
                <a:cubicBezTo>
                  <a:pt x="48659" y="19396"/>
                  <a:pt x="48659" y="19396"/>
                  <a:pt x="48659" y="19434"/>
                </a:cubicBezTo>
                <a:cubicBezTo>
                  <a:pt x="48659" y="19509"/>
                  <a:pt x="48659" y="19585"/>
                  <a:pt x="48772" y="19661"/>
                </a:cubicBezTo>
                <a:cubicBezTo>
                  <a:pt x="48848" y="19736"/>
                  <a:pt x="48924" y="19736"/>
                  <a:pt x="49037" y="19736"/>
                </a:cubicBezTo>
                <a:lnTo>
                  <a:pt x="49113" y="19547"/>
                </a:lnTo>
                <a:cubicBezTo>
                  <a:pt x="49113" y="19509"/>
                  <a:pt x="49113" y="19434"/>
                  <a:pt x="49113" y="19396"/>
                </a:cubicBezTo>
                <a:cubicBezTo>
                  <a:pt x="49113" y="19245"/>
                  <a:pt x="49113" y="19056"/>
                  <a:pt x="48924" y="18942"/>
                </a:cubicBezTo>
                <a:close/>
                <a:moveTo>
                  <a:pt x="32477" y="19434"/>
                </a:moveTo>
                <a:cubicBezTo>
                  <a:pt x="32364" y="19434"/>
                  <a:pt x="32288" y="19434"/>
                  <a:pt x="32213" y="19472"/>
                </a:cubicBezTo>
                <a:cubicBezTo>
                  <a:pt x="32099" y="19585"/>
                  <a:pt x="32099" y="19812"/>
                  <a:pt x="32364" y="19812"/>
                </a:cubicBezTo>
                <a:lnTo>
                  <a:pt x="32515" y="19699"/>
                </a:lnTo>
                <a:cubicBezTo>
                  <a:pt x="32515" y="19661"/>
                  <a:pt x="32515" y="19661"/>
                  <a:pt x="32553" y="19623"/>
                </a:cubicBezTo>
                <a:lnTo>
                  <a:pt x="32477" y="19434"/>
                </a:lnTo>
                <a:close/>
                <a:moveTo>
                  <a:pt x="90535" y="19078"/>
                </a:moveTo>
                <a:cubicBezTo>
                  <a:pt x="90468" y="19078"/>
                  <a:pt x="90414" y="19105"/>
                  <a:pt x="90361" y="19131"/>
                </a:cubicBezTo>
                <a:cubicBezTo>
                  <a:pt x="90285" y="19207"/>
                  <a:pt x="90285" y="19283"/>
                  <a:pt x="90285" y="19358"/>
                </a:cubicBezTo>
                <a:cubicBezTo>
                  <a:pt x="90285" y="19396"/>
                  <a:pt x="90285" y="19434"/>
                  <a:pt x="90285" y="19472"/>
                </a:cubicBezTo>
                <a:lnTo>
                  <a:pt x="90323" y="19509"/>
                </a:lnTo>
                <a:cubicBezTo>
                  <a:pt x="90285" y="19509"/>
                  <a:pt x="90285" y="19509"/>
                  <a:pt x="90247" y="19547"/>
                </a:cubicBezTo>
                <a:cubicBezTo>
                  <a:pt x="90210" y="19585"/>
                  <a:pt x="90172" y="19623"/>
                  <a:pt x="90172" y="19699"/>
                </a:cubicBezTo>
                <a:cubicBezTo>
                  <a:pt x="90172" y="19850"/>
                  <a:pt x="90247" y="19925"/>
                  <a:pt x="90399" y="19925"/>
                </a:cubicBezTo>
                <a:lnTo>
                  <a:pt x="90550" y="19850"/>
                </a:lnTo>
                <a:cubicBezTo>
                  <a:pt x="90550" y="19850"/>
                  <a:pt x="90550" y="19812"/>
                  <a:pt x="90550" y="19812"/>
                </a:cubicBezTo>
                <a:cubicBezTo>
                  <a:pt x="90588" y="19774"/>
                  <a:pt x="90625" y="19699"/>
                  <a:pt x="90588" y="19585"/>
                </a:cubicBezTo>
                <a:lnTo>
                  <a:pt x="90588" y="19547"/>
                </a:lnTo>
                <a:cubicBezTo>
                  <a:pt x="90625" y="19547"/>
                  <a:pt x="90663" y="19547"/>
                  <a:pt x="90701" y="19509"/>
                </a:cubicBezTo>
                <a:cubicBezTo>
                  <a:pt x="90739" y="19472"/>
                  <a:pt x="90777" y="19434"/>
                  <a:pt x="90777" y="19358"/>
                </a:cubicBezTo>
                <a:cubicBezTo>
                  <a:pt x="90777" y="19358"/>
                  <a:pt x="90739" y="19320"/>
                  <a:pt x="90739" y="19283"/>
                </a:cubicBezTo>
                <a:cubicBezTo>
                  <a:pt x="90739" y="19245"/>
                  <a:pt x="90739" y="19207"/>
                  <a:pt x="90739" y="19169"/>
                </a:cubicBezTo>
                <a:lnTo>
                  <a:pt x="90625" y="19094"/>
                </a:lnTo>
                <a:cubicBezTo>
                  <a:pt x="90592" y="19083"/>
                  <a:pt x="90562" y="19078"/>
                  <a:pt x="90535" y="19078"/>
                </a:cubicBezTo>
                <a:close/>
                <a:moveTo>
                  <a:pt x="54746" y="19585"/>
                </a:moveTo>
                <a:cubicBezTo>
                  <a:pt x="54633" y="19585"/>
                  <a:pt x="54557" y="19585"/>
                  <a:pt x="54519" y="19661"/>
                </a:cubicBezTo>
                <a:cubicBezTo>
                  <a:pt x="54444" y="19699"/>
                  <a:pt x="54406" y="19812"/>
                  <a:pt x="54406" y="19925"/>
                </a:cubicBezTo>
                <a:lnTo>
                  <a:pt x="54557" y="20039"/>
                </a:lnTo>
                <a:cubicBezTo>
                  <a:pt x="54633" y="20039"/>
                  <a:pt x="54784" y="20039"/>
                  <a:pt x="54859" y="19963"/>
                </a:cubicBezTo>
                <a:cubicBezTo>
                  <a:pt x="54859" y="19963"/>
                  <a:pt x="54897" y="19888"/>
                  <a:pt x="54897" y="19850"/>
                </a:cubicBezTo>
                <a:cubicBezTo>
                  <a:pt x="54897" y="19774"/>
                  <a:pt x="54897" y="19736"/>
                  <a:pt x="54859" y="19661"/>
                </a:cubicBezTo>
                <a:lnTo>
                  <a:pt x="54746" y="19585"/>
                </a:lnTo>
                <a:close/>
                <a:moveTo>
                  <a:pt x="23782" y="19472"/>
                </a:moveTo>
                <a:cubicBezTo>
                  <a:pt x="23555" y="19472"/>
                  <a:pt x="23441" y="19509"/>
                  <a:pt x="23366" y="19585"/>
                </a:cubicBezTo>
                <a:cubicBezTo>
                  <a:pt x="23290" y="19623"/>
                  <a:pt x="23252" y="19699"/>
                  <a:pt x="23252" y="19774"/>
                </a:cubicBezTo>
                <a:cubicBezTo>
                  <a:pt x="23215" y="19736"/>
                  <a:pt x="23139" y="19699"/>
                  <a:pt x="23101" y="19699"/>
                </a:cubicBezTo>
                <a:cubicBezTo>
                  <a:pt x="22988" y="19699"/>
                  <a:pt x="22874" y="19736"/>
                  <a:pt x="22836" y="19888"/>
                </a:cubicBezTo>
                <a:lnTo>
                  <a:pt x="22950" y="20039"/>
                </a:lnTo>
                <a:cubicBezTo>
                  <a:pt x="23101" y="20039"/>
                  <a:pt x="23177" y="20039"/>
                  <a:pt x="23215" y="20001"/>
                </a:cubicBezTo>
                <a:lnTo>
                  <a:pt x="23252" y="19963"/>
                </a:lnTo>
                <a:cubicBezTo>
                  <a:pt x="23252" y="20077"/>
                  <a:pt x="23328" y="20190"/>
                  <a:pt x="23441" y="20228"/>
                </a:cubicBezTo>
                <a:cubicBezTo>
                  <a:pt x="23517" y="20266"/>
                  <a:pt x="23593" y="20285"/>
                  <a:pt x="23668" y="20285"/>
                </a:cubicBezTo>
                <a:cubicBezTo>
                  <a:pt x="23744" y="20285"/>
                  <a:pt x="23819" y="20266"/>
                  <a:pt x="23895" y="20228"/>
                </a:cubicBezTo>
                <a:lnTo>
                  <a:pt x="23971" y="20114"/>
                </a:lnTo>
                <a:cubicBezTo>
                  <a:pt x="23933" y="20039"/>
                  <a:pt x="23933" y="19963"/>
                  <a:pt x="23933" y="19925"/>
                </a:cubicBezTo>
                <a:lnTo>
                  <a:pt x="23933" y="19850"/>
                </a:lnTo>
                <a:cubicBezTo>
                  <a:pt x="23933" y="19774"/>
                  <a:pt x="23933" y="19699"/>
                  <a:pt x="23895" y="19585"/>
                </a:cubicBezTo>
                <a:lnTo>
                  <a:pt x="23782" y="19472"/>
                </a:lnTo>
                <a:close/>
                <a:moveTo>
                  <a:pt x="795" y="19585"/>
                </a:moveTo>
                <a:cubicBezTo>
                  <a:pt x="681" y="19623"/>
                  <a:pt x="492" y="19661"/>
                  <a:pt x="492" y="19850"/>
                </a:cubicBezTo>
                <a:lnTo>
                  <a:pt x="492" y="19888"/>
                </a:lnTo>
                <a:lnTo>
                  <a:pt x="606" y="19963"/>
                </a:lnTo>
                <a:cubicBezTo>
                  <a:pt x="662" y="19982"/>
                  <a:pt x="719" y="19992"/>
                  <a:pt x="771" y="19992"/>
                </a:cubicBezTo>
                <a:cubicBezTo>
                  <a:pt x="823" y="19992"/>
                  <a:pt x="870" y="19982"/>
                  <a:pt x="908" y="19963"/>
                </a:cubicBezTo>
                <a:cubicBezTo>
                  <a:pt x="908" y="20077"/>
                  <a:pt x="984" y="20190"/>
                  <a:pt x="1059" y="20266"/>
                </a:cubicBezTo>
                <a:lnTo>
                  <a:pt x="1173" y="20303"/>
                </a:lnTo>
                <a:cubicBezTo>
                  <a:pt x="1400" y="20303"/>
                  <a:pt x="1551" y="20190"/>
                  <a:pt x="1702" y="20114"/>
                </a:cubicBezTo>
                <a:lnTo>
                  <a:pt x="1664" y="20001"/>
                </a:lnTo>
                <a:lnTo>
                  <a:pt x="1740" y="20114"/>
                </a:lnTo>
                <a:lnTo>
                  <a:pt x="1778" y="20001"/>
                </a:lnTo>
                <a:cubicBezTo>
                  <a:pt x="1778" y="19963"/>
                  <a:pt x="1778" y="19925"/>
                  <a:pt x="1778" y="19925"/>
                </a:cubicBezTo>
                <a:cubicBezTo>
                  <a:pt x="1740" y="19812"/>
                  <a:pt x="1702" y="19699"/>
                  <a:pt x="1589" y="19661"/>
                </a:cubicBezTo>
                <a:lnTo>
                  <a:pt x="1513" y="19699"/>
                </a:lnTo>
                <a:cubicBezTo>
                  <a:pt x="1475" y="19661"/>
                  <a:pt x="1437" y="19585"/>
                  <a:pt x="1324" y="19585"/>
                </a:cubicBezTo>
                <a:lnTo>
                  <a:pt x="1210" y="19661"/>
                </a:lnTo>
                <a:cubicBezTo>
                  <a:pt x="1210" y="19699"/>
                  <a:pt x="1135" y="19736"/>
                  <a:pt x="1135" y="19736"/>
                </a:cubicBezTo>
                <a:lnTo>
                  <a:pt x="1021" y="19774"/>
                </a:lnTo>
                <a:cubicBezTo>
                  <a:pt x="1021" y="19736"/>
                  <a:pt x="1021" y="19699"/>
                  <a:pt x="984" y="19661"/>
                </a:cubicBezTo>
                <a:lnTo>
                  <a:pt x="832" y="19585"/>
                </a:lnTo>
                <a:close/>
                <a:moveTo>
                  <a:pt x="18064" y="19915"/>
                </a:moveTo>
                <a:cubicBezTo>
                  <a:pt x="18042" y="19915"/>
                  <a:pt x="18020" y="19918"/>
                  <a:pt x="17997" y="19925"/>
                </a:cubicBezTo>
                <a:cubicBezTo>
                  <a:pt x="17921" y="19963"/>
                  <a:pt x="17884" y="20001"/>
                  <a:pt x="17846" y="20077"/>
                </a:cubicBezTo>
                <a:lnTo>
                  <a:pt x="17959" y="20228"/>
                </a:lnTo>
                <a:cubicBezTo>
                  <a:pt x="17997" y="20266"/>
                  <a:pt x="18073" y="20303"/>
                  <a:pt x="18186" y="20303"/>
                </a:cubicBezTo>
                <a:lnTo>
                  <a:pt x="18300" y="20190"/>
                </a:lnTo>
                <a:lnTo>
                  <a:pt x="18300" y="20077"/>
                </a:lnTo>
                <a:lnTo>
                  <a:pt x="18224" y="19963"/>
                </a:lnTo>
                <a:cubicBezTo>
                  <a:pt x="18224" y="19963"/>
                  <a:pt x="18151" y="19915"/>
                  <a:pt x="18064" y="19915"/>
                </a:cubicBezTo>
                <a:close/>
                <a:moveTo>
                  <a:pt x="21388" y="19915"/>
                </a:moveTo>
                <a:cubicBezTo>
                  <a:pt x="21368" y="19915"/>
                  <a:pt x="21347" y="19918"/>
                  <a:pt x="21324" y="19925"/>
                </a:cubicBezTo>
                <a:cubicBezTo>
                  <a:pt x="21249" y="19963"/>
                  <a:pt x="21173" y="20001"/>
                  <a:pt x="21173" y="20077"/>
                </a:cubicBezTo>
                <a:lnTo>
                  <a:pt x="21286" y="20228"/>
                </a:lnTo>
                <a:cubicBezTo>
                  <a:pt x="21324" y="20266"/>
                  <a:pt x="21400" y="20303"/>
                  <a:pt x="21513" y="20303"/>
                </a:cubicBezTo>
                <a:lnTo>
                  <a:pt x="21627" y="20190"/>
                </a:lnTo>
                <a:lnTo>
                  <a:pt x="21627" y="20077"/>
                </a:lnTo>
                <a:lnTo>
                  <a:pt x="21551" y="19963"/>
                </a:lnTo>
                <a:cubicBezTo>
                  <a:pt x="21521" y="19963"/>
                  <a:pt x="21466" y="19915"/>
                  <a:pt x="21388" y="19915"/>
                </a:cubicBezTo>
                <a:close/>
                <a:moveTo>
                  <a:pt x="40530" y="20114"/>
                </a:moveTo>
                <a:cubicBezTo>
                  <a:pt x="40417" y="20114"/>
                  <a:pt x="40304" y="20190"/>
                  <a:pt x="40304" y="20266"/>
                </a:cubicBezTo>
                <a:lnTo>
                  <a:pt x="40455" y="20266"/>
                </a:lnTo>
                <a:cubicBezTo>
                  <a:pt x="40455" y="20303"/>
                  <a:pt x="40455" y="20303"/>
                  <a:pt x="40455" y="20341"/>
                </a:cubicBezTo>
                <a:lnTo>
                  <a:pt x="40644" y="20341"/>
                </a:lnTo>
                <a:cubicBezTo>
                  <a:pt x="40644" y="20303"/>
                  <a:pt x="40644" y="20303"/>
                  <a:pt x="40644" y="20266"/>
                </a:cubicBezTo>
                <a:lnTo>
                  <a:pt x="40795" y="20266"/>
                </a:lnTo>
                <a:cubicBezTo>
                  <a:pt x="40795" y="20228"/>
                  <a:pt x="40757" y="20152"/>
                  <a:pt x="40682" y="20152"/>
                </a:cubicBezTo>
                <a:cubicBezTo>
                  <a:pt x="40644" y="20114"/>
                  <a:pt x="40606" y="20114"/>
                  <a:pt x="40530" y="20114"/>
                </a:cubicBezTo>
                <a:close/>
                <a:moveTo>
                  <a:pt x="48694" y="19882"/>
                </a:moveTo>
                <a:cubicBezTo>
                  <a:pt x="48640" y="19882"/>
                  <a:pt x="48605" y="19904"/>
                  <a:pt x="48583" y="19925"/>
                </a:cubicBezTo>
                <a:cubicBezTo>
                  <a:pt x="48508" y="19963"/>
                  <a:pt x="48432" y="20039"/>
                  <a:pt x="48432" y="20114"/>
                </a:cubicBezTo>
                <a:cubicBezTo>
                  <a:pt x="48432" y="20228"/>
                  <a:pt x="48508" y="20341"/>
                  <a:pt x="48621" y="20341"/>
                </a:cubicBezTo>
                <a:lnTo>
                  <a:pt x="48772" y="20266"/>
                </a:lnTo>
                <a:cubicBezTo>
                  <a:pt x="48810" y="20228"/>
                  <a:pt x="48810" y="20190"/>
                  <a:pt x="48810" y="20190"/>
                </a:cubicBezTo>
                <a:cubicBezTo>
                  <a:pt x="48848" y="20152"/>
                  <a:pt x="48886" y="20114"/>
                  <a:pt x="48886" y="20039"/>
                </a:cubicBezTo>
                <a:lnTo>
                  <a:pt x="48848" y="19925"/>
                </a:lnTo>
                <a:cubicBezTo>
                  <a:pt x="48784" y="19893"/>
                  <a:pt x="48734" y="19882"/>
                  <a:pt x="48694" y="19882"/>
                </a:cubicBezTo>
                <a:close/>
                <a:moveTo>
                  <a:pt x="30136" y="19872"/>
                </a:moveTo>
                <a:cubicBezTo>
                  <a:pt x="30073" y="19872"/>
                  <a:pt x="30009" y="19899"/>
                  <a:pt x="29982" y="19925"/>
                </a:cubicBezTo>
                <a:lnTo>
                  <a:pt x="29906" y="19963"/>
                </a:lnTo>
                <a:cubicBezTo>
                  <a:pt x="29831" y="20114"/>
                  <a:pt x="29944" y="20303"/>
                  <a:pt x="30133" y="20341"/>
                </a:cubicBezTo>
                <a:cubicBezTo>
                  <a:pt x="30154" y="20348"/>
                  <a:pt x="30175" y="20351"/>
                  <a:pt x="30195" y="20351"/>
                </a:cubicBezTo>
                <a:cubicBezTo>
                  <a:pt x="30286" y="20351"/>
                  <a:pt x="30367" y="20290"/>
                  <a:pt x="30398" y="20228"/>
                </a:cubicBezTo>
                <a:lnTo>
                  <a:pt x="30285" y="20077"/>
                </a:lnTo>
                <a:lnTo>
                  <a:pt x="30322" y="20077"/>
                </a:lnTo>
                <a:cubicBezTo>
                  <a:pt x="30322" y="20001"/>
                  <a:pt x="30322" y="19925"/>
                  <a:pt x="30209" y="19888"/>
                </a:cubicBezTo>
                <a:cubicBezTo>
                  <a:pt x="30187" y="19876"/>
                  <a:pt x="30161" y="19872"/>
                  <a:pt x="30136" y="19872"/>
                </a:cubicBezTo>
                <a:close/>
                <a:moveTo>
                  <a:pt x="90512" y="19963"/>
                </a:moveTo>
                <a:lnTo>
                  <a:pt x="90399" y="20077"/>
                </a:lnTo>
                <a:cubicBezTo>
                  <a:pt x="90361" y="20077"/>
                  <a:pt x="90323" y="20114"/>
                  <a:pt x="90323" y="20190"/>
                </a:cubicBezTo>
                <a:lnTo>
                  <a:pt x="90323" y="20228"/>
                </a:lnTo>
                <a:lnTo>
                  <a:pt x="90399" y="20341"/>
                </a:lnTo>
                <a:cubicBezTo>
                  <a:pt x="90436" y="20360"/>
                  <a:pt x="90474" y="20370"/>
                  <a:pt x="90512" y="20370"/>
                </a:cubicBezTo>
                <a:cubicBezTo>
                  <a:pt x="90550" y="20370"/>
                  <a:pt x="90588" y="20360"/>
                  <a:pt x="90625" y="20341"/>
                </a:cubicBezTo>
                <a:cubicBezTo>
                  <a:pt x="90701" y="20303"/>
                  <a:pt x="90739" y="20228"/>
                  <a:pt x="90739" y="20152"/>
                </a:cubicBezTo>
                <a:cubicBezTo>
                  <a:pt x="90739" y="20077"/>
                  <a:pt x="90701" y="20039"/>
                  <a:pt x="90663" y="20001"/>
                </a:cubicBezTo>
                <a:cubicBezTo>
                  <a:pt x="90625" y="19963"/>
                  <a:pt x="90550" y="19963"/>
                  <a:pt x="90512" y="19963"/>
                </a:cubicBezTo>
                <a:close/>
                <a:moveTo>
                  <a:pt x="29717" y="20114"/>
                </a:moveTo>
                <a:cubicBezTo>
                  <a:pt x="29566" y="20114"/>
                  <a:pt x="29453" y="20152"/>
                  <a:pt x="29415" y="20303"/>
                </a:cubicBezTo>
                <a:lnTo>
                  <a:pt x="29528" y="20455"/>
                </a:lnTo>
                <a:cubicBezTo>
                  <a:pt x="29566" y="20455"/>
                  <a:pt x="29566" y="20492"/>
                  <a:pt x="29642" y="20492"/>
                </a:cubicBezTo>
                <a:lnTo>
                  <a:pt x="29793" y="20379"/>
                </a:lnTo>
                <a:cubicBezTo>
                  <a:pt x="29831" y="20379"/>
                  <a:pt x="29869" y="20303"/>
                  <a:pt x="29869" y="20266"/>
                </a:cubicBezTo>
                <a:lnTo>
                  <a:pt x="29869" y="20190"/>
                </a:lnTo>
                <a:lnTo>
                  <a:pt x="29717" y="20114"/>
                </a:lnTo>
                <a:close/>
                <a:moveTo>
                  <a:pt x="53045" y="20039"/>
                </a:moveTo>
                <a:lnTo>
                  <a:pt x="52893" y="20190"/>
                </a:lnTo>
                <a:lnTo>
                  <a:pt x="52893" y="20417"/>
                </a:lnTo>
                <a:lnTo>
                  <a:pt x="53007" y="20530"/>
                </a:lnTo>
                <a:cubicBezTo>
                  <a:pt x="53054" y="20546"/>
                  <a:pt x="53101" y="20555"/>
                  <a:pt x="53142" y="20555"/>
                </a:cubicBezTo>
                <a:cubicBezTo>
                  <a:pt x="53201" y="20555"/>
                  <a:pt x="53249" y="20537"/>
                  <a:pt x="53272" y="20492"/>
                </a:cubicBezTo>
                <a:cubicBezTo>
                  <a:pt x="53347" y="20492"/>
                  <a:pt x="53385" y="20417"/>
                  <a:pt x="53385" y="20379"/>
                </a:cubicBezTo>
                <a:cubicBezTo>
                  <a:pt x="53385" y="20266"/>
                  <a:pt x="53309" y="20190"/>
                  <a:pt x="53234" y="20152"/>
                </a:cubicBezTo>
                <a:cubicBezTo>
                  <a:pt x="53196" y="20077"/>
                  <a:pt x="53120" y="20039"/>
                  <a:pt x="53045" y="20039"/>
                </a:cubicBezTo>
                <a:close/>
                <a:moveTo>
                  <a:pt x="14821" y="20077"/>
                </a:moveTo>
                <a:cubicBezTo>
                  <a:pt x="14632" y="20190"/>
                  <a:pt x="14557" y="20266"/>
                  <a:pt x="14557" y="20455"/>
                </a:cubicBezTo>
                <a:cubicBezTo>
                  <a:pt x="14557" y="20492"/>
                  <a:pt x="14557" y="20568"/>
                  <a:pt x="14594" y="20644"/>
                </a:cubicBezTo>
                <a:lnTo>
                  <a:pt x="14594" y="20719"/>
                </a:lnTo>
                <a:lnTo>
                  <a:pt x="14670" y="20795"/>
                </a:lnTo>
                <a:cubicBezTo>
                  <a:pt x="14703" y="20806"/>
                  <a:pt x="14736" y="20811"/>
                  <a:pt x="14770" y="20811"/>
                </a:cubicBezTo>
                <a:cubicBezTo>
                  <a:pt x="14850" y="20811"/>
                  <a:pt x="14930" y="20784"/>
                  <a:pt x="15010" y="20757"/>
                </a:cubicBezTo>
                <a:cubicBezTo>
                  <a:pt x="15124" y="20682"/>
                  <a:pt x="15161" y="20530"/>
                  <a:pt x="15161" y="20417"/>
                </a:cubicBezTo>
                <a:cubicBezTo>
                  <a:pt x="15161" y="20228"/>
                  <a:pt x="15086" y="20114"/>
                  <a:pt x="14935" y="20077"/>
                </a:cubicBezTo>
                <a:close/>
                <a:moveTo>
                  <a:pt x="54935" y="20001"/>
                </a:moveTo>
                <a:lnTo>
                  <a:pt x="54784" y="20114"/>
                </a:lnTo>
                <a:cubicBezTo>
                  <a:pt x="54746" y="20114"/>
                  <a:pt x="54670" y="20190"/>
                  <a:pt x="54670" y="20303"/>
                </a:cubicBezTo>
                <a:lnTo>
                  <a:pt x="54406" y="20341"/>
                </a:lnTo>
                <a:lnTo>
                  <a:pt x="54406" y="20492"/>
                </a:lnTo>
                <a:cubicBezTo>
                  <a:pt x="54406" y="20568"/>
                  <a:pt x="54406" y="20606"/>
                  <a:pt x="54406" y="20606"/>
                </a:cubicBezTo>
                <a:lnTo>
                  <a:pt x="54406" y="20795"/>
                </a:lnTo>
                <a:cubicBezTo>
                  <a:pt x="54519" y="20871"/>
                  <a:pt x="54670" y="20871"/>
                  <a:pt x="54822" y="20871"/>
                </a:cubicBezTo>
                <a:lnTo>
                  <a:pt x="54935" y="20757"/>
                </a:lnTo>
                <a:cubicBezTo>
                  <a:pt x="54935" y="20757"/>
                  <a:pt x="54935" y="20757"/>
                  <a:pt x="54935" y="20719"/>
                </a:cubicBezTo>
                <a:cubicBezTo>
                  <a:pt x="54935" y="20719"/>
                  <a:pt x="54897" y="20757"/>
                  <a:pt x="54859" y="20757"/>
                </a:cubicBezTo>
                <a:lnTo>
                  <a:pt x="55011" y="20644"/>
                </a:lnTo>
                <a:cubicBezTo>
                  <a:pt x="55011" y="20568"/>
                  <a:pt x="54973" y="20492"/>
                  <a:pt x="54897" y="20455"/>
                </a:cubicBezTo>
                <a:cubicBezTo>
                  <a:pt x="54935" y="20455"/>
                  <a:pt x="54973" y="20417"/>
                  <a:pt x="54973" y="20417"/>
                </a:cubicBezTo>
                <a:cubicBezTo>
                  <a:pt x="55086" y="20379"/>
                  <a:pt x="55124" y="20303"/>
                  <a:pt x="55124" y="20190"/>
                </a:cubicBezTo>
                <a:cubicBezTo>
                  <a:pt x="55124" y="20114"/>
                  <a:pt x="55049" y="20039"/>
                  <a:pt x="54935" y="20001"/>
                </a:cubicBezTo>
                <a:close/>
                <a:moveTo>
                  <a:pt x="28195" y="20279"/>
                </a:moveTo>
                <a:cubicBezTo>
                  <a:pt x="28148" y="20279"/>
                  <a:pt x="28101" y="20288"/>
                  <a:pt x="28054" y="20303"/>
                </a:cubicBezTo>
                <a:cubicBezTo>
                  <a:pt x="27978" y="20303"/>
                  <a:pt x="27903" y="20379"/>
                  <a:pt x="27903" y="20492"/>
                </a:cubicBezTo>
                <a:lnTo>
                  <a:pt x="27903" y="20455"/>
                </a:lnTo>
                <a:cubicBezTo>
                  <a:pt x="27876" y="20451"/>
                  <a:pt x="27850" y="20450"/>
                  <a:pt x="27827" y="20450"/>
                </a:cubicBezTo>
                <a:cubicBezTo>
                  <a:pt x="27587" y="20450"/>
                  <a:pt x="27521" y="20613"/>
                  <a:pt x="27487" y="20682"/>
                </a:cubicBezTo>
                <a:cubicBezTo>
                  <a:pt x="27449" y="20682"/>
                  <a:pt x="27449" y="20719"/>
                  <a:pt x="27449" y="20719"/>
                </a:cubicBezTo>
                <a:lnTo>
                  <a:pt x="27487" y="20908"/>
                </a:lnTo>
                <a:cubicBezTo>
                  <a:pt x="27600" y="20946"/>
                  <a:pt x="27638" y="20946"/>
                  <a:pt x="27714" y="20946"/>
                </a:cubicBezTo>
                <a:lnTo>
                  <a:pt x="27827" y="20946"/>
                </a:lnTo>
                <a:lnTo>
                  <a:pt x="28016" y="20833"/>
                </a:lnTo>
                <a:lnTo>
                  <a:pt x="28016" y="20644"/>
                </a:lnTo>
                <a:cubicBezTo>
                  <a:pt x="28047" y="20647"/>
                  <a:pt x="28075" y="20649"/>
                  <a:pt x="28101" y="20649"/>
                </a:cubicBezTo>
                <a:cubicBezTo>
                  <a:pt x="28363" y="20649"/>
                  <a:pt x="28398" y="20489"/>
                  <a:pt x="28432" y="20455"/>
                </a:cubicBezTo>
                <a:lnTo>
                  <a:pt x="28394" y="20341"/>
                </a:lnTo>
                <a:cubicBezTo>
                  <a:pt x="28328" y="20297"/>
                  <a:pt x="28261" y="20279"/>
                  <a:pt x="28195" y="20279"/>
                </a:cubicBezTo>
                <a:close/>
                <a:moveTo>
                  <a:pt x="33044" y="20682"/>
                </a:moveTo>
                <a:lnTo>
                  <a:pt x="32893" y="20795"/>
                </a:lnTo>
                <a:lnTo>
                  <a:pt x="32893" y="20946"/>
                </a:lnTo>
                <a:lnTo>
                  <a:pt x="33044" y="21060"/>
                </a:lnTo>
                <a:cubicBezTo>
                  <a:pt x="33120" y="21060"/>
                  <a:pt x="33234" y="21060"/>
                  <a:pt x="33271" y="21022"/>
                </a:cubicBezTo>
                <a:cubicBezTo>
                  <a:pt x="33309" y="20984"/>
                  <a:pt x="33347" y="20908"/>
                  <a:pt x="33347" y="20833"/>
                </a:cubicBezTo>
                <a:lnTo>
                  <a:pt x="33347" y="20795"/>
                </a:lnTo>
                <a:lnTo>
                  <a:pt x="33234" y="20682"/>
                </a:lnTo>
                <a:close/>
                <a:moveTo>
                  <a:pt x="43517" y="20719"/>
                </a:moveTo>
                <a:lnTo>
                  <a:pt x="43328" y="20833"/>
                </a:lnTo>
                <a:cubicBezTo>
                  <a:pt x="43328" y="20833"/>
                  <a:pt x="43290" y="20871"/>
                  <a:pt x="43290" y="20908"/>
                </a:cubicBezTo>
                <a:lnTo>
                  <a:pt x="43404" y="21060"/>
                </a:lnTo>
                <a:cubicBezTo>
                  <a:pt x="43404" y="21097"/>
                  <a:pt x="43442" y="21097"/>
                  <a:pt x="43479" y="21097"/>
                </a:cubicBezTo>
                <a:lnTo>
                  <a:pt x="43668" y="21022"/>
                </a:lnTo>
                <a:cubicBezTo>
                  <a:pt x="43668" y="20984"/>
                  <a:pt x="43706" y="20984"/>
                  <a:pt x="43706" y="20908"/>
                </a:cubicBezTo>
                <a:lnTo>
                  <a:pt x="43593" y="20795"/>
                </a:lnTo>
                <a:cubicBezTo>
                  <a:pt x="43593" y="20757"/>
                  <a:pt x="43555" y="20757"/>
                  <a:pt x="43517" y="20719"/>
                </a:cubicBezTo>
                <a:close/>
                <a:moveTo>
                  <a:pt x="64463" y="20719"/>
                </a:moveTo>
                <a:lnTo>
                  <a:pt x="64311" y="20833"/>
                </a:lnTo>
                <a:cubicBezTo>
                  <a:pt x="64311" y="20833"/>
                  <a:pt x="64311" y="20833"/>
                  <a:pt x="64274" y="20871"/>
                </a:cubicBezTo>
                <a:cubicBezTo>
                  <a:pt x="64274" y="20908"/>
                  <a:pt x="64236" y="20946"/>
                  <a:pt x="64236" y="21060"/>
                </a:cubicBezTo>
                <a:lnTo>
                  <a:pt x="64349" y="21173"/>
                </a:lnTo>
                <a:cubicBezTo>
                  <a:pt x="64425" y="21173"/>
                  <a:pt x="64538" y="21173"/>
                  <a:pt x="64576" y="21135"/>
                </a:cubicBezTo>
                <a:cubicBezTo>
                  <a:pt x="64652" y="21097"/>
                  <a:pt x="64689" y="21022"/>
                  <a:pt x="64689" y="20946"/>
                </a:cubicBezTo>
                <a:cubicBezTo>
                  <a:pt x="64689" y="20833"/>
                  <a:pt x="64576" y="20719"/>
                  <a:pt x="64463" y="20719"/>
                </a:cubicBezTo>
                <a:close/>
                <a:moveTo>
                  <a:pt x="67676" y="20719"/>
                </a:moveTo>
                <a:cubicBezTo>
                  <a:pt x="67563" y="20719"/>
                  <a:pt x="67449" y="20719"/>
                  <a:pt x="67374" y="20795"/>
                </a:cubicBezTo>
                <a:cubicBezTo>
                  <a:pt x="67223" y="20871"/>
                  <a:pt x="67223" y="21022"/>
                  <a:pt x="67374" y="21135"/>
                </a:cubicBezTo>
                <a:lnTo>
                  <a:pt x="67449" y="21173"/>
                </a:lnTo>
                <a:cubicBezTo>
                  <a:pt x="67470" y="21176"/>
                  <a:pt x="67488" y="21177"/>
                  <a:pt x="67506" y="21177"/>
                </a:cubicBezTo>
                <a:cubicBezTo>
                  <a:pt x="67720" y="21177"/>
                  <a:pt x="67752" y="20978"/>
                  <a:pt x="67752" y="20908"/>
                </a:cubicBezTo>
                <a:lnTo>
                  <a:pt x="67752" y="20871"/>
                </a:lnTo>
                <a:lnTo>
                  <a:pt x="67676" y="20719"/>
                </a:lnTo>
                <a:close/>
                <a:moveTo>
                  <a:pt x="1630" y="20657"/>
                </a:moveTo>
                <a:cubicBezTo>
                  <a:pt x="1545" y="20657"/>
                  <a:pt x="1466" y="20675"/>
                  <a:pt x="1400" y="20719"/>
                </a:cubicBezTo>
                <a:cubicBezTo>
                  <a:pt x="1286" y="20795"/>
                  <a:pt x="1286" y="20908"/>
                  <a:pt x="1286" y="20984"/>
                </a:cubicBezTo>
                <a:lnTo>
                  <a:pt x="1475" y="21135"/>
                </a:lnTo>
                <a:cubicBezTo>
                  <a:pt x="1505" y="21135"/>
                  <a:pt x="1560" y="21184"/>
                  <a:pt x="1658" y="21184"/>
                </a:cubicBezTo>
                <a:cubicBezTo>
                  <a:pt x="1682" y="21184"/>
                  <a:pt x="1710" y="21181"/>
                  <a:pt x="1740" y="21173"/>
                </a:cubicBezTo>
                <a:lnTo>
                  <a:pt x="1853" y="21022"/>
                </a:lnTo>
                <a:cubicBezTo>
                  <a:pt x="1891" y="20984"/>
                  <a:pt x="1929" y="20946"/>
                  <a:pt x="1929" y="20871"/>
                </a:cubicBezTo>
                <a:cubicBezTo>
                  <a:pt x="1929" y="20833"/>
                  <a:pt x="1891" y="20795"/>
                  <a:pt x="1891" y="20757"/>
                </a:cubicBezTo>
                <a:lnTo>
                  <a:pt x="1815" y="20682"/>
                </a:lnTo>
                <a:cubicBezTo>
                  <a:pt x="1753" y="20666"/>
                  <a:pt x="1690" y="20657"/>
                  <a:pt x="1630" y="20657"/>
                </a:cubicBezTo>
                <a:close/>
                <a:moveTo>
                  <a:pt x="35464" y="20833"/>
                </a:moveTo>
                <a:cubicBezTo>
                  <a:pt x="35351" y="20833"/>
                  <a:pt x="35275" y="20833"/>
                  <a:pt x="35237" y="20908"/>
                </a:cubicBezTo>
                <a:cubicBezTo>
                  <a:pt x="35200" y="20908"/>
                  <a:pt x="35124" y="20984"/>
                  <a:pt x="35124" y="21097"/>
                </a:cubicBezTo>
                <a:lnTo>
                  <a:pt x="35275" y="21211"/>
                </a:lnTo>
                <a:cubicBezTo>
                  <a:pt x="35351" y="21211"/>
                  <a:pt x="35464" y="21211"/>
                  <a:pt x="35502" y="21173"/>
                </a:cubicBezTo>
                <a:cubicBezTo>
                  <a:pt x="35540" y="21135"/>
                  <a:pt x="35578" y="21060"/>
                  <a:pt x="35578" y="20984"/>
                </a:cubicBezTo>
                <a:lnTo>
                  <a:pt x="35578" y="20946"/>
                </a:lnTo>
                <a:lnTo>
                  <a:pt x="35464" y="20833"/>
                </a:lnTo>
                <a:close/>
                <a:moveTo>
                  <a:pt x="45030" y="20644"/>
                </a:moveTo>
                <a:cubicBezTo>
                  <a:pt x="45030" y="20682"/>
                  <a:pt x="45030" y="20682"/>
                  <a:pt x="45030" y="20719"/>
                </a:cubicBezTo>
                <a:lnTo>
                  <a:pt x="44878" y="20719"/>
                </a:lnTo>
                <a:cubicBezTo>
                  <a:pt x="44878" y="20757"/>
                  <a:pt x="44916" y="20833"/>
                  <a:pt x="44954" y="20871"/>
                </a:cubicBezTo>
                <a:lnTo>
                  <a:pt x="44992" y="20871"/>
                </a:lnTo>
                <a:lnTo>
                  <a:pt x="44954" y="20908"/>
                </a:lnTo>
                <a:cubicBezTo>
                  <a:pt x="44954" y="20946"/>
                  <a:pt x="44992" y="21135"/>
                  <a:pt x="45143" y="21211"/>
                </a:cubicBezTo>
                <a:lnTo>
                  <a:pt x="45332" y="21135"/>
                </a:lnTo>
                <a:cubicBezTo>
                  <a:pt x="45332" y="21135"/>
                  <a:pt x="45332" y="21173"/>
                  <a:pt x="45332" y="21173"/>
                </a:cubicBezTo>
                <a:lnTo>
                  <a:pt x="45483" y="21060"/>
                </a:lnTo>
                <a:lnTo>
                  <a:pt x="45483" y="21022"/>
                </a:lnTo>
                <a:cubicBezTo>
                  <a:pt x="45483" y="20946"/>
                  <a:pt x="45408" y="20871"/>
                  <a:pt x="45332" y="20833"/>
                </a:cubicBezTo>
                <a:cubicBezTo>
                  <a:pt x="45370" y="20795"/>
                  <a:pt x="45408" y="20757"/>
                  <a:pt x="45408" y="20682"/>
                </a:cubicBezTo>
                <a:lnTo>
                  <a:pt x="45256" y="20682"/>
                </a:lnTo>
                <a:cubicBezTo>
                  <a:pt x="45225" y="20661"/>
                  <a:pt x="45202" y="20654"/>
                  <a:pt x="45184" y="20654"/>
                </a:cubicBezTo>
                <a:cubicBezTo>
                  <a:pt x="45153" y="20654"/>
                  <a:pt x="45133" y="20671"/>
                  <a:pt x="45102" y="20671"/>
                </a:cubicBezTo>
                <a:cubicBezTo>
                  <a:pt x="45084" y="20671"/>
                  <a:pt x="45061" y="20665"/>
                  <a:pt x="45030" y="20644"/>
                </a:cubicBezTo>
                <a:close/>
                <a:moveTo>
                  <a:pt x="8772" y="20833"/>
                </a:moveTo>
                <a:lnTo>
                  <a:pt x="8621" y="20946"/>
                </a:lnTo>
                <a:cubicBezTo>
                  <a:pt x="8583" y="20984"/>
                  <a:pt x="8507" y="21022"/>
                  <a:pt x="8507" y="21060"/>
                </a:cubicBezTo>
                <a:lnTo>
                  <a:pt x="8545" y="21173"/>
                </a:lnTo>
                <a:cubicBezTo>
                  <a:pt x="8573" y="21228"/>
                  <a:pt x="8641" y="21263"/>
                  <a:pt x="8720" y="21263"/>
                </a:cubicBezTo>
                <a:cubicBezTo>
                  <a:pt x="8749" y="21263"/>
                  <a:pt x="8779" y="21259"/>
                  <a:pt x="8810" y="21249"/>
                </a:cubicBezTo>
                <a:cubicBezTo>
                  <a:pt x="8923" y="21211"/>
                  <a:pt x="8999" y="21135"/>
                  <a:pt x="8999" y="21022"/>
                </a:cubicBezTo>
                <a:cubicBezTo>
                  <a:pt x="8999" y="20946"/>
                  <a:pt x="8923" y="20833"/>
                  <a:pt x="8772" y="20833"/>
                </a:cubicBezTo>
                <a:close/>
                <a:moveTo>
                  <a:pt x="46239" y="20946"/>
                </a:moveTo>
                <a:lnTo>
                  <a:pt x="46088" y="21022"/>
                </a:lnTo>
                <a:cubicBezTo>
                  <a:pt x="46050" y="21211"/>
                  <a:pt x="46239" y="21286"/>
                  <a:pt x="46315" y="21286"/>
                </a:cubicBezTo>
                <a:lnTo>
                  <a:pt x="46542" y="21211"/>
                </a:lnTo>
                <a:lnTo>
                  <a:pt x="46542" y="21173"/>
                </a:lnTo>
                <a:cubicBezTo>
                  <a:pt x="46542" y="21097"/>
                  <a:pt x="46504" y="21022"/>
                  <a:pt x="46466" y="20984"/>
                </a:cubicBezTo>
                <a:cubicBezTo>
                  <a:pt x="46428" y="20946"/>
                  <a:pt x="46315" y="20946"/>
                  <a:pt x="46239" y="20946"/>
                </a:cubicBezTo>
                <a:close/>
                <a:moveTo>
                  <a:pt x="60077" y="20682"/>
                </a:moveTo>
                <a:lnTo>
                  <a:pt x="59888" y="20833"/>
                </a:lnTo>
                <a:lnTo>
                  <a:pt x="59850" y="20833"/>
                </a:lnTo>
                <a:cubicBezTo>
                  <a:pt x="59812" y="20871"/>
                  <a:pt x="59661" y="20984"/>
                  <a:pt x="59737" y="21211"/>
                </a:cubicBezTo>
                <a:lnTo>
                  <a:pt x="59850" y="21286"/>
                </a:lnTo>
                <a:lnTo>
                  <a:pt x="60115" y="21286"/>
                </a:lnTo>
                <a:lnTo>
                  <a:pt x="60228" y="21097"/>
                </a:lnTo>
                <a:cubicBezTo>
                  <a:pt x="60228" y="21060"/>
                  <a:pt x="60228" y="21060"/>
                  <a:pt x="60228" y="21022"/>
                </a:cubicBezTo>
                <a:cubicBezTo>
                  <a:pt x="60228" y="20984"/>
                  <a:pt x="60228" y="20946"/>
                  <a:pt x="60228" y="20908"/>
                </a:cubicBezTo>
                <a:cubicBezTo>
                  <a:pt x="60228" y="20719"/>
                  <a:pt x="60115" y="20682"/>
                  <a:pt x="60077" y="20682"/>
                </a:cubicBezTo>
                <a:close/>
                <a:moveTo>
                  <a:pt x="28164" y="20939"/>
                </a:moveTo>
                <a:cubicBezTo>
                  <a:pt x="28142" y="20939"/>
                  <a:pt x="28118" y="20941"/>
                  <a:pt x="28092" y="20946"/>
                </a:cubicBezTo>
                <a:lnTo>
                  <a:pt x="27978" y="21022"/>
                </a:lnTo>
                <a:cubicBezTo>
                  <a:pt x="27940" y="21060"/>
                  <a:pt x="27940" y="21060"/>
                  <a:pt x="27940" y="21097"/>
                </a:cubicBezTo>
                <a:cubicBezTo>
                  <a:pt x="27903" y="21135"/>
                  <a:pt x="27865" y="21173"/>
                  <a:pt x="27865" y="21211"/>
                </a:cubicBezTo>
                <a:lnTo>
                  <a:pt x="27903" y="21324"/>
                </a:lnTo>
                <a:cubicBezTo>
                  <a:pt x="27951" y="21397"/>
                  <a:pt x="28063" y="21439"/>
                  <a:pt x="28177" y="21439"/>
                </a:cubicBezTo>
                <a:cubicBezTo>
                  <a:pt x="28240" y="21439"/>
                  <a:pt x="28303" y="21427"/>
                  <a:pt x="28356" y="21400"/>
                </a:cubicBezTo>
                <a:cubicBezTo>
                  <a:pt x="28470" y="21362"/>
                  <a:pt x="28545" y="21286"/>
                  <a:pt x="28545" y="21211"/>
                </a:cubicBezTo>
                <a:lnTo>
                  <a:pt x="28432" y="21097"/>
                </a:lnTo>
                <a:cubicBezTo>
                  <a:pt x="28432" y="21097"/>
                  <a:pt x="28394" y="21060"/>
                  <a:pt x="28394" y="21060"/>
                </a:cubicBezTo>
                <a:cubicBezTo>
                  <a:pt x="28362" y="21027"/>
                  <a:pt x="28301" y="20939"/>
                  <a:pt x="28164" y="20939"/>
                </a:cubicBezTo>
                <a:close/>
                <a:moveTo>
                  <a:pt x="4953" y="21249"/>
                </a:moveTo>
                <a:lnTo>
                  <a:pt x="4764" y="21362"/>
                </a:lnTo>
                <a:cubicBezTo>
                  <a:pt x="4764" y="21324"/>
                  <a:pt x="4802" y="21324"/>
                  <a:pt x="4764" y="21324"/>
                </a:cubicBezTo>
                <a:cubicBezTo>
                  <a:pt x="4727" y="21324"/>
                  <a:pt x="4575" y="21362"/>
                  <a:pt x="4575" y="21513"/>
                </a:cubicBezTo>
                <a:lnTo>
                  <a:pt x="4613" y="21589"/>
                </a:lnTo>
                <a:cubicBezTo>
                  <a:pt x="4641" y="21644"/>
                  <a:pt x="4709" y="21679"/>
                  <a:pt x="4788" y="21679"/>
                </a:cubicBezTo>
                <a:cubicBezTo>
                  <a:pt x="4817" y="21679"/>
                  <a:pt x="4847" y="21675"/>
                  <a:pt x="4878" y="21665"/>
                </a:cubicBezTo>
                <a:cubicBezTo>
                  <a:pt x="4991" y="21665"/>
                  <a:pt x="5105" y="21551"/>
                  <a:pt x="5105" y="21438"/>
                </a:cubicBezTo>
                <a:cubicBezTo>
                  <a:pt x="5105" y="21362"/>
                  <a:pt x="5029" y="21286"/>
                  <a:pt x="4953" y="21249"/>
                </a:cubicBezTo>
                <a:close/>
                <a:moveTo>
                  <a:pt x="60228" y="21249"/>
                </a:moveTo>
                <a:lnTo>
                  <a:pt x="60115" y="21286"/>
                </a:lnTo>
                <a:cubicBezTo>
                  <a:pt x="60077" y="21324"/>
                  <a:pt x="60039" y="21400"/>
                  <a:pt x="60039" y="21475"/>
                </a:cubicBezTo>
                <a:cubicBezTo>
                  <a:pt x="60039" y="21589"/>
                  <a:pt x="60115" y="21665"/>
                  <a:pt x="60266" y="21702"/>
                </a:cubicBezTo>
                <a:lnTo>
                  <a:pt x="60379" y="21665"/>
                </a:lnTo>
                <a:cubicBezTo>
                  <a:pt x="60455" y="21589"/>
                  <a:pt x="60455" y="21513"/>
                  <a:pt x="60455" y="21475"/>
                </a:cubicBezTo>
                <a:cubicBezTo>
                  <a:pt x="60455" y="21362"/>
                  <a:pt x="60379" y="21249"/>
                  <a:pt x="60228" y="21249"/>
                </a:cubicBezTo>
                <a:close/>
                <a:moveTo>
                  <a:pt x="40871" y="21249"/>
                </a:moveTo>
                <a:lnTo>
                  <a:pt x="40757" y="21362"/>
                </a:lnTo>
                <a:cubicBezTo>
                  <a:pt x="40719" y="21362"/>
                  <a:pt x="40682" y="21400"/>
                  <a:pt x="40682" y="21438"/>
                </a:cubicBezTo>
                <a:lnTo>
                  <a:pt x="40795" y="21589"/>
                </a:lnTo>
                <a:cubicBezTo>
                  <a:pt x="40795" y="21589"/>
                  <a:pt x="40778" y="21572"/>
                  <a:pt x="40767" y="21572"/>
                </a:cubicBezTo>
                <a:cubicBezTo>
                  <a:pt x="40761" y="21572"/>
                  <a:pt x="40757" y="21576"/>
                  <a:pt x="40757" y="21589"/>
                </a:cubicBezTo>
                <a:cubicBezTo>
                  <a:pt x="40795" y="21702"/>
                  <a:pt x="40871" y="21740"/>
                  <a:pt x="41022" y="21740"/>
                </a:cubicBezTo>
                <a:lnTo>
                  <a:pt x="41135" y="21627"/>
                </a:lnTo>
                <a:lnTo>
                  <a:pt x="41135" y="21362"/>
                </a:lnTo>
                <a:lnTo>
                  <a:pt x="40984" y="21249"/>
                </a:lnTo>
                <a:close/>
                <a:moveTo>
                  <a:pt x="61188" y="21195"/>
                </a:moveTo>
                <a:cubicBezTo>
                  <a:pt x="61161" y="21195"/>
                  <a:pt x="61131" y="21200"/>
                  <a:pt x="61098" y="21211"/>
                </a:cubicBezTo>
                <a:lnTo>
                  <a:pt x="60984" y="21324"/>
                </a:lnTo>
                <a:lnTo>
                  <a:pt x="60984" y="21475"/>
                </a:lnTo>
                <a:lnTo>
                  <a:pt x="61136" y="21589"/>
                </a:lnTo>
                <a:lnTo>
                  <a:pt x="61287" y="21589"/>
                </a:lnTo>
                <a:lnTo>
                  <a:pt x="61362" y="21702"/>
                </a:lnTo>
                <a:cubicBezTo>
                  <a:pt x="61362" y="21702"/>
                  <a:pt x="61400" y="21740"/>
                  <a:pt x="61438" y="21740"/>
                </a:cubicBezTo>
                <a:lnTo>
                  <a:pt x="61627" y="21627"/>
                </a:lnTo>
                <a:cubicBezTo>
                  <a:pt x="61665" y="21589"/>
                  <a:pt x="61703" y="21551"/>
                  <a:pt x="61703" y="21475"/>
                </a:cubicBezTo>
                <a:lnTo>
                  <a:pt x="61665" y="21438"/>
                </a:lnTo>
                <a:lnTo>
                  <a:pt x="61551" y="21362"/>
                </a:lnTo>
                <a:lnTo>
                  <a:pt x="61438" y="21362"/>
                </a:lnTo>
                <a:lnTo>
                  <a:pt x="61325" y="21249"/>
                </a:lnTo>
                <a:cubicBezTo>
                  <a:pt x="61298" y="21222"/>
                  <a:pt x="61252" y="21195"/>
                  <a:pt x="61188" y="21195"/>
                </a:cubicBezTo>
                <a:close/>
                <a:moveTo>
                  <a:pt x="54557" y="21362"/>
                </a:moveTo>
                <a:lnTo>
                  <a:pt x="54406" y="21438"/>
                </a:lnTo>
                <a:cubicBezTo>
                  <a:pt x="54406" y="21438"/>
                  <a:pt x="54406" y="21475"/>
                  <a:pt x="54368" y="21475"/>
                </a:cubicBezTo>
                <a:cubicBezTo>
                  <a:pt x="54330" y="21513"/>
                  <a:pt x="54255" y="21551"/>
                  <a:pt x="54255" y="21665"/>
                </a:cubicBezTo>
                <a:lnTo>
                  <a:pt x="54255" y="21740"/>
                </a:lnTo>
                <a:cubicBezTo>
                  <a:pt x="54310" y="21795"/>
                  <a:pt x="54386" y="21831"/>
                  <a:pt x="54467" y="21831"/>
                </a:cubicBezTo>
                <a:cubicBezTo>
                  <a:pt x="54496" y="21831"/>
                  <a:pt x="54527" y="21826"/>
                  <a:pt x="54557" y="21816"/>
                </a:cubicBezTo>
                <a:cubicBezTo>
                  <a:pt x="54670" y="21778"/>
                  <a:pt x="54784" y="21665"/>
                  <a:pt x="54784" y="21551"/>
                </a:cubicBezTo>
                <a:cubicBezTo>
                  <a:pt x="54784" y="21438"/>
                  <a:pt x="54708" y="21362"/>
                  <a:pt x="54557" y="21362"/>
                </a:cubicBezTo>
                <a:close/>
                <a:moveTo>
                  <a:pt x="7865" y="21400"/>
                </a:moveTo>
                <a:lnTo>
                  <a:pt x="7713" y="21513"/>
                </a:lnTo>
                <a:cubicBezTo>
                  <a:pt x="7676" y="21778"/>
                  <a:pt x="7865" y="21816"/>
                  <a:pt x="7978" y="21891"/>
                </a:cubicBezTo>
                <a:lnTo>
                  <a:pt x="8167" y="21740"/>
                </a:lnTo>
                <a:cubicBezTo>
                  <a:pt x="8167" y="21740"/>
                  <a:pt x="8167" y="21778"/>
                  <a:pt x="8167" y="21778"/>
                </a:cubicBezTo>
                <a:cubicBezTo>
                  <a:pt x="8205" y="21740"/>
                  <a:pt x="8318" y="21702"/>
                  <a:pt x="8318" y="21589"/>
                </a:cubicBezTo>
                <a:cubicBezTo>
                  <a:pt x="8318" y="21551"/>
                  <a:pt x="8318" y="21513"/>
                  <a:pt x="8280" y="21475"/>
                </a:cubicBezTo>
                <a:lnTo>
                  <a:pt x="8167" y="21400"/>
                </a:lnTo>
                <a:close/>
                <a:moveTo>
                  <a:pt x="46769" y="21551"/>
                </a:moveTo>
                <a:cubicBezTo>
                  <a:pt x="46617" y="21551"/>
                  <a:pt x="46504" y="21627"/>
                  <a:pt x="46466" y="21740"/>
                </a:cubicBezTo>
                <a:lnTo>
                  <a:pt x="46617" y="21891"/>
                </a:lnTo>
                <a:cubicBezTo>
                  <a:pt x="46655" y="21891"/>
                  <a:pt x="46655" y="21891"/>
                  <a:pt x="46693" y="21929"/>
                </a:cubicBezTo>
                <a:lnTo>
                  <a:pt x="46920" y="21816"/>
                </a:lnTo>
                <a:lnTo>
                  <a:pt x="46920" y="21665"/>
                </a:lnTo>
                <a:lnTo>
                  <a:pt x="46769" y="21551"/>
                </a:lnTo>
                <a:close/>
                <a:moveTo>
                  <a:pt x="59548" y="21513"/>
                </a:moveTo>
                <a:lnTo>
                  <a:pt x="59434" y="21589"/>
                </a:lnTo>
                <a:cubicBezTo>
                  <a:pt x="59434" y="21589"/>
                  <a:pt x="59396" y="21627"/>
                  <a:pt x="59396" y="21627"/>
                </a:cubicBezTo>
                <a:cubicBezTo>
                  <a:pt x="59396" y="21665"/>
                  <a:pt x="59321" y="21740"/>
                  <a:pt x="59359" y="21854"/>
                </a:cubicBezTo>
                <a:lnTo>
                  <a:pt x="59472" y="21929"/>
                </a:lnTo>
                <a:cubicBezTo>
                  <a:pt x="59494" y="21940"/>
                  <a:pt x="59520" y="21945"/>
                  <a:pt x="59545" y="21945"/>
                </a:cubicBezTo>
                <a:cubicBezTo>
                  <a:pt x="59608" y="21945"/>
                  <a:pt x="59672" y="21918"/>
                  <a:pt x="59699" y="21891"/>
                </a:cubicBezTo>
                <a:cubicBezTo>
                  <a:pt x="59774" y="21854"/>
                  <a:pt x="59812" y="21778"/>
                  <a:pt x="59812" y="21740"/>
                </a:cubicBezTo>
                <a:cubicBezTo>
                  <a:pt x="59812" y="21589"/>
                  <a:pt x="59699" y="21513"/>
                  <a:pt x="59548" y="21513"/>
                </a:cubicBezTo>
                <a:close/>
                <a:moveTo>
                  <a:pt x="55540" y="21438"/>
                </a:moveTo>
                <a:lnTo>
                  <a:pt x="55389" y="21589"/>
                </a:lnTo>
                <a:lnTo>
                  <a:pt x="55389" y="21816"/>
                </a:lnTo>
                <a:lnTo>
                  <a:pt x="55502" y="21929"/>
                </a:lnTo>
                <a:cubicBezTo>
                  <a:pt x="55559" y="21948"/>
                  <a:pt x="55606" y="21958"/>
                  <a:pt x="55644" y="21958"/>
                </a:cubicBezTo>
                <a:cubicBezTo>
                  <a:pt x="55682" y="21958"/>
                  <a:pt x="55710" y="21948"/>
                  <a:pt x="55729" y="21929"/>
                </a:cubicBezTo>
                <a:cubicBezTo>
                  <a:pt x="55842" y="21891"/>
                  <a:pt x="55880" y="21816"/>
                  <a:pt x="55880" y="21740"/>
                </a:cubicBezTo>
                <a:lnTo>
                  <a:pt x="55842" y="21627"/>
                </a:lnTo>
                <a:cubicBezTo>
                  <a:pt x="55805" y="21627"/>
                  <a:pt x="55805" y="21589"/>
                  <a:pt x="55805" y="21589"/>
                </a:cubicBezTo>
                <a:cubicBezTo>
                  <a:pt x="55729" y="21551"/>
                  <a:pt x="55653" y="21475"/>
                  <a:pt x="55540" y="21438"/>
                </a:cubicBezTo>
                <a:close/>
                <a:moveTo>
                  <a:pt x="6674" y="21854"/>
                </a:moveTo>
                <a:cubicBezTo>
                  <a:pt x="6608" y="21854"/>
                  <a:pt x="6541" y="21891"/>
                  <a:pt x="6579" y="21967"/>
                </a:cubicBezTo>
                <a:lnTo>
                  <a:pt x="6768" y="21967"/>
                </a:lnTo>
                <a:cubicBezTo>
                  <a:pt x="6806" y="21891"/>
                  <a:pt x="6740" y="21854"/>
                  <a:pt x="6674" y="21854"/>
                </a:cubicBezTo>
                <a:close/>
                <a:moveTo>
                  <a:pt x="61784" y="21681"/>
                </a:moveTo>
                <a:cubicBezTo>
                  <a:pt x="61719" y="21681"/>
                  <a:pt x="61627" y="21715"/>
                  <a:pt x="61551" y="21816"/>
                </a:cubicBezTo>
                <a:lnTo>
                  <a:pt x="61589" y="21967"/>
                </a:lnTo>
                <a:cubicBezTo>
                  <a:pt x="61678" y="22011"/>
                  <a:pt x="61753" y="22030"/>
                  <a:pt x="61816" y="22030"/>
                </a:cubicBezTo>
                <a:cubicBezTo>
                  <a:pt x="61860" y="22030"/>
                  <a:pt x="61898" y="22020"/>
                  <a:pt x="61930" y="22005"/>
                </a:cubicBezTo>
                <a:cubicBezTo>
                  <a:pt x="61967" y="21967"/>
                  <a:pt x="62005" y="21929"/>
                  <a:pt x="62005" y="21854"/>
                </a:cubicBezTo>
                <a:cubicBezTo>
                  <a:pt x="62005" y="21778"/>
                  <a:pt x="61930" y="21702"/>
                  <a:pt x="61854" y="21702"/>
                </a:cubicBezTo>
                <a:cubicBezTo>
                  <a:pt x="61841" y="21690"/>
                  <a:pt x="61816" y="21681"/>
                  <a:pt x="61784" y="21681"/>
                </a:cubicBezTo>
                <a:close/>
                <a:moveTo>
                  <a:pt x="63593" y="21211"/>
                </a:moveTo>
                <a:cubicBezTo>
                  <a:pt x="63480" y="21211"/>
                  <a:pt x="63328" y="21211"/>
                  <a:pt x="63291" y="21324"/>
                </a:cubicBezTo>
                <a:lnTo>
                  <a:pt x="63328" y="21400"/>
                </a:lnTo>
                <a:lnTo>
                  <a:pt x="63291" y="21400"/>
                </a:lnTo>
                <a:lnTo>
                  <a:pt x="63404" y="21551"/>
                </a:lnTo>
                <a:lnTo>
                  <a:pt x="63404" y="21581"/>
                </a:lnTo>
                <a:lnTo>
                  <a:pt x="63366" y="21551"/>
                </a:lnTo>
                <a:cubicBezTo>
                  <a:pt x="63339" y="21524"/>
                  <a:pt x="63294" y="21498"/>
                  <a:pt x="63243" y="21498"/>
                </a:cubicBezTo>
                <a:cubicBezTo>
                  <a:pt x="63221" y="21498"/>
                  <a:pt x="63199" y="21502"/>
                  <a:pt x="63177" y="21513"/>
                </a:cubicBezTo>
                <a:cubicBezTo>
                  <a:pt x="63064" y="21551"/>
                  <a:pt x="63064" y="21627"/>
                  <a:pt x="63026" y="21665"/>
                </a:cubicBezTo>
                <a:lnTo>
                  <a:pt x="63064" y="21665"/>
                </a:lnTo>
                <a:cubicBezTo>
                  <a:pt x="63026" y="21665"/>
                  <a:pt x="63026" y="21702"/>
                  <a:pt x="62988" y="21702"/>
                </a:cubicBezTo>
                <a:lnTo>
                  <a:pt x="63102" y="21891"/>
                </a:lnTo>
                <a:cubicBezTo>
                  <a:pt x="63076" y="21891"/>
                  <a:pt x="63051" y="21875"/>
                  <a:pt x="63037" y="21875"/>
                </a:cubicBezTo>
                <a:cubicBezTo>
                  <a:pt x="63030" y="21875"/>
                  <a:pt x="63026" y="21879"/>
                  <a:pt x="63026" y="21891"/>
                </a:cubicBezTo>
                <a:cubicBezTo>
                  <a:pt x="63026" y="21891"/>
                  <a:pt x="63026" y="21891"/>
                  <a:pt x="63026" y="21929"/>
                </a:cubicBezTo>
                <a:lnTo>
                  <a:pt x="63177" y="22043"/>
                </a:lnTo>
                <a:cubicBezTo>
                  <a:pt x="63442" y="22043"/>
                  <a:pt x="63517" y="21854"/>
                  <a:pt x="63555" y="21740"/>
                </a:cubicBezTo>
                <a:lnTo>
                  <a:pt x="63555" y="21702"/>
                </a:lnTo>
                <a:lnTo>
                  <a:pt x="63413" y="21589"/>
                </a:lnTo>
                <a:lnTo>
                  <a:pt x="63413" y="21589"/>
                </a:lnTo>
                <a:cubicBezTo>
                  <a:pt x="63558" y="21589"/>
                  <a:pt x="63632" y="21587"/>
                  <a:pt x="63706" y="21513"/>
                </a:cubicBezTo>
                <a:cubicBezTo>
                  <a:pt x="63744" y="21475"/>
                  <a:pt x="63782" y="21438"/>
                  <a:pt x="63782" y="21324"/>
                </a:cubicBezTo>
                <a:lnTo>
                  <a:pt x="63782" y="21286"/>
                </a:lnTo>
                <a:lnTo>
                  <a:pt x="63631" y="21211"/>
                </a:lnTo>
                <a:close/>
                <a:moveTo>
                  <a:pt x="48092" y="21702"/>
                </a:moveTo>
                <a:cubicBezTo>
                  <a:pt x="47979" y="21702"/>
                  <a:pt x="47903" y="21702"/>
                  <a:pt x="47827" y="21778"/>
                </a:cubicBezTo>
                <a:cubicBezTo>
                  <a:pt x="47638" y="21891"/>
                  <a:pt x="47638" y="22156"/>
                  <a:pt x="47789" y="22232"/>
                </a:cubicBezTo>
                <a:lnTo>
                  <a:pt x="48016" y="22156"/>
                </a:lnTo>
                <a:cubicBezTo>
                  <a:pt x="48016" y="22156"/>
                  <a:pt x="48016" y="22156"/>
                  <a:pt x="48054" y="22118"/>
                </a:cubicBezTo>
                <a:cubicBezTo>
                  <a:pt x="48092" y="22080"/>
                  <a:pt x="48205" y="22005"/>
                  <a:pt x="48205" y="21891"/>
                </a:cubicBezTo>
                <a:cubicBezTo>
                  <a:pt x="48205" y="21854"/>
                  <a:pt x="48205" y="21816"/>
                  <a:pt x="48168" y="21816"/>
                </a:cubicBezTo>
                <a:lnTo>
                  <a:pt x="48092" y="21702"/>
                </a:lnTo>
                <a:close/>
                <a:moveTo>
                  <a:pt x="4500" y="21854"/>
                </a:moveTo>
                <a:cubicBezTo>
                  <a:pt x="4386" y="21854"/>
                  <a:pt x="4273" y="21854"/>
                  <a:pt x="4197" y="21929"/>
                </a:cubicBezTo>
                <a:cubicBezTo>
                  <a:pt x="4122" y="21967"/>
                  <a:pt x="4122" y="22080"/>
                  <a:pt x="4159" y="22232"/>
                </a:cubicBezTo>
                <a:lnTo>
                  <a:pt x="4273" y="22307"/>
                </a:lnTo>
                <a:cubicBezTo>
                  <a:pt x="4386" y="22307"/>
                  <a:pt x="4462" y="22307"/>
                  <a:pt x="4538" y="22269"/>
                </a:cubicBezTo>
                <a:cubicBezTo>
                  <a:pt x="4575" y="22194"/>
                  <a:pt x="4613" y="22118"/>
                  <a:pt x="4613" y="22043"/>
                </a:cubicBezTo>
                <a:cubicBezTo>
                  <a:pt x="4613" y="22005"/>
                  <a:pt x="4613" y="22005"/>
                  <a:pt x="4613" y="21967"/>
                </a:cubicBezTo>
                <a:lnTo>
                  <a:pt x="4500" y="21854"/>
                </a:lnTo>
                <a:close/>
                <a:moveTo>
                  <a:pt x="27325" y="21962"/>
                </a:moveTo>
                <a:cubicBezTo>
                  <a:pt x="27058" y="21962"/>
                  <a:pt x="26995" y="22122"/>
                  <a:pt x="26995" y="22156"/>
                </a:cubicBezTo>
                <a:lnTo>
                  <a:pt x="27146" y="22307"/>
                </a:lnTo>
                <a:lnTo>
                  <a:pt x="27222" y="22307"/>
                </a:lnTo>
                <a:cubicBezTo>
                  <a:pt x="27298" y="22307"/>
                  <a:pt x="27411" y="22307"/>
                  <a:pt x="27449" y="22269"/>
                </a:cubicBezTo>
                <a:cubicBezTo>
                  <a:pt x="27487" y="22232"/>
                  <a:pt x="27525" y="22194"/>
                  <a:pt x="27525" y="22118"/>
                </a:cubicBezTo>
                <a:cubicBezTo>
                  <a:pt x="27525" y="22118"/>
                  <a:pt x="27525" y="22080"/>
                  <a:pt x="27525" y="22043"/>
                </a:cubicBezTo>
                <a:lnTo>
                  <a:pt x="27411" y="21967"/>
                </a:lnTo>
                <a:cubicBezTo>
                  <a:pt x="27380" y="21964"/>
                  <a:pt x="27352" y="21962"/>
                  <a:pt x="27325" y="21962"/>
                </a:cubicBezTo>
                <a:close/>
                <a:moveTo>
                  <a:pt x="36372" y="21854"/>
                </a:moveTo>
                <a:lnTo>
                  <a:pt x="36296" y="21967"/>
                </a:lnTo>
                <a:lnTo>
                  <a:pt x="36296" y="22156"/>
                </a:lnTo>
                <a:lnTo>
                  <a:pt x="36485" y="22269"/>
                </a:lnTo>
                <a:cubicBezTo>
                  <a:pt x="36512" y="22296"/>
                  <a:pt x="36557" y="22323"/>
                  <a:pt x="36635" y="22323"/>
                </a:cubicBezTo>
                <a:cubicBezTo>
                  <a:pt x="36668" y="22323"/>
                  <a:pt x="36705" y="22318"/>
                  <a:pt x="36750" y="22307"/>
                </a:cubicBezTo>
                <a:lnTo>
                  <a:pt x="36863" y="22194"/>
                </a:lnTo>
                <a:lnTo>
                  <a:pt x="36863" y="22043"/>
                </a:lnTo>
                <a:lnTo>
                  <a:pt x="36712" y="21929"/>
                </a:lnTo>
                <a:lnTo>
                  <a:pt x="36598" y="21929"/>
                </a:lnTo>
                <a:cubicBezTo>
                  <a:pt x="36598" y="21929"/>
                  <a:pt x="36598" y="21891"/>
                  <a:pt x="36598" y="21891"/>
                </a:cubicBezTo>
                <a:cubicBezTo>
                  <a:pt x="36561" y="21891"/>
                  <a:pt x="36485" y="21854"/>
                  <a:pt x="36372" y="21854"/>
                </a:cubicBezTo>
                <a:close/>
                <a:moveTo>
                  <a:pt x="15124" y="22005"/>
                </a:moveTo>
                <a:cubicBezTo>
                  <a:pt x="15048" y="22005"/>
                  <a:pt x="15010" y="22005"/>
                  <a:pt x="14972" y="22043"/>
                </a:cubicBezTo>
                <a:cubicBezTo>
                  <a:pt x="14935" y="22080"/>
                  <a:pt x="14897" y="22118"/>
                  <a:pt x="14897" y="22194"/>
                </a:cubicBezTo>
                <a:lnTo>
                  <a:pt x="14897" y="22232"/>
                </a:lnTo>
                <a:lnTo>
                  <a:pt x="14972" y="22269"/>
                </a:lnTo>
                <a:cubicBezTo>
                  <a:pt x="14972" y="22269"/>
                  <a:pt x="14935" y="22232"/>
                  <a:pt x="14935" y="22232"/>
                </a:cubicBezTo>
                <a:lnTo>
                  <a:pt x="14935" y="22232"/>
                </a:lnTo>
                <a:lnTo>
                  <a:pt x="15086" y="22345"/>
                </a:lnTo>
                <a:lnTo>
                  <a:pt x="15199" y="22345"/>
                </a:lnTo>
                <a:lnTo>
                  <a:pt x="15313" y="22307"/>
                </a:lnTo>
                <a:cubicBezTo>
                  <a:pt x="15351" y="22269"/>
                  <a:pt x="15351" y="22232"/>
                  <a:pt x="15351" y="22194"/>
                </a:cubicBezTo>
                <a:cubicBezTo>
                  <a:pt x="15351" y="22080"/>
                  <a:pt x="15237" y="22005"/>
                  <a:pt x="15124" y="22005"/>
                </a:cubicBezTo>
                <a:close/>
                <a:moveTo>
                  <a:pt x="53687" y="21173"/>
                </a:moveTo>
                <a:cubicBezTo>
                  <a:pt x="53612" y="21211"/>
                  <a:pt x="53536" y="21286"/>
                  <a:pt x="53536" y="21324"/>
                </a:cubicBezTo>
                <a:lnTo>
                  <a:pt x="53612" y="21438"/>
                </a:lnTo>
                <a:lnTo>
                  <a:pt x="53574" y="21438"/>
                </a:lnTo>
                <a:cubicBezTo>
                  <a:pt x="53574" y="21438"/>
                  <a:pt x="53612" y="21438"/>
                  <a:pt x="53574" y="21400"/>
                </a:cubicBezTo>
                <a:cubicBezTo>
                  <a:pt x="53544" y="21380"/>
                  <a:pt x="53525" y="21373"/>
                  <a:pt x="53510" y="21373"/>
                </a:cubicBezTo>
                <a:cubicBezTo>
                  <a:pt x="53476" y="21373"/>
                  <a:pt x="53464" y="21408"/>
                  <a:pt x="53404" y="21408"/>
                </a:cubicBezTo>
                <a:cubicBezTo>
                  <a:pt x="53388" y="21408"/>
                  <a:pt x="53370" y="21406"/>
                  <a:pt x="53347" y="21400"/>
                </a:cubicBezTo>
                <a:cubicBezTo>
                  <a:pt x="53347" y="21438"/>
                  <a:pt x="53347" y="21438"/>
                  <a:pt x="53347" y="21438"/>
                </a:cubicBezTo>
                <a:lnTo>
                  <a:pt x="53196" y="21438"/>
                </a:lnTo>
                <a:cubicBezTo>
                  <a:pt x="53196" y="21475"/>
                  <a:pt x="53196" y="21475"/>
                  <a:pt x="53234" y="21513"/>
                </a:cubicBezTo>
                <a:cubicBezTo>
                  <a:pt x="53158" y="21475"/>
                  <a:pt x="53083" y="21438"/>
                  <a:pt x="52969" y="21438"/>
                </a:cubicBezTo>
                <a:lnTo>
                  <a:pt x="52856" y="21551"/>
                </a:lnTo>
                <a:cubicBezTo>
                  <a:pt x="52856" y="21589"/>
                  <a:pt x="52856" y="21589"/>
                  <a:pt x="52856" y="21627"/>
                </a:cubicBezTo>
                <a:lnTo>
                  <a:pt x="52742" y="21702"/>
                </a:lnTo>
                <a:cubicBezTo>
                  <a:pt x="52742" y="21702"/>
                  <a:pt x="52704" y="21740"/>
                  <a:pt x="52704" y="21778"/>
                </a:cubicBezTo>
                <a:cubicBezTo>
                  <a:pt x="52667" y="21816"/>
                  <a:pt x="52629" y="21854"/>
                  <a:pt x="52629" y="21891"/>
                </a:cubicBezTo>
                <a:lnTo>
                  <a:pt x="52667" y="22043"/>
                </a:lnTo>
                <a:cubicBezTo>
                  <a:pt x="52742" y="22043"/>
                  <a:pt x="52780" y="22080"/>
                  <a:pt x="52818" y="22080"/>
                </a:cubicBezTo>
                <a:cubicBezTo>
                  <a:pt x="52780" y="22118"/>
                  <a:pt x="52780" y="22156"/>
                  <a:pt x="52780" y="22269"/>
                </a:cubicBezTo>
                <a:lnTo>
                  <a:pt x="52931" y="22345"/>
                </a:lnTo>
                <a:lnTo>
                  <a:pt x="53045" y="22345"/>
                </a:lnTo>
                <a:lnTo>
                  <a:pt x="53196" y="22232"/>
                </a:lnTo>
                <a:lnTo>
                  <a:pt x="53196" y="22080"/>
                </a:lnTo>
                <a:lnTo>
                  <a:pt x="53045" y="21967"/>
                </a:lnTo>
                <a:cubicBezTo>
                  <a:pt x="53083" y="21929"/>
                  <a:pt x="53083" y="21854"/>
                  <a:pt x="53083" y="21816"/>
                </a:cubicBezTo>
                <a:lnTo>
                  <a:pt x="53309" y="21740"/>
                </a:lnTo>
                <a:lnTo>
                  <a:pt x="53309" y="21702"/>
                </a:lnTo>
                <a:cubicBezTo>
                  <a:pt x="53309" y="21665"/>
                  <a:pt x="53309" y="21665"/>
                  <a:pt x="53309" y="21627"/>
                </a:cubicBezTo>
                <a:cubicBezTo>
                  <a:pt x="53347" y="21665"/>
                  <a:pt x="53423" y="21665"/>
                  <a:pt x="53461" y="21665"/>
                </a:cubicBezTo>
                <a:cubicBezTo>
                  <a:pt x="53536" y="21665"/>
                  <a:pt x="53612" y="21665"/>
                  <a:pt x="53650" y="21627"/>
                </a:cubicBezTo>
                <a:cubicBezTo>
                  <a:pt x="53687" y="21589"/>
                  <a:pt x="53687" y="21589"/>
                  <a:pt x="53687" y="21551"/>
                </a:cubicBezTo>
                <a:cubicBezTo>
                  <a:pt x="53725" y="21627"/>
                  <a:pt x="53801" y="21702"/>
                  <a:pt x="53952" y="21702"/>
                </a:cubicBezTo>
                <a:lnTo>
                  <a:pt x="54103" y="21551"/>
                </a:lnTo>
                <a:lnTo>
                  <a:pt x="54103" y="21400"/>
                </a:lnTo>
                <a:lnTo>
                  <a:pt x="53914" y="21324"/>
                </a:lnTo>
                <a:cubicBezTo>
                  <a:pt x="53914" y="21324"/>
                  <a:pt x="53876" y="21286"/>
                  <a:pt x="53876" y="21286"/>
                </a:cubicBezTo>
                <a:cubicBezTo>
                  <a:pt x="53839" y="21249"/>
                  <a:pt x="53801" y="21173"/>
                  <a:pt x="53687" y="21173"/>
                </a:cubicBezTo>
                <a:close/>
                <a:moveTo>
                  <a:pt x="17868" y="21877"/>
                </a:moveTo>
                <a:cubicBezTo>
                  <a:pt x="17834" y="21877"/>
                  <a:pt x="17801" y="21881"/>
                  <a:pt x="17770" y="21891"/>
                </a:cubicBezTo>
                <a:cubicBezTo>
                  <a:pt x="17657" y="21929"/>
                  <a:pt x="17619" y="22005"/>
                  <a:pt x="17581" y="22080"/>
                </a:cubicBezTo>
                <a:lnTo>
                  <a:pt x="17695" y="22194"/>
                </a:lnTo>
                <a:cubicBezTo>
                  <a:pt x="17695" y="22255"/>
                  <a:pt x="17744" y="22366"/>
                  <a:pt x="17883" y="22366"/>
                </a:cubicBezTo>
                <a:cubicBezTo>
                  <a:pt x="17916" y="22366"/>
                  <a:pt x="17954" y="22359"/>
                  <a:pt x="17997" y="22345"/>
                </a:cubicBezTo>
                <a:lnTo>
                  <a:pt x="18110" y="22269"/>
                </a:lnTo>
                <a:cubicBezTo>
                  <a:pt x="18110" y="22269"/>
                  <a:pt x="18110" y="22232"/>
                  <a:pt x="18110" y="22232"/>
                </a:cubicBezTo>
                <a:cubicBezTo>
                  <a:pt x="18148" y="22194"/>
                  <a:pt x="18186" y="22156"/>
                  <a:pt x="18186" y="22080"/>
                </a:cubicBezTo>
                <a:cubicBezTo>
                  <a:pt x="18186" y="22043"/>
                  <a:pt x="18186" y="22043"/>
                  <a:pt x="18186" y="22005"/>
                </a:cubicBezTo>
                <a:lnTo>
                  <a:pt x="18148" y="21967"/>
                </a:lnTo>
                <a:cubicBezTo>
                  <a:pt x="18065" y="21912"/>
                  <a:pt x="17962" y="21877"/>
                  <a:pt x="17868" y="21877"/>
                </a:cubicBezTo>
                <a:close/>
                <a:moveTo>
                  <a:pt x="341" y="22005"/>
                </a:moveTo>
                <a:cubicBezTo>
                  <a:pt x="190" y="22005"/>
                  <a:pt x="114" y="22080"/>
                  <a:pt x="76" y="22156"/>
                </a:cubicBezTo>
                <a:lnTo>
                  <a:pt x="1" y="22232"/>
                </a:lnTo>
                <a:lnTo>
                  <a:pt x="1" y="22307"/>
                </a:lnTo>
                <a:lnTo>
                  <a:pt x="265" y="22383"/>
                </a:lnTo>
                <a:cubicBezTo>
                  <a:pt x="303" y="22345"/>
                  <a:pt x="454" y="22307"/>
                  <a:pt x="454" y="22194"/>
                </a:cubicBezTo>
                <a:cubicBezTo>
                  <a:pt x="454" y="22156"/>
                  <a:pt x="454" y="22118"/>
                  <a:pt x="454" y="22118"/>
                </a:cubicBezTo>
                <a:lnTo>
                  <a:pt x="341" y="22005"/>
                </a:lnTo>
                <a:close/>
                <a:moveTo>
                  <a:pt x="53826" y="21912"/>
                </a:moveTo>
                <a:cubicBezTo>
                  <a:pt x="53784" y="21912"/>
                  <a:pt x="53738" y="21917"/>
                  <a:pt x="53687" y="21929"/>
                </a:cubicBezTo>
                <a:lnTo>
                  <a:pt x="53574" y="22043"/>
                </a:lnTo>
                <a:lnTo>
                  <a:pt x="53574" y="22307"/>
                </a:lnTo>
                <a:lnTo>
                  <a:pt x="53763" y="22383"/>
                </a:lnTo>
                <a:cubicBezTo>
                  <a:pt x="53801" y="22383"/>
                  <a:pt x="53839" y="22421"/>
                  <a:pt x="53876" y="22421"/>
                </a:cubicBezTo>
                <a:cubicBezTo>
                  <a:pt x="53902" y="22421"/>
                  <a:pt x="53944" y="22437"/>
                  <a:pt x="53991" y="22437"/>
                </a:cubicBezTo>
                <a:cubicBezTo>
                  <a:pt x="54015" y="22437"/>
                  <a:pt x="54040" y="22433"/>
                  <a:pt x="54066" y="22421"/>
                </a:cubicBezTo>
                <a:cubicBezTo>
                  <a:pt x="54103" y="22421"/>
                  <a:pt x="54141" y="22383"/>
                  <a:pt x="54141" y="22307"/>
                </a:cubicBezTo>
                <a:cubicBezTo>
                  <a:pt x="54255" y="22307"/>
                  <a:pt x="54406" y="22269"/>
                  <a:pt x="54406" y="22118"/>
                </a:cubicBezTo>
                <a:cubicBezTo>
                  <a:pt x="54406" y="22080"/>
                  <a:pt x="54406" y="22080"/>
                  <a:pt x="54368" y="22043"/>
                </a:cubicBezTo>
                <a:lnTo>
                  <a:pt x="54255" y="21967"/>
                </a:lnTo>
                <a:cubicBezTo>
                  <a:pt x="54141" y="21967"/>
                  <a:pt x="54103" y="21967"/>
                  <a:pt x="54028" y="21929"/>
                </a:cubicBezTo>
                <a:cubicBezTo>
                  <a:pt x="53977" y="21929"/>
                  <a:pt x="53910" y="21912"/>
                  <a:pt x="53826" y="21912"/>
                </a:cubicBezTo>
                <a:close/>
                <a:moveTo>
                  <a:pt x="32704" y="21929"/>
                </a:moveTo>
                <a:lnTo>
                  <a:pt x="32553" y="22080"/>
                </a:lnTo>
                <a:cubicBezTo>
                  <a:pt x="32515" y="22118"/>
                  <a:pt x="32440" y="22194"/>
                  <a:pt x="32477" y="22307"/>
                </a:cubicBezTo>
                <a:lnTo>
                  <a:pt x="32629" y="22421"/>
                </a:lnTo>
                <a:cubicBezTo>
                  <a:pt x="32666" y="22421"/>
                  <a:pt x="32666" y="22421"/>
                  <a:pt x="32742" y="22458"/>
                </a:cubicBezTo>
                <a:lnTo>
                  <a:pt x="32931" y="22345"/>
                </a:lnTo>
                <a:lnTo>
                  <a:pt x="32931" y="22232"/>
                </a:lnTo>
                <a:cubicBezTo>
                  <a:pt x="32931" y="21967"/>
                  <a:pt x="32818" y="21929"/>
                  <a:pt x="32704" y="21929"/>
                </a:cubicBezTo>
                <a:close/>
                <a:moveTo>
                  <a:pt x="2874" y="22043"/>
                </a:moveTo>
                <a:lnTo>
                  <a:pt x="2647" y="22156"/>
                </a:lnTo>
                <a:cubicBezTo>
                  <a:pt x="2647" y="22194"/>
                  <a:pt x="2647" y="22194"/>
                  <a:pt x="2647" y="22194"/>
                </a:cubicBezTo>
                <a:cubicBezTo>
                  <a:pt x="2647" y="22194"/>
                  <a:pt x="2647" y="22232"/>
                  <a:pt x="2647" y="22232"/>
                </a:cubicBezTo>
                <a:cubicBezTo>
                  <a:pt x="2609" y="22269"/>
                  <a:pt x="2572" y="22307"/>
                  <a:pt x="2534" y="22383"/>
                </a:cubicBezTo>
                <a:lnTo>
                  <a:pt x="2647" y="22496"/>
                </a:lnTo>
                <a:cubicBezTo>
                  <a:pt x="2698" y="22509"/>
                  <a:pt x="2740" y="22513"/>
                  <a:pt x="2776" y="22513"/>
                </a:cubicBezTo>
                <a:cubicBezTo>
                  <a:pt x="2849" y="22513"/>
                  <a:pt x="2899" y="22496"/>
                  <a:pt x="2950" y="22496"/>
                </a:cubicBezTo>
                <a:cubicBezTo>
                  <a:pt x="2987" y="22458"/>
                  <a:pt x="2987" y="22458"/>
                  <a:pt x="3025" y="22458"/>
                </a:cubicBezTo>
                <a:lnTo>
                  <a:pt x="3176" y="22345"/>
                </a:lnTo>
                <a:cubicBezTo>
                  <a:pt x="3176" y="22345"/>
                  <a:pt x="3176" y="22345"/>
                  <a:pt x="3176" y="22307"/>
                </a:cubicBezTo>
                <a:cubicBezTo>
                  <a:pt x="3176" y="22156"/>
                  <a:pt x="3025" y="22080"/>
                  <a:pt x="2950" y="22080"/>
                </a:cubicBezTo>
                <a:cubicBezTo>
                  <a:pt x="2912" y="22043"/>
                  <a:pt x="2874" y="22043"/>
                  <a:pt x="2874" y="22043"/>
                </a:cubicBezTo>
                <a:close/>
                <a:moveTo>
                  <a:pt x="62198" y="22076"/>
                </a:moveTo>
                <a:cubicBezTo>
                  <a:pt x="62173" y="22076"/>
                  <a:pt x="62147" y="22078"/>
                  <a:pt x="62119" y="22080"/>
                </a:cubicBezTo>
                <a:lnTo>
                  <a:pt x="62005" y="22194"/>
                </a:lnTo>
                <a:lnTo>
                  <a:pt x="62005" y="22383"/>
                </a:lnTo>
                <a:lnTo>
                  <a:pt x="62156" y="22496"/>
                </a:lnTo>
                <a:cubicBezTo>
                  <a:pt x="62270" y="22496"/>
                  <a:pt x="62345" y="22534"/>
                  <a:pt x="62383" y="22534"/>
                </a:cubicBezTo>
                <a:lnTo>
                  <a:pt x="62572" y="22421"/>
                </a:lnTo>
                <a:cubicBezTo>
                  <a:pt x="62537" y="22281"/>
                  <a:pt x="62502" y="22076"/>
                  <a:pt x="62198" y="22076"/>
                </a:cubicBezTo>
                <a:close/>
                <a:moveTo>
                  <a:pt x="25143" y="22269"/>
                </a:moveTo>
                <a:cubicBezTo>
                  <a:pt x="24954" y="22307"/>
                  <a:pt x="24840" y="22383"/>
                  <a:pt x="24878" y="22534"/>
                </a:cubicBezTo>
                <a:lnTo>
                  <a:pt x="25029" y="22610"/>
                </a:lnTo>
                <a:lnTo>
                  <a:pt x="25105" y="22610"/>
                </a:lnTo>
                <a:cubicBezTo>
                  <a:pt x="25143" y="22610"/>
                  <a:pt x="25332" y="22610"/>
                  <a:pt x="25332" y="22458"/>
                </a:cubicBezTo>
                <a:lnTo>
                  <a:pt x="25294" y="22383"/>
                </a:lnTo>
                <a:cubicBezTo>
                  <a:pt x="25294" y="22421"/>
                  <a:pt x="25294" y="22421"/>
                  <a:pt x="25294" y="22421"/>
                </a:cubicBezTo>
                <a:lnTo>
                  <a:pt x="25143" y="22269"/>
                </a:lnTo>
                <a:close/>
                <a:moveTo>
                  <a:pt x="30562" y="22248"/>
                </a:moveTo>
                <a:cubicBezTo>
                  <a:pt x="30528" y="22248"/>
                  <a:pt x="30499" y="22257"/>
                  <a:pt x="30474" y="22269"/>
                </a:cubicBezTo>
                <a:cubicBezTo>
                  <a:pt x="30322" y="22307"/>
                  <a:pt x="30322" y="22534"/>
                  <a:pt x="30474" y="22610"/>
                </a:cubicBezTo>
                <a:cubicBezTo>
                  <a:pt x="30504" y="22610"/>
                  <a:pt x="30534" y="22616"/>
                  <a:pt x="30569" y="22616"/>
                </a:cubicBezTo>
                <a:cubicBezTo>
                  <a:pt x="30622" y="22616"/>
                  <a:pt x="30685" y="22602"/>
                  <a:pt x="30776" y="22534"/>
                </a:cubicBezTo>
                <a:lnTo>
                  <a:pt x="30814" y="22383"/>
                </a:lnTo>
                <a:cubicBezTo>
                  <a:pt x="30713" y="22282"/>
                  <a:pt x="30629" y="22248"/>
                  <a:pt x="30562" y="22248"/>
                </a:cubicBezTo>
                <a:close/>
                <a:moveTo>
                  <a:pt x="48281" y="22194"/>
                </a:moveTo>
                <a:lnTo>
                  <a:pt x="48168" y="22307"/>
                </a:lnTo>
                <a:lnTo>
                  <a:pt x="48168" y="22534"/>
                </a:lnTo>
                <a:lnTo>
                  <a:pt x="48281" y="22685"/>
                </a:lnTo>
                <a:lnTo>
                  <a:pt x="48546" y="22685"/>
                </a:lnTo>
                <a:lnTo>
                  <a:pt x="48659" y="22534"/>
                </a:lnTo>
                <a:lnTo>
                  <a:pt x="48659" y="22307"/>
                </a:lnTo>
                <a:lnTo>
                  <a:pt x="48546" y="22194"/>
                </a:lnTo>
                <a:close/>
                <a:moveTo>
                  <a:pt x="31721" y="22080"/>
                </a:moveTo>
                <a:lnTo>
                  <a:pt x="31570" y="22232"/>
                </a:lnTo>
                <a:cubicBezTo>
                  <a:pt x="31608" y="22269"/>
                  <a:pt x="31570" y="22345"/>
                  <a:pt x="31570" y="22383"/>
                </a:cubicBezTo>
                <a:cubicBezTo>
                  <a:pt x="31570" y="22421"/>
                  <a:pt x="31532" y="22458"/>
                  <a:pt x="31532" y="22496"/>
                </a:cubicBezTo>
                <a:cubicBezTo>
                  <a:pt x="31532" y="22610"/>
                  <a:pt x="31608" y="22648"/>
                  <a:pt x="31721" y="22685"/>
                </a:cubicBezTo>
                <a:lnTo>
                  <a:pt x="31721" y="22648"/>
                </a:lnTo>
                <a:cubicBezTo>
                  <a:pt x="31789" y="22716"/>
                  <a:pt x="31857" y="22729"/>
                  <a:pt x="31917" y="22729"/>
                </a:cubicBezTo>
                <a:cubicBezTo>
                  <a:pt x="31957" y="22729"/>
                  <a:pt x="31993" y="22723"/>
                  <a:pt x="32024" y="22723"/>
                </a:cubicBezTo>
                <a:lnTo>
                  <a:pt x="32099" y="22572"/>
                </a:lnTo>
                <a:cubicBezTo>
                  <a:pt x="32061" y="22534"/>
                  <a:pt x="32061" y="22458"/>
                  <a:pt x="32061" y="22421"/>
                </a:cubicBezTo>
                <a:cubicBezTo>
                  <a:pt x="32099" y="22383"/>
                  <a:pt x="32099" y="22345"/>
                  <a:pt x="32099" y="22307"/>
                </a:cubicBezTo>
                <a:cubicBezTo>
                  <a:pt x="32099" y="22307"/>
                  <a:pt x="32099" y="22194"/>
                  <a:pt x="32024" y="22156"/>
                </a:cubicBezTo>
                <a:cubicBezTo>
                  <a:pt x="31910" y="22080"/>
                  <a:pt x="31797" y="22080"/>
                  <a:pt x="31721" y="22080"/>
                </a:cubicBezTo>
                <a:close/>
                <a:moveTo>
                  <a:pt x="47185" y="22232"/>
                </a:moveTo>
                <a:lnTo>
                  <a:pt x="47109" y="22269"/>
                </a:lnTo>
                <a:cubicBezTo>
                  <a:pt x="46996" y="22383"/>
                  <a:pt x="46996" y="22458"/>
                  <a:pt x="46996" y="22610"/>
                </a:cubicBezTo>
                <a:lnTo>
                  <a:pt x="47109" y="22723"/>
                </a:lnTo>
                <a:cubicBezTo>
                  <a:pt x="47142" y="22734"/>
                  <a:pt x="47172" y="22739"/>
                  <a:pt x="47200" y="22739"/>
                </a:cubicBezTo>
                <a:cubicBezTo>
                  <a:pt x="47267" y="22739"/>
                  <a:pt x="47320" y="22712"/>
                  <a:pt x="47374" y="22685"/>
                </a:cubicBezTo>
                <a:cubicBezTo>
                  <a:pt x="47411" y="22648"/>
                  <a:pt x="47487" y="22572"/>
                  <a:pt x="47487" y="22496"/>
                </a:cubicBezTo>
                <a:cubicBezTo>
                  <a:pt x="47487" y="22421"/>
                  <a:pt x="47411" y="22345"/>
                  <a:pt x="47374" y="22269"/>
                </a:cubicBezTo>
                <a:cubicBezTo>
                  <a:pt x="47298" y="22232"/>
                  <a:pt x="47260" y="22232"/>
                  <a:pt x="47185" y="22232"/>
                </a:cubicBezTo>
                <a:close/>
                <a:moveTo>
                  <a:pt x="11864" y="22377"/>
                </a:moveTo>
                <a:cubicBezTo>
                  <a:pt x="11802" y="22377"/>
                  <a:pt x="11743" y="22399"/>
                  <a:pt x="11721" y="22421"/>
                </a:cubicBezTo>
                <a:cubicBezTo>
                  <a:pt x="11608" y="22458"/>
                  <a:pt x="11570" y="22534"/>
                  <a:pt x="11570" y="22572"/>
                </a:cubicBezTo>
                <a:lnTo>
                  <a:pt x="11570" y="22648"/>
                </a:lnTo>
                <a:lnTo>
                  <a:pt x="11721" y="22723"/>
                </a:lnTo>
                <a:cubicBezTo>
                  <a:pt x="11721" y="22761"/>
                  <a:pt x="11797" y="22799"/>
                  <a:pt x="11872" y="22837"/>
                </a:cubicBezTo>
                <a:lnTo>
                  <a:pt x="12023" y="22723"/>
                </a:lnTo>
                <a:lnTo>
                  <a:pt x="12023" y="22685"/>
                </a:lnTo>
                <a:lnTo>
                  <a:pt x="12099" y="22648"/>
                </a:lnTo>
                <a:cubicBezTo>
                  <a:pt x="12099" y="22610"/>
                  <a:pt x="12099" y="22572"/>
                  <a:pt x="12099" y="22572"/>
                </a:cubicBezTo>
                <a:cubicBezTo>
                  <a:pt x="12099" y="22496"/>
                  <a:pt x="12061" y="22421"/>
                  <a:pt x="11986" y="22421"/>
                </a:cubicBezTo>
                <a:cubicBezTo>
                  <a:pt x="11954" y="22389"/>
                  <a:pt x="11908" y="22377"/>
                  <a:pt x="11864" y="22377"/>
                </a:cubicBezTo>
                <a:close/>
                <a:moveTo>
                  <a:pt x="66315" y="22534"/>
                </a:moveTo>
                <a:cubicBezTo>
                  <a:pt x="66126" y="22534"/>
                  <a:pt x="66013" y="22610"/>
                  <a:pt x="66051" y="22799"/>
                </a:cubicBezTo>
                <a:lnTo>
                  <a:pt x="66202" y="22874"/>
                </a:lnTo>
                <a:lnTo>
                  <a:pt x="66315" y="22874"/>
                </a:lnTo>
                <a:lnTo>
                  <a:pt x="66429" y="22761"/>
                </a:lnTo>
                <a:cubicBezTo>
                  <a:pt x="66466" y="22761"/>
                  <a:pt x="66504" y="22723"/>
                  <a:pt x="66504" y="22685"/>
                </a:cubicBezTo>
                <a:lnTo>
                  <a:pt x="66315" y="22534"/>
                </a:lnTo>
                <a:close/>
                <a:moveTo>
                  <a:pt x="66655" y="22421"/>
                </a:moveTo>
                <a:lnTo>
                  <a:pt x="66542" y="22534"/>
                </a:lnTo>
                <a:lnTo>
                  <a:pt x="66542" y="22572"/>
                </a:lnTo>
                <a:cubicBezTo>
                  <a:pt x="66542" y="22685"/>
                  <a:pt x="66580" y="22761"/>
                  <a:pt x="66618" y="22837"/>
                </a:cubicBezTo>
                <a:lnTo>
                  <a:pt x="66731" y="22874"/>
                </a:lnTo>
                <a:cubicBezTo>
                  <a:pt x="66845" y="22874"/>
                  <a:pt x="66920" y="22837"/>
                  <a:pt x="66996" y="22799"/>
                </a:cubicBezTo>
                <a:lnTo>
                  <a:pt x="67034" y="22723"/>
                </a:lnTo>
                <a:cubicBezTo>
                  <a:pt x="67034" y="22723"/>
                  <a:pt x="67034" y="22685"/>
                  <a:pt x="67034" y="22685"/>
                </a:cubicBezTo>
                <a:cubicBezTo>
                  <a:pt x="67034" y="22572"/>
                  <a:pt x="66996" y="22534"/>
                  <a:pt x="66958" y="22496"/>
                </a:cubicBezTo>
                <a:cubicBezTo>
                  <a:pt x="66882" y="22458"/>
                  <a:pt x="66807" y="22421"/>
                  <a:pt x="66655" y="22421"/>
                </a:cubicBezTo>
                <a:close/>
                <a:moveTo>
                  <a:pt x="87463" y="22320"/>
                </a:moveTo>
                <a:cubicBezTo>
                  <a:pt x="87400" y="22320"/>
                  <a:pt x="87343" y="22339"/>
                  <a:pt x="87298" y="22383"/>
                </a:cubicBezTo>
                <a:cubicBezTo>
                  <a:pt x="87223" y="22458"/>
                  <a:pt x="87185" y="22572"/>
                  <a:pt x="87185" y="22648"/>
                </a:cubicBezTo>
                <a:cubicBezTo>
                  <a:pt x="87185" y="22685"/>
                  <a:pt x="87185" y="22723"/>
                  <a:pt x="87185" y="22761"/>
                </a:cubicBezTo>
                <a:lnTo>
                  <a:pt x="87336" y="22874"/>
                </a:lnTo>
                <a:cubicBezTo>
                  <a:pt x="87639" y="22874"/>
                  <a:pt x="87677" y="22761"/>
                  <a:pt x="87677" y="22610"/>
                </a:cubicBezTo>
                <a:cubicBezTo>
                  <a:pt x="87677" y="22572"/>
                  <a:pt x="87677" y="22534"/>
                  <a:pt x="87714" y="22496"/>
                </a:cubicBezTo>
                <a:lnTo>
                  <a:pt x="87601" y="22345"/>
                </a:lnTo>
                <a:cubicBezTo>
                  <a:pt x="87554" y="22329"/>
                  <a:pt x="87507" y="22320"/>
                  <a:pt x="87463" y="22320"/>
                </a:cubicBezTo>
                <a:close/>
                <a:moveTo>
                  <a:pt x="79510" y="22534"/>
                </a:moveTo>
                <a:lnTo>
                  <a:pt x="79359" y="22648"/>
                </a:lnTo>
                <a:lnTo>
                  <a:pt x="79359" y="22799"/>
                </a:lnTo>
                <a:lnTo>
                  <a:pt x="79510" y="22912"/>
                </a:lnTo>
                <a:lnTo>
                  <a:pt x="79699" y="22912"/>
                </a:lnTo>
                <a:lnTo>
                  <a:pt x="79813" y="22799"/>
                </a:lnTo>
                <a:lnTo>
                  <a:pt x="79813" y="22648"/>
                </a:lnTo>
                <a:lnTo>
                  <a:pt x="79699" y="22534"/>
                </a:lnTo>
                <a:close/>
                <a:moveTo>
                  <a:pt x="487" y="22581"/>
                </a:moveTo>
                <a:cubicBezTo>
                  <a:pt x="454" y="22581"/>
                  <a:pt x="417" y="22591"/>
                  <a:pt x="379" y="22610"/>
                </a:cubicBezTo>
                <a:cubicBezTo>
                  <a:pt x="303" y="22648"/>
                  <a:pt x="265" y="22723"/>
                  <a:pt x="265" y="22799"/>
                </a:cubicBezTo>
                <a:cubicBezTo>
                  <a:pt x="265" y="22874"/>
                  <a:pt x="303" y="22950"/>
                  <a:pt x="417" y="22988"/>
                </a:cubicBezTo>
                <a:cubicBezTo>
                  <a:pt x="454" y="22988"/>
                  <a:pt x="530" y="22988"/>
                  <a:pt x="606" y="22950"/>
                </a:cubicBezTo>
                <a:cubicBezTo>
                  <a:pt x="643" y="22912"/>
                  <a:pt x="681" y="22837"/>
                  <a:pt x="681" y="22799"/>
                </a:cubicBezTo>
                <a:cubicBezTo>
                  <a:pt x="681" y="22723"/>
                  <a:pt x="643" y="22648"/>
                  <a:pt x="568" y="22610"/>
                </a:cubicBezTo>
                <a:cubicBezTo>
                  <a:pt x="549" y="22591"/>
                  <a:pt x="520" y="22581"/>
                  <a:pt x="487" y="22581"/>
                </a:cubicBezTo>
                <a:close/>
                <a:moveTo>
                  <a:pt x="21415" y="22593"/>
                </a:moveTo>
                <a:cubicBezTo>
                  <a:pt x="21391" y="22593"/>
                  <a:pt x="21362" y="22597"/>
                  <a:pt x="21324" y="22610"/>
                </a:cubicBezTo>
                <a:lnTo>
                  <a:pt x="21211" y="22723"/>
                </a:lnTo>
                <a:lnTo>
                  <a:pt x="21211" y="22799"/>
                </a:lnTo>
                <a:lnTo>
                  <a:pt x="21324" y="22912"/>
                </a:lnTo>
                <a:cubicBezTo>
                  <a:pt x="21362" y="22950"/>
                  <a:pt x="21400" y="22950"/>
                  <a:pt x="21438" y="22988"/>
                </a:cubicBezTo>
                <a:lnTo>
                  <a:pt x="21627" y="22837"/>
                </a:lnTo>
                <a:cubicBezTo>
                  <a:pt x="21589" y="22761"/>
                  <a:pt x="21589" y="22685"/>
                  <a:pt x="21513" y="22610"/>
                </a:cubicBezTo>
                <a:cubicBezTo>
                  <a:pt x="21488" y="22610"/>
                  <a:pt x="21463" y="22593"/>
                  <a:pt x="21415" y="22593"/>
                </a:cubicBezTo>
                <a:close/>
                <a:moveTo>
                  <a:pt x="3403" y="22648"/>
                </a:moveTo>
                <a:cubicBezTo>
                  <a:pt x="3290" y="22648"/>
                  <a:pt x="3214" y="22648"/>
                  <a:pt x="3176" y="22685"/>
                </a:cubicBezTo>
                <a:cubicBezTo>
                  <a:pt x="3139" y="22723"/>
                  <a:pt x="3063" y="22799"/>
                  <a:pt x="3063" y="22874"/>
                </a:cubicBezTo>
                <a:lnTo>
                  <a:pt x="3063" y="22912"/>
                </a:lnTo>
                <a:lnTo>
                  <a:pt x="3214" y="23026"/>
                </a:lnTo>
                <a:cubicBezTo>
                  <a:pt x="3290" y="23026"/>
                  <a:pt x="3403" y="23026"/>
                  <a:pt x="3441" y="22988"/>
                </a:cubicBezTo>
                <a:cubicBezTo>
                  <a:pt x="3479" y="22950"/>
                  <a:pt x="3517" y="22874"/>
                  <a:pt x="3517" y="22799"/>
                </a:cubicBezTo>
                <a:lnTo>
                  <a:pt x="3517" y="22761"/>
                </a:lnTo>
                <a:lnTo>
                  <a:pt x="3403" y="22648"/>
                </a:lnTo>
                <a:close/>
                <a:moveTo>
                  <a:pt x="48432" y="22685"/>
                </a:moveTo>
                <a:cubicBezTo>
                  <a:pt x="48205" y="22685"/>
                  <a:pt x="48130" y="22799"/>
                  <a:pt x="48168" y="22950"/>
                </a:cubicBezTo>
                <a:lnTo>
                  <a:pt x="48281" y="23026"/>
                </a:lnTo>
                <a:lnTo>
                  <a:pt x="48394" y="23026"/>
                </a:lnTo>
                <a:lnTo>
                  <a:pt x="48546" y="22912"/>
                </a:lnTo>
                <a:cubicBezTo>
                  <a:pt x="48546" y="22912"/>
                  <a:pt x="48583" y="22874"/>
                  <a:pt x="48583" y="22837"/>
                </a:cubicBezTo>
                <a:lnTo>
                  <a:pt x="48432" y="22685"/>
                </a:lnTo>
                <a:close/>
                <a:moveTo>
                  <a:pt x="71911" y="22648"/>
                </a:moveTo>
                <a:lnTo>
                  <a:pt x="71759" y="22761"/>
                </a:lnTo>
                <a:lnTo>
                  <a:pt x="71759" y="22912"/>
                </a:lnTo>
                <a:lnTo>
                  <a:pt x="71873" y="23026"/>
                </a:lnTo>
                <a:cubicBezTo>
                  <a:pt x="71916" y="23038"/>
                  <a:pt x="71955" y="23043"/>
                  <a:pt x="71989" y="23043"/>
                </a:cubicBezTo>
                <a:cubicBezTo>
                  <a:pt x="72161" y="23043"/>
                  <a:pt x="72219" y="22906"/>
                  <a:pt x="72251" y="22874"/>
                </a:cubicBezTo>
                <a:cubicBezTo>
                  <a:pt x="72251" y="22837"/>
                  <a:pt x="72251" y="22837"/>
                  <a:pt x="72251" y="22837"/>
                </a:cubicBezTo>
                <a:lnTo>
                  <a:pt x="72138" y="22648"/>
                </a:lnTo>
                <a:close/>
                <a:moveTo>
                  <a:pt x="54784" y="22345"/>
                </a:moveTo>
                <a:cubicBezTo>
                  <a:pt x="54595" y="22345"/>
                  <a:pt x="54481" y="22421"/>
                  <a:pt x="54481" y="22534"/>
                </a:cubicBezTo>
                <a:lnTo>
                  <a:pt x="54519" y="22648"/>
                </a:lnTo>
                <a:cubicBezTo>
                  <a:pt x="54557" y="22685"/>
                  <a:pt x="54633" y="22685"/>
                  <a:pt x="54670" y="22685"/>
                </a:cubicBezTo>
                <a:lnTo>
                  <a:pt x="54633" y="22723"/>
                </a:lnTo>
                <a:cubicBezTo>
                  <a:pt x="54595" y="22723"/>
                  <a:pt x="54595" y="22761"/>
                  <a:pt x="54557" y="22761"/>
                </a:cubicBezTo>
                <a:cubicBezTo>
                  <a:pt x="54519" y="22799"/>
                  <a:pt x="54406" y="22837"/>
                  <a:pt x="54406" y="22912"/>
                </a:cubicBezTo>
                <a:cubicBezTo>
                  <a:pt x="54406" y="23026"/>
                  <a:pt x="54519" y="23063"/>
                  <a:pt x="54557" y="23063"/>
                </a:cubicBezTo>
                <a:lnTo>
                  <a:pt x="54595" y="23063"/>
                </a:lnTo>
                <a:lnTo>
                  <a:pt x="54633" y="23139"/>
                </a:lnTo>
                <a:lnTo>
                  <a:pt x="54746" y="23139"/>
                </a:lnTo>
                <a:cubicBezTo>
                  <a:pt x="54935" y="23101"/>
                  <a:pt x="54935" y="23026"/>
                  <a:pt x="54935" y="22988"/>
                </a:cubicBezTo>
                <a:lnTo>
                  <a:pt x="54935" y="22950"/>
                </a:lnTo>
                <a:lnTo>
                  <a:pt x="54859" y="22874"/>
                </a:lnTo>
                <a:cubicBezTo>
                  <a:pt x="54935" y="22837"/>
                  <a:pt x="54935" y="22723"/>
                  <a:pt x="54859" y="22685"/>
                </a:cubicBezTo>
                <a:lnTo>
                  <a:pt x="55049" y="22648"/>
                </a:lnTo>
                <a:cubicBezTo>
                  <a:pt x="55049" y="22610"/>
                  <a:pt x="55049" y="22572"/>
                  <a:pt x="55049" y="22572"/>
                </a:cubicBezTo>
                <a:cubicBezTo>
                  <a:pt x="55049" y="22421"/>
                  <a:pt x="54935" y="22345"/>
                  <a:pt x="54784" y="22345"/>
                </a:cubicBezTo>
                <a:close/>
                <a:moveTo>
                  <a:pt x="17468" y="22799"/>
                </a:moveTo>
                <a:lnTo>
                  <a:pt x="17317" y="22950"/>
                </a:lnTo>
                <a:cubicBezTo>
                  <a:pt x="17317" y="23026"/>
                  <a:pt x="17279" y="23026"/>
                  <a:pt x="17279" y="23026"/>
                </a:cubicBezTo>
                <a:lnTo>
                  <a:pt x="17279" y="23215"/>
                </a:lnTo>
                <a:cubicBezTo>
                  <a:pt x="17317" y="23252"/>
                  <a:pt x="17392" y="23252"/>
                  <a:pt x="17468" y="23252"/>
                </a:cubicBezTo>
                <a:cubicBezTo>
                  <a:pt x="17581" y="23252"/>
                  <a:pt x="17695" y="23215"/>
                  <a:pt x="17770" y="23139"/>
                </a:cubicBezTo>
                <a:lnTo>
                  <a:pt x="17770" y="22988"/>
                </a:lnTo>
                <a:cubicBezTo>
                  <a:pt x="17732" y="22950"/>
                  <a:pt x="17732" y="22950"/>
                  <a:pt x="17695" y="22912"/>
                </a:cubicBezTo>
                <a:cubicBezTo>
                  <a:pt x="17657" y="22874"/>
                  <a:pt x="17581" y="22799"/>
                  <a:pt x="17468" y="22799"/>
                </a:cubicBezTo>
                <a:close/>
                <a:moveTo>
                  <a:pt x="75238" y="22799"/>
                </a:moveTo>
                <a:lnTo>
                  <a:pt x="75087" y="22912"/>
                </a:lnTo>
                <a:cubicBezTo>
                  <a:pt x="75087" y="22950"/>
                  <a:pt x="75087" y="22950"/>
                  <a:pt x="75087" y="22950"/>
                </a:cubicBezTo>
                <a:lnTo>
                  <a:pt x="75238" y="22950"/>
                </a:lnTo>
                <a:lnTo>
                  <a:pt x="75087" y="22988"/>
                </a:lnTo>
                <a:cubicBezTo>
                  <a:pt x="75087" y="23063"/>
                  <a:pt x="75087" y="23215"/>
                  <a:pt x="75238" y="23252"/>
                </a:cubicBezTo>
                <a:lnTo>
                  <a:pt x="75427" y="23139"/>
                </a:lnTo>
                <a:cubicBezTo>
                  <a:pt x="75465" y="23101"/>
                  <a:pt x="75540" y="23063"/>
                  <a:pt x="75540" y="22950"/>
                </a:cubicBezTo>
                <a:cubicBezTo>
                  <a:pt x="75540" y="22950"/>
                  <a:pt x="75540" y="22912"/>
                  <a:pt x="75540" y="22874"/>
                </a:cubicBezTo>
                <a:lnTo>
                  <a:pt x="75389" y="22799"/>
                </a:lnTo>
                <a:close/>
                <a:moveTo>
                  <a:pt x="65748" y="22950"/>
                </a:moveTo>
                <a:lnTo>
                  <a:pt x="65559" y="23063"/>
                </a:lnTo>
                <a:cubicBezTo>
                  <a:pt x="65559" y="23026"/>
                  <a:pt x="65597" y="23026"/>
                  <a:pt x="65559" y="23026"/>
                </a:cubicBezTo>
                <a:cubicBezTo>
                  <a:pt x="65521" y="23026"/>
                  <a:pt x="65370" y="23063"/>
                  <a:pt x="65370" y="23215"/>
                </a:cubicBezTo>
                <a:lnTo>
                  <a:pt x="65408" y="23290"/>
                </a:lnTo>
                <a:cubicBezTo>
                  <a:pt x="65483" y="23366"/>
                  <a:pt x="65559" y="23404"/>
                  <a:pt x="65672" y="23404"/>
                </a:cubicBezTo>
                <a:cubicBezTo>
                  <a:pt x="65824" y="23366"/>
                  <a:pt x="65899" y="23252"/>
                  <a:pt x="65899" y="23139"/>
                </a:cubicBezTo>
                <a:cubicBezTo>
                  <a:pt x="65899" y="23063"/>
                  <a:pt x="65862" y="22988"/>
                  <a:pt x="65748" y="22950"/>
                </a:cubicBezTo>
                <a:close/>
                <a:moveTo>
                  <a:pt x="61325" y="22799"/>
                </a:moveTo>
                <a:lnTo>
                  <a:pt x="61211" y="22837"/>
                </a:lnTo>
                <a:cubicBezTo>
                  <a:pt x="61136" y="22874"/>
                  <a:pt x="60984" y="22988"/>
                  <a:pt x="60984" y="23139"/>
                </a:cubicBezTo>
                <a:cubicBezTo>
                  <a:pt x="60984" y="23215"/>
                  <a:pt x="61022" y="23252"/>
                  <a:pt x="61060" y="23328"/>
                </a:cubicBezTo>
                <a:lnTo>
                  <a:pt x="61136" y="23404"/>
                </a:lnTo>
                <a:cubicBezTo>
                  <a:pt x="61170" y="23411"/>
                  <a:pt x="61201" y="23414"/>
                  <a:pt x="61229" y="23414"/>
                </a:cubicBezTo>
                <a:cubicBezTo>
                  <a:pt x="61352" y="23414"/>
                  <a:pt x="61414" y="23352"/>
                  <a:pt x="61476" y="23290"/>
                </a:cubicBezTo>
                <a:cubicBezTo>
                  <a:pt x="61589" y="23290"/>
                  <a:pt x="61665" y="23215"/>
                  <a:pt x="61665" y="23139"/>
                </a:cubicBezTo>
                <a:lnTo>
                  <a:pt x="61589" y="23026"/>
                </a:lnTo>
                <a:cubicBezTo>
                  <a:pt x="61589" y="23026"/>
                  <a:pt x="61589" y="22988"/>
                  <a:pt x="61551" y="22950"/>
                </a:cubicBezTo>
                <a:cubicBezTo>
                  <a:pt x="61551" y="22912"/>
                  <a:pt x="61476" y="22799"/>
                  <a:pt x="61325" y="22799"/>
                </a:cubicBezTo>
                <a:close/>
                <a:moveTo>
                  <a:pt x="37558" y="23048"/>
                </a:moveTo>
                <a:cubicBezTo>
                  <a:pt x="37531" y="23048"/>
                  <a:pt x="37501" y="23052"/>
                  <a:pt x="37468" y="23063"/>
                </a:cubicBezTo>
                <a:lnTo>
                  <a:pt x="37355" y="23177"/>
                </a:lnTo>
                <a:lnTo>
                  <a:pt x="37355" y="23328"/>
                </a:lnTo>
                <a:lnTo>
                  <a:pt x="37506" y="23441"/>
                </a:lnTo>
                <a:lnTo>
                  <a:pt x="37695" y="23441"/>
                </a:lnTo>
                <a:lnTo>
                  <a:pt x="37808" y="23328"/>
                </a:lnTo>
                <a:lnTo>
                  <a:pt x="37808" y="23215"/>
                </a:lnTo>
                <a:lnTo>
                  <a:pt x="37695" y="23101"/>
                </a:lnTo>
                <a:cubicBezTo>
                  <a:pt x="37668" y="23074"/>
                  <a:pt x="37622" y="23048"/>
                  <a:pt x="37558" y="23048"/>
                </a:cubicBezTo>
                <a:close/>
                <a:moveTo>
                  <a:pt x="73839" y="22988"/>
                </a:moveTo>
                <a:lnTo>
                  <a:pt x="73688" y="23101"/>
                </a:lnTo>
                <a:cubicBezTo>
                  <a:pt x="73688" y="23252"/>
                  <a:pt x="73725" y="23328"/>
                  <a:pt x="73801" y="23404"/>
                </a:cubicBezTo>
                <a:cubicBezTo>
                  <a:pt x="73839" y="23441"/>
                  <a:pt x="73952" y="23441"/>
                  <a:pt x="74028" y="23441"/>
                </a:cubicBezTo>
                <a:lnTo>
                  <a:pt x="74141" y="23328"/>
                </a:lnTo>
                <a:cubicBezTo>
                  <a:pt x="74141" y="23328"/>
                  <a:pt x="74179" y="23290"/>
                  <a:pt x="74179" y="23290"/>
                </a:cubicBezTo>
                <a:cubicBezTo>
                  <a:pt x="74179" y="23177"/>
                  <a:pt x="74141" y="23101"/>
                  <a:pt x="74066" y="23063"/>
                </a:cubicBezTo>
                <a:cubicBezTo>
                  <a:pt x="73990" y="23026"/>
                  <a:pt x="73915" y="22988"/>
                  <a:pt x="73839" y="22988"/>
                </a:cubicBezTo>
                <a:close/>
                <a:moveTo>
                  <a:pt x="74406" y="23215"/>
                </a:moveTo>
                <a:cubicBezTo>
                  <a:pt x="74255" y="23215"/>
                  <a:pt x="74179" y="23290"/>
                  <a:pt x="74179" y="23404"/>
                </a:cubicBezTo>
                <a:lnTo>
                  <a:pt x="74330" y="23404"/>
                </a:lnTo>
                <a:cubicBezTo>
                  <a:pt x="74330" y="23404"/>
                  <a:pt x="74293" y="23404"/>
                  <a:pt x="74330" y="23441"/>
                </a:cubicBezTo>
                <a:lnTo>
                  <a:pt x="74519" y="23441"/>
                </a:lnTo>
                <a:cubicBezTo>
                  <a:pt x="74519" y="23404"/>
                  <a:pt x="74519" y="23404"/>
                  <a:pt x="74482" y="23404"/>
                </a:cubicBezTo>
                <a:lnTo>
                  <a:pt x="74671" y="23404"/>
                </a:lnTo>
                <a:cubicBezTo>
                  <a:pt x="74671" y="23328"/>
                  <a:pt x="74633" y="23290"/>
                  <a:pt x="74595" y="23252"/>
                </a:cubicBezTo>
                <a:cubicBezTo>
                  <a:pt x="74557" y="23215"/>
                  <a:pt x="74482" y="23215"/>
                  <a:pt x="74406" y="23215"/>
                </a:cubicBezTo>
                <a:close/>
                <a:moveTo>
                  <a:pt x="42397" y="23048"/>
                </a:moveTo>
                <a:cubicBezTo>
                  <a:pt x="42371" y="23048"/>
                  <a:pt x="42341" y="23052"/>
                  <a:pt x="42307" y="23063"/>
                </a:cubicBezTo>
                <a:lnTo>
                  <a:pt x="42194" y="23177"/>
                </a:lnTo>
                <a:cubicBezTo>
                  <a:pt x="42194" y="23215"/>
                  <a:pt x="42156" y="23215"/>
                  <a:pt x="42156" y="23252"/>
                </a:cubicBezTo>
                <a:lnTo>
                  <a:pt x="42270" y="23441"/>
                </a:lnTo>
                <a:cubicBezTo>
                  <a:pt x="42307" y="23441"/>
                  <a:pt x="42307" y="23441"/>
                  <a:pt x="42383" y="23479"/>
                </a:cubicBezTo>
                <a:lnTo>
                  <a:pt x="42534" y="23479"/>
                </a:lnTo>
                <a:cubicBezTo>
                  <a:pt x="42610" y="23404"/>
                  <a:pt x="42648" y="23328"/>
                  <a:pt x="42648" y="23290"/>
                </a:cubicBezTo>
                <a:cubicBezTo>
                  <a:pt x="42648" y="23215"/>
                  <a:pt x="42610" y="23139"/>
                  <a:pt x="42534" y="23101"/>
                </a:cubicBezTo>
                <a:cubicBezTo>
                  <a:pt x="42507" y="23074"/>
                  <a:pt x="42462" y="23048"/>
                  <a:pt x="42397" y="23048"/>
                </a:cubicBezTo>
                <a:close/>
                <a:moveTo>
                  <a:pt x="7978" y="23215"/>
                </a:moveTo>
                <a:cubicBezTo>
                  <a:pt x="7827" y="23215"/>
                  <a:pt x="7638" y="23328"/>
                  <a:pt x="7638" y="23479"/>
                </a:cubicBezTo>
                <a:lnTo>
                  <a:pt x="7789" y="23479"/>
                </a:lnTo>
                <a:cubicBezTo>
                  <a:pt x="7821" y="23511"/>
                  <a:pt x="7844" y="23522"/>
                  <a:pt x="7865" y="23522"/>
                </a:cubicBezTo>
                <a:cubicBezTo>
                  <a:pt x="7909" y="23522"/>
                  <a:pt x="7943" y="23473"/>
                  <a:pt x="8033" y="23473"/>
                </a:cubicBezTo>
                <a:cubicBezTo>
                  <a:pt x="8050" y="23473"/>
                  <a:pt x="8069" y="23475"/>
                  <a:pt x="8091" y="23479"/>
                </a:cubicBezTo>
                <a:cubicBezTo>
                  <a:pt x="8091" y="23479"/>
                  <a:pt x="8091" y="23479"/>
                  <a:pt x="8091" y="23441"/>
                </a:cubicBezTo>
                <a:lnTo>
                  <a:pt x="8243" y="23441"/>
                </a:lnTo>
                <a:cubicBezTo>
                  <a:pt x="8243" y="23366"/>
                  <a:pt x="8205" y="23328"/>
                  <a:pt x="8167" y="23290"/>
                </a:cubicBezTo>
                <a:cubicBezTo>
                  <a:pt x="8129" y="23252"/>
                  <a:pt x="8054" y="23215"/>
                  <a:pt x="7978" y="23215"/>
                </a:cubicBezTo>
                <a:close/>
                <a:moveTo>
                  <a:pt x="46239" y="22837"/>
                </a:moveTo>
                <a:cubicBezTo>
                  <a:pt x="46126" y="22837"/>
                  <a:pt x="46013" y="22912"/>
                  <a:pt x="45975" y="23063"/>
                </a:cubicBezTo>
                <a:lnTo>
                  <a:pt x="46088" y="23177"/>
                </a:lnTo>
                <a:cubicBezTo>
                  <a:pt x="46050" y="23252"/>
                  <a:pt x="46013" y="23328"/>
                  <a:pt x="46050" y="23441"/>
                </a:cubicBezTo>
                <a:lnTo>
                  <a:pt x="46164" y="23555"/>
                </a:lnTo>
                <a:lnTo>
                  <a:pt x="46315" y="23555"/>
                </a:lnTo>
                <a:cubicBezTo>
                  <a:pt x="46428" y="23517"/>
                  <a:pt x="46504" y="23479"/>
                  <a:pt x="46504" y="23366"/>
                </a:cubicBezTo>
                <a:cubicBezTo>
                  <a:pt x="46504" y="23290"/>
                  <a:pt x="46428" y="23177"/>
                  <a:pt x="46391" y="23139"/>
                </a:cubicBezTo>
                <a:lnTo>
                  <a:pt x="46428" y="23026"/>
                </a:lnTo>
                <a:cubicBezTo>
                  <a:pt x="46428" y="22950"/>
                  <a:pt x="46353" y="22874"/>
                  <a:pt x="46239" y="22837"/>
                </a:cubicBezTo>
                <a:close/>
                <a:moveTo>
                  <a:pt x="64274" y="23101"/>
                </a:moveTo>
                <a:cubicBezTo>
                  <a:pt x="63971" y="23101"/>
                  <a:pt x="63933" y="23290"/>
                  <a:pt x="63933" y="23404"/>
                </a:cubicBezTo>
                <a:cubicBezTo>
                  <a:pt x="63896" y="23441"/>
                  <a:pt x="63896" y="23479"/>
                  <a:pt x="63896" y="23479"/>
                </a:cubicBezTo>
                <a:lnTo>
                  <a:pt x="64009" y="23668"/>
                </a:lnTo>
                <a:cubicBezTo>
                  <a:pt x="64349" y="23631"/>
                  <a:pt x="64387" y="23328"/>
                  <a:pt x="64387" y="23215"/>
                </a:cubicBezTo>
                <a:lnTo>
                  <a:pt x="64274" y="23101"/>
                </a:lnTo>
                <a:close/>
                <a:moveTo>
                  <a:pt x="80011" y="23462"/>
                </a:moveTo>
                <a:cubicBezTo>
                  <a:pt x="79993" y="23462"/>
                  <a:pt x="79976" y="23467"/>
                  <a:pt x="79964" y="23479"/>
                </a:cubicBezTo>
                <a:cubicBezTo>
                  <a:pt x="79888" y="23479"/>
                  <a:pt x="79850" y="23555"/>
                  <a:pt x="79850" y="23631"/>
                </a:cubicBezTo>
                <a:lnTo>
                  <a:pt x="79964" y="23744"/>
                </a:lnTo>
                <a:cubicBezTo>
                  <a:pt x="79996" y="23776"/>
                  <a:pt x="80057" y="23865"/>
                  <a:pt x="80193" y="23865"/>
                </a:cubicBezTo>
                <a:cubicBezTo>
                  <a:pt x="80216" y="23865"/>
                  <a:pt x="80240" y="23863"/>
                  <a:pt x="80266" y="23857"/>
                </a:cubicBezTo>
                <a:lnTo>
                  <a:pt x="80380" y="23744"/>
                </a:lnTo>
                <a:lnTo>
                  <a:pt x="80380" y="23631"/>
                </a:lnTo>
                <a:cubicBezTo>
                  <a:pt x="80342" y="23593"/>
                  <a:pt x="80342" y="23517"/>
                  <a:pt x="80304" y="23479"/>
                </a:cubicBezTo>
                <a:cubicBezTo>
                  <a:pt x="80279" y="23479"/>
                  <a:pt x="80254" y="23462"/>
                  <a:pt x="80217" y="23462"/>
                </a:cubicBezTo>
                <a:cubicBezTo>
                  <a:pt x="80199" y="23462"/>
                  <a:pt x="80178" y="23467"/>
                  <a:pt x="80153" y="23479"/>
                </a:cubicBezTo>
                <a:lnTo>
                  <a:pt x="80115" y="23479"/>
                </a:lnTo>
                <a:cubicBezTo>
                  <a:pt x="80090" y="23479"/>
                  <a:pt x="80048" y="23462"/>
                  <a:pt x="80011" y="23462"/>
                </a:cubicBezTo>
                <a:close/>
                <a:moveTo>
                  <a:pt x="41627" y="23441"/>
                </a:moveTo>
                <a:lnTo>
                  <a:pt x="41438" y="23479"/>
                </a:lnTo>
                <a:cubicBezTo>
                  <a:pt x="41287" y="23706"/>
                  <a:pt x="41438" y="23971"/>
                  <a:pt x="41740" y="24009"/>
                </a:cubicBezTo>
                <a:lnTo>
                  <a:pt x="41929" y="23895"/>
                </a:lnTo>
                <a:lnTo>
                  <a:pt x="41929" y="23593"/>
                </a:lnTo>
                <a:lnTo>
                  <a:pt x="41778" y="23479"/>
                </a:lnTo>
                <a:cubicBezTo>
                  <a:pt x="41702" y="23479"/>
                  <a:pt x="41665" y="23479"/>
                  <a:pt x="41627" y="23441"/>
                </a:cubicBezTo>
                <a:close/>
                <a:moveTo>
                  <a:pt x="85695" y="23728"/>
                </a:moveTo>
                <a:cubicBezTo>
                  <a:pt x="85628" y="23728"/>
                  <a:pt x="85575" y="23755"/>
                  <a:pt x="85521" y="23782"/>
                </a:cubicBezTo>
                <a:cubicBezTo>
                  <a:pt x="85484" y="23820"/>
                  <a:pt x="85446" y="23857"/>
                  <a:pt x="85446" y="23971"/>
                </a:cubicBezTo>
                <a:lnTo>
                  <a:pt x="85446" y="24009"/>
                </a:lnTo>
                <a:lnTo>
                  <a:pt x="85559" y="24122"/>
                </a:lnTo>
                <a:cubicBezTo>
                  <a:pt x="85673" y="24122"/>
                  <a:pt x="85748" y="24084"/>
                  <a:pt x="85824" y="24046"/>
                </a:cubicBezTo>
                <a:cubicBezTo>
                  <a:pt x="85862" y="24009"/>
                  <a:pt x="85900" y="23933"/>
                  <a:pt x="85900" y="23857"/>
                </a:cubicBezTo>
                <a:lnTo>
                  <a:pt x="85900" y="23820"/>
                </a:lnTo>
                <a:lnTo>
                  <a:pt x="85786" y="23744"/>
                </a:lnTo>
                <a:cubicBezTo>
                  <a:pt x="85753" y="23733"/>
                  <a:pt x="85723" y="23728"/>
                  <a:pt x="85695" y="23728"/>
                </a:cubicBezTo>
                <a:close/>
                <a:moveTo>
                  <a:pt x="14956" y="23570"/>
                </a:moveTo>
                <a:cubicBezTo>
                  <a:pt x="14839" y="23570"/>
                  <a:pt x="14728" y="23596"/>
                  <a:pt x="14632" y="23668"/>
                </a:cubicBezTo>
                <a:lnTo>
                  <a:pt x="14670" y="23857"/>
                </a:lnTo>
                <a:cubicBezTo>
                  <a:pt x="14708" y="23857"/>
                  <a:pt x="14783" y="23933"/>
                  <a:pt x="14821" y="23971"/>
                </a:cubicBezTo>
                <a:cubicBezTo>
                  <a:pt x="14910" y="24060"/>
                  <a:pt x="15045" y="24195"/>
                  <a:pt x="15209" y="24195"/>
                </a:cubicBezTo>
                <a:cubicBezTo>
                  <a:pt x="15254" y="24195"/>
                  <a:pt x="15301" y="24184"/>
                  <a:pt x="15351" y="24160"/>
                </a:cubicBezTo>
                <a:lnTo>
                  <a:pt x="15388" y="24122"/>
                </a:lnTo>
                <a:cubicBezTo>
                  <a:pt x="15426" y="24084"/>
                  <a:pt x="15464" y="24009"/>
                  <a:pt x="15464" y="23933"/>
                </a:cubicBezTo>
                <a:cubicBezTo>
                  <a:pt x="15464" y="23820"/>
                  <a:pt x="15313" y="23668"/>
                  <a:pt x="15161" y="23593"/>
                </a:cubicBezTo>
                <a:cubicBezTo>
                  <a:pt x="15092" y="23579"/>
                  <a:pt x="15023" y="23570"/>
                  <a:pt x="14956" y="23570"/>
                </a:cubicBezTo>
                <a:close/>
                <a:moveTo>
                  <a:pt x="54859" y="23820"/>
                </a:moveTo>
                <a:lnTo>
                  <a:pt x="54708" y="23933"/>
                </a:lnTo>
                <a:lnTo>
                  <a:pt x="54708" y="24084"/>
                </a:lnTo>
                <a:lnTo>
                  <a:pt x="54859" y="24235"/>
                </a:lnTo>
                <a:cubicBezTo>
                  <a:pt x="54935" y="24235"/>
                  <a:pt x="55049" y="24198"/>
                  <a:pt x="55086" y="24160"/>
                </a:cubicBezTo>
                <a:cubicBezTo>
                  <a:pt x="55124" y="24122"/>
                  <a:pt x="55162" y="24084"/>
                  <a:pt x="55162" y="23971"/>
                </a:cubicBezTo>
                <a:lnTo>
                  <a:pt x="55162" y="23933"/>
                </a:lnTo>
                <a:lnTo>
                  <a:pt x="55049" y="23820"/>
                </a:lnTo>
                <a:close/>
                <a:moveTo>
                  <a:pt x="48810" y="23971"/>
                </a:moveTo>
                <a:lnTo>
                  <a:pt x="48697" y="24084"/>
                </a:lnTo>
                <a:lnTo>
                  <a:pt x="48697" y="24198"/>
                </a:lnTo>
                <a:lnTo>
                  <a:pt x="48810" y="24311"/>
                </a:lnTo>
                <a:cubicBezTo>
                  <a:pt x="48848" y="24349"/>
                  <a:pt x="48886" y="24349"/>
                  <a:pt x="48924" y="24387"/>
                </a:cubicBezTo>
                <a:lnTo>
                  <a:pt x="49075" y="24235"/>
                </a:lnTo>
                <a:cubicBezTo>
                  <a:pt x="49075" y="24160"/>
                  <a:pt x="49075" y="24084"/>
                  <a:pt x="48999" y="24009"/>
                </a:cubicBezTo>
                <a:cubicBezTo>
                  <a:pt x="48961" y="24009"/>
                  <a:pt x="48886" y="23971"/>
                  <a:pt x="48810" y="23971"/>
                </a:cubicBezTo>
                <a:close/>
                <a:moveTo>
                  <a:pt x="73957" y="24131"/>
                </a:moveTo>
                <a:cubicBezTo>
                  <a:pt x="73915" y="24131"/>
                  <a:pt x="73877" y="24141"/>
                  <a:pt x="73839" y="24160"/>
                </a:cubicBezTo>
                <a:cubicBezTo>
                  <a:pt x="73763" y="24235"/>
                  <a:pt x="73763" y="24349"/>
                  <a:pt x="73763" y="24387"/>
                </a:cubicBezTo>
                <a:cubicBezTo>
                  <a:pt x="73763" y="24387"/>
                  <a:pt x="73763" y="24424"/>
                  <a:pt x="73763" y="24462"/>
                </a:cubicBezTo>
                <a:lnTo>
                  <a:pt x="73877" y="24576"/>
                </a:lnTo>
                <a:cubicBezTo>
                  <a:pt x="73990" y="24576"/>
                  <a:pt x="74066" y="24576"/>
                  <a:pt x="74141" y="24538"/>
                </a:cubicBezTo>
                <a:cubicBezTo>
                  <a:pt x="74179" y="24462"/>
                  <a:pt x="74217" y="24387"/>
                  <a:pt x="74217" y="24311"/>
                </a:cubicBezTo>
                <a:cubicBezTo>
                  <a:pt x="74217" y="24273"/>
                  <a:pt x="74217" y="24273"/>
                  <a:pt x="74217" y="24235"/>
                </a:cubicBezTo>
                <a:lnTo>
                  <a:pt x="74104" y="24160"/>
                </a:lnTo>
                <a:cubicBezTo>
                  <a:pt x="74047" y="24141"/>
                  <a:pt x="74000" y="24131"/>
                  <a:pt x="73957" y="24131"/>
                </a:cubicBezTo>
                <a:close/>
                <a:moveTo>
                  <a:pt x="87336" y="24084"/>
                </a:moveTo>
                <a:cubicBezTo>
                  <a:pt x="87223" y="24084"/>
                  <a:pt x="87147" y="24122"/>
                  <a:pt x="87072" y="24160"/>
                </a:cubicBezTo>
                <a:lnTo>
                  <a:pt x="86845" y="24311"/>
                </a:lnTo>
                <a:cubicBezTo>
                  <a:pt x="86845" y="24311"/>
                  <a:pt x="86845" y="24349"/>
                  <a:pt x="86845" y="24349"/>
                </a:cubicBezTo>
                <a:cubicBezTo>
                  <a:pt x="86807" y="24387"/>
                  <a:pt x="86807" y="24387"/>
                  <a:pt x="86807" y="24462"/>
                </a:cubicBezTo>
                <a:cubicBezTo>
                  <a:pt x="86807" y="24500"/>
                  <a:pt x="86845" y="24576"/>
                  <a:pt x="86883" y="24614"/>
                </a:cubicBezTo>
                <a:lnTo>
                  <a:pt x="86958" y="24614"/>
                </a:lnTo>
                <a:cubicBezTo>
                  <a:pt x="86991" y="24625"/>
                  <a:pt x="87018" y="24629"/>
                  <a:pt x="87041" y="24629"/>
                </a:cubicBezTo>
                <a:cubicBezTo>
                  <a:pt x="87097" y="24629"/>
                  <a:pt x="87132" y="24602"/>
                  <a:pt x="87185" y="24576"/>
                </a:cubicBezTo>
                <a:lnTo>
                  <a:pt x="87298" y="24576"/>
                </a:lnTo>
                <a:lnTo>
                  <a:pt x="87487" y="24462"/>
                </a:lnTo>
                <a:cubicBezTo>
                  <a:pt x="87487" y="24424"/>
                  <a:pt x="87487" y="24424"/>
                  <a:pt x="87487" y="24387"/>
                </a:cubicBezTo>
                <a:cubicBezTo>
                  <a:pt x="87525" y="24387"/>
                  <a:pt x="87525" y="24349"/>
                  <a:pt x="87525" y="24273"/>
                </a:cubicBezTo>
                <a:cubicBezTo>
                  <a:pt x="87525" y="24235"/>
                  <a:pt x="87487" y="24160"/>
                  <a:pt x="87450" y="24122"/>
                </a:cubicBezTo>
                <a:lnTo>
                  <a:pt x="87336" y="24084"/>
                </a:lnTo>
                <a:close/>
                <a:moveTo>
                  <a:pt x="64500" y="24387"/>
                </a:moveTo>
                <a:cubicBezTo>
                  <a:pt x="64349" y="24387"/>
                  <a:pt x="64236" y="24462"/>
                  <a:pt x="64198" y="24576"/>
                </a:cubicBezTo>
                <a:lnTo>
                  <a:pt x="64311" y="24727"/>
                </a:lnTo>
                <a:cubicBezTo>
                  <a:pt x="64311" y="24765"/>
                  <a:pt x="64349" y="24765"/>
                  <a:pt x="64425" y="24803"/>
                </a:cubicBezTo>
                <a:lnTo>
                  <a:pt x="64576" y="24689"/>
                </a:lnTo>
                <a:cubicBezTo>
                  <a:pt x="64614" y="24651"/>
                  <a:pt x="64652" y="24614"/>
                  <a:pt x="64652" y="24538"/>
                </a:cubicBezTo>
                <a:lnTo>
                  <a:pt x="64652" y="24500"/>
                </a:lnTo>
                <a:lnTo>
                  <a:pt x="64500" y="24387"/>
                </a:lnTo>
                <a:close/>
                <a:moveTo>
                  <a:pt x="9150" y="24500"/>
                </a:moveTo>
                <a:cubicBezTo>
                  <a:pt x="9037" y="24500"/>
                  <a:pt x="8923" y="24576"/>
                  <a:pt x="8923" y="24689"/>
                </a:cubicBezTo>
                <a:lnTo>
                  <a:pt x="9074" y="24689"/>
                </a:lnTo>
                <a:cubicBezTo>
                  <a:pt x="9074" y="24727"/>
                  <a:pt x="9074" y="24727"/>
                  <a:pt x="9074" y="24727"/>
                </a:cubicBezTo>
                <a:lnTo>
                  <a:pt x="9150" y="24727"/>
                </a:lnTo>
                <a:cubicBezTo>
                  <a:pt x="9150" y="24727"/>
                  <a:pt x="9188" y="24765"/>
                  <a:pt x="9188" y="24765"/>
                </a:cubicBezTo>
                <a:cubicBezTo>
                  <a:pt x="9226" y="24803"/>
                  <a:pt x="9226" y="24840"/>
                  <a:pt x="9301" y="24840"/>
                </a:cubicBezTo>
                <a:cubicBezTo>
                  <a:pt x="9301" y="24803"/>
                  <a:pt x="9301" y="24765"/>
                  <a:pt x="9301" y="24765"/>
                </a:cubicBezTo>
                <a:lnTo>
                  <a:pt x="9453" y="24765"/>
                </a:lnTo>
                <a:cubicBezTo>
                  <a:pt x="9453" y="24689"/>
                  <a:pt x="9415" y="24614"/>
                  <a:pt x="9377" y="24576"/>
                </a:cubicBezTo>
                <a:cubicBezTo>
                  <a:pt x="9301" y="24538"/>
                  <a:pt x="9226" y="24500"/>
                  <a:pt x="9150" y="24500"/>
                </a:cubicBezTo>
                <a:close/>
                <a:moveTo>
                  <a:pt x="12326" y="24349"/>
                </a:moveTo>
                <a:cubicBezTo>
                  <a:pt x="12250" y="24349"/>
                  <a:pt x="12137" y="24349"/>
                  <a:pt x="12099" y="24387"/>
                </a:cubicBezTo>
                <a:cubicBezTo>
                  <a:pt x="11986" y="24462"/>
                  <a:pt x="11986" y="24576"/>
                  <a:pt x="11986" y="24651"/>
                </a:cubicBezTo>
                <a:cubicBezTo>
                  <a:pt x="11986" y="24651"/>
                  <a:pt x="11986" y="24689"/>
                  <a:pt x="11986" y="24727"/>
                </a:cubicBezTo>
                <a:lnTo>
                  <a:pt x="12137" y="24840"/>
                </a:lnTo>
                <a:cubicBezTo>
                  <a:pt x="12175" y="24840"/>
                  <a:pt x="12212" y="24840"/>
                  <a:pt x="12250" y="24878"/>
                </a:cubicBezTo>
                <a:lnTo>
                  <a:pt x="12439" y="24765"/>
                </a:lnTo>
                <a:cubicBezTo>
                  <a:pt x="12439" y="24689"/>
                  <a:pt x="12439" y="24689"/>
                  <a:pt x="12477" y="24651"/>
                </a:cubicBezTo>
                <a:cubicBezTo>
                  <a:pt x="12477" y="24614"/>
                  <a:pt x="12477" y="24576"/>
                  <a:pt x="12477" y="24538"/>
                </a:cubicBezTo>
                <a:cubicBezTo>
                  <a:pt x="12477" y="24462"/>
                  <a:pt x="12477" y="24424"/>
                  <a:pt x="12402" y="24387"/>
                </a:cubicBezTo>
                <a:lnTo>
                  <a:pt x="12326" y="24349"/>
                </a:lnTo>
                <a:close/>
                <a:moveTo>
                  <a:pt x="18526" y="24614"/>
                </a:moveTo>
                <a:cubicBezTo>
                  <a:pt x="18526" y="24614"/>
                  <a:pt x="18526" y="24651"/>
                  <a:pt x="18526" y="24651"/>
                </a:cubicBezTo>
                <a:lnTo>
                  <a:pt x="18375" y="24651"/>
                </a:lnTo>
                <a:cubicBezTo>
                  <a:pt x="18375" y="24803"/>
                  <a:pt x="18564" y="24878"/>
                  <a:pt x="18715" y="24878"/>
                </a:cubicBezTo>
                <a:cubicBezTo>
                  <a:pt x="18753" y="24878"/>
                  <a:pt x="18829" y="24840"/>
                  <a:pt x="18867" y="24840"/>
                </a:cubicBezTo>
                <a:lnTo>
                  <a:pt x="18904" y="24727"/>
                </a:lnTo>
                <a:lnTo>
                  <a:pt x="18753" y="24727"/>
                </a:lnTo>
                <a:cubicBezTo>
                  <a:pt x="18753" y="24727"/>
                  <a:pt x="18715" y="24727"/>
                  <a:pt x="18715" y="24689"/>
                </a:cubicBezTo>
                <a:lnTo>
                  <a:pt x="18715" y="24651"/>
                </a:lnTo>
                <a:cubicBezTo>
                  <a:pt x="18678" y="24651"/>
                  <a:pt x="18640" y="24614"/>
                  <a:pt x="18640" y="24614"/>
                </a:cubicBezTo>
                <a:cubicBezTo>
                  <a:pt x="18640" y="24614"/>
                  <a:pt x="18640" y="24614"/>
                  <a:pt x="18640" y="24651"/>
                </a:cubicBezTo>
                <a:cubicBezTo>
                  <a:pt x="18640" y="24614"/>
                  <a:pt x="18602" y="24614"/>
                  <a:pt x="18526" y="24614"/>
                </a:cubicBezTo>
                <a:close/>
                <a:moveTo>
                  <a:pt x="60663" y="24916"/>
                </a:moveTo>
                <a:cubicBezTo>
                  <a:pt x="60597" y="24916"/>
                  <a:pt x="60531" y="24954"/>
                  <a:pt x="60568" y="25029"/>
                </a:cubicBezTo>
                <a:lnTo>
                  <a:pt x="60757" y="25029"/>
                </a:lnTo>
                <a:cubicBezTo>
                  <a:pt x="60795" y="24954"/>
                  <a:pt x="60729" y="24916"/>
                  <a:pt x="60663" y="24916"/>
                </a:cubicBezTo>
                <a:close/>
                <a:moveTo>
                  <a:pt x="75304" y="24585"/>
                </a:moveTo>
                <a:cubicBezTo>
                  <a:pt x="75257" y="24585"/>
                  <a:pt x="75219" y="24595"/>
                  <a:pt x="75200" y="24614"/>
                </a:cubicBezTo>
                <a:cubicBezTo>
                  <a:pt x="75087" y="24689"/>
                  <a:pt x="75087" y="24803"/>
                  <a:pt x="75087" y="24840"/>
                </a:cubicBezTo>
                <a:cubicBezTo>
                  <a:pt x="75087" y="24878"/>
                  <a:pt x="75087" y="24878"/>
                  <a:pt x="75087" y="24916"/>
                </a:cubicBezTo>
                <a:lnTo>
                  <a:pt x="75087" y="24992"/>
                </a:lnTo>
                <a:lnTo>
                  <a:pt x="75276" y="25067"/>
                </a:lnTo>
                <a:lnTo>
                  <a:pt x="75238" y="25067"/>
                </a:lnTo>
                <a:cubicBezTo>
                  <a:pt x="75238" y="25105"/>
                  <a:pt x="75276" y="25218"/>
                  <a:pt x="75389" y="25218"/>
                </a:cubicBezTo>
                <a:cubicBezTo>
                  <a:pt x="75502" y="25218"/>
                  <a:pt x="75502" y="25105"/>
                  <a:pt x="75540" y="25067"/>
                </a:cubicBezTo>
                <a:lnTo>
                  <a:pt x="75540" y="24992"/>
                </a:lnTo>
                <a:cubicBezTo>
                  <a:pt x="75502" y="24916"/>
                  <a:pt x="75502" y="24916"/>
                  <a:pt x="75502" y="24878"/>
                </a:cubicBezTo>
                <a:cubicBezTo>
                  <a:pt x="75502" y="24878"/>
                  <a:pt x="75502" y="24840"/>
                  <a:pt x="75502" y="24803"/>
                </a:cubicBezTo>
                <a:lnTo>
                  <a:pt x="75540" y="24765"/>
                </a:lnTo>
                <a:lnTo>
                  <a:pt x="75465" y="24614"/>
                </a:lnTo>
                <a:cubicBezTo>
                  <a:pt x="75408" y="24595"/>
                  <a:pt x="75351" y="24585"/>
                  <a:pt x="75304" y="24585"/>
                </a:cubicBezTo>
                <a:close/>
                <a:moveTo>
                  <a:pt x="26433" y="24850"/>
                </a:moveTo>
                <a:cubicBezTo>
                  <a:pt x="26400" y="24850"/>
                  <a:pt x="26371" y="24859"/>
                  <a:pt x="26353" y="24878"/>
                </a:cubicBezTo>
                <a:cubicBezTo>
                  <a:pt x="26277" y="24878"/>
                  <a:pt x="26164" y="24916"/>
                  <a:pt x="26164" y="25067"/>
                </a:cubicBezTo>
                <a:lnTo>
                  <a:pt x="26164" y="25181"/>
                </a:lnTo>
                <a:lnTo>
                  <a:pt x="26239" y="25294"/>
                </a:lnTo>
                <a:cubicBezTo>
                  <a:pt x="26296" y="25313"/>
                  <a:pt x="26343" y="25322"/>
                  <a:pt x="26386" y="25322"/>
                </a:cubicBezTo>
                <a:cubicBezTo>
                  <a:pt x="26428" y="25322"/>
                  <a:pt x="26466" y="25313"/>
                  <a:pt x="26504" y="25294"/>
                </a:cubicBezTo>
                <a:cubicBezTo>
                  <a:pt x="26579" y="25256"/>
                  <a:pt x="26617" y="25181"/>
                  <a:pt x="26617" y="25067"/>
                </a:cubicBezTo>
                <a:cubicBezTo>
                  <a:pt x="26617" y="24992"/>
                  <a:pt x="26579" y="24916"/>
                  <a:pt x="26542" y="24878"/>
                </a:cubicBezTo>
                <a:cubicBezTo>
                  <a:pt x="26504" y="24859"/>
                  <a:pt x="26466" y="24850"/>
                  <a:pt x="26433" y="24850"/>
                </a:cubicBezTo>
                <a:close/>
                <a:moveTo>
                  <a:pt x="79676" y="24862"/>
                </a:moveTo>
                <a:cubicBezTo>
                  <a:pt x="79598" y="24862"/>
                  <a:pt x="79526" y="24889"/>
                  <a:pt x="79472" y="24916"/>
                </a:cubicBezTo>
                <a:cubicBezTo>
                  <a:pt x="79397" y="24992"/>
                  <a:pt x="79359" y="25105"/>
                  <a:pt x="79359" y="25256"/>
                </a:cubicBezTo>
                <a:lnTo>
                  <a:pt x="79472" y="25370"/>
                </a:lnTo>
                <a:cubicBezTo>
                  <a:pt x="79586" y="25370"/>
                  <a:pt x="79699" y="25370"/>
                  <a:pt x="79775" y="25294"/>
                </a:cubicBezTo>
                <a:cubicBezTo>
                  <a:pt x="79850" y="25256"/>
                  <a:pt x="79888" y="25181"/>
                  <a:pt x="79888" y="25067"/>
                </a:cubicBezTo>
                <a:cubicBezTo>
                  <a:pt x="79888" y="25029"/>
                  <a:pt x="79888" y="24992"/>
                  <a:pt x="79888" y="24954"/>
                </a:cubicBezTo>
                <a:lnTo>
                  <a:pt x="79775" y="24878"/>
                </a:lnTo>
                <a:cubicBezTo>
                  <a:pt x="79741" y="24867"/>
                  <a:pt x="79708" y="24862"/>
                  <a:pt x="79676" y="24862"/>
                </a:cubicBezTo>
                <a:close/>
                <a:moveTo>
                  <a:pt x="65824" y="25029"/>
                </a:moveTo>
                <a:cubicBezTo>
                  <a:pt x="65672" y="25029"/>
                  <a:pt x="65559" y="25067"/>
                  <a:pt x="65521" y="25218"/>
                </a:cubicBezTo>
                <a:lnTo>
                  <a:pt x="65559" y="25332"/>
                </a:lnTo>
                <a:cubicBezTo>
                  <a:pt x="65635" y="25407"/>
                  <a:pt x="65748" y="25407"/>
                  <a:pt x="65824" y="25407"/>
                </a:cubicBezTo>
                <a:cubicBezTo>
                  <a:pt x="65937" y="25370"/>
                  <a:pt x="65975" y="25294"/>
                  <a:pt x="65975" y="25218"/>
                </a:cubicBezTo>
                <a:cubicBezTo>
                  <a:pt x="65975" y="25181"/>
                  <a:pt x="65975" y="25143"/>
                  <a:pt x="65975" y="25105"/>
                </a:cubicBezTo>
                <a:lnTo>
                  <a:pt x="65824" y="25029"/>
                </a:lnTo>
                <a:close/>
                <a:moveTo>
                  <a:pt x="76334" y="25067"/>
                </a:moveTo>
                <a:cubicBezTo>
                  <a:pt x="76183" y="25067"/>
                  <a:pt x="76070" y="25067"/>
                  <a:pt x="76032" y="25143"/>
                </a:cubicBezTo>
                <a:cubicBezTo>
                  <a:pt x="75994" y="25143"/>
                  <a:pt x="75918" y="25218"/>
                  <a:pt x="75918" y="25332"/>
                </a:cubicBezTo>
                <a:lnTo>
                  <a:pt x="75918" y="25370"/>
                </a:lnTo>
                <a:lnTo>
                  <a:pt x="76070" y="25445"/>
                </a:lnTo>
                <a:cubicBezTo>
                  <a:pt x="76103" y="25456"/>
                  <a:pt x="76136" y="25461"/>
                  <a:pt x="76168" y="25461"/>
                </a:cubicBezTo>
                <a:cubicBezTo>
                  <a:pt x="76246" y="25461"/>
                  <a:pt x="76319" y="25434"/>
                  <a:pt x="76372" y="25407"/>
                </a:cubicBezTo>
                <a:cubicBezTo>
                  <a:pt x="76410" y="25370"/>
                  <a:pt x="76448" y="25294"/>
                  <a:pt x="76448" y="25218"/>
                </a:cubicBezTo>
                <a:cubicBezTo>
                  <a:pt x="76448" y="25218"/>
                  <a:pt x="76448" y="25181"/>
                  <a:pt x="76448" y="25181"/>
                </a:cubicBezTo>
                <a:lnTo>
                  <a:pt x="76334" y="25067"/>
                </a:lnTo>
                <a:close/>
                <a:moveTo>
                  <a:pt x="33876" y="25181"/>
                </a:moveTo>
                <a:lnTo>
                  <a:pt x="33725" y="25218"/>
                </a:lnTo>
                <a:cubicBezTo>
                  <a:pt x="33612" y="25294"/>
                  <a:pt x="33612" y="25445"/>
                  <a:pt x="33725" y="25559"/>
                </a:cubicBezTo>
                <a:cubicBezTo>
                  <a:pt x="33752" y="25585"/>
                  <a:pt x="33797" y="25612"/>
                  <a:pt x="33862" y="25612"/>
                </a:cubicBezTo>
                <a:cubicBezTo>
                  <a:pt x="33889" y="25612"/>
                  <a:pt x="33919" y="25608"/>
                  <a:pt x="33952" y="25597"/>
                </a:cubicBezTo>
                <a:lnTo>
                  <a:pt x="34065" y="25483"/>
                </a:lnTo>
                <a:cubicBezTo>
                  <a:pt x="34065" y="25445"/>
                  <a:pt x="34065" y="25256"/>
                  <a:pt x="33876" y="25181"/>
                </a:cubicBezTo>
                <a:close/>
                <a:moveTo>
                  <a:pt x="11003" y="25597"/>
                </a:moveTo>
                <a:cubicBezTo>
                  <a:pt x="10851" y="25597"/>
                  <a:pt x="10738" y="25634"/>
                  <a:pt x="10662" y="25786"/>
                </a:cubicBezTo>
                <a:lnTo>
                  <a:pt x="10700" y="25899"/>
                </a:lnTo>
                <a:cubicBezTo>
                  <a:pt x="10814" y="25975"/>
                  <a:pt x="10927" y="25975"/>
                  <a:pt x="11003" y="25975"/>
                </a:cubicBezTo>
                <a:cubicBezTo>
                  <a:pt x="11078" y="25937"/>
                  <a:pt x="11154" y="25861"/>
                  <a:pt x="11154" y="25786"/>
                </a:cubicBezTo>
                <a:cubicBezTo>
                  <a:pt x="11154" y="25748"/>
                  <a:pt x="11116" y="25710"/>
                  <a:pt x="11116" y="25672"/>
                </a:cubicBezTo>
                <a:lnTo>
                  <a:pt x="11003" y="25597"/>
                </a:lnTo>
                <a:close/>
                <a:moveTo>
                  <a:pt x="31495" y="25430"/>
                </a:moveTo>
                <a:cubicBezTo>
                  <a:pt x="31463" y="25430"/>
                  <a:pt x="31425" y="25434"/>
                  <a:pt x="31381" y="25445"/>
                </a:cubicBezTo>
                <a:lnTo>
                  <a:pt x="31305" y="25483"/>
                </a:lnTo>
                <a:cubicBezTo>
                  <a:pt x="31154" y="25748"/>
                  <a:pt x="31268" y="25975"/>
                  <a:pt x="31494" y="26012"/>
                </a:cubicBezTo>
                <a:lnTo>
                  <a:pt x="31683" y="25861"/>
                </a:lnTo>
                <a:lnTo>
                  <a:pt x="31721" y="25861"/>
                </a:lnTo>
                <a:cubicBezTo>
                  <a:pt x="31759" y="25823"/>
                  <a:pt x="31872" y="25748"/>
                  <a:pt x="31872" y="25634"/>
                </a:cubicBezTo>
                <a:cubicBezTo>
                  <a:pt x="31872" y="25634"/>
                  <a:pt x="31872" y="25597"/>
                  <a:pt x="31835" y="25597"/>
                </a:cubicBezTo>
                <a:lnTo>
                  <a:pt x="31646" y="25483"/>
                </a:lnTo>
                <a:cubicBezTo>
                  <a:pt x="31619" y="25456"/>
                  <a:pt x="31573" y="25430"/>
                  <a:pt x="31495" y="25430"/>
                </a:cubicBezTo>
                <a:close/>
                <a:moveTo>
                  <a:pt x="22496" y="25067"/>
                </a:moveTo>
                <a:lnTo>
                  <a:pt x="22345" y="25181"/>
                </a:lnTo>
                <a:cubicBezTo>
                  <a:pt x="22307" y="25483"/>
                  <a:pt x="22496" y="25597"/>
                  <a:pt x="22647" y="25672"/>
                </a:cubicBezTo>
                <a:cubicBezTo>
                  <a:pt x="22647" y="25672"/>
                  <a:pt x="22647" y="25710"/>
                  <a:pt x="22647" y="25710"/>
                </a:cubicBezTo>
                <a:lnTo>
                  <a:pt x="22534" y="25786"/>
                </a:lnTo>
                <a:cubicBezTo>
                  <a:pt x="22496" y="26050"/>
                  <a:pt x="22723" y="26201"/>
                  <a:pt x="22912" y="26201"/>
                </a:cubicBezTo>
                <a:cubicBezTo>
                  <a:pt x="22944" y="26208"/>
                  <a:pt x="22976" y="26211"/>
                  <a:pt x="23006" y="26211"/>
                </a:cubicBezTo>
                <a:cubicBezTo>
                  <a:pt x="23150" y="26211"/>
                  <a:pt x="23259" y="26138"/>
                  <a:pt x="23290" y="26012"/>
                </a:cubicBezTo>
                <a:lnTo>
                  <a:pt x="23139" y="25861"/>
                </a:lnTo>
                <a:lnTo>
                  <a:pt x="23177" y="25861"/>
                </a:lnTo>
                <a:cubicBezTo>
                  <a:pt x="23177" y="25861"/>
                  <a:pt x="23177" y="25823"/>
                  <a:pt x="23139" y="25786"/>
                </a:cubicBezTo>
                <a:cubicBezTo>
                  <a:pt x="23139" y="25786"/>
                  <a:pt x="23139" y="25748"/>
                  <a:pt x="23101" y="25748"/>
                </a:cubicBezTo>
                <a:cubicBezTo>
                  <a:pt x="23139" y="25634"/>
                  <a:pt x="23177" y="25634"/>
                  <a:pt x="23177" y="25634"/>
                </a:cubicBezTo>
                <a:lnTo>
                  <a:pt x="23290" y="25634"/>
                </a:lnTo>
                <a:lnTo>
                  <a:pt x="23479" y="25559"/>
                </a:lnTo>
                <a:cubicBezTo>
                  <a:pt x="23479" y="25559"/>
                  <a:pt x="23479" y="25521"/>
                  <a:pt x="23479" y="25521"/>
                </a:cubicBezTo>
                <a:cubicBezTo>
                  <a:pt x="23479" y="25370"/>
                  <a:pt x="23366" y="25256"/>
                  <a:pt x="23139" y="25218"/>
                </a:cubicBezTo>
                <a:cubicBezTo>
                  <a:pt x="23025" y="25218"/>
                  <a:pt x="22874" y="25218"/>
                  <a:pt x="22799" y="25294"/>
                </a:cubicBezTo>
                <a:cubicBezTo>
                  <a:pt x="22761" y="25218"/>
                  <a:pt x="22685" y="25067"/>
                  <a:pt x="22496" y="25067"/>
                </a:cubicBezTo>
                <a:close/>
                <a:moveTo>
                  <a:pt x="68092" y="25786"/>
                </a:moveTo>
                <a:lnTo>
                  <a:pt x="68017" y="25823"/>
                </a:lnTo>
                <a:cubicBezTo>
                  <a:pt x="67941" y="25899"/>
                  <a:pt x="67903" y="26012"/>
                  <a:pt x="67903" y="26126"/>
                </a:cubicBezTo>
                <a:cubicBezTo>
                  <a:pt x="67903" y="26164"/>
                  <a:pt x="67903" y="26201"/>
                  <a:pt x="67903" y="26239"/>
                </a:cubicBezTo>
                <a:lnTo>
                  <a:pt x="68017" y="26315"/>
                </a:lnTo>
                <a:cubicBezTo>
                  <a:pt x="68067" y="26329"/>
                  <a:pt x="68111" y="26335"/>
                  <a:pt x="68149" y="26335"/>
                </a:cubicBezTo>
                <a:cubicBezTo>
                  <a:pt x="68309" y="26335"/>
                  <a:pt x="68364" y="26225"/>
                  <a:pt x="68395" y="26164"/>
                </a:cubicBezTo>
                <a:cubicBezTo>
                  <a:pt x="68395" y="26164"/>
                  <a:pt x="68395" y="26126"/>
                  <a:pt x="68395" y="26126"/>
                </a:cubicBezTo>
                <a:lnTo>
                  <a:pt x="68206" y="25975"/>
                </a:lnTo>
                <a:lnTo>
                  <a:pt x="68281" y="25975"/>
                </a:lnTo>
                <a:cubicBezTo>
                  <a:pt x="68319" y="26012"/>
                  <a:pt x="68319" y="26012"/>
                  <a:pt x="68319" y="26012"/>
                </a:cubicBezTo>
                <a:lnTo>
                  <a:pt x="68319" y="25975"/>
                </a:lnTo>
                <a:cubicBezTo>
                  <a:pt x="68319" y="25937"/>
                  <a:pt x="68319" y="25861"/>
                  <a:pt x="68243" y="25823"/>
                </a:cubicBezTo>
                <a:cubicBezTo>
                  <a:pt x="68206" y="25823"/>
                  <a:pt x="68168" y="25786"/>
                  <a:pt x="68092" y="25786"/>
                </a:cubicBezTo>
                <a:close/>
                <a:moveTo>
                  <a:pt x="66202" y="26050"/>
                </a:moveTo>
                <a:cubicBezTo>
                  <a:pt x="66051" y="26050"/>
                  <a:pt x="65937" y="26126"/>
                  <a:pt x="65862" y="26239"/>
                </a:cubicBezTo>
                <a:lnTo>
                  <a:pt x="65975" y="26390"/>
                </a:lnTo>
                <a:cubicBezTo>
                  <a:pt x="66013" y="26390"/>
                  <a:pt x="66051" y="26428"/>
                  <a:pt x="66088" y="26428"/>
                </a:cubicBezTo>
                <a:lnTo>
                  <a:pt x="66277" y="26315"/>
                </a:lnTo>
                <a:cubicBezTo>
                  <a:pt x="66277" y="26315"/>
                  <a:pt x="66315" y="26277"/>
                  <a:pt x="66315" y="26201"/>
                </a:cubicBezTo>
                <a:lnTo>
                  <a:pt x="66315" y="26164"/>
                </a:lnTo>
                <a:lnTo>
                  <a:pt x="66202" y="26050"/>
                </a:lnTo>
                <a:close/>
                <a:moveTo>
                  <a:pt x="2042" y="26088"/>
                </a:moveTo>
                <a:lnTo>
                  <a:pt x="1891" y="26201"/>
                </a:lnTo>
                <a:cubicBezTo>
                  <a:pt x="1853" y="26239"/>
                  <a:pt x="1815" y="26239"/>
                  <a:pt x="1815" y="26315"/>
                </a:cubicBezTo>
                <a:lnTo>
                  <a:pt x="1929" y="26428"/>
                </a:lnTo>
                <a:cubicBezTo>
                  <a:pt x="1967" y="26466"/>
                  <a:pt x="1967" y="26466"/>
                  <a:pt x="2042" y="26504"/>
                </a:cubicBezTo>
                <a:lnTo>
                  <a:pt x="2193" y="26390"/>
                </a:lnTo>
                <a:cubicBezTo>
                  <a:pt x="2231" y="26390"/>
                  <a:pt x="2231" y="26353"/>
                  <a:pt x="2269" y="26315"/>
                </a:cubicBezTo>
                <a:lnTo>
                  <a:pt x="2156" y="26164"/>
                </a:lnTo>
                <a:cubicBezTo>
                  <a:pt x="2118" y="26126"/>
                  <a:pt x="2080" y="26126"/>
                  <a:pt x="2042" y="26088"/>
                </a:cubicBezTo>
                <a:close/>
                <a:moveTo>
                  <a:pt x="21795" y="26191"/>
                </a:moveTo>
                <a:cubicBezTo>
                  <a:pt x="21763" y="26191"/>
                  <a:pt x="21731" y="26194"/>
                  <a:pt x="21702" y="26201"/>
                </a:cubicBezTo>
                <a:cubicBezTo>
                  <a:pt x="21627" y="26239"/>
                  <a:pt x="21589" y="26277"/>
                  <a:pt x="21589" y="26353"/>
                </a:cubicBezTo>
                <a:lnTo>
                  <a:pt x="21664" y="26504"/>
                </a:lnTo>
                <a:cubicBezTo>
                  <a:pt x="21664" y="26504"/>
                  <a:pt x="21664" y="26466"/>
                  <a:pt x="21664" y="26466"/>
                </a:cubicBezTo>
                <a:lnTo>
                  <a:pt x="21778" y="26580"/>
                </a:lnTo>
                <a:cubicBezTo>
                  <a:pt x="21967" y="26580"/>
                  <a:pt x="22080" y="26542"/>
                  <a:pt x="22156" y="26428"/>
                </a:cubicBezTo>
                <a:lnTo>
                  <a:pt x="22118" y="26277"/>
                </a:lnTo>
                <a:cubicBezTo>
                  <a:pt x="22087" y="26246"/>
                  <a:pt x="21933" y="26191"/>
                  <a:pt x="21795" y="26191"/>
                </a:cubicBezTo>
                <a:close/>
                <a:moveTo>
                  <a:pt x="23215" y="26164"/>
                </a:moveTo>
                <a:lnTo>
                  <a:pt x="23101" y="26277"/>
                </a:lnTo>
                <a:lnTo>
                  <a:pt x="23063" y="26315"/>
                </a:lnTo>
                <a:cubicBezTo>
                  <a:pt x="23063" y="26390"/>
                  <a:pt x="23101" y="26504"/>
                  <a:pt x="23177" y="26542"/>
                </a:cubicBezTo>
                <a:lnTo>
                  <a:pt x="23252" y="26580"/>
                </a:lnTo>
                <a:cubicBezTo>
                  <a:pt x="23286" y="26591"/>
                  <a:pt x="23316" y="26595"/>
                  <a:pt x="23343" y="26595"/>
                </a:cubicBezTo>
                <a:cubicBezTo>
                  <a:pt x="23410" y="26595"/>
                  <a:pt x="23463" y="26568"/>
                  <a:pt x="23517" y="26542"/>
                </a:cubicBezTo>
                <a:cubicBezTo>
                  <a:pt x="23555" y="26504"/>
                  <a:pt x="23593" y="26466"/>
                  <a:pt x="23593" y="26353"/>
                </a:cubicBezTo>
                <a:lnTo>
                  <a:pt x="23593" y="26315"/>
                </a:lnTo>
                <a:lnTo>
                  <a:pt x="23441" y="26201"/>
                </a:lnTo>
                <a:lnTo>
                  <a:pt x="23404" y="26201"/>
                </a:lnTo>
                <a:cubicBezTo>
                  <a:pt x="23366" y="26164"/>
                  <a:pt x="23290" y="26164"/>
                  <a:pt x="23215" y="26164"/>
                </a:cubicBezTo>
                <a:close/>
                <a:moveTo>
                  <a:pt x="27298" y="26201"/>
                </a:moveTo>
                <a:cubicBezTo>
                  <a:pt x="27184" y="26201"/>
                  <a:pt x="27109" y="26201"/>
                  <a:pt x="27033" y="26239"/>
                </a:cubicBezTo>
                <a:cubicBezTo>
                  <a:pt x="26920" y="26315"/>
                  <a:pt x="26882" y="26428"/>
                  <a:pt x="26882" y="26504"/>
                </a:cubicBezTo>
                <a:lnTo>
                  <a:pt x="26995" y="26655"/>
                </a:lnTo>
                <a:cubicBezTo>
                  <a:pt x="27109" y="26655"/>
                  <a:pt x="27184" y="26655"/>
                  <a:pt x="27260" y="26617"/>
                </a:cubicBezTo>
                <a:cubicBezTo>
                  <a:pt x="27373" y="26542"/>
                  <a:pt x="27373" y="26428"/>
                  <a:pt x="27373" y="26353"/>
                </a:cubicBezTo>
                <a:lnTo>
                  <a:pt x="27298" y="26201"/>
                </a:lnTo>
                <a:close/>
                <a:moveTo>
                  <a:pt x="34728" y="26271"/>
                </a:moveTo>
                <a:cubicBezTo>
                  <a:pt x="34693" y="26271"/>
                  <a:pt x="34663" y="26277"/>
                  <a:pt x="34632" y="26277"/>
                </a:cubicBezTo>
                <a:cubicBezTo>
                  <a:pt x="34481" y="26353"/>
                  <a:pt x="34481" y="26580"/>
                  <a:pt x="34632" y="26693"/>
                </a:cubicBezTo>
                <a:lnTo>
                  <a:pt x="34859" y="26580"/>
                </a:lnTo>
                <a:cubicBezTo>
                  <a:pt x="34897" y="26542"/>
                  <a:pt x="34935" y="26542"/>
                  <a:pt x="34973" y="26504"/>
                </a:cubicBezTo>
                <a:lnTo>
                  <a:pt x="34935" y="26353"/>
                </a:lnTo>
                <a:cubicBezTo>
                  <a:pt x="34844" y="26285"/>
                  <a:pt x="34781" y="26271"/>
                  <a:pt x="34728" y="26271"/>
                </a:cubicBezTo>
                <a:close/>
                <a:moveTo>
                  <a:pt x="58565" y="26201"/>
                </a:moveTo>
                <a:lnTo>
                  <a:pt x="58413" y="26277"/>
                </a:lnTo>
                <a:lnTo>
                  <a:pt x="58262" y="26353"/>
                </a:lnTo>
                <a:cubicBezTo>
                  <a:pt x="58224" y="26466"/>
                  <a:pt x="58300" y="26542"/>
                  <a:pt x="58338" y="26580"/>
                </a:cubicBezTo>
                <a:lnTo>
                  <a:pt x="58451" y="26769"/>
                </a:lnTo>
                <a:cubicBezTo>
                  <a:pt x="58565" y="26769"/>
                  <a:pt x="58640" y="26731"/>
                  <a:pt x="58678" y="26693"/>
                </a:cubicBezTo>
                <a:cubicBezTo>
                  <a:pt x="58754" y="26655"/>
                  <a:pt x="58791" y="26580"/>
                  <a:pt x="58791" y="26504"/>
                </a:cubicBezTo>
                <a:cubicBezTo>
                  <a:pt x="58791" y="26390"/>
                  <a:pt x="58716" y="26239"/>
                  <a:pt x="58565" y="26201"/>
                </a:cubicBezTo>
                <a:close/>
                <a:moveTo>
                  <a:pt x="67979" y="26353"/>
                </a:moveTo>
                <a:cubicBezTo>
                  <a:pt x="67828" y="26353"/>
                  <a:pt x="67752" y="26390"/>
                  <a:pt x="67714" y="26390"/>
                </a:cubicBezTo>
                <a:cubicBezTo>
                  <a:pt x="67563" y="26504"/>
                  <a:pt x="67676" y="26844"/>
                  <a:pt x="67941" y="26844"/>
                </a:cubicBezTo>
                <a:lnTo>
                  <a:pt x="68054" y="26731"/>
                </a:lnTo>
                <a:lnTo>
                  <a:pt x="68054" y="26466"/>
                </a:lnTo>
                <a:lnTo>
                  <a:pt x="67979" y="26353"/>
                </a:lnTo>
                <a:close/>
                <a:moveTo>
                  <a:pt x="60568" y="26353"/>
                </a:moveTo>
                <a:cubicBezTo>
                  <a:pt x="60493" y="26353"/>
                  <a:pt x="60455" y="26390"/>
                  <a:pt x="60455" y="26390"/>
                </a:cubicBezTo>
                <a:cubicBezTo>
                  <a:pt x="60379" y="26466"/>
                  <a:pt x="60379" y="26542"/>
                  <a:pt x="60379" y="26655"/>
                </a:cubicBezTo>
                <a:cubicBezTo>
                  <a:pt x="60379" y="26655"/>
                  <a:pt x="60379" y="26693"/>
                  <a:pt x="60379" y="26693"/>
                </a:cubicBezTo>
                <a:lnTo>
                  <a:pt x="60455" y="26844"/>
                </a:lnTo>
                <a:cubicBezTo>
                  <a:pt x="60493" y="26863"/>
                  <a:pt x="60540" y="26873"/>
                  <a:pt x="60587" y="26873"/>
                </a:cubicBezTo>
                <a:cubicBezTo>
                  <a:pt x="60635" y="26873"/>
                  <a:pt x="60682" y="26863"/>
                  <a:pt x="60720" y="26844"/>
                </a:cubicBezTo>
                <a:cubicBezTo>
                  <a:pt x="60795" y="26769"/>
                  <a:pt x="60833" y="26655"/>
                  <a:pt x="60833" y="26580"/>
                </a:cubicBezTo>
                <a:cubicBezTo>
                  <a:pt x="60833" y="26504"/>
                  <a:pt x="60833" y="26428"/>
                  <a:pt x="60757" y="26390"/>
                </a:cubicBezTo>
                <a:cubicBezTo>
                  <a:pt x="60720" y="26353"/>
                  <a:pt x="60644" y="26353"/>
                  <a:pt x="60568" y="26353"/>
                </a:cubicBezTo>
                <a:close/>
                <a:moveTo>
                  <a:pt x="25181" y="26655"/>
                </a:moveTo>
                <a:cubicBezTo>
                  <a:pt x="25067" y="26655"/>
                  <a:pt x="24954" y="26693"/>
                  <a:pt x="24878" y="26769"/>
                </a:cubicBezTo>
                <a:lnTo>
                  <a:pt x="24878" y="26920"/>
                </a:lnTo>
                <a:cubicBezTo>
                  <a:pt x="24954" y="26995"/>
                  <a:pt x="25029" y="26995"/>
                  <a:pt x="25143" y="26995"/>
                </a:cubicBezTo>
                <a:cubicBezTo>
                  <a:pt x="25256" y="26995"/>
                  <a:pt x="25332" y="26920"/>
                  <a:pt x="25407" y="26844"/>
                </a:cubicBezTo>
                <a:lnTo>
                  <a:pt x="25370" y="26693"/>
                </a:lnTo>
                <a:cubicBezTo>
                  <a:pt x="25332" y="26655"/>
                  <a:pt x="25256" y="26655"/>
                  <a:pt x="25181" y="26655"/>
                </a:cubicBezTo>
                <a:close/>
                <a:moveTo>
                  <a:pt x="75578" y="26806"/>
                </a:moveTo>
                <a:lnTo>
                  <a:pt x="75389" y="26882"/>
                </a:lnTo>
                <a:cubicBezTo>
                  <a:pt x="75389" y="26882"/>
                  <a:pt x="75389" y="26844"/>
                  <a:pt x="75427" y="26844"/>
                </a:cubicBezTo>
                <a:lnTo>
                  <a:pt x="75389" y="26844"/>
                </a:lnTo>
                <a:cubicBezTo>
                  <a:pt x="75313" y="26882"/>
                  <a:pt x="75087" y="26920"/>
                  <a:pt x="75162" y="27109"/>
                </a:cubicBezTo>
                <a:lnTo>
                  <a:pt x="75351" y="27222"/>
                </a:lnTo>
                <a:cubicBezTo>
                  <a:pt x="75408" y="27184"/>
                  <a:pt x="75446" y="27166"/>
                  <a:pt x="75488" y="27166"/>
                </a:cubicBezTo>
                <a:cubicBezTo>
                  <a:pt x="75531" y="27166"/>
                  <a:pt x="75578" y="27184"/>
                  <a:pt x="75654" y="27222"/>
                </a:cubicBezTo>
                <a:lnTo>
                  <a:pt x="75843" y="27109"/>
                </a:lnTo>
                <a:lnTo>
                  <a:pt x="75843" y="27071"/>
                </a:lnTo>
                <a:cubicBezTo>
                  <a:pt x="75843" y="26920"/>
                  <a:pt x="75691" y="26844"/>
                  <a:pt x="75578" y="26806"/>
                </a:cubicBezTo>
                <a:close/>
                <a:moveTo>
                  <a:pt x="16158" y="26866"/>
                </a:moveTo>
                <a:cubicBezTo>
                  <a:pt x="16132" y="26866"/>
                  <a:pt x="16102" y="26871"/>
                  <a:pt x="16069" y="26882"/>
                </a:cubicBezTo>
                <a:lnTo>
                  <a:pt x="15955" y="26995"/>
                </a:lnTo>
                <a:lnTo>
                  <a:pt x="15955" y="27109"/>
                </a:lnTo>
                <a:lnTo>
                  <a:pt x="16107" y="27222"/>
                </a:lnTo>
                <a:cubicBezTo>
                  <a:pt x="16107" y="27222"/>
                  <a:pt x="16144" y="27260"/>
                  <a:pt x="16182" y="27260"/>
                </a:cubicBezTo>
                <a:lnTo>
                  <a:pt x="16371" y="27109"/>
                </a:lnTo>
                <a:cubicBezTo>
                  <a:pt x="16371" y="27071"/>
                  <a:pt x="16371" y="26958"/>
                  <a:pt x="16258" y="26920"/>
                </a:cubicBezTo>
                <a:cubicBezTo>
                  <a:pt x="16258" y="26893"/>
                  <a:pt x="16220" y="26866"/>
                  <a:pt x="16158" y="26866"/>
                </a:cubicBezTo>
                <a:close/>
                <a:moveTo>
                  <a:pt x="85937" y="26731"/>
                </a:moveTo>
                <a:lnTo>
                  <a:pt x="85862" y="26769"/>
                </a:lnTo>
                <a:cubicBezTo>
                  <a:pt x="85786" y="26806"/>
                  <a:pt x="85748" y="26920"/>
                  <a:pt x="85748" y="26995"/>
                </a:cubicBezTo>
                <a:cubicBezTo>
                  <a:pt x="85748" y="27147"/>
                  <a:pt x="85862" y="27260"/>
                  <a:pt x="86013" y="27260"/>
                </a:cubicBezTo>
                <a:lnTo>
                  <a:pt x="86126" y="27222"/>
                </a:lnTo>
                <a:cubicBezTo>
                  <a:pt x="86126" y="27184"/>
                  <a:pt x="86164" y="27184"/>
                  <a:pt x="86164" y="27184"/>
                </a:cubicBezTo>
                <a:cubicBezTo>
                  <a:pt x="86240" y="27147"/>
                  <a:pt x="86353" y="27109"/>
                  <a:pt x="86353" y="26958"/>
                </a:cubicBezTo>
                <a:cubicBezTo>
                  <a:pt x="86353" y="26920"/>
                  <a:pt x="86353" y="26882"/>
                  <a:pt x="86315" y="26844"/>
                </a:cubicBezTo>
                <a:lnTo>
                  <a:pt x="86164" y="26769"/>
                </a:lnTo>
                <a:lnTo>
                  <a:pt x="86126" y="26769"/>
                </a:lnTo>
                <a:cubicBezTo>
                  <a:pt x="86089" y="26731"/>
                  <a:pt x="86051" y="26731"/>
                  <a:pt x="85937" y="26731"/>
                </a:cubicBezTo>
                <a:close/>
                <a:moveTo>
                  <a:pt x="81816" y="27033"/>
                </a:moveTo>
                <a:cubicBezTo>
                  <a:pt x="81589" y="27033"/>
                  <a:pt x="81514" y="27147"/>
                  <a:pt x="81552" y="27260"/>
                </a:cubicBezTo>
                <a:lnTo>
                  <a:pt x="81665" y="27373"/>
                </a:lnTo>
                <a:lnTo>
                  <a:pt x="81779" y="27373"/>
                </a:lnTo>
                <a:lnTo>
                  <a:pt x="81930" y="27260"/>
                </a:lnTo>
                <a:cubicBezTo>
                  <a:pt x="81930" y="27260"/>
                  <a:pt x="81968" y="27222"/>
                  <a:pt x="81968" y="27184"/>
                </a:cubicBezTo>
                <a:lnTo>
                  <a:pt x="81816" y="27033"/>
                </a:lnTo>
                <a:close/>
                <a:moveTo>
                  <a:pt x="55425" y="27278"/>
                </a:moveTo>
                <a:cubicBezTo>
                  <a:pt x="55330" y="27278"/>
                  <a:pt x="55205" y="27347"/>
                  <a:pt x="55389" y="27449"/>
                </a:cubicBezTo>
                <a:cubicBezTo>
                  <a:pt x="55562" y="27328"/>
                  <a:pt x="55505" y="27278"/>
                  <a:pt x="55425" y="27278"/>
                </a:cubicBezTo>
                <a:close/>
                <a:moveTo>
                  <a:pt x="10246" y="27147"/>
                </a:moveTo>
                <a:cubicBezTo>
                  <a:pt x="10171" y="27147"/>
                  <a:pt x="10057" y="27147"/>
                  <a:pt x="10020" y="27336"/>
                </a:cubicBezTo>
                <a:lnTo>
                  <a:pt x="10057" y="27449"/>
                </a:lnTo>
                <a:cubicBezTo>
                  <a:pt x="10084" y="27475"/>
                  <a:pt x="10146" y="27519"/>
                  <a:pt x="10219" y="27519"/>
                </a:cubicBezTo>
                <a:cubicBezTo>
                  <a:pt x="10252" y="27519"/>
                  <a:pt x="10287" y="27510"/>
                  <a:pt x="10322" y="27487"/>
                </a:cubicBezTo>
                <a:cubicBezTo>
                  <a:pt x="10398" y="27487"/>
                  <a:pt x="10436" y="27411"/>
                  <a:pt x="10436" y="27373"/>
                </a:cubicBezTo>
                <a:cubicBezTo>
                  <a:pt x="10436" y="27260"/>
                  <a:pt x="10360" y="27147"/>
                  <a:pt x="10246" y="27147"/>
                </a:cubicBezTo>
                <a:close/>
                <a:moveTo>
                  <a:pt x="9712" y="27118"/>
                </a:moveTo>
                <a:cubicBezTo>
                  <a:pt x="9679" y="27118"/>
                  <a:pt x="9642" y="27128"/>
                  <a:pt x="9604" y="27147"/>
                </a:cubicBezTo>
                <a:cubicBezTo>
                  <a:pt x="9528" y="27184"/>
                  <a:pt x="9490" y="27260"/>
                  <a:pt x="9490" y="27336"/>
                </a:cubicBezTo>
                <a:cubicBezTo>
                  <a:pt x="9490" y="27411"/>
                  <a:pt x="9528" y="27487"/>
                  <a:pt x="9642" y="27525"/>
                </a:cubicBezTo>
                <a:cubicBezTo>
                  <a:pt x="9679" y="27525"/>
                  <a:pt x="9755" y="27525"/>
                  <a:pt x="9793" y="27487"/>
                </a:cubicBezTo>
                <a:cubicBezTo>
                  <a:pt x="9868" y="27449"/>
                  <a:pt x="9906" y="27411"/>
                  <a:pt x="9906" y="27336"/>
                </a:cubicBezTo>
                <a:cubicBezTo>
                  <a:pt x="9906" y="27260"/>
                  <a:pt x="9868" y="27184"/>
                  <a:pt x="9793" y="27147"/>
                </a:cubicBezTo>
                <a:cubicBezTo>
                  <a:pt x="9774" y="27128"/>
                  <a:pt x="9746" y="27118"/>
                  <a:pt x="9712" y="27118"/>
                </a:cubicBezTo>
                <a:close/>
                <a:moveTo>
                  <a:pt x="31116" y="27260"/>
                </a:moveTo>
                <a:lnTo>
                  <a:pt x="30965" y="27373"/>
                </a:lnTo>
                <a:lnTo>
                  <a:pt x="31116" y="27373"/>
                </a:lnTo>
                <a:cubicBezTo>
                  <a:pt x="31116" y="27373"/>
                  <a:pt x="31116" y="27373"/>
                  <a:pt x="31116" y="27411"/>
                </a:cubicBezTo>
                <a:lnTo>
                  <a:pt x="31116" y="27487"/>
                </a:lnTo>
                <a:cubicBezTo>
                  <a:pt x="31116" y="27487"/>
                  <a:pt x="31154" y="27487"/>
                  <a:pt x="31192" y="27525"/>
                </a:cubicBezTo>
                <a:cubicBezTo>
                  <a:pt x="31192" y="27525"/>
                  <a:pt x="31154" y="27487"/>
                  <a:pt x="31154" y="27487"/>
                </a:cubicBezTo>
                <a:lnTo>
                  <a:pt x="31192" y="27487"/>
                </a:lnTo>
                <a:cubicBezTo>
                  <a:pt x="31192" y="27487"/>
                  <a:pt x="31192" y="27525"/>
                  <a:pt x="31230" y="27525"/>
                </a:cubicBezTo>
                <a:cubicBezTo>
                  <a:pt x="31268" y="27525"/>
                  <a:pt x="31305" y="27487"/>
                  <a:pt x="31305" y="27487"/>
                </a:cubicBezTo>
                <a:lnTo>
                  <a:pt x="31457" y="27487"/>
                </a:lnTo>
                <a:cubicBezTo>
                  <a:pt x="31457" y="27449"/>
                  <a:pt x="31419" y="27373"/>
                  <a:pt x="31381" y="27336"/>
                </a:cubicBezTo>
                <a:cubicBezTo>
                  <a:pt x="31305" y="27298"/>
                  <a:pt x="31192" y="27260"/>
                  <a:pt x="31116" y="27260"/>
                </a:cubicBezTo>
                <a:close/>
                <a:moveTo>
                  <a:pt x="984" y="27147"/>
                </a:moveTo>
                <a:lnTo>
                  <a:pt x="795" y="27260"/>
                </a:lnTo>
                <a:cubicBezTo>
                  <a:pt x="795" y="27222"/>
                  <a:pt x="832" y="27184"/>
                  <a:pt x="832" y="27184"/>
                </a:cubicBezTo>
                <a:cubicBezTo>
                  <a:pt x="757" y="27184"/>
                  <a:pt x="681" y="27184"/>
                  <a:pt x="643" y="27222"/>
                </a:cubicBezTo>
                <a:cubicBezTo>
                  <a:pt x="568" y="27298"/>
                  <a:pt x="568" y="27373"/>
                  <a:pt x="606" y="27449"/>
                </a:cubicBezTo>
                <a:lnTo>
                  <a:pt x="681" y="27525"/>
                </a:lnTo>
                <a:cubicBezTo>
                  <a:pt x="728" y="27540"/>
                  <a:pt x="775" y="27550"/>
                  <a:pt x="822" y="27550"/>
                </a:cubicBezTo>
                <a:cubicBezTo>
                  <a:pt x="889" y="27550"/>
                  <a:pt x="955" y="27531"/>
                  <a:pt x="1021" y="27487"/>
                </a:cubicBezTo>
                <a:cubicBezTo>
                  <a:pt x="1097" y="27449"/>
                  <a:pt x="1135" y="27373"/>
                  <a:pt x="1135" y="27336"/>
                </a:cubicBezTo>
                <a:cubicBezTo>
                  <a:pt x="1135" y="27260"/>
                  <a:pt x="1059" y="27184"/>
                  <a:pt x="984" y="27147"/>
                </a:cubicBezTo>
                <a:close/>
                <a:moveTo>
                  <a:pt x="70096" y="27147"/>
                </a:moveTo>
                <a:cubicBezTo>
                  <a:pt x="70020" y="27147"/>
                  <a:pt x="69945" y="27147"/>
                  <a:pt x="69907" y="27184"/>
                </a:cubicBezTo>
                <a:cubicBezTo>
                  <a:pt x="69831" y="27260"/>
                  <a:pt x="69793" y="27298"/>
                  <a:pt x="69793" y="27373"/>
                </a:cubicBezTo>
                <a:cubicBezTo>
                  <a:pt x="69793" y="27487"/>
                  <a:pt x="69907" y="27562"/>
                  <a:pt x="70020" y="27562"/>
                </a:cubicBezTo>
                <a:lnTo>
                  <a:pt x="70172" y="27487"/>
                </a:lnTo>
                <a:cubicBezTo>
                  <a:pt x="70172" y="27487"/>
                  <a:pt x="70172" y="27487"/>
                  <a:pt x="70209" y="27449"/>
                </a:cubicBezTo>
                <a:cubicBezTo>
                  <a:pt x="70247" y="27449"/>
                  <a:pt x="70285" y="27411"/>
                  <a:pt x="70285" y="27336"/>
                </a:cubicBezTo>
                <a:cubicBezTo>
                  <a:pt x="70285" y="27260"/>
                  <a:pt x="70247" y="27222"/>
                  <a:pt x="70209" y="27184"/>
                </a:cubicBezTo>
                <a:lnTo>
                  <a:pt x="70096" y="27147"/>
                </a:lnTo>
                <a:close/>
                <a:moveTo>
                  <a:pt x="5974" y="27411"/>
                </a:moveTo>
                <a:lnTo>
                  <a:pt x="5861" y="27525"/>
                </a:lnTo>
                <a:cubicBezTo>
                  <a:pt x="5861" y="27562"/>
                  <a:pt x="5861" y="27562"/>
                  <a:pt x="5823" y="27562"/>
                </a:cubicBezTo>
                <a:cubicBezTo>
                  <a:pt x="5823" y="27562"/>
                  <a:pt x="5823" y="27600"/>
                  <a:pt x="5823" y="27638"/>
                </a:cubicBezTo>
                <a:cubicBezTo>
                  <a:pt x="5823" y="27714"/>
                  <a:pt x="5861" y="27752"/>
                  <a:pt x="5899" y="27789"/>
                </a:cubicBezTo>
                <a:lnTo>
                  <a:pt x="5974" y="27827"/>
                </a:lnTo>
                <a:lnTo>
                  <a:pt x="6088" y="27827"/>
                </a:lnTo>
                <a:lnTo>
                  <a:pt x="6201" y="27789"/>
                </a:lnTo>
                <a:cubicBezTo>
                  <a:pt x="6239" y="27752"/>
                  <a:pt x="6277" y="27714"/>
                  <a:pt x="6277" y="27638"/>
                </a:cubicBezTo>
                <a:cubicBezTo>
                  <a:pt x="6277" y="27600"/>
                  <a:pt x="6277" y="27562"/>
                  <a:pt x="6239" y="27562"/>
                </a:cubicBezTo>
                <a:cubicBezTo>
                  <a:pt x="6239" y="27562"/>
                  <a:pt x="6239" y="27562"/>
                  <a:pt x="6239" y="27525"/>
                </a:cubicBezTo>
                <a:lnTo>
                  <a:pt x="6088" y="27411"/>
                </a:lnTo>
                <a:close/>
                <a:moveTo>
                  <a:pt x="24576" y="27638"/>
                </a:moveTo>
                <a:cubicBezTo>
                  <a:pt x="24349" y="27676"/>
                  <a:pt x="24235" y="27752"/>
                  <a:pt x="24273" y="27903"/>
                </a:cubicBezTo>
                <a:lnTo>
                  <a:pt x="24424" y="27978"/>
                </a:lnTo>
                <a:lnTo>
                  <a:pt x="24538" y="27978"/>
                </a:lnTo>
                <a:lnTo>
                  <a:pt x="24689" y="27903"/>
                </a:lnTo>
                <a:cubicBezTo>
                  <a:pt x="24689" y="27865"/>
                  <a:pt x="24727" y="27827"/>
                  <a:pt x="24727" y="27789"/>
                </a:cubicBezTo>
                <a:lnTo>
                  <a:pt x="24576" y="27638"/>
                </a:lnTo>
                <a:close/>
                <a:moveTo>
                  <a:pt x="22761" y="27525"/>
                </a:moveTo>
                <a:lnTo>
                  <a:pt x="22534" y="27638"/>
                </a:lnTo>
                <a:cubicBezTo>
                  <a:pt x="22572" y="27714"/>
                  <a:pt x="22534" y="27752"/>
                  <a:pt x="22496" y="27789"/>
                </a:cubicBezTo>
                <a:lnTo>
                  <a:pt x="22534" y="27978"/>
                </a:lnTo>
                <a:cubicBezTo>
                  <a:pt x="22647" y="28054"/>
                  <a:pt x="22761" y="28054"/>
                  <a:pt x="22950" y="28054"/>
                </a:cubicBezTo>
                <a:lnTo>
                  <a:pt x="23063" y="27941"/>
                </a:lnTo>
                <a:cubicBezTo>
                  <a:pt x="23063" y="27903"/>
                  <a:pt x="23063" y="27865"/>
                  <a:pt x="23063" y="27865"/>
                </a:cubicBezTo>
                <a:cubicBezTo>
                  <a:pt x="23063" y="27676"/>
                  <a:pt x="22912" y="27600"/>
                  <a:pt x="22836" y="27562"/>
                </a:cubicBezTo>
                <a:cubicBezTo>
                  <a:pt x="22799" y="27562"/>
                  <a:pt x="22799" y="27525"/>
                  <a:pt x="22761" y="27525"/>
                </a:cubicBezTo>
                <a:close/>
                <a:moveTo>
                  <a:pt x="52780" y="27752"/>
                </a:moveTo>
                <a:lnTo>
                  <a:pt x="52629" y="27903"/>
                </a:lnTo>
                <a:cubicBezTo>
                  <a:pt x="52629" y="27978"/>
                  <a:pt x="52629" y="28054"/>
                  <a:pt x="52704" y="28130"/>
                </a:cubicBezTo>
                <a:cubicBezTo>
                  <a:pt x="52730" y="28130"/>
                  <a:pt x="52772" y="28146"/>
                  <a:pt x="52819" y="28146"/>
                </a:cubicBezTo>
                <a:cubicBezTo>
                  <a:pt x="52843" y="28146"/>
                  <a:pt x="52868" y="28142"/>
                  <a:pt x="52893" y="28130"/>
                </a:cubicBezTo>
                <a:lnTo>
                  <a:pt x="53007" y="28016"/>
                </a:lnTo>
                <a:cubicBezTo>
                  <a:pt x="53007" y="27903"/>
                  <a:pt x="52931" y="27789"/>
                  <a:pt x="52780" y="27752"/>
                </a:cubicBezTo>
                <a:close/>
                <a:moveTo>
                  <a:pt x="72138" y="28167"/>
                </a:moveTo>
                <a:cubicBezTo>
                  <a:pt x="72138" y="28168"/>
                  <a:pt x="72137" y="28205"/>
                  <a:pt x="72100" y="28205"/>
                </a:cubicBezTo>
                <a:cubicBezTo>
                  <a:pt x="72138" y="28205"/>
                  <a:pt x="72138" y="28205"/>
                  <a:pt x="72138" y="28167"/>
                </a:cubicBezTo>
                <a:close/>
                <a:moveTo>
                  <a:pt x="43933" y="27978"/>
                </a:moveTo>
                <a:lnTo>
                  <a:pt x="43744" y="28130"/>
                </a:lnTo>
                <a:cubicBezTo>
                  <a:pt x="43744" y="28167"/>
                  <a:pt x="43744" y="28281"/>
                  <a:pt x="43857" y="28319"/>
                </a:cubicBezTo>
                <a:cubicBezTo>
                  <a:pt x="43895" y="28356"/>
                  <a:pt x="43933" y="28356"/>
                  <a:pt x="44047" y="28356"/>
                </a:cubicBezTo>
                <a:lnTo>
                  <a:pt x="44160" y="28243"/>
                </a:lnTo>
                <a:cubicBezTo>
                  <a:pt x="44160" y="28092"/>
                  <a:pt x="44084" y="28016"/>
                  <a:pt x="43933" y="27978"/>
                </a:cubicBezTo>
                <a:close/>
                <a:moveTo>
                  <a:pt x="36032" y="27954"/>
                </a:moveTo>
                <a:cubicBezTo>
                  <a:pt x="35981" y="27954"/>
                  <a:pt x="35927" y="27963"/>
                  <a:pt x="35880" y="27978"/>
                </a:cubicBezTo>
                <a:lnTo>
                  <a:pt x="35729" y="28054"/>
                </a:lnTo>
                <a:lnTo>
                  <a:pt x="35729" y="28092"/>
                </a:lnTo>
                <a:cubicBezTo>
                  <a:pt x="35729" y="28167"/>
                  <a:pt x="35767" y="28205"/>
                  <a:pt x="35767" y="28243"/>
                </a:cubicBezTo>
                <a:cubicBezTo>
                  <a:pt x="35804" y="28281"/>
                  <a:pt x="35804" y="28281"/>
                  <a:pt x="35804" y="28281"/>
                </a:cubicBezTo>
                <a:lnTo>
                  <a:pt x="35918" y="28394"/>
                </a:lnTo>
                <a:cubicBezTo>
                  <a:pt x="36069" y="28394"/>
                  <a:pt x="36183" y="28394"/>
                  <a:pt x="36258" y="28319"/>
                </a:cubicBezTo>
                <a:lnTo>
                  <a:pt x="36296" y="28243"/>
                </a:lnTo>
                <a:cubicBezTo>
                  <a:pt x="36334" y="28243"/>
                  <a:pt x="36334" y="28205"/>
                  <a:pt x="36334" y="28205"/>
                </a:cubicBezTo>
                <a:cubicBezTo>
                  <a:pt x="36334" y="28130"/>
                  <a:pt x="36258" y="28054"/>
                  <a:pt x="36220" y="28016"/>
                </a:cubicBezTo>
                <a:cubicBezTo>
                  <a:pt x="36176" y="27972"/>
                  <a:pt x="36106" y="27954"/>
                  <a:pt x="36032" y="27954"/>
                </a:cubicBezTo>
                <a:close/>
                <a:moveTo>
                  <a:pt x="72327" y="27950"/>
                </a:moveTo>
                <a:cubicBezTo>
                  <a:pt x="72289" y="27950"/>
                  <a:pt x="72251" y="27959"/>
                  <a:pt x="72213" y="27978"/>
                </a:cubicBezTo>
                <a:cubicBezTo>
                  <a:pt x="72138" y="28054"/>
                  <a:pt x="72138" y="28130"/>
                  <a:pt x="72138" y="28167"/>
                </a:cubicBezTo>
                <a:lnTo>
                  <a:pt x="72213" y="28394"/>
                </a:lnTo>
                <a:cubicBezTo>
                  <a:pt x="72235" y="28405"/>
                  <a:pt x="72257" y="28410"/>
                  <a:pt x="72280" y="28410"/>
                </a:cubicBezTo>
                <a:cubicBezTo>
                  <a:pt x="72333" y="28410"/>
                  <a:pt x="72387" y="28383"/>
                  <a:pt x="72440" y="28356"/>
                </a:cubicBezTo>
                <a:cubicBezTo>
                  <a:pt x="72516" y="28319"/>
                  <a:pt x="72516" y="28243"/>
                  <a:pt x="72516" y="28130"/>
                </a:cubicBezTo>
                <a:cubicBezTo>
                  <a:pt x="72516" y="28130"/>
                  <a:pt x="72516" y="28092"/>
                  <a:pt x="72516" y="28054"/>
                </a:cubicBezTo>
                <a:lnTo>
                  <a:pt x="72440" y="27978"/>
                </a:lnTo>
                <a:cubicBezTo>
                  <a:pt x="72402" y="27959"/>
                  <a:pt x="72364" y="27950"/>
                  <a:pt x="72327" y="27950"/>
                </a:cubicBezTo>
                <a:close/>
                <a:moveTo>
                  <a:pt x="89567" y="28063"/>
                </a:moveTo>
                <a:cubicBezTo>
                  <a:pt x="89529" y="28063"/>
                  <a:pt x="89491" y="28073"/>
                  <a:pt x="89453" y="28092"/>
                </a:cubicBezTo>
                <a:cubicBezTo>
                  <a:pt x="89340" y="28167"/>
                  <a:pt x="89264" y="28356"/>
                  <a:pt x="89378" y="28432"/>
                </a:cubicBezTo>
                <a:lnTo>
                  <a:pt x="89529" y="28470"/>
                </a:lnTo>
                <a:lnTo>
                  <a:pt x="89642" y="28356"/>
                </a:lnTo>
                <a:cubicBezTo>
                  <a:pt x="89642" y="28356"/>
                  <a:pt x="89642" y="28394"/>
                  <a:pt x="89642" y="28394"/>
                </a:cubicBezTo>
                <a:cubicBezTo>
                  <a:pt x="89680" y="28356"/>
                  <a:pt x="89756" y="28319"/>
                  <a:pt x="89756" y="28205"/>
                </a:cubicBezTo>
                <a:cubicBezTo>
                  <a:pt x="89756" y="28205"/>
                  <a:pt x="89756" y="28167"/>
                  <a:pt x="89756" y="28167"/>
                </a:cubicBezTo>
                <a:lnTo>
                  <a:pt x="89680" y="28092"/>
                </a:lnTo>
                <a:cubicBezTo>
                  <a:pt x="89642" y="28073"/>
                  <a:pt x="89605" y="28063"/>
                  <a:pt x="89567" y="28063"/>
                </a:cubicBezTo>
                <a:close/>
                <a:moveTo>
                  <a:pt x="16825" y="28205"/>
                </a:moveTo>
                <a:lnTo>
                  <a:pt x="16560" y="28281"/>
                </a:lnTo>
                <a:lnTo>
                  <a:pt x="16560" y="28319"/>
                </a:lnTo>
                <a:cubicBezTo>
                  <a:pt x="16560" y="28394"/>
                  <a:pt x="16636" y="28470"/>
                  <a:pt x="16674" y="28508"/>
                </a:cubicBezTo>
                <a:cubicBezTo>
                  <a:pt x="16701" y="28534"/>
                  <a:pt x="16746" y="28561"/>
                  <a:pt x="16811" y="28561"/>
                </a:cubicBezTo>
                <a:cubicBezTo>
                  <a:pt x="16837" y="28561"/>
                  <a:pt x="16867" y="28557"/>
                  <a:pt x="16901" y="28545"/>
                </a:cubicBezTo>
                <a:lnTo>
                  <a:pt x="17014" y="28470"/>
                </a:lnTo>
                <a:cubicBezTo>
                  <a:pt x="17052" y="28432"/>
                  <a:pt x="17052" y="28432"/>
                  <a:pt x="17052" y="28394"/>
                </a:cubicBezTo>
                <a:cubicBezTo>
                  <a:pt x="17052" y="28243"/>
                  <a:pt x="16901" y="28205"/>
                  <a:pt x="16825" y="28205"/>
                </a:cubicBezTo>
                <a:close/>
                <a:moveTo>
                  <a:pt x="49982" y="28130"/>
                </a:moveTo>
                <a:lnTo>
                  <a:pt x="49793" y="28167"/>
                </a:lnTo>
                <a:cubicBezTo>
                  <a:pt x="49793" y="28167"/>
                  <a:pt x="49755" y="28205"/>
                  <a:pt x="49755" y="28205"/>
                </a:cubicBezTo>
                <a:cubicBezTo>
                  <a:pt x="49680" y="28243"/>
                  <a:pt x="49529" y="28319"/>
                  <a:pt x="49604" y="28508"/>
                </a:cubicBezTo>
                <a:lnTo>
                  <a:pt x="49718" y="28621"/>
                </a:lnTo>
                <a:cubicBezTo>
                  <a:pt x="49793" y="28621"/>
                  <a:pt x="49869" y="28621"/>
                  <a:pt x="49944" y="28545"/>
                </a:cubicBezTo>
                <a:cubicBezTo>
                  <a:pt x="50058" y="28508"/>
                  <a:pt x="50096" y="28394"/>
                  <a:pt x="50096" y="28319"/>
                </a:cubicBezTo>
                <a:cubicBezTo>
                  <a:pt x="50096" y="28205"/>
                  <a:pt x="50058" y="28167"/>
                  <a:pt x="49982" y="28130"/>
                </a:cubicBezTo>
                <a:close/>
                <a:moveTo>
                  <a:pt x="61107" y="28101"/>
                </a:moveTo>
                <a:cubicBezTo>
                  <a:pt x="61079" y="28101"/>
                  <a:pt x="61041" y="28111"/>
                  <a:pt x="60984" y="28130"/>
                </a:cubicBezTo>
                <a:lnTo>
                  <a:pt x="60947" y="28205"/>
                </a:lnTo>
                <a:cubicBezTo>
                  <a:pt x="60909" y="28243"/>
                  <a:pt x="60909" y="28281"/>
                  <a:pt x="60909" y="28319"/>
                </a:cubicBezTo>
                <a:cubicBezTo>
                  <a:pt x="60871" y="28508"/>
                  <a:pt x="60909" y="28583"/>
                  <a:pt x="61022" y="28697"/>
                </a:cubicBezTo>
                <a:lnTo>
                  <a:pt x="61173" y="28697"/>
                </a:lnTo>
                <a:cubicBezTo>
                  <a:pt x="61249" y="28697"/>
                  <a:pt x="61287" y="28659"/>
                  <a:pt x="61362" y="28659"/>
                </a:cubicBezTo>
                <a:cubicBezTo>
                  <a:pt x="61400" y="28621"/>
                  <a:pt x="61438" y="28621"/>
                  <a:pt x="61551" y="28621"/>
                </a:cubicBezTo>
                <a:lnTo>
                  <a:pt x="61665" y="28508"/>
                </a:lnTo>
                <a:cubicBezTo>
                  <a:pt x="61703" y="28508"/>
                  <a:pt x="61703" y="28470"/>
                  <a:pt x="61703" y="28470"/>
                </a:cubicBezTo>
                <a:cubicBezTo>
                  <a:pt x="61703" y="28243"/>
                  <a:pt x="61438" y="28243"/>
                  <a:pt x="61325" y="28243"/>
                </a:cubicBezTo>
                <a:lnTo>
                  <a:pt x="61287" y="28243"/>
                </a:lnTo>
                <a:cubicBezTo>
                  <a:pt x="61287" y="28205"/>
                  <a:pt x="61249" y="28130"/>
                  <a:pt x="61173" y="28130"/>
                </a:cubicBezTo>
                <a:cubicBezTo>
                  <a:pt x="61154" y="28111"/>
                  <a:pt x="61136" y="28101"/>
                  <a:pt x="61107" y="28101"/>
                </a:cubicBezTo>
                <a:close/>
                <a:moveTo>
                  <a:pt x="63139" y="28319"/>
                </a:moveTo>
                <a:lnTo>
                  <a:pt x="62988" y="28470"/>
                </a:lnTo>
                <a:cubicBezTo>
                  <a:pt x="62988" y="28545"/>
                  <a:pt x="62988" y="28621"/>
                  <a:pt x="63064" y="28697"/>
                </a:cubicBezTo>
                <a:cubicBezTo>
                  <a:pt x="63089" y="28697"/>
                  <a:pt x="63131" y="28714"/>
                  <a:pt x="63179" y="28714"/>
                </a:cubicBezTo>
                <a:cubicBezTo>
                  <a:pt x="63202" y="28714"/>
                  <a:pt x="63228" y="28709"/>
                  <a:pt x="63253" y="28697"/>
                </a:cubicBezTo>
                <a:lnTo>
                  <a:pt x="63366" y="28583"/>
                </a:lnTo>
                <a:cubicBezTo>
                  <a:pt x="63366" y="28470"/>
                  <a:pt x="63291" y="28356"/>
                  <a:pt x="63139" y="28319"/>
                </a:cubicBezTo>
                <a:close/>
                <a:moveTo>
                  <a:pt x="81552" y="28205"/>
                </a:moveTo>
                <a:cubicBezTo>
                  <a:pt x="81476" y="28205"/>
                  <a:pt x="81363" y="28243"/>
                  <a:pt x="81325" y="28281"/>
                </a:cubicBezTo>
                <a:cubicBezTo>
                  <a:pt x="81287" y="28319"/>
                  <a:pt x="81249" y="28356"/>
                  <a:pt x="81249" y="28470"/>
                </a:cubicBezTo>
                <a:lnTo>
                  <a:pt x="81249" y="28508"/>
                </a:lnTo>
                <a:lnTo>
                  <a:pt x="81325" y="28583"/>
                </a:lnTo>
                <a:cubicBezTo>
                  <a:pt x="81287" y="28659"/>
                  <a:pt x="81287" y="28735"/>
                  <a:pt x="81287" y="28810"/>
                </a:cubicBezTo>
                <a:lnTo>
                  <a:pt x="81438" y="28924"/>
                </a:lnTo>
                <a:cubicBezTo>
                  <a:pt x="81514" y="28924"/>
                  <a:pt x="81589" y="28886"/>
                  <a:pt x="81627" y="28848"/>
                </a:cubicBezTo>
                <a:cubicBezTo>
                  <a:pt x="81741" y="28772"/>
                  <a:pt x="81741" y="28659"/>
                  <a:pt x="81741" y="28545"/>
                </a:cubicBezTo>
                <a:lnTo>
                  <a:pt x="81703" y="28470"/>
                </a:lnTo>
                <a:lnTo>
                  <a:pt x="81703" y="28356"/>
                </a:lnTo>
                <a:lnTo>
                  <a:pt x="81552" y="28205"/>
                </a:lnTo>
                <a:close/>
                <a:moveTo>
                  <a:pt x="44765" y="28621"/>
                </a:moveTo>
                <a:cubicBezTo>
                  <a:pt x="44651" y="28621"/>
                  <a:pt x="44576" y="28659"/>
                  <a:pt x="44500" y="28697"/>
                </a:cubicBezTo>
                <a:cubicBezTo>
                  <a:pt x="44425" y="28735"/>
                  <a:pt x="44387" y="28848"/>
                  <a:pt x="44425" y="28961"/>
                </a:cubicBezTo>
                <a:lnTo>
                  <a:pt x="44538" y="29075"/>
                </a:lnTo>
                <a:cubicBezTo>
                  <a:pt x="44651" y="29075"/>
                  <a:pt x="44727" y="29075"/>
                  <a:pt x="44765" y="29037"/>
                </a:cubicBezTo>
                <a:cubicBezTo>
                  <a:pt x="44840" y="28961"/>
                  <a:pt x="44878" y="28886"/>
                  <a:pt x="44878" y="28810"/>
                </a:cubicBezTo>
                <a:cubicBezTo>
                  <a:pt x="44878" y="28772"/>
                  <a:pt x="44878" y="28772"/>
                  <a:pt x="44878" y="28735"/>
                </a:cubicBezTo>
                <a:lnTo>
                  <a:pt x="44765" y="28621"/>
                </a:lnTo>
                <a:close/>
                <a:moveTo>
                  <a:pt x="8734" y="28735"/>
                </a:moveTo>
                <a:lnTo>
                  <a:pt x="8621" y="28848"/>
                </a:lnTo>
                <a:lnTo>
                  <a:pt x="8621" y="28961"/>
                </a:lnTo>
                <a:lnTo>
                  <a:pt x="8734" y="29075"/>
                </a:lnTo>
                <a:cubicBezTo>
                  <a:pt x="8772" y="29075"/>
                  <a:pt x="8810" y="29113"/>
                  <a:pt x="8848" y="29113"/>
                </a:cubicBezTo>
                <a:lnTo>
                  <a:pt x="8999" y="28961"/>
                </a:lnTo>
                <a:cubicBezTo>
                  <a:pt x="8999" y="28924"/>
                  <a:pt x="8999" y="28810"/>
                  <a:pt x="8923" y="28772"/>
                </a:cubicBezTo>
                <a:cubicBezTo>
                  <a:pt x="8885" y="28735"/>
                  <a:pt x="8810" y="28735"/>
                  <a:pt x="8734" y="28735"/>
                </a:cubicBezTo>
                <a:close/>
                <a:moveTo>
                  <a:pt x="80531" y="28772"/>
                </a:moveTo>
                <a:cubicBezTo>
                  <a:pt x="80493" y="28810"/>
                  <a:pt x="80266" y="28810"/>
                  <a:pt x="80266" y="28961"/>
                </a:cubicBezTo>
                <a:cubicBezTo>
                  <a:pt x="80266" y="28999"/>
                  <a:pt x="80266" y="28999"/>
                  <a:pt x="80266" y="29037"/>
                </a:cubicBezTo>
                <a:lnTo>
                  <a:pt x="80417" y="29113"/>
                </a:lnTo>
                <a:lnTo>
                  <a:pt x="80531" y="29113"/>
                </a:lnTo>
                <a:lnTo>
                  <a:pt x="80682" y="29037"/>
                </a:lnTo>
                <a:cubicBezTo>
                  <a:pt x="80682" y="28999"/>
                  <a:pt x="80720" y="28999"/>
                  <a:pt x="80720" y="28924"/>
                </a:cubicBezTo>
                <a:lnTo>
                  <a:pt x="80531" y="28772"/>
                </a:lnTo>
                <a:close/>
                <a:moveTo>
                  <a:pt x="62421" y="28772"/>
                </a:moveTo>
                <a:lnTo>
                  <a:pt x="62308" y="28924"/>
                </a:lnTo>
                <a:lnTo>
                  <a:pt x="62308" y="29075"/>
                </a:lnTo>
                <a:lnTo>
                  <a:pt x="62421" y="29188"/>
                </a:lnTo>
                <a:cubicBezTo>
                  <a:pt x="62497" y="29188"/>
                  <a:pt x="62534" y="29188"/>
                  <a:pt x="62610" y="29150"/>
                </a:cubicBezTo>
                <a:cubicBezTo>
                  <a:pt x="62610" y="29188"/>
                  <a:pt x="62648" y="29188"/>
                  <a:pt x="62686" y="29188"/>
                </a:cubicBezTo>
                <a:lnTo>
                  <a:pt x="62799" y="29150"/>
                </a:lnTo>
                <a:cubicBezTo>
                  <a:pt x="62837" y="29113"/>
                  <a:pt x="62875" y="29037"/>
                  <a:pt x="62875" y="28999"/>
                </a:cubicBezTo>
                <a:cubicBezTo>
                  <a:pt x="62875" y="28924"/>
                  <a:pt x="62837" y="28886"/>
                  <a:pt x="62799" y="28848"/>
                </a:cubicBezTo>
                <a:cubicBezTo>
                  <a:pt x="62723" y="28810"/>
                  <a:pt x="62572" y="28772"/>
                  <a:pt x="62421" y="28772"/>
                </a:cubicBezTo>
                <a:close/>
                <a:moveTo>
                  <a:pt x="6541" y="29150"/>
                </a:moveTo>
                <a:cubicBezTo>
                  <a:pt x="6504" y="29150"/>
                  <a:pt x="6390" y="29150"/>
                  <a:pt x="6314" y="29188"/>
                </a:cubicBezTo>
                <a:cubicBezTo>
                  <a:pt x="6277" y="29226"/>
                  <a:pt x="6277" y="29264"/>
                  <a:pt x="6277" y="29302"/>
                </a:cubicBezTo>
                <a:lnTo>
                  <a:pt x="6428" y="29302"/>
                </a:lnTo>
                <a:cubicBezTo>
                  <a:pt x="6428" y="29302"/>
                  <a:pt x="6390" y="29302"/>
                  <a:pt x="6390" y="29339"/>
                </a:cubicBezTo>
                <a:cubicBezTo>
                  <a:pt x="6504" y="29339"/>
                  <a:pt x="6541" y="29377"/>
                  <a:pt x="6655" y="29377"/>
                </a:cubicBezTo>
                <a:cubicBezTo>
                  <a:pt x="6655" y="29339"/>
                  <a:pt x="6655" y="29339"/>
                  <a:pt x="6655" y="29339"/>
                </a:cubicBezTo>
                <a:lnTo>
                  <a:pt x="6806" y="29339"/>
                </a:lnTo>
                <a:cubicBezTo>
                  <a:pt x="6806" y="29226"/>
                  <a:pt x="6693" y="29150"/>
                  <a:pt x="6541" y="29150"/>
                </a:cubicBezTo>
                <a:close/>
                <a:moveTo>
                  <a:pt x="83971" y="28697"/>
                </a:moveTo>
                <a:lnTo>
                  <a:pt x="83820" y="28772"/>
                </a:lnTo>
                <a:cubicBezTo>
                  <a:pt x="83820" y="28772"/>
                  <a:pt x="83820" y="28810"/>
                  <a:pt x="83820" y="28810"/>
                </a:cubicBezTo>
                <a:cubicBezTo>
                  <a:pt x="83782" y="28848"/>
                  <a:pt x="83745" y="28886"/>
                  <a:pt x="83745" y="28961"/>
                </a:cubicBezTo>
                <a:lnTo>
                  <a:pt x="83669" y="28999"/>
                </a:lnTo>
                <a:cubicBezTo>
                  <a:pt x="83669" y="29037"/>
                  <a:pt x="83631" y="29037"/>
                  <a:pt x="83631" y="29075"/>
                </a:cubicBezTo>
                <a:cubicBezTo>
                  <a:pt x="83593" y="29113"/>
                  <a:pt x="83555" y="29150"/>
                  <a:pt x="83555" y="29188"/>
                </a:cubicBezTo>
                <a:cubicBezTo>
                  <a:pt x="83555" y="29302"/>
                  <a:pt x="83593" y="29339"/>
                  <a:pt x="83745" y="29377"/>
                </a:cubicBezTo>
                <a:lnTo>
                  <a:pt x="83896" y="29302"/>
                </a:lnTo>
                <a:cubicBezTo>
                  <a:pt x="83934" y="29264"/>
                  <a:pt x="83971" y="29188"/>
                  <a:pt x="83971" y="29113"/>
                </a:cubicBezTo>
                <a:cubicBezTo>
                  <a:pt x="84047" y="29113"/>
                  <a:pt x="84085" y="29075"/>
                  <a:pt x="84123" y="29075"/>
                </a:cubicBezTo>
                <a:cubicBezTo>
                  <a:pt x="84160" y="29037"/>
                  <a:pt x="84198" y="28961"/>
                  <a:pt x="84198" y="28886"/>
                </a:cubicBezTo>
                <a:cubicBezTo>
                  <a:pt x="84198" y="28772"/>
                  <a:pt x="84123" y="28697"/>
                  <a:pt x="83971" y="28697"/>
                </a:cubicBezTo>
                <a:close/>
                <a:moveTo>
                  <a:pt x="14859" y="29150"/>
                </a:moveTo>
                <a:cubicBezTo>
                  <a:pt x="14783" y="29150"/>
                  <a:pt x="14708" y="29188"/>
                  <a:pt x="14670" y="29226"/>
                </a:cubicBezTo>
                <a:cubicBezTo>
                  <a:pt x="14594" y="29264"/>
                  <a:pt x="14594" y="29339"/>
                  <a:pt x="14594" y="29377"/>
                </a:cubicBezTo>
                <a:lnTo>
                  <a:pt x="14746" y="29377"/>
                </a:lnTo>
                <a:cubicBezTo>
                  <a:pt x="14746" y="29415"/>
                  <a:pt x="14708" y="29415"/>
                  <a:pt x="14708" y="29415"/>
                </a:cubicBezTo>
                <a:cubicBezTo>
                  <a:pt x="14758" y="29453"/>
                  <a:pt x="14783" y="29465"/>
                  <a:pt x="14802" y="29465"/>
                </a:cubicBezTo>
                <a:cubicBezTo>
                  <a:pt x="14838" y="29465"/>
                  <a:pt x="14846" y="29415"/>
                  <a:pt x="14972" y="29415"/>
                </a:cubicBezTo>
                <a:cubicBezTo>
                  <a:pt x="14972" y="29415"/>
                  <a:pt x="14972" y="29415"/>
                  <a:pt x="14972" y="29377"/>
                </a:cubicBezTo>
                <a:lnTo>
                  <a:pt x="15124" y="29377"/>
                </a:lnTo>
                <a:cubicBezTo>
                  <a:pt x="15124" y="29264"/>
                  <a:pt x="15010" y="29150"/>
                  <a:pt x="14859" y="29150"/>
                </a:cubicBezTo>
                <a:close/>
                <a:moveTo>
                  <a:pt x="31608" y="28961"/>
                </a:moveTo>
                <a:lnTo>
                  <a:pt x="31457" y="29075"/>
                </a:lnTo>
                <a:lnTo>
                  <a:pt x="31457" y="29188"/>
                </a:lnTo>
                <a:cubicBezTo>
                  <a:pt x="31457" y="29415"/>
                  <a:pt x="31608" y="29491"/>
                  <a:pt x="31721" y="29491"/>
                </a:cubicBezTo>
                <a:lnTo>
                  <a:pt x="31835" y="29415"/>
                </a:lnTo>
                <a:cubicBezTo>
                  <a:pt x="31872" y="29377"/>
                  <a:pt x="31872" y="29377"/>
                  <a:pt x="31910" y="29377"/>
                </a:cubicBezTo>
                <a:lnTo>
                  <a:pt x="31986" y="29264"/>
                </a:lnTo>
                <a:cubicBezTo>
                  <a:pt x="31948" y="29075"/>
                  <a:pt x="31835" y="28961"/>
                  <a:pt x="31608" y="28961"/>
                </a:cubicBezTo>
                <a:close/>
                <a:moveTo>
                  <a:pt x="13634" y="29097"/>
                </a:moveTo>
                <a:cubicBezTo>
                  <a:pt x="13567" y="29097"/>
                  <a:pt x="13514" y="29124"/>
                  <a:pt x="13460" y="29150"/>
                </a:cubicBezTo>
                <a:cubicBezTo>
                  <a:pt x="13422" y="29188"/>
                  <a:pt x="13385" y="29264"/>
                  <a:pt x="13385" y="29339"/>
                </a:cubicBezTo>
                <a:lnTo>
                  <a:pt x="13385" y="29377"/>
                </a:lnTo>
                <a:lnTo>
                  <a:pt x="13498" y="29491"/>
                </a:lnTo>
                <a:cubicBezTo>
                  <a:pt x="13515" y="29499"/>
                  <a:pt x="13536" y="29504"/>
                  <a:pt x="13559" y="29504"/>
                </a:cubicBezTo>
                <a:cubicBezTo>
                  <a:pt x="13638" y="29504"/>
                  <a:pt x="13742" y="29448"/>
                  <a:pt x="13800" y="29302"/>
                </a:cubicBezTo>
                <a:lnTo>
                  <a:pt x="13725" y="29113"/>
                </a:lnTo>
                <a:cubicBezTo>
                  <a:pt x="13692" y="29102"/>
                  <a:pt x="13662" y="29097"/>
                  <a:pt x="13634" y="29097"/>
                </a:cubicBezTo>
                <a:close/>
                <a:moveTo>
                  <a:pt x="19714" y="29105"/>
                </a:moveTo>
                <a:cubicBezTo>
                  <a:pt x="19585" y="29105"/>
                  <a:pt x="19472" y="29203"/>
                  <a:pt x="19472" y="29302"/>
                </a:cubicBezTo>
                <a:lnTo>
                  <a:pt x="19509" y="29415"/>
                </a:lnTo>
                <a:cubicBezTo>
                  <a:pt x="19585" y="29453"/>
                  <a:pt x="19661" y="29491"/>
                  <a:pt x="19736" y="29491"/>
                </a:cubicBezTo>
                <a:cubicBezTo>
                  <a:pt x="19774" y="29491"/>
                  <a:pt x="19812" y="29491"/>
                  <a:pt x="19812" y="29528"/>
                </a:cubicBezTo>
                <a:lnTo>
                  <a:pt x="20039" y="29453"/>
                </a:lnTo>
                <a:cubicBezTo>
                  <a:pt x="20039" y="29415"/>
                  <a:pt x="20076" y="29377"/>
                  <a:pt x="20076" y="29339"/>
                </a:cubicBezTo>
                <a:cubicBezTo>
                  <a:pt x="20076" y="29226"/>
                  <a:pt x="19925" y="29113"/>
                  <a:pt x="19774" y="29113"/>
                </a:cubicBezTo>
                <a:cubicBezTo>
                  <a:pt x="19754" y="29108"/>
                  <a:pt x="19733" y="29105"/>
                  <a:pt x="19714" y="29105"/>
                </a:cubicBezTo>
                <a:close/>
                <a:moveTo>
                  <a:pt x="69604" y="29150"/>
                </a:moveTo>
                <a:lnTo>
                  <a:pt x="69491" y="29264"/>
                </a:lnTo>
                <a:lnTo>
                  <a:pt x="69491" y="29415"/>
                </a:lnTo>
                <a:lnTo>
                  <a:pt x="69604" y="29528"/>
                </a:lnTo>
                <a:cubicBezTo>
                  <a:pt x="69649" y="29540"/>
                  <a:pt x="69687" y="29544"/>
                  <a:pt x="69720" y="29544"/>
                </a:cubicBezTo>
                <a:cubicBezTo>
                  <a:pt x="69800" y="29544"/>
                  <a:pt x="69853" y="29517"/>
                  <a:pt x="69907" y="29491"/>
                </a:cubicBezTo>
                <a:cubicBezTo>
                  <a:pt x="69945" y="29453"/>
                  <a:pt x="69983" y="29377"/>
                  <a:pt x="69983" y="29302"/>
                </a:cubicBezTo>
                <a:cubicBezTo>
                  <a:pt x="69983" y="29302"/>
                  <a:pt x="69983" y="29264"/>
                  <a:pt x="69983" y="29264"/>
                </a:cubicBezTo>
                <a:lnTo>
                  <a:pt x="69869" y="29150"/>
                </a:lnTo>
                <a:close/>
                <a:moveTo>
                  <a:pt x="72591" y="29188"/>
                </a:moveTo>
                <a:lnTo>
                  <a:pt x="72440" y="29302"/>
                </a:lnTo>
                <a:cubicBezTo>
                  <a:pt x="72440" y="29415"/>
                  <a:pt x="72478" y="29491"/>
                  <a:pt x="72516" y="29528"/>
                </a:cubicBezTo>
                <a:cubicBezTo>
                  <a:pt x="72591" y="29604"/>
                  <a:pt x="72705" y="29604"/>
                  <a:pt x="72818" y="29604"/>
                </a:cubicBezTo>
                <a:lnTo>
                  <a:pt x="72932" y="29491"/>
                </a:lnTo>
                <a:lnTo>
                  <a:pt x="72969" y="29453"/>
                </a:lnTo>
                <a:cubicBezTo>
                  <a:pt x="72969" y="29264"/>
                  <a:pt x="72742" y="29226"/>
                  <a:pt x="72667" y="29226"/>
                </a:cubicBezTo>
                <a:lnTo>
                  <a:pt x="72591" y="29188"/>
                </a:lnTo>
                <a:close/>
                <a:moveTo>
                  <a:pt x="53763" y="29302"/>
                </a:moveTo>
                <a:cubicBezTo>
                  <a:pt x="53650" y="29302"/>
                  <a:pt x="53498" y="29302"/>
                  <a:pt x="53423" y="29377"/>
                </a:cubicBezTo>
                <a:cubicBezTo>
                  <a:pt x="53385" y="29415"/>
                  <a:pt x="53309" y="29453"/>
                  <a:pt x="53347" y="29604"/>
                </a:cubicBezTo>
                <a:lnTo>
                  <a:pt x="53461" y="29680"/>
                </a:lnTo>
                <a:cubicBezTo>
                  <a:pt x="53523" y="29695"/>
                  <a:pt x="53579" y="29705"/>
                  <a:pt x="53632" y="29705"/>
                </a:cubicBezTo>
                <a:cubicBezTo>
                  <a:pt x="53706" y="29705"/>
                  <a:pt x="53772" y="29686"/>
                  <a:pt x="53839" y="29642"/>
                </a:cubicBezTo>
                <a:cubicBezTo>
                  <a:pt x="53876" y="29604"/>
                  <a:pt x="53914" y="29528"/>
                  <a:pt x="53914" y="29453"/>
                </a:cubicBezTo>
                <a:cubicBezTo>
                  <a:pt x="53914" y="29453"/>
                  <a:pt x="53914" y="29415"/>
                  <a:pt x="53914" y="29415"/>
                </a:cubicBezTo>
                <a:lnTo>
                  <a:pt x="53763" y="29302"/>
                </a:lnTo>
                <a:close/>
                <a:moveTo>
                  <a:pt x="69102" y="29360"/>
                </a:moveTo>
                <a:cubicBezTo>
                  <a:pt x="69084" y="29360"/>
                  <a:pt x="69063" y="29365"/>
                  <a:pt x="69037" y="29377"/>
                </a:cubicBezTo>
                <a:lnTo>
                  <a:pt x="68962" y="29491"/>
                </a:lnTo>
                <a:cubicBezTo>
                  <a:pt x="68962" y="29491"/>
                  <a:pt x="68924" y="29491"/>
                  <a:pt x="68924" y="29528"/>
                </a:cubicBezTo>
                <a:cubicBezTo>
                  <a:pt x="68924" y="29566"/>
                  <a:pt x="68886" y="29604"/>
                  <a:pt x="68886" y="29680"/>
                </a:cubicBezTo>
                <a:lnTo>
                  <a:pt x="68962" y="29793"/>
                </a:lnTo>
                <a:cubicBezTo>
                  <a:pt x="69000" y="29812"/>
                  <a:pt x="69037" y="29822"/>
                  <a:pt x="69075" y="29822"/>
                </a:cubicBezTo>
                <a:cubicBezTo>
                  <a:pt x="69113" y="29822"/>
                  <a:pt x="69151" y="29812"/>
                  <a:pt x="69189" y="29793"/>
                </a:cubicBezTo>
                <a:cubicBezTo>
                  <a:pt x="69226" y="29755"/>
                  <a:pt x="69302" y="29680"/>
                  <a:pt x="69302" y="29566"/>
                </a:cubicBezTo>
                <a:cubicBezTo>
                  <a:pt x="69302" y="29528"/>
                  <a:pt x="69264" y="29453"/>
                  <a:pt x="69189" y="29377"/>
                </a:cubicBezTo>
                <a:cubicBezTo>
                  <a:pt x="69163" y="29377"/>
                  <a:pt x="69138" y="29360"/>
                  <a:pt x="69102" y="29360"/>
                </a:cubicBezTo>
                <a:close/>
                <a:moveTo>
                  <a:pt x="49793" y="29453"/>
                </a:moveTo>
                <a:lnTo>
                  <a:pt x="49642" y="29566"/>
                </a:lnTo>
                <a:cubicBezTo>
                  <a:pt x="49642" y="29566"/>
                  <a:pt x="49604" y="29604"/>
                  <a:pt x="49604" y="29642"/>
                </a:cubicBezTo>
                <a:lnTo>
                  <a:pt x="49680" y="29793"/>
                </a:lnTo>
                <a:cubicBezTo>
                  <a:pt x="49732" y="29819"/>
                  <a:pt x="49820" y="29863"/>
                  <a:pt x="49907" y="29863"/>
                </a:cubicBezTo>
                <a:cubicBezTo>
                  <a:pt x="49946" y="29863"/>
                  <a:pt x="49985" y="29854"/>
                  <a:pt x="50020" y="29831"/>
                </a:cubicBezTo>
                <a:cubicBezTo>
                  <a:pt x="50058" y="29831"/>
                  <a:pt x="50096" y="29793"/>
                  <a:pt x="50096" y="29680"/>
                </a:cubicBezTo>
                <a:lnTo>
                  <a:pt x="50020" y="29566"/>
                </a:lnTo>
                <a:lnTo>
                  <a:pt x="50020" y="29566"/>
                </a:lnTo>
                <a:lnTo>
                  <a:pt x="49907" y="29453"/>
                </a:lnTo>
                <a:close/>
                <a:moveTo>
                  <a:pt x="80909" y="29113"/>
                </a:moveTo>
                <a:cubicBezTo>
                  <a:pt x="80833" y="29113"/>
                  <a:pt x="80720" y="29113"/>
                  <a:pt x="80606" y="29150"/>
                </a:cubicBezTo>
                <a:lnTo>
                  <a:pt x="80531" y="29339"/>
                </a:lnTo>
                <a:cubicBezTo>
                  <a:pt x="80569" y="29415"/>
                  <a:pt x="80569" y="29491"/>
                  <a:pt x="80531" y="29566"/>
                </a:cubicBezTo>
                <a:cubicBezTo>
                  <a:pt x="80455" y="29718"/>
                  <a:pt x="80455" y="29869"/>
                  <a:pt x="80531" y="30020"/>
                </a:cubicBezTo>
                <a:lnTo>
                  <a:pt x="80758" y="29944"/>
                </a:lnTo>
                <a:lnTo>
                  <a:pt x="80947" y="29944"/>
                </a:lnTo>
                <a:lnTo>
                  <a:pt x="81060" y="29793"/>
                </a:lnTo>
                <a:cubicBezTo>
                  <a:pt x="81060" y="29718"/>
                  <a:pt x="81060" y="29604"/>
                  <a:pt x="81098" y="29528"/>
                </a:cubicBezTo>
                <a:cubicBezTo>
                  <a:pt x="81211" y="29491"/>
                  <a:pt x="81325" y="29339"/>
                  <a:pt x="81325" y="29226"/>
                </a:cubicBezTo>
                <a:lnTo>
                  <a:pt x="81325" y="29188"/>
                </a:lnTo>
                <a:lnTo>
                  <a:pt x="81174" y="29113"/>
                </a:lnTo>
                <a:close/>
                <a:moveTo>
                  <a:pt x="60417" y="29680"/>
                </a:moveTo>
                <a:lnTo>
                  <a:pt x="60304" y="29718"/>
                </a:lnTo>
                <a:cubicBezTo>
                  <a:pt x="60228" y="29755"/>
                  <a:pt x="60228" y="29831"/>
                  <a:pt x="60228" y="29907"/>
                </a:cubicBezTo>
                <a:cubicBezTo>
                  <a:pt x="60228" y="30020"/>
                  <a:pt x="60304" y="30096"/>
                  <a:pt x="60455" y="30096"/>
                </a:cubicBezTo>
                <a:lnTo>
                  <a:pt x="60606" y="29982"/>
                </a:lnTo>
                <a:cubicBezTo>
                  <a:pt x="60606" y="29982"/>
                  <a:pt x="60606" y="29944"/>
                  <a:pt x="60606" y="29944"/>
                </a:cubicBezTo>
                <a:lnTo>
                  <a:pt x="60493" y="29944"/>
                </a:lnTo>
                <a:lnTo>
                  <a:pt x="60606" y="29907"/>
                </a:lnTo>
                <a:cubicBezTo>
                  <a:pt x="60606" y="29755"/>
                  <a:pt x="60531" y="29680"/>
                  <a:pt x="60417" y="29680"/>
                </a:cubicBezTo>
                <a:close/>
                <a:moveTo>
                  <a:pt x="73196" y="29869"/>
                </a:moveTo>
                <a:cubicBezTo>
                  <a:pt x="72969" y="29869"/>
                  <a:pt x="72894" y="29982"/>
                  <a:pt x="72818" y="30096"/>
                </a:cubicBezTo>
                <a:lnTo>
                  <a:pt x="72932" y="30247"/>
                </a:lnTo>
                <a:cubicBezTo>
                  <a:pt x="72965" y="30258"/>
                  <a:pt x="72998" y="30263"/>
                  <a:pt x="73030" y="30263"/>
                </a:cubicBezTo>
                <a:cubicBezTo>
                  <a:pt x="73108" y="30263"/>
                  <a:pt x="73181" y="30236"/>
                  <a:pt x="73234" y="30209"/>
                </a:cubicBezTo>
                <a:cubicBezTo>
                  <a:pt x="73272" y="30171"/>
                  <a:pt x="73310" y="30133"/>
                  <a:pt x="73310" y="30020"/>
                </a:cubicBezTo>
                <a:lnTo>
                  <a:pt x="73310" y="29982"/>
                </a:lnTo>
                <a:lnTo>
                  <a:pt x="73196" y="29869"/>
                </a:lnTo>
                <a:close/>
                <a:moveTo>
                  <a:pt x="265" y="29869"/>
                </a:moveTo>
                <a:lnTo>
                  <a:pt x="152" y="29944"/>
                </a:lnTo>
                <a:cubicBezTo>
                  <a:pt x="76" y="30096"/>
                  <a:pt x="190" y="30285"/>
                  <a:pt x="341" y="30322"/>
                </a:cubicBezTo>
                <a:cubicBezTo>
                  <a:pt x="454" y="30322"/>
                  <a:pt x="568" y="30285"/>
                  <a:pt x="643" y="30209"/>
                </a:cubicBezTo>
                <a:lnTo>
                  <a:pt x="568" y="30058"/>
                </a:lnTo>
                <a:cubicBezTo>
                  <a:pt x="568" y="30058"/>
                  <a:pt x="568" y="30020"/>
                  <a:pt x="530" y="30020"/>
                </a:cubicBezTo>
                <a:cubicBezTo>
                  <a:pt x="492" y="29944"/>
                  <a:pt x="417" y="29907"/>
                  <a:pt x="265" y="29869"/>
                </a:cubicBezTo>
                <a:close/>
                <a:moveTo>
                  <a:pt x="83781" y="29557"/>
                </a:moveTo>
                <a:cubicBezTo>
                  <a:pt x="83757" y="29557"/>
                  <a:pt x="83733" y="29560"/>
                  <a:pt x="83707" y="29566"/>
                </a:cubicBezTo>
                <a:lnTo>
                  <a:pt x="83593" y="29680"/>
                </a:lnTo>
                <a:lnTo>
                  <a:pt x="83593" y="29718"/>
                </a:lnTo>
                <a:cubicBezTo>
                  <a:pt x="83593" y="30096"/>
                  <a:pt x="83782" y="30247"/>
                  <a:pt x="83971" y="30322"/>
                </a:cubicBezTo>
                <a:lnTo>
                  <a:pt x="84160" y="30209"/>
                </a:lnTo>
                <a:lnTo>
                  <a:pt x="84160" y="29907"/>
                </a:lnTo>
                <a:lnTo>
                  <a:pt x="83971" y="29793"/>
                </a:lnTo>
                <a:lnTo>
                  <a:pt x="84009" y="29793"/>
                </a:lnTo>
                <a:cubicBezTo>
                  <a:pt x="84009" y="29793"/>
                  <a:pt x="84009" y="29755"/>
                  <a:pt x="84009" y="29755"/>
                </a:cubicBezTo>
                <a:cubicBezTo>
                  <a:pt x="83978" y="29630"/>
                  <a:pt x="83895" y="29557"/>
                  <a:pt x="83781" y="29557"/>
                </a:cubicBezTo>
                <a:close/>
                <a:moveTo>
                  <a:pt x="87297" y="29929"/>
                </a:moveTo>
                <a:cubicBezTo>
                  <a:pt x="87216" y="29929"/>
                  <a:pt x="87163" y="29955"/>
                  <a:pt x="87109" y="29982"/>
                </a:cubicBezTo>
                <a:cubicBezTo>
                  <a:pt x="87072" y="30020"/>
                  <a:pt x="87034" y="30058"/>
                  <a:pt x="87034" y="30171"/>
                </a:cubicBezTo>
                <a:lnTo>
                  <a:pt x="87034" y="30209"/>
                </a:lnTo>
                <a:lnTo>
                  <a:pt x="87147" y="30322"/>
                </a:lnTo>
                <a:cubicBezTo>
                  <a:pt x="87298" y="30322"/>
                  <a:pt x="87374" y="30322"/>
                  <a:pt x="87450" y="30247"/>
                </a:cubicBezTo>
                <a:cubicBezTo>
                  <a:pt x="87487" y="30209"/>
                  <a:pt x="87525" y="30171"/>
                  <a:pt x="87525" y="30058"/>
                </a:cubicBezTo>
                <a:cubicBezTo>
                  <a:pt x="87525" y="30058"/>
                  <a:pt x="87525" y="30058"/>
                  <a:pt x="87525" y="30020"/>
                </a:cubicBezTo>
                <a:lnTo>
                  <a:pt x="87412" y="29944"/>
                </a:lnTo>
                <a:cubicBezTo>
                  <a:pt x="87368" y="29933"/>
                  <a:pt x="87330" y="29929"/>
                  <a:pt x="87297" y="29929"/>
                </a:cubicBezTo>
                <a:close/>
                <a:moveTo>
                  <a:pt x="28848" y="30020"/>
                </a:moveTo>
                <a:cubicBezTo>
                  <a:pt x="28659" y="30020"/>
                  <a:pt x="28583" y="30096"/>
                  <a:pt x="28508" y="30209"/>
                </a:cubicBezTo>
                <a:lnTo>
                  <a:pt x="28545" y="30322"/>
                </a:lnTo>
                <a:cubicBezTo>
                  <a:pt x="28601" y="30378"/>
                  <a:pt x="28676" y="30413"/>
                  <a:pt x="28757" y="30413"/>
                </a:cubicBezTo>
                <a:cubicBezTo>
                  <a:pt x="28787" y="30413"/>
                  <a:pt x="28817" y="30408"/>
                  <a:pt x="28848" y="30398"/>
                </a:cubicBezTo>
                <a:cubicBezTo>
                  <a:pt x="28923" y="30360"/>
                  <a:pt x="28961" y="30285"/>
                  <a:pt x="28961" y="30209"/>
                </a:cubicBezTo>
                <a:cubicBezTo>
                  <a:pt x="28961" y="30171"/>
                  <a:pt x="28961" y="30171"/>
                  <a:pt x="28961" y="30133"/>
                </a:cubicBezTo>
                <a:lnTo>
                  <a:pt x="28848" y="30020"/>
                </a:lnTo>
                <a:close/>
                <a:moveTo>
                  <a:pt x="26920" y="30020"/>
                </a:moveTo>
                <a:cubicBezTo>
                  <a:pt x="26806" y="30020"/>
                  <a:pt x="26731" y="30058"/>
                  <a:pt x="26693" y="30096"/>
                </a:cubicBezTo>
                <a:cubicBezTo>
                  <a:pt x="26655" y="30133"/>
                  <a:pt x="26617" y="30209"/>
                  <a:pt x="26655" y="30322"/>
                </a:cubicBezTo>
                <a:lnTo>
                  <a:pt x="26768" y="30436"/>
                </a:lnTo>
                <a:lnTo>
                  <a:pt x="26882" y="30436"/>
                </a:lnTo>
                <a:lnTo>
                  <a:pt x="27033" y="30285"/>
                </a:lnTo>
                <a:lnTo>
                  <a:pt x="27033" y="30133"/>
                </a:lnTo>
                <a:lnTo>
                  <a:pt x="26920" y="30020"/>
                </a:lnTo>
                <a:close/>
                <a:moveTo>
                  <a:pt x="76939" y="30096"/>
                </a:moveTo>
                <a:lnTo>
                  <a:pt x="76788" y="30209"/>
                </a:lnTo>
                <a:cubicBezTo>
                  <a:pt x="76750" y="30209"/>
                  <a:pt x="76712" y="30247"/>
                  <a:pt x="76712" y="30322"/>
                </a:cubicBezTo>
                <a:lnTo>
                  <a:pt x="76712" y="30360"/>
                </a:lnTo>
                <a:lnTo>
                  <a:pt x="76864" y="30474"/>
                </a:lnTo>
                <a:lnTo>
                  <a:pt x="76901" y="30474"/>
                </a:lnTo>
                <a:cubicBezTo>
                  <a:pt x="76977" y="30474"/>
                  <a:pt x="77128" y="30474"/>
                  <a:pt x="77166" y="30322"/>
                </a:cubicBezTo>
                <a:lnTo>
                  <a:pt x="77015" y="30171"/>
                </a:lnTo>
                <a:cubicBezTo>
                  <a:pt x="77053" y="30171"/>
                  <a:pt x="77090" y="30209"/>
                  <a:pt x="77090" y="30209"/>
                </a:cubicBezTo>
                <a:cubicBezTo>
                  <a:pt x="77090" y="30171"/>
                  <a:pt x="77053" y="30096"/>
                  <a:pt x="76939" y="30096"/>
                </a:cubicBezTo>
                <a:close/>
                <a:moveTo>
                  <a:pt x="81060" y="30020"/>
                </a:moveTo>
                <a:cubicBezTo>
                  <a:pt x="80985" y="30058"/>
                  <a:pt x="80947" y="30096"/>
                  <a:pt x="80947" y="30133"/>
                </a:cubicBezTo>
                <a:cubicBezTo>
                  <a:pt x="80909" y="30133"/>
                  <a:pt x="80871" y="30096"/>
                  <a:pt x="80833" y="30096"/>
                </a:cubicBezTo>
                <a:lnTo>
                  <a:pt x="80644" y="30247"/>
                </a:lnTo>
                <a:cubicBezTo>
                  <a:pt x="80644" y="30285"/>
                  <a:pt x="80644" y="30398"/>
                  <a:pt x="80720" y="30436"/>
                </a:cubicBezTo>
                <a:cubicBezTo>
                  <a:pt x="80758" y="30474"/>
                  <a:pt x="80833" y="30474"/>
                  <a:pt x="80909" y="30474"/>
                </a:cubicBezTo>
                <a:lnTo>
                  <a:pt x="80985" y="30398"/>
                </a:lnTo>
                <a:cubicBezTo>
                  <a:pt x="81060" y="30436"/>
                  <a:pt x="81098" y="30436"/>
                  <a:pt x="81174" y="30436"/>
                </a:cubicBezTo>
                <a:lnTo>
                  <a:pt x="81211" y="30360"/>
                </a:lnTo>
                <a:lnTo>
                  <a:pt x="81174" y="30360"/>
                </a:lnTo>
                <a:lnTo>
                  <a:pt x="81325" y="30247"/>
                </a:lnTo>
                <a:lnTo>
                  <a:pt x="81325" y="30133"/>
                </a:lnTo>
                <a:lnTo>
                  <a:pt x="81249" y="30058"/>
                </a:lnTo>
                <a:cubicBezTo>
                  <a:pt x="81174" y="30020"/>
                  <a:pt x="81098" y="30020"/>
                  <a:pt x="81060" y="30020"/>
                </a:cubicBezTo>
                <a:close/>
                <a:moveTo>
                  <a:pt x="42232" y="30133"/>
                </a:moveTo>
                <a:lnTo>
                  <a:pt x="42118" y="30247"/>
                </a:lnTo>
                <a:cubicBezTo>
                  <a:pt x="42118" y="30285"/>
                  <a:pt x="42081" y="30322"/>
                  <a:pt x="42081" y="30398"/>
                </a:cubicBezTo>
                <a:lnTo>
                  <a:pt x="42081" y="30436"/>
                </a:lnTo>
                <a:lnTo>
                  <a:pt x="42118" y="30511"/>
                </a:lnTo>
                <a:cubicBezTo>
                  <a:pt x="42156" y="30530"/>
                  <a:pt x="42194" y="30540"/>
                  <a:pt x="42232" y="30540"/>
                </a:cubicBezTo>
                <a:cubicBezTo>
                  <a:pt x="42270" y="30540"/>
                  <a:pt x="42307" y="30530"/>
                  <a:pt x="42345" y="30511"/>
                </a:cubicBezTo>
                <a:cubicBezTo>
                  <a:pt x="42421" y="30474"/>
                  <a:pt x="42459" y="30398"/>
                  <a:pt x="42459" y="30322"/>
                </a:cubicBezTo>
                <a:cubicBezTo>
                  <a:pt x="42459" y="30247"/>
                  <a:pt x="42459" y="30209"/>
                  <a:pt x="42383" y="30171"/>
                </a:cubicBezTo>
                <a:cubicBezTo>
                  <a:pt x="42345" y="30133"/>
                  <a:pt x="42307" y="30133"/>
                  <a:pt x="42232" y="30133"/>
                </a:cubicBezTo>
                <a:close/>
                <a:moveTo>
                  <a:pt x="24166" y="30594"/>
                </a:moveTo>
                <a:cubicBezTo>
                  <a:pt x="24177" y="30605"/>
                  <a:pt x="24198" y="30625"/>
                  <a:pt x="24198" y="30625"/>
                </a:cubicBezTo>
                <a:cubicBezTo>
                  <a:pt x="24198" y="30608"/>
                  <a:pt x="24183" y="30599"/>
                  <a:pt x="24166" y="30594"/>
                </a:cubicBezTo>
                <a:close/>
                <a:moveTo>
                  <a:pt x="24122" y="30322"/>
                </a:moveTo>
                <a:lnTo>
                  <a:pt x="24008" y="30360"/>
                </a:lnTo>
                <a:lnTo>
                  <a:pt x="23971" y="30474"/>
                </a:lnTo>
                <a:lnTo>
                  <a:pt x="24122" y="30474"/>
                </a:lnTo>
                <a:lnTo>
                  <a:pt x="24122" y="30587"/>
                </a:lnTo>
                <a:cubicBezTo>
                  <a:pt x="24122" y="30587"/>
                  <a:pt x="24145" y="30587"/>
                  <a:pt x="24166" y="30594"/>
                </a:cubicBezTo>
                <a:lnTo>
                  <a:pt x="24166" y="30594"/>
                </a:lnTo>
                <a:cubicBezTo>
                  <a:pt x="24162" y="30590"/>
                  <a:pt x="24160" y="30587"/>
                  <a:pt x="24160" y="30587"/>
                </a:cubicBezTo>
                <a:lnTo>
                  <a:pt x="24198" y="30587"/>
                </a:lnTo>
                <a:cubicBezTo>
                  <a:pt x="24198" y="30587"/>
                  <a:pt x="24198" y="30625"/>
                  <a:pt x="24235" y="30625"/>
                </a:cubicBezTo>
                <a:cubicBezTo>
                  <a:pt x="24311" y="30625"/>
                  <a:pt x="24311" y="30587"/>
                  <a:pt x="24311" y="30587"/>
                </a:cubicBezTo>
                <a:lnTo>
                  <a:pt x="24462" y="30587"/>
                </a:lnTo>
                <a:cubicBezTo>
                  <a:pt x="24462" y="30436"/>
                  <a:pt x="24235" y="30322"/>
                  <a:pt x="24122" y="30322"/>
                </a:cubicBezTo>
                <a:close/>
                <a:moveTo>
                  <a:pt x="20795" y="30171"/>
                </a:moveTo>
                <a:cubicBezTo>
                  <a:pt x="20719" y="30171"/>
                  <a:pt x="20530" y="30171"/>
                  <a:pt x="20492" y="30322"/>
                </a:cubicBezTo>
                <a:lnTo>
                  <a:pt x="20644" y="30474"/>
                </a:lnTo>
                <a:lnTo>
                  <a:pt x="20606" y="30474"/>
                </a:lnTo>
                <a:cubicBezTo>
                  <a:pt x="20635" y="30589"/>
                  <a:pt x="20730" y="30639"/>
                  <a:pt x="20824" y="30639"/>
                </a:cubicBezTo>
                <a:cubicBezTo>
                  <a:pt x="20853" y="30639"/>
                  <a:pt x="20881" y="30634"/>
                  <a:pt x="20908" y="30625"/>
                </a:cubicBezTo>
                <a:lnTo>
                  <a:pt x="21022" y="30511"/>
                </a:lnTo>
                <a:lnTo>
                  <a:pt x="21022" y="30285"/>
                </a:lnTo>
                <a:lnTo>
                  <a:pt x="20870" y="30171"/>
                </a:lnTo>
                <a:close/>
                <a:moveTo>
                  <a:pt x="60039" y="30285"/>
                </a:moveTo>
                <a:cubicBezTo>
                  <a:pt x="59964" y="30285"/>
                  <a:pt x="59888" y="30322"/>
                  <a:pt x="59850" y="30322"/>
                </a:cubicBezTo>
                <a:cubicBezTo>
                  <a:pt x="59812" y="30360"/>
                  <a:pt x="59774" y="30398"/>
                  <a:pt x="59774" y="30474"/>
                </a:cubicBezTo>
                <a:lnTo>
                  <a:pt x="59699" y="30398"/>
                </a:lnTo>
                <a:cubicBezTo>
                  <a:pt x="59510" y="30398"/>
                  <a:pt x="59434" y="30436"/>
                  <a:pt x="59359" y="30587"/>
                </a:cubicBezTo>
                <a:lnTo>
                  <a:pt x="59472" y="30738"/>
                </a:lnTo>
                <a:cubicBezTo>
                  <a:pt x="59510" y="30738"/>
                  <a:pt x="59548" y="30776"/>
                  <a:pt x="59585" y="30776"/>
                </a:cubicBezTo>
                <a:lnTo>
                  <a:pt x="59774" y="30663"/>
                </a:lnTo>
                <a:cubicBezTo>
                  <a:pt x="59774" y="30663"/>
                  <a:pt x="59774" y="30625"/>
                  <a:pt x="59812" y="30587"/>
                </a:cubicBezTo>
                <a:lnTo>
                  <a:pt x="59926" y="30663"/>
                </a:lnTo>
                <a:lnTo>
                  <a:pt x="60039" y="30663"/>
                </a:lnTo>
                <a:lnTo>
                  <a:pt x="60190" y="30549"/>
                </a:lnTo>
                <a:lnTo>
                  <a:pt x="60190" y="30398"/>
                </a:lnTo>
                <a:lnTo>
                  <a:pt x="60039" y="30285"/>
                </a:lnTo>
                <a:close/>
                <a:moveTo>
                  <a:pt x="49362" y="30388"/>
                </a:moveTo>
                <a:cubicBezTo>
                  <a:pt x="49342" y="30388"/>
                  <a:pt x="49322" y="30391"/>
                  <a:pt x="49302" y="30398"/>
                </a:cubicBezTo>
                <a:cubicBezTo>
                  <a:pt x="49151" y="30398"/>
                  <a:pt x="48999" y="30474"/>
                  <a:pt x="48999" y="30587"/>
                </a:cubicBezTo>
                <a:lnTo>
                  <a:pt x="48999" y="30625"/>
                </a:lnTo>
                <a:lnTo>
                  <a:pt x="49037" y="30701"/>
                </a:lnTo>
                <a:cubicBezTo>
                  <a:pt x="49068" y="30731"/>
                  <a:pt x="49222" y="30786"/>
                  <a:pt x="49360" y="30786"/>
                </a:cubicBezTo>
                <a:cubicBezTo>
                  <a:pt x="49392" y="30786"/>
                  <a:pt x="49424" y="30783"/>
                  <a:pt x="49453" y="30776"/>
                </a:cubicBezTo>
                <a:cubicBezTo>
                  <a:pt x="49529" y="30738"/>
                  <a:pt x="49566" y="30701"/>
                  <a:pt x="49566" y="30587"/>
                </a:cubicBezTo>
                <a:cubicBezTo>
                  <a:pt x="49566" y="30587"/>
                  <a:pt x="49566" y="30549"/>
                  <a:pt x="49566" y="30549"/>
                </a:cubicBezTo>
                <a:cubicBezTo>
                  <a:pt x="49535" y="30456"/>
                  <a:pt x="49453" y="30388"/>
                  <a:pt x="49362" y="30388"/>
                </a:cubicBezTo>
                <a:close/>
                <a:moveTo>
                  <a:pt x="79056" y="30701"/>
                </a:moveTo>
                <a:lnTo>
                  <a:pt x="78943" y="30814"/>
                </a:lnTo>
                <a:cubicBezTo>
                  <a:pt x="78905" y="30852"/>
                  <a:pt x="78867" y="30890"/>
                  <a:pt x="78867" y="30965"/>
                </a:cubicBezTo>
                <a:lnTo>
                  <a:pt x="78905" y="31003"/>
                </a:lnTo>
                <a:lnTo>
                  <a:pt x="78943" y="31079"/>
                </a:lnTo>
                <a:cubicBezTo>
                  <a:pt x="78981" y="31098"/>
                  <a:pt x="79019" y="31107"/>
                  <a:pt x="79056" y="31107"/>
                </a:cubicBezTo>
                <a:cubicBezTo>
                  <a:pt x="79094" y="31107"/>
                  <a:pt x="79132" y="31098"/>
                  <a:pt x="79170" y="31079"/>
                </a:cubicBezTo>
                <a:cubicBezTo>
                  <a:pt x="79245" y="31041"/>
                  <a:pt x="79283" y="30965"/>
                  <a:pt x="79283" y="30890"/>
                </a:cubicBezTo>
                <a:cubicBezTo>
                  <a:pt x="79283" y="30814"/>
                  <a:pt x="79245" y="30776"/>
                  <a:pt x="79208" y="30738"/>
                </a:cubicBezTo>
                <a:cubicBezTo>
                  <a:pt x="79170" y="30701"/>
                  <a:pt x="79094" y="30701"/>
                  <a:pt x="79056" y="30701"/>
                </a:cubicBezTo>
                <a:close/>
                <a:moveTo>
                  <a:pt x="89189" y="30814"/>
                </a:moveTo>
                <a:cubicBezTo>
                  <a:pt x="88962" y="30814"/>
                  <a:pt x="88849" y="30890"/>
                  <a:pt x="88886" y="31041"/>
                </a:cubicBezTo>
                <a:lnTo>
                  <a:pt x="89038" y="31154"/>
                </a:lnTo>
                <a:lnTo>
                  <a:pt x="89151" y="31154"/>
                </a:lnTo>
                <a:lnTo>
                  <a:pt x="89264" y="31041"/>
                </a:lnTo>
                <a:cubicBezTo>
                  <a:pt x="89302" y="31041"/>
                  <a:pt x="89340" y="31003"/>
                  <a:pt x="89340" y="30965"/>
                </a:cubicBezTo>
                <a:lnTo>
                  <a:pt x="89189" y="30814"/>
                </a:lnTo>
                <a:close/>
                <a:moveTo>
                  <a:pt x="17241" y="30398"/>
                </a:moveTo>
                <a:cubicBezTo>
                  <a:pt x="17203" y="30398"/>
                  <a:pt x="17014" y="30398"/>
                  <a:pt x="17014" y="30549"/>
                </a:cubicBezTo>
                <a:lnTo>
                  <a:pt x="17090" y="30663"/>
                </a:lnTo>
                <a:cubicBezTo>
                  <a:pt x="17052" y="30663"/>
                  <a:pt x="17052" y="30625"/>
                  <a:pt x="17014" y="30625"/>
                </a:cubicBezTo>
                <a:cubicBezTo>
                  <a:pt x="17014" y="30663"/>
                  <a:pt x="17014" y="30738"/>
                  <a:pt x="17014" y="30776"/>
                </a:cubicBezTo>
                <a:cubicBezTo>
                  <a:pt x="16938" y="30776"/>
                  <a:pt x="16901" y="30814"/>
                  <a:pt x="16863" y="30852"/>
                </a:cubicBezTo>
                <a:lnTo>
                  <a:pt x="16825" y="30927"/>
                </a:lnTo>
                <a:lnTo>
                  <a:pt x="16825" y="31079"/>
                </a:lnTo>
                <a:lnTo>
                  <a:pt x="16938" y="31192"/>
                </a:lnTo>
                <a:lnTo>
                  <a:pt x="17014" y="31192"/>
                </a:lnTo>
                <a:cubicBezTo>
                  <a:pt x="17127" y="31192"/>
                  <a:pt x="17279" y="31192"/>
                  <a:pt x="17392" y="31116"/>
                </a:cubicBezTo>
                <a:cubicBezTo>
                  <a:pt x="17430" y="31079"/>
                  <a:pt x="17468" y="31041"/>
                  <a:pt x="17468" y="30890"/>
                </a:cubicBezTo>
                <a:lnTo>
                  <a:pt x="17430" y="30852"/>
                </a:lnTo>
                <a:cubicBezTo>
                  <a:pt x="17392" y="30852"/>
                  <a:pt x="17392" y="30814"/>
                  <a:pt x="17392" y="30814"/>
                </a:cubicBezTo>
                <a:cubicBezTo>
                  <a:pt x="17430" y="30814"/>
                  <a:pt x="17506" y="30776"/>
                  <a:pt x="17506" y="30701"/>
                </a:cubicBezTo>
                <a:lnTo>
                  <a:pt x="17392" y="30549"/>
                </a:lnTo>
                <a:cubicBezTo>
                  <a:pt x="17417" y="30549"/>
                  <a:pt x="17426" y="30566"/>
                  <a:pt x="17429" y="30566"/>
                </a:cubicBezTo>
                <a:cubicBezTo>
                  <a:pt x="17430" y="30566"/>
                  <a:pt x="17430" y="30562"/>
                  <a:pt x="17430" y="30549"/>
                </a:cubicBezTo>
                <a:cubicBezTo>
                  <a:pt x="17430" y="30549"/>
                  <a:pt x="17468" y="30549"/>
                  <a:pt x="17468" y="30511"/>
                </a:cubicBezTo>
                <a:lnTo>
                  <a:pt x="17279" y="30398"/>
                </a:lnTo>
                <a:close/>
                <a:moveTo>
                  <a:pt x="83054" y="30912"/>
                </a:moveTo>
                <a:cubicBezTo>
                  <a:pt x="83033" y="30912"/>
                  <a:pt x="83011" y="30916"/>
                  <a:pt x="82988" y="30927"/>
                </a:cubicBezTo>
                <a:lnTo>
                  <a:pt x="82875" y="31041"/>
                </a:lnTo>
                <a:cubicBezTo>
                  <a:pt x="82875" y="31041"/>
                  <a:pt x="82875" y="31041"/>
                  <a:pt x="82837" y="31079"/>
                </a:cubicBezTo>
                <a:cubicBezTo>
                  <a:pt x="82837" y="31116"/>
                  <a:pt x="82799" y="31154"/>
                  <a:pt x="82799" y="31230"/>
                </a:cubicBezTo>
                <a:lnTo>
                  <a:pt x="82913" y="31343"/>
                </a:lnTo>
                <a:cubicBezTo>
                  <a:pt x="83064" y="31343"/>
                  <a:pt x="83215" y="31343"/>
                  <a:pt x="83291" y="31268"/>
                </a:cubicBezTo>
                <a:cubicBezTo>
                  <a:pt x="83329" y="31268"/>
                  <a:pt x="83366" y="31192"/>
                  <a:pt x="83366" y="31116"/>
                </a:cubicBezTo>
                <a:cubicBezTo>
                  <a:pt x="83366" y="31079"/>
                  <a:pt x="83366" y="31079"/>
                  <a:pt x="83366" y="31079"/>
                </a:cubicBezTo>
                <a:lnTo>
                  <a:pt x="83215" y="30965"/>
                </a:lnTo>
                <a:lnTo>
                  <a:pt x="83177" y="30965"/>
                </a:lnTo>
                <a:cubicBezTo>
                  <a:pt x="83151" y="30938"/>
                  <a:pt x="83105" y="30912"/>
                  <a:pt x="83054" y="30912"/>
                </a:cubicBezTo>
                <a:close/>
                <a:moveTo>
                  <a:pt x="78300" y="31003"/>
                </a:moveTo>
                <a:cubicBezTo>
                  <a:pt x="78187" y="31003"/>
                  <a:pt x="78149" y="31041"/>
                  <a:pt x="78111" y="31079"/>
                </a:cubicBezTo>
                <a:cubicBezTo>
                  <a:pt x="78073" y="31116"/>
                  <a:pt x="77998" y="31192"/>
                  <a:pt x="78036" y="31305"/>
                </a:cubicBezTo>
                <a:lnTo>
                  <a:pt x="78187" y="31419"/>
                </a:lnTo>
                <a:lnTo>
                  <a:pt x="78300" y="31419"/>
                </a:lnTo>
                <a:lnTo>
                  <a:pt x="78451" y="31268"/>
                </a:lnTo>
                <a:lnTo>
                  <a:pt x="78451" y="31116"/>
                </a:lnTo>
                <a:lnTo>
                  <a:pt x="78300" y="31003"/>
                </a:lnTo>
                <a:close/>
                <a:moveTo>
                  <a:pt x="37695" y="31079"/>
                </a:moveTo>
                <a:cubicBezTo>
                  <a:pt x="37544" y="31079"/>
                  <a:pt x="37430" y="31154"/>
                  <a:pt x="37430" y="31268"/>
                </a:cubicBezTo>
                <a:lnTo>
                  <a:pt x="37544" y="31381"/>
                </a:lnTo>
                <a:cubicBezTo>
                  <a:pt x="37544" y="31419"/>
                  <a:pt x="37544" y="31419"/>
                  <a:pt x="37581" y="31419"/>
                </a:cubicBezTo>
                <a:cubicBezTo>
                  <a:pt x="37619" y="31457"/>
                  <a:pt x="37695" y="31457"/>
                  <a:pt x="37846" y="31457"/>
                </a:cubicBezTo>
                <a:lnTo>
                  <a:pt x="37922" y="31343"/>
                </a:lnTo>
                <a:cubicBezTo>
                  <a:pt x="37959" y="31343"/>
                  <a:pt x="37959" y="31305"/>
                  <a:pt x="37959" y="31305"/>
                </a:cubicBezTo>
                <a:cubicBezTo>
                  <a:pt x="37959" y="31154"/>
                  <a:pt x="37846" y="31079"/>
                  <a:pt x="37695" y="31079"/>
                </a:cubicBezTo>
                <a:close/>
                <a:moveTo>
                  <a:pt x="81514" y="31230"/>
                </a:moveTo>
                <a:lnTo>
                  <a:pt x="81363" y="31343"/>
                </a:lnTo>
                <a:cubicBezTo>
                  <a:pt x="81363" y="31381"/>
                  <a:pt x="81363" y="31381"/>
                  <a:pt x="81325" y="31419"/>
                </a:cubicBezTo>
                <a:lnTo>
                  <a:pt x="81438" y="31608"/>
                </a:lnTo>
                <a:lnTo>
                  <a:pt x="81627" y="31608"/>
                </a:lnTo>
                <a:lnTo>
                  <a:pt x="81741" y="31494"/>
                </a:lnTo>
                <a:lnTo>
                  <a:pt x="81741" y="31381"/>
                </a:lnTo>
                <a:lnTo>
                  <a:pt x="81627" y="31268"/>
                </a:lnTo>
                <a:cubicBezTo>
                  <a:pt x="81627" y="31268"/>
                  <a:pt x="81589" y="31230"/>
                  <a:pt x="81514" y="31230"/>
                </a:cubicBezTo>
                <a:close/>
                <a:moveTo>
                  <a:pt x="15180" y="31532"/>
                </a:moveTo>
                <a:cubicBezTo>
                  <a:pt x="15114" y="31532"/>
                  <a:pt x="15048" y="31570"/>
                  <a:pt x="15086" y="31646"/>
                </a:cubicBezTo>
                <a:lnTo>
                  <a:pt x="15275" y="31646"/>
                </a:lnTo>
                <a:cubicBezTo>
                  <a:pt x="15313" y="31570"/>
                  <a:pt x="15247" y="31532"/>
                  <a:pt x="15180" y="31532"/>
                </a:cubicBezTo>
                <a:close/>
                <a:moveTo>
                  <a:pt x="61098" y="31343"/>
                </a:moveTo>
                <a:cubicBezTo>
                  <a:pt x="61022" y="31419"/>
                  <a:pt x="60984" y="31494"/>
                  <a:pt x="60984" y="31532"/>
                </a:cubicBezTo>
                <a:cubicBezTo>
                  <a:pt x="60984" y="31646"/>
                  <a:pt x="61098" y="31759"/>
                  <a:pt x="61211" y="31759"/>
                </a:cubicBezTo>
                <a:lnTo>
                  <a:pt x="61325" y="31721"/>
                </a:lnTo>
                <a:cubicBezTo>
                  <a:pt x="61400" y="31684"/>
                  <a:pt x="61438" y="31608"/>
                  <a:pt x="61438" y="31570"/>
                </a:cubicBezTo>
                <a:cubicBezTo>
                  <a:pt x="61438" y="31494"/>
                  <a:pt x="61362" y="31381"/>
                  <a:pt x="61249" y="31343"/>
                </a:cubicBezTo>
                <a:close/>
                <a:moveTo>
                  <a:pt x="21816" y="31079"/>
                </a:moveTo>
                <a:cubicBezTo>
                  <a:pt x="21778" y="31079"/>
                  <a:pt x="21702" y="31116"/>
                  <a:pt x="21664" y="31154"/>
                </a:cubicBezTo>
                <a:lnTo>
                  <a:pt x="21664" y="31230"/>
                </a:lnTo>
                <a:cubicBezTo>
                  <a:pt x="21627" y="31268"/>
                  <a:pt x="21551" y="31343"/>
                  <a:pt x="21589" y="31457"/>
                </a:cubicBezTo>
                <a:cubicBezTo>
                  <a:pt x="21589" y="31494"/>
                  <a:pt x="21589" y="31494"/>
                  <a:pt x="21589" y="31494"/>
                </a:cubicBezTo>
                <a:cubicBezTo>
                  <a:pt x="21589" y="31532"/>
                  <a:pt x="21589" y="31532"/>
                  <a:pt x="21551" y="31532"/>
                </a:cubicBezTo>
                <a:cubicBezTo>
                  <a:pt x="21513" y="31570"/>
                  <a:pt x="21513" y="31608"/>
                  <a:pt x="21513" y="31646"/>
                </a:cubicBezTo>
                <a:lnTo>
                  <a:pt x="21513" y="31684"/>
                </a:lnTo>
                <a:lnTo>
                  <a:pt x="21627" y="31759"/>
                </a:lnTo>
                <a:cubicBezTo>
                  <a:pt x="21677" y="31772"/>
                  <a:pt x="21723" y="31776"/>
                  <a:pt x="21765" y="31776"/>
                </a:cubicBezTo>
                <a:cubicBezTo>
                  <a:pt x="21849" y="31776"/>
                  <a:pt x="21916" y="31759"/>
                  <a:pt x="21967" y="31759"/>
                </a:cubicBezTo>
                <a:cubicBezTo>
                  <a:pt x="22005" y="31740"/>
                  <a:pt x="22033" y="31731"/>
                  <a:pt x="22061" y="31731"/>
                </a:cubicBezTo>
                <a:cubicBezTo>
                  <a:pt x="22090" y="31731"/>
                  <a:pt x="22118" y="31740"/>
                  <a:pt x="22156" y="31759"/>
                </a:cubicBezTo>
                <a:lnTo>
                  <a:pt x="22345" y="31646"/>
                </a:lnTo>
                <a:lnTo>
                  <a:pt x="22345" y="31343"/>
                </a:lnTo>
                <a:lnTo>
                  <a:pt x="22156" y="31230"/>
                </a:lnTo>
                <a:cubicBezTo>
                  <a:pt x="22118" y="31230"/>
                  <a:pt x="22080" y="31230"/>
                  <a:pt x="22042" y="31154"/>
                </a:cubicBezTo>
                <a:cubicBezTo>
                  <a:pt x="21967" y="31116"/>
                  <a:pt x="21891" y="31079"/>
                  <a:pt x="21816" y="31079"/>
                </a:cubicBezTo>
                <a:close/>
                <a:moveTo>
                  <a:pt x="22912" y="31116"/>
                </a:moveTo>
                <a:cubicBezTo>
                  <a:pt x="22534" y="31116"/>
                  <a:pt x="22534" y="31457"/>
                  <a:pt x="22534" y="31608"/>
                </a:cubicBezTo>
                <a:lnTo>
                  <a:pt x="22610" y="31684"/>
                </a:lnTo>
                <a:cubicBezTo>
                  <a:pt x="22723" y="31759"/>
                  <a:pt x="22874" y="31797"/>
                  <a:pt x="22988" y="31797"/>
                </a:cubicBezTo>
                <a:cubicBezTo>
                  <a:pt x="23063" y="31759"/>
                  <a:pt x="23139" y="31721"/>
                  <a:pt x="23215" y="31608"/>
                </a:cubicBezTo>
                <a:lnTo>
                  <a:pt x="23215" y="31457"/>
                </a:lnTo>
                <a:cubicBezTo>
                  <a:pt x="23177" y="31457"/>
                  <a:pt x="23177" y="31419"/>
                  <a:pt x="23139" y="31381"/>
                </a:cubicBezTo>
                <a:cubicBezTo>
                  <a:pt x="23063" y="31343"/>
                  <a:pt x="23063" y="31305"/>
                  <a:pt x="23063" y="31230"/>
                </a:cubicBezTo>
                <a:lnTo>
                  <a:pt x="22912" y="31116"/>
                </a:lnTo>
                <a:close/>
                <a:moveTo>
                  <a:pt x="72138" y="31041"/>
                </a:moveTo>
                <a:cubicBezTo>
                  <a:pt x="72100" y="31041"/>
                  <a:pt x="72100" y="31079"/>
                  <a:pt x="72100" y="31079"/>
                </a:cubicBezTo>
                <a:lnTo>
                  <a:pt x="71835" y="31154"/>
                </a:lnTo>
                <a:cubicBezTo>
                  <a:pt x="71835" y="31192"/>
                  <a:pt x="71835" y="31230"/>
                  <a:pt x="71835" y="31268"/>
                </a:cubicBezTo>
                <a:cubicBezTo>
                  <a:pt x="71797" y="31305"/>
                  <a:pt x="71759" y="31381"/>
                  <a:pt x="71759" y="31457"/>
                </a:cubicBezTo>
                <a:lnTo>
                  <a:pt x="71911" y="31570"/>
                </a:lnTo>
                <a:cubicBezTo>
                  <a:pt x="71986" y="31570"/>
                  <a:pt x="72024" y="31608"/>
                  <a:pt x="72100" y="31646"/>
                </a:cubicBezTo>
                <a:cubicBezTo>
                  <a:pt x="72165" y="31711"/>
                  <a:pt x="72259" y="31804"/>
                  <a:pt x="72429" y="31804"/>
                </a:cubicBezTo>
                <a:cubicBezTo>
                  <a:pt x="72456" y="31804"/>
                  <a:pt x="72485" y="31802"/>
                  <a:pt x="72516" y="31797"/>
                </a:cubicBezTo>
                <a:lnTo>
                  <a:pt x="72629" y="31646"/>
                </a:lnTo>
                <a:cubicBezTo>
                  <a:pt x="72629" y="31646"/>
                  <a:pt x="72667" y="31608"/>
                  <a:pt x="72667" y="31608"/>
                </a:cubicBezTo>
                <a:cubicBezTo>
                  <a:pt x="72667" y="31570"/>
                  <a:pt x="72705" y="31532"/>
                  <a:pt x="72705" y="31494"/>
                </a:cubicBezTo>
                <a:cubicBezTo>
                  <a:pt x="72705" y="31457"/>
                  <a:pt x="72705" y="31381"/>
                  <a:pt x="72591" y="31343"/>
                </a:cubicBezTo>
                <a:cubicBezTo>
                  <a:pt x="72591" y="31343"/>
                  <a:pt x="72591" y="31305"/>
                  <a:pt x="72591" y="31305"/>
                </a:cubicBezTo>
                <a:lnTo>
                  <a:pt x="72553" y="31192"/>
                </a:lnTo>
                <a:cubicBezTo>
                  <a:pt x="72516" y="31154"/>
                  <a:pt x="72440" y="31154"/>
                  <a:pt x="72402" y="31154"/>
                </a:cubicBezTo>
                <a:lnTo>
                  <a:pt x="72327" y="31079"/>
                </a:lnTo>
                <a:cubicBezTo>
                  <a:pt x="72251" y="31041"/>
                  <a:pt x="72175" y="31041"/>
                  <a:pt x="72138" y="31041"/>
                </a:cubicBezTo>
                <a:close/>
                <a:moveTo>
                  <a:pt x="55464" y="31230"/>
                </a:moveTo>
                <a:lnTo>
                  <a:pt x="55351" y="31381"/>
                </a:lnTo>
                <a:cubicBezTo>
                  <a:pt x="55389" y="31457"/>
                  <a:pt x="55389" y="31494"/>
                  <a:pt x="55389" y="31532"/>
                </a:cubicBezTo>
                <a:cubicBezTo>
                  <a:pt x="55427" y="31646"/>
                  <a:pt x="55427" y="31759"/>
                  <a:pt x="55616" y="31835"/>
                </a:cubicBezTo>
                <a:lnTo>
                  <a:pt x="55805" y="31835"/>
                </a:lnTo>
                <a:cubicBezTo>
                  <a:pt x="55842" y="31759"/>
                  <a:pt x="55880" y="31684"/>
                  <a:pt x="55880" y="31646"/>
                </a:cubicBezTo>
                <a:cubicBezTo>
                  <a:pt x="55880" y="31419"/>
                  <a:pt x="55691" y="31230"/>
                  <a:pt x="55464" y="31230"/>
                </a:cubicBezTo>
                <a:close/>
                <a:moveTo>
                  <a:pt x="54935" y="31419"/>
                </a:moveTo>
                <a:lnTo>
                  <a:pt x="54859" y="31570"/>
                </a:lnTo>
                <a:cubicBezTo>
                  <a:pt x="54859" y="31570"/>
                  <a:pt x="54859" y="31570"/>
                  <a:pt x="54822" y="31608"/>
                </a:cubicBezTo>
                <a:cubicBezTo>
                  <a:pt x="54822" y="31608"/>
                  <a:pt x="54784" y="31684"/>
                  <a:pt x="54784" y="31759"/>
                </a:cubicBezTo>
                <a:lnTo>
                  <a:pt x="54859" y="31835"/>
                </a:lnTo>
                <a:cubicBezTo>
                  <a:pt x="54935" y="31873"/>
                  <a:pt x="55011" y="31873"/>
                  <a:pt x="55086" y="31873"/>
                </a:cubicBezTo>
                <a:cubicBezTo>
                  <a:pt x="55162" y="31835"/>
                  <a:pt x="55200" y="31759"/>
                  <a:pt x="55200" y="31646"/>
                </a:cubicBezTo>
                <a:cubicBezTo>
                  <a:pt x="55200" y="31608"/>
                  <a:pt x="55162" y="31532"/>
                  <a:pt x="55086" y="31457"/>
                </a:cubicBezTo>
                <a:cubicBezTo>
                  <a:pt x="55049" y="31419"/>
                  <a:pt x="55011" y="31419"/>
                  <a:pt x="54935" y="31419"/>
                </a:cubicBezTo>
                <a:close/>
                <a:moveTo>
                  <a:pt x="16409" y="31532"/>
                </a:moveTo>
                <a:lnTo>
                  <a:pt x="16258" y="31646"/>
                </a:lnTo>
                <a:lnTo>
                  <a:pt x="16258" y="31797"/>
                </a:lnTo>
                <a:lnTo>
                  <a:pt x="16409" y="31910"/>
                </a:lnTo>
                <a:lnTo>
                  <a:pt x="16598" y="31910"/>
                </a:lnTo>
                <a:lnTo>
                  <a:pt x="16712" y="31797"/>
                </a:lnTo>
                <a:lnTo>
                  <a:pt x="16712" y="31646"/>
                </a:lnTo>
                <a:lnTo>
                  <a:pt x="16598" y="31532"/>
                </a:lnTo>
                <a:close/>
                <a:moveTo>
                  <a:pt x="19925" y="31570"/>
                </a:moveTo>
                <a:cubicBezTo>
                  <a:pt x="19812" y="31646"/>
                  <a:pt x="19774" y="31873"/>
                  <a:pt x="19887" y="31948"/>
                </a:cubicBezTo>
                <a:cubicBezTo>
                  <a:pt x="19925" y="31948"/>
                  <a:pt x="20001" y="31986"/>
                  <a:pt x="20039" y="31986"/>
                </a:cubicBezTo>
                <a:lnTo>
                  <a:pt x="20114" y="31910"/>
                </a:lnTo>
                <a:lnTo>
                  <a:pt x="20039" y="31910"/>
                </a:lnTo>
                <a:lnTo>
                  <a:pt x="20228" y="31797"/>
                </a:lnTo>
                <a:lnTo>
                  <a:pt x="20228" y="31684"/>
                </a:lnTo>
                <a:lnTo>
                  <a:pt x="20152" y="31608"/>
                </a:lnTo>
                <a:cubicBezTo>
                  <a:pt x="20076" y="31570"/>
                  <a:pt x="20001" y="31570"/>
                  <a:pt x="19925" y="31570"/>
                </a:cubicBezTo>
                <a:close/>
                <a:moveTo>
                  <a:pt x="79203" y="31542"/>
                </a:moveTo>
                <a:cubicBezTo>
                  <a:pt x="79160" y="31542"/>
                  <a:pt x="79113" y="31551"/>
                  <a:pt x="79056" y="31570"/>
                </a:cubicBezTo>
                <a:cubicBezTo>
                  <a:pt x="78981" y="31608"/>
                  <a:pt x="78943" y="31684"/>
                  <a:pt x="78943" y="31721"/>
                </a:cubicBezTo>
                <a:lnTo>
                  <a:pt x="79056" y="31873"/>
                </a:lnTo>
                <a:cubicBezTo>
                  <a:pt x="79094" y="31873"/>
                  <a:pt x="79132" y="31910"/>
                  <a:pt x="79170" y="31910"/>
                </a:cubicBezTo>
                <a:cubicBezTo>
                  <a:pt x="79195" y="31936"/>
                  <a:pt x="79273" y="32014"/>
                  <a:pt x="79380" y="32014"/>
                </a:cubicBezTo>
                <a:cubicBezTo>
                  <a:pt x="79430" y="32014"/>
                  <a:pt x="79487" y="31997"/>
                  <a:pt x="79548" y="31948"/>
                </a:cubicBezTo>
                <a:lnTo>
                  <a:pt x="79586" y="31835"/>
                </a:lnTo>
                <a:lnTo>
                  <a:pt x="79586" y="31684"/>
                </a:lnTo>
                <a:lnTo>
                  <a:pt x="79434" y="31570"/>
                </a:lnTo>
                <a:lnTo>
                  <a:pt x="79321" y="31570"/>
                </a:lnTo>
                <a:cubicBezTo>
                  <a:pt x="79283" y="31551"/>
                  <a:pt x="79245" y="31542"/>
                  <a:pt x="79203" y="31542"/>
                </a:cubicBezTo>
                <a:close/>
                <a:moveTo>
                  <a:pt x="80039" y="31684"/>
                </a:moveTo>
                <a:cubicBezTo>
                  <a:pt x="79813" y="31684"/>
                  <a:pt x="79661" y="31759"/>
                  <a:pt x="79623" y="31835"/>
                </a:cubicBezTo>
                <a:lnTo>
                  <a:pt x="79737" y="32024"/>
                </a:lnTo>
                <a:cubicBezTo>
                  <a:pt x="79762" y="32024"/>
                  <a:pt x="79797" y="32026"/>
                  <a:pt x="79836" y="32026"/>
                </a:cubicBezTo>
                <a:cubicBezTo>
                  <a:pt x="79972" y="32026"/>
                  <a:pt x="80161" y="32003"/>
                  <a:pt x="80191" y="31797"/>
                </a:cubicBezTo>
                <a:lnTo>
                  <a:pt x="80039" y="31684"/>
                </a:lnTo>
                <a:close/>
                <a:moveTo>
                  <a:pt x="81642" y="31668"/>
                </a:moveTo>
                <a:cubicBezTo>
                  <a:pt x="81564" y="31668"/>
                  <a:pt x="81492" y="31695"/>
                  <a:pt x="81438" y="31721"/>
                </a:cubicBezTo>
                <a:cubicBezTo>
                  <a:pt x="81249" y="31835"/>
                  <a:pt x="81249" y="32062"/>
                  <a:pt x="81438" y="32099"/>
                </a:cubicBezTo>
                <a:lnTo>
                  <a:pt x="81627" y="32024"/>
                </a:lnTo>
                <a:lnTo>
                  <a:pt x="81627" y="32024"/>
                </a:lnTo>
                <a:cubicBezTo>
                  <a:pt x="81627" y="32062"/>
                  <a:pt x="81589" y="32062"/>
                  <a:pt x="81627" y="32062"/>
                </a:cubicBezTo>
                <a:cubicBezTo>
                  <a:pt x="81665" y="32062"/>
                  <a:pt x="81816" y="32024"/>
                  <a:pt x="81816" y="31873"/>
                </a:cubicBezTo>
                <a:cubicBezTo>
                  <a:pt x="81816" y="31835"/>
                  <a:pt x="81816" y="31797"/>
                  <a:pt x="81816" y="31759"/>
                </a:cubicBezTo>
                <a:lnTo>
                  <a:pt x="81741" y="31684"/>
                </a:lnTo>
                <a:cubicBezTo>
                  <a:pt x="81707" y="31672"/>
                  <a:pt x="81674" y="31668"/>
                  <a:pt x="81642" y="31668"/>
                </a:cubicBezTo>
                <a:close/>
                <a:moveTo>
                  <a:pt x="43290" y="31646"/>
                </a:moveTo>
                <a:lnTo>
                  <a:pt x="43139" y="31721"/>
                </a:lnTo>
                <a:lnTo>
                  <a:pt x="43139" y="31759"/>
                </a:lnTo>
                <a:cubicBezTo>
                  <a:pt x="43139" y="31873"/>
                  <a:pt x="43177" y="31910"/>
                  <a:pt x="43215" y="31948"/>
                </a:cubicBezTo>
                <a:lnTo>
                  <a:pt x="43215" y="31986"/>
                </a:lnTo>
                <a:lnTo>
                  <a:pt x="43328" y="32137"/>
                </a:lnTo>
                <a:cubicBezTo>
                  <a:pt x="43404" y="32137"/>
                  <a:pt x="43479" y="32099"/>
                  <a:pt x="43555" y="32062"/>
                </a:cubicBezTo>
                <a:cubicBezTo>
                  <a:pt x="43593" y="32024"/>
                  <a:pt x="43631" y="31948"/>
                  <a:pt x="43631" y="31835"/>
                </a:cubicBezTo>
                <a:cubicBezTo>
                  <a:pt x="43631" y="31759"/>
                  <a:pt x="43593" y="31721"/>
                  <a:pt x="43555" y="31646"/>
                </a:cubicBezTo>
                <a:close/>
                <a:moveTo>
                  <a:pt x="5256" y="32137"/>
                </a:moveTo>
                <a:lnTo>
                  <a:pt x="5142" y="32251"/>
                </a:lnTo>
                <a:cubicBezTo>
                  <a:pt x="5067" y="32402"/>
                  <a:pt x="5180" y="32477"/>
                  <a:pt x="5369" y="32477"/>
                </a:cubicBezTo>
                <a:lnTo>
                  <a:pt x="5634" y="32440"/>
                </a:lnTo>
                <a:lnTo>
                  <a:pt x="5634" y="32402"/>
                </a:lnTo>
                <a:cubicBezTo>
                  <a:pt x="5634" y="32288"/>
                  <a:pt x="5596" y="32251"/>
                  <a:pt x="5558" y="32213"/>
                </a:cubicBezTo>
                <a:cubicBezTo>
                  <a:pt x="5483" y="32175"/>
                  <a:pt x="5369" y="32137"/>
                  <a:pt x="5256" y="32137"/>
                </a:cubicBezTo>
                <a:close/>
                <a:moveTo>
                  <a:pt x="58035" y="32099"/>
                </a:moveTo>
                <a:cubicBezTo>
                  <a:pt x="57922" y="32137"/>
                  <a:pt x="57808" y="32251"/>
                  <a:pt x="57808" y="32326"/>
                </a:cubicBezTo>
                <a:cubicBezTo>
                  <a:pt x="57808" y="32402"/>
                  <a:pt x="57884" y="32477"/>
                  <a:pt x="57960" y="32477"/>
                </a:cubicBezTo>
                <a:lnTo>
                  <a:pt x="58111" y="32364"/>
                </a:lnTo>
                <a:cubicBezTo>
                  <a:pt x="58111" y="32402"/>
                  <a:pt x="58111" y="32440"/>
                  <a:pt x="58111" y="32440"/>
                </a:cubicBezTo>
                <a:cubicBezTo>
                  <a:pt x="58149" y="32440"/>
                  <a:pt x="58300" y="32402"/>
                  <a:pt x="58300" y="32288"/>
                </a:cubicBezTo>
                <a:lnTo>
                  <a:pt x="58300" y="32213"/>
                </a:lnTo>
                <a:cubicBezTo>
                  <a:pt x="58262" y="32137"/>
                  <a:pt x="58149" y="32099"/>
                  <a:pt x="58035" y="32099"/>
                </a:cubicBezTo>
                <a:close/>
                <a:moveTo>
                  <a:pt x="5369" y="32477"/>
                </a:moveTo>
                <a:cubicBezTo>
                  <a:pt x="5369" y="32515"/>
                  <a:pt x="5407" y="32515"/>
                  <a:pt x="5407" y="32515"/>
                </a:cubicBezTo>
                <a:cubicBezTo>
                  <a:pt x="5407" y="32515"/>
                  <a:pt x="5407" y="32477"/>
                  <a:pt x="5369" y="32477"/>
                </a:cubicBezTo>
                <a:close/>
                <a:moveTo>
                  <a:pt x="20886" y="32084"/>
                </a:moveTo>
                <a:cubicBezTo>
                  <a:pt x="20858" y="32084"/>
                  <a:pt x="20828" y="32088"/>
                  <a:pt x="20795" y="32099"/>
                </a:cubicBezTo>
                <a:lnTo>
                  <a:pt x="20681" y="32213"/>
                </a:lnTo>
                <a:cubicBezTo>
                  <a:pt x="20681" y="32213"/>
                  <a:pt x="20681" y="32251"/>
                  <a:pt x="20681" y="32288"/>
                </a:cubicBezTo>
                <a:cubicBezTo>
                  <a:pt x="20681" y="32402"/>
                  <a:pt x="20719" y="32553"/>
                  <a:pt x="20946" y="32629"/>
                </a:cubicBezTo>
                <a:lnTo>
                  <a:pt x="21097" y="32591"/>
                </a:lnTo>
                <a:cubicBezTo>
                  <a:pt x="21135" y="32553"/>
                  <a:pt x="21173" y="32477"/>
                  <a:pt x="21173" y="32402"/>
                </a:cubicBezTo>
                <a:cubicBezTo>
                  <a:pt x="21173" y="32288"/>
                  <a:pt x="21135" y="32213"/>
                  <a:pt x="21059" y="32137"/>
                </a:cubicBezTo>
                <a:cubicBezTo>
                  <a:pt x="21006" y="32110"/>
                  <a:pt x="20953" y="32084"/>
                  <a:pt x="20886" y="32084"/>
                </a:cubicBezTo>
                <a:close/>
                <a:moveTo>
                  <a:pt x="67038" y="32298"/>
                </a:moveTo>
                <a:cubicBezTo>
                  <a:pt x="67005" y="32298"/>
                  <a:pt x="66977" y="32307"/>
                  <a:pt x="66958" y="32326"/>
                </a:cubicBezTo>
                <a:cubicBezTo>
                  <a:pt x="66807" y="32364"/>
                  <a:pt x="66769" y="32591"/>
                  <a:pt x="66882" y="32667"/>
                </a:cubicBezTo>
                <a:cubicBezTo>
                  <a:pt x="66958" y="32704"/>
                  <a:pt x="66996" y="32704"/>
                  <a:pt x="67071" y="32704"/>
                </a:cubicBezTo>
                <a:lnTo>
                  <a:pt x="67109" y="32629"/>
                </a:lnTo>
                <a:lnTo>
                  <a:pt x="67071" y="32629"/>
                </a:lnTo>
                <a:lnTo>
                  <a:pt x="67223" y="32515"/>
                </a:lnTo>
                <a:lnTo>
                  <a:pt x="67223" y="32440"/>
                </a:lnTo>
                <a:lnTo>
                  <a:pt x="67147" y="32326"/>
                </a:lnTo>
                <a:cubicBezTo>
                  <a:pt x="67109" y="32307"/>
                  <a:pt x="67071" y="32298"/>
                  <a:pt x="67038" y="32298"/>
                </a:cubicBezTo>
                <a:close/>
                <a:moveTo>
                  <a:pt x="54708" y="32175"/>
                </a:moveTo>
                <a:lnTo>
                  <a:pt x="54557" y="32213"/>
                </a:lnTo>
                <a:cubicBezTo>
                  <a:pt x="54519" y="32251"/>
                  <a:pt x="54519" y="32288"/>
                  <a:pt x="54519" y="32288"/>
                </a:cubicBezTo>
                <a:cubicBezTo>
                  <a:pt x="54444" y="32402"/>
                  <a:pt x="54406" y="32515"/>
                  <a:pt x="54406" y="32704"/>
                </a:cubicBezTo>
                <a:lnTo>
                  <a:pt x="54557" y="32780"/>
                </a:lnTo>
                <a:cubicBezTo>
                  <a:pt x="54784" y="32780"/>
                  <a:pt x="54897" y="32629"/>
                  <a:pt x="54897" y="32440"/>
                </a:cubicBezTo>
                <a:cubicBezTo>
                  <a:pt x="54897" y="32288"/>
                  <a:pt x="54822" y="32213"/>
                  <a:pt x="54708" y="32175"/>
                </a:cubicBezTo>
                <a:close/>
                <a:moveTo>
                  <a:pt x="82648" y="32402"/>
                </a:moveTo>
                <a:cubicBezTo>
                  <a:pt x="82497" y="32402"/>
                  <a:pt x="82383" y="32477"/>
                  <a:pt x="82346" y="32591"/>
                </a:cubicBezTo>
                <a:lnTo>
                  <a:pt x="82421" y="32742"/>
                </a:lnTo>
                <a:cubicBezTo>
                  <a:pt x="82459" y="32742"/>
                  <a:pt x="82497" y="32780"/>
                  <a:pt x="82535" y="32780"/>
                </a:cubicBezTo>
                <a:lnTo>
                  <a:pt x="82724" y="32704"/>
                </a:lnTo>
                <a:cubicBezTo>
                  <a:pt x="82724" y="32667"/>
                  <a:pt x="82762" y="32629"/>
                  <a:pt x="82762" y="32553"/>
                </a:cubicBezTo>
                <a:lnTo>
                  <a:pt x="82762" y="32515"/>
                </a:lnTo>
                <a:lnTo>
                  <a:pt x="82648" y="32402"/>
                </a:lnTo>
                <a:close/>
                <a:moveTo>
                  <a:pt x="3933" y="32251"/>
                </a:moveTo>
                <a:lnTo>
                  <a:pt x="3819" y="32326"/>
                </a:lnTo>
                <a:cubicBezTo>
                  <a:pt x="3706" y="32591"/>
                  <a:pt x="3744" y="32780"/>
                  <a:pt x="3933" y="32856"/>
                </a:cubicBezTo>
                <a:lnTo>
                  <a:pt x="4084" y="32818"/>
                </a:lnTo>
                <a:cubicBezTo>
                  <a:pt x="4159" y="32780"/>
                  <a:pt x="4311" y="32667"/>
                  <a:pt x="4311" y="32477"/>
                </a:cubicBezTo>
                <a:cubicBezTo>
                  <a:pt x="4311" y="32440"/>
                  <a:pt x="4311" y="32402"/>
                  <a:pt x="4311" y="32326"/>
                </a:cubicBezTo>
                <a:lnTo>
                  <a:pt x="4159" y="32251"/>
                </a:lnTo>
                <a:close/>
                <a:moveTo>
                  <a:pt x="43064" y="32477"/>
                </a:moveTo>
                <a:lnTo>
                  <a:pt x="42912" y="32553"/>
                </a:lnTo>
                <a:cubicBezTo>
                  <a:pt x="42874" y="32742"/>
                  <a:pt x="42988" y="32893"/>
                  <a:pt x="43139" y="32893"/>
                </a:cubicBezTo>
                <a:lnTo>
                  <a:pt x="43290" y="32780"/>
                </a:lnTo>
                <a:cubicBezTo>
                  <a:pt x="43290" y="32780"/>
                  <a:pt x="43290" y="32742"/>
                  <a:pt x="43290" y="32742"/>
                </a:cubicBezTo>
                <a:cubicBezTo>
                  <a:pt x="43290" y="32591"/>
                  <a:pt x="43215" y="32477"/>
                  <a:pt x="43064" y="32477"/>
                </a:cubicBezTo>
                <a:close/>
                <a:moveTo>
                  <a:pt x="78225" y="32251"/>
                </a:moveTo>
                <a:lnTo>
                  <a:pt x="78111" y="32326"/>
                </a:lnTo>
                <a:cubicBezTo>
                  <a:pt x="78111" y="32326"/>
                  <a:pt x="78073" y="32364"/>
                  <a:pt x="78036" y="32402"/>
                </a:cubicBezTo>
                <a:cubicBezTo>
                  <a:pt x="77960" y="32477"/>
                  <a:pt x="77847" y="32591"/>
                  <a:pt x="77847" y="32704"/>
                </a:cubicBezTo>
                <a:cubicBezTo>
                  <a:pt x="77847" y="32780"/>
                  <a:pt x="77884" y="32856"/>
                  <a:pt x="77960" y="32893"/>
                </a:cubicBezTo>
                <a:lnTo>
                  <a:pt x="78073" y="32969"/>
                </a:lnTo>
                <a:cubicBezTo>
                  <a:pt x="78225" y="32931"/>
                  <a:pt x="78338" y="32893"/>
                  <a:pt x="78414" y="32818"/>
                </a:cubicBezTo>
                <a:cubicBezTo>
                  <a:pt x="78489" y="32780"/>
                  <a:pt x="78527" y="32742"/>
                  <a:pt x="78565" y="32742"/>
                </a:cubicBezTo>
                <a:lnTo>
                  <a:pt x="78678" y="32667"/>
                </a:lnTo>
                <a:cubicBezTo>
                  <a:pt x="78678" y="32629"/>
                  <a:pt x="78678" y="32629"/>
                  <a:pt x="78678" y="32591"/>
                </a:cubicBezTo>
                <a:cubicBezTo>
                  <a:pt x="78678" y="32515"/>
                  <a:pt x="78640" y="32477"/>
                  <a:pt x="78603" y="32440"/>
                </a:cubicBezTo>
                <a:lnTo>
                  <a:pt x="78603" y="32402"/>
                </a:lnTo>
                <a:lnTo>
                  <a:pt x="78489" y="32251"/>
                </a:lnTo>
                <a:close/>
                <a:moveTo>
                  <a:pt x="79826" y="32386"/>
                </a:moveTo>
                <a:cubicBezTo>
                  <a:pt x="79746" y="32386"/>
                  <a:pt x="79666" y="32413"/>
                  <a:pt x="79586" y="32440"/>
                </a:cubicBezTo>
                <a:cubicBezTo>
                  <a:pt x="79434" y="32553"/>
                  <a:pt x="79359" y="32818"/>
                  <a:pt x="79510" y="32931"/>
                </a:cubicBezTo>
                <a:cubicBezTo>
                  <a:pt x="79548" y="32969"/>
                  <a:pt x="79623" y="33007"/>
                  <a:pt x="79737" y="33007"/>
                </a:cubicBezTo>
                <a:lnTo>
                  <a:pt x="79813" y="33007"/>
                </a:lnTo>
                <a:cubicBezTo>
                  <a:pt x="80002" y="32893"/>
                  <a:pt x="80002" y="32704"/>
                  <a:pt x="80002" y="32591"/>
                </a:cubicBezTo>
                <a:cubicBezTo>
                  <a:pt x="80002" y="32591"/>
                  <a:pt x="80002" y="32553"/>
                  <a:pt x="80002" y="32515"/>
                </a:cubicBezTo>
                <a:lnTo>
                  <a:pt x="79926" y="32402"/>
                </a:lnTo>
                <a:cubicBezTo>
                  <a:pt x="79893" y="32391"/>
                  <a:pt x="79859" y="32386"/>
                  <a:pt x="79826" y="32386"/>
                </a:cubicBezTo>
                <a:close/>
                <a:moveTo>
                  <a:pt x="81249" y="32667"/>
                </a:moveTo>
                <a:lnTo>
                  <a:pt x="81098" y="32780"/>
                </a:lnTo>
                <a:lnTo>
                  <a:pt x="81098" y="32931"/>
                </a:lnTo>
                <a:lnTo>
                  <a:pt x="81249" y="33045"/>
                </a:lnTo>
                <a:cubicBezTo>
                  <a:pt x="81363" y="33045"/>
                  <a:pt x="81438" y="33045"/>
                  <a:pt x="81476" y="33007"/>
                </a:cubicBezTo>
                <a:cubicBezTo>
                  <a:pt x="81514" y="32969"/>
                  <a:pt x="81589" y="32893"/>
                  <a:pt x="81589" y="32818"/>
                </a:cubicBezTo>
                <a:lnTo>
                  <a:pt x="81552" y="32780"/>
                </a:lnTo>
                <a:lnTo>
                  <a:pt x="81438" y="32667"/>
                </a:lnTo>
                <a:close/>
                <a:moveTo>
                  <a:pt x="17406" y="32615"/>
                </a:moveTo>
                <a:cubicBezTo>
                  <a:pt x="17340" y="32615"/>
                  <a:pt x="17269" y="32657"/>
                  <a:pt x="17241" y="32742"/>
                </a:cubicBezTo>
                <a:lnTo>
                  <a:pt x="17354" y="32893"/>
                </a:lnTo>
                <a:cubicBezTo>
                  <a:pt x="17317" y="32893"/>
                  <a:pt x="17279" y="32856"/>
                  <a:pt x="17279" y="32856"/>
                </a:cubicBezTo>
                <a:lnTo>
                  <a:pt x="17279" y="32893"/>
                </a:lnTo>
                <a:cubicBezTo>
                  <a:pt x="17279" y="32931"/>
                  <a:pt x="17317" y="32969"/>
                  <a:pt x="17317" y="33007"/>
                </a:cubicBezTo>
                <a:cubicBezTo>
                  <a:pt x="17354" y="33045"/>
                  <a:pt x="17402" y="33054"/>
                  <a:pt x="17449" y="33054"/>
                </a:cubicBezTo>
                <a:cubicBezTo>
                  <a:pt x="17496" y="33054"/>
                  <a:pt x="17543" y="33045"/>
                  <a:pt x="17581" y="33045"/>
                </a:cubicBezTo>
                <a:lnTo>
                  <a:pt x="17695" y="32969"/>
                </a:lnTo>
                <a:lnTo>
                  <a:pt x="17695" y="32931"/>
                </a:lnTo>
                <a:cubicBezTo>
                  <a:pt x="17695" y="32818"/>
                  <a:pt x="17619" y="32629"/>
                  <a:pt x="17468" y="32629"/>
                </a:cubicBezTo>
                <a:cubicBezTo>
                  <a:pt x="17449" y="32619"/>
                  <a:pt x="17428" y="32615"/>
                  <a:pt x="17406" y="32615"/>
                </a:cubicBezTo>
                <a:close/>
                <a:moveTo>
                  <a:pt x="40265" y="32662"/>
                </a:moveTo>
                <a:cubicBezTo>
                  <a:pt x="40026" y="32662"/>
                  <a:pt x="39963" y="32821"/>
                  <a:pt x="39963" y="32856"/>
                </a:cubicBezTo>
                <a:lnTo>
                  <a:pt x="40077" y="33007"/>
                </a:lnTo>
                <a:lnTo>
                  <a:pt x="40115" y="33007"/>
                </a:lnTo>
                <a:cubicBezTo>
                  <a:pt x="40141" y="33034"/>
                  <a:pt x="40187" y="33060"/>
                  <a:pt x="40265" y="33060"/>
                </a:cubicBezTo>
                <a:cubicBezTo>
                  <a:pt x="40297" y="33060"/>
                  <a:pt x="40335" y="33056"/>
                  <a:pt x="40379" y="33045"/>
                </a:cubicBezTo>
                <a:lnTo>
                  <a:pt x="40455" y="32931"/>
                </a:lnTo>
                <a:lnTo>
                  <a:pt x="40455" y="32780"/>
                </a:lnTo>
                <a:lnTo>
                  <a:pt x="40341" y="32667"/>
                </a:lnTo>
                <a:cubicBezTo>
                  <a:pt x="40314" y="32663"/>
                  <a:pt x="40289" y="32662"/>
                  <a:pt x="40265" y="32662"/>
                </a:cubicBezTo>
                <a:close/>
                <a:moveTo>
                  <a:pt x="52704" y="32704"/>
                </a:moveTo>
                <a:cubicBezTo>
                  <a:pt x="52591" y="32704"/>
                  <a:pt x="52515" y="32742"/>
                  <a:pt x="52440" y="32780"/>
                </a:cubicBezTo>
                <a:cubicBezTo>
                  <a:pt x="52402" y="32818"/>
                  <a:pt x="52364" y="32856"/>
                  <a:pt x="52364" y="32969"/>
                </a:cubicBezTo>
                <a:lnTo>
                  <a:pt x="52364" y="33007"/>
                </a:lnTo>
                <a:lnTo>
                  <a:pt x="52515" y="33120"/>
                </a:lnTo>
                <a:lnTo>
                  <a:pt x="52704" y="33120"/>
                </a:lnTo>
                <a:lnTo>
                  <a:pt x="52818" y="33007"/>
                </a:lnTo>
                <a:lnTo>
                  <a:pt x="52818" y="32818"/>
                </a:lnTo>
                <a:lnTo>
                  <a:pt x="52704" y="32704"/>
                </a:lnTo>
                <a:close/>
                <a:moveTo>
                  <a:pt x="24214" y="32755"/>
                </a:moveTo>
                <a:cubicBezTo>
                  <a:pt x="24089" y="32755"/>
                  <a:pt x="24037" y="32835"/>
                  <a:pt x="24008" y="32893"/>
                </a:cubicBezTo>
                <a:lnTo>
                  <a:pt x="24046" y="32893"/>
                </a:lnTo>
                <a:lnTo>
                  <a:pt x="23857" y="33007"/>
                </a:lnTo>
                <a:cubicBezTo>
                  <a:pt x="23857" y="33007"/>
                  <a:pt x="23857" y="33045"/>
                  <a:pt x="23857" y="33045"/>
                </a:cubicBezTo>
                <a:cubicBezTo>
                  <a:pt x="23857" y="33082"/>
                  <a:pt x="23895" y="33234"/>
                  <a:pt x="24046" y="33271"/>
                </a:cubicBezTo>
                <a:lnTo>
                  <a:pt x="24198" y="33158"/>
                </a:lnTo>
                <a:lnTo>
                  <a:pt x="24198" y="33158"/>
                </a:lnTo>
                <a:cubicBezTo>
                  <a:pt x="24198" y="33196"/>
                  <a:pt x="24160" y="33196"/>
                  <a:pt x="24160" y="33196"/>
                </a:cubicBezTo>
                <a:lnTo>
                  <a:pt x="24311" y="33196"/>
                </a:lnTo>
                <a:lnTo>
                  <a:pt x="24424" y="33082"/>
                </a:lnTo>
                <a:lnTo>
                  <a:pt x="24424" y="32893"/>
                </a:lnTo>
                <a:lnTo>
                  <a:pt x="24349" y="32780"/>
                </a:lnTo>
                <a:cubicBezTo>
                  <a:pt x="24296" y="32762"/>
                  <a:pt x="24251" y="32755"/>
                  <a:pt x="24214" y="32755"/>
                </a:cubicBezTo>
                <a:close/>
                <a:moveTo>
                  <a:pt x="20711" y="32614"/>
                </a:moveTo>
                <a:cubicBezTo>
                  <a:pt x="20667" y="32614"/>
                  <a:pt x="20619" y="32619"/>
                  <a:pt x="20568" y="32629"/>
                </a:cubicBezTo>
                <a:lnTo>
                  <a:pt x="20417" y="32742"/>
                </a:lnTo>
                <a:cubicBezTo>
                  <a:pt x="20417" y="32893"/>
                  <a:pt x="20455" y="33082"/>
                  <a:pt x="20606" y="33196"/>
                </a:cubicBezTo>
                <a:cubicBezTo>
                  <a:pt x="20689" y="33251"/>
                  <a:pt x="20792" y="33286"/>
                  <a:pt x="20916" y="33286"/>
                </a:cubicBezTo>
                <a:cubicBezTo>
                  <a:pt x="20961" y="33286"/>
                  <a:pt x="21009" y="33282"/>
                  <a:pt x="21059" y="33271"/>
                </a:cubicBezTo>
                <a:lnTo>
                  <a:pt x="21173" y="33158"/>
                </a:lnTo>
                <a:cubicBezTo>
                  <a:pt x="21173" y="32931"/>
                  <a:pt x="21135" y="32818"/>
                  <a:pt x="20984" y="32704"/>
                </a:cubicBezTo>
                <a:cubicBezTo>
                  <a:pt x="20929" y="32649"/>
                  <a:pt x="20833" y="32614"/>
                  <a:pt x="20711" y="32614"/>
                </a:cubicBezTo>
                <a:close/>
                <a:moveTo>
                  <a:pt x="78036" y="32969"/>
                </a:moveTo>
                <a:lnTo>
                  <a:pt x="77847" y="33082"/>
                </a:lnTo>
                <a:cubicBezTo>
                  <a:pt x="77847" y="33120"/>
                  <a:pt x="77847" y="33158"/>
                  <a:pt x="77809" y="33196"/>
                </a:cubicBezTo>
                <a:lnTo>
                  <a:pt x="77922" y="33385"/>
                </a:lnTo>
                <a:lnTo>
                  <a:pt x="78073" y="33385"/>
                </a:lnTo>
                <a:lnTo>
                  <a:pt x="78149" y="33309"/>
                </a:lnTo>
                <a:cubicBezTo>
                  <a:pt x="78187" y="33271"/>
                  <a:pt x="78225" y="33234"/>
                  <a:pt x="78225" y="33158"/>
                </a:cubicBezTo>
                <a:cubicBezTo>
                  <a:pt x="78225" y="33120"/>
                  <a:pt x="78225" y="33007"/>
                  <a:pt x="78036" y="32969"/>
                </a:cubicBezTo>
                <a:close/>
                <a:moveTo>
                  <a:pt x="55842" y="32969"/>
                </a:moveTo>
                <a:lnTo>
                  <a:pt x="55691" y="33045"/>
                </a:lnTo>
                <a:cubicBezTo>
                  <a:pt x="55691" y="33045"/>
                  <a:pt x="55691" y="33082"/>
                  <a:pt x="55653" y="33082"/>
                </a:cubicBezTo>
                <a:cubicBezTo>
                  <a:pt x="55616" y="33120"/>
                  <a:pt x="55578" y="33158"/>
                  <a:pt x="55578" y="33234"/>
                </a:cubicBezTo>
                <a:cubicBezTo>
                  <a:pt x="55578" y="33309"/>
                  <a:pt x="55616" y="33385"/>
                  <a:pt x="55767" y="33423"/>
                </a:cubicBezTo>
                <a:lnTo>
                  <a:pt x="55956" y="33347"/>
                </a:lnTo>
                <a:cubicBezTo>
                  <a:pt x="55994" y="33271"/>
                  <a:pt x="56032" y="33234"/>
                  <a:pt x="56032" y="33158"/>
                </a:cubicBezTo>
                <a:cubicBezTo>
                  <a:pt x="56032" y="33045"/>
                  <a:pt x="55956" y="32969"/>
                  <a:pt x="55842" y="32969"/>
                </a:cubicBezTo>
                <a:close/>
                <a:moveTo>
                  <a:pt x="76599" y="32856"/>
                </a:moveTo>
                <a:lnTo>
                  <a:pt x="76485" y="32969"/>
                </a:lnTo>
                <a:cubicBezTo>
                  <a:pt x="76485" y="33007"/>
                  <a:pt x="76485" y="33045"/>
                  <a:pt x="76485" y="33082"/>
                </a:cubicBezTo>
                <a:cubicBezTo>
                  <a:pt x="76485" y="33158"/>
                  <a:pt x="76485" y="33385"/>
                  <a:pt x="76674" y="33460"/>
                </a:cubicBezTo>
                <a:lnTo>
                  <a:pt x="76864" y="33385"/>
                </a:lnTo>
                <a:lnTo>
                  <a:pt x="76864" y="33385"/>
                </a:lnTo>
                <a:cubicBezTo>
                  <a:pt x="76864" y="33385"/>
                  <a:pt x="76826" y="33423"/>
                  <a:pt x="76826" y="33423"/>
                </a:cubicBezTo>
                <a:lnTo>
                  <a:pt x="76901" y="33423"/>
                </a:lnTo>
                <a:cubicBezTo>
                  <a:pt x="76977" y="33423"/>
                  <a:pt x="77242" y="33423"/>
                  <a:pt x="77242" y="33234"/>
                </a:cubicBezTo>
                <a:lnTo>
                  <a:pt x="77090" y="32969"/>
                </a:lnTo>
                <a:cubicBezTo>
                  <a:pt x="77053" y="32969"/>
                  <a:pt x="76977" y="32969"/>
                  <a:pt x="76939" y="32931"/>
                </a:cubicBezTo>
                <a:cubicBezTo>
                  <a:pt x="76864" y="32893"/>
                  <a:pt x="76750" y="32856"/>
                  <a:pt x="76599" y="32856"/>
                </a:cubicBezTo>
                <a:close/>
                <a:moveTo>
                  <a:pt x="41438" y="33196"/>
                </a:moveTo>
                <a:cubicBezTo>
                  <a:pt x="41287" y="33234"/>
                  <a:pt x="41211" y="33347"/>
                  <a:pt x="41173" y="33423"/>
                </a:cubicBezTo>
                <a:lnTo>
                  <a:pt x="41287" y="33574"/>
                </a:lnTo>
                <a:cubicBezTo>
                  <a:pt x="41551" y="33574"/>
                  <a:pt x="41665" y="33498"/>
                  <a:pt x="41702" y="33423"/>
                </a:cubicBezTo>
                <a:lnTo>
                  <a:pt x="41702" y="33271"/>
                </a:lnTo>
                <a:cubicBezTo>
                  <a:pt x="41627" y="33196"/>
                  <a:pt x="41551" y="33196"/>
                  <a:pt x="41438" y="33196"/>
                </a:cubicBezTo>
                <a:close/>
                <a:moveTo>
                  <a:pt x="13142" y="33256"/>
                </a:moveTo>
                <a:cubicBezTo>
                  <a:pt x="13111" y="33256"/>
                  <a:pt x="13077" y="33260"/>
                  <a:pt x="13044" y="33271"/>
                </a:cubicBezTo>
                <a:cubicBezTo>
                  <a:pt x="12969" y="33271"/>
                  <a:pt x="12931" y="33347"/>
                  <a:pt x="12893" y="33423"/>
                </a:cubicBezTo>
                <a:lnTo>
                  <a:pt x="13044" y="33574"/>
                </a:lnTo>
                <a:cubicBezTo>
                  <a:pt x="13044" y="33601"/>
                  <a:pt x="13082" y="33627"/>
                  <a:pt x="13144" y="33627"/>
                </a:cubicBezTo>
                <a:cubicBezTo>
                  <a:pt x="13170" y="33627"/>
                  <a:pt x="13200" y="33623"/>
                  <a:pt x="13233" y="33612"/>
                </a:cubicBezTo>
                <a:lnTo>
                  <a:pt x="13347" y="33498"/>
                </a:lnTo>
                <a:lnTo>
                  <a:pt x="13347" y="33423"/>
                </a:lnTo>
                <a:lnTo>
                  <a:pt x="13309" y="33309"/>
                </a:lnTo>
                <a:cubicBezTo>
                  <a:pt x="13282" y="33283"/>
                  <a:pt x="13218" y="33256"/>
                  <a:pt x="13142" y="33256"/>
                </a:cubicBezTo>
                <a:close/>
                <a:moveTo>
                  <a:pt x="59850" y="33082"/>
                </a:moveTo>
                <a:cubicBezTo>
                  <a:pt x="59585" y="33082"/>
                  <a:pt x="59472" y="33271"/>
                  <a:pt x="59472" y="33385"/>
                </a:cubicBezTo>
                <a:cubicBezTo>
                  <a:pt x="59472" y="33498"/>
                  <a:pt x="59548" y="33612"/>
                  <a:pt x="59661" y="33650"/>
                </a:cubicBezTo>
                <a:lnTo>
                  <a:pt x="59812" y="33574"/>
                </a:lnTo>
                <a:cubicBezTo>
                  <a:pt x="59868" y="33596"/>
                  <a:pt x="59913" y="33605"/>
                  <a:pt x="59951" y="33605"/>
                </a:cubicBezTo>
                <a:cubicBezTo>
                  <a:pt x="60042" y="33605"/>
                  <a:pt x="60088" y="33552"/>
                  <a:pt x="60115" y="33498"/>
                </a:cubicBezTo>
                <a:cubicBezTo>
                  <a:pt x="60115" y="33460"/>
                  <a:pt x="60115" y="33423"/>
                  <a:pt x="60115" y="33423"/>
                </a:cubicBezTo>
                <a:cubicBezTo>
                  <a:pt x="60115" y="33309"/>
                  <a:pt x="60039" y="33271"/>
                  <a:pt x="60001" y="33234"/>
                </a:cubicBezTo>
                <a:lnTo>
                  <a:pt x="59850" y="33082"/>
                </a:lnTo>
                <a:close/>
                <a:moveTo>
                  <a:pt x="57491" y="33341"/>
                </a:moveTo>
                <a:cubicBezTo>
                  <a:pt x="57264" y="33341"/>
                  <a:pt x="57204" y="33469"/>
                  <a:pt x="57204" y="33536"/>
                </a:cubicBezTo>
                <a:lnTo>
                  <a:pt x="57241" y="33650"/>
                </a:lnTo>
                <a:cubicBezTo>
                  <a:pt x="57286" y="33694"/>
                  <a:pt x="57343" y="33712"/>
                  <a:pt x="57406" y="33712"/>
                </a:cubicBezTo>
                <a:cubicBezTo>
                  <a:pt x="57450" y="33712"/>
                  <a:pt x="57497" y="33703"/>
                  <a:pt x="57544" y="33687"/>
                </a:cubicBezTo>
                <a:cubicBezTo>
                  <a:pt x="57657" y="33687"/>
                  <a:pt x="57695" y="33574"/>
                  <a:pt x="57695" y="33498"/>
                </a:cubicBezTo>
                <a:cubicBezTo>
                  <a:pt x="57695" y="33460"/>
                  <a:pt x="57695" y="33460"/>
                  <a:pt x="57695" y="33423"/>
                </a:cubicBezTo>
                <a:lnTo>
                  <a:pt x="57582" y="33347"/>
                </a:lnTo>
                <a:cubicBezTo>
                  <a:pt x="57549" y="33343"/>
                  <a:pt x="57519" y="33341"/>
                  <a:pt x="57491" y="33341"/>
                </a:cubicBezTo>
                <a:close/>
                <a:moveTo>
                  <a:pt x="379" y="33234"/>
                </a:moveTo>
                <a:lnTo>
                  <a:pt x="227" y="33347"/>
                </a:lnTo>
                <a:cubicBezTo>
                  <a:pt x="227" y="33460"/>
                  <a:pt x="265" y="33574"/>
                  <a:pt x="341" y="33687"/>
                </a:cubicBezTo>
                <a:lnTo>
                  <a:pt x="454" y="33725"/>
                </a:lnTo>
                <a:lnTo>
                  <a:pt x="606" y="33725"/>
                </a:lnTo>
                <a:lnTo>
                  <a:pt x="757" y="33650"/>
                </a:lnTo>
                <a:cubicBezTo>
                  <a:pt x="757" y="33612"/>
                  <a:pt x="757" y="33574"/>
                  <a:pt x="757" y="33536"/>
                </a:cubicBezTo>
                <a:cubicBezTo>
                  <a:pt x="757" y="33460"/>
                  <a:pt x="719" y="33234"/>
                  <a:pt x="379" y="33234"/>
                </a:cubicBezTo>
                <a:close/>
                <a:moveTo>
                  <a:pt x="64009" y="33385"/>
                </a:moveTo>
                <a:cubicBezTo>
                  <a:pt x="63858" y="33385"/>
                  <a:pt x="63744" y="33460"/>
                  <a:pt x="63706" y="33574"/>
                </a:cubicBezTo>
                <a:lnTo>
                  <a:pt x="63820" y="33725"/>
                </a:lnTo>
                <a:cubicBezTo>
                  <a:pt x="63858" y="33725"/>
                  <a:pt x="63858" y="33763"/>
                  <a:pt x="63933" y="33763"/>
                </a:cubicBezTo>
                <a:lnTo>
                  <a:pt x="64085" y="33650"/>
                </a:lnTo>
                <a:cubicBezTo>
                  <a:pt x="64122" y="33650"/>
                  <a:pt x="64160" y="33612"/>
                  <a:pt x="64160" y="33536"/>
                </a:cubicBezTo>
                <a:lnTo>
                  <a:pt x="64160" y="33498"/>
                </a:lnTo>
                <a:lnTo>
                  <a:pt x="64009" y="33385"/>
                </a:lnTo>
                <a:close/>
                <a:moveTo>
                  <a:pt x="48130" y="33385"/>
                </a:moveTo>
                <a:lnTo>
                  <a:pt x="48016" y="33498"/>
                </a:lnTo>
                <a:cubicBezTo>
                  <a:pt x="48016" y="33536"/>
                  <a:pt x="47979" y="33574"/>
                  <a:pt x="47979" y="33650"/>
                </a:cubicBezTo>
                <a:lnTo>
                  <a:pt x="47979" y="33687"/>
                </a:lnTo>
                <a:lnTo>
                  <a:pt x="48016" y="33763"/>
                </a:lnTo>
                <a:cubicBezTo>
                  <a:pt x="48054" y="33782"/>
                  <a:pt x="48101" y="33791"/>
                  <a:pt x="48144" y="33791"/>
                </a:cubicBezTo>
                <a:cubicBezTo>
                  <a:pt x="48186" y="33791"/>
                  <a:pt x="48224" y="33782"/>
                  <a:pt x="48243" y="33763"/>
                </a:cubicBezTo>
                <a:cubicBezTo>
                  <a:pt x="48319" y="33725"/>
                  <a:pt x="48394" y="33650"/>
                  <a:pt x="48394" y="33574"/>
                </a:cubicBezTo>
                <a:cubicBezTo>
                  <a:pt x="48394" y="33498"/>
                  <a:pt x="48357" y="33460"/>
                  <a:pt x="48281" y="33423"/>
                </a:cubicBezTo>
                <a:cubicBezTo>
                  <a:pt x="48243" y="33385"/>
                  <a:pt x="48205" y="33385"/>
                  <a:pt x="48130" y="33385"/>
                </a:cubicBezTo>
                <a:close/>
                <a:moveTo>
                  <a:pt x="16334" y="33612"/>
                </a:moveTo>
                <a:lnTo>
                  <a:pt x="16144" y="33763"/>
                </a:lnTo>
                <a:cubicBezTo>
                  <a:pt x="16144" y="33801"/>
                  <a:pt x="16144" y="33914"/>
                  <a:pt x="16258" y="33952"/>
                </a:cubicBezTo>
                <a:cubicBezTo>
                  <a:pt x="16296" y="33990"/>
                  <a:pt x="16334" y="33990"/>
                  <a:pt x="16447" y="33990"/>
                </a:cubicBezTo>
                <a:lnTo>
                  <a:pt x="16560" y="33876"/>
                </a:lnTo>
                <a:cubicBezTo>
                  <a:pt x="16560" y="33725"/>
                  <a:pt x="16485" y="33650"/>
                  <a:pt x="16334" y="33612"/>
                </a:cubicBezTo>
                <a:close/>
                <a:moveTo>
                  <a:pt x="82082" y="33634"/>
                </a:moveTo>
                <a:cubicBezTo>
                  <a:pt x="82018" y="33634"/>
                  <a:pt x="81945" y="33661"/>
                  <a:pt x="81892" y="33687"/>
                </a:cubicBezTo>
                <a:cubicBezTo>
                  <a:pt x="81816" y="33725"/>
                  <a:pt x="81779" y="33801"/>
                  <a:pt x="81779" y="33876"/>
                </a:cubicBezTo>
                <a:cubicBezTo>
                  <a:pt x="81779" y="33952"/>
                  <a:pt x="81854" y="34028"/>
                  <a:pt x="81968" y="34028"/>
                </a:cubicBezTo>
                <a:lnTo>
                  <a:pt x="82119" y="33914"/>
                </a:lnTo>
                <a:lnTo>
                  <a:pt x="82119" y="33914"/>
                </a:lnTo>
                <a:cubicBezTo>
                  <a:pt x="82119" y="33952"/>
                  <a:pt x="82081" y="33952"/>
                  <a:pt x="82081" y="33952"/>
                </a:cubicBezTo>
                <a:cubicBezTo>
                  <a:pt x="82119" y="33952"/>
                  <a:pt x="82232" y="33914"/>
                  <a:pt x="82232" y="33801"/>
                </a:cubicBezTo>
                <a:cubicBezTo>
                  <a:pt x="82232" y="33763"/>
                  <a:pt x="82232" y="33763"/>
                  <a:pt x="82232" y="33725"/>
                </a:cubicBezTo>
                <a:lnTo>
                  <a:pt x="82157" y="33650"/>
                </a:lnTo>
                <a:cubicBezTo>
                  <a:pt x="82134" y="33638"/>
                  <a:pt x="82109" y="33634"/>
                  <a:pt x="82082" y="33634"/>
                </a:cubicBezTo>
                <a:close/>
                <a:moveTo>
                  <a:pt x="80531" y="33839"/>
                </a:moveTo>
                <a:lnTo>
                  <a:pt x="80342" y="33914"/>
                </a:lnTo>
                <a:lnTo>
                  <a:pt x="80342" y="34065"/>
                </a:lnTo>
                <a:lnTo>
                  <a:pt x="80455" y="34179"/>
                </a:lnTo>
                <a:cubicBezTo>
                  <a:pt x="80606" y="34179"/>
                  <a:pt x="80720" y="34141"/>
                  <a:pt x="80796" y="34028"/>
                </a:cubicBezTo>
                <a:lnTo>
                  <a:pt x="80644" y="33839"/>
                </a:lnTo>
                <a:close/>
                <a:moveTo>
                  <a:pt x="54292" y="33914"/>
                </a:moveTo>
                <a:cubicBezTo>
                  <a:pt x="54292" y="33952"/>
                  <a:pt x="54255" y="33952"/>
                  <a:pt x="54217" y="33952"/>
                </a:cubicBezTo>
                <a:cubicBezTo>
                  <a:pt x="54141" y="33990"/>
                  <a:pt x="53952" y="34065"/>
                  <a:pt x="53952" y="34217"/>
                </a:cubicBezTo>
                <a:lnTo>
                  <a:pt x="54066" y="34330"/>
                </a:lnTo>
                <a:cubicBezTo>
                  <a:pt x="54113" y="34346"/>
                  <a:pt x="54166" y="34355"/>
                  <a:pt x="54221" y="34355"/>
                </a:cubicBezTo>
                <a:cubicBezTo>
                  <a:pt x="54298" y="34355"/>
                  <a:pt x="54377" y="34337"/>
                  <a:pt x="54444" y="34292"/>
                </a:cubicBezTo>
                <a:cubicBezTo>
                  <a:pt x="54481" y="34254"/>
                  <a:pt x="54519" y="34179"/>
                  <a:pt x="54519" y="34103"/>
                </a:cubicBezTo>
                <a:cubicBezTo>
                  <a:pt x="54519" y="34065"/>
                  <a:pt x="54519" y="34028"/>
                  <a:pt x="54519" y="33990"/>
                </a:cubicBezTo>
                <a:lnTo>
                  <a:pt x="54292" y="33914"/>
                </a:lnTo>
                <a:close/>
                <a:moveTo>
                  <a:pt x="39953" y="34201"/>
                </a:moveTo>
                <a:cubicBezTo>
                  <a:pt x="39932" y="34201"/>
                  <a:pt x="39910" y="34206"/>
                  <a:pt x="39888" y="34217"/>
                </a:cubicBezTo>
                <a:lnTo>
                  <a:pt x="39774" y="34330"/>
                </a:lnTo>
                <a:cubicBezTo>
                  <a:pt x="39736" y="34519"/>
                  <a:pt x="39850" y="34633"/>
                  <a:pt x="40001" y="34670"/>
                </a:cubicBezTo>
                <a:lnTo>
                  <a:pt x="40152" y="34519"/>
                </a:lnTo>
                <a:cubicBezTo>
                  <a:pt x="40152" y="34481"/>
                  <a:pt x="40152" y="34481"/>
                  <a:pt x="40152" y="34481"/>
                </a:cubicBezTo>
                <a:cubicBezTo>
                  <a:pt x="40152" y="34443"/>
                  <a:pt x="40190" y="34443"/>
                  <a:pt x="40190" y="34406"/>
                </a:cubicBezTo>
                <a:cubicBezTo>
                  <a:pt x="40190" y="34368"/>
                  <a:pt x="40190" y="34292"/>
                  <a:pt x="40077" y="34254"/>
                </a:cubicBezTo>
                <a:cubicBezTo>
                  <a:pt x="40050" y="34228"/>
                  <a:pt x="40004" y="34201"/>
                  <a:pt x="39953" y="34201"/>
                </a:cubicBezTo>
                <a:close/>
                <a:moveTo>
                  <a:pt x="17685" y="34310"/>
                </a:moveTo>
                <a:cubicBezTo>
                  <a:pt x="17651" y="34310"/>
                  <a:pt x="17616" y="34318"/>
                  <a:pt x="17581" y="34330"/>
                </a:cubicBezTo>
                <a:lnTo>
                  <a:pt x="17468" y="34443"/>
                </a:lnTo>
                <a:cubicBezTo>
                  <a:pt x="17468" y="34595"/>
                  <a:pt x="17695" y="34746"/>
                  <a:pt x="17808" y="34746"/>
                </a:cubicBezTo>
                <a:cubicBezTo>
                  <a:pt x="17921" y="34746"/>
                  <a:pt x="17997" y="34670"/>
                  <a:pt x="17997" y="34595"/>
                </a:cubicBezTo>
                <a:lnTo>
                  <a:pt x="17846" y="34481"/>
                </a:lnTo>
                <a:lnTo>
                  <a:pt x="17884" y="34481"/>
                </a:lnTo>
                <a:cubicBezTo>
                  <a:pt x="17831" y="34351"/>
                  <a:pt x="17761" y="34310"/>
                  <a:pt x="17685" y="34310"/>
                </a:cubicBezTo>
                <a:close/>
                <a:moveTo>
                  <a:pt x="20215" y="34230"/>
                </a:moveTo>
                <a:cubicBezTo>
                  <a:pt x="20170" y="34230"/>
                  <a:pt x="20123" y="34239"/>
                  <a:pt x="20076" y="34254"/>
                </a:cubicBezTo>
                <a:cubicBezTo>
                  <a:pt x="19850" y="34330"/>
                  <a:pt x="19774" y="34595"/>
                  <a:pt x="19925" y="34746"/>
                </a:cubicBezTo>
                <a:lnTo>
                  <a:pt x="20039" y="34746"/>
                </a:lnTo>
                <a:cubicBezTo>
                  <a:pt x="20266" y="34746"/>
                  <a:pt x="20417" y="34633"/>
                  <a:pt x="20417" y="34406"/>
                </a:cubicBezTo>
                <a:cubicBezTo>
                  <a:pt x="20417" y="34406"/>
                  <a:pt x="20417" y="34406"/>
                  <a:pt x="20417" y="34368"/>
                </a:cubicBezTo>
                <a:lnTo>
                  <a:pt x="20379" y="34292"/>
                </a:lnTo>
                <a:cubicBezTo>
                  <a:pt x="20335" y="34248"/>
                  <a:pt x="20277" y="34230"/>
                  <a:pt x="20215" y="34230"/>
                </a:cubicBezTo>
                <a:close/>
                <a:moveTo>
                  <a:pt x="18355" y="34358"/>
                </a:moveTo>
                <a:cubicBezTo>
                  <a:pt x="18321" y="34358"/>
                  <a:pt x="18289" y="34361"/>
                  <a:pt x="18262" y="34368"/>
                </a:cubicBezTo>
                <a:cubicBezTo>
                  <a:pt x="18186" y="34406"/>
                  <a:pt x="18110" y="34519"/>
                  <a:pt x="18148" y="34633"/>
                </a:cubicBezTo>
                <a:lnTo>
                  <a:pt x="18186" y="34670"/>
                </a:lnTo>
                <a:cubicBezTo>
                  <a:pt x="18241" y="34726"/>
                  <a:pt x="18378" y="34761"/>
                  <a:pt x="18491" y="34761"/>
                </a:cubicBezTo>
                <a:cubicBezTo>
                  <a:pt x="18533" y="34761"/>
                  <a:pt x="18572" y="34756"/>
                  <a:pt x="18602" y="34746"/>
                </a:cubicBezTo>
                <a:cubicBezTo>
                  <a:pt x="18715" y="34708"/>
                  <a:pt x="18791" y="34633"/>
                  <a:pt x="18791" y="34557"/>
                </a:cubicBezTo>
                <a:lnTo>
                  <a:pt x="18753" y="34481"/>
                </a:lnTo>
                <a:cubicBezTo>
                  <a:pt x="18691" y="34420"/>
                  <a:pt x="18504" y="34358"/>
                  <a:pt x="18355" y="34358"/>
                </a:cubicBezTo>
                <a:close/>
                <a:moveTo>
                  <a:pt x="47205" y="34816"/>
                </a:moveTo>
                <a:lnTo>
                  <a:pt x="47185" y="34822"/>
                </a:lnTo>
                <a:cubicBezTo>
                  <a:pt x="47193" y="34822"/>
                  <a:pt x="47200" y="34820"/>
                  <a:pt x="47205" y="34816"/>
                </a:cubicBezTo>
                <a:close/>
                <a:moveTo>
                  <a:pt x="19207" y="34481"/>
                </a:moveTo>
                <a:cubicBezTo>
                  <a:pt x="19093" y="34481"/>
                  <a:pt x="19018" y="34481"/>
                  <a:pt x="18980" y="34519"/>
                </a:cubicBezTo>
                <a:cubicBezTo>
                  <a:pt x="18942" y="34557"/>
                  <a:pt x="18904" y="34633"/>
                  <a:pt x="18942" y="34784"/>
                </a:cubicBezTo>
                <a:lnTo>
                  <a:pt x="19056" y="34859"/>
                </a:lnTo>
                <a:lnTo>
                  <a:pt x="19169" y="34859"/>
                </a:lnTo>
                <a:lnTo>
                  <a:pt x="19320" y="34746"/>
                </a:lnTo>
                <a:lnTo>
                  <a:pt x="19320" y="34595"/>
                </a:lnTo>
                <a:lnTo>
                  <a:pt x="19207" y="34481"/>
                </a:lnTo>
                <a:close/>
                <a:moveTo>
                  <a:pt x="46958" y="33952"/>
                </a:moveTo>
                <a:cubicBezTo>
                  <a:pt x="46920" y="33990"/>
                  <a:pt x="46882" y="34028"/>
                  <a:pt x="46844" y="34103"/>
                </a:cubicBezTo>
                <a:cubicBezTo>
                  <a:pt x="46806" y="34103"/>
                  <a:pt x="46769" y="34179"/>
                  <a:pt x="46769" y="34179"/>
                </a:cubicBezTo>
                <a:lnTo>
                  <a:pt x="46580" y="34254"/>
                </a:lnTo>
                <a:cubicBezTo>
                  <a:pt x="46580" y="34406"/>
                  <a:pt x="46580" y="34481"/>
                  <a:pt x="46617" y="34557"/>
                </a:cubicBezTo>
                <a:cubicBezTo>
                  <a:pt x="46655" y="34595"/>
                  <a:pt x="46655" y="34633"/>
                  <a:pt x="46655" y="34708"/>
                </a:cubicBezTo>
                <a:lnTo>
                  <a:pt x="46731" y="34859"/>
                </a:lnTo>
                <a:cubicBezTo>
                  <a:pt x="46806" y="34897"/>
                  <a:pt x="46882" y="34897"/>
                  <a:pt x="46920" y="34897"/>
                </a:cubicBezTo>
                <a:lnTo>
                  <a:pt x="47033" y="34897"/>
                </a:lnTo>
                <a:lnTo>
                  <a:pt x="47147" y="34822"/>
                </a:lnTo>
                <a:lnTo>
                  <a:pt x="47109" y="34822"/>
                </a:lnTo>
                <a:lnTo>
                  <a:pt x="47222" y="34784"/>
                </a:lnTo>
                <a:lnTo>
                  <a:pt x="47222" y="34784"/>
                </a:lnTo>
                <a:cubicBezTo>
                  <a:pt x="47222" y="34784"/>
                  <a:pt x="47222" y="34806"/>
                  <a:pt x="47205" y="34816"/>
                </a:cubicBezTo>
                <a:lnTo>
                  <a:pt x="47205" y="34816"/>
                </a:lnTo>
                <a:lnTo>
                  <a:pt x="47336" y="34784"/>
                </a:lnTo>
                <a:cubicBezTo>
                  <a:pt x="47374" y="34708"/>
                  <a:pt x="47374" y="34595"/>
                  <a:pt x="47374" y="34519"/>
                </a:cubicBezTo>
                <a:cubicBezTo>
                  <a:pt x="47411" y="34406"/>
                  <a:pt x="47411" y="34292"/>
                  <a:pt x="47449" y="34217"/>
                </a:cubicBezTo>
                <a:lnTo>
                  <a:pt x="47374" y="34141"/>
                </a:lnTo>
                <a:cubicBezTo>
                  <a:pt x="47374" y="34141"/>
                  <a:pt x="47411" y="34103"/>
                  <a:pt x="47411" y="34103"/>
                </a:cubicBezTo>
                <a:cubicBezTo>
                  <a:pt x="47411" y="34028"/>
                  <a:pt x="47374" y="33952"/>
                  <a:pt x="47222" y="33952"/>
                </a:cubicBezTo>
                <a:lnTo>
                  <a:pt x="47185" y="33990"/>
                </a:lnTo>
                <a:cubicBezTo>
                  <a:pt x="47147" y="33952"/>
                  <a:pt x="47071" y="33952"/>
                  <a:pt x="46958" y="33952"/>
                </a:cubicBezTo>
                <a:close/>
                <a:moveTo>
                  <a:pt x="81022" y="34676"/>
                </a:moveTo>
                <a:cubicBezTo>
                  <a:pt x="80983" y="34676"/>
                  <a:pt x="80944" y="34685"/>
                  <a:pt x="80909" y="34708"/>
                </a:cubicBezTo>
                <a:cubicBezTo>
                  <a:pt x="80871" y="34708"/>
                  <a:pt x="80833" y="34746"/>
                  <a:pt x="80796" y="34859"/>
                </a:cubicBezTo>
                <a:lnTo>
                  <a:pt x="80909" y="34973"/>
                </a:lnTo>
                <a:cubicBezTo>
                  <a:pt x="80962" y="35000"/>
                  <a:pt x="81035" y="35026"/>
                  <a:pt x="81113" y="35026"/>
                </a:cubicBezTo>
                <a:cubicBezTo>
                  <a:pt x="81145" y="35026"/>
                  <a:pt x="81178" y="35022"/>
                  <a:pt x="81211" y="35011"/>
                </a:cubicBezTo>
                <a:cubicBezTo>
                  <a:pt x="81249" y="34973"/>
                  <a:pt x="81325" y="34935"/>
                  <a:pt x="81325" y="34859"/>
                </a:cubicBezTo>
                <a:lnTo>
                  <a:pt x="81249" y="34746"/>
                </a:lnTo>
                <a:cubicBezTo>
                  <a:pt x="81197" y="34720"/>
                  <a:pt x="81109" y="34676"/>
                  <a:pt x="81022" y="34676"/>
                </a:cubicBezTo>
                <a:close/>
                <a:moveTo>
                  <a:pt x="2080" y="34670"/>
                </a:moveTo>
                <a:cubicBezTo>
                  <a:pt x="1778" y="34746"/>
                  <a:pt x="1626" y="34935"/>
                  <a:pt x="1778" y="35162"/>
                </a:cubicBezTo>
                <a:lnTo>
                  <a:pt x="1853" y="35237"/>
                </a:lnTo>
                <a:cubicBezTo>
                  <a:pt x="2004" y="35237"/>
                  <a:pt x="2080" y="35200"/>
                  <a:pt x="2156" y="35200"/>
                </a:cubicBezTo>
                <a:cubicBezTo>
                  <a:pt x="2156" y="35162"/>
                  <a:pt x="2193" y="35162"/>
                  <a:pt x="2231" y="35162"/>
                </a:cubicBezTo>
                <a:lnTo>
                  <a:pt x="2383" y="35048"/>
                </a:lnTo>
                <a:cubicBezTo>
                  <a:pt x="2383" y="34935"/>
                  <a:pt x="2345" y="34859"/>
                  <a:pt x="2307" y="34822"/>
                </a:cubicBezTo>
                <a:cubicBezTo>
                  <a:pt x="2269" y="34822"/>
                  <a:pt x="2269" y="34784"/>
                  <a:pt x="2269" y="34784"/>
                </a:cubicBezTo>
                <a:lnTo>
                  <a:pt x="2080" y="34670"/>
                </a:lnTo>
                <a:close/>
                <a:moveTo>
                  <a:pt x="32024" y="34822"/>
                </a:moveTo>
                <a:lnTo>
                  <a:pt x="31872" y="34973"/>
                </a:lnTo>
                <a:cubicBezTo>
                  <a:pt x="31872" y="35048"/>
                  <a:pt x="31948" y="35124"/>
                  <a:pt x="31948" y="35162"/>
                </a:cubicBezTo>
                <a:lnTo>
                  <a:pt x="32061" y="35237"/>
                </a:lnTo>
                <a:lnTo>
                  <a:pt x="32213" y="35237"/>
                </a:lnTo>
                <a:lnTo>
                  <a:pt x="32326" y="35086"/>
                </a:lnTo>
                <a:cubicBezTo>
                  <a:pt x="32326" y="35086"/>
                  <a:pt x="32364" y="35048"/>
                  <a:pt x="32364" y="35011"/>
                </a:cubicBezTo>
                <a:lnTo>
                  <a:pt x="32251" y="34822"/>
                </a:lnTo>
                <a:close/>
                <a:moveTo>
                  <a:pt x="76788" y="34822"/>
                </a:moveTo>
                <a:lnTo>
                  <a:pt x="76674" y="34935"/>
                </a:lnTo>
                <a:cubicBezTo>
                  <a:pt x="76637" y="35124"/>
                  <a:pt x="76712" y="35237"/>
                  <a:pt x="76901" y="35275"/>
                </a:cubicBezTo>
                <a:lnTo>
                  <a:pt x="77053" y="35200"/>
                </a:lnTo>
                <a:cubicBezTo>
                  <a:pt x="77053" y="35162"/>
                  <a:pt x="77053" y="35162"/>
                  <a:pt x="77053" y="35162"/>
                </a:cubicBezTo>
                <a:cubicBezTo>
                  <a:pt x="77090" y="35124"/>
                  <a:pt x="77128" y="35086"/>
                  <a:pt x="77128" y="35011"/>
                </a:cubicBezTo>
                <a:cubicBezTo>
                  <a:pt x="77128" y="34973"/>
                  <a:pt x="77128" y="34935"/>
                  <a:pt x="77090" y="34935"/>
                </a:cubicBezTo>
                <a:lnTo>
                  <a:pt x="76977" y="34822"/>
                </a:lnTo>
                <a:close/>
                <a:moveTo>
                  <a:pt x="11192" y="35048"/>
                </a:moveTo>
                <a:cubicBezTo>
                  <a:pt x="11078" y="35048"/>
                  <a:pt x="11003" y="35048"/>
                  <a:pt x="10927" y="35086"/>
                </a:cubicBezTo>
                <a:cubicBezTo>
                  <a:pt x="10889" y="35124"/>
                  <a:pt x="10851" y="35200"/>
                  <a:pt x="10851" y="35275"/>
                </a:cubicBezTo>
                <a:lnTo>
                  <a:pt x="10851" y="35313"/>
                </a:lnTo>
                <a:lnTo>
                  <a:pt x="11003" y="35426"/>
                </a:lnTo>
                <a:lnTo>
                  <a:pt x="11154" y="35426"/>
                </a:lnTo>
                <a:lnTo>
                  <a:pt x="11305" y="35313"/>
                </a:lnTo>
                <a:lnTo>
                  <a:pt x="11305" y="35162"/>
                </a:lnTo>
                <a:lnTo>
                  <a:pt x="11192" y="35048"/>
                </a:lnTo>
                <a:close/>
                <a:moveTo>
                  <a:pt x="1587" y="35145"/>
                </a:moveTo>
                <a:cubicBezTo>
                  <a:pt x="1563" y="35145"/>
                  <a:pt x="1538" y="35149"/>
                  <a:pt x="1513" y="35162"/>
                </a:cubicBezTo>
                <a:lnTo>
                  <a:pt x="1400" y="35275"/>
                </a:lnTo>
                <a:lnTo>
                  <a:pt x="1400" y="35351"/>
                </a:lnTo>
                <a:lnTo>
                  <a:pt x="1513" y="35502"/>
                </a:lnTo>
                <a:cubicBezTo>
                  <a:pt x="1513" y="35502"/>
                  <a:pt x="1551" y="35540"/>
                  <a:pt x="1626" y="35540"/>
                </a:cubicBezTo>
                <a:lnTo>
                  <a:pt x="1778" y="35389"/>
                </a:lnTo>
                <a:cubicBezTo>
                  <a:pt x="1778" y="35313"/>
                  <a:pt x="1778" y="35237"/>
                  <a:pt x="1702" y="35162"/>
                </a:cubicBezTo>
                <a:cubicBezTo>
                  <a:pt x="1677" y="35162"/>
                  <a:pt x="1635" y="35145"/>
                  <a:pt x="1587" y="35145"/>
                </a:cubicBezTo>
                <a:close/>
                <a:moveTo>
                  <a:pt x="85106" y="35200"/>
                </a:moveTo>
                <a:lnTo>
                  <a:pt x="84954" y="35313"/>
                </a:lnTo>
                <a:lnTo>
                  <a:pt x="84954" y="35426"/>
                </a:lnTo>
                <a:lnTo>
                  <a:pt x="85106" y="35540"/>
                </a:lnTo>
                <a:cubicBezTo>
                  <a:pt x="85132" y="35567"/>
                  <a:pt x="85178" y="35593"/>
                  <a:pt x="85229" y="35593"/>
                </a:cubicBezTo>
                <a:cubicBezTo>
                  <a:pt x="85250" y="35593"/>
                  <a:pt x="85272" y="35589"/>
                  <a:pt x="85295" y="35578"/>
                </a:cubicBezTo>
                <a:lnTo>
                  <a:pt x="85408" y="35464"/>
                </a:lnTo>
                <a:lnTo>
                  <a:pt x="85408" y="35313"/>
                </a:lnTo>
                <a:lnTo>
                  <a:pt x="85295" y="35200"/>
                </a:lnTo>
                <a:close/>
                <a:moveTo>
                  <a:pt x="75895" y="35033"/>
                </a:moveTo>
                <a:cubicBezTo>
                  <a:pt x="75817" y="35033"/>
                  <a:pt x="75745" y="35059"/>
                  <a:pt x="75691" y="35086"/>
                </a:cubicBezTo>
                <a:cubicBezTo>
                  <a:pt x="75578" y="35162"/>
                  <a:pt x="75578" y="35275"/>
                  <a:pt x="75540" y="35351"/>
                </a:cubicBezTo>
                <a:cubicBezTo>
                  <a:pt x="75540" y="35389"/>
                  <a:pt x="75540" y="35464"/>
                  <a:pt x="75540" y="35464"/>
                </a:cubicBezTo>
                <a:lnTo>
                  <a:pt x="75578" y="35616"/>
                </a:lnTo>
                <a:cubicBezTo>
                  <a:pt x="75622" y="35660"/>
                  <a:pt x="75693" y="35678"/>
                  <a:pt x="75758" y="35678"/>
                </a:cubicBezTo>
                <a:cubicBezTo>
                  <a:pt x="75805" y="35678"/>
                  <a:pt x="75849" y="35669"/>
                  <a:pt x="75881" y="35653"/>
                </a:cubicBezTo>
                <a:cubicBezTo>
                  <a:pt x="76032" y="35578"/>
                  <a:pt x="76145" y="35426"/>
                  <a:pt x="76145" y="35275"/>
                </a:cubicBezTo>
                <a:cubicBezTo>
                  <a:pt x="76145" y="35200"/>
                  <a:pt x="76107" y="35162"/>
                  <a:pt x="76070" y="35086"/>
                </a:cubicBezTo>
                <a:lnTo>
                  <a:pt x="75994" y="35048"/>
                </a:lnTo>
                <a:cubicBezTo>
                  <a:pt x="75961" y="35037"/>
                  <a:pt x="75928" y="35033"/>
                  <a:pt x="75895" y="35033"/>
                </a:cubicBezTo>
                <a:close/>
                <a:moveTo>
                  <a:pt x="77960" y="35048"/>
                </a:moveTo>
                <a:lnTo>
                  <a:pt x="77809" y="35162"/>
                </a:lnTo>
                <a:lnTo>
                  <a:pt x="77809" y="35464"/>
                </a:lnTo>
                <a:cubicBezTo>
                  <a:pt x="77733" y="35464"/>
                  <a:pt x="77657" y="35502"/>
                  <a:pt x="77620" y="35578"/>
                </a:cubicBezTo>
                <a:lnTo>
                  <a:pt x="77771" y="35729"/>
                </a:lnTo>
                <a:lnTo>
                  <a:pt x="77695" y="35729"/>
                </a:lnTo>
                <a:cubicBezTo>
                  <a:pt x="77695" y="35767"/>
                  <a:pt x="77733" y="35880"/>
                  <a:pt x="77847" y="35880"/>
                </a:cubicBezTo>
                <a:lnTo>
                  <a:pt x="77922" y="35880"/>
                </a:lnTo>
                <a:cubicBezTo>
                  <a:pt x="77998" y="35880"/>
                  <a:pt x="78073" y="35805"/>
                  <a:pt x="78073" y="35729"/>
                </a:cubicBezTo>
                <a:cubicBezTo>
                  <a:pt x="78073" y="35653"/>
                  <a:pt x="78036" y="35616"/>
                  <a:pt x="78036" y="35578"/>
                </a:cubicBezTo>
                <a:cubicBezTo>
                  <a:pt x="78111" y="35578"/>
                  <a:pt x="78225" y="35540"/>
                  <a:pt x="78300" y="35426"/>
                </a:cubicBezTo>
                <a:lnTo>
                  <a:pt x="78225" y="35275"/>
                </a:lnTo>
                <a:cubicBezTo>
                  <a:pt x="78225" y="35275"/>
                  <a:pt x="78225" y="35237"/>
                  <a:pt x="78187" y="35200"/>
                </a:cubicBezTo>
                <a:cubicBezTo>
                  <a:pt x="78149" y="35162"/>
                  <a:pt x="78111" y="35048"/>
                  <a:pt x="77960" y="35048"/>
                </a:cubicBezTo>
                <a:close/>
                <a:moveTo>
                  <a:pt x="83549" y="35269"/>
                </a:moveTo>
                <a:cubicBezTo>
                  <a:pt x="83509" y="35269"/>
                  <a:pt x="83472" y="35275"/>
                  <a:pt x="83442" y="35275"/>
                </a:cubicBezTo>
                <a:lnTo>
                  <a:pt x="83215" y="35313"/>
                </a:lnTo>
                <a:cubicBezTo>
                  <a:pt x="83215" y="35351"/>
                  <a:pt x="83215" y="35389"/>
                  <a:pt x="83177" y="35426"/>
                </a:cubicBezTo>
                <a:cubicBezTo>
                  <a:pt x="83140" y="35502"/>
                  <a:pt x="83102" y="35616"/>
                  <a:pt x="83102" y="35805"/>
                </a:cubicBezTo>
                <a:lnTo>
                  <a:pt x="83291" y="35918"/>
                </a:lnTo>
                <a:cubicBezTo>
                  <a:pt x="83316" y="35918"/>
                  <a:pt x="83341" y="35935"/>
                  <a:pt x="83378" y="35935"/>
                </a:cubicBezTo>
                <a:cubicBezTo>
                  <a:pt x="83396" y="35935"/>
                  <a:pt x="83417" y="35931"/>
                  <a:pt x="83442" y="35918"/>
                </a:cubicBezTo>
                <a:cubicBezTo>
                  <a:pt x="83518" y="35880"/>
                  <a:pt x="83518" y="35880"/>
                  <a:pt x="83555" y="35805"/>
                </a:cubicBezTo>
                <a:cubicBezTo>
                  <a:pt x="83669" y="35767"/>
                  <a:pt x="83820" y="35691"/>
                  <a:pt x="83820" y="35502"/>
                </a:cubicBezTo>
                <a:cubicBezTo>
                  <a:pt x="83820" y="35464"/>
                  <a:pt x="83820" y="35426"/>
                  <a:pt x="83782" y="35389"/>
                </a:cubicBezTo>
                <a:lnTo>
                  <a:pt x="83745" y="35351"/>
                </a:lnTo>
                <a:cubicBezTo>
                  <a:pt x="83676" y="35283"/>
                  <a:pt x="83608" y="35269"/>
                  <a:pt x="83549" y="35269"/>
                </a:cubicBezTo>
                <a:close/>
                <a:moveTo>
                  <a:pt x="35578" y="35540"/>
                </a:moveTo>
                <a:lnTo>
                  <a:pt x="35389" y="35616"/>
                </a:lnTo>
                <a:lnTo>
                  <a:pt x="35351" y="35616"/>
                </a:lnTo>
                <a:cubicBezTo>
                  <a:pt x="35351" y="35691"/>
                  <a:pt x="35275" y="35767"/>
                  <a:pt x="35313" y="35842"/>
                </a:cubicBezTo>
                <a:lnTo>
                  <a:pt x="35464" y="35956"/>
                </a:lnTo>
                <a:lnTo>
                  <a:pt x="35691" y="35956"/>
                </a:lnTo>
                <a:lnTo>
                  <a:pt x="35842" y="35842"/>
                </a:lnTo>
                <a:lnTo>
                  <a:pt x="35842" y="35805"/>
                </a:lnTo>
                <a:cubicBezTo>
                  <a:pt x="35842" y="35653"/>
                  <a:pt x="35691" y="35578"/>
                  <a:pt x="35578" y="35540"/>
                </a:cubicBezTo>
                <a:close/>
                <a:moveTo>
                  <a:pt x="34141" y="35540"/>
                </a:moveTo>
                <a:lnTo>
                  <a:pt x="33914" y="35616"/>
                </a:lnTo>
                <a:cubicBezTo>
                  <a:pt x="33876" y="35653"/>
                  <a:pt x="33763" y="35729"/>
                  <a:pt x="33801" y="35880"/>
                </a:cubicBezTo>
                <a:lnTo>
                  <a:pt x="33838" y="35918"/>
                </a:lnTo>
                <a:cubicBezTo>
                  <a:pt x="33921" y="35973"/>
                  <a:pt x="34025" y="36008"/>
                  <a:pt x="34119" y="36008"/>
                </a:cubicBezTo>
                <a:cubicBezTo>
                  <a:pt x="34153" y="36008"/>
                  <a:pt x="34186" y="36004"/>
                  <a:pt x="34217" y="35994"/>
                </a:cubicBezTo>
                <a:cubicBezTo>
                  <a:pt x="34330" y="35956"/>
                  <a:pt x="34406" y="35880"/>
                  <a:pt x="34406" y="35767"/>
                </a:cubicBezTo>
                <a:cubicBezTo>
                  <a:pt x="34406" y="35729"/>
                  <a:pt x="34406" y="35729"/>
                  <a:pt x="34368" y="35691"/>
                </a:cubicBezTo>
                <a:lnTo>
                  <a:pt x="34217" y="35616"/>
                </a:lnTo>
                <a:cubicBezTo>
                  <a:pt x="34217" y="35578"/>
                  <a:pt x="34179" y="35540"/>
                  <a:pt x="34141" y="35540"/>
                </a:cubicBezTo>
                <a:close/>
                <a:moveTo>
                  <a:pt x="48848" y="35729"/>
                </a:moveTo>
                <a:lnTo>
                  <a:pt x="48583" y="35805"/>
                </a:lnTo>
                <a:cubicBezTo>
                  <a:pt x="48583" y="35805"/>
                  <a:pt x="48546" y="35842"/>
                  <a:pt x="48546" y="35880"/>
                </a:cubicBezTo>
                <a:cubicBezTo>
                  <a:pt x="48508" y="35918"/>
                  <a:pt x="48470" y="35956"/>
                  <a:pt x="48470" y="35994"/>
                </a:cubicBezTo>
                <a:cubicBezTo>
                  <a:pt x="48470" y="36031"/>
                  <a:pt x="48470" y="36107"/>
                  <a:pt x="48621" y="36145"/>
                </a:cubicBezTo>
                <a:lnTo>
                  <a:pt x="48772" y="36031"/>
                </a:lnTo>
                <a:cubicBezTo>
                  <a:pt x="48772" y="36031"/>
                  <a:pt x="48772" y="36069"/>
                  <a:pt x="48772" y="36069"/>
                </a:cubicBezTo>
                <a:cubicBezTo>
                  <a:pt x="48735" y="36107"/>
                  <a:pt x="48735" y="36107"/>
                  <a:pt x="48697" y="36107"/>
                </a:cubicBezTo>
                <a:cubicBezTo>
                  <a:pt x="48735" y="36107"/>
                  <a:pt x="48772" y="36107"/>
                  <a:pt x="48810" y="36145"/>
                </a:cubicBezTo>
                <a:lnTo>
                  <a:pt x="48848" y="36145"/>
                </a:lnTo>
                <a:lnTo>
                  <a:pt x="49037" y="36069"/>
                </a:lnTo>
                <a:cubicBezTo>
                  <a:pt x="49037" y="36031"/>
                  <a:pt x="49037" y="35994"/>
                  <a:pt x="49037" y="35994"/>
                </a:cubicBezTo>
                <a:cubicBezTo>
                  <a:pt x="49037" y="35842"/>
                  <a:pt x="48924" y="35805"/>
                  <a:pt x="48886" y="35767"/>
                </a:cubicBezTo>
                <a:cubicBezTo>
                  <a:pt x="48848" y="35729"/>
                  <a:pt x="48848" y="35729"/>
                  <a:pt x="48848" y="35729"/>
                </a:cubicBezTo>
                <a:close/>
                <a:moveTo>
                  <a:pt x="15237" y="35653"/>
                </a:moveTo>
                <a:cubicBezTo>
                  <a:pt x="15161" y="35653"/>
                  <a:pt x="14972" y="35653"/>
                  <a:pt x="14935" y="35805"/>
                </a:cubicBezTo>
                <a:lnTo>
                  <a:pt x="15010" y="35918"/>
                </a:lnTo>
                <a:cubicBezTo>
                  <a:pt x="15048" y="35956"/>
                  <a:pt x="15048" y="35956"/>
                  <a:pt x="15048" y="35994"/>
                </a:cubicBezTo>
                <a:cubicBezTo>
                  <a:pt x="15081" y="36059"/>
                  <a:pt x="15170" y="36152"/>
                  <a:pt x="15315" y="36152"/>
                </a:cubicBezTo>
                <a:cubicBezTo>
                  <a:pt x="15338" y="36152"/>
                  <a:pt x="15362" y="36150"/>
                  <a:pt x="15388" y="36145"/>
                </a:cubicBezTo>
                <a:lnTo>
                  <a:pt x="15464" y="36107"/>
                </a:lnTo>
                <a:cubicBezTo>
                  <a:pt x="15540" y="36069"/>
                  <a:pt x="15577" y="36031"/>
                  <a:pt x="15577" y="35956"/>
                </a:cubicBezTo>
                <a:cubicBezTo>
                  <a:pt x="15577" y="35918"/>
                  <a:pt x="15540" y="35842"/>
                  <a:pt x="15502" y="35805"/>
                </a:cubicBezTo>
                <a:cubicBezTo>
                  <a:pt x="15464" y="35805"/>
                  <a:pt x="15464" y="35767"/>
                  <a:pt x="15464" y="35767"/>
                </a:cubicBezTo>
                <a:lnTo>
                  <a:pt x="15313" y="35653"/>
                </a:lnTo>
                <a:close/>
                <a:moveTo>
                  <a:pt x="8734" y="35351"/>
                </a:moveTo>
                <a:cubicBezTo>
                  <a:pt x="8696" y="35351"/>
                  <a:pt x="8470" y="35389"/>
                  <a:pt x="8394" y="35540"/>
                </a:cubicBezTo>
                <a:lnTo>
                  <a:pt x="8470" y="35691"/>
                </a:lnTo>
                <a:cubicBezTo>
                  <a:pt x="8470" y="35691"/>
                  <a:pt x="8432" y="35653"/>
                  <a:pt x="8432" y="35653"/>
                </a:cubicBezTo>
                <a:lnTo>
                  <a:pt x="8432" y="35653"/>
                </a:lnTo>
                <a:lnTo>
                  <a:pt x="8545" y="35805"/>
                </a:lnTo>
                <a:lnTo>
                  <a:pt x="8621" y="35805"/>
                </a:lnTo>
                <a:lnTo>
                  <a:pt x="8507" y="35880"/>
                </a:lnTo>
                <a:cubicBezTo>
                  <a:pt x="8507" y="35842"/>
                  <a:pt x="8507" y="35842"/>
                  <a:pt x="8507" y="35842"/>
                </a:cubicBezTo>
                <a:cubicBezTo>
                  <a:pt x="8470" y="35842"/>
                  <a:pt x="8356" y="35918"/>
                  <a:pt x="8394" y="36069"/>
                </a:cubicBezTo>
                <a:lnTo>
                  <a:pt x="8432" y="36145"/>
                </a:lnTo>
                <a:cubicBezTo>
                  <a:pt x="8488" y="36164"/>
                  <a:pt x="8536" y="36173"/>
                  <a:pt x="8578" y="36173"/>
                </a:cubicBezTo>
                <a:cubicBezTo>
                  <a:pt x="8621" y="36173"/>
                  <a:pt x="8659" y="36164"/>
                  <a:pt x="8696" y="36145"/>
                </a:cubicBezTo>
                <a:cubicBezTo>
                  <a:pt x="8885" y="36069"/>
                  <a:pt x="8885" y="35842"/>
                  <a:pt x="8734" y="35767"/>
                </a:cubicBezTo>
                <a:cubicBezTo>
                  <a:pt x="8734" y="35767"/>
                  <a:pt x="8772" y="35767"/>
                  <a:pt x="8810" y="35729"/>
                </a:cubicBezTo>
                <a:cubicBezTo>
                  <a:pt x="8885" y="35691"/>
                  <a:pt x="8885" y="35616"/>
                  <a:pt x="8885" y="35540"/>
                </a:cubicBezTo>
                <a:cubicBezTo>
                  <a:pt x="8885" y="35502"/>
                  <a:pt x="8885" y="35464"/>
                  <a:pt x="8885" y="35464"/>
                </a:cubicBezTo>
                <a:lnTo>
                  <a:pt x="8734" y="35351"/>
                </a:lnTo>
                <a:close/>
                <a:moveTo>
                  <a:pt x="75512" y="35647"/>
                </a:moveTo>
                <a:cubicBezTo>
                  <a:pt x="75243" y="35647"/>
                  <a:pt x="75112" y="35775"/>
                  <a:pt x="75011" y="35842"/>
                </a:cubicBezTo>
                <a:lnTo>
                  <a:pt x="74973" y="35956"/>
                </a:lnTo>
                <a:cubicBezTo>
                  <a:pt x="74973" y="36220"/>
                  <a:pt x="75162" y="36334"/>
                  <a:pt x="75389" y="36334"/>
                </a:cubicBezTo>
                <a:cubicBezTo>
                  <a:pt x="75616" y="36334"/>
                  <a:pt x="75843" y="36220"/>
                  <a:pt x="75843" y="35956"/>
                </a:cubicBezTo>
                <a:lnTo>
                  <a:pt x="75729" y="35805"/>
                </a:lnTo>
                <a:lnTo>
                  <a:pt x="75729" y="35805"/>
                </a:lnTo>
                <a:cubicBezTo>
                  <a:pt x="75748" y="35823"/>
                  <a:pt x="75758" y="35833"/>
                  <a:pt x="75762" y="35833"/>
                </a:cubicBezTo>
                <a:cubicBezTo>
                  <a:pt x="75767" y="35833"/>
                  <a:pt x="75767" y="35823"/>
                  <a:pt x="75767" y="35805"/>
                </a:cubicBezTo>
                <a:cubicBezTo>
                  <a:pt x="75729" y="35767"/>
                  <a:pt x="75729" y="35729"/>
                  <a:pt x="75691" y="35691"/>
                </a:cubicBezTo>
                <a:lnTo>
                  <a:pt x="75616" y="35653"/>
                </a:lnTo>
                <a:cubicBezTo>
                  <a:pt x="75579" y="35649"/>
                  <a:pt x="75544" y="35647"/>
                  <a:pt x="75512" y="35647"/>
                </a:cubicBezTo>
                <a:close/>
                <a:moveTo>
                  <a:pt x="70663" y="35965"/>
                </a:moveTo>
                <a:cubicBezTo>
                  <a:pt x="70606" y="35965"/>
                  <a:pt x="70550" y="35975"/>
                  <a:pt x="70512" y="35994"/>
                </a:cubicBezTo>
                <a:cubicBezTo>
                  <a:pt x="70323" y="36107"/>
                  <a:pt x="70361" y="36296"/>
                  <a:pt x="70550" y="36372"/>
                </a:cubicBezTo>
                <a:lnTo>
                  <a:pt x="70739" y="36220"/>
                </a:lnTo>
                <a:lnTo>
                  <a:pt x="70739" y="36220"/>
                </a:lnTo>
                <a:cubicBezTo>
                  <a:pt x="70739" y="36258"/>
                  <a:pt x="70701" y="36296"/>
                  <a:pt x="70701" y="36296"/>
                </a:cubicBezTo>
                <a:cubicBezTo>
                  <a:pt x="70739" y="36296"/>
                  <a:pt x="70814" y="36296"/>
                  <a:pt x="70852" y="36258"/>
                </a:cubicBezTo>
                <a:lnTo>
                  <a:pt x="70928" y="36145"/>
                </a:lnTo>
                <a:cubicBezTo>
                  <a:pt x="70928" y="36107"/>
                  <a:pt x="70928" y="36069"/>
                  <a:pt x="70890" y="36031"/>
                </a:cubicBezTo>
                <a:lnTo>
                  <a:pt x="70814" y="35994"/>
                </a:lnTo>
                <a:cubicBezTo>
                  <a:pt x="70776" y="35975"/>
                  <a:pt x="70720" y="35965"/>
                  <a:pt x="70663" y="35965"/>
                </a:cubicBezTo>
                <a:close/>
                <a:moveTo>
                  <a:pt x="34897" y="35805"/>
                </a:moveTo>
                <a:cubicBezTo>
                  <a:pt x="34708" y="35842"/>
                  <a:pt x="34632" y="35918"/>
                  <a:pt x="34632" y="35994"/>
                </a:cubicBezTo>
                <a:lnTo>
                  <a:pt x="34632" y="35956"/>
                </a:lnTo>
                <a:cubicBezTo>
                  <a:pt x="34519" y="35956"/>
                  <a:pt x="34443" y="35994"/>
                  <a:pt x="34406" y="36031"/>
                </a:cubicBezTo>
                <a:lnTo>
                  <a:pt x="34330" y="36031"/>
                </a:lnTo>
                <a:lnTo>
                  <a:pt x="34179" y="36145"/>
                </a:lnTo>
                <a:lnTo>
                  <a:pt x="34179" y="36296"/>
                </a:lnTo>
                <a:lnTo>
                  <a:pt x="34292" y="36409"/>
                </a:lnTo>
                <a:cubicBezTo>
                  <a:pt x="34321" y="36414"/>
                  <a:pt x="34348" y="36415"/>
                  <a:pt x="34373" y="36415"/>
                </a:cubicBezTo>
                <a:cubicBezTo>
                  <a:pt x="34580" y="36415"/>
                  <a:pt x="34674" y="36288"/>
                  <a:pt x="34708" y="36220"/>
                </a:cubicBezTo>
                <a:cubicBezTo>
                  <a:pt x="34708" y="36183"/>
                  <a:pt x="34708" y="36183"/>
                  <a:pt x="34746" y="36145"/>
                </a:cubicBezTo>
                <a:lnTo>
                  <a:pt x="34708" y="36069"/>
                </a:lnTo>
                <a:lnTo>
                  <a:pt x="34708" y="36069"/>
                </a:lnTo>
                <a:lnTo>
                  <a:pt x="34821" y="36145"/>
                </a:lnTo>
                <a:lnTo>
                  <a:pt x="34859" y="36145"/>
                </a:lnTo>
                <a:cubicBezTo>
                  <a:pt x="34897" y="36145"/>
                  <a:pt x="35086" y="36145"/>
                  <a:pt x="35124" y="35994"/>
                </a:cubicBezTo>
                <a:lnTo>
                  <a:pt x="35048" y="35956"/>
                </a:lnTo>
                <a:lnTo>
                  <a:pt x="34897" y="35805"/>
                </a:lnTo>
                <a:close/>
                <a:moveTo>
                  <a:pt x="77633" y="35865"/>
                </a:moveTo>
                <a:cubicBezTo>
                  <a:pt x="77553" y="35865"/>
                  <a:pt x="77473" y="35891"/>
                  <a:pt x="77393" y="35918"/>
                </a:cubicBezTo>
                <a:cubicBezTo>
                  <a:pt x="77242" y="36031"/>
                  <a:pt x="77204" y="36296"/>
                  <a:pt x="77355" y="36409"/>
                </a:cubicBezTo>
                <a:lnTo>
                  <a:pt x="77431" y="36447"/>
                </a:lnTo>
                <a:cubicBezTo>
                  <a:pt x="77464" y="36458"/>
                  <a:pt x="77497" y="36463"/>
                  <a:pt x="77529" y="36463"/>
                </a:cubicBezTo>
                <a:cubicBezTo>
                  <a:pt x="77607" y="36463"/>
                  <a:pt x="77680" y="36436"/>
                  <a:pt x="77733" y="36409"/>
                </a:cubicBezTo>
                <a:cubicBezTo>
                  <a:pt x="77809" y="36334"/>
                  <a:pt x="77847" y="36258"/>
                  <a:pt x="77847" y="36107"/>
                </a:cubicBezTo>
                <a:cubicBezTo>
                  <a:pt x="77847" y="36069"/>
                  <a:pt x="77847" y="36031"/>
                  <a:pt x="77847" y="35956"/>
                </a:cubicBezTo>
                <a:lnTo>
                  <a:pt x="77733" y="35880"/>
                </a:lnTo>
                <a:cubicBezTo>
                  <a:pt x="77700" y="35869"/>
                  <a:pt x="77667" y="35865"/>
                  <a:pt x="77633" y="35865"/>
                </a:cubicBezTo>
                <a:close/>
                <a:moveTo>
                  <a:pt x="67147" y="36220"/>
                </a:moveTo>
                <a:lnTo>
                  <a:pt x="67071" y="36296"/>
                </a:lnTo>
                <a:lnTo>
                  <a:pt x="67109" y="36296"/>
                </a:lnTo>
                <a:lnTo>
                  <a:pt x="66958" y="36409"/>
                </a:lnTo>
                <a:lnTo>
                  <a:pt x="66958" y="36523"/>
                </a:lnTo>
                <a:lnTo>
                  <a:pt x="67034" y="36561"/>
                </a:lnTo>
                <a:cubicBezTo>
                  <a:pt x="67034" y="36561"/>
                  <a:pt x="67034" y="36523"/>
                  <a:pt x="67034" y="36523"/>
                </a:cubicBezTo>
                <a:lnTo>
                  <a:pt x="67147" y="36674"/>
                </a:lnTo>
                <a:lnTo>
                  <a:pt x="67260" y="36674"/>
                </a:lnTo>
                <a:lnTo>
                  <a:pt x="67298" y="36636"/>
                </a:lnTo>
                <a:cubicBezTo>
                  <a:pt x="67298" y="36636"/>
                  <a:pt x="67336" y="36636"/>
                  <a:pt x="67336" y="36599"/>
                </a:cubicBezTo>
                <a:lnTo>
                  <a:pt x="67336" y="36599"/>
                </a:lnTo>
                <a:lnTo>
                  <a:pt x="67449" y="36485"/>
                </a:lnTo>
                <a:lnTo>
                  <a:pt x="67449" y="36409"/>
                </a:lnTo>
                <a:lnTo>
                  <a:pt x="67412" y="36334"/>
                </a:lnTo>
                <a:cubicBezTo>
                  <a:pt x="67412" y="36334"/>
                  <a:pt x="67412" y="36372"/>
                  <a:pt x="67412" y="36372"/>
                </a:cubicBezTo>
                <a:lnTo>
                  <a:pt x="67260" y="36220"/>
                </a:lnTo>
                <a:close/>
                <a:moveTo>
                  <a:pt x="74635" y="36318"/>
                </a:moveTo>
                <a:cubicBezTo>
                  <a:pt x="74602" y="36318"/>
                  <a:pt x="74564" y="36323"/>
                  <a:pt x="74519" y="36334"/>
                </a:cubicBezTo>
                <a:lnTo>
                  <a:pt x="74444" y="36485"/>
                </a:lnTo>
                <a:cubicBezTo>
                  <a:pt x="74444" y="36485"/>
                  <a:pt x="74444" y="36485"/>
                  <a:pt x="74406" y="36523"/>
                </a:cubicBezTo>
                <a:cubicBezTo>
                  <a:pt x="74406" y="36523"/>
                  <a:pt x="74368" y="36561"/>
                  <a:pt x="74368" y="36674"/>
                </a:cubicBezTo>
                <a:lnTo>
                  <a:pt x="74406" y="36712"/>
                </a:lnTo>
                <a:cubicBezTo>
                  <a:pt x="74463" y="36797"/>
                  <a:pt x="74562" y="36840"/>
                  <a:pt x="74672" y="36840"/>
                </a:cubicBezTo>
                <a:cubicBezTo>
                  <a:pt x="74708" y="36840"/>
                  <a:pt x="74746" y="36835"/>
                  <a:pt x="74784" y="36825"/>
                </a:cubicBezTo>
                <a:cubicBezTo>
                  <a:pt x="74898" y="36825"/>
                  <a:pt x="75011" y="36712"/>
                  <a:pt x="75011" y="36523"/>
                </a:cubicBezTo>
                <a:cubicBezTo>
                  <a:pt x="75011" y="36523"/>
                  <a:pt x="75011" y="36523"/>
                  <a:pt x="75011" y="36485"/>
                </a:cubicBezTo>
                <a:lnTo>
                  <a:pt x="74822" y="36372"/>
                </a:lnTo>
                <a:cubicBezTo>
                  <a:pt x="74768" y="36345"/>
                  <a:pt x="74715" y="36318"/>
                  <a:pt x="74635" y="36318"/>
                </a:cubicBezTo>
                <a:close/>
                <a:moveTo>
                  <a:pt x="43256" y="36280"/>
                </a:moveTo>
                <a:cubicBezTo>
                  <a:pt x="43240" y="36280"/>
                  <a:pt x="43226" y="36285"/>
                  <a:pt x="43215" y="36296"/>
                </a:cubicBezTo>
                <a:lnTo>
                  <a:pt x="43139" y="36334"/>
                </a:lnTo>
                <a:cubicBezTo>
                  <a:pt x="43064" y="36372"/>
                  <a:pt x="43026" y="36523"/>
                  <a:pt x="43026" y="36636"/>
                </a:cubicBezTo>
                <a:cubicBezTo>
                  <a:pt x="43026" y="36712"/>
                  <a:pt x="43064" y="36788"/>
                  <a:pt x="43101" y="36825"/>
                </a:cubicBezTo>
                <a:cubicBezTo>
                  <a:pt x="43128" y="36852"/>
                  <a:pt x="43174" y="36879"/>
                  <a:pt x="43238" y="36879"/>
                </a:cubicBezTo>
                <a:cubicBezTo>
                  <a:pt x="43265" y="36879"/>
                  <a:pt x="43295" y="36874"/>
                  <a:pt x="43328" y="36863"/>
                </a:cubicBezTo>
                <a:cubicBezTo>
                  <a:pt x="43442" y="36825"/>
                  <a:pt x="43479" y="36750"/>
                  <a:pt x="43479" y="36599"/>
                </a:cubicBezTo>
                <a:cubicBezTo>
                  <a:pt x="43479" y="36561"/>
                  <a:pt x="43479" y="36409"/>
                  <a:pt x="43366" y="36334"/>
                </a:cubicBezTo>
                <a:cubicBezTo>
                  <a:pt x="43339" y="36307"/>
                  <a:pt x="43294" y="36280"/>
                  <a:pt x="43256" y="36280"/>
                </a:cubicBezTo>
                <a:close/>
                <a:moveTo>
                  <a:pt x="90172" y="36485"/>
                </a:moveTo>
                <a:cubicBezTo>
                  <a:pt x="90058" y="36523"/>
                  <a:pt x="89945" y="36636"/>
                  <a:pt x="89907" y="36750"/>
                </a:cubicBezTo>
                <a:lnTo>
                  <a:pt x="89945" y="36863"/>
                </a:lnTo>
                <a:cubicBezTo>
                  <a:pt x="90011" y="36907"/>
                  <a:pt x="90078" y="36926"/>
                  <a:pt x="90144" y="36926"/>
                </a:cubicBezTo>
                <a:cubicBezTo>
                  <a:pt x="90191" y="36926"/>
                  <a:pt x="90238" y="36917"/>
                  <a:pt x="90285" y="36901"/>
                </a:cubicBezTo>
                <a:cubicBezTo>
                  <a:pt x="90323" y="36901"/>
                  <a:pt x="90399" y="36863"/>
                  <a:pt x="90436" y="36863"/>
                </a:cubicBezTo>
                <a:cubicBezTo>
                  <a:pt x="90481" y="36907"/>
                  <a:pt x="90564" y="36926"/>
                  <a:pt x="90648" y="36926"/>
                </a:cubicBezTo>
                <a:cubicBezTo>
                  <a:pt x="90708" y="36926"/>
                  <a:pt x="90768" y="36917"/>
                  <a:pt x="90815" y="36901"/>
                </a:cubicBezTo>
                <a:cubicBezTo>
                  <a:pt x="90928" y="36863"/>
                  <a:pt x="90966" y="36788"/>
                  <a:pt x="90966" y="36712"/>
                </a:cubicBezTo>
                <a:cubicBezTo>
                  <a:pt x="90966" y="36674"/>
                  <a:pt x="90966" y="36674"/>
                  <a:pt x="90966" y="36636"/>
                </a:cubicBezTo>
                <a:lnTo>
                  <a:pt x="90928" y="36561"/>
                </a:lnTo>
                <a:cubicBezTo>
                  <a:pt x="90884" y="36516"/>
                  <a:pt x="90813" y="36498"/>
                  <a:pt x="90740" y="36498"/>
                </a:cubicBezTo>
                <a:cubicBezTo>
                  <a:pt x="90688" y="36498"/>
                  <a:pt x="90635" y="36507"/>
                  <a:pt x="90588" y="36523"/>
                </a:cubicBezTo>
                <a:cubicBezTo>
                  <a:pt x="90550" y="36523"/>
                  <a:pt x="90512" y="36561"/>
                  <a:pt x="90474" y="36561"/>
                </a:cubicBezTo>
                <a:cubicBezTo>
                  <a:pt x="90399" y="36485"/>
                  <a:pt x="90285" y="36485"/>
                  <a:pt x="90172" y="36485"/>
                </a:cubicBezTo>
                <a:close/>
                <a:moveTo>
                  <a:pt x="44462" y="36636"/>
                </a:moveTo>
                <a:cubicBezTo>
                  <a:pt x="44349" y="36636"/>
                  <a:pt x="44273" y="36674"/>
                  <a:pt x="44198" y="36712"/>
                </a:cubicBezTo>
                <a:cubicBezTo>
                  <a:pt x="44160" y="36750"/>
                  <a:pt x="44122" y="36788"/>
                  <a:pt x="44122" y="36901"/>
                </a:cubicBezTo>
                <a:lnTo>
                  <a:pt x="44122" y="36939"/>
                </a:lnTo>
                <a:lnTo>
                  <a:pt x="44236" y="37014"/>
                </a:lnTo>
                <a:cubicBezTo>
                  <a:pt x="44257" y="37025"/>
                  <a:pt x="44286" y="37033"/>
                  <a:pt x="44317" y="37033"/>
                </a:cubicBezTo>
                <a:cubicBezTo>
                  <a:pt x="44390" y="37033"/>
                  <a:pt x="44477" y="36990"/>
                  <a:pt x="44532" y="36844"/>
                </a:cubicBezTo>
                <a:lnTo>
                  <a:pt x="44532" y="36844"/>
                </a:lnTo>
                <a:lnTo>
                  <a:pt x="44538" y="36863"/>
                </a:lnTo>
                <a:cubicBezTo>
                  <a:pt x="44538" y="36863"/>
                  <a:pt x="44538" y="36825"/>
                  <a:pt x="44538" y="36825"/>
                </a:cubicBezTo>
                <a:cubicBezTo>
                  <a:pt x="44536" y="36832"/>
                  <a:pt x="44534" y="36838"/>
                  <a:pt x="44532" y="36844"/>
                </a:cubicBezTo>
                <a:lnTo>
                  <a:pt x="44532" y="36844"/>
                </a:lnTo>
                <a:lnTo>
                  <a:pt x="44462" y="36636"/>
                </a:lnTo>
                <a:close/>
                <a:moveTo>
                  <a:pt x="49482" y="36707"/>
                </a:moveTo>
                <a:cubicBezTo>
                  <a:pt x="49220" y="36707"/>
                  <a:pt x="49188" y="36867"/>
                  <a:pt x="49188" y="36901"/>
                </a:cubicBezTo>
                <a:lnTo>
                  <a:pt x="49226" y="37014"/>
                </a:lnTo>
                <a:cubicBezTo>
                  <a:pt x="49280" y="37041"/>
                  <a:pt x="49352" y="37068"/>
                  <a:pt x="49430" y="37068"/>
                </a:cubicBezTo>
                <a:cubicBezTo>
                  <a:pt x="49462" y="37068"/>
                  <a:pt x="49495" y="37063"/>
                  <a:pt x="49529" y="37052"/>
                </a:cubicBezTo>
                <a:cubicBezTo>
                  <a:pt x="49642" y="37014"/>
                  <a:pt x="49680" y="36939"/>
                  <a:pt x="49680" y="36825"/>
                </a:cubicBezTo>
                <a:lnTo>
                  <a:pt x="49566" y="36712"/>
                </a:lnTo>
                <a:cubicBezTo>
                  <a:pt x="49536" y="36709"/>
                  <a:pt x="49508" y="36707"/>
                  <a:pt x="49482" y="36707"/>
                </a:cubicBezTo>
                <a:close/>
                <a:moveTo>
                  <a:pt x="1248" y="36788"/>
                </a:moveTo>
                <a:cubicBezTo>
                  <a:pt x="1210" y="36788"/>
                  <a:pt x="1173" y="36788"/>
                  <a:pt x="1135" y="36825"/>
                </a:cubicBezTo>
                <a:cubicBezTo>
                  <a:pt x="1059" y="36863"/>
                  <a:pt x="1021" y="36901"/>
                  <a:pt x="1021" y="36939"/>
                </a:cubicBezTo>
                <a:lnTo>
                  <a:pt x="1021" y="36977"/>
                </a:lnTo>
                <a:lnTo>
                  <a:pt x="1097" y="37052"/>
                </a:lnTo>
                <a:cubicBezTo>
                  <a:pt x="1097" y="37014"/>
                  <a:pt x="1097" y="37014"/>
                  <a:pt x="1097" y="36977"/>
                </a:cubicBezTo>
                <a:lnTo>
                  <a:pt x="1210" y="37128"/>
                </a:lnTo>
                <a:lnTo>
                  <a:pt x="1362" y="37128"/>
                </a:lnTo>
                <a:lnTo>
                  <a:pt x="1475" y="37090"/>
                </a:lnTo>
                <a:cubicBezTo>
                  <a:pt x="1475" y="37052"/>
                  <a:pt x="1513" y="37014"/>
                  <a:pt x="1513" y="36977"/>
                </a:cubicBezTo>
                <a:cubicBezTo>
                  <a:pt x="1513" y="36863"/>
                  <a:pt x="1400" y="36788"/>
                  <a:pt x="1248" y="36788"/>
                </a:cubicBezTo>
                <a:close/>
                <a:moveTo>
                  <a:pt x="8243" y="36750"/>
                </a:moveTo>
                <a:lnTo>
                  <a:pt x="8091" y="36863"/>
                </a:lnTo>
                <a:cubicBezTo>
                  <a:pt x="8054" y="36863"/>
                  <a:pt x="8016" y="36901"/>
                  <a:pt x="8016" y="36939"/>
                </a:cubicBezTo>
                <a:lnTo>
                  <a:pt x="8129" y="37090"/>
                </a:lnTo>
                <a:cubicBezTo>
                  <a:pt x="8167" y="37090"/>
                  <a:pt x="8205" y="37128"/>
                  <a:pt x="8243" y="37128"/>
                </a:cubicBezTo>
                <a:lnTo>
                  <a:pt x="8394" y="37052"/>
                </a:lnTo>
                <a:cubicBezTo>
                  <a:pt x="8432" y="37014"/>
                  <a:pt x="8470" y="36977"/>
                  <a:pt x="8470" y="36939"/>
                </a:cubicBezTo>
                <a:lnTo>
                  <a:pt x="8356" y="36788"/>
                </a:lnTo>
                <a:cubicBezTo>
                  <a:pt x="8318" y="36788"/>
                  <a:pt x="8318" y="36750"/>
                  <a:pt x="8243" y="36750"/>
                </a:cubicBezTo>
                <a:close/>
                <a:moveTo>
                  <a:pt x="51079" y="36750"/>
                </a:moveTo>
                <a:lnTo>
                  <a:pt x="50927" y="36863"/>
                </a:lnTo>
                <a:cubicBezTo>
                  <a:pt x="50927" y="36901"/>
                  <a:pt x="50927" y="36901"/>
                  <a:pt x="50927" y="36901"/>
                </a:cubicBezTo>
                <a:lnTo>
                  <a:pt x="51079" y="36901"/>
                </a:lnTo>
                <a:lnTo>
                  <a:pt x="50927" y="36939"/>
                </a:lnTo>
                <a:cubicBezTo>
                  <a:pt x="50927" y="37090"/>
                  <a:pt x="50965" y="37166"/>
                  <a:pt x="51079" y="37203"/>
                </a:cubicBezTo>
                <a:lnTo>
                  <a:pt x="51268" y="37090"/>
                </a:lnTo>
                <a:cubicBezTo>
                  <a:pt x="51306" y="37052"/>
                  <a:pt x="51381" y="37014"/>
                  <a:pt x="51381" y="36901"/>
                </a:cubicBezTo>
                <a:cubicBezTo>
                  <a:pt x="51381" y="36901"/>
                  <a:pt x="51381" y="36863"/>
                  <a:pt x="51381" y="36825"/>
                </a:cubicBezTo>
                <a:lnTo>
                  <a:pt x="51230" y="36750"/>
                </a:lnTo>
                <a:close/>
                <a:moveTo>
                  <a:pt x="6693" y="36788"/>
                </a:moveTo>
                <a:cubicBezTo>
                  <a:pt x="6579" y="36788"/>
                  <a:pt x="6504" y="36788"/>
                  <a:pt x="6428" y="36863"/>
                </a:cubicBezTo>
                <a:cubicBezTo>
                  <a:pt x="6314" y="36939"/>
                  <a:pt x="6314" y="37128"/>
                  <a:pt x="6428" y="37203"/>
                </a:cubicBezTo>
                <a:cubicBezTo>
                  <a:pt x="6504" y="37241"/>
                  <a:pt x="6579" y="37241"/>
                  <a:pt x="6693" y="37241"/>
                </a:cubicBezTo>
                <a:lnTo>
                  <a:pt x="6768" y="37128"/>
                </a:lnTo>
                <a:lnTo>
                  <a:pt x="6768" y="36901"/>
                </a:lnTo>
                <a:lnTo>
                  <a:pt x="6693" y="36788"/>
                </a:lnTo>
                <a:close/>
                <a:moveTo>
                  <a:pt x="83669" y="36788"/>
                </a:moveTo>
                <a:lnTo>
                  <a:pt x="83518" y="36901"/>
                </a:lnTo>
                <a:lnTo>
                  <a:pt x="83518" y="37128"/>
                </a:lnTo>
                <a:lnTo>
                  <a:pt x="83631" y="37241"/>
                </a:lnTo>
                <a:cubicBezTo>
                  <a:pt x="83782" y="37241"/>
                  <a:pt x="83858" y="37241"/>
                  <a:pt x="83934" y="37203"/>
                </a:cubicBezTo>
                <a:cubicBezTo>
                  <a:pt x="84009" y="37166"/>
                  <a:pt x="84047" y="37090"/>
                  <a:pt x="84047" y="36977"/>
                </a:cubicBezTo>
                <a:cubicBezTo>
                  <a:pt x="84047" y="36939"/>
                  <a:pt x="84047" y="36939"/>
                  <a:pt x="84047" y="36901"/>
                </a:cubicBezTo>
                <a:lnTo>
                  <a:pt x="83896" y="36788"/>
                </a:lnTo>
                <a:close/>
                <a:moveTo>
                  <a:pt x="27464" y="36919"/>
                </a:moveTo>
                <a:cubicBezTo>
                  <a:pt x="27404" y="36919"/>
                  <a:pt x="27324" y="36959"/>
                  <a:pt x="27298" y="37090"/>
                </a:cubicBezTo>
                <a:lnTo>
                  <a:pt x="27373" y="37166"/>
                </a:lnTo>
                <a:cubicBezTo>
                  <a:pt x="27373" y="37203"/>
                  <a:pt x="27373" y="37203"/>
                  <a:pt x="27373" y="37241"/>
                </a:cubicBezTo>
                <a:cubicBezTo>
                  <a:pt x="27373" y="37279"/>
                  <a:pt x="27373" y="37392"/>
                  <a:pt x="27562" y="37392"/>
                </a:cubicBezTo>
                <a:lnTo>
                  <a:pt x="27638" y="37392"/>
                </a:lnTo>
                <a:cubicBezTo>
                  <a:pt x="27714" y="37317"/>
                  <a:pt x="27751" y="37279"/>
                  <a:pt x="27751" y="37203"/>
                </a:cubicBezTo>
                <a:cubicBezTo>
                  <a:pt x="27751" y="37052"/>
                  <a:pt x="27676" y="36939"/>
                  <a:pt x="27525" y="36939"/>
                </a:cubicBezTo>
                <a:cubicBezTo>
                  <a:pt x="27513" y="36927"/>
                  <a:pt x="27490" y="36919"/>
                  <a:pt x="27464" y="36919"/>
                </a:cubicBezTo>
                <a:close/>
                <a:moveTo>
                  <a:pt x="86618" y="36863"/>
                </a:moveTo>
                <a:lnTo>
                  <a:pt x="86467" y="36977"/>
                </a:lnTo>
                <a:cubicBezTo>
                  <a:pt x="86467" y="36977"/>
                  <a:pt x="86429" y="37052"/>
                  <a:pt x="86391" y="37052"/>
                </a:cubicBezTo>
                <a:cubicBezTo>
                  <a:pt x="86315" y="37128"/>
                  <a:pt x="86240" y="37203"/>
                  <a:pt x="86240" y="37279"/>
                </a:cubicBezTo>
                <a:cubicBezTo>
                  <a:pt x="86240" y="37355"/>
                  <a:pt x="86278" y="37430"/>
                  <a:pt x="86353" y="37468"/>
                </a:cubicBezTo>
                <a:lnTo>
                  <a:pt x="86580" y="37392"/>
                </a:lnTo>
                <a:lnTo>
                  <a:pt x="86580" y="37392"/>
                </a:lnTo>
                <a:cubicBezTo>
                  <a:pt x="86580" y="37430"/>
                  <a:pt x="86542" y="37430"/>
                  <a:pt x="86542" y="37430"/>
                </a:cubicBezTo>
                <a:lnTo>
                  <a:pt x="86580" y="37430"/>
                </a:lnTo>
                <a:cubicBezTo>
                  <a:pt x="86656" y="37430"/>
                  <a:pt x="86807" y="37430"/>
                  <a:pt x="86883" y="37317"/>
                </a:cubicBezTo>
                <a:cubicBezTo>
                  <a:pt x="86883" y="37279"/>
                  <a:pt x="86883" y="37241"/>
                  <a:pt x="86883" y="37203"/>
                </a:cubicBezTo>
                <a:cubicBezTo>
                  <a:pt x="86883" y="37090"/>
                  <a:pt x="86845" y="37052"/>
                  <a:pt x="86807" y="37014"/>
                </a:cubicBezTo>
                <a:lnTo>
                  <a:pt x="86807" y="36977"/>
                </a:lnTo>
                <a:cubicBezTo>
                  <a:pt x="86807" y="36939"/>
                  <a:pt x="86731" y="36863"/>
                  <a:pt x="86618" y="36863"/>
                </a:cubicBezTo>
                <a:close/>
                <a:moveTo>
                  <a:pt x="71079" y="37128"/>
                </a:moveTo>
                <a:cubicBezTo>
                  <a:pt x="70928" y="37128"/>
                  <a:pt x="70814" y="37203"/>
                  <a:pt x="70814" y="37317"/>
                </a:cubicBezTo>
                <a:lnTo>
                  <a:pt x="70928" y="37430"/>
                </a:lnTo>
                <a:cubicBezTo>
                  <a:pt x="70928" y="37430"/>
                  <a:pt x="70928" y="37468"/>
                  <a:pt x="70966" y="37468"/>
                </a:cubicBezTo>
                <a:cubicBezTo>
                  <a:pt x="71003" y="37468"/>
                  <a:pt x="71079" y="37506"/>
                  <a:pt x="71230" y="37506"/>
                </a:cubicBezTo>
                <a:lnTo>
                  <a:pt x="71306" y="37392"/>
                </a:lnTo>
                <a:cubicBezTo>
                  <a:pt x="71344" y="37392"/>
                  <a:pt x="71344" y="37355"/>
                  <a:pt x="71344" y="37355"/>
                </a:cubicBezTo>
                <a:cubicBezTo>
                  <a:pt x="71344" y="37203"/>
                  <a:pt x="71230" y="37128"/>
                  <a:pt x="71079" y="37128"/>
                </a:cubicBezTo>
                <a:close/>
                <a:moveTo>
                  <a:pt x="64387" y="37090"/>
                </a:moveTo>
                <a:lnTo>
                  <a:pt x="64198" y="37166"/>
                </a:lnTo>
                <a:cubicBezTo>
                  <a:pt x="64198" y="37166"/>
                  <a:pt x="64160" y="37203"/>
                  <a:pt x="64160" y="37203"/>
                </a:cubicBezTo>
                <a:cubicBezTo>
                  <a:pt x="64085" y="37279"/>
                  <a:pt x="64047" y="37317"/>
                  <a:pt x="64047" y="37392"/>
                </a:cubicBezTo>
                <a:cubicBezTo>
                  <a:pt x="64047" y="37468"/>
                  <a:pt x="64085" y="37544"/>
                  <a:pt x="64198" y="37582"/>
                </a:cubicBezTo>
                <a:lnTo>
                  <a:pt x="64387" y="37468"/>
                </a:lnTo>
                <a:cubicBezTo>
                  <a:pt x="64387" y="37468"/>
                  <a:pt x="64425" y="37430"/>
                  <a:pt x="64425" y="37430"/>
                </a:cubicBezTo>
                <a:cubicBezTo>
                  <a:pt x="64463" y="37392"/>
                  <a:pt x="64538" y="37317"/>
                  <a:pt x="64538" y="37241"/>
                </a:cubicBezTo>
                <a:cubicBezTo>
                  <a:pt x="64538" y="37203"/>
                  <a:pt x="64500" y="37128"/>
                  <a:pt x="64387" y="37090"/>
                </a:cubicBezTo>
                <a:close/>
                <a:moveTo>
                  <a:pt x="2383" y="37166"/>
                </a:moveTo>
                <a:cubicBezTo>
                  <a:pt x="2269" y="37166"/>
                  <a:pt x="2193" y="37166"/>
                  <a:pt x="2156" y="37203"/>
                </a:cubicBezTo>
                <a:cubicBezTo>
                  <a:pt x="2080" y="37279"/>
                  <a:pt x="2042" y="37355"/>
                  <a:pt x="2042" y="37506"/>
                </a:cubicBezTo>
                <a:lnTo>
                  <a:pt x="2193" y="37619"/>
                </a:lnTo>
                <a:lnTo>
                  <a:pt x="2420" y="37619"/>
                </a:lnTo>
                <a:lnTo>
                  <a:pt x="2572" y="37506"/>
                </a:lnTo>
                <a:lnTo>
                  <a:pt x="2572" y="37468"/>
                </a:lnTo>
                <a:cubicBezTo>
                  <a:pt x="2572" y="37355"/>
                  <a:pt x="2534" y="37279"/>
                  <a:pt x="2458" y="37203"/>
                </a:cubicBezTo>
                <a:lnTo>
                  <a:pt x="2383" y="37166"/>
                </a:lnTo>
                <a:close/>
                <a:moveTo>
                  <a:pt x="6125" y="37203"/>
                </a:moveTo>
                <a:lnTo>
                  <a:pt x="6088" y="37241"/>
                </a:lnTo>
                <a:cubicBezTo>
                  <a:pt x="6012" y="37241"/>
                  <a:pt x="5785" y="37279"/>
                  <a:pt x="5785" y="37468"/>
                </a:cubicBezTo>
                <a:lnTo>
                  <a:pt x="5785" y="37506"/>
                </a:lnTo>
                <a:lnTo>
                  <a:pt x="5899" y="37619"/>
                </a:lnTo>
                <a:cubicBezTo>
                  <a:pt x="6050" y="37619"/>
                  <a:pt x="6163" y="37582"/>
                  <a:pt x="6201" y="37544"/>
                </a:cubicBezTo>
                <a:cubicBezTo>
                  <a:pt x="6277" y="37506"/>
                  <a:pt x="6314" y="37468"/>
                  <a:pt x="6314" y="37355"/>
                </a:cubicBezTo>
                <a:cubicBezTo>
                  <a:pt x="6314" y="37355"/>
                  <a:pt x="6314" y="37317"/>
                  <a:pt x="6314" y="37317"/>
                </a:cubicBezTo>
                <a:lnTo>
                  <a:pt x="6125" y="37203"/>
                </a:lnTo>
                <a:close/>
                <a:moveTo>
                  <a:pt x="32024" y="37128"/>
                </a:moveTo>
                <a:lnTo>
                  <a:pt x="31872" y="37241"/>
                </a:lnTo>
                <a:lnTo>
                  <a:pt x="31835" y="37241"/>
                </a:lnTo>
                <a:cubicBezTo>
                  <a:pt x="31797" y="37279"/>
                  <a:pt x="31683" y="37355"/>
                  <a:pt x="31683" y="37506"/>
                </a:cubicBezTo>
                <a:lnTo>
                  <a:pt x="31797" y="37619"/>
                </a:lnTo>
                <a:cubicBezTo>
                  <a:pt x="31948" y="37619"/>
                  <a:pt x="32024" y="37582"/>
                  <a:pt x="32061" y="37544"/>
                </a:cubicBezTo>
                <a:lnTo>
                  <a:pt x="32099" y="37544"/>
                </a:lnTo>
                <a:lnTo>
                  <a:pt x="32288" y="37430"/>
                </a:lnTo>
                <a:cubicBezTo>
                  <a:pt x="32288" y="37430"/>
                  <a:pt x="32288" y="37392"/>
                  <a:pt x="32288" y="37392"/>
                </a:cubicBezTo>
                <a:cubicBezTo>
                  <a:pt x="32288" y="37241"/>
                  <a:pt x="32175" y="37128"/>
                  <a:pt x="32024" y="37128"/>
                </a:cubicBezTo>
                <a:close/>
                <a:moveTo>
                  <a:pt x="69052" y="37014"/>
                </a:moveTo>
                <a:cubicBezTo>
                  <a:pt x="68971" y="37014"/>
                  <a:pt x="68886" y="37033"/>
                  <a:pt x="68810" y="37090"/>
                </a:cubicBezTo>
                <a:lnTo>
                  <a:pt x="68773" y="37203"/>
                </a:lnTo>
                <a:cubicBezTo>
                  <a:pt x="68810" y="37468"/>
                  <a:pt x="68924" y="37619"/>
                  <a:pt x="69189" y="37657"/>
                </a:cubicBezTo>
                <a:lnTo>
                  <a:pt x="69302" y="37582"/>
                </a:lnTo>
                <a:cubicBezTo>
                  <a:pt x="69378" y="37506"/>
                  <a:pt x="69378" y="37468"/>
                  <a:pt x="69378" y="37392"/>
                </a:cubicBezTo>
                <a:lnTo>
                  <a:pt x="69378" y="37355"/>
                </a:lnTo>
                <a:cubicBezTo>
                  <a:pt x="69378" y="37317"/>
                  <a:pt x="69378" y="37279"/>
                  <a:pt x="69415" y="37241"/>
                </a:cubicBezTo>
                <a:lnTo>
                  <a:pt x="69340" y="37052"/>
                </a:lnTo>
                <a:lnTo>
                  <a:pt x="69264" y="37052"/>
                </a:lnTo>
                <a:cubicBezTo>
                  <a:pt x="69207" y="37033"/>
                  <a:pt x="69132" y="37014"/>
                  <a:pt x="69052" y="37014"/>
                </a:cubicBezTo>
                <a:close/>
                <a:moveTo>
                  <a:pt x="17884" y="37166"/>
                </a:moveTo>
                <a:cubicBezTo>
                  <a:pt x="17770" y="37203"/>
                  <a:pt x="17543" y="37317"/>
                  <a:pt x="17619" y="37657"/>
                </a:cubicBezTo>
                <a:lnTo>
                  <a:pt x="17695" y="37771"/>
                </a:lnTo>
                <a:lnTo>
                  <a:pt x="17808" y="37771"/>
                </a:lnTo>
                <a:cubicBezTo>
                  <a:pt x="17869" y="37801"/>
                  <a:pt x="17955" y="37856"/>
                  <a:pt x="18066" y="37856"/>
                </a:cubicBezTo>
                <a:cubicBezTo>
                  <a:pt x="18092" y="37856"/>
                  <a:pt x="18119" y="37853"/>
                  <a:pt x="18148" y="37846"/>
                </a:cubicBezTo>
                <a:lnTo>
                  <a:pt x="18262" y="37808"/>
                </a:lnTo>
                <a:cubicBezTo>
                  <a:pt x="18337" y="37733"/>
                  <a:pt x="18375" y="37619"/>
                  <a:pt x="18375" y="37506"/>
                </a:cubicBezTo>
                <a:cubicBezTo>
                  <a:pt x="18375" y="37430"/>
                  <a:pt x="18337" y="37317"/>
                  <a:pt x="18262" y="37279"/>
                </a:cubicBezTo>
                <a:cubicBezTo>
                  <a:pt x="18224" y="37203"/>
                  <a:pt x="18110" y="37166"/>
                  <a:pt x="17921" y="37166"/>
                </a:cubicBezTo>
                <a:close/>
                <a:moveTo>
                  <a:pt x="85937" y="37468"/>
                </a:moveTo>
                <a:lnTo>
                  <a:pt x="85748" y="37582"/>
                </a:lnTo>
                <a:cubicBezTo>
                  <a:pt x="85748" y="37695"/>
                  <a:pt x="85786" y="37771"/>
                  <a:pt x="85824" y="37808"/>
                </a:cubicBezTo>
                <a:cubicBezTo>
                  <a:pt x="85877" y="37835"/>
                  <a:pt x="85950" y="37862"/>
                  <a:pt x="86041" y="37862"/>
                </a:cubicBezTo>
                <a:cubicBezTo>
                  <a:pt x="86079" y="37862"/>
                  <a:pt x="86120" y="37857"/>
                  <a:pt x="86164" y="37846"/>
                </a:cubicBezTo>
                <a:lnTo>
                  <a:pt x="86278" y="37771"/>
                </a:lnTo>
                <a:lnTo>
                  <a:pt x="86278" y="37733"/>
                </a:lnTo>
                <a:cubicBezTo>
                  <a:pt x="86278" y="37544"/>
                  <a:pt x="86051" y="37506"/>
                  <a:pt x="85975" y="37468"/>
                </a:cubicBezTo>
                <a:close/>
                <a:moveTo>
                  <a:pt x="38300" y="37203"/>
                </a:moveTo>
                <a:cubicBezTo>
                  <a:pt x="38149" y="37203"/>
                  <a:pt x="38073" y="37203"/>
                  <a:pt x="37997" y="37279"/>
                </a:cubicBezTo>
                <a:cubicBezTo>
                  <a:pt x="37959" y="37317"/>
                  <a:pt x="37884" y="37355"/>
                  <a:pt x="37922" y="37506"/>
                </a:cubicBezTo>
                <a:cubicBezTo>
                  <a:pt x="37846" y="37506"/>
                  <a:pt x="37808" y="37544"/>
                  <a:pt x="37770" y="37582"/>
                </a:cubicBezTo>
                <a:cubicBezTo>
                  <a:pt x="37733" y="37619"/>
                  <a:pt x="37733" y="37619"/>
                  <a:pt x="37733" y="37619"/>
                </a:cubicBezTo>
                <a:lnTo>
                  <a:pt x="37770" y="37619"/>
                </a:lnTo>
                <a:lnTo>
                  <a:pt x="37544" y="37695"/>
                </a:lnTo>
                <a:cubicBezTo>
                  <a:pt x="37544" y="37808"/>
                  <a:pt x="37581" y="37846"/>
                  <a:pt x="37657" y="37884"/>
                </a:cubicBezTo>
                <a:cubicBezTo>
                  <a:pt x="37679" y="37891"/>
                  <a:pt x="37702" y="37894"/>
                  <a:pt x="37725" y="37894"/>
                </a:cubicBezTo>
                <a:cubicBezTo>
                  <a:pt x="37825" y="37894"/>
                  <a:pt x="37936" y="37839"/>
                  <a:pt x="37997" y="37808"/>
                </a:cubicBezTo>
                <a:cubicBezTo>
                  <a:pt x="38035" y="37771"/>
                  <a:pt x="38073" y="37771"/>
                  <a:pt x="38073" y="37771"/>
                </a:cubicBezTo>
                <a:lnTo>
                  <a:pt x="38073" y="37733"/>
                </a:lnTo>
                <a:lnTo>
                  <a:pt x="38149" y="37619"/>
                </a:lnTo>
                <a:lnTo>
                  <a:pt x="38300" y="37619"/>
                </a:lnTo>
                <a:lnTo>
                  <a:pt x="38413" y="37468"/>
                </a:lnTo>
                <a:lnTo>
                  <a:pt x="38413" y="37317"/>
                </a:lnTo>
                <a:lnTo>
                  <a:pt x="38300" y="37203"/>
                </a:lnTo>
                <a:close/>
                <a:moveTo>
                  <a:pt x="54103" y="37430"/>
                </a:moveTo>
                <a:cubicBezTo>
                  <a:pt x="53914" y="37468"/>
                  <a:pt x="53650" y="37506"/>
                  <a:pt x="53687" y="37808"/>
                </a:cubicBezTo>
                <a:lnTo>
                  <a:pt x="53725" y="37884"/>
                </a:lnTo>
                <a:cubicBezTo>
                  <a:pt x="53801" y="37960"/>
                  <a:pt x="53914" y="37960"/>
                  <a:pt x="54066" y="37960"/>
                </a:cubicBezTo>
                <a:cubicBezTo>
                  <a:pt x="54179" y="37922"/>
                  <a:pt x="54292" y="37884"/>
                  <a:pt x="54330" y="37808"/>
                </a:cubicBezTo>
                <a:lnTo>
                  <a:pt x="54217" y="37619"/>
                </a:lnTo>
                <a:lnTo>
                  <a:pt x="54103" y="37430"/>
                </a:lnTo>
                <a:close/>
                <a:moveTo>
                  <a:pt x="27631" y="37534"/>
                </a:moveTo>
                <a:cubicBezTo>
                  <a:pt x="27595" y="37534"/>
                  <a:pt x="27559" y="37537"/>
                  <a:pt x="27525" y="37544"/>
                </a:cubicBezTo>
                <a:cubicBezTo>
                  <a:pt x="27411" y="37582"/>
                  <a:pt x="27373" y="37657"/>
                  <a:pt x="27373" y="37771"/>
                </a:cubicBezTo>
                <a:lnTo>
                  <a:pt x="27373" y="37808"/>
                </a:lnTo>
                <a:lnTo>
                  <a:pt x="27411" y="37884"/>
                </a:lnTo>
                <a:cubicBezTo>
                  <a:pt x="27467" y="37939"/>
                  <a:pt x="27623" y="37974"/>
                  <a:pt x="27762" y="37974"/>
                </a:cubicBezTo>
                <a:cubicBezTo>
                  <a:pt x="27813" y="37974"/>
                  <a:pt x="27862" y="37970"/>
                  <a:pt x="27903" y="37960"/>
                </a:cubicBezTo>
                <a:cubicBezTo>
                  <a:pt x="28016" y="37922"/>
                  <a:pt x="28054" y="37846"/>
                  <a:pt x="28054" y="37771"/>
                </a:cubicBezTo>
                <a:cubicBezTo>
                  <a:pt x="28054" y="37771"/>
                  <a:pt x="28054" y="37733"/>
                  <a:pt x="28054" y="37733"/>
                </a:cubicBezTo>
                <a:lnTo>
                  <a:pt x="28016" y="37657"/>
                </a:lnTo>
                <a:cubicBezTo>
                  <a:pt x="27954" y="37595"/>
                  <a:pt x="27792" y="37534"/>
                  <a:pt x="27631" y="37534"/>
                </a:cubicBezTo>
                <a:close/>
                <a:moveTo>
                  <a:pt x="34552" y="37591"/>
                </a:moveTo>
                <a:cubicBezTo>
                  <a:pt x="34510" y="37591"/>
                  <a:pt x="34462" y="37600"/>
                  <a:pt x="34406" y="37619"/>
                </a:cubicBezTo>
                <a:cubicBezTo>
                  <a:pt x="34330" y="37657"/>
                  <a:pt x="34292" y="37733"/>
                  <a:pt x="34292" y="37771"/>
                </a:cubicBezTo>
                <a:lnTo>
                  <a:pt x="34368" y="37884"/>
                </a:lnTo>
                <a:cubicBezTo>
                  <a:pt x="34406" y="37922"/>
                  <a:pt x="34443" y="37922"/>
                  <a:pt x="34481" y="37960"/>
                </a:cubicBezTo>
                <a:cubicBezTo>
                  <a:pt x="34519" y="37997"/>
                  <a:pt x="34595" y="38035"/>
                  <a:pt x="34708" y="38073"/>
                </a:cubicBezTo>
                <a:lnTo>
                  <a:pt x="34859" y="37960"/>
                </a:lnTo>
                <a:lnTo>
                  <a:pt x="34897" y="37960"/>
                </a:lnTo>
                <a:cubicBezTo>
                  <a:pt x="34897" y="37922"/>
                  <a:pt x="34935" y="37846"/>
                  <a:pt x="34935" y="37808"/>
                </a:cubicBezTo>
                <a:cubicBezTo>
                  <a:pt x="34935" y="37771"/>
                  <a:pt x="34935" y="37733"/>
                  <a:pt x="34935" y="37733"/>
                </a:cubicBezTo>
                <a:lnTo>
                  <a:pt x="34784" y="37619"/>
                </a:lnTo>
                <a:lnTo>
                  <a:pt x="34670" y="37619"/>
                </a:lnTo>
                <a:cubicBezTo>
                  <a:pt x="34632" y="37600"/>
                  <a:pt x="34595" y="37591"/>
                  <a:pt x="34552" y="37591"/>
                </a:cubicBezTo>
                <a:close/>
                <a:moveTo>
                  <a:pt x="35615" y="37733"/>
                </a:moveTo>
                <a:cubicBezTo>
                  <a:pt x="35389" y="37733"/>
                  <a:pt x="35351" y="37884"/>
                  <a:pt x="35389" y="37960"/>
                </a:cubicBezTo>
                <a:lnTo>
                  <a:pt x="35540" y="38073"/>
                </a:lnTo>
                <a:lnTo>
                  <a:pt x="35578" y="38073"/>
                </a:lnTo>
                <a:cubicBezTo>
                  <a:pt x="35615" y="38073"/>
                  <a:pt x="35804" y="38073"/>
                  <a:pt x="35842" y="37922"/>
                </a:cubicBezTo>
                <a:lnTo>
                  <a:pt x="35767" y="37846"/>
                </a:lnTo>
                <a:cubicBezTo>
                  <a:pt x="35767" y="37846"/>
                  <a:pt x="35767" y="37846"/>
                  <a:pt x="35767" y="37884"/>
                </a:cubicBezTo>
                <a:lnTo>
                  <a:pt x="35615" y="37733"/>
                </a:lnTo>
                <a:close/>
                <a:moveTo>
                  <a:pt x="36787" y="37733"/>
                </a:moveTo>
                <a:cubicBezTo>
                  <a:pt x="36674" y="37733"/>
                  <a:pt x="36636" y="37771"/>
                  <a:pt x="36598" y="37771"/>
                </a:cubicBezTo>
                <a:cubicBezTo>
                  <a:pt x="36561" y="37808"/>
                  <a:pt x="36485" y="37884"/>
                  <a:pt x="36523" y="38035"/>
                </a:cubicBezTo>
                <a:lnTo>
                  <a:pt x="36674" y="38111"/>
                </a:lnTo>
                <a:lnTo>
                  <a:pt x="36787" y="38111"/>
                </a:lnTo>
                <a:lnTo>
                  <a:pt x="36901" y="37997"/>
                </a:lnTo>
                <a:lnTo>
                  <a:pt x="36901" y="37846"/>
                </a:lnTo>
                <a:lnTo>
                  <a:pt x="36787" y="37733"/>
                </a:lnTo>
                <a:close/>
                <a:moveTo>
                  <a:pt x="46391" y="37657"/>
                </a:moveTo>
                <a:cubicBezTo>
                  <a:pt x="46239" y="37771"/>
                  <a:pt x="46277" y="37997"/>
                  <a:pt x="46391" y="38073"/>
                </a:cubicBezTo>
                <a:cubicBezTo>
                  <a:pt x="46466" y="38149"/>
                  <a:pt x="46580" y="38186"/>
                  <a:pt x="46655" y="38186"/>
                </a:cubicBezTo>
                <a:lnTo>
                  <a:pt x="46806" y="38073"/>
                </a:lnTo>
                <a:cubicBezTo>
                  <a:pt x="46806" y="38035"/>
                  <a:pt x="46806" y="38035"/>
                  <a:pt x="46806" y="37997"/>
                </a:cubicBezTo>
                <a:cubicBezTo>
                  <a:pt x="46806" y="37846"/>
                  <a:pt x="46693" y="37771"/>
                  <a:pt x="46655" y="37733"/>
                </a:cubicBezTo>
                <a:cubicBezTo>
                  <a:pt x="46617" y="37695"/>
                  <a:pt x="46617" y="37695"/>
                  <a:pt x="46580" y="37657"/>
                </a:cubicBezTo>
                <a:close/>
                <a:moveTo>
                  <a:pt x="48432" y="37733"/>
                </a:moveTo>
                <a:cubicBezTo>
                  <a:pt x="48319" y="37733"/>
                  <a:pt x="48243" y="37733"/>
                  <a:pt x="48205" y="37771"/>
                </a:cubicBezTo>
                <a:cubicBezTo>
                  <a:pt x="48092" y="37846"/>
                  <a:pt x="48092" y="37960"/>
                  <a:pt x="48092" y="38035"/>
                </a:cubicBezTo>
                <a:cubicBezTo>
                  <a:pt x="48092" y="38035"/>
                  <a:pt x="48092" y="38073"/>
                  <a:pt x="48092" y="38111"/>
                </a:cubicBezTo>
                <a:lnTo>
                  <a:pt x="48205" y="38224"/>
                </a:lnTo>
                <a:cubicBezTo>
                  <a:pt x="48319" y="38224"/>
                  <a:pt x="48394" y="38224"/>
                  <a:pt x="48470" y="38186"/>
                </a:cubicBezTo>
                <a:cubicBezTo>
                  <a:pt x="48546" y="38111"/>
                  <a:pt x="48583" y="38035"/>
                  <a:pt x="48583" y="37960"/>
                </a:cubicBezTo>
                <a:cubicBezTo>
                  <a:pt x="48583" y="37884"/>
                  <a:pt x="48546" y="37808"/>
                  <a:pt x="48508" y="37771"/>
                </a:cubicBezTo>
                <a:lnTo>
                  <a:pt x="48432" y="37733"/>
                </a:lnTo>
                <a:close/>
                <a:moveTo>
                  <a:pt x="9972" y="37992"/>
                </a:moveTo>
                <a:cubicBezTo>
                  <a:pt x="9704" y="37992"/>
                  <a:pt x="9642" y="38152"/>
                  <a:pt x="9642" y="38186"/>
                </a:cubicBezTo>
                <a:lnTo>
                  <a:pt x="9755" y="38338"/>
                </a:lnTo>
                <a:cubicBezTo>
                  <a:pt x="9785" y="38341"/>
                  <a:pt x="9813" y="38343"/>
                  <a:pt x="9839" y="38343"/>
                </a:cubicBezTo>
                <a:cubicBezTo>
                  <a:pt x="10102" y="38343"/>
                  <a:pt x="10136" y="38180"/>
                  <a:pt x="10171" y="38111"/>
                </a:cubicBezTo>
                <a:lnTo>
                  <a:pt x="10057" y="37997"/>
                </a:lnTo>
                <a:cubicBezTo>
                  <a:pt x="10027" y="37994"/>
                  <a:pt x="9998" y="37992"/>
                  <a:pt x="9972" y="37992"/>
                </a:cubicBezTo>
                <a:close/>
                <a:moveTo>
                  <a:pt x="1664" y="37997"/>
                </a:moveTo>
                <a:cubicBezTo>
                  <a:pt x="1551" y="37997"/>
                  <a:pt x="1475" y="37997"/>
                  <a:pt x="1400" y="38035"/>
                </a:cubicBezTo>
                <a:cubicBezTo>
                  <a:pt x="1362" y="38073"/>
                  <a:pt x="1324" y="38149"/>
                  <a:pt x="1324" y="38224"/>
                </a:cubicBezTo>
                <a:lnTo>
                  <a:pt x="1324" y="38262"/>
                </a:lnTo>
                <a:lnTo>
                  <a:pt x="1437" y="38375"/>
                </a:lnTo>
                <a:cubicBezTo>
                  <a:pt x="1551" y="38375"/>
                  <a:pt x="1626" y="38375"/>
                  <a:pt x="1702" y="38338"/>
                </a:cubicBezTo>
                <a:cubicBezTo>
                  <a:pt x="1740" y="38300"/>
                  <a:pt x="1778" y="38224"/>
                  <a:pt x="1778" y="38149"/>
                </a:cubicBezTo>
                <a:lnTo>
                  <a:pt x="1778" y="38111"/>
                </a:lnTo>
                <a:lnTo>
                  <a:pt x="1664" y="37997"/>
                </a:lnTo>
                <a:close/>
                <a:moveTo>
                  <a:pt x="77015" y="38111"/>
                </a:moveTo>
                <a:cubicBezTo>
                  <a:pt x="76939" y="38111"/>
                  <a:pt x="76712" y="38149"/>
                  <a:pt x="76712" y="38338"/>
                </a:cubicBezTo>
                <a:lnTo>
                  <a:pt x="76712" y="38375"/>
                </a:lnTo>
                <a:lnTo>
                  <a:pt x="76826" y="38489"/>
                </a:lnTo>
                <a:cubicBezTo>
                  <a:pt x="76977" y="38489"/>
                  <a:pt x="77090" y="38489"/>
                  <a:pt x="77128" y="38413"/>
                </a:cubicBezTo>
                <a:cubicBezTo>
                  <a:pt x="77166" y="38375"/>
                  <a:pt x="77242" y="38338"/>
                  <a:pt x="77242" y="38224"/>
                </a:cubicBezTo>
                <a:lnTo>
                  <a:pt x="77242" y="38186"/>
                </a:lnTo>
                <a:lnTo>
                  <a:pt x="77053" y="38111"/>
                </a:lnTo>
                <a:close/>
                <a:moveTo>
                  <a:pt x="8923" y="38149"/>
                </a:moveTo>
                <a:lnTo>
                  <a:pt x="8734" y="38262"/>
                </a:lnTo>
                <a:cubicBezTo>
                  <a:pt x="8734" y="38224"/>
                  <a:pt x="8772" y="38186"/>
                  <a:pt x="8772" y="38186"/>
                </a:cubicBezTo>
                <a:lnTo>
                  <a:pt x="8696" y="38186"/>
                </a:lnTo>
                <a:lnTo>
                  <a:pt x="8545" y="38300"/>
                </a:lnTo>
                <a:lnTo>
                  <a:pt x="8545" y="38527"/>
                </a:lnTo>
                <a:lnTo>
                  <a:pt x="8696" y="38640"/>
                </a:lnTo>
                <a:cubicBezTo>
                  <a:pt x="8810" y="38640"/>
                  <a:pt x="8885" y="38565"/>
                  <a:pt x="8923" y="38527"/>
                </a:cubicBezTo>
                <a:cubicBezTo>
                  <a:pt x="8961" y="38489"/>
                  <a:pt x="9074" y="38413"/>
                  <a:pt x="9074" y="38338"/>
                </a:cubicBezTo>
                <a:cubicBezTo>
                  <a:pt x="9074" y="38262"/>
                  <a:pt x="8999" y="38186"/>
                  <a:pt x="8923" y="38149"/>
                </a:cubicBezTo>
                <a:close/>
                <a:moveTo>
                  <a:pt x="54708" y="38300"/>
                </a:moveTo>
                <a:cubicBezTo>
                  <a:pt x="54633" y="38300"/>
                  <a:pt x="54519" y="38338"/>
                  <a:pt x="54481" y="38489"/>
                </a:cubicBezTo>
                <a:lnTo>
                  <a:pt x="54595" y="38640"/>
                </a:lnTo>
                <a:cubicBezTo>
                  <a:pt x="54708" y="38640"/>
                  <a:pt x="54822" y="38640"/>
                  <a:pt x="54859" y="38602"/>
                </a:cubicBezTo>
                <a:lnTo>
                  <a:pt x="54935" y="38489"/>
                </a:lnTo>
                <a:cubicBezTo>
                  <a:pt x="54935" y="38375"/>
                  <a:pt x="54822" y="38300"/>
                  <a:pt x="54708" y="38300"/>
                </a:cubicBezTo>
                <a:close/>
                <a:moveTo>
                  <a:pt x="12007" y="38139"/>
                </a:moveTo>
                <a:cubicBezTo>
                  <a:pt x="11976" y="38139"/>
                  <a:pt x="11944" y="38142"/>
                  <a:pt x="11910" y="38149"/>
                </a:cubicBezTo>
                <a:cubicBezTo>
                  <a:pt x="11759" y="38186"/>
                  <a:pt x="11645" y="38300"/>
                  <a:pt x="11645" y="38451"/>
                </a:cubicBezTo>
                <a:lnTo>
                  <a:pt x="11683" y="38565"/>
                </a:lnTo>
                <a:cubicBezTo>
                  <a:pt x="11766" y="38620"/>
                  <a:pt x="11890" y="38655"/>
                  <a:pt x="12009" y="38655"/>
                </a:cubicBezTo>
                <a:cubicBezTo>
                  <a:pt x="12053" y="38655"/>
                  <a:pt x="12096" y="38650"/>
                  <a:pt x="12137" y="38640"/>
                </a:cubicBezTo>
                <a:cubicBezTo>
                  <a:pt x="12250" y="38602"/>
                  <a:pt x="12364" y="38527"/>
                  <a:pt x="12402" y="38375"/>
                </a:cubicBezTo>
                <a:lnTo>
                  <a:pt x="12364" y="38300"/>
                </a:lnTo>
                <a:cubicBezTo>
                  <a:pt x="12270" y="38207"/>
                  <a:pt x="12151" y="38139"/>
                  <a:pt x="12007" y="38139"/>
                </a:cubicBezTo>
                <a:close/>
                <a:moveTo>
                  <a:pt x="2392" y="38237"/>
                </a:moveTo>
                <a:cubicBezTo>
                  <a:pt x="2346" y="38237"/>
                  <a:pt x="2293" y="38244"/>
                  <a:pt x="2231" y="38262"/>
                </a:cubicBezTo>
                <a:lnTo>
                  <a:pt x="2156" y="38300"/>
                </a:lnTo>
                <a:cubicBezTo>
                  <a:pt x="2042" y="38375"/>
                  <a:pt x="2042" y="38489"/>
                  <a:pt x="2042" y="38640"/>
                </a:cubicBezTo>
                <a:lnTo>
                  <a:pt x="2080" y="38716"/>
                </a:lnTo>
                <a:cubicBezTo>
                  <a:pt x="2137" y="38754"/>
                  <a:pt x="2212" y="38763"/>
                  <a:pt x="2288" y="38763"/>
                </a:cubicBezTo>
                <a:cubicBezTo>
                  <a:pt x="2364" y="38763"/>
                  <a:pt x="2439" y="38754"/>
                  <a:pt x="2496" y="38754"/>
                </a:cubicBezTo>
                <a:cubicBezTo>
                  <a:pt x="2609" y="38716"/>
                  <a:pt x="2723" y="38640"/>
                  <a:pt x="2761" y="38565"/>
                </a:cubicBezTo>
                <a:lnTo>
                  <a:pt x="2685" y="38413"/>
                </a:lnTo>
                <a:cubicBezTo>
                  <a:pt x="2685" y="38413"/>
                  <a:pt x="2685" y="38413"/>
                  <a:pt x="2647" y="38375"/>
                </a:cubicBezTo>
                <a:cubicBezTo>
                  <a:pt x="2618" y="38317"/>
                  <a:pt x="2545" y="38237"/>
                  <a:pt x="2392" y="38237"/>
                </a:cubicBezTo>
                <a:close/>
                <a:moveTo>
                  <a:pt x="7084" y="38237"/>
                </a:moveTo>
                <a:cubicBezTo>
                  <a:pt x="7021" y="38237"/>
                  <a:pt x="6964" y="38256"/>
                  <a:pt x="6919" y="38300"/>
                </a:cubicBezTo>
                <a:cubicBezTo>
                  <a:pt x="6806" y="38375"/>
                  <a:pt x="6806" y="38527"/>
                  <a:pt x="6806" y="38678"/>
                </a:cubicBezTo>
                <a:lnTo>
                  <a:pt x="6806" y="38716"/>
                </a:lnTo>
                <a:lnTo>
                  <a:pt x="6957" y="38829"/>
                </a:lnTo>
                <a:cubicBezTo>
                  <a:pt x="7184" y="38829"/>
                  <a:pt x="7335" y="38640"/>
                  <a:pt x="7335" y="38451"/>
                </a:cubicBezTo>
                <a:cubicBezTo>
                  <a:pt x="7335" y="38375"/>
                  <a:pt x="7335" y="38338"/>
                  <a:pt x="7297" y="38300"/>
                </a:cubicBezTo>
                <a:lnTo>
                  <a:pt x="7222" y="38262"/>
                </a:lnTo>
                <a:cubicBezTo>
                  <a:pt x="7175" y="38246"/>
                  <a:pt x="7128" y="38237"/>
                  <a:pt x="7084" y="38237"/>
                </a:cubicBezTo>
                <a:close/>
                <a:moveTo>
                  <a:pt x="959" y="37461"/>
                </a:moveTo>
                <a:cubicBezTo>
                  <a:pt x="764" y="37461"/>
                  <a:pt x="666" y="37554"/>
                  <a:pt x="568" y="37619"/>
                </a:cubicBezTo>
                <a:cubicBezTo>
                  <a:pt x="530" y="37657"/>
                  <a:pt x="492" y="37657"/>
                  <a:pt x="454" y="37695"/>
                </a:cubicBezTo>
                <a:lnTo>
                  <a:pt x="379" y="37733"/>
                </a:lnTo>
                <a:cubicBezTo>
                  <a:pt x="341" y="37846"/>
                  <a:pt x="379" y="37960"/>
                  <a:pt x="417" y="37997"/>
                </a:cubicBezTo>
                <a:cubicBezTo>
                  <a:pt x="379" y="38035"/>
                  <a:pt x="379" y="38073"/>
                  <a:pt x="379" y="38073"/>
                </a:cubicBezTo>
                <a:lnTo>
                  <a:pt x="454" y="38224"/>
                </a:lnTo>
                <a:cubicBezTo>
                  <a:pt x="568" y="38262"/>
                  <a:pt x="681" y="38300"/>
                  <a:pt x="832" y="38338"/>
                </a:cubicBezTo>
                <a:lnTo>
                  <a:pt x="719" y="38375"/>
                </a:lnTo>
                <a:cubicBezTo>
                  <a:pt x="719" y="38413"/>
                  <a:pt x="719" y="38413"/>
                  <a:pt x="719" y="38413"/>
                </a:cubicBezTo>
                <a:cubicBezTo>
                  <a:pt x="681" y="38451"/>
                  <a:pt x="643" y="38527"/>
                  <a:pt x="681" y="38640"/>
                </a:cubicBezTo>
                <a:lnTo>
                  <a:pt x="681" y="38678"/>
                </a:lnTo>
                <a:cubicBezTo>
                  <a:pt x="760" y="38809"/>
                  <a:pt x="928" y="38849"/>
                  <a:pt x="1050" y="38849"/>
                </a:cubicBezTo>
                <a:cubicBezTo>
                  <a:pt x="1104" y="38849"/>
                  <a:pt x="1149" y="38841"/>
                  <a:pt x="1173" y="38829"/>
                </a:cubicBezTo>
                <a:lnTo>
                  <a:pt x="1286" y="38716"/>
                </a:lnTo>
                <a:cubicBezTo>
                  <a:pt x="1286" y="38602"/>
                  <a:pt x="1248" y="38451"/>
                  <a:pt x="1135" y="38375"/>
                </a:cubicBezTo>
                <a:cubicBezTo>
                  <a:pt x="1135" y="38338"/>
                  <a:pt x="1097" y="38338"/>
                  <a:pt x="1097" y="38338"/>
                </a:cubicBezTo>
                <a:lnTo>
                  <a:pt x="1135" y="38338"/>
                </a:lnTo>
                <a:lnTo>
                  <a:pt x="1248" y="38224"/>
                </a:lnTo>
                <a:lnTo>
                  <a:pt x="1248" y="38186"/>
                </a:lnTo>
                <a:cubicBezTo>
                  <a:pt x="1286" y="38111"/>
                  <a:pt x="1286" y="37960"/>
                  <a:pt x="1286" y="37846"/>
                </a:cubicBezTo>
                <a:cubicBezTo>
                  <a:pt x="1286" y="37695"/>
                  <a:pt x="1248" y="37582"/>
                  <a:pt x="1135" y="37506"/>
                </a:cubicBezTo>
                <a:lnTo>
                  <a:pt x="1059" y="37468"/>
                </a:lnTo>
                <a:cubicBezTo>
                  <a:pt x="1023" y="37463"/>
                  <a:pt x="990" y="37461"/>
                  <a:pt x="959" y="37461"/>
                </a:cubicBezTo>
                <a:close/>
                <a:moveTo>
                  <a:pt x="33914" y="38300"/>
                </a:moveTo>
                <a:cubicBezTo>
                  <a:pt x="33838" y="38338"/>
                  <a:pt x="33801" y="38338"/>
                  <a:pt x="33801" y="38338"/>
                </a:cubicBezTo>
                <a:cubicBezTo>
                  <a:pt x="33763" y="38375"/>
                  <a:pt x="33763" y="38375"/>
                  <a:pt x="33725" y="38375"/>
                </a:cubicBezTo>
                <a:lnTo>
                  <a:pt x="33687" y="38375"/>
                </a:lnTo>
                <a:cubicBezTo>
                  <a:pt x="33612" y="38375"/>
                  <a:pt x="33536" y="38413"/>
                  <a:pt x="33498" y="38489"/>
                </a:cubicBezTo>
                <a:lnTo>
                  <a:pt x="33536" y="38602"/>
                </a:lnTo>
                <a:cubicBezTo>
                  <a:pt x="33536" y="38602"/>
                  <a:pt x="33536" y="38678"/>
                  <a:pt x="33536" y="38678"/>
                </a:cubicBezTo>
                <a:lnTo>
                  <a:pt x="33612" y="38829"/>
                </a:lnTo>
                <a:cubicBezTo>
                  <a:pt x="33612" y="38829"/>
                  <a:pt x="33649" y="38829"/>
                  <a:pt x="33687" y="38867"/>
                </a:cubicBezTo>
                <a:cubicBezTo>
                  <a:pt x="33649" y="38829"/>
                  <a:pt x="33612" y="38829"/>
                  <a:pt x="33612" y="38791"/>
                </a:cubicBezTo>
                <a:lnTo>
                  <a:pt x="33612" y="38791"/>
                </a:lnTo>
                <a:lnTo>
                  <a:pt x="33763" y="38905"/>
                </a:lnTo>
                <a:cubicBezTo>
                  <a:pt x="33990" y="38905"/>
                  <a:pt x="34179" y="38867"/>
                  <a:pt x="34292" y="38754"/>
                </a:cubicBezTo>
                <a:lnTo>
                  <a:pt x="34254" y="38565"/>
                </a:lnTo>
                <a:cubicBezTo>
                  <a:pt x="34217" y="38565"/>
                  <a:pt x="34217" y="38527"/>
                  <a:pt x="34217" y="38527"/>
                </a:cubicBezTo>
                <a:cubicBezTo>
                  <a:pt x="34179" y="38451"/>
                  <a:pt x="34141" y="38300"/>
                  <a:pt x="33952" y="38300"/>
                </a:cubicBezTo>
                <a:close/>
                <a:moveTo>
                  <a:pt x="55261" y="38550"/>
                </a:moveTo>
                <a:cubicBezTo>
                  <a:pt x="55220" y="38550"/>
                  <a:pt x="55175" y="38554"/>
                  <a:pt x="55124" y="38565"/>
                </a:cubicBezTo>
                <a:lnTo>
                  <a:pt x="55011" y="38640"/>
                </a:lnTo>
                <a:cubicBezTo>
                  <a:pt x="54973" y="38791"/>
                  <a:pt x="55124" y="38943"/>
                  <a:pt x="55313" y="38943"/>
                </a:cubicBezTo>
                <a:cubicBezTo>
                  <a:pt x="55464" y="38943"/>
                  <a:pt x="55578" y="38867"/>
                  <a:pt x="55578" y="38716"/>
                </a:cubicBezTo>
                <a:lnTo>
                  <a:pt x="55540" y="38640"/>
                </a:lnTo>
                <a:cubicBezTo>
                  <a:pt x="55457" y="38585"/>
                  <a:pt x="55374" y="38550"/>
                  <a:pt x="55261" y="38550"/>
                </a:cubicBezTo>
                <a:close/>
                <a:moveTo>
                  <a:pt x="7713" y="38716"/>
                </a:moveTo>
                <a:cubicBezTo>
                  <a:pt x="7638" y="38716"/>
                  <a:pt x="7487" y="38754"/>
                  <a:pt x="7487" y="38905"/>
                </a:cubicBezTo>
                <a:lnTo>
                  <a:pt x="7600" y="39056"/>
                </a:lnTo>
                <a:cubicBezTo>
                  <a:pt x="7713" y="39056"/>
                  <a:pt x="7789" y="39056"/>
                  <a:pt x="7865" y="39018"/>
                </a:cubicBezTo>
                <a:lnTo>
                  <a:pt x="7902" y="38905"/>
                </a:lnTo>
                <a:cubicBezTo>
                  <a:pt x="7902" y="38791"/>
                  <a:pt x="7827" y="38716"/>
                  <a:pt x="7713" y="38716"/>
                </a:cubicBezTo>
                <a:close/>
                <a:moveTo>
                  <a:pt x="12326" y="38716"/>
                </a:moveTo>
                <a:cubicBezTo>
                  <a:pt x="12212" y="38716"/>
                  <a:pt x="12137" y="38716"/>
                  <a:pt x="12099" y="38754"/>
                </a:cubicBezTo>
                <a:cubicBezTo>
                  <a:pt x="12023" y="38791"/>
                  <a:pt x="11986" y="38867"/>
                  <a:pt x="11986" y="38943"/>
                </a:cubicBezTo>
                <a:lnTo>
                  <a:pt x="11986" y="38980"/>
                </a:lnTo>
                <a:lnTo>
                  <a:pt x="12137" y="39094"/>
                </a:lnTo>
                <a:lnTo>
                  <a:pt x="12326" y="39094"/>
                </a:lnTo>
                <a:lnTo>
                  <a:pt x="12439" y="38980"/>
                </a:lnTo>
                <a:lnTo>
                  <a:pt x="12439" y="38829"/>
                </a:lnTo>
                <a:lnTo>
                  <a:pt x="12326" y="38716"/>
                </a:lnTo>
                <a:close/>
                <a:moveTo>
                  <a:pt x="21135" y="38678"/>
                </a:moveTo>
                <a:lnTo>
                  <a:pt x="20908" y="38754"/>
                </a:lnTo>
                <a:cubicBezTo>
                  <a:pt x="20795" y="39018"/>
                  <a:pt x="20984" y="39094"/>
                  <a:pt x="21097" y="39132"/>
                </a:cubicBezTo>
                <a:lnTo>
                  <a:pt x="21324" y="39056"/>
                </a:lnTo>
                <a:lnTo>
                  <a:pt x="21324" y="39018"/>
                </a:lnTo>
                <a:cubicBezTo>
                  <a:pt x="21324" y="38791"/>
                  <a:pt x="21211" y="38716"/>
                  <a:pt x="21135" y="38678"/>
                </a:cubicBezTo>
                <a:close/>
                <a:moveTo>
                  <a:pt x="17430" y="38754"/>
                </a:moveTo>
                <a:lnTo>
                  <a:pt x="17317" y="38905"/>
                </a:lnTo>
                <a:cubicBezTo>
                  <a:pt x="17317" y="38905"/>
                  <a:pt x="17317" y="38905"/>
                  <a:pt x="17317" y="38943"/>
                </a:cubicBezTo>
                <a:lnTo>
                  <a:pt x="17430" y="38943"/>
                </a:lnTo>
                <a:lnTo>
                  <a:pt x="17317" y="38980"/>
                </a:lnTo>
                <a:cubicBezTo>
                  <a:pt x="17317" y="39094"/>
                  <a:pt x="17354" y="39169"/>
                  <a:pt x="17468" y="39207"/>
                </a:cubicBezTo>
                <a:lnTo>
                  <a:pt x="17619" y="39132"/>
                </a:lnTo>
                <a:cubicBezTo>
                  <a:pt x="17657" y="39094"/>
                  <a:pt x="17770" y="39056"/>
                  <a:pt x="17770" y="38943"/>
                </a:cubicBezTo>
                <a:cubicBezTo>
                  <a:pt x="17770" y="38905"/>
                  <a:pt x="17770" y="38867"/>
                  <a:pt x="17732" y="38829"/>
                </a:cubicBezTo>
                <a:lnTo>
                  <a:pt x="17619" y="38754"/>
                </a:lnTo>
                <a:close/>
                <a:moveTo>
                  <a:pt x="86261" y="38819"/>
                </a:moveTo>
                <a:cubicBezTo>
                  <a:pt x="86242" y="38819"/>
                  <a:pt x="86223" y="38822"/>
                  <a:pt x="86202" y="38829"/>
                </a:cubicBezTo>
                <a:cubicBezTo>
                  <a:pt x="86089" y="38829"/>
                  <a:pt x="85975" y="38905"/>
                  <a:pt x="85975" y="39018"/>
                </a:cubicBezTo>
                <a:cubicBezTo>
                  <a:pt x="85975" y="39056"/>
                  <a:pt x="85975" y="39132"/>
                  <a:pt x="86126" y="39207"/>
                </a:cubicBezTo>
                <a:cubicBezTo>
                  <a:pt x="86164" y="39207"/>
                  <a:pt x="86240" y="39207"/>
                  <a:pt x="86315" y="39169"/>
                </a:cubicBezTo>
                <a:cubicBezTo>
                  <a:pt x="86315" y="39169"/>
                  <a:pt x="86467" y="39094"/>
                  <a:pt x="86467" y="38980"/>
                </a:cubicBezTo>
                <a:lnTo>
                  <a:pt x="86429" y="38943"/>
                </a:lnTo>
                <a:cubicBezTo>
                  <a:pt x="86398" y="38881"/>
                  <a:pt x="86342" y="38819"/>
                  <a:pt x="86261" y="38819"/>
                </a:cubicBezTo>
                <a:close/>
                <a:moveTo>
                  <a:pt x="37581" y="38839"/>
                </a:moveTo>
                <a:cubicBezTo>
                  <a:pt x="37544" y="38839"/>
                  <a:pt x="37506" y="38848"/>
                  <a:pt x="37468" y="38867"/>
                </a:cubicBezTo>
                <a:cubicBezTo>
                  <a:pt x="37355" y="38943"/>
                  <a:pt x="37317" y="39132"/>
                  <a:pt x="37430" y="39207"/>
                </a:cubicBezTo>
                <a:cubicBezTo>
                  <a:pt x="37457" y="39234"/>
                  <a:pt x="37503" y="39261"/>
                  <a:pt x="37540" y="39261"/>
                </a:cubicBezTo>
                <a:cubicBezTo>
                  <a:pt x="37556" y="39261"/>
                  <a:pt x="37570" y="39256"/>
                  <a:pt x="37581" y="39245"/>
                </a:cubicBezTo>
                <a:lnTo>
                  <a:pt x="37657" y="39207"/>
                </a:lnTo>
                <a:lnTo>
                  <a:pt x="37581" y="39207"/>
                </a:lnTo>
                <a:lnTo>
                  <a:pt x="37770" y="39094"/>
                </a:lnTo>
                <a:lnTo>
                  <a:pt x="37770" y="38980"/>
                </a:lnTo>
                <a:lnTo>
                  <a:pt x="37695" y="38867"/>
                </a:lnTo>
                <a:cubicBezTo>
                  <a:pt x="37657" y="38848"/>
                  <a:pt x="37619" y="38839"/>
                  <a:pt x="37581" y="38839"/>
                </a:cubicBezTo>
                <a:close/>
                <a:moveTo>
                  <a:pt x="5142" y="38980"/>
                </a:moveTo>
                <a:lnTo>
                  <a:pt x="4991" y="39094"/>
                </a:lnTo>
                <a:lnTo>
                  <a:pt x="4991" y="39207"/>
                </a:lnTo>
                <a:lnTo>
                  <a:pt x="5142" y="39321"/>
                </a:lnTo>
                <a:cubicBezTo>
                  <a:pt x="5180" y="39321"/>
                  <a:pt x="5218" y="39358"/>
                  <a:pt x="5332" y="39358"/>
                </a:cubicBezTo>
                <a:lnTo>
                  <a:pt x="5445" y="39245"/>
                </a:lnTo>
                <a:lnTo>
                  <a:pt x="5445" y="39094"/>
                </a:lnTo>
                <a:lnTo>
                  <a:pt x="5332" y="38980"/>
                </a:lnTo>
                <a:close/>
                <a:moveTo>
                  <a:pt x="9453" y="39283"/>
                </a:moveTo>
                <a:lnTo>
                  <a:pt x="9339" y="39358"/>
                </a:lnTo>
                <a:cubicBezTo>
                  <a:pt x="9301" y="39548"/>
                  <a:pt x="9490" y="39623"/>
                  <a:pt x="9566" y="39623"/>
                </a:cubicBezTo>
                <a:lnTo>
                  <a:pt x="9793" y="39548"/>
                </a:lnTo>
                <a:lnTo>
                  <a:pt x="9793" y="39510"/>
                </a:lnTo>
                <a:cubicBezTo>
                  <a:pt x="9793" y="39434"/>
                  <a:pt x="9755" y="39358"/>
                  <a:pt x="9717" y="39358"/>
                </a:cubicBezTo>
                <a:cubicBezTo>
                  <a:pt x="9642" y="39283"/>
                  <a:pt x="9566" y="39283"/>
                  <a:pt x="9453" y="39283"/>
                </a:cubicBezTo>
                <a:close/>
                <a:moveTo>
                  <a:pt x="26882" y="39321"/>
                </a:moveTo>
                <a:lnTo>
                  <a:pt x="26768" y="39434"/>
                </a:lnTo>
                <a:cubicBezTo>
                  <a:pt x="26731" y="39737"/>
                  <a:pt x="26920" y="39774"/>
                  <a:pt x="26995" y="39774"/>
                </a:cubicBezTo>
                <a:lnTo>
                  <a:pt x="27146" y="39661"/>
                </a:lnTo>
                <a:cubicBezTo>
                  <a:pt x="27146" y="39661"/>
                  <a:pt x="27146" y="39623"/>
                  <a:pt x="27184" y="39623"/>
                </a:cubicBezTo>
                <a:cubicBezTo>
                  <a:pt x="27184" y="39585"/>
                  <a:pt x="27184" y="39548"/>
                  <a:pt x="27184" y="39510"/>
                </a:cubicBezTo>
                <a:cubicBezTo>
                  <a:pt x="27184" y="39434"/>
                  <a:pt x="27146" y="39321"/>
                  <a:pt x="26882" y="39321"/>
                </a:cubicBezTo>
                <a:close/>
                <a:moveTo>
                  <a:pt x="57846" y="39434"/>
                </a:moveTo>
                <a:cubicBezTo>
                  <a:pt x="57771" y="39434"/>
                  <a:pt x="57695" y="39434"/>
                  <a:pt x="57619" y="39472"/>
                </a:cubicBezTo>
                <a:cubicBezTo>
                  <a:pt x="57544" y="39510"/>
                  <a:pt x="57468" y="39585"/>
                  <a:pt x="57468" y="39699"/>
                </a:cubicBezTo>
                <a:cubicBezTo>
                  <a:pt x="57468" y="39774"/>
                  <a:pt x="57544" y="39850"/>
                  <a:pt x="57657" y="39888"/>
                </a:cubicBezTo>
                <a:lnTo>
                  <a:pt x="57808" y="39812"/>
                </a:lnTo>
                <a:cubicBezTo>
                  <a:pt x="57846" y="39774"/>
                  <a:pt x="57960" y="39737"/>
                  <a:pt x="57960" y="39623"/>
                </a:cubicBezTo>
                <a:cubicBezTo>
                  <a:pt x="57960" y="39585"/>
                  <a:pt x="57960" y="39548"/>
                  <a:pt x="57922" y="39510"/>
                </a:cubicBezTo>
                <a:lnTo>
                  <a:pt x="57846" y="39434"/>
                </a:lnTo>
                <a:close/>
                <a:moveTo>
                  <a:pt x="5785" y="39888"/>
                </a:moveTo>
                <a:lnTo>
                  <a:pt x="5823" y="39963"/>
                </a:lnTo>
                <a:cubicBezTo>
                  <a:pt x="5823" y="39963"/>
                  <a:pt x="5785" y="39926"/>
                  <a:pt x="5785" y="39888"/>
                </a:cubicBezTo>
                <a:close/>
                <a:moveTo>
                  <a:pt x="18375" y="39510"/>
                </a:moveTo>
                <a:cubicBezTo>
                  <a:pt x="18224" y="39623"/>
                  <a:pt x="18262" y="39774"/>
                  <a:pt x="18375" y="39888"/>
                </a:cubicBezTo>
                <a:cubicBezTo>
                  <a:pt x="18430" y="39943"/>
                  <a:pt x="18486" y="39978"/>
                  <a:pt x="18556" y="39978"/>
                </a:cubicBezTo>
                <a:cubicBezTo>
                  <a:pt x="18582" y="39978"/>
                  <a:pt x="18609" y="39974"/>
                  <a:pt x="18640" y="39963"/>
                </a:cubicBezTo>
                <a:lnTo>
                  <a:pt x="18791" y="39850"/>
                </a:lnTo>
                <a:cubicBezTo>
                  <a:pt x="18753" y="39774"/>
                  <a:pt x="18715" y="39548"/>
                  <a:pt x="18489" y="39510"/>
                </a:cubicBezTo>
                <a:close/>
                <a:moveTo>
                  <a:pt x="35653" y="39780"/>
                </a:moveTo>
                <a:cubicBezTo>
                  <a:pt x="35614" y="39780"/>
                  <a:pt x="35575" y="39789"/>
                  <a:pt x="35540" y="39812"/>
                </a:cubicBezTo>
                <a:cubicBezTo>
                  <a:pt x="35502" y="39812"/>
                  <a:pt x="35426" y="39850"/>
                  <a:pt x="35426" y="39963"/>
                </a:cubicBezTo>
                <a:lnTo>
                  <a:pt x="35540" y="40077"/>
                </a:lnTo>
                <a:cubicBezTo>
                  <a:pt x="35592" y="40103"/>
                  <a:pt x="35662" y="40147"/>
                  <a:pt x="35738" y="40147"/>
                </a:cubicBezTo>
                <a:cubicBezTo>
                  <a:pt x="35772" y="40147"/>
                  <a:pt x="35807" y="40138"/>
                  <a:pt x="35842" y="40115"/>
                </a:cubicBezTo>
                <a:cubicBezTo>
                  <a:pt x="35880" y="40115"/>
                  <a:pt x="35956" y="40077"/>
                  <a:pt x="35956" y="39963"/>
                </a:cubicBezTo>
                <a:lnTo>
                  <a:pt x="35880" y="39850"/>
                </a:lnTo>
                <a:cubicBezTo>
                  <a:pt x="35828" y="39824"/>
                  <a:pt x="35740" y="39780"/>
                  <a:pt x="35653" y="39780"/>
                </a:cubicBezTo>
                <a:close/>
                <a:moveTo>
                  <a:pt x="6022" y="39575"/>
                </a:moveTo>
                <a:cubicBezTo>
                  <a:pt x="5995" y="39575"/>
                  <a:pt x="5967" y="39578"/>
                  <a:pt x="5936" y="39585"/>
                </a:cubicBezTo>
                <a:lnTo>
                  <a:pt x="5861" y="39737"/>
                </a:lnTo>
                <a:cubicBezTo>
                  <a:pt x="5823" y="39737"/>
                  <a:pt x="5785" y="39774"/>
                  <a:pt x="5747" y="39812"/>
                </a:cubicBezTo>
                <a:lnTo>
                  <a:pt x="5785" y="39888"/>
                </a:lnTo>
                <a:lnTo>
                  <a:pt x="5747" y="39888"/>
                </a:lnTo>
                <a:lnTo>
                  <a:pt x="5823" y="40077"/>
                </a:lnTo>
                <a:lnTo>
                  <a:pt x="5861" y="40077"/>
                </a:lnTo>
                <a:cubicBezTo>
                  <a:pt x="5936" y="40115"/>
                  <a:pt x="6050" y="40152"/>
                  <a:pt x="6201" y="40190"/>
                </a:cubicBezTo>
                <a:lnTo>
                  <a:pt x="6314" y="40152"/>
                </a:lnTo>
                <a:cubicBezTo>
                  <a:pt x="6390" y="40115"/>
                  <a:pt x="6428" y="40039"/>
                  <a:pt x="6428" y="40001"/>
                </a:cubicBezTo>
                <a:cubicBezTo>
                  <a:pt x="6428" y="39926"/>
                  <a:pt x="6390" y="39888"/>
                  <a:pt x="6390" y="39888"/>
                </a:cubicBezTo>
                <a:cubicBezTo>
                  <a:pt x="6390" y="39850"/>
                  <a:pt x="6390" y="39850"/>
                  <a:pt x="6352" y="39850"/>
                </a:cubicBezTo>
                <a:lnTo>
                  <a:pt x="6390" y="39850"/>
                </a:lnTo>
                <a:lnTo>
                  <a:pt x="6239" y="39623"/>
                </a:lnTo>
                <a:cubicBezTo>
                  <a:pt x="6209" y="39623"/>
                  <a:pt x="6130" y="39575"/>
                  <a:pt x="6022" y="39575"/>
                </a:cubicBezTo>
                <a:close/>
                <a:moveTo>
                  <a:pt x="27336" y="40001"/>
                </a:moveTo>
                <a:lnTo>
                  <a:pt x="27222" y="40115"/>
                </a:lnTo>
                <a:cubicBezTo>
                  <a:pt x="27184" y="40152"/>
                  <a:pt x="27146" y="40190"/>
                  <a:pt x="27109" y="40228"/>
                </a:cubicBezTo>
                <a:lnTo>
                  <a:pt x="27260" y="40379"/>
                </a:lnTo>
                <a:lnTo>
                  <a:pt x="27449" y="40379"/>
                </a:lnTo>
                <a:lnTo>
                  <a:pt x="27562" y="40266"/>
                </a:lnTo>
                <a:lnTo>
                  <a:pt x="27562" y="40190"/>
                </a:lnTo>
                <a:lnTo>
                  <a:pt x="27562" y="40152"/>
                </a:lnTo>
                <a:cubicBezTo>
                  <a:pt x="27562" y="40115"/>
                  <a:pt x="27562" y="40077"/>
                  <a:pt x="27487" y="40039"/>
                </a:cubicBezTo>
                <a:cubicBezTo>
                  <a:pt x="27487" y="40001"/>
                  <a:pt x="27411" y="40001"/>
                  <a:pt x="27336" y="40001"/>
                </a:cubicBezTo>
                <a:close/>
                <a:moveTo>
                  <a:pt x="80002" y="39812"/>
                </a:moveTo>
                <a:cubicBezTo>
                  <a:pt x="79737" y="39888"/>
                  <a:pt x="79510" y="40001"/>
                  <a:pt x="79434" y="40228"/>
                </a:cubicBezTo>
                <a:lnTo>
                  <a:pt x="79510" y="40379"/>
                </a:lnTo>
                <a:cubicBezTo>
                  <a:pt x="79586" y="40417"/>
                  <a:pt x="79671" y="40436"/>
                  <a:pt x="79751" y="40436"/>
                </a:cubicBezTo>
                <a:cubicBezTo>
                  <a:pt x="79831" y="40436"/>
                  <a:pt x="79907" y="40417"/>
                  <a:pt x="79964" y="40379"/>
                </a:cubicBezTo>
                <a:cubicBezTo>
                  <a:pt x="80115" y="40304"/>
                  <a:pt x="80191" y="40152"/>
                  <a:pt x="80191" y="40001"/>
                </a:cubicBezTo>
                <a:cubicBezTo>
                  <a:pt x="80191" y="39963"/>
                  <a:pt x="80191" y="39926"/>
                  <a:pt x="80191" y="39888"/>
                </a:cubicBezTo>
                <a:lnTo>
                  <a:pt x="80002" y="39812"/>
                </a:lnTo>
                <a:close/>
                <a:moveTo>
                  <a:pt x="11040" y="40039"/>
                </a:moveTo>
                <a:cubicBezTo>
                  <a:pt x="10927" y="40039"/>
                  <a:pt x="10814" y="40115"/>
                  <a:pt x="10814" y="40190"/>
                </a:cubicBezTo>
                <a:lnTo>
                  <a:pt x="10889" y="40341"/>
                </a:lnTo>
                <a:cubicBezTo>
                  <a:pt x="10889" y="40374"/>
                  <a:pt x="10973" y="40463"/>
                  <a:pt x="11141" y="40463"/>
                </a:cubicBezTo>
                <a:cubicBezTo>
                  <a:pt x="11168" y="40463"/>
                  <a:pt x="11198" y="40460"/>
                  <a:pt x="11229" y="40455"/>
                </a:cubicBezTo>
                <a:lnTo>
                  <a:pt x="11305" y="40379"/>
                </a:lnTo>
                <a:cubicBezTo>
                  <a:pt x="11305" y="40341"/>
                  <a:pt x="11305" y="40304"/>
                  <a:pt x="11305" y="40304"/>
                </a:cubicBezTo>
                <a:cubicBezTo>
                  <a:pt x="11305" y="40152"/>
                  <a:pt x="11192" y="40077"/>
                  <a:pt x="11040" y="40039"/>
                </a:cubicBezTo>
                <a:close/>
                <a:moveTo>
                  <a:pt x="85937" y="40266"/>
                </a:moveTo>
                <a:lnTo>
                  <a:pt x="85711" y="40341"/>
                </a:lnTo>
                <a:lnTo>
                  <a:pt x="85711" y="40493"/>
                </a:lnTo>
                <a:lnTo>
                  <a:pt x="85824" y="40606"/>
                </a:lnTo>
                <a:lnTo>
                  <a:pt x="86013" y="40606"/>
                </a:lnTo>
                <a:lnTo>
                  <a:pt x="86126" y="40493"/>
                </a:lnTo>
                <a:cubicBezTo>
                  <a:pt x="86164" y="40493"/>
                  <a:pt x="86164" y="40455"/>
                  <a:pt x="86164" y="40455"/>
                </a:cubicBezTo>
                <a:cubicBezTo>
                  <a:pt x="86164" y="40304"/>
                  <a:pt x="86013" y="40266"/>
                  <a:pt x="85937" y="40266"/>
                </a:cubicBezTo>
                <a:close/>
                <a:moveTo>
                  <a:pt x="64689" y="40266"/>
                </a:moveTo>
                <a:cubicBezTo>
                  <a:pt x="64463" y="40266"/>
                  <a:pt x="64387" y="40379"/>
                  <a:pt x="64311" y="40493"/>
                </a:cubicBezTo>
                <a:lnTo>
                  <a:pt x="64349" y="40606"/>
                </a:lnTo>
                <a:cubicBezTo>
                  <a:pt x="64387" y="40644"/>
                  <a:pt x="64463" y="40682"/>
                  <a:pt x="64538" y="40682"/>
                </a:cubicBezTo>
                <a:cubicBezTo>
                  <a:pt x="64652" y="40682"/>
                  <a:pt x="64765" y="40644"/>
                  <a:pt x="64841" y="40568"/>
                </a:cubicBezTo>
                <a:lnTo>
                  <a:pt x="64765" y="40379"/>
                </a:lnTo>
                <a:lnTo>
                  <a:pt x="64803" y="40379"/>
                </a:lnTo>
                <a:lnTo>
                  <a:pt x="64689" y="40266"/>
                </a:lnTo>
                <a:close/>
                <a:moveTo>
                  <a:pt x="379" y="40379"/>
                </a:moveTo>
                <a:cubicBezTo>
                  <a:pt x="265" y="40379"/>
                  <a:pt x="152" y="40417"/>
                  <a:pt x="114" y="40568"/>
                </a:cubicBezTo>
                <a:lnTo>
                  <a:pt x="227" y="40720"/>
                </a:lnTo>
                <a:cubicBezTo>
                  <a:pt x="379" y="40720"/>
                  <a:pt x="454" y="40720"/>
                  <a:pt x="492" y="40644"/>
                </a:cubicBezTo>
                <a:lnTo>
                  <a:pt x="568" y="40531"/>
                </a:lnTo>
                <a:cubicBezTo>
                  <a:pt x="568" y="40455"/>
                  <a:pt x="492" y="40379"/>
                  <a:pt x="379" y="40379"/>
                </a:cubicBezTo>
                <a:close/>
                <a:moveTo>
                  <a:pt x="28772" y="39888"/>
                </a:moveTo>
                <a:cubicBezTo>
                  <a:pt x="28700" y="39960"/>
                  <a:pt x="28659" y="39986"/>
                  <a:pt x="28609" y="39986"/>
                </a:cubicBezTo>
                <a:cubicBezTo>
                  <a:pt x="28580" y="39986"/>
                  <a:pt x="28549" y="39977"/>
                  <a:pt x="28508" y="39963"/>
                </a:cubicBezTo>
                <a:lnTo>
                  <a:pt x="28356" y="40001"/>
                </a:lnTo>
                <a:cubicBezTo>
                  <a:pt x="28281" y="40077"/>
                  <a:pt x="28281" y="40152"/>
                  <a:pt x="28281" y="40266"/>
                </a:cubicBezTo>
                <a:lnTo>
                  <a:pt x="28281" y="40417"/>
                </a:lnTo>
                <a:lnTo>
                  <a:pt x="28394" y="40531"/>
                </a:lnTo>
                <a:cubicBezTo>
                  <a:pt x="28432" y="40568"/>
                  <a:pt x="28470" y="40568"/>
                  <a:pt x="28508" y="40568"/>
                </a:cubicBezTo>
                <a:lnTo>
                  <a:pt x="28470" y="40682"/>
                </a:lnTo>
                <a:cubicBezTo>
                  <a:pt x="28583" y="40757"/>
                  <a:pt x="28772" y="40757"/>
                  <a:pt x="28961" y="40757"/>
                </a:cubicBezTo>
                <a:lnTo>
                  <a:pt x="29075" y="40644"/>
                </a:lnTo>
                <a:cubicBezTo>
                  <a:pt x="29075" y="40606"/>
                  <a:pt x="29075" y="40606"/>
                  <a:pt x="29075" y="40606"/>
                </a:cubicBezTo>
                <a:lnTo>
                  <a:pt x="29264" y="40493"/>
                </a:lnTo>
                <a:cubicBezTo>
                  <a:pt x="29264" y="40190"/>
                  <a:pt x="29150" y="40001"/>
                  <a:pt x="28961" y="39888"/>
                </a:cubicBezTo>
                <a:close/>
                <a:moveTo>
                  <a:pt x="14443" y="40341"/>
                </a:moveTo>
                <a:lnTo>
                  <a:pt x="14216" y="40455"/>
                </a:lnTo>
                <a:cubicBezTo>
                  <a:pt x="14254" y="40531"/>
                  <a:pt x="14254" y="40531"/>
                  <a:pt x="14254" y="40568"/>
                </a:cubicBezTo>
                <a:lnTo>
                  <a:pt x="14254" y="40606"/>
                </a:lnTo>
                <a:cubicBezTo>
                  <a:pt x="14254" y="40644"/>
                  <a:pt x="14254" y="40682"/>
                  <a:pt x="14292" y="40757"/>
                </a:cubicBezTo>
                <a:lnTo>
                  <a:pt x="14405" y="40795"/>
                </a:lnTo>
                <a:lnTo>
                  <a:pt x="14594" y="40795"/>
                </a:lnTo>
                <a:lnTo>
                  <a:pt x="14746" y="40720"/>
                </a:lnTo>
                <a:cubicBezTo>
                  <a:pt x="14746" y="40682"/>
                  <a:pt x="14746" y="40644"/>
                  <a:pt x="14746" y="40644"/>
                </a:cubicBezTo>
                <a:cubicBezTo>
                  <a:pt x="14746" y="40455"/>
                  <a:pt x="14594" y="40379"/>
                  <a:pt x="14481" y="40341"/>
                </a:cubicBezTo>
                <a:close/>
                <a:moveTo>
                  <a:pt x="61060" y="40379"/>
                </a:moveTo>
                <a:lnTo>
                  <a:pt x="60909" y="40493"/>
                </a:lnTo>
                <a:lnTo>
                  <a:pt x="60909" y="40757"/>
                </a:lnTo>
                <a:lnTo>
                  <a:pt x="61060" y="40871"/>
                </a:lnTo>
                <a:cubicBezTo>
                  <a:pt x="61098" y="40871"/>
                  <a:pt x="61136" y="40871"/>
                  <a:pt x="61173" y="40909"/>
                </a:cubicBezTo>
                <a:lnTo>
                  <a:pt x="61362" y="40833"/>
                </a:lnTo>
                <a:cubicBezTo>
                  <a:pt x="61400" y="40795"/>
                  <a:pt x="61400" y="40720"/>
                  <a:pt x="61400" y="40682"/>
                </a:cubicBezTo>
                <a:cubicBezTo>
                  <a:pt x="61400" y="40493"/>
                  <a:pt x="61287" y="40379"/>
                  <a:pt x="61060" y="40379"/>
                </a:cubicBezTo>
                <a:close/>
                <a:moveTo>
                  <a:pt x="79841" y="40553"/>
                </a:moveTo>
                <a:cubicBezTo>
                  <a:pt x="79819" y="40553"/>
                  <a:pt x="79797" y="40557"/>
                  <a:pt x="79775" y="40568"/>
                </a:cubicBezTo>
                <a:cubicBezTo>
                  <a:pt x="79661" y="40644"/>
                  <a:pt x="79623" y="40833"/>
                  <a:pt x="79737" y="40946"/>
                </a:cubicBezTo>
                <a:cubicBezTo>
                  <a:pt x="79762" y="40946"/>
                  <a:pt x="79804" y="40963"/>
                  <a:pt x="79841" y="40963"/>
                </a:cubicBezTo>
                <a:cubicBezTo>
                  <a:pt x="79859" y="40963"/>
                  <a:pt x="79876" y="40959"/>
                  <a:pt x="79888" y="40946"/>
                </a:cubicBezTo>
                <a:lnTo>
                  <a:pt x="79964" y="40909"/>
                </a:lnTo>
                <a:lnTo>
                  <a:pt x="79888" y="40909"/>
                </a:lnTo>
                <a:lnTo>
                  <a:pt x="80077" y="40795"/>
                </a:lnTo>
                <a:lnTo>
                  <a:pt x="80077" y="40682"/>
                </a:lnTo>
                <a:lnTo>
                  <a:pt x="80002" y="40606"/>
                </a:lnTo>
                <a:cubicBezTo>
                  <a:pt x="79948" y="40579"/>
                  <a:pt x="79895" y="40553"/>
                  <a:pt x="79841" y="40553"/>
                </a:cubicBezTo>
                <a:close/>
                <a:moveTo>
                  <a:pt x="32629" y="40568"/>
                </a:moveTo>
                <a:lnTo>
                  <a:pt x="32553" y="40682"/>
                </a:lnTo>
                <a:lnTo>
                  <a:pt x="32553" y="40909"/>
                </a:lnTo>
                <a:lnTo>
                  <a:pt x="32666" y="41022"/>
                </a:lnTo>
                <a:lnTo>
                  <a:pt x="32818" y="41022"/>
                </a:lnTo>
                <a:lnTo>
                  <a:pt x="32931" y="40871"/>
                </a:lnTo>
                <a:cubicBezTo>
                  <a:pt x="32931" y="40871"/>
                  <a:pt x="32931" y="40833"/>
                  <a:pt x="32931" y="40833"/>
                </a:cubicBezTo>
                <a:cubicBezTo>
                  <a:pt x="32931" y="40795"/>
                  <a:pt x="32931" y="40795"/>
                  <a:pt x="32931" y="40757"/>
                </a:cubicBezTo>
                <a:cubicBezTo>
                  <a:pt x="32931" y="40720"/>
                  <a:pt x="32931" y="40644"/>
                  <a:pt x="32855" y="40606"/>
                </a:cubicBezTo>
                <a:cubicBezTo>
                  <a:pt x="32818" y="40568"/>
                  <a:pt x="32742" y="40568"/>
                  <a:pt x="32629" y="40568"/>
                </a:cubicBezTo>
                <a:close/>
                <a:moveTo>
                  <a:pt x="12231" y="40413"/>
                </a:moveTo>
                <a:cubicBezTo>
                  <a:pt x="12214" y="40413"/>
                  <a:pt x="12195" y="40414"/>
                  <a:pt x="12175" y="40417"/>
                </a:cubicBezTo>
                <a:lnTo>
                  <a:pt x="12061" y="40531"/>
                </a:lnTo>
                <a:cubicBezTo>
                  <a:pt x="12023" y="40644"/>
                  <a:pt x="12061" y="40757"/>
                  <a:pt x="12137" y="40795"/>
                </a:cubicBezTo>
                <a:cubicBezTo>
                  <a:pt x="12175" y="40833"/>
                  <a:pt x="12212" y="40833"/>
                  <a:pt x="12250" y="40871"/>
                </a:cubicBezTo>
                <a:cubicBezTo>
                  <a:pt x="12212" y="40871"/>
                  <a:pt x="12175" y="40946"/>
                  <a:pt x="12175" y="41022"/>
                </a:cubicBezTo>
                <a:lnTo>
                  <a:pt x="12326" y="41022"/>
                </a:lnTo>
                <a:cubicBezTo>
                  <a:pt x="12326" y="41022"/>
                  <a:pt x="12288" y="41022"/>
                  <a:pt x="12326" y="41060"/>
                </a:cubicBezTo>
                <a:lnTo>
                  <a:pt x="12477" y="41060"/>
                </a:lnTo>
                <a:cubicBezTo>
                  <a:pt x="12515" y="41022"/>
                  <a:pt x="12477" y="41022"/>
                  <a:pt x="12477" y="41022"/>
                </a:cubicBezTo>
                <a:lnTo>
                  <a:pt x="12628" y="41022"/>
                </a:lnTo>
                <a:cubicBezTo>
                  <a:pt x="12628" y="40909"/>
                  <a:pt x="12553" y="40833"/>
                  <a:pt x="12402" y="40833"/>
                </a:cubicBezTo>
                <a:lnTo>
                  <a:pt x="12515" y="40720"/>
                </a:lnTo>
                <a:lnTo>
                  <a:pt x="12515" y="40682"/>
                </a:lnTo>
                <a:cubicBezTo>
                  <a:pt x="12480" y="40612"/>
                  <a:pt x="12445" y="40413"/>
                  <a:pt x="12231" y="40413"/>
                </a:cubicBezTo>
                <a:close/>
                <a:moveTo>
                  <a:pt x="33347" y="40720"/>
                </a:moveTo>
                <a:cubicBezTo>
                  <a:pt x="33082" y="40757"/>
                  <a:pt x="33044" y="40871"/>
                  <a:pt x="33082" y="40984"/>
                </a:cubicBezTo>
                <a:lnTo>
                  <a:pt x="33234" y="41060"/>
                </a:lnTo>
                <a:lnTo>
                  <a:pt x="33271" y="41060"/>
                </a:lnTo>
                <a:cubicBezTo>
                  <a:pt x="33347" y="41060"/>
                  <a:pt x="33536" y="41060"/>
                  <a:pt x="33536" y="40909"/>
                </a:cubicBezTo>
                <a:lnTo>
                  <a:pt x="33460" y="40833"/>
                </a:lnTo>
                <a:cubicBezTo>
                  <a:pt x="33460" y="40871"/>
                  <a:pt x="33460" y="40871"/>
                  <a:pt x="33460" y="40871"/>
                </a:cubicBezTo>
                <a:lnTo>
                  <a:pt x="33347" y="40720"/>
                </a:lnTo>
                <a:close/>
                <a:moveTo>
                  <a:pt x="89038" y="40531"/>
                </a:moveTo>
                <a:lnTo>
                  <a:pt x="88849" y="40682"/>
                </a:lnTo>
                <a:cubicBezTo>
                  <a:pt x="88849" y="40682"/>
                  <a:pt x="88849" y="40644"/>
                  <a:pt x="88849" y="40644"/>
                </a:cubicBezTo>
                <a:cubicBezTo>
                  <a:pt x="88849" y="40644"/>
                  <a:pt x="88849" y="40682"/>
                  <a:pt x="88811" y="40682"/>
                </a:cubicBezTo>
                <a:cubicBezTo>
                  <a:pt x="88735" y="40682"/>
                  <a:pt x="88622" y="40720"/>
                  <a:pt x="88584" y="40795"/>
                </a:cubicBezTo>
                <a:lnTo>
                  <a:pt x="88622" y="40909"/>
                </a:lnTo>
                <a:cubicBezTo>
                  <a:pt x="88714" y="41024"/>
                  <a:pt x="88864" y="41069"/>
                  <a:pt x="89026" y="41069"/>
                </a:cubicBezTo>
                <a:cubicBezTo>
                  <a:pt x="89129" y="41069"/>
                  <a:pt x="89238" y="41051"/>
                  <a:pt x="89340" y="41022"/>
                </a:cubicBezTo>
                <a:lnTo>
                  <a:pt x="89416" y="40909"/>
                </a:lnTo>
                <a:lnTo>
                  <a:pt x="89416" y="40871"/>
                </a:lnTo>
                <a:cubicBezTo>
                  <a:pt x="89416" y="40819"/>
                  <a:pt x="89398" y="40786"/>
                  <a:pt x="89375" y="40757"/>
                </a:cubicBezTo>
                <a:lnTo>
                  <a:pt x="89375" y="40757"/>
                </a:lnTo>
                <a:cubicBezTo>
                  <a:pt x="89376" y="40757"/>
                  <a:pt x="89377" y="40757"/>
                  <a:pt x="89378" y="40757"/>
                </a:cubicBezTo>
                <a:lnTo>
                  <a:pt x="89264" y="40568"/>
                </a:lnTo>
                <a:cubicBezTo>
                  <a:pt x="89231" y="40579"/>
                  <a:pt x="89201" y="40584"/>
                  <a:pt x="89174" y="40584"/>
                </a:cubicBezTo>
                <a:cubicBezTo>
                  <a:pt x="89110" y="40584"/>
                  <a:pt x="89064" y="40557"/>
                  <a:pt x="89038" y="40531"/>
                </a:cubicBezTo>
                <a:close/>
                <a:moveTo>
                  <a:pt x="70247" y="40720"/>
                </a:moveTo>
                <a:cubicBezTo>
                  <a:pt x="70134" y="40795"/>
                  <a:pt x="70096" y="40984"/>
                  <a:pt x="70209" y="41098"/>
                </a:cubicBezTo>
                <a:cubicBezTo>
                  <a:pt x="70235" y="41098"/>
                  <a:pt x="70277" y="41114"/>
                  <a:pt x="70313" y="41114"/>
                </a:cubicBezTo>
                <a:cubicBezTo>
                  <a:pt x="70331" y="41114"/>
                  <a:pt x="70348" y="41110"/>
                  <a:pt x="70361" y="41098"/>
                </a:cubicBezTo>
                <a:lnTo>
                  <a:pt x="70436" y="41060"/>
                </a:lnTo>
                <a:lnTo>
                  <a:pt x="70361" y="41060"/>
                </a:lnTo>
                <a:lnTo>
                  <a:pt x="70550" y="40946"/>
                </a:lnTo>
                <a:lnTo>
                  <a:pt x="70550" y="40833"/>
                </a:lnTo>
                <a:lnTo>
                  <a:pt x="70474" y="40757"/>
                </a:lnTo>
                <a:cubicBezTo>
                  <a:pt x="70398" y="40720"/>
                  <a:pt x="70323" y="40720"/>
                  <a:pt x="70247" y="40720"/>
                </a:cubicBezTo>
                <a:close/>
                <a:moveTo>
                  <a:pt x="26844" y="40606"/>
                </a:moveTo>
                <a:lnTo>
                  <a:pt x="26693" y="40720"/>
                </a:lnTo>
                <a:cubicBezTo>
                  <a:pt x="26693" y="40757"/>
                  <a:pt x="26693" y="40795"/>
                  <a:pt x="26693" y="40833"/>
                </a:cubicBezTo>
                <a:cubicBezTo>
                  <a:pt x="26693" y="40946"/>
                  <a:pt x="26731" y="41098"/>
                  <a:pt x="26957" y="41173"/>
                </a:cubicBezTo>
                <a:lnTo>
                  <a:pt x="27146" y="41098"/>
                </a:lnTo>
                <a:cubicBezTo>
                  <a:pt x="27146" y="41060"/>
                  <a:pt x="27184" y="41022"/>
                  <a:pt x="27184" y="40984"/>
                </a:cubicBezTo>
                <a:cubicBezTo>
                  <a:pt x="27222" y="40946"/>
                  <a:pt x="27260" y="40871"/>
                  <a:pt x="27260" y="40833"/>
                </a:cubicBezTo>
                <a:cubicBezTo>
                  <a:pt x="27260" y="40720"/>
                  <a:pt x="27184" y="40644"/>
                  <a:pt x="27109" y="40606"/>
                </a:cubicBezTo>
                <a:lnTo>
                  <a:pt x="26882" y="40682"/>
                </a:lnTo>
                <a:cubicBezTo>
                  <a:pt x="26882" y="40644"/>
                  <a:pt x="26919" y="40644"/>
                  <a:pt x="26920" y="40607"/>
                </a:cubicBezTo>
                <a:lnTo>
                  <a:pt x="26920" y="40607"/>
                </a:lnTo>
                <a:cubicBezTo>
                  <a:pt x="26919" y="40625"/>
                  <a:pt x="26910" y="40634"/>
                  <a:pt x="26896" y="40634"/>
                </a:cubicBezTo>
                <a:cubicBezTo>
                  <a:pt x="26882" y="40634"/>
                  <a:pt x="26863" y="40625"/>
                  <a:pt x="26844" y="40606"/>
                </a:cubicBezTo>
                <a:close/>
                <a:moveTo>
                  <a:pt x="34530" y="40671"/>
                </a:moveTo>
                <a:cubicBezTo>
                  <a:pt x="34501" y="40671"/>
                  <a:pt x="34472" y="40675"/>
                  <a:pt x="34443" y="40682"/>
                </a:cubicBezTo>
                <a:cubicBezTo>
                  <a:pt x="34368" y="40720"/>
                  <a:pt x="34292" y="40757"/>
                  <a:pt x="34254" y="40833"/>
                </a:cubicBezTo>
                <a:lnTo>
                  <a:pt x="34292" y="40984"/>
                </a:lnTo>
                <a:cubicBezTo>
                  <a:pt x="34368" y="41022"/>
                  <a:pt x="34443" y="41098"/>
                  <a:pt x="34519" y="41135"/>
                </a:cubicBezTo>
                <a:cubicBezTo>
                  <a:pt x="34632" y="41211"/>
                  <a:pt x="34708" y="41287"/>
                  <a:pt x="34859" y="41324"/>
                </a:cubicBezTo>
                <a:lnTo>
                  <a:pt x="35048" y="41173"/>
                </a:lnTo>
                <a:cubicBezTo>
                  <a:pt x="35048" y="41173"/>
                  <a:pt x="35048" y="41135"/>
                  <a:pt x="35048" y="41135"/>
                </a:cubicBezTo>
                <a:cubicBezTo>
                  <a:pt x="35048" y="41135"/>
                  <a:pt x="35048" y="41135"/>
                  <a:pt x="35048" y="41098"/>
                </a:cubicBezTo>
                <a:cubicBezTo>
                  <a:pt x="35086" y="41098"/>
                  <a:pt x="35162" y="41060"/>
                  <a:pt x="35162" y="40984"/>
                </a:cubicBezTo>
                <a:lnTo>
                  <a:pt x="35048" y="40833"/>
                </a:lnTo>
                <a:cubicBezTo>
                  <a:pt x="35010" y="40833"/>
                  <a:pt x="34935" y="40795"/>
                  <a:pt x="34859" y="40757"/>
                </a:cubicBezTo>
                <a:cubicBezTo>
                  <a:pt x="34767" y="40727"/>
                  <a:pt x="34651" y="40671"/>
                  <a:pt x="34530" y="40671"/>
                </a:cubicBezTo>
                <a:close/>
                <a:moveTo>
                  <a:pt x="6201" y="41022"/>
                </a:moveTo>
                <a:lnTo>
                  <a:pt x="6088" y="41173"/>
                </a:lnTo>
                <a:cubicBezTo>
                  <a:pt x="6088" y="41173"/>
                  <a:pt x="6088" y="41173"/>
                  <a:pt x="6088" y="41211"/>
                </a:cubicBezTo>
                <a:cubicBezTo>
                  <a:pt x="6050" y="41249"/>
                  <a:pt x="6012" y="41287"/>
                  <a:pt x="6012" y="41362"/>
                </a:cubicBezTo>
                <a:lnTo>
                  <a:pt x="6163" y="41476"/>
                </a:lnTo>
                <a:lnTo>
                  <a:pt x="6390" y="41476"/>
                </a:lnTo>
                <a:lnTo>
                  <a:pt x="6541" y="41362"/>
                </a:lnTo>
                <a:cubicBezTo>
                  <a:pt x="6541" y="41362"/>
                  <a:pt x="6541" y="41324"/>
                  <a:pt x="6541" y="41324"/>
                </a:cubicBezTo>
                <a:cubicBezTo>
                  <a:pt x="6541" y="41211"/>
                  <a:pt x="6504" y="41135"/>
                  <a:pt x="6466" y="41098"/>
                </a:cubicBezTo>
                <a:cubicBezTo>
                  <a:pt x="6390" y="41060"/>
                  <a:pt x="6314" y="41022"/>
                  <a:pt x="6201" y="41022"/>
                </a:cubicBezTo>
                <a:close/>
                <a:moveTo>
                  <a:pt x="25332" y="41022"/>
                </a:moveTo>
                <a:lnTo>
                  <a:pt x="25181" y="41135"/>
                </a:lnTo>
                <a:cubicBezTo>
                  <a:pt x="25181" y="41173"/>
                  <a:pt x="25143" y="41211"/>
                  <a:pt x="25143" y="41287"/>
                </a:cubicBezTo>
                <a:lnTo>
                  <a:pt x="25143" y="41324"/>
                </a:lnTo>
                <a:lnTo>
                  <a:pt x="25294" y="41438"/>
                </a:lnTo>
                <a:lnTo>
                  <a:pt x="25332" y="41438"/>
                </a:lnTo>
                <a:cubicBezTo>
                  <a:pt x="25370" y="41476"/>
                  <a:pt x="25445" y="41476"/>
                  <a:pt x="25521" y="41476"/>
                </a:cubicBezTo>
                <a:lnTo>
                  <a:pt x="25634" y="41362"/>
                </a:lnTo>
                <a:cubicBezTo>
                  <a:pt x="25634" y="41362"/>
                  <a:pt x="25634" y="41324"/>
                  <a:pt x="25634" y="41324"/>
                </a:cubicBezTo>
                <a:cubicBezTo>
                  <a:pt x="25634" y="41211"/>
                  <a:pt x="25634" y="41135"/>
                  <a:pt x="25559" y="41098"/>
                </a:cubicBezTo>
                <a:cubicBezTo>
                  <a:pt x="25483" y="41060"/>
                  <a:pt x="25407" y="41022"/>
                  <a:pt x="25332" y="41022"/>
                </a:cubicBezTo>
                <a:close/>
                <a:moveTo>
                  <a:pt x="23880" y="41082"/>
                </a:moveTo>
                <a:cubicBezTo>
                  <a:pt x="23848" y="41082"/>
                  <a:pt x="23815" y="41087"/>
                  <a:pt x="23782" y="41098"/>
                </a:cubicBezTo>
                <a:lnTo>
                  <a:pt x="23668" y="41211"/>
                </a:lnTo>
                <a:lnTo>
                  <a:pt x="23668" y="41362"/>
                </a:lnTo>
                <a:lnTo>
                  <a:pt x="23857" y="41476"/>
                </a:lnTo>
                <a:cubicBezTo>
                  <a:pt x="23857" y="41514"/>
                  <a:pt x="23895" y="41551"/>
                  <a:pt x="23933" y="41551"/>
                </a:cubicBezTo>
                <a:lnTo>
                  <a:pt x="24084" y="41551"/>
                </a:lnTo>
                <a:cubicBezTo>
                  <a:pt x="24160" y="41514"/>
                  <a:pt x="24198" y="41400"/>
                  <a:pt x="24198" y="41324"/>
                </a:cubicBezTo>
                <a:cubicBezTo>
                  <a:pt x="24198" y="41249"/>
                  <a:pt x="24160" y="41173"/>
                  <a:pt x="24084" y="41135"/>
                </a:cubicBezTo>
                <a:cubicBezTo>
                  <a:pt x="24031" y="41109"/>
                  <a:pt x="23958" y="41082"/>
                  <a:pt x="23880" y="41082"/>
                </a:cubicBezTo>
                <a:close/>
                <a:moveTo>
                  <a:pt x="65166" y="41158"/>
                </a:moveTo>
                <a:cubicBezTo>
                  <a:pt x="65134" y="41158"/>
                  <a:pt x="65101" y="41162"/>
                  <a:pt x="65068" y="41173"/>
                </a:cubicBezTo>
                <a:cubicBezTo>
                  <a:pt x="64992" y="41173"/>
                  <a:pt x="64954" y="41249"/>
                  <a:pt x="64916" y="41324"/>
                </a:cubicBezTo>
                <a:lnTo>
                  <a:pt x="64916" y="41438"/>
                </a:lnTo>
                <a:cubicBezTo>
                  <a:pt x="64992" y="41514"/>
                  <a:pt x="65030" y="41551"/>
                  <a:pt x="65105" y="41551"/>
                </a:cubicBezTo>
                <a:lnTo>
                  <a:pt x="65257" y="41514"/>
                </a:lnTo>
                <a:lnTo>
                  <a:pt x="65332" y="41514"/>
                </a:lnTo>
                <a:cubicBezTo>
                  <a:pt x="65408" y="41514"/>
                  <a:pt x="65521" y="41476"/>
                  <a:pt x="65521" y="41400"/>
                </a:cubicBezTo>
                <a:lnTo>
                  <a:pt x="65446" y="41249"/>
                </a:lnTo>
                <a:cubicBezTo>
                  <a:pt x="65408" y="41249"/>
                  <a:pt x="65370" y="41211"/>
                  <a:pt x="65370" y="41211"/>
                </a:cubicBezTo>
                <a:cubicBezTo>
                  <a:pt x="65317" y="41184"/>
                  <a:pt x="65244" y="41158"/>
                  <a:pt x="65166" y="41158"/>
                </a:cubicBezTo>
                <a:close/>
                <a:moveTo>
                  <a:pt x="24410" y="41279"/>
                </a:moveTo>
                <a:cubicBezTo>
                  <a:pt x="24390" y="41279"/>
                  <a:pt x="24370" y="41281"/>
                  <a:pt x="24349" y="41287"/>
                </a:cubicBezTo>
                <a:lnTo>
                  <a:pt x="24235" y="41362"/>
                </a:lnTo>
                <a:cubicBezTo>
                  <a:pt x="24160" y="41514"/>
                  <a:pt x="24311" y="41665"/>
                  <a:pt x="24500" y="41703"/>
                </a:cubicBezTo>
                <a:cubicBezTo>
                  <a:pt x="24613" y="41703"/>
                  <a:pt x="24727" y="41665"/>
                  <a:pt x="24727" y="41551"/>
                </a:cubicBezTo>
                <a:lnTo>
                  <a:pt x="24613" y="41400"/>
                </a:lnTo>
                <a:cubicBezTo>
                  <a:pt x="24613" y="41368"/>
                  <a:pt x="24529" y="41279"/>
                  <a:pt x="24410" y="41279"/>
                </a:cubicBezTo>
                <a:close/>
                <a:moveTo>
                  <a:pt x="29869" y="41287"/>
                </a:moveTo>
                <a:lnTo>
                  <a:pt x="29680" y="41400"/>
                </a:lnTo>
                <a:cubicBezTo>
                  <a:pt x="29680" y="41438"/>
                  <a:pt x="29604" y="41476"/>
                  <a:pt x="29604" y="41551"/>
                </a:cubicBezTo>
                <a:lnTo>
                  <a:pt x="29755" y="41703"/>
                </a:lnTo>
                <a:lnTo>
                  <a:pt x="29793" y="41703"/>
                </a:lnTo>
                <a:cubicBezTo>
                  <a:pt x="29831" y="41703"/>
                  <a:pt x="29869" y="41740"/>
                  <a:pt x="29982" y="41740"/>
                </a:cubicBezTo>
                <a:lnTo>
                  <a:pt x="30095" y="41627"/>
                </a:lnTo>
                <a:cubicBezTo>
                  <a:pt x="30095" y="41627"/>
                  <a:pt x="30095" y="41589"/>
                  <a:pt x="30095" y="41551"/>
                </a:cubicBezTo>
                <a:cubicBezTo>
                  <a:pt x="30095" y="41400"/>
                  <a:pt x="30020" y="41324"/>
                  <a:pt x="29869" y="41287"/>
                </a:cubicBezTo>
                <a:close/>
                <a:moveTo>
                  <a:pt x="27260" y="41400"/>
                </a:moveTo>
                <a:lnTo>
                  <a:pt x="27109" y="41551"/>
                </a:lnTo>
                <a:cubicBezTo>
                  <a:pt x="27109" y="41665"/>
                  <a:pt x="27146" y="41740"/>
                  <a:pt x="27222" y="41816"/>
                </a:cubicBezTo>
                <a:lnTo>
                  <a:pt x="27298" y="41854"/>
                </a:lnTo>
                <a:cubicBezTo>
                  <a:pt x="27562" y="41854"/>
                  <a:pt x="27600" y="41665"/>
                  <a:pt x="27638" y="41589"/>
                </a:cubicBezTo>
                <a:lnTo>
                  <a:pt x="27638" y="41551"/>
                </a:lnTo>
                <a:lnTo>
                  <a:pt x="27487" y="41400"/>
                </a:lnTo>
                <a:close/>
                <a:moveTo>
                  <a:pt x="22799" y="41476"/>
                </a:moveTo>
                <a:lnTo>
                  <a:pt x="22610" y="41551"/>
                </a:lnTo>
                <a:cubicBezTo>
                  <a:pt x="22610" y="41589"/>
                  <a:pt x="22610" y="41627"/>
                  <a:pt x="22610" y="41665"/>
                </a:cubicBezTo>
                <a:cubicBezTo>
                  <a:pt x="22610" y="41892"/>
                  <a:pt x="22761" y="41929"/>
                  <a:pt x="22836" y="41929"/>
                </a:cubicBezTo>
                <a:lnTo>
                  <a:pt x="22988" y="41816"/>
                </a:lnTo>
                <a:lnTo>
                  <a:pt x="22988" y="41778"/>
                </a:lnTo>
                <a:cubicBezTo>
                  <a:pt x="22988" y="41589"/>
                  <a:pt x="22912" y="41514"/>
                  <a:pt x="22799" y="41476"/>
                </a:cubicBezTo>
                <a:close/>
                <a:moveTo>
                  <a:pt x="20830" y="41544"/>
                </a:moveTo>
                <a:cubicBezTo>
                  <a:pt x="20808" y="41544"/>
                  <a:pt x="20783" y="41546"/>
                  <a:pt x="20757" y="41551"/>
                </a:cubicBezTo>
                <a:lnTo>
                  <a:pt x="20681" y="41627"/>
                </a:lnTo>
                <a:cubicBezTo>
                  <a:pt x="20606" y="41778"/>
                  <a:pt x="20757" y="41929"/>
                  <a:pt x="20908" y="41967"/>
                </a:cubicBezTo>
                <a:cubicBezTo>
                  <a:pt x="21059" y="41967"/>
                  <a:pt x="21135" y="41892"/>
                  <a:pt x="21173" y="41816"/>
                </a:cubicBezTo>
                <a:lnTo>
                  <a:pt x="21059" y="41665"/>
                </a:lnTo>
                <a:cubicBezTo>
                  <a:pt x="21027" y="41632"/>
                  <a:pt x="20966" y="41544"/>
                  <a:pt x="20830" y="41544"/>
                </a:cubicBezTo>
                <a:close/>
                <a:moveTo>
                  <a:pt x="77166" y="41400"/>
                </a:moveTo>
                <a:lnTo>
                  <a:pt x="76939" y="41514"/>
                </a:lnTo>
                <a:cubicBezTo>
                  <a:pt x="76939" y="41476"/>
                  <a:pt x="77015" y="41476"/>
                  <a:pt x="77015" y="41438"/>
                </a:cubicBezTo>
                <a:lnTo>
                  <a:pt x="76977" y="41438"/>
                </a:lnTo>
                <a:cubicBezTo>
                  <a:pt x="76901" y="41438"/>
                  <a:pt x="76826" y="41438"/>
                  <a:pt x="76750" y="41514"/>
                </a:cubicBezTo>
                <a:cubicBezTo>
                  <a:pt x="76712" y="41551"/>
                  <a:pt x="76674" y="41589"/>
                  <a:pt x="76750" y="41740"/>
                </a:cubicBezTo>
                <a:cubicBezTo>
                  <a:pt x="76750" y="41778"/>
                  <a:pt x="76788" y="41778"/>
                  <a:pt x="76826" y="41816"/>
                </a:cubicBezTo>
                <a:cubicBezTo>
                  <a:pt x="76788" y="41854"/>
                  <a:pt x="76750" y="41929"/>
                  <a:pt x="76788" y="42005"/>
                </a:cubicBezTo>
                <a:lnTo>
                  <a:pt x="76901" y="42081"/>
                </a:lnTo>
                <a:cubicBezTo>
                  <a:pt x="76938" y="42085"/>
                  <a:pt x="76971" y="42087"/>
                  <a:pt x="77001" y="42087"/>
                </a:cubicBezTo>
                <a:cubicBezTo>
                  <a:pt x="77249" y="42087"/>
                  <a:pt x="77279" y="41959"/>
                  <a:pt x="77279" y="41892"/>
                </a:cubicBezTo>
                <a:lnTo>
                  <a:pt x="77242" y="41816"/>
                </a:lnTo>
                <a:cubicBezTo>
                  <a:pt x="77242" y="41778"/>
                  <a:pt x="77204" y="41778"/>
                  <a:pt x="77166" y="41740"/>
                </a:cubicBezTo>
                <a:cubicBezTo>
                  <a:pt x="77317" y="41665"/>
                  <a:pt x="77317" y="41476"/>
                  <a:pt x="77166" y="41400"/>
                </a:cubicBezTo>
                <a:close/>
                <a:moveTo>
                  <a:pt x="44311" y="41703"/>
                </a:moveTo>
                <a:lnTo>
                  <a:pt x="44160" y="41816"/>
                </a:lnTo>
                <a:lnTo>
                  <a:pt x="44160" y="41967"/>
                </a:lnTo>
                <a:lnTo>
                  <a:pt x="44311" y="42081"/>
                </a:lnTo>
                <a:cubicBezTo>
                  <a:pt x="44333" y="42092"/>
                  <a:pt x="44359" y="42096"/>
                  <a:pt x="44384" y="42096"/>
                </a:cubicBezTo>
                <a:cubicBezTo>
                  <a:pt x="44447" y="42096"/>
                  <a:pt x="44511" y="42070"/>
                  <a:pt x="44538" y="42043"/>
                </a:cubicBezTo>
                <a:cubicBezTo>
                  <a:pt x="44576" y="42005"/>
                  <a:pt x="44614" y="41967"/>
                  <a:pt x="44614" y="41854"/>
                </a:cubicBezTo>
                <a:lnTo>
                  <a:pt x="44614" y="41816"/>
                </a:lnTo>
                <a:lnTo>
                  <a:pt x="44500" y="41703"/>
                </a:lnTo>
                <a:close/>
                <a:moveTo>
                  <a:pt x="33460" y="41778"/>
                </a:moveTo>
                <a:cubicBezTo>
                  <a:pt x="33271" y="41778"/>
                  <a:pt x="33158" y="41816"/>
                  <a:pt x="33082" y="41929"/>
                </a:cubicBezTo>
                <a:lnTo>
                  <a:pt x="33120" y="42043"/>
                </a:lnTo>
                <a:cubicBezTo>
                  <a:pt x="33168" y="42115"/>
                  <a:pt x="33246" y="42141"/>
                  <a:pt x="33326" y="42141"/>
                </a:cubicBezTo>
                <a:cubicBezTo>
                  <a:pt x="33372" y="42141"/>
                  <a:pt x="33419" y="42132"/>
                  <a:pt x="33460" y="42118"/>
                </a:cubicBezTo>
                <a:cubicBezTo>
                  <a:pt x="33536" y="42081"/>
                  <a:pt x="33612" y="42005"/>
                  <a:pt x="33612" y="41929"/>
                </a:cubicBezTo>
                <a:cubicBezTo>
                  <a:pt x="33612" y="41892"/>
                  <a:pt x="33612" y="41892"/>
                  <a:pt x="33612" y="41854"/>
                </a:cubicBezTo>
                <a:lnTo>
                  <a:pt x="33460" y="41778"/>
                </a:lnTo>
                <a:close/>
                <a:moveTo>
                  <a:pt x="67859" y="41763"/>
                </a:moveTo>
                <a:cubicBezTo>
                  <a:pt x="67805" y="41763"/>
                  <a:pt x="67779" y="41789"/>
                  <a:pt x="67752" y="41816"/>
                </a:cubicBezTo>
                <a:cubicBezTo>
                  <a:pt x="67714" y="41854"/>
                  <a:pt x="67638" y="41929"/>
                  <a:pt x="67676" y="42043"/>
                </a:cubicBezTo>
                <a:lnTo>
                  <a:pt x="67828" y="42156"/>
                </a:lnTo>
                <a:lnTo>
                  <a:pt x="67941" y="42156"/>
                </a:lnTo>
                <a:lnTo>
                  <a:pt x="68054" y="42043"/>
                </a:lnTo>
                <a:lnTo>
                  <a:pt x="68054" y="41892"/>
                </a:lnTo>
                <a:lnTo>
                  <a:pt x="67941" y="41778"/>
                </a:lnTo>
                <a:cubicBezTo>
                  <a:pt x="67908" y="41767"/>
                  <a:pt x="67881" y="41763"/>
                  <a:pt x="67859" y="41763"/>
                </a:cubicBezTo>
                <a:close/>
                <a:moveTo>
                  <a:pt x="69189" y="41665"/>
                </a:moveTo>
                <a:lnTo>
                  <a:pt x="69075" y="41778"/>
                </a:lnTo>
                <a:cubicBezTo>
                  <a:pt x="69075" y="41816"/>
                  <a:pt x="69075" y="41816"/>
                  <a:pt x="69037" y="41816"/>
                </a:cubicBezTo>
                <a:cubicBezTo>
                  <a:pt x="69037" y="41854"/>
                  <a:pt x="69000" y="41892"/>
                  <a:pt x="69000" y="42005"/>
                </a:cubicBezTo>
                <a:lnTo>
                  <a:pt x="69189" y="42118"/>
                </a:lnTo>
                <a:cubicBezTo>
                  <a:pt x="69219" y="42118"/>
                  <a:pt x="69297" y="42167"/>
                  <a:pt x="69405" y="42167"/>
                </a:cubicBezTo>
                <a:cubicBezTo>
                  <a:pt x="69432" y="42167"/>
                  <a:pt x="69461" y="42164"/>
                  <a:pt x="69491" y="42156"/>
                </a:cubicBezTo>
                <a:lnTo>
                  <a:pt x="69567" y="42081"/>
                </a:lnTo>
                <a:cubicBezTo>
                  <a:pt x="69604" y="42043"/>
                  <a:pt x="69604" y="41967"/>
                  <a:pt x="69604" y="41929"/>
                </a:cubicBezTo>
                <a:cubicBezTo>
                  <a:pt x="69604" y="41854"/>
                  <a:pt x="69567" y="41778"/>
                  <a:pt x="69529" y="41740"/>
                </a:cubicBezTo>
                <a:cubicBezTo>
                  <a:pt x="69453" y="41665"/>
                  <a:pt x="69340" y="41665"/>
                  <a:pt x="69189" y="41665"/>
                </a:cubicBezTo>
                <a:close/>
                <a:moveTo>
                  <a:pt x="26920" y="41740"/>
                </a:moveTo>
                <a:lnTo>
                  <a:pt x="26693" y="41816"/>
                </a:lnTo>
                <a:cubicBezTo>
                  <a:pt x="26693" y="41816"/>
                  <a:pt x="26731" y="41778"/>
                  <a:pt x="26731" y="41778"/>
                </a:cubicBezTo>
                <a:lnTo>
                  <a:pt x="26693" y="41778"/>
                </a:lnTo>
                <a:cubicBezTo>
                  <a:pt x="26617" y="41816"/>
                  <a:pt x="26390" y="41854"/>
                  <a:pt x="26466" y="42043"/>
                </a:cubicBezTo>
                <a:lnTo>
                  <a:pt x="26504" y="42118"/>
                </a:lnTo>
                <a:cubicBezTo>
                  <a:pt x="26560" y="42175"/>
                  <a:pt x="26627" y="42194"/>
                  <a:pt x="26693" y="42194"/>
                </a:cubicBezTo>
                <a:cubicBezTo>
                  <a:pt x="26759" y="42194"/>
                  <a:pt x="26825" y="42175"/>
                  <a:pt x="26882" y="42156"/>
                </a:cubicBezTo>
                <a:lnTo>
                  <a:pt x="26995" y="42156"/>
                </a:lnTo>
                <a:lnTo>
                  <a:pt x="27146" y="42043"/>
                </a:lnTo>
                <a:lnTo>
                  <a:pt x="27146" y="42005"/>
                </a:lnTo>
                <a:cubicBezTo>
                  <a:pt x="27146" y="41854"/>
                  <a:pt x="26995" y="41778"/>
                  <a:pt x="26920" y="41740"/>
                </a:cubicBezTo>
                <a:close/>
                <a:moveTo>
                  <a:pt x="28356" y="41438"/>
                </a:moveTo>
                <a:cubicBezTo>
                  <a:pt x="28167" y="41438"/>
                  <a:pt x="28054" y="41514"/>
                  <a:pt x="27978" y="41551"/>
                </a:cubicBezTo>
                <a:cubicBezTo>
                  <a:pt x="27827" y="41665"/>
                  <a:pt x="27789" y="41892"/>
                  <a:pt x="27865" y="42118"/>
                </a:cubicBezTo>
                <a:lnTo>
                  <a:pt x="27940" y="42194"/>
                </a:lnTo>
                <a:cubicBezTo>
                  <a:pt x="27996" y="42201"/>
                  <a:pt x="28046" y="42204"/>
                  <a:pt x="28092" y="42204"/>
                </a:cubicBezTo>
                <a:cubicBezTo>
                  <a:pt x="28296" y="42204"/>
                  <a:pt x="28408" y="42142"/>
                  <a:pt x="28470" y="42081"/>
                </a:cubicBezTo>
                <a:lnTo>
                  <a:pt x="28545" y="42005"/>
                </a:lnTo>
                <a:cubicBezTo>
                  <a:pt x="28545" y="41967"/>
                  <a:pt x="28545" y="41929"/>
                  <a:pt x="28545" y="41892"/>
                </a:cubicBezTo>
                <a:cubicBezTo>
                  <a:pt x="28545" y="41816"/>
                  <a:pt x="28508" y="41740"/>
                  <a:pt x="28508" y="41703"/>
                </a:cubicBezTo>
                <a:cubicBezTo>
                  <a:pt x="28508" y="41665"/>
                  <a:pt x="28470" y="41665"/>
                  <a:pt x="28470" y="41589"/>
                </a:cubicBezTo>
                <a:lnTo>
                  <a:pt x="28356" y="41438"/>
                </a:lnTo>
                <a:close/>
                <a:moveTo>
                  <a:pt x="26164" y="41665"/>
                </a:moveTo>
                <a:lnTo>
                  <a:pt x="25974" y="41740"/>
                </a:lnTo>
                <a:cubicBezTo>
                  <a:pt x="25937" y="41816"/>
                  <a:pt x="25937" y="41854"/>
                  <a:pt x="25899" y="41892"/>
                </a:cubicBezTo>
                <a:cubicBezTo>
                  <a:pt x="25861" y="41967"/>
                  <a:pt x="25823" y="42005"/>
                  <a:pt x="25785" y="42118"/>
                </a:cubicBezTo>
                <a:lnTo>
                  <a:pt x="25899" y="42270"/>
                </a:lnTo>
                <a:cubicBezTo>
                  <a:pt x="26050" y="42270"/>
                  <a:pt x="26126" y="42232"/>
                  <a:pt x="26201" y="42232"/>
                </a:cubicBezTo>
                <a:cubicBezTo>
                  <a:pt x="26239" y="42194"/>
                  <a:pt x="26277" y="42194"/>
                  <a:pt x="26277" y="42194"/>
                </a:cubicBezTo>
                <a:lnTo>
                  <a:pt x="26428" y="42118"/>
                </a:lnTo>
                <a:cubicBezTo>
                  <a:pt x="26428" y="42081"/>
                  <a:pt x="26428" y="42043"/>
                  <a:pt x="26428" y="42005"/>
                </a:cubicBezTo>
                <a:cubicBezTo>
                  <a:pt x="26428" y="41892"/>
                  <a:pt x="26390" y="41740"/>
                  <a:pt x="26164" y="41665"/>
                </a:cubicBezTo>
                <a:close/>
                <a:moveTo>
                  <a:pt x="12401" y="41882"/>
                </a:moveTo>
                <a:cubicBezTo>
                  <a:pt x="12288" y="41882"/>
                  <a:pt x="12206" y="41949"/>
                  <a:pt x="12175" y="42043"/>
                </a:cubicBezTo>
                <a:lnTo>
                  <a:pt x="12288" y="42194"/>
                </a:lnTo>
                <a:cubicBezTo>
                  <a:pt x="12288" y="42194"/>
                  <a:pt x="12326" y="42232"/>
                  <a:pt x="12326" y="42232"/>
                </a:cubicBezTo>
                <a:cubicBezTo>
                  <a:pt x="12358" y="42264"/>
                  <a:pt x="12419" y="42353"/>
                  <a:pt x="12556" y="42353"/>
                </a:cubicBezTo>
                <a:cubicBezTo>
                  <a:pt x="12578" y="42353"/>
                  <a:pt x="12602" y="42351"/>
                  <a:pt x="12628" y="42345"/>
                </a:cubicBezTo>
                <a:lnTo>
                  <a:pt x="12742" y="42270"/>
                </a:lnTo>
                <a:cubicBezTo>
                  <a:pt x="12742" y="42232"/>
                  <a:pt x="12742" y="42232"/>
                  <a:pt x="12742" y="42194"/>
                </a:cubicBezTo>
                <a:cubicBezTo>
                  <a:pt x="12742" y="42043"/>
                  <a:pt x="12628" y="41892"/>
                  <a:pt x="12477" y="41892"/>
                </a:cubicBezTo>
                <a:cubicBezTo>
                  <a:pt x="12450" y="41885"/>
                  <a:pt x="12425" y="41882"/>
                  <a:pt x="12401" y="41882"/>
                </a:cubicBezTo>
                <a:close/>
                <a:moveTo>
                  <a:pt x="64689" y="42005"/>
                </a:moveTo>
                <a:cubicBezTo>
                  <a:pt x="64538" y="42005"/>
                  <a:pt x="64463" y="42043"/>
                  <a:pt x="64349" y="42081"/>
                </a:cubicBezTo>
                <a:cubicBezTo>
                  <a:pt x="64274" y="42156"/>
                  <a:pt x="64236" y="42232"/>
                  <a:pt x="64236" y="42345"/>
                </a:cubicBezTo>
                <a:lnTo>
                  <a:pt x="64387" y="42459"/>
                </a:lnTo>
                <a:cubicBezTo>
                  <a:pt x="64614" y="42459"/>
                  <a:pt x="64689" y="42345"/>
                  <a:pt x="64765" y="42270"/>
                </a:cubicBezTo>
                <a:cubicBezTo>
                  <a:pt x="64765" y="42232"/>
                  <a:pt x="64765" y="42232"/>
                  <a:pt x="64803" y="42194"/>
                </a:cubicBezTo>
                <a:lnTo>
                  <a:pt x="64689" y="42005"/>
                </a:lnTo>
                <a:close/>
                <a:moveTo>
                  <a:pt x="56865" y="42064"/>
                </a:moveTo>
                <a:cubicBezTo>
                  <a:pt x="56817" y="42064"/>
                  <a:pt x="56775" y="42081"/>
                  <a:pt x="56750" y="42081"/>
                </a:cubicBezTo>
                <a:cubicBezTo>
                  <a:pt x="56674" y="42118"/>
                  <a:pt x="56636" y="42194"/>
                  <a:pt x="56636" y="42270"/>
                </a:cubicBezTo>
                <a:cubicBezTo>
                  <a:pt x="56636" y="42345"/>
                  <a:pt x="56674" y="42497"/>
                  <a:pt x="56825" y="42534"/>
                </a:cubicBezTo>
                <a:cubicBezTo>
                  <a:pt x="56863" y="42534"/>
                  <a:pt x="56977" y="42534"/>
                  <a:pt x="57015" y="42459"/>
                </a:cubicBezTo>
                <a:lnTo>
                  <a:pt x="56939" y="42307"/>
                </a:lnTo>
                <a:cubicBezTo>
                  <a:pt x="56939" y="42307"/>
                  <a:pt x="56939" y="42270"/>
                  <a:pt x="56939" y="42270"/>
                </a:cubicBezTo>
                <a:cubicBezTo>
                  <a:pt x="56939" y="42307"/>
                  <a:pt x="56977" y="42307"/>
                  <a:pt x="56977" y="42383"/>
                </a:cubicBezTo>
                <a:cubicBezTo>
                  <a:pt x="57015" y="42345"/>
                  <a:pt x="57052" y="42307"/>
                  <a:pt x="57052" y="42232"/>
                </a:cubicBezTo>
                <a:cubicBezTo>
                  <a:pt x="57052" y="42194"/>
                  <a:pt x="57052" y="42156"/>
                  <a:pt x="57015" y="42118"/>
                </a:cubicBezTo>
                <a:lnTo>
                  <a:pt x="56939" y="42081"/>
                </a:lnTo>
                <a:cubicBezTo>
                  <a:pt x="56914" y="42068"/>
                  <a:pt x="56888" y="42064"/>
                  <a:pt x="56865" y="42064"/>
                </a:cubicBezTo>
                <a:close/>
                <a:moveTo>
                  <a:pt x="89680" y="42081"/>
                </a:moveTo>
                <a:lnTo>
                  <a:pt x="89491" y="42156"/>
                </a:lnTo>
                <a:cubicBezTo>
                  <a:pt x="89491" y="42156"/>
                  <a:pt x="89529" y="42118"/>
                  <a:pt x="89529" y="42118"/>
                </a:cubicBezTo>
                <a:lnTo>
                  <a:pt x="89491" y="42118"/>
                </a:lnTo>
                <a:cubicBezTo>
                  <a:pt x="89416" y="42156"/>
                  <a:pt x="89189" y="42194"/>
                  <a:pt x="89264" y="42421"/>
                </a:cubicBezTo>
                <a:lnTo>
                  <a:pt x="89340" y="42497"/>
                </a:lnTo>
                <a:cubicBezTo>
                  <a:pt x="89378" y="42497"/>
                  <a:pt x="89378" y="42534"/>
                  <a:pt x="89378" y="42534"/>
                </a:cubicBezTo>
                <a:cubicBezTo>
                  <a:pt x="89453" y="42534"/>
                  <a:pt x="89529" y="42572"/>
                  <a:pt x="89642" y="42572"/>
                </a:cubicBezTo>
                <a:lnTo>
                  <a:pt x="89756" y="42383"/>
                </a:lnTo>
                <a:cubicBezTo>
                  <a:pt x="89756" y="42383"/>
                  <a:pt x="89756" y="42383"/>
                  <a:pt x="89794" y="42345"/>
                </a:cubicBezTo>
                <a:cubicBezTo>
                  <a:pt x="89794" y="42307"/>
                  <a:pt x="89832" y="42270"/>
                  <a:pt x="89832" y="42232"/>
                </a:cubicBezTo>
                <a:cubicBezTo>
                  <a:pt x="89832" y="42194"/>
                  <a:pt x="89794" y="42118"/>
                  <a:pt x="89680" y="42081"/>
                </a:cubicBezTo>
                <a:close/>
                <a:moveTo>
                  <a:pt x="4136" y="42216"/>
                </a:moveTo>
                <a:cubicBezTo>
                  <a:pt x="4109" y="42216"/>
                  <a:pt x="4079" y="42221"/>
                  <a:pt x="4046" y="42232"/>
                </a:cubicBezTo>
                <a:lnTo>
                  <a:pt x="3933" y="42345"/>
                </a:lnTo>
                <a:lnTo>
                  <a:pt x="3933" y="42459"/>
                </a:lnTo>
                <a:cubicBezTo>
                  <a:pt x="3933" y="42497"/>
                  <a:pt x="3933" y="42534"/>
                  <a:pt x="4008" y="42572"/>
                </a:cubicBezTo>
                <a:cubicBezTo>
                  <a:pt x="4008" y="42610"/>
                  <a:pt x="4084" y="42610"/>
                  <a:pt x="4159" y="42610"/>
                </a:cubicBezTo>
                <a:lnTo>
                  <a:pt x="4235" y="42497"/>
                </a:lnTo>
                <a:lnTo>
                  <a:pt x="4273" y="42497"/>
                </a:lnTo>
                <a:cubicBezTo>
                  <a:pt x="4235" y="42534"/>
                  <a:pt x="4235" y="42572"/>
                  <a:pt x="4235" y="42572"/>
                </a:cubicBezTo>
                <a:cubicBezTo>
                  <a:pt x="4273" y="42534"/>
                  <a:pt x="4424" y="42534"/>
                  <a:pt x="4424" y="42421"/>
                </a:cubicBezTo>
                <a:lnTo>
                  <a:pt x="4311" y="42270"/>
                </a:lnTo>
                <a:lnTo>
                  <a:pt x="4273" y="42270"/>
                </a:lnTo>
                <a:cubicBezTo>
                  <a:pt x="4246" y="42243"/>
                  <a:pt x="4201" y="42216"/>
                  <a:pt x="4136" y="42216"/>
                </a:cubicBezTo>
                <a:close/>
                <a:moveTo>
                  <a:pt x="16523" y="42156"/>
                </a:moveTo>
                <a:cubicBezTo>
                  <a:pt x="16371" y="42156"/>
                  <a:pt x="16258" y="42270"/>
                  <a:pt x="16258" y="42383"/>
                </a:cubicBezTo>
                <a:lnTo>
                  <a:pt x="16409" y="42383"/>
                </a:lnTo>
                <a:cubicBezTo>
                  <a:pt x="16523" y="42421"/>
                  <a:pt x="16523" y="42421"/>
                  <a:pt x="16598" y="42421"/>
                </a:cubicBezTo>
                <a:cubicBezTo>
                  <a:pt x="16636" y="42421"/>
                  <a:pt x="16636" y="42459"/>
                  <a:pt x="16636" y="42459"/>
                </a:cubicBezTo>
                <a:cubicBezTo>
                  <a:pt x="16636" y="42459"/>
                  <a:pt x="16636" y="42459"/>
                  <a:pt x="16636" y="42421"/>
                </a:cubicBezTo>
                <a:cubicBezTo>
                  <a:pt x="16674" y="42421"/>
                  <a:pt x="16712" y="42421"/>
                  <a:pt x="16787" y="42459"/>
                </a:cubicBezTo>
                <a:cubicBezTo>
                  <a:pt x="16787" y="42459"/>
                  <a:pt x="16749" y="42421"/>
                  <a:pt x="16749" y="42421"/>
                </a:cubicBezTo>
                <a:lnTo>
                  <a:pt x="16863" y="42421"/>
                </a:lnTo>
                <a:lnTo>
                  <a:pt x="16863" y="42497"/>
                </a:lnTo>
                <a:lnTo>
                  <a:pt x="17014" y="42610"/>
                </a:lnTo>
                <a:cubicBezTo>
                  <a:pt x="17127" y="42610"/>
                  <a:pt x="17165" y="42648"/>
                  <a:pt x="17165" y="42648"/>
                </a:cubicBezTo>
                <a:lnTo>
                  <a:pt x="17392" y="42534"/>
                </a:lnTo>
                <a:cubicBezTo>
                  <a:pt x="17354" y="42383"/>
                  <a:pt x="17241" y="42270"/>
                  <a:pt x="17052" y="42232"/>
                </a:cubicBezTo>
                <a:lnTo>
                  <a:pt x="16901" y="42345"/>
                </a:lnTo>
                <a:cubicBezTo>
                  <a:pt x="16863" y="42307"/>
                  <a:pt x="16825" y="42270"/>
                  <a:pt x="16749" y="42232"/>
                </a:cubicBezTo>
                <a:cubicBezTo>
                  <a:pt x="16674" y="42194"/>
                  <a:pt x="16598" y="42156"/>
                  <a:pt x="16523" y="42156"/>
                </a:cubicBezTo>
                <a:close/>
                <a:moveTo>
                  <a:pt x="23366" y="41816"/>
                </a:moveTo>
                <a:lnTo>
                  <a:pt x="23215" y="41929"/>
                </a:lnTo>
                <a:cubicBezTo>
                  <a:pt x="23177" y="41929"/>
                  <a:pt x="23177" y="41967"/>
                  <a:pt x="23139" y="42005"/>
                </a:cubicBezTo>
                <a:lnTo>
                  <a:pt x="23252" y="42156"/>
                </a:lnTo>
                <a:cubicBezTo>
                  <a:pt x="23290" y="42156"/>
                  <a:pt x="23328" y="42194"/>
                  <a:pt x="23366" y="42194"/>
                </a:cubicBezTo>
                <a:lnTo>
                  <a:pt x="23479" y="42118"/>
                </a:lnTo>
                <a:lnTo>
                  <a:pt x="23404" y="42194"/>
                </a:lnTo>
                <a:cubicBezTo>
                  <a:pt x="23404" y="42270"/>
                  <a:pt x="23404" y="42270"/>
                  <a:pt x="23441" y="42307"/>
                </a:cubicBezTo>
                <a:cubicBezTo>
                  <a:pt x="23479" y="42383"/>
                  <a:pt x="23517" y="42421"/>
                  <a:pt x="23517" y="42459"/>
                </a:cubicBezTo>
                <a:cubicBezTo>
                  <a:pt x="23555" y="42497"/>
                  <a:pt x="23555" y="42497"/>
                  <a:pt x="23555" y="42534"/>
                </a:cubicBezTo>
                <a:lnTo>
                  <a:pt x="23706" y="42610"/>
                </a:lnTo>
                <a:cubicBezTo>
                  <a:pt x="23819" y="42610"/>
                  <a:pt x="23895" y="42610"/>
                  <a:pt x="23933" y="42648"/>
                </a:cubicBezTo>
                <a:lnTo>
                  <a:pt x="24046" y="42610"/>
                </a:lnTo>
                <a:lnTo>
                  <a:pt x="24084" y="42648"/>
                </a:lnTo>
                <a:cubicBezTo>
                  <a:pt x="24117" y="42659"/>
                  <a:pt x="24153" y="42666"/>
                  <a:pt x="24189" y="42666"/>
                </a:cubicBezTo>
                <a:cubicBezTo>
                  <a:pt x="24279" y="42666"/>
                  <a:pt x="24371" y="42620"/>
                  <a:pt x="24424" y="42459"/>
                </a:cubicBezTo>
                <a:lnTo>
                  <a:pt x="24424" y="42459"/>
                </a:lnTo>
                <a:cubicBezTo>
                  <a:pt x="24424" y="42459"/>
                  <a:pt x="24387" y="42459"/>
                  <a:pt x="24387" y="42497"/>
                </a:cubicBezTo>
                <a:lnTo>
                  <a:pt x="24349" y="42270"/>
                </a:lnTo>
                <a:lnTo>
                  <a:pt x="24311" y="42270"/>
                </a:lnTo>
                <a:cubicBezTo>
                  <a:pt x="24257" y="42243"/>
                  <a:pt x="24204" y="42216"/>
                  <a:pt x="24137" y="42216"/>
                </a:cubicBezTo>
                <a:cubicBezTo>
                  <a:pt x="24109" y="42216"/>
                  <a:pt x="24079" y="42221"/>
                  <a:pt x="24046" y="42232"/>
                </a:cubicBezTo>
                <a:lnTo>
                  <a:pt x="24008" y="42270"/>
                </a:lnTo>
                <a:cubicBezTo>
                  <a:pt x="23971" y="42232"/>
                  <a:pt x="23971" y="42232"/>
                  <a:pt x="23933" y="42232"/>
                </a:cubicBezTo>
                <a:cubicBezTo>
                  <a:pt x="23857" y="42194"/>
                  <a:pt x="23819" y="42194"/>
                  <a:pt x="23744" y="42194"/>
                </a:cubicBezTo>
                <a:cubicBezTo>
                  <a:pt x="23744" y="42156"/>
                  <a:pt x="23706" y="42156"/>
                  <a:pt x="23706" y="42118"/>
                </a:cubicBezTo>
                <a:cubicBezTo>
                  <a:pt x="23630" y="42118"/>
                  <a:pt x="23593" y="42081"/>
                  <a:pt x="23555" y="42081"/>
                </a:cubicBezTo>
                <a:cubicBezTo>
                  <a:pt x="23555" y="42081"/>
                  <a:pt x="23593" y="42043"/>
                  <a:pt x="23593" y="42005"/>
                </a:cubicBezTo>
                <a:lnTo>
                  <a:pt x="23479" y="41854"/>
                </a:lnTo>
                <a:cubicBezTo>
                  <a:pt x="23441" y="41854"/>
                  <a:pt x="23441" y="41816"/>
                  <a:pt x="23366" y="41816"/>
                </a:cubicBezTo>
                <a:close/>
                <a:moveTo>
                  <a:pt x="22761" y="42686"/>
                </a:moveTo>
                <a:cubicBezTo>
                  <a:pt x="22781" y="42686"/>
                  <a:pt x="22790" y="42696"/>
                  <a:pt x="22795" y="42706"/>
                </a:cubicBezTo>
                <a:lnTo>
                  <a:pt x="22795" y="42706"/>
                </a:lnTo>
                <a:lnTo>
                  <a:pt x="22761" y="42686"/>
                </a:lnTo>
                <a:close/>
                <a:moveTo>
                  <a:pt x="11305" y="41589"/>
                </a:moveTo>
                <a:lnTo>
                  <a:pt x="11154" y="41740"/>
                </a:lnTo>
                <a:cubicBezTo>
                  <a:pt x="11154" y="41778"/>
                  <a:pt x="11154" y="41816"/>
                  <a:pt x="10927" y="41816"/>
                </a:cubicBezTo>
                <a:lnTo>
                  <a:pt x="10814" y="41816"/>
                </a:lnTo>
                <a:lnTo>
                  <a:pt x="10738" y="41929"/>
                </a:lnTo>
                <a:cubicBezTo>
                  <a:pt x="10738" y="42005"/>
                  <a:pt x="10738" y="42081"/>
                  <a:pt x="10776" y="42118"/>
                </a:cubicBezTo>
                <a:cubicBezTo>
                  <a:pt x="10776" y="42156"/>
                  <a:pt x="10776" y="42156"/>
                  <a:pt x="10776" y="42194"/>
                </a:cubicBezTo>
                <a:lnTo>
                  <a:pt x="10738" y="42232"/>
                </a:lnTo>
                <a:cubicBezTo>
                  <a:pt x="10700" y="42345"/>
                  <a:pt x="10738" y="42421"/>
                  <a:pt x="10776" y="42497"/>
                </a:cubicBezTo>
                <a:cubicBezTo>
                  <a:pt x="10776" y="42497"/>
                  <a:pt x="10814" y="42534"/>
                  <a:pt x="10776" y="42572"/>
                </a:cubicBezTo>
                <a:lnTo>
                  <a:pt x="10965" y="42723"/>
                </a:lnTo>
                <a:cubicBezTo>
                  <a:pt x="11003" y="42686"/>
                  <a:pt x="11003" y="42686"/>
                  <a:pt x="11003" y="42686"/>
                </a:cubicBezTo>
                <a:cubicBezTo>
                  <a:pt x="11040" y="42723"/>
                  <a:pt x="11040" y="42761"/>
                  <a:pt x="11040" y="42761"/>
                </a:cubicBezTo>
                <a:lnTo>
                  <a:pt x="11154" y="42875"/>
                </a:lnTo>
                <a:cubicBezTo>
                  <a:pt x="11214" y="42887"/>
                  <a:pt x="11268" y="42892"/>
                  <a:pt x="11318" y="42892"/>
                </a:cubicBezTo>
                <a:cubicBezTo>
                  <a:pt x="11579" y="42892"/>
                  <a:pt x="11701" y="42743"/>
                  <a:pt x="11797" y="42648"/>
                </a:cubicBezTo>
                <a:cubicBezTo>
                  <a:pt x="11816" y="42667"/>
                  <a:pt x="11844" y="42676"/>
                  <a:pt x="11872" y="42676"/>
                </a:cubicBezTo>
                <a:cubicBezTo>
                  <a:pt x="11901" y="42676"/>
                  <a:pt x="11929" y="42667"/>
                  <a:pt x="11948" y="42648"/>
                </a:cubicBezTo>
                <a:lnTo>
                  <a:pt x="12023" y="42534"/>
                </a:lnTo>
                <a:cubicBezTo>
                  <a:pt x="12023" y="42270"/>
                  <a:pt x="11986" y="41665"/>
                  <a:pt x="11305" y="41589"/>
                </a:cubicBezTo>
                <a:close/>
                <a:moveTo>
                  <a:pt x="22609" y="42529"/>
                </a:moveTo>
                <a:cubicBezTo>
                  <a:pt x="22370" y="42529"/>
                  <a:pt x="22307" y="42689"/>
                  <a:pt x="22307" y="42723"/>
                </a:cubicBezTo>
                <a:lnTo>
                  <a:pt x="22383" y="42875"/>
                </a:lnTo>
                <a:lnTo>
                  <a:pt x="22534" y="42988"/>
                </a:lnTo>
                <a:lnTo>
                  <a:pt x="22610" y="42988"/>
                </a:lnTo>
                <a:cubicBezTo>
                  <a:pt x="22685" y="42988"/>
                  <a:pt x="22799" y="42988"/>
                  <a:pt x="22874" y="42950"/>
                </a:cubicBezTo>
                <a:cubicBezTo>
                  <a:pt x="22912" y="42912"/>
                  <a:pt x="22950" y="42875"/>
                  <a:pt x="22950" y="42799"/>
                </a:cubicBezTo>
                <a:lnTo>
                  <a:pt x="22799" y="42708"/>
                </a:lnTo>
                <a:lnTo>
                  <a:pt x="22799" y="42708"/>
                </a:lnTo>
                <a:cubicBezTo>
                  <a:pt x="22799" y="42686"/>
                  <a:pt x="22799" y="42686"/>
                  <a:pt x="22799" y="42686"/>
                </a:cubicBezTo>
                <a:lnTo>
                  <a:pt x="22685" y="42534"/>
                </a:lnTo>
                <a:cubicBezTo>
                  <a:pt x="22658" y="42531"/>
                  <a:pt x="22633" y="42529"/>
                  <a:pt x="22609" y="42529"/>
                </a:cubicBezTo>
                <a:close/>
                <a:moveTo>
                  <a:pt x="26074" y="42317"/>
                </a:moveTo>
                <a:cubicBezTo>
                  <a:pt x="26031" y="42317"/>
                  <a:pt x="25993" y="42326"/>
                  <a:pt x="25974" y="42345"/>
                </a:cubicBezTo>
                <a:cubicBezTo>
                  <a:pt x="25861" y="42383"/>
                  <a:pt x="25823" y="42459"/>
                  <a:pt x="25861" y="42572"/>
                </a:cubicBezTo>
                <a:cubicBezTo>
                  <a:pt x="25785" y="42534"/>
                  <a:pt x="25748" y="42534"/>
                  <a:pt x="25710" y="42534"/>
                </a:cubicBezTo>
                <a:lnTo>
                  <a:pt x="25559" y="42610"/>
                </a:lnTo>
                <a:cubicBezTo>
                  <a:pt x="25559" y="42648"/>
                  <a:pt x="25559" y="42648"/>
                  <a:pt x="25521" y="42648"/>
                </a:cubicBezTo>
                <a:cubicBezTo>
                  <a:pt x="25521" y="42686"/>
                  <a:pt x="25483" y="42799"/>
                  <a:pt x="25483" y="42875"/>
                </a:cubicBezTo>
                <a:lnTo>
                  <a:pt x="25634" y="42988"/>
                </a:lnTo>
                <a:lnTo>
                  <a:pt x="25937" y="42988"/>
                </a:lnTo>
                <a:lnTo>
                  <a:pt x="26050" y="42875"/>
                </a:lnTo>
                <a:cubicBezTo>
                  <a:pt x="26088" y="42875"/>
                  <a:pt x="26088" y="42837"/>
                  <a:pt x="26088" y="42799"/>
                </a:cubicBezTo>
                <a:cubicBezTo>
                  <a:pt x="26088" y="42761"/>
                  <a:pt x="26088" y="42761"/>
                  <a:pt x="26050" y="42723"/>
                </a:cubicBezTo>
                <a:lnTo>
                  <a:pt x="26088" y="42723"/>
                </a:lnTo>
                <a:lnTo>
                  <a:pt x="26126" y="42648"/>
                </a:lnTo>
                <a:lnTo>
                  <a:pt x="26088" y="42648"/>
                </a:lnTo>
                <a:lnTo>
                  <a:pt x="26239" y="42534"/>
                </a:lnTo>
                <a:lnTo>
                  <a:pt x="26239" y="42459"/>
                </a:lnTo>
                <a:lnTo>
                  <a:pt x="26201" y="42345"/>
                </a:lnTo>
                <a:cubicBezTo>
                  <a:pt x="26164" y="42326"/>
                  <a:pt x="26116" y="42317"/>
                  <a:pt x="26074" y="42317"/>
                </a:cubicBezTo>
                <a:close/>
                <a:moveTo>
                  <a:pt x="26559" y="43068"/>
                </a:moveTo>
                <a:lnTo>
                  <a:pt x="26560" y="43070"/>
                </a:lnTo>
                <a:lnTo>
                  <a:pt x="26560" y="43070"/>
                </a:lnTo>
                <a:cubicBezTo>
                  <a:pt x="26565" y="43073"/>
                  <a:pt x="26571" y="43077"/>
                  <a:pt x="26575" y="43083"/>
                </a:cubicBezTo>
                <a:lnTo>
                  <a:pt x="26575" y="43083"/>
                </a:lnTo>
                <a:cubicBezTo>
                  <a:pt x="26572" y="43075"/>
                  <a:pt x="26565" y="43070"/>
                  <a:pt x="26559" y="43068"/>
                </a:cubicBezTo>
                <a:close/>
                <a:moveTo>
                  <a:pt x="44573" y="42678"/>
                </a:moveTo>
                <a:cubicBezTo>
                  <a:pt x="44551" y="42678"/>
                  <a:pt x="44527" y="42680"/>
                  <a:pt x="44500" y="42686"/>
                </a:cubicBezTo>
                <a:lnTo>
                  <a:pt x="44425" y="42799"/>
                </a:lnTo>
                <a:lnTo>
                  <a:pt x="44425" y="43026"/>
                </a:lnTo>
                <a:lnTo>
                  <a:pt x="44538" y="43139"/>
                </a:lnTo>
                <a:cubicBezTo>
                  <a:pt x="44565" y="43143"/>
                  <a:pt x="44590" y="43144"/>
                  <a:pt x="44614" y="43144"/>
                </a:cubicBezTo>
                <a:cubicBezTo>
                  <a:pt x="44853" y="43144"/>
                  <a:pt x="44916" y="42981"/>
                  <a:pt x="44916" y="42912"/>
                </a:cubicBezTo>
                <a:lnTo>
                  <a:pt x="44803" y="42799"/>
                </a:lnTo>
                <a:cubicBezTo>
                  <a:pt x="44770" y="42766"/>
                  <a:pt x="44710" y="42678"/>
                  <a:pt x="44573" y="42678"/>
                </a:cubicBezTo>
                <a:close/>
                <a:moveTo>
                  <a:pt x="62923" y="42644"/>
                </a:moveTo>
                <a:cubicBezTo>
                  <a:pt x="62908" y="42644"/>
                  <a:pt x="62892" y="42645"/>
                  <a:pt x="62875" y="42648"/>
                </a:cubicBezTo>
                <a:cubicBezTo>
                  <a:pt x="62761" y="42648"/>
                  <a:pt x="62610" y="42686"/>
                  <a:pt x="62610" y="42950"/>
                </a:cubicBezTo>
                <a:lnTo>
                  <a:pt x="62610" y="43064"/>
                </a:lnTo>
                <a:lnTo>
                  <a:pt x="62723" y="43177"/>
                </a:lnTo>
                <a:cubicBezTo>
                  <a:pt x="62768" y="43188"/>
                  <a:pt x="62806" y="43193"/>
                  <a:pt x="62839" y="43193"/>
                </a:cubicBezTo>
                <a:cubicBezTo>
                  <a:pt x="62919" y="43193"/>
                  <a:pt x="62972" y="43166"/>
                  <a:pt x="63026" y="43139"/>
                </a:cubicBezTo>
                <a:lnTo>
                  <a:pt x="63177" y="42950"/>
                </a:lnTo>
                <a:cubicBezTo>
                  <a:pt x="63177" y="42950"/>
                  <a:pt x="63177" y="42912"/>
                  <a:pt x="63139" y="42912"/>
                </a:cubicBezTo>
                <a:cubicBezTo>
                  <a:pt x="63139" y="42843"/>
                  <a:pt x="63107" y="42644"/>
                  <a:pt x="62923" y="42644"/>
                </a:cubicBezTo>
                <a:close/>
                <a:moveTo>
                  <a:pt x="21627" y="42912"/>
                </a:moveTo>
                <a:cubicBezTo>
                  <a:pt x="21400" y="42912"/>
                  <a:pt x="21286" y="42988"/>
                  <a:pt x="21324" y="43139"/>
                </a:cubicBezTo>
                <a:lnTo>
                  <a:pt x="21475" y="43253"/>
                </a:lnTo>
                <a:lnTo>
                  <a:pt x="21589" y="43253"/>
                </a:lnTo>
                <a:lnTo>
                  <a:pt x="21740" y="43139"/>
                </a:lnTo>
                <a:cubicBezTo>
                  <a:pt x="21740" y="43101"/>
                  <a:pt x="21778" y="43101"/>
                  <a:pt x="21778" y="43026"/>
                </a:cubicBezTo>
                <a:lnTo>
                  <a:pt x="21627" y="42912"/>
                </a:lnTo>
                <a:close/>
                <a:moveTo>
                  <a:pt x="89227" y="42610"/>
                </a:moveTo>
                <a:lnTo>
                  <a:pt x="89000" y="42723"/>
                </a:lnTo>
                <a:cubicBezTo>
                  <a:pt x="89000" y="42723"/>
                  <a:pt x="89000" y="42723"/>
                  <a:pt x="89000" y="42761"/>
                </a:cubicBezTo>
                <a:cubicBezTo>
                  <a:pt x="88962" y="42799"/>
                  <a:pt x="88962" y="42799"/>
                  <a:pt x="88962" y="42875"/>
                </a:cubicBezTo>
                <a:cubicBezTo>
                  <a:pt x="88849" y="42875"/>
                  <a:pt x="88697" y="42950"/>
                  <a:pt x="88697" y="43101"/>
                </a:cubicBezTo>
                <a:lnTo>
                  <a:pt x="88697" y="43139"/>
                </a:lnTo>
                <a:lnTo>
                  <a:pt x="88924" y="43253"/>
                </a:lnTo>
                <a:cubicBezTo>
                  <a:pt x="88962" y="43253"/>
                  <a:pt x="89038" y="43290"/>
                  <a:pt x="89151" y="43290"/>
                </a:cubicBezTo>
                <a:lnTo>
                  <a:pt x="89264" y="43177"/>
                </a:lnTo>
                <a:lnTo>
                  <a:pt x="89264" y="43139"/>
                </a:lnTo>
                <a:cubicBezTo>
                  <a:pt x="89264" y="43101"/>
                  <a:pt x="89264" y="43101"/>
                  <a:pt x="89264" y="43064"/>
                </a:cubicBezTo>
                <a:lnTo>
                  <a:pt x="89302" y="43064"/>
                </a:lnTo>
                <a:cubicBezTo>
                  <a:pt x="89416" y="43026"/>
                  <a:pt x="89529" y="42912"/>
                  <a:pt x="89529" y="42799"/>
                </a:cubicBezTo>
                <a:cubicBezTo>
                  <a:pt x="89529" y="42723"/>
                  <a:pt x="89491" y="42648"/>
                  <a:pt x="89416" y="42610"/>
                </a:cubicBezTo>
                <a:lnTo>
                  <a:pt x="89189" y="42686"/>
                </a:lnTo>
                <a:cubicBezTo>
                  <a:pt x="89189" y="42659"/>
                  <a:pt x="89208" y="42632"/>
                  <a:pt x="89232" y="42632"/>
                </a:cubicBezTo>
                <a:cubicBezTo>
                  <a:pt x="89242" y="42632"/>
                  <a:pt x="89253" y="42637"/>
                  <a:pt x="89264" y="42648"/>
                </a:cubicBezTo>
                <a:cubicBezTo>
                  <a:pt x="89264" y="42648"/>
                  <a:pt x="89227" y="42610"/>
                  <a:pt x="89227" y="42610"/>
                </a:cubicBezTo>
                <a:close/>
                <a:moveTo>
                  <a:pt x="26353" y="42912"/>
                </a:moveTo>
                <a:cubicBezTo>
                  <a:pt x="26164" y="42912"/>
                  <a:pt x="26164" y="43026"/>
                  <a:pt x="26164" y="43064"/>
                </a:cubicBezTo>
                <a:lnTo>
                  <a:pt x="26164" y="43101"/>
                </a:lnTo>
                <a:lnTo>
                  <a:pt x="26277" y="43177"/>
                </a:lnTo>
                <a:lnTo>
                  <a:pt x="26239" y="43177"/>
                </a:lnTo>
                <a:cubicBezTo>
                  <a:pt x="26270" y="43270"/>
                  <a:pt x="26327" y="43338"/>
                  <a:pt x="26430" y="43338"/>
                </a:cubicBezTo>
                <a:cubicBezTo>
                  <a:pt x="26453" y="43338"/>
                  <a:pt x="26477" y="43335"/>
                  <a:pt x="26504" y="43328"/>
                </a:cubicBezTo>
                <a:lnTo>
                  <a:pt x="26617" y="43215"/>
                </a:lnTo>
                <a:cubicBezTo>
                  <a:pt x="26617" y="43163"/>
                  <a:pt x="26599" y="43110"/>
                  <a:pt x="26575" y="43083"/>
                </a:cubicBezTo>
                <a:lnTo>
                  <a:pt x="26575" y="43083"/>
                </a:lnTo>
                <a:cubicBezTo>
                  <a:pt x="26578" y="43088"/>
                  <a:pt x="26579" y="43094"/>
                  <a:pt x="26579" y="43101"/>
                </a:cubicBezTo>
                <a:lnTo>
                  <a:pt x="26560" y="43070"/>
                </a:lnTo>
                <a:lnTo>
                  <a:pt x="26560" y="43070"/>
                </a:lnTo>
                <a:cubicBezTo>
                  <a:pt x="26556" y="43067"/>
                  <a:pt x="26551" y="43065"/>
                  <a:pt x="26547" y="43064"/>
                </a:cubicBezTo>
                <a:lnTo>
                  <a:pt x="26547" y="43064"/>
                </a:lnTo>
                <a:cubicBezTo>
                  <a:pt x="26550" y="43065"/>
                  <a:pt x="26555" y="43066"/>
                  <a:pt x="26559" y="43068"/>
                </a:cubicBezTo>
                <a:lnTo>
                  <a:pt x="26559" y="43068"/>
                </a:lnTo>
                <a:lnTo>
                  <a:pt x="26466" y="42912"/>
                </a:lnTo>
                <a:close/>
                <a:moveTo>
                  <a:pt x="20190" y="42875"/>
                </a:moveTo>
                <a:cubicBezTo>
                  <a:pt x="20001" y="42875"/>
                  <a:pt x="19887" y="42988"/>
                  <a:pt x="19887" y="43101"/>
                </a:cubicBezTo>
                <a:lnTo>
                  <a:pt x="20039" y="43101"/>
                </a:lnTo>
                <a:cubicBezTo>
                  <a:pt x="20114" y="43177"/>
                  <a:pt x="20190" y="43177"/>
                  <a:pt x="20341" y="43177"/>
                </a:cubicBezTo>
                <a:cubicBezTo>
                  <a:pt x="20341" y="43139"/>
                  <a:pt x="20303" y="43139"/>
                  <a:pt x="20303" y="43139"/>
                </a:cubicBezTo>
                <a:lnTo>
                  <a:pt x="20341" y="43139"/>
                </a:lnTo>
                <a:lnTo>
                  <a:pt x="20379" y="43253"/>
                </a:lnTo>
                <a:cubicBezTo>
                  <a:pt x="20432" y="43306"/>
                  <a:pt x="20618" y="43360"/>
                  <a:pt x="20789" y="43360"/>
                </a:cubicBezTo>
                <a:cubicBezTo>
                  <a:pt x="20860" y="43360"/>
                  <a:pt x="20928" y="43350"/>
                  <a:pt x="20984" y="43328"/>
                </a:cubicBezTo>
                <a:cubicBezTo>
                  <a:pt x="21097" y="43290"/>
                  <a:pt x="21135" y="43215"/>
                  <a:pt x="21135" y="43139"/>
                </a:cubicBezTo>
                <a:lnTo>
                  <a:pt x="21135" y="43101"/>
                </a:lnTo>
                <a:lnTo>
                  <a:pt x="20984" y="42988"/>
                </a:lnTo>
                <a:lnTo>
                  <a:pt x="20946" y="42988"/>
                </a:lnTo>
                <a:cubicBezTo>
                  <a:pt x="20881" y="42988"/>
                  <a:pt x="20779" y="42963"/>
                  <a:pt x="20676" y="42963"/>
                </a:cubicBezTo>
                <a:cubicBezTo>
                  <a:pt x="20598" y="42963"/>
                  <a:pt x="20519" y="42977"/>
                  <a:pt x="20455" y="43026"/>
                </a:cubicBezTo>
                <a:cubicBezTo>
                  <a:pt x="20417" y="42988"/>
                  <a:pt x="20417" y="42950"/>
                  <a:pt x="20379" y="42950"/>
                </a:cubicBezTo>
                <a:cubicBezTo>
                  <a:pt x="20341" y="42875"/>
                  <a:pt x="20266" y="42875"/>
                  <a:pt x="20190" y="42875"/>
                </a:cubicBezTo>
                <a:close/>
                <a:moveTo>
                  <a:pt x="56580" y="43404"/>
                </a:moveTo>
                <a:cubicBezTo>
                  <a:pt x="56514" y="43404"/>
                  <a:pt x="56447" y="43442"/>
                  <a:pt x="56485" y="43517"/>
                </a:cubicBezTo>
                <a:lnTo>
                  <a:pt x="56674" y="43517"/>
                </a:lnTo>
                <a:cubicBezTo>
                  <a:pt x="56712" y="43442"/>
                  <a:pt x="56646" y="43404"/>
                  <a:pt x="56580" y="43404"/>
                </a:cubicBezTo>
                <a:close/>
                <a:moveTo>
                  <a:pt x="81854" y="43101"/>
                </a:moveTo>
                <a:cubicBezTo>
                  <a:pt x="81741" y="43139"/>
                  <a:pt x="81476" y="43139"/>
                  <a:pt x="81476" y="43366"/>
                </a:cubicBezTo>
                <a:lnTo>
                  <a:pt x="81514" y="43480"/>
                </a:lnTo>
                <a:cubicBezTo>
                  <a:pt x="81589" y="43517"/>
                  <a:pt x="81665" y="43517"/>
                  <a:pt x="81703" y="43517"/>
                </a:cubicBezTo>
                <a:cubicBezTo>
                  <a:pt x="81816" y="43517"/>
                  <a:pt x="81930" y="43442"/>
                  <a:pt x="82005" y="43366"/>
                </a:cubicBezTo>
                <a:cubicBezTo>
                  <a:pt x="82005" y="43366"/>
                  <a:pt x="82043" y="43328"/>
                  <a:pt x="82043" y="43328"/>
                </a:cubicBezTo>
                <a:lnTo>
                  <a:pt x="81930" y="43101"/>
                </a:lnTo>
                <a:close/>
                <a:moveTo>
                  <a:pt x="9716" y="43160"/>
                </a:moveTo>
                <a:cubicBezTo>
                  <a:pt x="9692" y="43160"/>
                  <a:pt x="9667" y="43164"/>
                  <a:pt x="9642" y="43177"/>
                </a:cubicBezTo>
                <a:lnTo>
                  <a:pt x="9528" y="43290"/>
                </a:lnTo>
                <a:lnTo>
                  <a:pt x="9528" y="43366"/>
                </a:lnTo>
                <a:lnTo>
                  <a:pt x="9642" y="43480"/>
                </a:lnTo>
                <a:cubicBezTo>
                  <a:pt x="9679" y="43517"/>
                  <a:pt x="9717" y="43517"/>
                  <a:pt x="9755" y="43555"/>
                </a:cubicBezTo>
                <a:lnTo>
                  <a:pt x="9906" y="43404"/>
                </a:lnTo>
                <a:cubicBezTo>
                  <a:pt x="9906" y="43328"/>
                  <a:pt x="9906" y="43253"/>
                  <a:pt x="9831" y="43177"/>
                </a:cubicBezTo>
                <a:cubicBezTo>
                  <a:pt x="9805" y="43177"/>
                  <a:pt x="9763" y="43160"/>
                  <a:pt x="9716" y="43160"/>
                </a:cubicBezTo>
                <a:close/>
                <a:moveTo>
                  <a:pt x="79813" y="43139"/>
                </a:moveTo>
                <a:cubicBezTo>
                  <a:pt x="79661" y="43139"/>
                  <a:pt x="79548" y="43215"/>
                  <a:pt x="79510" y="43328"/>
                </a:cubicBezTo>
                <a:lnTo>
                  <a:pt x="79623" y="43480"/>
                </a:lnTo>
                <a:cubicBezTo>
                  <a:pt x="79623" y="43517"/>
                  <a:pt x="79661" y="43517"/>
                  <a:pt x="79699" y="43555"/>
                </a:cubicBezTo>
                <a:lnTo>
                  <a:pt x="79888" y="43442"/>
                </a:lnTo>
                <a:cubicBezTo>
                  <a:pt x="79926" y="43404"/>
                  <a:pt x="79964" y="43366"/>
                  <a:pt x="79964" y="43290"/>
                </a:cubicBezTo>
                <a:lnTo>
                  <a:pt x="79926" y="43253"/>
                </a:lnTo>
                <a:lnTo>
                  <a:pt x="79813" y="43139"/>
                </a:lnTo>
                <a:close/>
                <a:moveTo>
                  <a:pt x="8507" y="42648"/>
                </a:moveTo>
                <a:cubicBezTo>
                  <a:pt x="8356" y="42723"/>
                  <a:pt x="8280" y="42837"/>
                  <a:pt x="8205" y="42950"/>
                </a:cubicBezTo>
                <a:cubicBezTo>
                  <a:pt x="8205" y="42988"/>
                  <a:pt x="8167" y="43026"/>
                  <a:pt x="8167" y="43064"/>
                </a:cubicBezTo>
                <a:lnTo>
                  <a:pt x="8205" y="43139"/>
                </a:lnTo>
                <a:lnTo>
                  <a:pt x="8091" y="43177"/>
                </a:lnTo>
                <a:cubicBezTo>
                  <a:pt x="7940" y="43404"/>
                  <a:pt x="8129" y="43631"/>
                  <a:pt x="8432" y="43631"/>
                </a:cubicBezTo>
                <a:lnTo>
                  <a:pt x="8545" y="43555"/>
                </a:lnTo>
                <a:lnTo>
                  <a:pt x="8583" y="43555"/>
                </a:lnTo>
                <a:cubicBezTo>
                  <a:pt x="8621" y="43555"/>
                  <a:pt x="8734" y="43555"/>
                  <a:pt x="8810" y="43480"/>
                </a:cubicBezTo>
                <a:cubicBezTo>
                  <a:pt x="8810" y="43480"/>
                  <a:pt x="8848" y="43442"/>
                  <a:pt x="8848" y="43404"/>
                </a:cubicBezTo>
                <a:cubicBezTo>
                  <a:pt x="8885" y="43442"/>
                  <a:pt x="8961" y="43480"/>
                  <a:pt x="9037" y="43480"/>
                </a:cubicBezTo>
                <a:lnTo>
                  <a:pt x="9188" y="43404"/>
                </a:lnTo>
                <a:cubicBezTo>
                  <a:pt x="9188" y="43404"/>
                  <a:pt x="9226" y="43366"/>
                  <a:pt x="9226" y="43328"/>
                </a:cubicBezTo>
                <a:cubicBezTo>
                  <a:pt x="9263" y="43290"/>
                  <a:pt x="9301" y="43253"/>
                  <a:pt x="9301" y="43177"/>
                </a:cubicBezTo>
                <a:cubicBezTo>
                  <a:pt x="9301" y="43139"/>
                  <a:pt x="9301" y="43064"/>
                  <a:pt x="9150" y="43026"/>
                </a:cubicBezTo>
                <a:lnTo>
                  <a:pt x="9074" y="43064"/>
                </a:lnTo>
                <a:cubicBezTo>
                  <a:pt x="9037" y="43026"/>
                  <a:pt x="8961" y="42988"/>
                  <a:pt x="8961" y="42988"/>
                </a:cubicBezTo>
                <a:lnTo>
                  <a:pt x="8885" y="42799"/>
                </a:lnTo>
                <a:cubicBezTo>
                  <a:pt x="8885" y="42799"/>
                  <a:pt x="8848" y="42761"/>
                  <a:pt x="8848" y="42761"/>
                </a:cubicBezTo>
                <a:cubicBezTo>
                  <a:pt x="8810" y="42723"/>
                  <a:pt x="8734" y="42648"/>
                  <a:pt x="8583" y="42648"/>
                </a:cubicBezTo>
                <a:close/>
                <a:moveTo>
                  <a:pt x="72780" y="42837"/>
                </a:moveTo>
                <a:cubicBezTo>
                  <a:pt x="72553" y="42837"/>
                  <a:pt x="72478" y="42950"/>
                  <a:pt x="72516" y="43101"/>
                </a:cubicBezTo>
                <a:lnTo>
                  <a:pt x="72553" y="43139"/>
                </a:lnTo>
                <a:lnTo>
                  <a:pt x="72553" y="43215"/>
                </a:lnTo>
                <a:lnTo>
                  <a:pt x="72591" y="43215"/>
                </a:lnTo>
                <a:cubicBezTo>
                  <a:pt x="72478" y="43253"/>
                  <a:pt x="72402" y="43290"/>
                  <a:pt x="72364" y="43328"/>
                </a:cubicBezTo>
                <a:cubicBezTo>
                  <a:pt x="72327" y="43366"/>
                  <a:pt x="72327" y="43366"/>
                  <a:pt x="72327" y="43404"/>
                </a:cubicBezTo>
                <a:lnTo>
                  <a:pt x="72440" y="43593"/>
                </a:lnTo>
                <a:cubicBezTo>
                  <a:pt x="72467" y="43620"/>
                  <a:pt x="72531" y="43646"/>
                  <a:pt x="72620" y="43646"/>
                </a:cubicBezTo>
                <a:cubicBezTo>
                  <a:pt x="72657" y="43646"/>
                  <a:pt x="72698" y="43642"/>
                  <a:pt x="72742" y="43631"/>
                </a:cubicBezTo>
                <a:lnTo>
                  <a:pt x="72818" y="43555"/>
                </a:lnTo>
                <a:lnTo>
                  <a:pt x="72894" y="43555"/>
                </a:lnTo>
                <a:cubicBezTo>
                  <a:pt x="72894" y="43555"/>
                  <a:pt x="72856" y="43593"/>
                  <a:pt x="72856" y="43593"/>
                </a:cubicBezTo>
                <a:cubicBezTo>
                  <a:pt x="72894" y="43593"/>
                  <a:pt x="72894" y="43593"/>
                  <a:pt x="72932" y="43555"/>
                </a:cubicBezTo>
                <a:lnTo>
                  <a:pt x="73045" y="43555"/>
                </a:lnTo>
                <a:lnTo>
                  <a:pt x="73045" y="43480"/>
                </a:lnTo>
                <a:cubicBezTo>
                  <a:pt x="73072" y="43506"/>
                  <a:pt x="73080" y="43533"/>
                  <a:pt x="73095" y="43533"/>
                </a:cubicBezTo>
                <a:cubicBezTo>
                  <a:pt x="73102" y="43533"/>
                  <a:pt x="73109" y="43528"/>
                  <a:pt x="73121" y="43517"/>
                </a:cubicBezTo>
                <a:cubicBezTo>
                  <a:pt x="73121" y="43517"/>
                  <a:pt x="73121" y="43517"/>
                  <a:pt x="73121" y="43480"/>
                </a:cubicBezTo>
                <a:lnTo>
                  <a:pt x="73272" y="43480"/>
                </a:lnTo>
                <a:cubicBezTo>
                  <a:pt x="73272" y="43404"/>
                  <a:pt x="73158" y="43328"/>
                  <a:pt x="73045" y="43328"/>
                </a:cubicBezTo>
                <a:cubicBezTo>
                  <a:pt x="72969" y="43328"/>
                  <a:pt x="72894" y="43328"/>
                  <a:pt x="72818" y="43404"/>
                </a:cubicBezTo>
                <a:lnTo>
                  <a:pt x="72818" y="43328"/>
                </a:lnTo>
                <a:lnTo>
                  <a:pt x="72780" y="43290"/>
                </a:lnTo>
                <a:cubicBezTo>
                  <a:pt x="73045" y="43253"/>
                  <a:pt x="73007" y="43101"/>
                  <a:pt x="72969" y="42988"/>
                </a:cubicBezTo>
                <a:cubicBezTo>
                  <a:pt x="72969" y="42988"/>
                  <a:pt x="72969" y="42950"/>
                  <a:pt x="72932" y="42950"/>
                </a:cubicBezTo>
                <a:lnTo>
                  <a:pt x="72780" y="42837"/>
                </a:lnTo>
                <a:close/>
                <a:moveTo>
                  <a:pt x="24991" y="43480"/>
                </a:moveTo>
                <a:lnTo>
                  <a:pt x="24916" y="43517"/>
                </a:lnTo>
                <a:cubicBezTo>
                  <a:pt x="24897" y="43498"/>
                  <a:pt x="24869" y="43489"/>
                  <a:pt x="24836" y="43489"/>
                </a:cubicBezTo>
                <a:cubicBezTo>
                  <a:pt x="24802" y="43489"/>
                  <a:pt x="24765" y="43498"/>
                  <a:pt x="24727" y="43517"/>
                </a:cubicBezTo>
                <a:cubicBezTo>
                  <a:pt x="24651" y="43555"/>
                  <a:pt x="24651" y="43631"/>
                  <a:pt x="24651" y="43669"/>
                </a:cubicBezTo>
                <a:lnTo>
                  <a:pt x="24802" y="43820"/>
                </a:lnTo>
                <a:lnTo>
                  <a:pt x="24878" y="43820"/>
                </a:lnTo>
                <a:lnTo>
                  <a:pt x="25029" y="43782"/>
                </a:lnTo>
                <a:lnTo>
                  <a:pt x="25143" y="43631"/>
                </a:lnTo>
                <a:cubicBezTo>
                  <a:pt x="25143" y="43517"/>
                  <a:pt x="25029" y="43480"/>
                  <a:pt x="24991" y="43480"/>
                </a:cubicBezTo>
                <a:close/>
                <a:moveTo>
                  <a:pt x="48583" y="43404"/>
                </a:moveTo>
                <a:lnTo>
                  <a:pt x="48470" y="43517"/>
                </a:lnTo>
                <a:lnTo>
                  <a:pt x="48470" y="43669"/>
                </a:lnTo>
                <a:lnTo>
                  <a:pt x="48583" y="43820"/>
                </a:lnTo>
                <a:cubicBezTo>
                  <a:pt x="48697" y="43820"/>
                  <a:pt x="48810" y="43782"/>
                  <a:pt x="48886" y="43744"/>
                </a:cubicBezTo>
                <a:cubicBezTo>
                  <a:pt x="48924" y="43706"/>
                  <a:pt x="48961" y="43669"/>
                  <a:pt x="48961" y="43555"/>
                </a:cubicBezTo>
                <a:cubicBezTo>
                  <a:pt x="48961" y="43555"/>
                  <a:pt x="48961" y="43517"/>
                  <a:pt x="48961" y="43517"/>
                </a:cubicBezTo>
                <a:lnTo>
                  <a:pt x="48848" y="43404"/>
                </a:lnTo>
                <a:close/>
                <a:moveTo>
                  <a:pt x="5332" y="43555"/>
                </a:moveTo>
                <a:lnTo>
                  <a:pt x="5180" y="43706"/>
                </a:lnTo>
                <a:lnTo>
                  <a:pt x="5332" y="43706"/>
                </a:lnTo>
                <a:lnTo>
                  <a:pt x="5294" y="43820"/>
                </a:lnTo>
                <a:cubicBezTo>
                  <a:pt x="5332" y="43820"/>
                  <a:pt x="5369" y="43820"/>
                  <a:pt x="5407" y="43858"/>
                </a:cubicBezTo>
                <a:cubicBezTo>
                  <a:pt x="5407" y="43858"/>
                  <a:pt x="5369" y="43820"/>
                  <a:pt x="5369" y="43820"/>
                </a:cubicBezTo>
                <a:lnTo>
                  <a:pt x="5407" y="43820"/>
                </a:lnTo>
                <a:cubicBezTo>
                  <a:pt x="5407" y="43820"/>
                  <a:pt x="5369" y="43858"/>
                  <a:pt x="5445" y="43858"/>
                </a:cubicBezTo>
                <a:cubicBezTo>
                  <a:pt x="5483" y="43820"/>
                  <a:pt x="5521" y="43820"/>
                  <a:pt x="5521" y="43820"/>
                </a:cubicBezTo>
                <a:lnTo>
                  <a:pt x="5634" y="43820"/>
                </a:lnTo>
                <a:cubicBezTo>
                  <a:pt x="5634" y="43669"/>
                  <a:pt x="5407" y="43555"/>
                  <a:pt x="5332" y="43555"/>
                </a:cubicBezTo>
                <a:close/>
                <a:moveTo>
                  <a:pt x="33046" y="43198"/>
                </a:moveTo>
                <a:cubicBezTo>
                  <a:pt x="32998" y="43198"/>
                  <a:pt x="32956" y="43215"/>
                  <a:pt x="32931" y="43215"/>
                </a:cubicBezTo>
                <a:lnTo>
                  <a:pt x="32855" y="43290"/>
                </a:lnTo>
                <a:lnTo>
                  <a:pt x="32818" y="43366"/>
                </a:lnTo>
                <a:cubicBezTo>
                  <a:pt x="32780" y="43593"/>
                  <a:pt x="32780" y="43706"/>
                  <a:pt x="32855" y="43858"/>
                </a:cubicBezTo>
                <a:lnTo>
                  <a:pt x="32931" y="43895"/>
                </a:lnTo>
                <a:cubicBezTo>
                  <a:pt x="32986" y="43918"/>
                  <a:pt x="33032" y="43927"/>
                  <a:pt x="33070" y="43927"/>
                </a:cubicBezTo>
                <a:cubicBezTo>
                  <a:pt x="33161" y="43927"/>
                  <a:pt x="33207" y="43873"/>
                  <a:pt x="33234" y="43820"/>
                </a:cubicBezTo>
                <a:cubicBezTo>
                  <a:pt x="33252" y="43829"/>
                  <a:pt x="33271" y="43834"/>
                  <a:pt x="33290" y="43834"/>
                </a:cubicBezTo>
                <a:cubicBezTo>
                  <a:pt x="33345" y="43834"/>
                  <a:pt x="33394" y="43791"/>
                  <a:pt x="33423" y="43706"/>
                </a:cubicBezTo>
                <a:lnTo>
                  <a:pt x="33271" y="43555"/>
                </a:lnTo>
                <a:cubicBezTo>
                  <a:pt x="33309" y="43555"/>
                  <a:pt x="33347" y="43593"/>
                  <a:pt x="33347" y="43631"/>
                </a:cubicBezTo>
                <a:cubicBezTo>
                  <a:pt x="33347" y="43593"/>
                  <a:pt x="33347" y="43593"/>
                  <a:pt x="33347" y="43555"/>
                </a:cubicBezTo>
                <a:cubicBezTo>
                  <a:pt x="33385" y="43480"/>
                  <a:pt x="33385" y="43442"/>
                  <a:pt x="33347" y="43404"/>
                </a:cubicBezTo>
                <a:lnTo>
                  <a:pt x="33234" y="43366"/>
                </a:lnTo>
                <a:cubicBezTo>
                  <a:pt x="33234" y="43328"/>
                  <a:pt x="33196" y="43253"/>
                  <a:pt x="33120" y="43215"/>
                </a:cubicBezTo>
                <a:cubicBezTo>
                  <a:pt x="33095" y="43202"/>
                  <a:pt x="33070" y="43198"/>
                  <a:pt x="33046" y="43198"/>
                </a:cubicBezTo>
                <a:close/>
                <a:moveTo>
                  <a:pt x="59547" y="43361"/>
                </a:moveTo>
                <a:cubicBezTo>
                  <a:pt x="59301" y="43361"/>
                  <a:pt x="59204" y="43527"/>
                  <a:pt x="59170" y="43631"/>
                </a:cubicBezTo>
                <a:lnTo>
                  <a:pt x="59132" y="43669"/>
                </a:lnTo>
                <a:lnTo>
                  <a:pt x="59207" y="43858"/>
                </a:lnTo>
                <a:lnTo>
                  <a:pt x="59245" y="43858"/>
                </a:lnTo>
                <a:cubicBezTo>
                  <a:pt x="59307" y="43919"/>
                  <a:pt x="59369" y="43981"/>
                  <a:pt x="59492" y="43981"/>
                </a:cubicBezTo>
                <a:cubicBezTo>
                  <a:pt x="59520" y="43981"/>
                  <a:pt x="59551" y="43978"/>
                  <a:pt x="59585" y="43971"/>
                </a:cubicBezTo>
                <a:lnTo>
                  <a:pt x="59699" y="43895"/>
                </a:lnTo>
                <a:lnTo>
                  <a:pt x="59699" y="43858"/>
                </a:lnTo>
                <a:cubicBezTo>
                  <a:pt x="59737" y="43782"/>
                  <a:pt x="59774" y="43706"/>
                  <a:pt x="59774" y="43593"/>
                </a:cubicBezTo>
                <a:cubicBezTo>
                  <a:pt x="59774" y="43555"/>
                  <a:pt x="59774" y="43480"/>
                  <a:pt x="59737" y="43442"/>
                </a:cubicBezTo>
                <a:lnTo>
                  <a:pt x="59623" y="43366"/>
                </a:lnTo>
                <a:cubicBezTo>
                  <a:pt x="59596" y="43363"/>
                  <a:pt x="59571" y="43361"/>
                  <a:pt x="59547" y="43361"/>
                </a:cubicBezTo>
                <a:close/>
                <a:moveTo>
                  <a:pt x="52856" y="43631"/>
                </a:moveTo>
                <a:lnTo>
                  <a:pt x="52742" y="43744"/>
                </a:lnTo>
                <a:cubicBezTo>
                  <a:pt x="52704" y="43744"/>
                  <a:pt x="52667" y="43782"/>
                  <a:pt x="52667" y="43858"/>
                </a:cubicBezTo>
                <a:lnTo>
                  <a:pt x="52667" y="43933"/>
                </a:lnTo>
                <a:lnTo>
                  <a:pt x="52742" y="44009"/>
                </a:lnTo>
                <a:cubicBezTo>
                  <a:pt x="52780" y="44028"/>
                  <a:pt x="52818" y="44037"/>
                  <a:pt x="52856" y="44037"/>
                </a:cubicBezTo>
                <a:cubicBezTo>
                  <a:pt x="52893" y="44037"/>
                  <a:pt x="52931" y="44028"/>
                  <a:pt x="52969" y="44009"/>
                </a:cubicBezTo>
                <a:cubicBezTo>
                  <a:pt x="53045" y="43971"/>
                  <a:pt x="53083" y="43895"/>
                  <a:pt x="53083" y="43820"/>
                </a:cubicBezTo>
                <a:cubicBezTo>
                  <a:pt x="53083" y="43744"/>
                  <a:pt x="53045" y="43706"/>
                  <a:pt x="53007" y="43669"/>
                </a:cubicBezTo>
                <a:cubicBezTo>
                  <a:pt x="52969" y="43631"/>
                  <a:pt x="52893" y="43631"/>
                  <a:pt x="52856" y="43631"/>
                </a:cubicBezTo>
                <a:close/>
                <a:moveTo>
                  <a:pt x="40039" y="43782"/>
                </a:moveTo>
                <a:cubicBezTo>
                  <a:pt x="39925" y="43782"/>
                  <a:pt x="39850" y="43782"/>
                  <a:pt x="39812" y="43820"/>
                </a:cubicBezTo>
                <a:cubicBezTo>
                  <a:pt x="39774" y="43858"/>
                  <a:pt x="39699" y="43933"/>
                  <a:pt x="39699" y="44009"/>
                </a:cubicBezTo>
                <a:lnTo>
                  <a:pt x="39699" y="44047"/>
                </a:lnTo>
                <a:lnTo>
                  <a:pt x="39850" y="44160"/>
                </a:lnTo>
                <a:cubicBezTo>
                  <a:pt x="39925" y="44160"/>
                  <a:pt x="40039" y="44160"/>
                  <a:pt x="40077" y="44122"/>
                </a:cubicBezTo>
                <a:cubicBezTo>
                  <a:pt x="40115" y="44084"/>
                  <a:pt x="40152" y="44009"/>
                  <a:pt x="40152" y="43933"/>
                </a:cubicBezTo>
                <a:lnTo>
                  <a:pt x="40152" y="43895"/>
                </a:lnTo>
                <a:lnTo>
                  <a:pt x="40039" y="43782"/>
                </a:lnTo>
                <a:close/>
                <a:moveTo>
                  <a:pt x="31797" y="43480"/>
                </a:moveTo>
                <a:cubicBezTo>
                  <a:pt x="31532" y="43517"/>
                  <a:pt x="31154" y="43631"/>
                  <a:pt x="31116" y="43971"/>
                </a:cubicBezTo>
                <a:lnTo>
                  <a:pt x="31230" y="44122"/>
                </a:lnTo>
                <a:lnTo>
                  <a:pt x="31305" y="44122"/>
                </a:lnTo>
                <a:cubicBezTo>
                  <a:pt x="31359" y="44149"/>
                  <a:pt x="31431" y="44176"/>
                  <a:pt x="31522" y="44176"/>
                </a:cubicBezTo>
                <a:cubicBezTo>
                  <a:pt x="31560" y="44176"/>
                  <a:pt x="31601" y="44171"/>
                  <a:pt x="31646" y="44160"/>
                </a:cubicBezTo>
                <a:lnTo>
                  <a:pt x="31683" y="44122"/>
                </a:lnTo>
                <a:cubicBezTo>
                  <a:pt x="31721" y="44084"/>
                  <a:pt x="31759" y="44047"/>
                  <a:pt x="31759" y="43971"/>
                </a:cubicBezTo>
                <a:cubicBezTo>
                  <a:pt x="31759" y="43933"/>
                  <a:pt x="31759" y="43895"/>
                  <a:pt x="31759" y="43895"/>
                </a:cubicBezTo>
                <a:cubicBezTo>
                  <a:pt x="31835" y="43820"/>
                  <a:pt x="31948" y="43744"/>
                  <a:pt x="31986" y="43593"/>
                </a:cubicBezTo>
                <a:lnTo>
                  <a:pt x="31797" y="43480"/>
                </a:lnTo>
                <a:close/>
                <a:moveTo>
                  <a:pt x="21059" y="43328"/>
                </a:moveTo>
                <a:lnTo>
                  <a:pt x="20946" y="43480"/>
                </a:lnTo>
                <a:cubicBezTo>
                  <a:pt x="20908" y="43480"/>
                  <a:pt x="20833" y="43517"/>
                  <a:pt x="20795" y="43593"/>
                </a:cubicBezTo>
                <a:lnTo>
                  <a:pt x="20870" y="43744"/>
                </a:lnTo>
                <a:cubicBezTo>
                  <a:pt x="20908" y="43744"/>
                  <a:pt x="20946" y="43782"/>
                  <a:pt x="20946" y="43782"/>
                </a:cubicBezTo>
                <a:cubicBezTo>
                  <a:pt x="20984" y="43820"/>
                  <a:pt x="21022" y="43820"/>
                  <a:pt x="21022" y="43820"/>
                </a:cubicBezTo>
                <a:lnTo>
                  <a:pt x="20984" y="43895"/>
                </a:lnTo>
                <a:cubicBezTo>
                  <a:pt x="20946" y="44084"/>
                  <a:pt x="21022" y="44198"/>
                  <a:pt x="21211" y="44236"/>
                </a:cubicBezTo>
                <a:lnTo>
                  <a:pt x="21324" y="44198"/>
                </a:lnTo>
                <a:cubicBezTo>
                  <a:pt x="21438" y="44122"/>
                  <a:pt x="21438" y="43933"/>
                  <a:pt x="21324" y="43858"/>
                </a:cubicBezTo>
                <a:lnTo>
                  <a:pt x="21362" y="43820"/>
                </a:lnTo>
                <a:cubicBezTo>
                  <a:pt x="21400" y="43782"/>
                  <a:pt x="21400" y="43706"/>
                  <a:pt x="21400" y="43631"/>
                </a:cubicBezTo>
                <a:cubicBezTo>
                  <a:pt x="21400" y="43442"/>
                  <a:pt x="21286" y="43328"/>
                  <a:pt x="21059" y="43328"/>
                </a:cubicBezTo>
                <a:close/>
                <a:moveTo>
                  <a:pt x="12402" y="44160"/>
                </a:moveTo>
                <a:cubicBezTo>
                  <a:pt x="12335" y="44160"/>
                  <a:pt x="12269" y="44198"/>
                  <a:pt x="12326" y="44273"/>
                </a:cubicBezTo>
                <a:lnTo>
                  <a:pt x="12477" y="44273"/>
                </a:lnTo>
                <a:cubicBezTo>
                  <a:pt x="12534" y="44198"/>
                  <a:pt x="12468" y="44160"/>
                  <a:pt x="12402" y="44160"/>
                </a:cubicBezTo>
                <a:close/>
                <a:moveTo>
                  <a:pt x="17691" y="44041"/>
                </a:moveTo>
                <a:cubicBezTo>
                  <a:pt x="17636" y="44041"/>
                  <a:pt x="17558" y="44054"/>
                  <a:pt x="17468" y="44122"/>
                </a:cubicBezTo>
                <a:lnTo>
                  <a:pt x="17506" y="44311"/>
                </a:lnTo>
                <a:cubicBezTo>
                  <a:pt x="17581" y="44349"/>
                  <a:pt x="17638" y="44359"/>
                  <a:pt x="17685" y="44359"/>
                </a:cubicBezTo>
                <a:cubicBezTo>
                  <a:pt x="17732" y="44359"/>
                  <a:pt x="17770" y="44349"/>
                  <a:pt x="17808" y="44349"/>
                </a:cubicBezTo>
                <a:cubicBezTo>
                  <a:pt x="17846" y="44311"/>
                  <a:pt x="17884" y="44236"/>
                  <a:pt x="17884" y="44198"/>
                </a:cubicBezTo>
                <a:cubicBezTo>
                  <a:pt x="17884" y="44122"/>
                  <a:pt x="17846" y="44084"/>
                  <a:pt x="17770" y="44047"/>
                </a:cubicBezTo>
                <a:cubicBezTo>
                  <a:pt x="17755" y="44047"/>
                  <a:pt x="17728" y="44041"/>
                  <a:pt x="17691" y="44041"/>
                </a:cubicBezTo>
                <a:close/>
                <a:moveTo>
                  <a:pt x="45672" y="43820"/>
                </a:moveTo>
                <a:cubicBezTo>
                  <a:pt x="45672" y="43820"/>
                  <a:pt x="45483" y="43858"/>
                  <a:pt x="45483" y="44047"/>
                </a:cubicBezTo>
                <a:cubicBezTo>
                  <a:pt x="45483" y="44047"/>
                  <a:pt x="45483" y="44084"/>
                  <a:pt x="45483" y="44122"/>
                </a:cubicBezTo>
                <a:cubicBezTo>
                  <a:pt x="45521" y="44160"/>
                  <a:pt x="45483" y="44198"/>
                  <a:pt x="45521" y="44236"/>
                </a:cubicBezTo>
                <a:lnTo>
                  <a:pt x="45597" y="44349"/>
                </a:lnTo>
                <a:cubicBezTo>
                  <a:pt x="45634" y="44368"/>
                  <a:pt x="45672" y="44377"/>
                  <a:pt x="45710" y="44377"/>
                </a:cubicBezTo>
                <a:cubicBezTo>
                  <a:pt x="45748" y="44377"/>
                  <a:pt x="45786" y="44368"/>
                  <a:pt x="45823" y="44349"/>
                </a:cubicBezTo>
                <a:cubicBezTo>
                  <a:pt x="45937" y="44273"/>
                  <a:pt x="45975" y="44160"/>
                  <a:pt x="45975" y="44084"/>
                </a:cubicBezTo>
                <a:cubicBezTo>
                  <a:pt x="45975" y="43971"/>
                  <a:pt x="45937" y="43933"/>
                  <a:pt x="45861" y="43858"/>
                </a:cubicBezTo>
                <a:cubicBezTo>
                  <a:pt x="45823" y="43820"/>
                  <a:pt x="45748" y="43820"/>
                  <a:pt x="45672" y="43820"/>
                </a:cubicBezTo>
                <a:close/>
                <a:moveTo>
                  <a:pt x="51154" y="44047"/>
                </a:moveTo>
                <a:lnTo>
                  <a:pt x="50965" y="44160"/>
                </a:lnTo>
                <a:cubicBezTo>
                  <a:pt x="50965" y="44160"/>
                  <a:pt x="50927" y="44198"/>
                  <a:pt x="50927" y="44273"/>
                </a:cubicBezTo>
                <a:lnTo>
                  <a:pt x="50927" y="44311"/>
                </a:lnTo>
                <a:lnTo>
                  <a:pt x="51079" y="44425"/>
                </a:lnTo>
                <a:lnTo>
                  <a:pt x="51230" y="44425"/>
                </a:lnTo>
                <a:lnTo>
                  <a:pt x="51381" y="44311"/>
                </a:lnTo>
                <a:lnTo>
                  <a:pt x="51381" y="44198"/>
                </a:lnTo>
                <a:lnTo>
                  <a:pt x="51268" y="44084"/>
                </a:lnTo>
                <a:cubicBezTo>
                  <a:pt x="51230" y="44084"/>
                  <a:pt x="51192" y="44047"/>
                  <a:pt x="51154" y="44047"/>
                </a:cubicBezTo>
                <a:close/>
                <a:moveTo>
                  <a:pt x="70247" y="44047"/>
                </a:moveTo>
                <a:cubicBezTo>
                  <a:pt x="70134" y="44047"/>
                  <a:pt x="70058" y="44047"/>
                  <a:pt x="70020" y="44084"/>
                </a:cubicBezTo>
                <a:cubicBezTo>
                  <a:pt x="69983" y="44122"/>
                  <a:pt x="69945" y="44198"/>
                  <a:pt x="69983" y="44311"/>
                </a:cubicBezTo>
                <a:lnTo>
                  <a:pt x="70096" y="44425"/>
                </a:lnTo>
                <a:lnTo>
                  <a:pt x="70209" y="44425"/>
                </a:lnTo>
                <a:lnTo>
                  <a:pt x="70361" y="44311"/>
                </a:lnTo>
                <a:lnTo>
                  <a:pt x="70361" y="44160"/>
                </a:lnTo>
                <a:lnTo>
                  <a:pt x="70247" y="44047"/>
                </a:lnTo>
                <a:close/>
                <a:moveTo>
                  <a:pt x="30738" y="44009"/>
                </a:moveTo>
                <a:cubicBezTo>
                  <a:pt x="30663" y="44047"/>
                  <a:pt x="30511" y="44160"/>
                  <a:pt x="30511" y="44273"/>
                </a:cubicBezTo>
                <a:cubicBezTo>
                  <a:pt x="30511" y="44311"/>
                  <a:pt x="30511" y="44425"/>
                  <a:pt x="30700" y="44463"/>
                </a:cubicBezTo>
                <a:lnTo>
                  <a:pt x="30889" y="44349"/>
                </a:lnTo>
                <a:cubicBezTo>
                  <a:pt x="30889" y="44349"/>
                  <a:pt x="30889" y="44311"/>
                  <a:pt x="30927" y="44311"/>
                </a:cubicBezTo>
                <a:cubicBezTo>
                  <a:pt x="30965" y="44273"/>
                  <a:pt x="31003" y="44236"/>
                  <a:pt x="31003" y="44160"/>
                </a:cubicBezTo>
                <a:cubicBezTo>
                  <a:pt x="31003" y="44084"/>
                  <a:pt x="30965" y="44047"/>
                  <a:pt x="30852" y="44009"/>
                </a:cubicBezTo>
                <a:close/>
                <a:moveTo>
                  <a:pt x="62383" y="44084"/>
                </a:moveTo>
                <a:cubicBezTo>
                  <a:pt x="62308" y="44084"/>
                  <a:pt x="62232" y="44084"/>
                  <a:pt x="62156" y="44122"/>
                </a:cubicBezTo>
                <a:cubicBezTo>
                  <a:pt x="61967" y="44198"/>
                  <a:pt x="61930" y="44425"/>
                  <a:pt x="62194" y="44463"/>
                </a:cubicBezTo>
                <a:lnTo>
                  <a:pt x="62345" y="44349"/>
                </a:lnTo>
                <a:cubicBezTo>
                  <a:pt x="62345" y="44387"/>
                  <a:pt x="62345" y="44387"/>
                  <a:pt x="62345" y="44387"/>
                </a:cubicBezTo>
                <a:cubicBezTo>
                  <a:pt x="62383" y="44387"/>
                  <a:pt x="62459" y="44349"/>
                  <a:pt x="62459" y="44236"/>
                </a:cubicBezTo>
                <a:cubicBezTo>
                  <a:pt x="62459" y="44198"/>
                  <a:pt x="62459" y="44198"/>
                  <a:pt x="62459" y="44160"/>
                </a:cubicBezTo>
                <a:lnTo>
                  <a:pt x="62383" y="44084"/>
                </a:lnTo>
                <a:close/>
                <a:moveTo>
                  <a:pt x="48191" y="44107"/>
                </a:moveTo>
                <a:cubicBezTo>
                  <a:pt x="48158" y="44107"/>
                  <a:pt x="48125" y="44111"/>
                  <a:pt x="48092" y="44122"/>
                </a:cubicBezTo>
                <a:cubicBezTo>
                  <a:pt x="47979" y="44160"/>
                  <a:pt x="47903" y="44236"/>
                  <a:pt x="47903" y="44349"/>
                </a:cubicBezTo>
                <a:lnTo>
                  <a:pt x="48016" y="44463"/>
                </a:lnTo>
                <a:cubicBezTo>
                  <a:pt x="48053" y="44467"/>
                  <a:pt x="48086" y="44468"/>
                  <a:pt x="48117" y="44468"/>
                </a:cubicBezTo>
                <a:cubicBezTo>
                  <a:pt x="48365" y="44468"/>
                  <a:pt x="48398" y="44341"/>
                  <a:pt x="48432" y="44273"/>
                </a:cubicBezTo>
                <a:lnTo>
                  <a:pt x="48394" y="44160"/>
                </a:lnTo>
                <a:cubicBezTo>
                  <a:pt x="48341" y="44133"/>
                  <a:pt x="48269" y="44107"/>
                  <a:pt x="48191" y="44107"/>
                </a:cubicBezTo>
                <a:close/>
                <a:moveTo>
                  <a:pt x="227" y="44273"/>
                </a:moveTo>
                <a:lnTo>
                  <a:pt x="1" y="44349"/>
                </a:lnTo>
                <a:lnTo>
                  <a:pt x="1" y="44500"/>
                </a:lnTo>
                <a:lnTo>
                  <a:pt x="152" y="44614"/>
                </a:lnTo>
                <a:lnTo>
                  <a:pt x="454" y="44614"/>
                </a:lnTo>
                <a:lnTo>
                  <a:pt x="643" y="44538"/>
                </a:lnTo>
                <a:lnTo>
                  <a:pt x="643" y="44500"/>
                </a:lnTo>
                <a:cubicBezTo>
                  <a:pt x="643" y="44311"/>
                  <a:pt x="417" y="44273"/>
                  <a:pt x="303" y="44273"/>
                </a:cubicBezTo>
                <a:close/>
                <a:moveTo>
                  <a:pt x="23224" y="43722"/>
                </a:moveTo>
                <a:cubicBezTo>
                  <a:pt x="23174" y="43722"/>
                  <a:pt x="23111" y="43748"/>
                  <a:pt x="23063" y="43820"/>
                </a:cubicBezTo>
                <a:cubicBezTo>
                  <a:pt x="23063" y="43782"/>
                  <a:pt x="23025" y="43782"/>
                  <a:pt x="23025" y="43782"/>
                </a:cubicBezTo>
                <a:lnTo>
                  <a:pt x="22950" y="43744"/>
                </a:lnTo>
                <a:cubicBezTo>
                  <a:pt x="22917" y="43733"/>
                  <a:pt x="22883" y="43729"/>
                  <a:pt x="22851" y="43729"/>
                </a:cubicBezTo>
                <a:cubicBezTo>
                  <a:pt x="22773" y="43729"/>
                  <a:pt x="22701" y="43755"/>
                  <a:pt x="22647" y="43782"/>
                </a:cubicBezTo>
                <a:cubicBezTo>
                  <a:pt x="22572" y="43858"/>
                  <a:pt x="22496" y="43933"/>
                  <a:pt x="22496" y="44047"/>
                </a:cubicBezTo>
                <a:lnTo>
                  <a:pt x="22307" y="44047"/>
                </a:lnTo>
                <a:cubicBezTo>
                  <a:pt x="22080" y="44047"/>
                  <a:pt x="21816" y="44047"/>
                  <a:pt x="21589" y="44160"/>
                </a:cubicBezTo>
                <a:lnTo>
                  <a:pt x="21513" y="44236"/>
                </a:lnTo>
                <a:cubicBezTo>
                  <a:pt x="21475" y="44387"/>
                  <a:pt x="21513" y="44500"/>
                  <a:pt x="21589" y="44576"/>
                </a:cubicBezTo>
                <a:lnTo>
                  <a:pt x="21702" y="44614"/>
                </a:lnTo>
                <a:cubicBezTo>
                  <a:pt x="21740" y="44626"/>
                  <a:pt x="21782" y="44631"/>
                  <a:pt x="21824" y="44631"/>
                </a:cubicBezTo>
                <a:cubicBezTo>
                  <a:pt x="21908" y="44631"/>
                  <a:pt x="21992" y="44614"/>
                  <a:pt x="22042" y="44614"/>
                </a:cubicBezTo>
                <a:cubicBezTo>
                  <a:pt x="22099" y="44595"/>
                  <a:pt x="22137" y="44585"/>
                  <a:pt x="22165" y="44585"/>
                </a:cubicBezTo>
                <a:cubicBezTo>
                  <a:pt x="22194" y="44585"/>
                  <a:pt x="22213" y="44595"/>
                  <a:pt x="22232" y="44614"/>
                </a:cubicBezTo>
                <a:lnTo>
                  <a:pt x="22458" y="44500"/>
                </a:lnTo>
                <a:cubicBezTo>
                  <a:pt x="22458" y="44463"/>
                  <a:pt x="22458" y="44463"/>
                  <a:pt x="22496" y="44425"/>
                </a:cubicBezTo>
                <a:cubicBezTo>
                  <a:pt x="22534" y="44425"/>
                  <a:pt x="22534" y="44387"/>
                  <a:pt x="22572" y="44349"/>
                </a:cubicBezTo>
                <a:lnTo>
                  <a:pt x="22761" y="44349"/>
                </a:lnTo>
                <a:cubicBezTo>
                  <a:pt x="22874" y="44311"/>
                  <a:pt x="23063" y="44160"/>
                  <a:pt x="23101" y="44009"/>
                </a:cubicBezTo>
                <a:cubicBezTo>
                  <a:pt x="23101" y="44009"/>
                  <a:pt x="23101" y="44009"/>
                  <a:pt x="23101" y="44047"/>
                </a:cubicBezTo>
                <a:cubicBezTo>
                  <a:pt x="23132" y="44108"/>
                  <a:pt x="23187" y="44218"/>
                  <a:pt x="23367" y="44218"/>
                </a:cubicBezTo>
                <a:cubicBezTo>
                  <a:pt x="23410" y="44218"/>
                  <a:pt x="23459" y="44212"/>
                  <a:pt x="23517" y="44198"/>
                </a:cubicBezTo>
                <a:lnTo>
                  <a:pt x="23593" y="44084"/>
                </a:lnTo>
                <a:cubicBezTo>
                  <a:pt x="23593" y="43971"/>
                  <a:pt x="23479" y="43782"/>
                  <a:pt x="23290" y="43744"/>
                </a:cubicBezTo>
                <a:cubicBezTo>
                  <a:pt x="23276" y="43730"/>
                  <a:pt x="23252" y="43722"/>
                  <a:pt x="23224" y="43722"/>
                </a:cubicBezTo>
                <a:close/>
                <a:moveTo>
                  <a:pt x="52780" y="44198"/>
                </a:moveTo>
                <a:lnTo>
                  <a:pt x="52629" y="44273"/>
                </a:lnTo>
                <a:cubicBezTo>
                  <a:pt x="52629" y="44273"/>
                  <a:pt x="52591" y="44311"/>
                  <a:pt x="52591" y="44311"/>
                </a:cubicBezTo>
                <a:cubicBezTo>
                  <a:pt x="52553" y="44349"/>
                  <a:pt x="52515" y="44425"/>
                  <a:pt x="52553" y="44538"/>
                </a:cubicBezTo>
                <a:lnTo>
                  <a:pt x="52742" y="44614"/>
                </a:lnTo>
                <a:lnTo>
                  <a:pt x="52818" y="44614"/>
                </a:lnTo>
                <a:cubicBezTo>
                  <a:pt x="52849" y="44629"/>
                  <a:pt x="52887" y="44639"/>
                  <a:pt x="52923" y="44639"/>
                </a:cubicBezTo>
                <a:cubicBezTo>
                  <a:pt x="52974" y="44639"/>
                  <a:pt x="53023" y="44620"/>
                  <a:pt x="53045" y="44576"/>
                </a:cubicBezTo>
                <a:cubicBezTo>
                  <a:pt x="53120" y="44576"/>
                  <a:pt x="53120" y="44500"/>
                  <a:pt x="53120" y="44463"/>
                </a:cubicBezTo>
                <a:lnTo>
                  <a:pt x="53083" y="44349"/>
                </a:lnTo>
                <a:cubicBezTo>
                  <a:pt x="53045" y="44349"/>
                  <a:pt x="53045" y="44349"/>
                  <a:pt x="53007" y="44311"/>
                </a:cubicBezTo>
                <a:cubicBezTo>
                  <a:pt x="52969" y="44273"/>
                  <a:pt x="52893" y="44198"/>
                  <a:pt x="52780" y="44198"/>
                </a:cubicBezTo>
                <a:close/>
                <a:moveTo>
                  <a:pt x="47374" y="44311"/>
                </a:moveTo>
                <a:lnTo>
                  <a:pt x="47260" y="44425"/>
                </a:lnTo>
                <a:lnTo>
                  <a:pt x="47260" y="44576"/>
                </a:lnTo>
                <a:lnTo>
                  <a:pt x="47374" y="44689"/>
                </a:lnTo>
                <a:lnTo>
                  <a:pt x="47563" y="44689"/>
                </a:lnTo>
                <a:lnTo>
                  <a:pt x="47714" y="44576"/>
                </a:lnTo>
                <a:lnTo>
                  <a:pt x="47714" y="44425"/>
                </a:lnTo>
                <a:lnTo>
                  <a:pt x="47563" y="44311"/>
                </a:lnTo>
                <a:close/>
                <a:moveTo>
                  <a:pt x="57204" y="44311"/>
                </a:moveTo>
                <a:cubicBezTo>
                  <a:pt x="57090" y="44311"/>
                  <a:pt x="56901" y="44349"/>
                  <a:pt x="56901" y="44538"/>
                </a:cubicBezTo>
                <a:lnTo>
                  <a:pt x="56901" y="44576"/>
                </a:lnTo>
                <a:lnTo>
                  <a:pt x="57015" y="44689"/>
                </a:lnTo>
                <a:cubicBezTo>
                  <a:pt x="57241" y="44689"/>
                  <a:pt x="57317" y="44576"/>
                  <a:pt x="57355" y="44500"/>
                </a:cubicBezTo>
                <a:lnTo>
                  <a:pt x="57393" y="44463"/>
                </a:lnTo>
                <a:lnTo>
                  <a:pt x="57241" y="44311"/>
                </a:lnTo>
                <a:close/>
                <a:moveTo>
                  <a:pt x="76864" y="44387"/>
                </a:moveTo>
                <a:lnTo>
                  <a:pt x="76712" y="44500"/>
                </a:lnTo>
                <a:cubicBezTo>
                  <a:pt x="76712" y="44500"/>
                  <a:pt x="76674" y="44538"/>
                  <a:pt x="76674" y="44576"/>
                </a:cubicBezTo>
                <a:lnTo>
                  <a:pt x="76788" y="44727"/>
                </a:lnTo>
                <a:cubicBezTo>
                  <a:pt x="76788" y="44765"/>
                  <a:pt x="76826" y="44765"/>
                  <a:pt x="76864" y="44765"/>
                </a:cubicBezTo>
                <a:lnTo>
                  <a:pt x="77053" y="44689"/>
                </a:lnTo>
                <a:cubicBezTo>
                  <a:pt x="77053" y="44652"/>
                  <a:pt x="77090" y="44652"/>
                  <a:pt x="77090" y="44576"/>
                </a:cubicBezTo>
                <a:lnTo>
                  <a:pt x="76977" y="44463"/>
                </a:lnTo>
                <a:cubicBezTo>
                  <a:pt x="76977" y="44425"/>
                  <a:pt x="76939" y="44425"/>
                  <a:pt x="76864" y="44387"/>
                </a:cubicBezTo>
                <a:close/>
                <a:moveTo>
                  <a:pt x="16946" y="44415"/>
                </a:moveTo>
                <a:cubicBezTo>
                  <a:pt x="16918" y="44415"/>
                  <a:pt x="16891" y="44418"/>
                  <a:pt x="16863" y="44425"/>
                </a:cubicBezTo>
                <a:cubicBezTo>
                  <a:pt x="16825" y="44463"/>
                  <a:pt x="16712" y="44500"/>
                  <a:pt x="16712" y="44652"/>
                </a:cubicBezTo>
                <a:lnTo>
                  <a:pt x="16863" y="44765"/>
                </a:lnTo>
                <a:cubicBezTo>
                  <a:pt x="16901" y="44765"/>
                  <a:pt x="16938" y="44803"/>
                  <a:pt x="16938" y="44803"/>
                </a:cubicBezTo>
                <a:cubicBezTo>
                  <a:pt x="17014" y="44803"/>
                  <a:pt x="17127" y="44803"/>
                  <a:pt x="17203" y="44765"/>
                </a:cubicBezTo>
                <a:cubicBezTo>
                  <a:pt x="17241" y="44727"/>
                  <a:pt x="17279" y="44689"/>
                  <a:pt x="17279" y="44614"/>
                </a:cubicBezTo>
                <a:lnTo>
                  <a:pt x="17241" y="44538"/>
                </a:lnTo>
                <a:cubicBezTo>
                  <a:pt x="17179" y="44476"/>
                  <a:pt x="17067" y="44415"/>
                  <a:pt x="16946" y="44415"/>
                </a:cubicBezTo>
                <a:close/>
                <a:moveTo>
                  <a:pt x="14368" y="44500"/>
                </a:moveTo>
                <a:cubicBezTo>
                  <a:pt x="14254" y="44500"/>
                  <a:pt x="14141" y="44538"/>
                  <a:pt x="14103" y="44689"/>
                </a:cubicBezTo>
                <a:lnTo>
                  <a:pt x="14216" y="44841"/>
                </a:lnTo>
                <a:lnTo>
                  <a:pt x="14254" y="44841"/>
                </a:lnTo>
                <a:cubicBezTo>
                  <a:pt x="14285" y="44902"/>
                  <a:pt x="14341" y="44964"/>
                  <a:pt x="14484" y="44964"/>
                </a:cubicBezTo>
                <a:cubicBezTo>
                  <a:pt x="14516" y="44964"/>
                  <a:pt x="14553" y="44961"/>
                  <a:pt x="14594" y="44954"/>
                </a:cubicBezTo>
                <a:lnTo>
                  <a:pt x="14670" y="44841"/>
                </a:lnTo>
                <a:lnTo>
                  <a:pt x="14670" y="44803"/>
                </a:lnTo>
                <a:cubicBezTo>
                  <a:pt x="14670" y="44652"/>
                  <a:pt x="14519" y="44538"/>
                  <a:pt x="14368" y="44500"/>
                </a:cubicBezTo>
                <a:close/>
                <a:moveTo>
                  <a:pt x="13422" y="44614"/>
                </a:moveTo>
                <a:lnTo>
                  <a:pt x="13271" y="44689"/>
                </a:lnTo>
                <a:cubicBezTo>
                  <a:pt x="13233" y="44841"/>
                  <a:pt x="13309" y="44878"/>
                  <a:pt x="13347" y="44916"/>
                </a:cubicBezTo>
                <a:cubicBezTo>
                  <a:pt x="13422" y="44992"/>
                  <a:pt x="13498" y="44992"/>
                  <a:pt x="13649" y="44992"/>
                </a:cubicBezTo>
                <a:lnTo>
                  <a:pt x="13763" y="44878"/>
                </a:lnTo>
                <a:lnTo>
                  <a:pt x="13763" y="44841"/>
                </a:lnTo>
                <a:cubicBezTo>
                  <a:pt x="13763" y="44652"/>
                  <a:pt x="13574" y="44614"/>
                  <a:pt x="13460" y="44614"/>
                </a:cubicBezTo>
                <a:close/>
                <a:moveTo>
                  <a:pt x="69113" y="44652"/>
                </a:moveTo>
                <a:cubicBezTo>
                  <a:pt x="69037" y="44652"/>
                  <a:pt x="68962" y="44652"/>
                  <a:pt x="68924" y="44727"/>
                </a:cubicBezTo>
                <a:cubicBezTo>
                  <a:pt x="68848" y="44765"/>
                  <a:pt x="68848" y="44841"/>
                  <a:pt x="68848" y="44916"/>
                </a:cubicBezTo>
                <a:lnTo>
                  <a:pt x="68962" y="44916"/>
                </a:lnTo>
                <a:cubicBezTo>
                  <a:pt x="68962" y="44954"/>
                  <a:pt x="69000" y="44992"/>
                  <a:pt x="69000" y="45030"/>
                </a:cubicBezTo>
                <a:cubicBezTo>
                  <a:pt x="69121" y="45030"/>
                  <a:pt x="69145" y="44981"/>
                  <a:pt x="69208" y="44981"/>
                </a:cubicBezTo>
                <a:cubicBezTo>
                  <a:pt x="69223" y="44981"/>
                  <a:pt x="69242" y="44984"/>
                  <a:pt x="69264" y="44992"/>
                </a:cubicBezTo>
                <a:cubicBezTo>
                  <a:pt x="69264" y="44954"/>
                  <a:pt x="69264" y="44954"/>
                  <a:pt x="69264" y="44954"/>
                </a:cubicBezTo>
                <a:lnTo>
                  <a:pt x="69415" y="44954"/>
                </a:lnTo>
                <a:cubicBezTo>
                  <a:pt x="69415" y="44727"/>
                  <a:pt x="69264" y="44652"/>
                  <a:pt x="69113" y="44652"/>
                </a:cubicBezTo>
                <a:close/>
                <a:moveTo>
                  <a:pt x="40530" y="44236"/>
                </a:moveTo>
                <a:cubicBezTo>
                  <a:pt x="40379" y="44273"/>
                  <a:pt x="40115" y="44273"/>
                  <a:pt x="40115" y="44463"/>
                </a:cubicBezTo>
                <a:cubicBezTo>
                  <a:pt x="40115" y="44463"/>
                  <a:pt x="40115" y="44500"/>
                  <a:pt x="40115" y="44538"/>
                </a:cubicBezTo>
                <a:cubicBezTo>
                  <a:pt x="40039" y="44652"/>
                  <a:pt x="40001" y="44765"/>
                  <a:pt x="40001" y="44992"/>
                </a:cubicBezTo>
                <a:lnTo>
                  <a:pt x="40152" y="45105"/>
                </a:lnTo>
                <a:lnTo>
                  <a:pt x="40379" y="45105"/>
                </a:lnTo>
                <a:cubicBezTo>
                  <a:pt x="40490" y="45119"/>
                  <a:pt x="40565" y="45128"/>
                  <a:pt x="40633" y="45128"/>
                </a:cubicBezTo>
                <a:cubicBezTo>
                  <a:pt x="40750" y="45128"/>
                  <a:pt x="40844" y="45102"/>
                  <a:pt x="41060" y="45030"/>
                </a:cubicBezTo>
                <a:lnTo>
                  <a:pt x="41135" y="44954"/>
                </a:lnTo>
                <a:cubicBezTo>
                  <a:pt x="41135" y="44916"/>
                  <a:pt x="41135" y="44841"/>
                  <a:pt x="41135" y="44803"/>
                </a:cubicBezTo>
                <a:cubicBezTo>
                  <a:pt x="41135" y="44614"/>
                  <a:pt x="41022" y="44538"/>
                  <a:pt x="40946" y="44463"/>
                </a:cubicBezTo>
                <a:cubicBezTo>
                  <a:pt x="40871" y="44425"/>
                  <a:pt x="40833" y="44387"/>
                  <a:pt x="40833" y="44311"/>
                </a:cubicBezTo>
                <a:lnTo>
                  <a:pt x="40682" y="44236"/>
                </a:lnTo>
                <a:close/>
                <a:moveTo>
                  <a:pt x="52289" y="44803"/>
                </a:moveTo>
                <a:lnTo>
                  <a:pt x="52137" y="44916"/>
                </a:lnTo>
                <a:cubicBezTo>
                  <a:pt x="52062" y="44954"/>
                  <a:pt x="51948" y="45030"/>
                  <a:pt x="52024" y="45181"/>
                </a:cubicBezTo>
                <a:lnTo>
                  <a:pt x="52100" y="45256"/>
                </a:lnTo>
                <a:cubicBezTo>
                  <a:pt x="52175" y="45256"/>
                  <a:pt x="52251" y="45256"/>
                  <a:pt x="52326" y="45219"/>
                </a:cubicBezTo>
                <a:cubicBezTo>
                  <a:pt x="52402" y="45181"/>
                  <a:pt x="52478" y="45105"/>
                  <a:pt x="52478" y="44992"/>
                </a:cubicBezTo>
                <a:cubicBezTo>
                  <a:pt x="52478" y="44916"/>
                  <a:pt x="52402" y="44841"/>
                  <a:pt x="52289" y="44803"/>
                </a:cubicBezTo>
                <a:close/>
                <a:moveTo>
                  <a:pt x="87374" y="44597"/>
                </a:moveTo>
                <a:cubicBezTo>
                  <a:pt x="87349" y="44597"/>
                  <a:pt x="87324" y="44601"/>
                  <a:pt x="87298" y="44614"/>
                </a:cubicBezTo>
                <a:cubicBezTo>
                  <a:pt x="87261" y="44614"/>
                  <a:pt x="87223" y="44652"/>
                  <a:pt x="87223" y="44652"/>
                </a:cubicBezTo>
                <a:lnTo>
                  <a:pt x="87109" y="44689"/>
                </a:lnTo>
                <a:cubicBezTo>
                  <a:pt x="87034" y="44765"/>
                  <a:pt x="86996" y="44841"/>
                  <a:pt x="86996" y="44954"/>
                </a:cubicBezTo>
                <a:cubicBezTo>
                  <a:pt x="86996" y="45067"/>
                  <a:pt x="87034" y="45143"/>
                  <a:pt x="87109" y="45219"/>
                </a:cubicBezTo>
                <a:lnTo>
                  <a:pt x="87223" y="45256"/>
                </a:lnTo>
                <a:lnTo>
                  <a:pt x="87639" y="45256"/>
                </a:lnTo>
                <a:lnTo>
                  <a:pt x="87752" y="45219"/>
                </a:lnTo>
                <a:cubicBezTo>
                  <a:pt x="87866" y="45067"/>
                  <a:pt x="87866" y="44992"/>
                  <a:pt x="87866" y="44878"/>
                </a:cubicBezTo>
                <a:cubicBezTo>
                  <a:pt x="87866" y="44841"/>
                  <a:pt x="87866" y="44803"/>
                  <a:pt x="87903" y="44765"/>
                </a:cubicBezTo>
                <a:lnTo>
                  <a:pt x="87677" y="44652"/>
                </a:lnTo>
                <a:cubicBezTo>
                  <a:pt x="87639" y="44652"/>
                  <a:pt x="87639" y="44652"/>
                  <a:pt x="87525" y="44614"/>
                </a:cubicBezTo>
                <a:cubicBezTo>
                  <a:pt x="87475" y="44614"/>
                  <a:pt x="87424" y="44597"/>
                  <a:pt x="87374" y="44597"/>
                </a:cubicBezTo>
                <a:close/>
                <a:moveTo>
                  <a:pt x="22305" y="44863"/>
                </a:moveTo>
                <a:cubicBezTo>
                  <a:pt x="22279" y="44863"/>
                  <a:pt x="22254" y="44867"/>
                  <a:pt x="22232" y="44878"/>
                </a:cubicBezTo>
                <a:lnTo>
                  <a:pt x="22156" y="44916"/>
                </a:lnTo>
                <a:cubicBezTo>
                  <a:pt x="22118" y="44954"/>
                  <a:pt x="22080" y="44992"/>
                  <a:pt x="22080" y="45030"/>
                </a:cubicBezTo>
                <a:cubicBezTo>
                  <a:pt x="22080" y="45105"/>
                  <a:pt x="22080" y="45105"/>
                  <a:pt x="22118" y="45143"/>
                </a:cubicBezTo>
                <a:cubicBezTo>
                  <a:pt x="22118" y="45143"/>
                  <a:pt x="22118" y="45143"/>
                  <a:pt x="22118" y="45181"/>
                </a:cubicBezTo>
                <a:lnTo>
                  <a:pt x="22232" y="45294"/>
                </a:lnTo>
                <a:cubicBezTo>
                  <a:pt x="22254" y="45305"/>
                  <a:pt x="22279" y="45310"/>
                  <a:pt x="22305" y="45310"/>
                </a:cubicBezTo>
                <a:cubicBezTo>
                  <a:pt x="22367" y="45310"/>
                  <a:pt x="22432" y="45283"/>
                  <a:pt x="22458" y="45256"/>
                </a:cubicBezTo>
                <a:cubicBezTo>
                  <a:pt x="22534" y="45219"/>
                  <a:pt x="22572" y="45143"/>
                  <a:pt x="22572" y="45067"/>
                </a:cubicBezTo>
                <a:cubicBezTo>
                  <a:pt x="22572" y="45030"/>
                  <a:pt x="22534" y="44954"/>
                  <a:pt x="22458" y="44916"/>
                </a:cubicBezTo>
                <a:cubicBezTo>
                  <a:pt x="22432" y="44889"/>
                  <a:pt x="22367" y="44863"/>
                  <a:pt x="22305" y="44863"/>
                </a:cubicBezTo>
                <a:close/>
                <a:moveTo>
                  <a:pt x="72780" y="44689"/>
                </a:moveTo>
                <a:lnTo>
                  <a:pt x="72553" y="44727"/>
                </a:lnTo>
                <a:cubicBezTo>
                  <a:pt x="72516" y="44878"/>
                  <a:pt x="72516" y="44954"/>
                  <a:pt x="72553" y="45105"/>
                </a:cubicBezTo>
                <a:lnTo>
                  <a:pt x="72591" y="45143"/>
                </a:lnTo>
                <a:cubicBezTo>
                  <a:pt x="72553" y="45181"/>
                  <a:pt x="72553" y="45219"/>
                  <a:pt x="72553" y="45294"/>
                </a:cubicBezTo>
                <a:lnTo>
                  <a:pt x="72591" y="45370"/>
                </a:lnTo>
                <a:cubicBezTo>
                  <a:pt x="72667" y="45446"/>
                  <a:pt x="72742" y="45446"/>
                  <a:pt x="72818" y="45446"/>
                </a:cubicBezTo>
                <a:cubicBezTo>
                  <a:pt x="72932" y="45408"/>
                  <a:pt x="73007" y="45294"/>
                  <a:pt x="73045" y="45256"/>
                </a:cubicBezTo>
                <a:lnTo>
                  <a:pt x="73045" y="45105"/>
                </a:lnTo>
                <a:cubicBezTo>
                  <a:pt x="73045" y="45105"/>
                  <a:pt x="73007" y="45105"/>
                  <a:pt x="73007" y="45067"/>
                </a:cubicBezTo>
                <a:cubicBezTo>
                  <a:pt x="73045" y="45030"/>
                  <a:pt x="73083" y="44916"/>
                  <a:pt x="73083" y="44841"/>
                </a:cubicBezTo>
                <a:lnTo>
                  <a:pt x="72932" y="44689"/>
                </a:lnTo>
                <a:cubicBezTo>
                  <a:pt x="72894" y="44702"/>
                  <a:pt x="72864" y="44706"/>
                  <a:pt x="72842" y="44706"/>
                </a:cubicBezTo>
                <a:cubicBezTo>
                  <a:pt x="72797" y="44706"/>
                  <a:pt x="72780" y="44689"/>
                  <a:pt x="72780" y="44689"/>
                </a:cubicBezTo>
                <a:close/>
                <a:moveTo>
                  <a:pt x="16712" y="45181"/>
                </a:moveTo>
                <a:lnTo>
                  <a:pt x="16560" y="45294"/>
                </a:lnTo>
                <a:lnTo>
                  <a:pt x="16560" y="45446"/>
                </a:lnTo>
                <a:lnTo>
                  <a:pt x="16712" y="45559"/>
                </a:lnTo>
                <a:cubicBezTo>
                  <a:pt x="16749" y="45559"/>
                  <a:pt x="16787" y="45559"/>
                  <a:pt x="16825" y="45597"/>
                </a:cubicBezTo>
                <a:lnTo>
                  <a:pt x="17014" y="45483"/>
                </a:lnTo>
                <a:lnTo>
                  <a:pt x="17014" y="45294"/>
                </a:lnTo>
                <a:lnTo>
                  <a:pt x="16901" y="45181"/>
                </a:lnTo>
                <a:close/>
                <a:moveTo>
                  <a:pt x="24519" y="45274"/>
                </a:moveTo>
                <a:cubicBezTo>
                  <a:pt x="24359" y="45274"/>
                  <a:pt x="24304" y="45384"/>
                  <a:pt x="24273" y="45446"/>
                </a:cubicBezTo>
                <a:cubicBezTo>
                  <a:pt x="24273" y="45446"/>
                  <a:pt x="24273" y="45483"/>
                  <a:pt x="24235" y="45483"/>
                </a:cubicBezTo>
                <a:lnTo>
                  <a:pt x="24349" y="45672"/>
                </a:lnTo>
                <a:lnTo>
                  <a:pt x="24613" y="45672"/>
                </a:lnTo>
                <a:lnTo>
                  <a:pt x="24727" y="45559"/>
                </a:lnTo>
                <a:lnTo>
                  <a:pt x="24727" y="45408"/>
                </a:lnTo>
                <a:lnTo>
                  <a:pt x="24651" y="45294"/>
                </a:lnTo>
                <a:cubicBezTo>
                  <a:pt x="24601" y="45280"/>
                  <a:pt x="24557" y="45274"/>
                  <a:pt x="24519" y="45274"/>
                </a:cubicBezTo>
                <a:close/>
                <a:moveTo>
                  <a:pt x="31660" y="45279"/>
                </a:moveTo>
                <a:cubicBezTo>
                  <a:pt x="31633" y="45279"/>
                  <a:pt x="31603" y="45283"/>
                  <a:pt x="31570" y="45294"/>
                </a:cubicBezTo>
                <a:lnTo>
                  <a:pt x="31457" y="45408"/>
                </a:lnTo>
                <a:lnTo>
                  <a:pt x="31457" y="45483"/>
                </a:lnTo>
                <a:lnTo>
                  <a:pt x="31608" y="45635"/>
                </a:lnTo>
                <a:cubicBezTo>
                  <a:pt x="31608" y="45635"/>
                  <a:pt x="31683" y="45672"/>
                  <a:pt x="31797" y="45672"/>
                </a:cubicBezTo>
                <a:lnTo>
                  <a:pt x="31910" y="45559"/>
                </a:lnTo>
                <a:lnTo>
                  <a:pt x="31910" y="45446"/>
                </a:lnTo>
                <a:lnTo>
                  <a:pt x="31797" y="45332"/>
                </a:lnTo>
                <a:cubicBezTo>
                  <a:pt x="31770" y="45305"/>
                  <a:pt x="31724" y="45279"/>
                  <a:pt x="31660" y="45279"/>
                </a:cubicBezTo>
                <a:close/>
                <a:moveTo>
                  <a:pt x="74028" y="45219"/>
                </a:moveTo>
                <a:lnTo>
                  <a:pt x="73877" y="45294"/>
                </a:lnTo>
                <a:cubicBezTo>
                  <a:pt x="73839" y="45370"/>
                  <a:pt x="73839" y="45483"/>
                  <a:pt x="73990" y="45521"/>
                </a:cubicBezTo>
                <a:cubicBezTo>
                  <a:pt x="73952" y="45597"/>
                  <a:pt x="73990" y="45710"/>
                  <a:pt x="74104" y="45710"/>
                </a:cubicBezTo>
                <a:lnTo>
                  <a:pt x="74293" y="45635"/>
                </a:lnTo>
                <a:cubicBezTo>
                  <a:pt x="74293" y="45635"/>
                  <a:pt x="74293" y="45597"/>
                  <a:pt x="74293" y="45597"/>
                </a:cubicBezTo>
                <a:cubicBezTo>
                  <a:pt x="74330" y="45559"/>
                  <a:pt x="74406" y="45521"/>
                  <a:pt x="74406" y="45408"/>
                </a:cubicBezTo>
                <a:cubicBezTo>
                  <a:pt x="74406" y="45370"/>
                  <a:pt x="74406" y="45332"/>
                  <a:pt x="74406" y="45294"/>
                </a:cubicBezTo>
                <a:lnTo>
                  <a:pt x="74255" y="45219"/>
                </a:lnTo>
                <a:close/>
                <a:moveTo>
                  <a:pt x="60304" y="45370"/>
                </a:moveTo>
                <a:cubicBezTo>
                  <a:pt x="60190" y="45370"/>
                  <a:pt x="60115" y="45408"/>
                  <a:pt x="60039" y="45446"/>
                </a:cubicBezTo>
                <a:cubicBezTo>
                  <a:pt x="60001" y="45483"/>
                  <a:pt x="59964" y="45521"/>
                  <a:pt x="59964" y="45635"/>
                </a:cubicBezTo>
                <a:lnTo>
                  <a:pt x="59964" y="45672"/>
                </a:lnTo>
                <a:lnTo>
                  <a:pt x="60077" y="45786"/>
                </a:lnTo>
                <a:cubicBezTo>
                  <a:pt x="60190" y="45786"/>
                  <a:pt x="60266" y="45748"/>
                  <a:pt x="60342" y="45710"/>
                </a:cubicBezTo>
                <a:cubicBezTo>
                  <a:pt x="60379" y="45672"/>
                  <a:pt x="60417" y="45635"/>
                  <a:pt x="60417" y="45521"/>
                </a:cubicBezTo>
                <a:lnTo>
                  <a:pt x="60417" y="45483"/>
                </a:lnTo>
                <a:lnTo>
                  <a:pt x="60304" y="45370"/>
                </a:lnTo>
                <a:close/>
                <a:moveTo>
                  <a:pt x="86566" y="45223"/>
                </a:moveTo>
                <a:cubicBezTo>
                  <a:pt x="86525" y="45223"/>
                  <a:pt x="86479" y="45231"/>
                  <a:pt x="86429" y="45256"/>
                </a:cubicBezTo>
                <a:cubicBezTo>
                  <a:pt x="86278" y="45332"/>
                  <a:pt x="86240" y="45483"/>
                  <a:pt x="86240" y="45635"/>
                </a:cubicBezTo>
                <a:cubicBezTo>
                  <a:pt x="86240" y="45710"/>
                  <a:pt x="86240" y="45786"/>
                  <a:pt x="86315" y="45899"/>
                </a:cubicBezTo>
                <a:lnTo>
                  <a:pt x="86467" y="45899"/>
                </a:lnTo>
                <a:cubicBezTo>
                  <a:pt x="86580" y="45899"/>
                  <a:pt x="86656" y="45861"/>
                  <a:pt x="86694" y="45861"/>
                </a:cubicBezTo>
                <a:cubicBezTo>
                  <a:pt x="86769" y="45861"/>
                  <a:pt x="86883" y="45824"/>
                  <a:pt x="86996" y="45748"/>
                </a:cubicBezTo>
                <a:lnTo>
                  <a:pt x="87034" y="45635"/>
                </a:lnTo>
                <a:cubicBezTo>
                  <a:pt x="87034" y="45483"/>
                  <a:pt x="86958" y="45332"/>
                  <a:pt x="86807" y="45256"/>
                </a:cubicBezTo>
                <a:lnTo>
                  <a:pt x="86694" y="45294"/>
                </a:lnTo>
                <a:lnTo>
                  <a:pt x="86656" y="45294"/>
                </a:lnTo>
                <a:cubicBezTo>
                  <a:pt x="86694" y="45256"/>
                  <a:pt x="86731" y="45256"/>
                  <a:pt x="86731" y="45256"/>
                </a:cubicBezTo>
                <a:cubicBezTo>
                  <a:pt x="86706" y="45256"/>
                  <a:pt x="86647" y="45223"/>
                  <a:pt x="86566" y="45223"/>
                </a:cubicBezTo>
                <a:close/>
                <a:moveTo>
                  <a:pt x="47903" y="45483"/>
                </a:moveTo>
                <a:cubicBezTo>
                  <a:pt x="47789" y="45483"/>
                  <a:pt x="47714" y="45483"/>
                  <a:pt x="47676" y="45559"/>
                </a:cubicBezTo>
                <a:cubicBezTo>
                  <a:pt x="47638" y="45521"/>
                  <a:pt x="47600" y="45521"/>
                  <a:pt x="47563" y="45521"/>
                </a:cubicBezTo>
                <a:lnTo>
                  <a:pt x="47411" y="45635"/>
                </a:lnTo>
                <a:lnTo>
                  <a:pt x="47411" y="45748"/>
                </a:lnTo>
                <a:lnTo>
                  <a:pt x="47563" y="45861"/>
                </a:lnTo>
                <a:cubicBezTo>
                  <a:pt x="47563" y="45899"/>
                  <a:pt x="47600" y="45899"/>
                  <a:pt x="47638" y="45937"/>
                </a:cubicBezTo>
                <a:lnTo>
                  <a:pt x="47827" y="45824"/>
                </a:lnTo>
                <a:lnTo>
                  <a:pt x="47827" y="45824"/>
                </a:lnTo>
                <a:cubicBezTo>
                  <a:pt x="47827" y="45861"/>
                  <a:pt x="47789" y="45861"/>
                  <a:pt x="47827" y="45861"/>
                </a:cubicBezTo>
                <a:cubicBezTo>
                  <a:pt x="47865" y="45824"/>
                  <a:pt x="48016" y="45786"/>
                  <a:pt x="48016" y="45635"/>
                </a:cubicBezTo>
                <a:cubicBezTo>
                  <a:pt x="48016" y="45635"/>
                  <a:pt x="48016" y="45597"/>
                  <a:pt x="48016" y="45559"/>
                </a:cubicBezTo>
                <a:lnTo>
                  <a:pt x="47903" y="45483"/>
                </a:lnTo>
                <a:close/>
                <a:moveTo>
                  <a:pt x="13080" y="45579"/>
                </a:moveTo>
                <a:cubicBezTo>
                  <a:pt x="12907" y="45579"/>
                  <a:pt x="12849" y="45716"/>
                  <a:pt x="12817" y="45748"/>
                </a:cubicBezTo>
                <a:cubicBezTo>
                  <a:pt x="12817" y="45786"/>
                  <a:pt x="12817" y="45786"/>
                  <a:pt x="12780" y="45786"/>
                </a:cubicBezTo>
                <a:lnTo>
                  <a:pt x="12931" y="45975"/>
                </a:lnTo>
                <a:lnTo>
                  <a:pt x="13158" y="45975"/>
                </a:lnTo>
                <a:lnTo>
                  <a:pt x="13309" y="45861"/>
                </a:lnTo>
                <a:lnTo>
                  <a:pt x="13309" y="45710"/>
                </a:lnTo>
                <a:lnTo>
                  <a:pt x="13195" y="45597"/>
                </a:lnTo>
                <a:cubicBezTo>
                  <a:pt x="13152" y="45584"/>
                  <a:pt x="13114" y="45579"/>
                  <a:pt x="13080" y="45579"/>
                </a:cubicBezTo>
                <a:close/>
                <a:moveTo>
                  <a:pt x="1135" y="45635"/>
                </a:moveTo>
                <a:cubicBezTo>
                  <a:pt x="1097" y="45635"/>
                  <a:pt x="1059" y="45672"/>
                  <a:pt x="1021" y="45672"/>
                </a:cubicBezTo>
                <a:cubicBezTo>
                  <a:pt x="946" y="45672"/>
                  <a:pt x="795" y="45710"/>
                  <a:pt x="757" y="45786"/>
                </a:cubicBezTo>
                <a:lnTo>
                  <a:pt x="757" y="45937"/>
                </a:lnTo>
                <a:cubicBezTo>
                  <a:pt x="812" y="45992"/>
                  <a:pt x="928" y="46027"/>
                  <a:pt x="1046" y="46027"/>
                </a:cubicBezTo>
                <a:cubicBezTo>
                  <a:pt x="1089" y="46027"/>
                  <a:pt x="1132" y="46023"/>
                  <a:pt x="1173" y="46013"/>
                </a:cubicBezTo>
                <a:cubicBezTo>
                  <a:pt x="1248" y="45975"/>
                  <a:pt x="1324" y="45899"/>
                  <a:pt x="1324" y="45824"/>
                </a:cubicBezTo>
                <a:cubicBezTo>
                  <a:pt x="1324" y="45786"/>
                  <a:pt x="1324" y="45748"/>
                  <a:pt x="1286" y="45710"/>
                </a:cubicBezTo>
                <a:lnTo>
                  <a:pt x="1135" y="45635"/>
                </a:lnTo>
                <a:close/>
                <a:moveTo>
                  <a:pt x="6579" y="45521"/>
                </a:moveTo>
                <a:cubicBezTo>
                  <a:pt x="6390" y="45559"/>
                  <a:pt x="6239" y="45672"/>
                  <a:pt x="6201" y="45824"/>
                </a:cubicBezTo>
                <a:lnTo>
                  <a:pt x="6277" y="45937"/>
                </a:lnTo>
                <a:cubicBezTo>
                  <a:pt x="6360" y="45992"/>
                  <a:pt x="6443" y="46027"/>
                  <a:pt x="6541" y="46027"/>
                </a:cubicBezTo>
                <a:cubicBezTo>
                  <a:pt x="6576" y="46027"/>
                  <a:pt x="6614" y="46023"/>
                  <a:pt x="6655" y="46013"/>
                </a:cubicBezTo>
                <a:lnTo>
                  <a:pt x="6768" y="45937"/>
                </a:lnTo>
                <a:cubicBezTo>
                  <a:pt x="6806" y="45899"/>
                  <a:pt x="6806" y="45861"/>
                  <a:pt x="6806" y="45824"/>
                </a:cubicBezTo>
                <a:cubicBezTo>
                  <a:pt x="6806" y="45748"/>
                  <a:pt x="6768" y="45672"/>
                  <a:pt x="6693" y="45597"/>
                </a:cubicBezTo>
                <a:lnTo>
                  <a:pt x="6579" y="45521"/>
                </a:lnTo>
                <a:close/>
                <a:moveTo>
                  <a:pt x="2609" y="46050"/>
                </a:moveTo>
                <a:cubicBezTo>
                  <a:pt x="2609" y="46088"/>
                  <a:pt x="2609" y="46088"/>
                  <a:pt x="2572" y="46088"/>
                </a:cubicBezTo>
                <a:lnTo>
                  <a:pt x="2609" y="46050"/>
                </a:lnTo>
                <a:close/>
                <a:moveTo>
                  <a:pt x="2572" y="45256"/>
                </a:moveTo>
                <a:cubicBezTo>
                  <a:pt x="2307" y="45256"/>
                  <a:pt x="2231" y="45446"/>
                  <a:pt x="2231" y="45559"/>
                </a:cubicBezTo>
                <a:lnTo>
                  <a:pt x="2193" y="45559"/>
                </a:lnTo>
                <a:lnTo>
                  <a:pt x="2004" y="45597"/>
                </a:lnTo>
                <a:cubicBezTo>
                  <a:pt x="2004" y="45635"/>
                  <a:pt x="2004" y="45635"/>
                  <a:pt x="2004" y="45672"/>
                </a:cubicBezTo>
                <a:lnTo>
                  <a:pt x="1891" y="45748"/>
                </a:lnTo>
                <a:cubicBezTo>
                  <a:pt x="1853" y="45899"/>
                  <a:pt x="1967" y="46050"/>
                  <a:pt x="2118" y="46126"/>
                </a:cubicBezTo>
                <a:cubicBezTo>
                  <a:pt x="2203" y="46160"/>
                  <a:pt x="2288" y="46179"/>
                  <a:pt x="2369" y="46179"/>
                </a:cubicBezTo>
                <a:cubicBezTo>
                  <a:pt x="2469" y="46179"/>
                  <a:pt x="2564" y="46151"/>
                  <a:pt x="2647" y="46088"/>
                </a:cubicBezTo>
                <a:lnTo>
                  <a:pt x="2609" y="46050"/>
                </a:lnTo>
                <a:lnTo>
                  <a:pt x="2572" y="45975"/>
                </a:lnTo>
                <a:lnTo>
                  <a:pt x="2609" y="45975"/>
                </a:lnTo>
                <a:lnTo>
                  <a:pt x="2609" y="45937"/>
                </a:lnTo>
                <a:cubicBezTo>
                  <a:pt x="2647" y="45975"/>
                  <a:pt x="2647" y="46013"/>
                  <a:pt x="2609" y="46050"/>
                </a:cubicBezTo>
                <a:lnTo>
                  <a:pt x="2761" y="45975"/>
                </a:lnTo>
                <a:cubicBezTo>
                  <a:pt x="2761" y="45937"/>
                  <a:pt x="2761" y="45899"/>
                  <a:pt x="2761" y="45861"/>
                </a:cubicBezTo>
                <a:cubicBezTo>
                  <a:pt x="2761" y="45748"/>
                  <a:pt x="2685" y="45672"/>
                  <a:pt x="2647" y="45597"/>
                </a:cubicBezTo>
                <a:cubicBezTo>
                  <a:pt x="2685" y="45559"/>
                  <a:pt x="2723" y="45483"/>
                  <a:pt x="2685" y="45370"/>
                </a:cubicBezTo>
                <a:lnTo>
                  <a:pt x="2572" y="45256"/>
                </a:lnTo>
                <a:close/>
                <a:moveTo>
                  <a:pt x="4764" y="46013"/>
                </a:moveTo>
                <a:cubicBezTo>
                  <a:pt x="4575" y="46013"/>
                  <a:pt x="4462" y="46088"/>
                  <a:pt x="4462" y="46239"/>
                </a:cubicBezTo>
                <a:lnTo>
                  <a:pt x="4613" y="46239"/>
                </a:lnTo>
                <a:cubicBezTo>
                  <a:pt x="4613" y="46239"/>
                  <a:pt x="4613" y="46239"/>
                  <a:pt x="4613" y="46277"/>
                </a:cubicBezTo>
                <a:lnTo>
                  <a:pt x="4916" y="46277"/>
                </a:lnTo>
                <a:cubicBezTo>
                  <a:pt x="4916" y="46239"/>
                  <a:pt x="4878" y="46239"/>
                  <a:pt x="4878" y="46239"/>
                </a:cubicBezTo>
                <a:lnTo>
                  <a:pt x="5029" y="46239"/>
                </a:lnTo>
                <a:cubicBezTo>
                  <a:pt x="5029" y="46164"/>
                  <a:pt x="4991" y="46088"/>
                  <a:pt x="4953" y="46050"/>
                </a:cubicBezTo>
                <a:cubicBezTo>
                  <a:pt x="4878" y="46013"/>
                  <a:pt x="4840" y="46013"/>
                  <a:pt x="4764" y="46013"/>
                </a:cubicBezTo>
                <a:close/>
                <a:moveTo>
                  <a:pt x="37846" y="45937"/>
                </a:moveTo>
                <a:cubicBezTo>
                  <a:pt x="37657" y="45937"/>
                  <a:pt x="37544" y="46050"/>
                  <a:pt x="37544" y="46202"/>
                </a:cubicBezTo>
                <a:lnTo>
                  <a:pt x="37695" y="46202"/>
                </a:lnTo>
                <a:cubicBezTo>
                  <a:pt x="37695" y="46239"/>
                  <a:pt x="37657" y="46239"/>
                  <a:pt x="37695" y="46277"/>
                </a:cubicBezTo>
                <a:cubicBezTo>
                  <a:pt x="37770" y="46277"/>
                  <a:pt x="37880" y="46328"/>
                  <a:pt x="37978" y="46328"/>
                </a:cubicBezTo>
                <a:cubicBezTo>
                  <a:pt x="38027" y="46328"/>
                  <a:pt x="38073" y="46315"/>
                  <a:pt x="38111" y="46277"/>
                </a:cubicBezTo>
                <a:cubicBezTo>
                  <a:pt x="38111" y="46239"/>
                  <a:pt x="38111" y="46239"/>
                  <a:pt x="38111" y="46239"/>
                </a:cubicBezTo>
                <a:lnTo>
                  <a:pt x="38262" y="46239"/>
                </a:lnTo>
                <a:cubicBezTo>
                  <a:pt x="38262" y="46164"/>
                  <a:pt x="38186" y="46088"/>
                  <a:pt x="38111" y="46013"/>
                </a:cubicBezTo>
                <a:cubicBezTo>
                  <a:pt x="38035" y="45975"/>
                  <a:pt x="37959" y="45937"/>
                  <a:pt x="37846" y="45937"/>
                </a:cubicBezTo>
                <a:close/>
                <a:moveTo>
                  <a:pt x="76608" y="45994"/>
                </a:moveTo>
                <a:cubicBezTo>
                  <a:pt x="76521" y="45994"/>
                  <a:pt x="76437" y="46041"/>
                  <a:pt x="76410" y="46202"/>
                </a:cubicBezTo>
                <a:lnTo>
                  <a:pt x="76448" y="46391"/>
                </a:lnTo>
                <a:cubicBezTo>
                  <a:pt x="76561" y="46391"/>
                  <a:pt x="76712" y="46391"/>
                  <a:pt x="76788" y="46202"/>
                </a:cubicBezTo>
                <a:lnTo>
                  <a:pt x="76750" y="46202"/>
                </a:lnTo>
                <a:lnTo>
                  <a:pt x="76712" y="46013"/>
                </a:lnTo>
                <a:cubicBezTo>
                  <a:pt x="76679" y="46002"/>
                  <a:pt x="76643" y="45994"/>
                  <a:pt x="76608" y="45994"/>
                </a:cubicBezTo>
                <a:close/>
                <a:moveTo>
                  <a:pt x="77766" y="45984"/>
                </a:moveTo>
                <a:cubicBezTo>
                  <a:pt x="77705" y="45984"/>
                  <a:pt x="77639" y="45994"/>
                  <a:pt x="77582" y="46013"/>
                </a:cubicBezTo>
                <a:cubicBezTo>
                  <a:pt x="77544" y="46050"/>
                  <a:pt x="77506" y="46088"/>
                  <a:pt x="77506" y="46164"/>
                </a:cubicBezTo>
                <a:lnTo>
                  <a:pt x="77506" y="46202"/>
                </a:lnTo>
                <a:lnTo>
                  <a:pt x="77544" y="46239"/>
                </a:lnTo>
                <a:lnTo>
                  <a:pt x="77620" y="46391"/>
                </a:lnTo>
                <a:lnTo>
                  <a:pt x="77884" y="46391"/>
                </a:lnTo>
                <a:lnTo>
                  <a:pt x="77998" y="46277"/>
                </a:lnTo>
                <a:lnTo>
                  <a:pt x="77998" y="46164"/>
                </a:lnTo>
                <a:lnTo>
                  <a:pt x="78036" y="46164"/>
                </a:lnTo>
                <a:cubicBezTo>
                  <a:pt x="78036" y="46088"/>
                  <a:pt x="77998" y="46050"/>
                  <a:pt x="77922" y="46013"/>
                </a:cubicBezTo>
                <a:cubicBezTo>
                  <a:pt x="77884" y="45994"/>
                  <a:pt x="77828" y="45984"/>
                  <a:pt x="77766" y="45984"/>
                </a:cubicBezTo>
                <a:close/>
                <a:moveTo>
                  <a:pt x="18300" y="46050"/>
                </a:moveTo>
                <a:lnTo>
                  <a:pt x="18148" y="46164"/>
                </a:lnTo>
                <a:cubicBezTo>
                  <a:pt x="18148" y="46126"/>
                  <a:pt x="18148" y="46126"/>
                  <a:pt x="18148" y="46126"/>
                </a:cubicBezTo>
                <a:cubicBezTo>
                  <a:pt x="18110" y="46126"/>
                  <a:pt x="17997" y="46202"/>
                  <a:pt x="18035" y="46353"/>
                </a:cubicBezTo>
                <a:lnTo>
                  <a:pt x="18110" y="46429"/>
                </a:lnTo>
                <a:cubicBezTo>
                  <a:pt x="18163" y="46455"/>
                  <a:pt x="18251" y="46499"/>
                  <a:pt x="18338" y="46499"/>
                </a:cubicBezTo>
                <a:cubicBezTo>
                  <a:pt x="18377" y="46499"/>
                  <a:pt x="18416" y="46490"/>
                  <a:pt x="18451" y="46466"/>
                </a:cubicBezTo>
                <a:cubicBezTo>
                  <a:pt x="18451" y="46466"/>
                  <a:pt x="18526" y="46429"/>
                  <a:pt x="18526" y="46315"/>
                </a:cubicBezTo>
                <a:lnTo>
                  <a:pt x="18413" y="46202"/>
                </a:lnTo>
                <a:cubicBezTo>
                  <a:pt x="18451" y="46202"/>
                  <a:pt x="18451" y="46239"/>
                  <a:pt x="18451" y="46239"/>
                </a:cubicBezTo>
                <a:cubicBezTo>
                  <a:pt x="18451" y="46202"/>
                  <a:pt x="18451" y="46088"/>
                  <a:pt x="18300" y="46050"/>
                </a:cubicBezTo>
                <a:close/>
                <a:moveTo>
                  <a:pt x="46693" y="45937"/>
                </a:moveTo>
                <a:lnTo>
                  <a:pt x="46542" y="46050"/>
                </a:lnTo>
                <a:cubicBezTo>
                  <a:pt x="46542" y="46013"/>
                  <a:pt x="46542" y="46013"/>
                  <a:pt x="46504" y="46013"/>
                </a:cubicBezTo>
                <a:cubicBezTo>
                  <a:pt x="46466" y="46050"/>
                  <a:pt x="46428" y="46050"/>
                  <a:pt x="46391" y="46088"/>
                </a:cubicBezTo>
                <a:lnTo>
                  <a:pt x="46353" y="46239"/>
                </a:lnTo>
                <a:cubicBezTo>
                  <a:pt x="46391" y="46239"/>
                  <a:pt x="46391" y="46239"/>
                  <a:pt x="46353" y="46277"/>
                </a:cubicBezTo>
                <a:lnTo>
                  <a:pt x="46353" y="46315"/>
                </a:lnTo>
                <a:cubicBezTo>
                  <a:pt x="46353" y="46353"/>
                  <a:pt x="46391" y="46429"/>
                  <a:pt x="46466" y="46466"/>
                </a:cubicBezTo>
                <a:lnTo>
                  <a:pt x="46580" y="46504"/>
                </a:lnTo>
                <a:cubicBezTo>
                  <a:pt x="46693" y="46466"/>
                  <a:pt x="46920" y="46315"/>
                  <a:pt x="46920" y="46164"/>
                </a:cubicBezTo>
                <a:cubicBezTo>
                  <a:pt x="46920" y="46126"/>
                  <a:pt x="46882" y="46013"/>
                  <a:pt x="46693" y="45937"/>
                </a:cubicBezTo>
                <a:close/>
                <a:moveTo>
                  <a:pt x="12742" y="46353"/>
                </a:moveTo>
                <a:cubicBezTo>
                  <a:pt x="12591" y="46353"/>
                  <a:pt x="12477" y="46429"/>
                  <a:pt x="12477" y="46580"/>
                </a:cubicBezTo>
                <a:lnTo>
                  <a:pt x="12553" y="46693"/>
                </a:lnTo>
                <a:cubicBezTo>
                  <a:pt x="12591" y="46693"/>
                  <a:pt x="12591" y="46693"/>
                  <a:pt x="12591" y="46731"/>
                </a:cubicBezTo>
                <a:cubicBezTo>
                  <a:pt x="12652" y="46762"/>
                  <a:pt x="12738" y="46817"/>
                  <a:pt x="12888" y="46817"/>
                </a:cubicBezTo>
                <a:cubicBezTo>
                  <a:pt x="12924" y="46817"/>
                  <a:pt x="12963" y="46814"/>
                  <a:pt x="13006" y="46807"/>
                </a:cubicBezTo>
                <a:lnTo>
                  <a:pt x="13120" y="46731"/>
                </a:lnTo>
                <a:cubicBezTo>
                  <a:pt x="13120" y="46693"/>
                  <a:pt x="13120" y="46693"/>
                  <a:pt x="13120" y="46655"/>
                </a:cubicBezTo>
                <a:cubicBezTo>
                  <a:pt x="13120" y="46504"/>
                  <a:pt x="12931" y="46353"/>
                  <a:pt x="12742" y="46353"/>
                </a:cubicBezTo>
                <a:close/>
                <a:moveTo>
                  <a:pt x="44527" y="46418"/>
                </a:moveTo>
                <a:cubicBezTo>
                  <a:pt x="44397" y="46418"/>
                  <a:pt x="44259" y="46480"/>
                  <a:pt x="44198" y="46542"/>
                </a:cubicBezTo>
                <a:lnTo>
                  <a:pt x="44349" y="46769"/>
                </a:lnTo>
                <a:cubicBezTo>
                  <a:pt x="44409" y="46769"/>
                  <a:pt x="44470" y="46817"/>
                  <a:pt x="44569" y="46817"/>
                </a:cubicBezTo>
                <a:cubicBezTo>
                  <a:pt x="44594" y="46817"/>
                  <a:pt x="44621" y="46814"/>
                  <a:pt x="44651" y="46807"/>
                </a:cubicBezTo>
                <a:lnTo>
                  <a:pt x="44765" y="46693"/>
                </a:lnTo>
                <a:cubicBezTo>
                  <a:pt x="44765" y="46693"/>
                  <a:pt x="44765" y="46655"/>
                  <a:pt x="44765" y="46655"/>
                </a:cubicBezTo>
                <a:cubicBezTo>
                  <a:pt x="44765" y="46504"/>
                  <a:pt x="44651" y="46466"/>
                  <a:pt x="44614" y="46429"/>
                </a:cubicBezTo>
                <a:cubicBezTo>
                  <a:pt x="44586" y="46422"/>
                  <a:pt x="44557" y="46418"/>
                  <a:pt x="44527" y="46418"/>
                </a:cubicBezTo>
                <a:close/>
                <a:moveTo>
                  <a:pt x="63139" y="46504"/>
                </a:moveTo>
                <a:cubicBezTo>
                  <a:pt x="63064" y="46504"/>
                  <a:pt x="62950" y="46542"/>
                  <a:pt x="62875" y="46580"/>
                </a:cubicBezTo>
                <a:cubicBezTo>
                  <a:pt x="62686" y="46693"/>
                  <a:pt x="62723" y="46882"/>
                  <a:pt x="62875" y="46958"/>
                </a:cubicBezTo>
                <a:lnTo>
                  <a:pt x="63064" y="46882"/>
                </a:lnTo>
                <a:cubicBezTo>
                  <a:pt x="63139" y="46844"/>
                  <a:pt x="63253" y="46807"/>
                  <a:pt x="63253" y="46693"/>
                </a:cubicBezTo>
                <a:cubicBezTo>
                  <a:pt x="63253" y="46655"/>
                  <a:pt x="63253" y="46618"/>
                  <a:pt x="63253" y="46618"/>
                </a:cubicBezTo>
                <a:lnTo>
                  <a:pt x="63139" y="46504"/>
                </a:lnTo>
                <a:close/>
                <a:moveTo>
                  <a:pt x="60417" y="46655"/>
                </a:moveTo>
                <a:cubicBezTo>
                  <a:pt x="60304" y="46655"/>
                  <a:pt x="60228" y="46693"/>
                  <a:pt x="60153" y="46731"/>
                </a:cubicBezTo>
                <a:cubicBezTo>
                  <a:pt x="60115" y="46769"/>
                  <a:pt x="60077" y="46807"/>
                  <a:pt x="60077" y="46920"/>
                </a:cubicBezTo>
                <a:lnTo>
                  <a:pt x="60077" y="46958"/>
                </a:lnTo>
                <a:lnTo>
                  <a:pt x="60190" y="47071"/>
                </a:lnTo>
                <a:cubicBezTo>
                  <a:pt x="60304" y="47071"/>
                  <a:pt x="60379" y="47033"/>
                  <a:pt x="60455" y="46996"/>
                </a:cubicBezTo>
                <a:cubicBezTo>
                  <a:pt x="60493" y="46958"/>
                  <a:pt x="60531" y="46920"/>
                  <a:pt x="60531" y="46807"/>
                </a:cubicBezTo>
                <a:lnTo>
                  <a:pt x="60531" y="46769"/>
                </a:lnTo>
                <a:lnTo>
                  <a:pt x="60417" y="46655"/>
                </a:lnTo>
                <a:close/>
                <a:moveTo>
                  <a:pt x="76488" y="46576"/>
                </a:moveTo>
                <a:cubicBezTo>
                  <a:pt x="76453" y="46576"/>
                  <a:pt x="76415" y="46589"/>
                  <a:pt x="76372" y="46618"/>
                </a:cubicBezTo>
                <a:lnTo>
                  <a:pt x="76296" y="46618"/>
                </a:lnTo>
                <a:lnTo>
                  <a:pt x="76183" y="46731"/>
                </a:lnTo>
                <a:lnTo>
                  <a:pt x="76183" y="46958"/>
                </a:lnTo>
                <a:lnTo>
                  <a:pt x="76296" y="47071"/>
                </a:lnTo>
                <a:cubicBezTo>
                  <a:pt x="76523" y="47033"/>
                  <a:pt x="76674" y="46920"/>
                  <a:pt x="76674" y="46731"/>
                </a:cubicBezTo>
                <a:lnTo>
                  <a:pt x="76637" y="46655"/>
                </a:lnTo>
                <a:cubicBezTo>
                  <a:pt x="76590" y="46609"/>
                  <a:pt x="76543" y="46576"/>
                  <a:pt x="76488" y="46576"/>
                </a:cubicBezTo>
                <a:close/>
                <a:moveTo>
                  <a:pt x="70932" y="46744"/>
                </a:moveTo>
                <a:cubicBezTo>
                  <a:pt x="70877" y="46744"/>
                  <a:pt x="70823" y="46753"/>
                  <a:pt x="70776" y="46769"/>
                </a:cubicBezTo>
                <a:cubicBezTo>
                  <a:pt x="70625" y="46844"/>
                  <a:pt x="70550" y="46958"/>
                  <a:pt x="70587" y="47109"/>
                </a:cubicBezTo>
                <a:lnTo>
                  <a:pt x="70701" y="47222"/>
                </a:lnTo>
                <a:cubicBezTo>
                  <a:pt x="70726" y="47225"/>
                  <a:pt x="70750" y="47226"/>
                  <a:pt x="70772" y="47226"/>
                </a:cubicBezTo>
                <a:cubicBezTo>
                  <a:pt x="71089" y="47226"/>
                  <a:pt x="71157" y="46991"/>
                  <a:pt x="71192" y="46920"/>
                </a:cubicBezTo>
                <a:lnTo>
                  <a:pt x="71155" y="46807"/>
                </a:lnTo>
                <a:cubicBezTo>
                  <a:pt x="71088" y="46762"/>
                  <a:pt x="71009" y="46744"/>
                  <a:pt x="70932" y="46744"/>
                </a:cubicBezTo>
                <a:close/>
                <a:moveTo>
                  <a:pt x="67865" y="46769"/>
                </a:moveTo>
                <a:cubicBezTo>
                  <a:pt x="67752" y="46807"/>
                  <a:pt x="67525" y="46844"/>
                  <a:pt x="67563" y="47071"/>
                </a:cubicBezTo>
                <a:lnTo>
                  <a:pt x="67714" y="47185"/>
                </a:lnTo>
                <a:cubicBezTo>
                  <a:pt x="67714" y="47185"/>
                  <a:pt x="67752" y="47222"/>
                  <a:pt x="67790" y="47260"/>
                </a:cubicBezTo>
                <a:lnTo>
                  <a:pt x="67979" y="47222"/>
                </a:lnTo>
                <a:cubicBezTo>
                  <a:pt x="68017" y="47185"/>
                  <a:pt x="68017" y="47185"/>
                  <a:pt x="68054" y="47147"/>
                </a:cubicBezTo>
                <a:cubicBezTo>
                  <a:pt x="68054" y="47109"/>
                  <a:pt x="68092" y="47071"/>
                  <a:pt x="68092" y="46996"/>
                </a:cubicBezTo>
                <a:cubicBezTo>
                  <a:pt x="68092" y="46958"/>
                  <a:pt x="68092" y="46920"/>
                  <a:pt x="68054" y="46844"/>
                </a:cubicBezTo>
                <a:lnTo>
                  <a:pt x="67903" y="46769"/>
                </a:lnTo>
                <a:close/>
                <a:moveTo>
                  <a:pt x="33347" y="47147"/>
                </a:moveTo>
                <a:cubicBezTo>
                  <a:pt x="33234" y="47147"/>
                  <a:pt x="33120" y="47185"/>
                  <a:pt x="33082" y="47336"/>
                </a:cubicBezTo>
                <a:lnTo>
                  <a:pt x="33196" y="47487"/>
                </a:lnTo>
                <a:cubicBezTo>
                  <a:pt x="33347" y="47487"/>
                  <a:pt x="33423" y="47487"/>
                  <a:pt x="33460" y="47411"/>
                </a:cubicBezTo>
                <a:lnTo>
                  <a:pt x="33536" y="47336"/>
                </a:lnTo>
                <a:cubicBezTo>
                  <a:pt x="33536" y="47222"/>
                  <a:pt x="33423" y="47147"/>
                  <a:pt x="33347" y="47147"/>
                </a:cubicBezTo>
                <a:close/>
                <a:moveTo>
                  <a:pt x="77544" y="46466"/>
                </a:moveTo>
                <a:cubicBezTo>
                  <a:pt x="77128" y="46504"/>
                  <a:pt x="77090" y="46920"/>
                  <a:pt x="77090" y="47033"/>
                </a:cubicBezTo>
                <a:lnTo>
                  <a:pt x="77242" y="47185"/>
                </a:lnTo>
                <a:lnTo>
                  <a:pt x="77242" y="47185"/>
                </a:lnTo>
                <a:cubicBezTo>
                  <a:pt x="77204" y="47147"/>
                  <a:pt x="77204" y="47147"/>
                  <a:pt x="77166" y="47147"/>
                </a:cubicBezTo>
                <a:cubicBezTo>
                  <a:pt x="77166" y="47147"/>
                  <a:pt x="77166" y="47185"/>
                  <a:pt x="77166" y="47222"/>
                </a:cubicBezTo>
                <a:lnTo>
                  <a:pt x="77090" y="47298"/>
                </a:lnTo>
                <a:cubicBezTo>
                  <a:pt x="77053" y="47411"/>
                  <a:pt x="77128" y="47525"/>
                  <a:pt x="77242" y="47563"/>
                </a:cubicBezTo>
                <a:cubicBezTo>
                  <a:pt x="77272" y="47573"/>
                  <a:pt x="77305" y="47578"/>
                  <a:pt x="77339" y="47578"/>
                </a:cubicBezTo>
                <a:cubicBezTo>
                  <a:pt x="77433" y="47578"/>
                  <a:pt x="77537" y="47542"/>
                  <a:pt x="77620" y="47487"/>
                </a:cubicBezTo>
                <a:lnTo>
                  <a:pt x="77657" y="47374"/>
                </a:lnTo>
                <a:cubicBezTo>
                  <a:pt x="77620" y="47298"/>
                  <a:pt x="77582" y="47260"/>
                  <a:pt x="77582" y="47222"/>
                </a:cubicBezTo>
                <a:cubicBezTo>
                  <a:pt x="77695" y="47222"/>
                  <a:pt x="77847" y="47185"/>
                  <a:pt x="77922" y="47109"/>
                </a:cubicBezTo>
                <a:lnTo>
                  <a:pt x="77960" y="47071"/>
                </a:lnTo>
                <a:cubicBezTo>
                  <a:pt x="77960" y="47033"/>
                  <a:pt x="77960" y="47033"/>
                  <a:pt x="77960" y="46996"/>
                </a:cubicBezTo>
                <a:cubicBezTo>
                  <a:pt x="77960" y="46882"/>
                  <a:pt x="77884" y="46844"/>
                  <a:pt x="77809" y="46844"/>
                </a:cubicBezTo>
                <a:cubicBezTo>
                  <a:pt x="77847" y="46731"/>
                  <a:pt x="77771" y="46655"/>
                  <a:pt x="77733" y="46618"/>
                </a:cubicBezTo>
                <a:cubicBezTo>
                  <a:pt x="77733" y="46580"/>
                  <a:pt x="77695" y="46580"/>
                  <a:pt x="77695" y="46542"/>
                </a:cubicBezTo>
                <a:lnTo>
                  <a:pt x="77544" y="46466"/>
                </a:lnTo>
                <a:close/>
                <a:moveTo>
                  <a:pt x="67071" y="47071"/>
                </a:moveTo>
                <a:lnTo>
                  <a:pt x="66958" y="47185"/>
                </a:lnTo>
                <a:lnTo>
                  <a:pt x="66958" y="47222"/>
                </a:lnTo>
                <a:cubicBezTo>
                  <a:pt x="66958" y="47260"/>
                  <a:pt x="66958" y="47336"/>
                  <a:pt x="66958" y="47374"/>
                </a:cubicBezTo>
                <a:cubicBezTo>
                  <a:pt x="66958" y="47601"/>
                  <a:pt x="67071" y="47714"/>
                  <a:pt x="67260" y="47714"/>
                </a:cubicBezTo>
                <a:lnTo>
                  <a:pt x="67374" y="47676"/>
                </a:lnTo>
                <a:cubicBezTo>
                  <a:pt x="67412" y="47638"/>
                  <a:pt x="67487" y="47525"/>
                  <a:pt x="67487" y="47374"/>
                </a:cubicBezTo>
                <a:cubicBezTo>
                  <a:pt x="67487" y="47298"/>
                  <a:pt x="67487" y="47222"/>
                  <a:pt x="67412" y="47147"/>
                </a:cubicBezTo>
                <a:cubicBezTo>
                  <a:pt x="67336" y="47109"/>
                  <a:pt x="67223" y="47071"/>
                  <a:pt x="67071" y="47071"/>
                </a:cubicBezTo>
                <a:close/>
                <a:moveTo>
                  <a:pt x="32931" y="47411"/>
                </a:moveTo>
                <a:cubicBezTo>
                  <a:pt x="32780" y="47449"/>
                  <a:pt x="32591" y="47563"/>
                  <a:pt x="32591" y="47676"/>
                </a:cubicBezTo>
                <a:cubicBezTo>
                  <a:pt x="32591" y="47752"/>
                  <a:pt x="32629" y="47827"/>
                  <a:pt x="32818" y="47865"/>
                </a:cubicBezTo>
                <a:lnTo>
                  <a:pt x="33007" y="47790"/>
                </a:lnTo>
                <a:cubicBezTo>
                  <a:pt x="33007" y="47790"/>
                  <a:pt x="33044" y="47752"/>
                  <a:pt x="33044" y="47752"/>
                </a:cubicBezTo>
                <a:cubicBezTo>
                  <a:pt x="33120" y="47714"/>
                  <a:pt x="33196" y="47638"/>
                  <a:pt x="33196" y="47563"/>
                </a:cubicBezTo>
                <a:cubicBezTo>
                  <a:pt x="33196" y="47525"/>
                  <a:pt x="33158" y="47449"/>
                  <a:pt x="33044" y="47411"/>
                </a:cubicBezTo>
                <a:close/>
                <a:moveTo>
                  <a:pt x="9490" y="47563"/>
                </a:moveTo>
                <a:lnTo>
                  <a:pt x="9339" y="47676"/>
                </a:lnTo>
                <a:lnTo>
                  <a:pt x="9339" y="47827"/>
                </a:lnTo>
                <a:lnTo>
                  <a:pt x="9490" y="47941"/>
                </a:lnTo>
                <a:lnTo>
                  <a:pt x="9679" y="47941"/>
                </a:lnTo>
                <a:lnTo>
                  <a:pt x="9793" y="47827"/>
                </a:lnTo>
                <a:lnTo>
                  <a:pt x="9793" y="47676"/>
                </a:lnTo>
                <a:lnTo>
                  <a:pt x="9679" y="47563"/>
                </a:lnTo>
                <a:close/>
                <a:moveTo>
                  <a:pt x="22391" y="47460"/>
                </a:moveTo>
                <a:cubicBezTo>
                  <a:pt x="22327" y="47460"/>
                  <a:pt x="22261" y="47474"/>
                  <a:pt x="22194" y="47487"/>
                </a:cubicBezTo>
                <a:lnTo>
                  <a:pt x="22118" y="47487"/>
                </a:lnTo>
                <a:lnTo>
                  <a:pt x="22005" y="47601"/>
                </a:lnTo>
                <a:cubicBezTo>
                  <a:pt x="21929" y="47865"/>
                  <a:pt x="22118" y="48016"/>
                  <a:pt x="22345" y="48016"/>
                </a:cubicBezTo>
                <a:cubicBezTo>
                  <a:pt x="22496" y="48016"/>
                  <a:pt x="22685" y="47941"/>
                  <a:pt x="22685" y="47714"/>
                </a:cubicBezTo>
                <a:lnTo>
                  <a:pt x="22685" y="47676"/>
                </a:lnTo>
                <a:cubicBezTo>
                  <a:pt x="22612" y="47505"/>
                  <a:pt x="22507" y="47460"/>
                  <a:pt x="22391" y="47460"/>
                </a:cubicBezTo>
                <a:close/>
                <a:moveTo>
                  <a:pt x="11267" y="47676"/>
                </a:moveTo>
                <a:cubicBezTo>
                  <a:pt x="11192" y="47676"/>
                  <a:pt x="11154" y="47714"/>
                  <a:pt x="11116" y="47714"/>
                </a:cubicBezTo>
                <a:cubicBezTo>
                  <a:pt x="11078" y="47752"/>
                  <a:pt x="11040" y="47790"/>
                  <a:pt x="11040" y="47865"/>
                </a:cubicBezTo>
                <a:lnTo>
                  <a:pt x="11040" y="47903"/>
                </a:lnTo>
                <a:lnTo>
                  <a:pt x="11116" y="47941"/>
                </a:lnTo>
                <a:lnTo>
                  <a:pt x="11116" y="47941"/>
                </a:lnTo>
                <a:lnTo>
                  <a:pt x="11229" y="48054"/>
                </a:lnTo>
                <a:lnTo>
                  <a:pt x="11343" y="48054"/>
                </a:lnTo>
                <a:lnTo>
                  <a:pt x="11456" y="47979"/>
                </a:lnTo>
                <a:cubicBezTo>
                  <a:pt x="11494" y="47941"/>
                  <a:pt x="11494" y="47903"/>
                  <a:pt x="11494" y="47865"/>
                </a:cubicBezTo>
                <a:cubicBezTo>
                  <a:pt x="11494" y="47790"/>
                  <a:pt x="11381" y="47676"/>
                  <a:pt x="11267" y="47676"/>
                </a:cubicBezTo>
                <a:close/>
                <a:moveTo>
                  <a:pt x="40228" y="47790"/>
                </a:moveTo>
                <a:cubicBezTo>
                  <a:pt x="39925" y="47790"/>
                  <a:pt x="39850" y="47941"/>
                  <a:pt x="39850" y="48016"/>
                </a:cubicBezTo>
                <a:lnTo>
                  <a:pt x="39888" y="48092"/>
                </a:lnTo>
                <a:cubicBezTo>
                  <a:pt x="39943" y="48147"/>
                  <a:pt x="40019" y="48182"/>
                  <a:pt x="40100" y="48182"/>
                </a:cubicBezTo>
                <a:cubicBezTo>
                  <a:pt x="40129" y="48182"/>
                  <a:pt x="40160" y="48178"/>
                  <a:pt x="40190" y="48168"/>
                </a:cubicBezTo>
                <a:cubicBezTo>
                  <a:pt x="40304" y="48130"/>
                  <a:pt x="40341" y="48054"/>
                  <a:pt x="40341" y="47941"/>
                </a:cubicBezTo>
                <a:cubicBezTo>
                  <a:pt x="40341" y="47941"/>
                  <a:pt x="40341" y="47941"/>
                  <a:pt x="40341" y="47903"/>
                </a:cubicBezTo>
                <a:lnTo>
                  <a:pt x="40228" y="47790"/>
                </a:lnTo>
                <a:close/>
                <a:moveTo>
                  <a:pt x="48999" y="47752"/>
                </a:moveTo>
                <a:cubicBezTo>
                  <a:pt x="48924" y="47752"/>
                  <a:pt x="48848" y="47790"/>
                  <a:pt x="48810" y="47790"/>
                </a:cubicBezTo>
                <a:lnTo>
                  <a:pt x="48848" y="47790"/>
                </a:lnTo>
                <a:lnTo>
                  <a:pt x="48621" y="47865"/>
                </a:lnTo>
                <a:lnTo>
                  <a:pt x="48621" y="48092"/>
                </a:lnTo>
                <a:lnTo>
                  <a:pt x="48772" y="48205"/>
                </a:lnTo>
                <a:cubicBezTo>
                  <a:pt x="48999" y="48205"/>
                  <a:pt x="49151" y="48054"/>
                  <a:pt x="49151" y="47865"/>
                </a:cubicBezTo>
                <a:lnTo>
                  <a:pt x="48999" y="47752"/>
                </a:lnTo>
                <a:close/>
                <a:moveTo>
                  <a:pt x="45559" y="47752"/>
                </a:moveTo>
                <a:lnTo>
                  <a:pt x="45445" y="47865"/>
                </a:lnTo>
                <a:cubicBezTo>
                  <a:pt x="45445" y="47903"/>
                  <a:pt x="45445" y="47941"/>
                  <a:pt x="45445" y="47941"/>
                </a:cubicBezTo>
                <a:cubicBezTo>
                  <a:pt x="45445" y="48205"/>
                  <a:pt x="45597" y="48243"/>
                  <a:pt x="45672" y="48243"/>
                </a:cubicBezTo>
                <a:lnTo>
                  <a:pt x="45823" y="48168"/>
                </a:lnTo>
                <a:cubicBezTo>
                  <a:pt x="45823" y="48168"/>
                  <a:pt x="45861" y="48130"/>
                  <a:pt x="45861" y="48130"/>
                </a:cubicBezTo>
                <a:cubicBezTo>
                  <a:pt x="45899" y="48092"/>
                  <a:pt x="45975" y="48054"/>
                  <a:pt x="45975" y="47941"/>
                </a:cubicBezTo>
                <a:cubicBezTo>
                  <a:pt x="45975" y="47903"/>
                  <a:pt x="45975" y="47865"/>
                  <a:pt x="45937" y="47827"/>
                </a:cubicBezTo>
                <a:lnTo>
                  <a:pt x="45823" y="47752"/>
                </a:lnTo>
                <a:close/>
                <a:moveTo>
                  <a:pt x="54519" y="47903"/>
                </a:moveTo>
                <a:cubicBezTo>
                  <a:pt x="54330" y="47903"/>
                  <a:pt x="54255" y="47979"/>
                  <a:pt x="54179" y="48092"/>
                </a:cubicBezTo>
                <a:lnTo>
                  <a:pt x="54292" y="48243"/>
                </a:lnTo>
                <a:cubicBezTo>
                  <a:pt x="54330" y="48243"/>
                  <a:pt x="54368" y="48281"/>
                  <a:pt x="54406" y="48281"/>
                </a:cubicBezTo>
                <a:lnTo>
                  <a:pt x="54595" y="48205"/>
                </a:lnTo>
                <a:cubicBezTo>
                  <a:pt x="54595" y="48168"/>
                  <a:pt x="54633" y="48130"/>
                  <a:pt x="54633" y="48054"/>
                </a:cubicBezTo>
                <a:lnTo>
                  <a:pt x="54633" y="48016"/>
                </a:lnTo>
                <a:lnTo>
                  <a:pt x="54519" y="47903"/>
                </a:lnTo>
                <a:close/>
                <a:moveTo>
                  <a:pt x="13972" y="47870"/>
                </a:moveTo>
                <a:cubicBezTo>
                  <a:pt x="13842" y="47870"/>
                  <a:pt x="13711" y="47919"/>
                  <a:pt x="13611" y="47979"/>
                </a:cubicBezTo>
                <a:cubicBezTo>
                  <a:pt x="13574" y="47941"/>
                  <a:pt x="13536" y="47941"/>
                  <a:pt x="13498" y="47941"/>
                </a:cubicBezTo>
                <a:cubicBezTo>
                  <a:pt x="13436" y="47925"/>
                  <a:pt x="13356" y="47910"/>
                  <a:pt x="13271" y="47910"/>
                </a:cubicBezTo>
                <a:cubicBezTo>
                  <a:pt x="13150" y="47910"/>
                  <a:pt x="13020" y="47942"/>
                  <a:pt x="12931" y="48054"/>
                </a:cubicBezTo>
                <a:lnTo>
                  <a:pt x="12931" y="48205"/>
                </a:lnTo>
                <a:cubicBezTo>
                  <a:pt x="13120" y="48394"/>
                  <a:pt x="13271" y="48394"/>
                  <a:pt x="13498" y="48394"/>
                </a:cubicBezTo>
                <a:lnTo>
                  <a:pt x="13725" y="48394"/>
                </a:lnTo>
                <a:lnTo>
                  <a:pt x="13876" y="48243"/>
                </a:lnTo>
                <a:lnTo>
                  <a:pt x="13952" y="48243"/>
                </a:lnTo>
                <a:cubicBezTo>
                  <a:pt x="13984" y="48243"/>
                  <a:pt x="14023" y="48246"/>
                  <a:pt x="14063" y="48246"/>
                </a:cubicBezTo>
                <a:cubicBezTo>
                  <a:pt x="14164" y="48246"/>
                  <a:pt x="14276" y="48227"/>
                  <a:pt x="14330" y="48092"/>
                </a:cubicBezTo>
                <a:lnTo>
                  <a:pt x="14292" y="48016"/>
                </a:lnTo>
                <a:cubicBezTo>
                  <a:pt x="14203" y="47909"/>
                  <a:pt x="14088" y="47870"/>
                  <a:pt x="13972" y="47870"/>
                </a:cubicBezTo>
                <a:close/>
                <a:moveTo>
                  <a:pt x="28923" y="48319"/>
                </a:moveTo>
                <a:lnTo>
                  <a:pt x="28772" y="48470"/>
                </a:lnTo>
                <a:cubicBezTo>
                  <a:pt x="28772" y="48470"/>
                  <a:pt x="28772" y="48432"/>
                  <a:pt x="28772" y="48432"/>
                </a:cubicBezTo>
                <a:cubicBezTo>
                  <a:pt x="28697" y="48470"/>
                  <a:pt x="28545" y="48508"/>
                  <a:pt x="28583" y="48659"/>
                </a:cubicBezTo>
                <a:lnTo>
                  <a:pt x="28659" y="48773"/>
                </a:lnTo>
                <a:cubicBezTo>
                  <a:pt x="28681" y="48784"/>
                  <a:pt x="28706" y="48788"/>
                  <a:pt x="28734" y="48788"/>
                </a:cubicBezTo>
                <a:cubicBezTo>
                  <a:pt x="28801" y="48788"/>
                  <a:pt x="28881" y="48761"/>
                  <a:pt x="28961" y="48735"/>
                </a:cubicBezTo>
                <a:cubicBezTo>
                  <a:pt x="29037" y="48697"/>
                  <a:pt x="29075" y="48621"/>
                  <a:pt x="29075" y="48508"/>
                </a:cubicBezTo>
                <a:cubicBezTo>
                  <a:pt x="29075" y="48432"/>
                  <a:pt x="29037" y="48357"/>
                  <a:pt x="28923" y="48319"/>
                </a:cubicBezTo>
                <a:close/>
                <a:moveTo>
                  <a:pt x="6957" y="48357"/>
                </a:moveTo>
                <a:lnTo>
                  <a:pt x="6806" y="48508"/>
                </a:lnTo>
                <a:lnTo>
                  <a:pt x="6806" y="48659"/>
                </a:lnTo>
                <a:lnTo>
                  <a:pt x="6957" y="48773"/>
                </a:lnTo>
                <a:cubicBezTo>
                  <a:pt x="6995" y="48773"/>
                  <a:pt x="7033" y="48773"/>
                  <a:pt x="7071" y="48810"/>
                </a:cubicBezTo>
                <a:lnTo>
                  <a:pt x="7260" y="48735"/>
                </a:lnTo>
                <a:cubicBezTo>
                  <a:pt x="7260" y="48735"/>
                  <a:pt x="7260" y="48697"/>
                  <a:pt x="7297" y="48697"/>
                </a:cubicBezTo>
                <a:cubicBezTo>
                  <a:pt x="7297" y="48659"/>
                  <a:pt x="7335" y="48621"/>
                  <a:pt x="7335" y="48546"/>
                </a:cubicBezTo>
                <a:cubicBezTo>
                  <a:pt x="7335" y="48508"/>
                  <a:pt x="7335" y="48508"/>
                  <a:pt x="7335" y="48470"/>
                </a:cubicBezTo>
                <a:lnTo>
                  <a:pt x="7184" y="48357"/>
                </a:lnTo>
                <a:close/>
                <a:moveTo>
                  <a:pt x="24273" y="48394"/>
                </a:moveTo>
                <a:lnTo>
                  <a:pt x="24122" y="48546"/>
                </a:lnTo>
                <a:cubicBezTo>
                  <a:pt x="24122" y="48546"/>
                  <a:pt x="24122" y="48546"/>
                  <a:pt x="24122" y="48584"/>
                </a:cubicBezTo>
                <a:cubicBezTo>
                  <a:pt x="24084" y="48584"/>
                  <a:pt x="24046" y="48621"/>
                  <a:pt x="24046" y="48659"/>
                </a:cubicBezTo>
                <a:cubicBezTo>
                  <a:pt x="24046" y="48697"/>
                  <a:pt x="24046" y="48810"/>
                  <a:pt x="24235" y="48810"/>
                </a:cubicBezTo>
                <a:lnTo>
                  <a:pt x="24273" y="48773"/>
                </a:lnTo>
                <a:cubicBezTo>
                  <a:pt x="24273" y="48773"/>
                  <a:pt x="24273" y="48810"/>
                  <a:pt x="24273" y="48810"/>
                </a:cubicBezTo>
                <a:lnTo>
                  <a:pt x="24500" y="48697"/>
                </a:lnTo>
                <a:cubicBezTo>
                  <a:pt x="24500" y="48697"/>
                  <a:pt x="24500" y="48659"/>
                  <a:pt x="24500" y="48659"/>
                </a:cubicBezTo>
                <a:cubicBezTo>
                  <a:pt x="24500" y="48508"/>
                  <a:pt x="24424" y="48394"/>
                  <a:pt x="24273" y="48394"/>
                </a:cubicBezTo>
                <a:close/>
                <a:moveTo>
                  <a:pt x="29717" y="48357"/>
                </a:moveTo>
                <a:cubicBezTo>
                  <a:pt x="29642" y="48357"/>
                  <a:pt x="29528" y="48357"/>
                  <a:pt x="29453" y="48432"/>
                </a:cubicBezTo>
                <a:cubicBezTo>
                  <a:pt x="29415" y="48470"/>
                  <a:pt x="29377" y="48546"/>
                  <a:pt x="29415" y="48621"/>
                </a:cubicBezTo>
                <a:lnTo>
                  <a:pt x="29566" y="48697"/>
                </a:lnTo>
                <a:cubicBezTo>
                  <a:pt x="29604" y="48735"/>
                  <a:pt x="29680" y="48810"/>
                  <a:pt x="29793" y="48810"/>
                </a:cubicBezTo>
                <a:lnTo>
                  <a:pt x="29944" y="48697"/>
                </a:lnTo>
                <a:lnTo>
                  <a:pt x="29944" y="48508"/>
                </a:lnTo>
                <a:lnTo>
                  <a:pt x="29755" y="48394"/>
                </a:lnTo>
                <a:cubicBezTo>
                  <a:pt x="29755" y="48394"/>
                  <a:pt x="29717" y="48394"/>
                  <a:pt x="29717" y="48357"/>
                </a:cubicBezTo>
                <a:close/>
                <a:moveTo>
                  <a:pt x="31598" y="48465"/>
                </a:moveTo>
                <a:cubicBezTo>
                  <a:pt x="31323" y="48465"/>
                  <a:pt x="31223" y="48628"/>
                  <a:pt x="31154" y="48697"/>
                </a:cubicBezTo>
                <a:lnTo>
                  <a:pt x="31116" y="48735"/>
                </a:lnTo>
                <a:lnTo>
                  <a:pt x="31154" y="48886"/>
                </a:lnTo>
                <a:cubicBezTo>
                  <a:pt x="31208" y="48913"/>
                  <a:pt x="31242" y="48939"/>
                  <a:pt x="31285" y="48939"/>
                </a:cubicBezTo>
                <a:cubicBezTo>
                  <a:pt x="31302" y="48939"/>
                  <a:pt x="31321" y="48935"/>
                  <a:pt x="31343" y="48924"/>
                </a:cubicBezTo>
                <a:cubicBezTo>
                  <a:pt x="31570" y="48924"/>
                  <a:pt x="31721" y="48697"/>
                  <a:pt x="31759" y="48659"/>
                </a:cubicBezTo>
                <a:lnTo>
                  <a:pt x="31683" y="48470"/>
                </a:lnTo>
                <a:cubicBezTo>
                  <a:pt x="31653" y="48467"/>
                  <a:pt x="31624" y="48465"/>
                  <a:pt x="31598" y="48465"/>
                </a:cubicBezTo>
                <a:close/>
                <a:moveTo>
                  <a:pt x="79368" y="48682"/>
                </a:moveTo>
                <a:cubicBezTo>
                  <a:pt x="79303" y="48682"/>
                  <a:pt x="79235" y="48717"/>
                  <a:pt x="79208" y="48773"/>
                </a:cubicBezTo>
                <a:cubicBezTo>
                  <a:pt x="79132" y="48810"/>
                  <a:pt x="79132" y="48848"/>
                  <a:pt x="79132" y="48886"/>
                </a:cubicBezTo>
                <a:lnTo>
                  <a:pt x="79283" y="48886"/>
                </a:lnTo>
                <a:cubicBezTo>
                  <a:pt x="79283" y="48886"/>
                  <a:pt x="79245" y="48886"/>
                  <a:pt x="79245" y="48924"/>
                </a:cubicBezTo>
                <a:cubicBezTo>
                  <a:pt x="79283" y="48952"/>
                  <a:pt x="79316" y="48962"/>
                  <a:pt x="79346" y="48962"/>
                </a:cubicBezTo>
                <a:cubicBezTo>
                  <a:pt x="79405" y="48962"/>
                  <a:pt x="79450" y="48924"/>
                  <a:pt x="79490" y="48924"/>
                </a:cubicBezTo>
                <a:cubicBezTo>
                  <a:pt x="79510" y="48924"/>
                  <a:pt x="79529" y="48933"/>
                  <a:pt x="79548" y="48962"/>
                </a:cubicBezTo>
                <a:cubicBezTo>
                  <a:pt x="79623" y="48848"/>
                  <a:pt x="79548" y="48810"/>
                  <a:pt x="79434" y="48810"/>
                </a:cubicBezTo>
                <a:lnTo>
                  <a:pt x="79434" y="48697"/>
                </a:lnTo>
                <a:cubicBezTo>
                  <a:pt x="79414" y="48687"/>
                  <a:pt x="79391" y="48682"/>
                  <a:pt x="79368" y="48682"/>
                </a:cubicBezTo>
                <a:close/>
                <a:moveTo>
                  <a:pt x="24840" y="48735"/>
                </a:moveTo>
                <a:lnTo>
                  <a:pt x="24651" y="48848"/>
                </a:lnTo>
                <a:lnTo>
                  <a:pt x="24651" y="48999"/>
                </a:lnTo>
                <a:lnTo>
                  <a:pt x="24689" y="49075"/>
                </a:lnTo>
                <a:cubicBezTo>
                  <a:pt x="24744" y="49130"/>
                  <a:pt x="24840" y="49165"/>
                  <a:pt x="24932" y="49165"/>
                </a:cubicBezTo>
                <a:cubicBezTo>
                  <a:pt x="24966" y="49165"/>
                  <a:pt x="24999" y="49161"/>
                  <a:pt x="25029" y="49151"/>
                </a:cubicBezTo>
                <a:cubicBezTo>
                  <a:pt x="25143" y="49113"/>
                  <a:pt x="25218" y="48999"/>
                  <a:pt x="25218" y="48924"/>
                </a:cubicBezTo>
                <a:lnTo>
                  <a:pt x="25218" y="48886"/>
                </a:lnTo>
                <a:cubicBezTo>
                  <a:pt x="25218" y="48848"/>
                  <a:pt x="25218" y="48810"/>
                  <a:pt x="25181" y="48773"/>
                </a:cubicBezTo>
                <a:cubicBezTo>
                  <a:pt x="25105" y="48735"/>
                  <a:pt x="24991" y="48735"/>
                  <a:pt x="24916" y="48735"/>
                </a:cubicBezTo>
                <a:close/>
                <a:moveTo>
                  <a:pt x="6159" y="48933"/>
                </a:moveTo>
                <a:cubicBezTo>
                  <a:pt x="6125" y="48933"/>
                  <a:pt x="6088" y="48943"/>
                  <a:pt x="6050" y="48962"/>
                </a:cubicBezTo>
                <a:cubicBezTo>
                  <a:pt x="5974" y="48999"/>
                  <a:pt x="5936" y="49075"/>
                  <a:pt x="5936" y="49151"/>
                </a:cubicBezTo>
                <a:cubicBezTo>
                  <a:pt x="5936" y="49226"/>
                  <a:pt x="5974" y="49302"/>
                  <a:pt x="6050" y="49340"/>
                </a:cubicBezTo>
                <a:cubicBezTo>
                  <a:pt x="6125" y="49340"/>
                  <a:pt x="6201" y="49340"/>
                  <a:pt x="6239" y="49302"/>
                </a:cubicBezTo>
                <a:cubicBezTo>
                  <a:pt x="6314" y="49264"/>
                  <a:pt x="6352" y="49188"/>
                  <a:pt x="6352" y="49151"/>
                </a:cubicBezTo>
                <a:cubicBezTo>
                  <a:pt x="6352" y="49075"/>
                  <a:pt x="6314" y="48999"/>
                  <a:pt x="6239" y="48962"/>
                </a:cubicBezTo>
                <a:cubicBezTo>
                  <a:pt x="6220" y="48943"/>
                  <a:pt x="6192" y="48933"/>
                  <a:pt x="6159" y="48933"/>
                </a:cubicBezTo>
                <a:close/>
                <a:moveTo>
                  <a:pt x="84841" y="48848"/>
                </a:moveTo>
                <a:lnTo>
                  <a:pt x="84652" y="48962"/>
                </a:lnTo>
                <a:cubicBezTo>
                  <a:pt x="84652" y="48962"/>
                  <a:pt x="84652" y="48999"/>
                  <a:pt x="84652" y="48999"/>
                </a:cubicBezTo>
                <a:cubicBezTo>
                  <a:pt x="84652" y="49037"/>
                  <a:pt x="84614" y="49075"/>
                  <a:pt x="84614" y="49151"/>
                </a:cubicBezTo>
                <a:cubicBezTo>
                  <a:pt x="84614" y="49188"/>
                  <a:pt x="84652" y="49302"/>
                  <a:pt x="84841" y="49340"/>
                </a:cubicBezTo>
                <a:lnTo>
                  <a:pt x="84992" y="49226"/>
                </a:lnTo>
                <a:cubicBezTo>
                  <a:pt x="84992" y="49226"/>
                  <a:pt x="84992" y="49264"/>
                  <a:pt x="84992" y="49264"/>
                </a:cubicBezTo>
                <a:cubicBezTo>
                  <a:pt x="85030" y="49264"/>
                  <a:pt x="85181" y="49226"/>
                  <a:pt x="85181" y="49075"/>
                </a:cubicBezTo>
                <a:lnTo>
                  <a:pt x="85181" y="49037"/>
                </a:lnTo>
                <a:lnTo>
                  <a:pt x="85106" y="48962"/>
                </a:lnTo>
                <a:cubicBezTo>
                  <a:pt x="85068" y="48924"/>
                  <a:pt x="85030" y="48924"/>
                  <a:pt x="84992" y="48924"/>
                </a:cubicBezTo>
                <a:cubicBezTo>
                  <a:pt x="84954" y="48886"/>
                  <a:pt x="84917" y="48848"/>
                  <a:pt x="84841" y="48848"/>
                </a:cubicBezTo>
                <a:close/>
                <a:moveTo>
                  <a:pt x="9831" y="48962"/>
                </a:moveTo>
                <a:lnTo>
                  <a:pt x="9717" y="49075"/>
                </a:lnTo>
                <a:cubicBezTo>
                  <a:pt x="9717" y="49113"/>
                  <a:pt x="9717" y="49113"/>
                  <a:pt x="9717" y="49151"/>
                </a:cubicBezTo>
                <a:cubicBezTo>
                  <a:pt x="9679" y="49188"/>
                  <a:pt x="9642" y="49226"/>
                  <a:pt x="9642" y="49264"/>
                </a:cubicBezTo>
                <a:lnTo>
                  <a:pt x="9679" y="49340"/>
                </a:lnTo>
                <a:cubicBezTo>
                  <a:pt x="9747" y="49408"/>
                  <a:pt x="9815" y="49421"/>
                  <a:pt x="9867" y="49421"/>
                </a:cubicBezTo>
                <a:cubicBezTo>
                  <a:pt x="9902" y="49421"/>
                  <a:pt x="9929" y="49415"/>
                  <a:pt x="9944" y="49415"/>
                </a:cubicBezTo>
                <a:cubicBezTo>
                  <a:pt x="10057" y="49377"/>
                  <a:pt x="10095" y="49264"/>
                  <a:pt x="10095" y="49188"/>
                </a:cubicBezTo>
                <a:cubicBezTo>
                  <a:pt x="10095" y="49037"/>
                  <a:pt x="9982" y="48962"/>
                  <a:pt x="9831" y="48962"/>
                </a:cubicBezTo>
                <a:close/>
                <a:moveTo>
                  <a:pt x="19963" y="49113"/>
                </a:moveTo>
                <a:lnTo>
                  <a:pt x="19812" y="49226"/>
                </a:lnTo>
                <a:lnTo>
                  <a:pt x="19812" y="49377"/>
                </a:lnTo>
                <a:lnTo>
                  <a:pt x="19963" y="49491"/>
                </a:lnTo>
                <a:cubicBezTo>
                  <a:pt x="20039" y="49491"/>
                  <a:pt x="20190" y="49491"/>
                  <a:pt x="20303" y="49453"/>
                </a:cubicBezTo>
                <a:cubicBezTo>
                  <a:pt x="20303" y="49415"/>
                  <a:pt x="20341" y="49377"/>
                  <a:pt x="20341" y="49302"/>
                </a:cubicBezTo>
                <a:cubicBezTo>
                  <a:pt x="20341" y="49264"/>
                  <a:pt x="20341" y="49226"/>
                  <a:pt x="20341" y="49188"/>
                </a:cubicBezTo>
                <a:lnTo>
                  <a:pt x="20190" y="49113"/>
                </a:lnTo>
                <a:close/>
                <a:moveTo>
                  <a:pt x="83934" y="49113"/>
                </a:moveTo>
                <a:lnTo>
                  <a:pt x="83707" y="49226"/>
                </a:lnTo>
                <a:lnTo>
                  <a:pt x="83707" y="49377"/>
                </a:lnTo>
                <a:lnTo>
                  <a:pt x="83820" y="49491"/>
                </a:lnTo>
                <a:cubicBezTo>
                  <a:pt x="84009" y="49491"/>
                  <a:pt x="84085" y="49415"/>
                  <a:pt x="84160" y="49302"/>
                </a:cubicBezTo>
                <a:lnTo>
                  <a:pt x="84009" y="49151"/>
                </a:lnTo>
                <a:cubicBezTo>
                  <a:pt x="83971" y="49151"/>
                  <a:pt x="83971" y="49151"/>
                  <a:pt x="83934" y="49113"/>
                </a:cubicBezTo>
                <a:close/>
                <a:moveTo>
                  <a:pt x="55417" y="49097"/>
                </a:moveTo>
                <a:cubicBezTo>
                  <a:pt x="55326" y="49097"/>
                  <a:pt x="55253" y="49124"/>
                  <a:pt x="55200" y="49151"/>
                </a:cubicBezTo>
                <a:cubicBezTo>
                  <a:pt x="55124" y="49188"/>
                  <a:pt x="55049" y="49302"/>
                  <a:pt x="55086" y="49491"/>
                </a:cubicBezTo>
                <a:lnTo>
                  <a:pt x="55200" y="49604"/>
                </a:lnTo>
                <a:cubicBezTo>
                  <a:pt x="55351" y="49604"/>
                  <a:pt x="55464" y="49604"/>
                  <a:pt x="55540" y="49529"/>
                </a:cubicBezTo>
                <a:cubicBezTo>
                  <a:pt x="55616" y="49491"/>
                  <a:pt x="55653" y="49377"/>
                  <a:pt x="55653" y="49226"/>
                </a:cubicBezTo>
                <a:lnTo>
                  <a:pt x="55540" y="49113"/>
                </a:lnTo>
                <a:cubicBezTo>
                  <a:pt x="55496" y="49102"/>
                  <a:pt x="55455" y="49097"/>
                  <a:pt x="55417" y="49097"/>
                </a:cubicBezTo>
                <a:close/>
                <a:moveTo>
                  <a:pt x="3186" y="49302"/>
                </a:moveTo>
                <a:cubicBezTo>
                  <a:pt x="3129" y="49302"/>
                  <a:pt x="3082" y="49321"/>
                  <a:pt x="3063" y="49340"/>
                </a:cubicBezTo>
                <a:lnTo>
                  <a:pt x="2950" y="49340"/>
                </a:lnTo>
                <a:lnTo>
                  <a:pt x="2836" y="49491"/>
                </a:lnTo>
                <a:lnTo>
                  <a:pt x="2836" y="49680"/>
                </a:lnTo>
                <a:lnTo>
                  <a:pt x="2987" y="49793"/>
                </a:lnTo>
                <a:cubicBezTo>
                  <a:pt x="3101" y="49793"/>
                  <a:pt x="3403" y="49793"/>
                  <a:pt x="3403" y="49529"/>
                </a:cubicBezTo>
                <a:cubicBezTo>
                  <a:pt x="3403" y="49491"/>
                  <a:pt x="3403" y="49491"/>
                  <a:pt x="3403" y="49453"/>
                </a:cubicBezTo>
                <a:lnTo>
                  <a:pt x="3366" y="49377"/>
                </a:lnTo>
                <a:cubicBezTo>
                  <a:pt x="3309" y="49321"/>
                  <a:pt x="3243" y="49302"/>
                  <a:pt x="3186" y="49302"/>
                </a:cubicBezTo>
                <a:close/>
                <a:moveTo>
                  <a:pt x="60833" y="49453"/>
                </a:moveTo>
                <a:cubicBezTo>
                  <a:pt x="60871" y="49453"/>
                  <a:pt x="60871" y="49453"/>
                  <a:pt x="60871" y="49491"/>
                </a:cubicBezTo>
                <a:lnTo>
                  <a:pt x="60644" y="49529"/>
                </a:lnTo>
                <a:lnTo>
                  <a:pt x="60606" y="49567"/>
                </a:lnTo>
                <a:cubicBezTo>
                  <a:pt x="60606" y="49756"/>
                  <a:pt x="60833" y="49793"/>
                  <a:pt x="60909" y="49793"/>
                </a:cubicBezTo>
                <a:lnTo>
                  <a:pt x="60984" y="49793"/>
                </a:lnTo>
                <a:lnTo>
                  <a:pt x="61136" y="49718"/>
                </a:lnTo>
                <a:cubicBezTo>
                  <a:pt x="61136" y="49680"/>
                  <a:pt x="61136" y="49680"/>
                  <a:pt x="61136" y="49642"/>
                </a:cubicBezTo>
                <a:cubicBezTo>
                  <a:pt x="61136" y="49529"/>
                  <a:pt x="61060" y="49453"/>
                  <a:pt x="60909" y="49453"/>
                </a:cubicBezTo>
                <a:close/>
                <a:moveTo>
                  <a:pt x="61400" y="49415"/>
                </a:moveTo>
                <a:lnTo>
                  <a:pt x="61211" y="49529"/>
                </a:lnTo>
                <a:cubicBezTo>
                  <a:pt x="61211" y="49529"/>
                  <a:pt x="61173" y="49604"/>
                  <a:pt x="61173" y="49642"/>
                </a:cubicBezTo>
                <a:lnTo>
                  <a:pt x="61173" y="49718"/>
                </a:lnTo>
                <a:lnTo>
                  <a:pt x="61287" y="49793"/>
                </a:lnTo>
                <a:lnTo>
                  <a:pt x="61476" y="49793"/>
                </a:lnTo>
                <a:lnTo>
                  <a:pt x="61627" y="49680"/>
                </a:lnTo>
                <a:lnTo>
                  <a:pt x="61627" y="49567"/>
                </a:lnTo>
                <a:lnTo>
                  <a:pt x="61514" y="49453"/>
                </a:lnTo>
                <a:cubicBezTo>
                  <a:pt x="61476" y="49453"/>
                  <a:pt x="61438" y="49415"/>
                  <a:pt x="61400" y="49415"/>
                </a:cubicBezTo>
                <a:close/>
                <a:moveTo>
                  <a:pt x="3630" y="49567"/>
                </a:moveTo>
                <a:lnTo>
                  <a:pt x="3517" y="49680"/>
                </a:lnTo>
                <a:cubicBezTo>
                  <a:pt x="3517" y="49869"/>
                  <a:pt x="3668" y="49982"/>
                  <a:pt x="3857" y="50020"/>
                </a:cubicBezTo>
                <a:lnTo>
                  <a:pt x="4008" y="49869"/>
                </a:lnTo>
                <a:lnTo>
                  <a:pt x="4008" y="49680"/>
                </a:lnTo>
                <a:lnTo>
                  <a:pt x="3895" y="49567"/>
                </a:lnTo>
                <a:close/>
                <a:moveTo>
                  <a:pt x="50058" y="49652"/>
                </a:moveTo>
                <a:cubicBezTo>
                  <a:pt x="50020" y="49652"/>
                  <a:pt x="49982" y="49661"/>
                  <a:pt x="49944" y="49680"/>
                </a:cubicBezTo>
                <a:cubicBezTo>
                  <a:pt x="49831" y="49718"/>
                  <a:pt x="49793" y="49945"/>
                  <a:pt x="49907" y="50020"/>
                </a:cubicBezTo>
                <a:cubicBezTo>
                  <a:pt x="49944" y="50058"/>
                  <a:pt x="50020" y="50058"/>
                  <a:pt x="50058" y="50058"/>
                </a:cubicBezTo>
                <a:lnTo>
                  <a:pt x="50133" y="49983"/>
                </a:lnTo>
                <a:lnTo>
                  <a:pt x="50133" y="49983"/>
                </a:lnTo>
                <a:cubicBezTo>
                  <a:pt x="50096" y="50020"/>
                  <a:pt x="50096" y="50020"/>
                  <a:pt x="50058" y="50020"/>
                </a:cubicBezTo>
                <a:lnTo>
                  <a:pt x="50247" y="49907"/>
                </a:lnTo>
                <a:lnTo>
                  <a:pt x="50247" y="49793"/>
                </a:lnTo>
                <a:lnTo>
                  <a:pt x="50171" y="49680"/>
                </a:lnTo>
                <a:cubicBezTo>
                  <a:pt x="50134" y="49661"/>
                  <a:pt x="50096" y="49652"/>
                  <a:pt x="50058" y="49652"/>
                </a:cubicBezTo>
                <a:close/>
                <a:moveTo>
                  <a:pt x="56410" y="49756"/>
                </a:moveTo>
                <a:lnTo>
                  <a:pt x="56296" y="49869"/>
                </a:lnTo>
                <a:lnTo>
                  <a:pt x="56296" y="49982"/>
                </a:lnTo>
                <a:lnTo>
                  <a:pt x="56410" y="50096"/>
                </a:lnTo>
                <a:cubicBezTo>
                  <a:pt x="56410" y="50134"/>
                  <a:pt x="56447" y="50134"/>
                  <a:pt x="56523" y="50171"/>
                </a:cubicBezTo>
                <a:lnTo>
                  <a:pt x="56674" y="50020"/>
                </a:lnTo>
                <a:cubicBezTo>
                  <a:pt x="56674" y="49945"/>
                  <a:pt x="56674" y="49869"/>
                  <a:pt x="56599" y="49793"/>
                </a:cubicBezTo>
                <a:cubicBezTo>
                  <a:pt x="56561" y="49793"/>
                  <a:pt x="56485" y="49756"/>
                  <a:pt x="56410" y="49756"/>
                </a:cubicBezTo>
                <a:close/>
                <a:moveTo>
                  <a:pt x="6465" y="48689"/>
                </a:moveTo>
                <a:cubicBezTo>
                  <a:pt x="6441" y="48689"/>
                  <a:pt x="6417" y="48692"/>
                  <a:pt x="6390" y="48697"/>
                </a:cubicBezTo>
                <a:lnTo>
                  <a:pt x="6277" y="48773"/>
                </a:lnTo>
                <a:cubicBezTo>
                  <a:pt x="6239" y="48924"/>
                  <a:pt x="6314" y="48999"/>
                  <a:pt x="6352" y="49037"/>
                </a:cubicBezTo>
                <a:cubicBezTo>
                  <a:pt x="6352" y="49037"/>
                  <a:pt x="6352" y="49037"/>
                  <a:pt x="6352" y="49075"/>
                </a:cubicBezTo>
                <a:lnTo>
                  <a:pt x="6466" y="49226"/>
                </a:lnTo>
                <a:lnTo>
                  <a:pt x="6541" y="49226"/>
                </a:lnTo>
                <a:cubicBezTo>
                  <a:pt x="6541" y="49264"/>
                  <a:pt x="6579" y="49264"/>
                  <a:pt x="6579" y="49302"/>
                </a:cubicBezTo>
                <a:cubicBezTo>
                  <a:pt x="6617" y="49340"/>
                  <a:pt x="6655" y="49340"/>
                  <a:pt x="6617" y="49377"/>
                </a:cubicBezTo>
                <a:cubicBezTo>
                  <a:pt x="6617" y="49415"/>
                  <a:pt x="6617" y="49491"/>
                  <a:pt x="6655" y="49529"/>
                </a:cubicBezTo>
                <a:cubicBezTo>
                  <a:pt x="6655" y="49567"/>
                  <a:pt x="6693" y="49604"/>
                  <a:pt x="6730" y="49642"/>
                </a:cubicBezTo>
                <a:cubicBezTo>
                  <a:pt x="6806" y="49680"/>
                  <a:pt x="6844" y="49718"/>
                  <a:pt x="6882" y="49756"/>
                </a:cubicBezTo>
                <a:cubicBezTo>
                  <a:pt x="6984" y="50027"/>
                  <a:pt x="7238" y="50177"/>
                  <a:pt x="7508" y="50177"/>
                </a:cubicBezTo>
                <a:cubicBezTo>
                  <a:pt x="7539" y="50177"/>
                  <a:pt x="7569" y="50175"/>
                  <a:pt x="7600" y="50171"/>
                </a:cubicBezTo>
                <a:lnTo>
                  <a:pt x="7676" y="50096"/>
                </a:lnTo>
                <a:cubicBezTo>
                  <a:pt x="7713" y="50020"/>
                  <a:pt x="7751" y="49982"/>
                  <a:pt x="7751" y="49945"/>
                </a:cubicBezTo>
                <a:cubicBezTo>
                  <a:pt x="7789" y="49869"/>
                  <a:pt x="7865" y="49831"/>
                  <a:pt x="7827" y="49680"/>
                </a:cubicBezTo>
                <a:cubicBezTo>
                  <a:pt x="7978" y="49604"/>
                  <a:pt x="8016" y="49491"/>
                  <a:pt x="8016" y="49415"/>
                </a:cubicBezTo>
                <a:cubicBezTo>
                  <a:pt x="8016" y="49377"/>
                  <a:pt x="8016" y="49340"/>
                  <a:pt x="8016" y="49302"/>
                </a:cubicBezTo>
                <a:cubicBezTo>
                  <a:pt x="8016" y="49226"/>
                  <a:pt x="8016" y="49113"/>
                  <a:pt x="8054" y="49037"/>
                </a:cubicBezTo>
                <a:lnTo>
                  <a:pt x="7978" y="48886"/>
                </a:lnTo>
                <a:lnTo>
                  <a:pt x="7902" y="48886"/>
                </a:lnTo>
                <a:cubicBezTo>
                  <a:pt x="7827" y="48848"/>
                  <a:pt x="7713" y="48810"/>
                  <a:pt x="7562" y="48773"/>
                </a:cubicBezTo>
                <a:lnTo>
                  <a:pt x="7411" y="48886"/>
                </a:lnTo>
                <a:cubicBezTo>
                  <a:pt x="7373" y="48962"/>
                  <a:pt x="7335" y="48999"/>
                  <a:pt x="7108" y="48999"/>
                </a:cubicBezTo>
                <a:lnTo>
                  <a:pt x="6844" y="48999"/>
                </a:lnTo>
                <a:lnTo>
                  <a:pt x="6806" y="48962"/>
                </a:lnTo>
                <a:lnTo>
                  <a:pt x="6806" y="48848"/>
                </a:lnTo>
                <a:cubicBezTo>
                  <a:pt x="6768" y="48848"/>
                  <a:pt x="6768" y="48848"/>
                  <a:pt x="6730" y="48810"/>
                </a:cubicBezTo>
                <a:cubicBezTo>
                  <a:pt x="6698" y="48778"/>
                  <a:pt x="6609" y="48689"/>
                  <a:pt x="6465" y="48689"/>
                </a:cubicBezTo>
                <a:close/>
                <a:moveTo>
                  <a:pt x="7902" y="50020"/>
                </a:moveTo>
                <a:cubicBezTo>
                  <a:pt x="7789" y="50020"/>
                  <a:pt x="7676" y="50058"/>
                  <a:pt x="7676" y="50171"/>
                </a:cubicBezTo>
                <a:lnTo>
                  <a:pt x="7789" y="50323"/>
                </a:lnTo>
                <a:cubicBezTo>
                  <a:pt x="7789" y="50351"/>
                  <a:pt x="7833" y="50424"/>
                  <a:pt x="7936" y="50424"/>
                </a:cubicBezTo>
                <a:cubicBezTo>
                  <a:pt x="7969" y="50424"/>
                  <a:pt x="8008" y="50416"/>
                  <a:pt x="8054" y="50398"/>
                </a:cubicBezTo>
                <a:lnTo>
                  <a:pt x="8167" y="50360"/>
                </a:lnTo>
                <a:cubicBezTo>
                  <a:pt x="8167" y="50323"/>
                  <a:pt x="8167" y="50285"/>
                  <a:pt x="8167" y="50247"/>
                </a:cubicBezTo>
                <a:cubicBezTo>
                  <a:pt x="8167" y="50134"/>
                  <a:pt x="8054" y="50058"/>
                  <a:pt x="7902" y="50020"/>
                </a:cubicBezTo>
                <a:close/>
                <a:moveTo>
                  <a:pt x="38942" y="50020"/>
                </a:moveTo>
                <a:lnTo>
                  <a:pt x="38829" y="50171"/>
                </a:lnTo>
                <a:cubicBezTo>
                  <a:pt x="38829" y="50171"/>
                  <a:pt x="38829" y="50171"/>
                  <a:pt x="38829" y="50209"/>
                </a:cubicBezTo>
                <a:cubicBezTo>
                  <a:pt x="38829" y="50247"/>
                  <a:pt x="38829" y="50398"/>
                  <a:pt x="38980" y="50436"/>
                </a:cubicBezTo>
                <a:lnTo>
                  <a:pt x="39169" y="50285"/>
                </a:lnTo>
                <a:cubicBezTo>
                  <a:pt x="39207" y="50285"/>
                  <a:pt x="39245" y="50247"/>
                  <a:pt x="39245" y="50171"/>
                </a:cubicBezTo>
                <a:lnTo>
                  <a:pt x="39132" y="50020"/>
                </a:lnTo>
                <a:close/>
                <a:moveTo>
                  <a:pt x="47449" y="49945"/>
                </a:moveTo>
                <a:lnTo>
                  <a:pt x="47260" y="50058"/>
                </a:lnTo>
                <a:lnTo>
                  <a:pt x="47260" y="50285"/>
                </a:lnTo>
                <a:lnTo>
                  <a:pt x="47374" y="50436"/>
                </a:lnTo>
                <a:lnTo>
                  <a:pt x="47638" y="50436"/>
                </a:lnTo>
                <a:lnTo>
                  <a:pt x="47752" y="50285"/>
                </a:lnTo>
                <a:cubicBezTo>
                  <a:pt x="47752" y="50096"/>
                  <a:pt x="47600" y="50020"/>
                  <a:pt x="47525" y="49982"/>
                </a:cubicBezTo>
                <a:cubicBezTo>
                  <a:pt x="47487" y="49982"/>
                  <a:pt x="47487" y="49945"/>
                  <a:pt x="47449" y="49945"/>
                </a:cubicBezTo>
                <a:close/>
                <a:moveTo>
                  <a:pt x="29415" y="50096"/>
                </a:moveTo>
                <a:cubicBezTo>
                  <a:pt x="29226" y="50134"/>
                  <a:pt x="29037" y="50360"/>
                  <a:pt x="28999" y="50398"/>
                </a:cubicBezTo>
                <a:lnTo>
                  <a:pt x="29112" y="50587"/>
                </a:lnTo>
                <a:cubicBezTo>
                  <a:pt x="29226" y="50587"/>
                  <a:pt x="29302" y="50550"/>
                  <a:pt x="29377" y="50550"/>
                </a:cubicBezTo>
                <a:cubicBezTo>
                  <a:pt x="29415" y="50512"/>
                  <a:pt x="29453" y="50512"/>
                  <a:pt x="29528" y="50512"/>
                </a:cubicBezTo>
                <a:lnTo>
                  <a:pt x="29680" y="50398"/>
                </a:lnTo>
                <a:lnTo>
                  <a:pt x="29680" y="50247"/>
                </a:lnTo>
                <a:lnTo>
                  <a:pt x="29642" y="50171"/>
                </a:lnTo>
                <a:cubicBezTo>
                  <a:pt x="29566" y="50134"/>
                  <a:pt x="29491" y="50096"/>
                  <a:pt x="29415" y="50096"/>
                </a:cubicBezTo>
                <a:close/>
                <a:moveTo>
                  <a:pt x="48399" y="50181"/>
                </a:moveTo>
                <a:cubicBezTo>
                  <a:pt x="48366" y="50181"/>
                  <a:pt x="48338" y="50190"/>
                  <a:pt x="48319" y="50209"/>
                </a:cubicBezTo>
                <a:cubicBezTo>
                  <a:pt x="48168" y="50285"/>
                  <a:pt x="48130" y="50474"/>
                  <a:pt x="48243" y="50550"/>
                </a:cubicBezTo>
                <a:lnTo>
                  <a:pt x="48357" y="50587"/>
                </a:lnTo>
                <a:lnTo>
                  <a:pt x="48470" y="50474"/>
                </a:lnTo>
                <a:cubicBezTo>
                  <a:pt x="48470" y="50474"/>
                  <a:pt x="48470" y="50512"/>
                  <a:pt x="48470" y="50512"/>
                </a:cubicBezTo>
                <a:cubicBezTo>
                  <a:pt x="48508" y="50474"/>
                  <a:pt x="48621" y="50436"/>
                  <a:pt x="48621" y="50323"/>
                </a:cubicBezTo>
                <a:cubicBezTo>
                  <a:pt x="48621" y="50323"/>
                  <a:pt x="48621" y="50285"/>
                  <a:pt x="48583" y="50285"/>
                </a:cubicBezTo>
                <a:lnTo>
                  <a:pt x="48508" y="50209"/>
                </a:lnTo>
                <a:cubicBezTo>
                  <a:pt x="48470" y="50190"/>
                  <a:pt x="48432" y="50181"/>
                  <a:pt x="48399" y="50181"/>
                </a:cubicBezTo>
                <a:close/>
                <a:moveTo>
                  <a:pt x="73121" y="50171"/>
                </a:moveTo>
                <a:cubicBezTo>
                  <a:pt x="73007" y="50171"/>
                  <a:pt x="72969" y="50209"/>
                  <a:pt x="72932" y="50247"/>
                </a:cubicBezTo>
                <a:cubicBezTo>
                  <a:pt x="72856" y="50285"/>
                  <a:pt x="72818" y="50360"/>
                  <a:pt x="72856" y="50474"/>
                </a:cubicBezTo>
                <a:lnTo>
                  <a:pt x="73007" y="50587"/>
                </a:lnTo>
                <a:lnTo>
                  <a:pt x="73121" y="50587"/>
                </a:lnTo>
                <a:lnTo>
                  <a:pt x="73234" y="50474"/>
                </a:lnTo>
                <a:lnTo>
                  <a:pt x="73234" y="50285"/>
                </a:lnTo>
                <a:lnTo>
                  <a:pt x="73121" y="50171"/>
                </a:lnTo>
                <a:close/>
                <a:moveTo>
                  <a:pt x="59359" y="50247"/>
                </a:moveTo>
                <a:cubicBezTo>
                  <a:pt x="59283" y="50247"/>
                  <a:pt x="59094" y="50247"/>
                  <a:pt x="59018" y="50398"/>
                </a:cubicBezTo>
                <a:lnTo>
                  <a:pt x="59018" y="50550"/>
                </a:lnTo>
                <a:cubicBezTo>
                  <a:pt x="59072" y="50576"/>
                  <a:pt x="59163" y="50603"/>
                  <a:pt x="59252" y="50603"/>
                </a:cubicBezTo>
                <a:cubicBezTo>
                  <a:pt x="59289" y="50603"/>
                  <a:pt x="59325" y="50598"/>
                  <a:pt x="59359" y="50587"/>
                </a:cubicBezTo>
                <a:cubicBezTo>
                  <a:pt x="59434" y="50550"/>
                  <a:pt x="59510" y="50474"/>
                  <a:pt x="59510" y="50360"/>
                </a:cubicBezTo>
                <a:lnTo>
                  <a:pt x="59359" y="50247"/>
                </a:lnTo>
                <a:close/>
                <a:moveTo>
                  <a:pt x="41098" y="50512"/>
                </a:moveTo>
                <a:cubicBezTo>
                  <a:pt x="41022" y="50512"/>
                  <a:pt x="40757" y="50550"/>
                  <a:pt x="40682" y="50739"/>
                </a:cubicBezTo>
                <a:lnTo>
                  <a:pt x="40719" y="50852"/>
                </a:lnTo>
                <a:cubicBezTo>
                  <a:pt x="40833" y="50928"/>
                  <a:pt x="40908" y="50928"/>
                  <a:pt x="40984" y="50928"/>
                </a:cubicBezTo>
                <a:cubicBezTo>
                  <a:pt x="41098" y="50890"/>
                  <a:pt x="41173" y="50814"/>
                  <a:pt x="41249" y="50663"/>
                </a:cubicBezTo>
                <a:lnTo>
                  <a:pt x="41098" y="50512"/>
                </a:lnTo>
                <a:close/>
                <a:moveTo>
                  <a:pt x="36939" y="50587"/>
                </a:moveTo>
                <a:lnTo>
                  <a:pt x="36863" y="50776"/>
                </a:lnTo>
                <a:cubicBezTo>
                  <a:pt x="36901" y="50814"/>
                  <a:pt x="36901" y="50852"/>
                  <a:pt x="36901" y="50928"/>
                </a:cubicBezTo>
                <a:cubicBezTo>
                  <a:pt x="36901" y="51003"/>
                  <a:pt x="36901" y="51192"/>
                  <a:pt x="37279" y="51192"/>
                </a:cubicBezTo>
                <a:lnTo>
                  <a:pt x="37392" y="51117"/>
                </a:lnTo>
                <a:cubicBezTo>
                  <a:pt x="37430" y="51041"/>
                  <a:pt x="37430" y="51003"/>
                  <a:pt x="37430" y="50965"/>
                </a:cubicBezTo>
                <a:cubicBezTo>
                  <a:pt x="37430" y="50928"/>
                  <a:pt x="37430" y="50890"/>
                  <a:pt x="37506" y="50852"/>
                </a:cubicBezTo>
                <a:lnTo>
                  <a:pt x="37430" y="50663"/>
                </a:lnTo>
                <a:cubicBezTo>
                  <a:pt x="37392" y="50650"/>
                  <a:pt x="37355" y="50646"/>
                  <a:pt x="37320" y="50646"/>
                </a:cubicBezTo>
                <a:cubicBezTo>
                  <a:pt x="37250" y="50646"/>
                  <a:pt x="37191" y="50663"/>
                  <a:pt x="37166" y="50663"/>
                </a:cubicBezTo>
                <a:cubicBezTo>
                  <a:pt x="37166" y="50663"/>
                  <a:pt x="37128" y="50625"/>
                  <a:pt x="37128" y="50625"/>
                </a:cubicBezTo>
                <a:cubicBezTo>
                  <a:pt x="37090" y="50587"/>
                  <a:pt x="37014" y="50587"/>
                  <a:pt x="36939" y="50587"/>
                </a:cubicBezTo>
                <a:close/>
                <a:moveTo>
                  <a:pt x="76183" y="50814"/>
                </a:moveTo>
                <a:cubicBezTo>
                  <a:pt x="76107" y="50814"/>
                  <a:pt x="75994" y="50814"/>
                  <a:pt x="75918" y="50852"/>
                </a:cubicBezTo>
                <a:cubicBezTo>
                  <a:pt x="75843" y="50890"/>
                  <a:pt x="75805" y="51003"/>
                  <a:pt x="75881" y="51154"/>
                </a:cubicBezTo>
                <a:lnTo>
                  <a:pt x="75994" y="51230"/>
                </a:lnTo>
                <a:cubicBezTo>
                  <a:pt x="76018" y="51233"/>
                  <a:pt x="76039" y="51235"/>
                  <a:pt x="76060" y="51235"/>
                </a:cubicBezTo>
                <a:cubicBezTo>
                  <a:pt x="76265" y="51235"/>
                  <a:pt x="76296" y="51072"/>
                  <a:pt x="76296" y="51003"/>
                </a:cubicBezTo>
                <a:lnTo>
                  <a:pt x="76334" y="50965"/>
                </a:lnTo>
                <a:lnTo>
                  <a:pt x="76183" y="50814"/>
                </a:lnTo>
                <a:close/>
                <a:moveTo>
                  <a:pt x="89264" y="50814"/>
                </a:moveTo>
                <a:cubicBezTo>
                  <a:pt x="89038" y="50814"/>
                  <a:pt x="88886" y="50928"/>
                  <a:pt x="88886" y="51117"/>
                </a:cubicBezTo>
                <a:lnTo>
                  <a:pt x="89075" y="51230"/>
                </a:lnTo>
                <a:lnTo>
                  <a:pt x="89151" y="51230"/>
                </a:lnTo>
                <a:cubicBezTo>
                  <a:pt x="89198" y="51246"/>
                  <a:pt x="89245" y="51255"/>
                  <a:pt x="89289" y="51255"/>
                </a:cubicBezTo>
                <a:cubicBezTo>
                  <a:pt x="89352" y="51255"/>
                  <a:pt x="89409" y="51237"/>
                  <a:pt x="89453" y="51192"/>
                </a:cubicBezTo>
                <a:cubicBezTo>
                  <a:pt x="89491" y="51192"/>
                  <a:pt x="89529" y="51154"/>
                  <a:pt x="89529" y="51079"/>
                </a:cubicBezTo>
                <a:lnTo>
                  <a:pt x="89416" y="50965"/>
                </a:lnTo>
                <a:lnTo>
                  <a:pt x="89453" y="50965"/>
                </a:lnTo>
                <a:cubicBezTo>
                  <a:pt x="89416" y="50928"/>
                  <a:pt x="89416" y="50890"/>
                  <a:pt x="89378" y="50852"/>
                </a:cubicBezTo>
                <a:lnTo>
                  <a:pt x="89264" y="50814"/>
                </a:lnTo>
                <a:close/>
                <a:moveTo>
                  <a:pt x="41002" y="50978"/>
                </a:moveTo>
                <a:cubicBezTo>
                  <a:pt x="40971" y="50978"/>
                  <a:pt x="40940" y="50988"/>
                  <a:pt x="40908" y="51003"/>
                </a:cubicBezTo>
                <a:lnTo>
                  <a:pt x="40682" y="51079"/>
                </a:lnTo>
                <a:lnTo>
                  <a:pt x="40682" y="51117"/>
                </a:lnTo>
                <a:cubicBezTo>
                  <a:pt x="40682" y="51306"/>
                  <a:pt x="40795" y="51381"/>
                  <a:pt x="40871" y="51419"/>
                </a:cubicBezTo>
                <a:lnTo>
                  <a:pt x="41060" y="51343"/>
                </a:lnTo>
                <a:cubicBezTo>
                  <a:pt x="41098" y="51343"/>
                  <a:pt x="41211" y="51268"/>
                  <a:pt x="41211" y="51154"/>
                </a:cubicBezTo>
                <a:cubicBezTo>
                  <a:pt x="41211" y="51154"/>
                  <a:pt x="41211" y="51117"/>
                  <a:pt x="41173" y="51117"/>
                </a:cubicBezTo>
                <a:lnTo>
                  <a:pt x="41135" y="51041"/>
                </a:lnTo>
                <a:cubicBezTo>
                  <a:pt x="41091" y="50997"/>
                  <a:pt x="41047" y="50978"/>
                  <a:pt x="41002" y="50978"/>
                </a:cubicBezTo>
                <a:close/>
                <a:moveTo>
                  <a:pt x="10927" y="51117"/>
                </a:moveTo>
                <a:lnTo>
                  <a:pt x="10738" y="51192"/>
                </a:lnTo>
                <a:cubicBezTo>
                  <a:pt x="10662" y="51343"/>
                  <a:pt x="10776" y="51495"/>
                  <a:pt x="10965" y="51533"/>
                </a:cubicBezTo>
                <a:cubicBezTo>
                  <a:pt x="11116" y="51533"/>
                  <a:pt x="11229" y="51457"/>
                  <a:pt x="11229" y="51343"/>
                </a:cubicBezTo>
                <a:lnTo>
                  <a:pt x="11154" y="51230"/>
                </a:lnTo>
                <a:cubicBezTo>
                  <a:pt x="11116" y="51230"/>
                  <a:pt x="11078" y="51192"/>
                  <a:pt x="11040" y="51192"/>
                </a:cubicBezTo>
                <a:cubicBezTo>
                  <a:pt x="11003" y="51154"/>
                  <a:pt x="10965" y="51154"/>
                  <a:pt x="10927" y="51117"/>
                </a:cubicBezTo>
                <a:close/>
                <a:moveTo>
                  <a:pt x="23895" y="51533"/>
                </a:moveTo>
                <a:cubicBezTo>
                  <a:pt x="23919" y="51533"/>
                  <a:pt x="23943" y="51548"/>
                  <a:pt x="23958" y="51549"/>
                </a:cubicBezTo>
                <a:lnTo>
                  <a:pt x="23958" y="51549"/>
                </a:lnTo>
                <a:cubicBezTo>
                  <a:pt x="23948" y="51556"/>
                  <a:pt x="23940" y="51563"/>
                  <a:pt x="23933" y="51570"/>
                </a:cubicBezTo>
                <a:lnTo>
                  <a:pt x="23895" y="51533"/>
                </a:lnTo>
                <a:close/>
                <a:moveTo>
                  <a:pt x="34065" y="51117"/>
                </a:moveTo>
                <a:cubicBezTo>
                  <a:pt x="33990" y="51117"/>
                  <a:pt x="33914" y="51117"/>
                  <a:pt x="33838" y="51154"/>
                </a:cubicBezTo>
                <a:cubicBezTo>
                  <a:pt x="33763" y="51230"/>
                  <a:pt x="33725" y="51306"/>
                  <a:pt x="33763" y="51457"/>
                </a:cubicBezTo>
                <a:lnTo>
                  <a:pt x="33876" y="51570"/>
                </a:lnTo>
                <a:cubicBezTo>
                  <a:pt x="33952" y="51570"/>
                  <a:pt x="34065" y="51533"/>
                  <a:pt x="34103" y="51495"/>
                </a:cubicBezTo>
                <a:cubicBezTo>
                  <a:pt x="34179" y="51457"/>
                  <a:pt x="34217" y="51381"/>
                  <a:pt x="34217" y="51268"/>
                </a:cubicBezTo>
                <a:cubicBezTo>
                  <a:pt x="34217" y="51268"/>
                  <a:pt x="34217" y="51230"/>
                  <a:pt x="34217" y="51230"/>
                </a:cubicBezTo>
                <a:lnTo>
                  <a:pt x="34065" y="51117"/>
                </a:lnTo>
                <a:close/>
                <a:moveTo>
                  <a:pt x="4159" y="51117"/>
                </a:moveTo>
                <a:cubicBezTo>
                  <a:pt x="4084" y="51117"/>
                  <a:pt x="3970" y="51117"/>
                  <a:pt x="3933" y="51230"/>
                </a:cubicBezTo>
                <a:lnTo>
                  <a:pt x="4084" y="51381"/>
                </a:lnTo>
                <a:cubicBezTo>
                  <a:pt x="4084" y="51394"/>
                  <a:pt x="4080" y="51398"/>
                  <a:pt x="4073" y="51398"/>
                </a:cubicBezTo>
                <a:cubicBezTo>
                  <a:pt x="4059" y="51398"/>
                  <a:pt x="4033" y="51381"/>
                  <a:pt x="4008" y="51381"/>
                </a:cubicBezTo>
                <a:cubicBezTo>
                  <a:pt x="4008" y="51381"/>
                  <a:pt x="3970" y="51343"/>
                  <a:pt x="3970" y="51343"/>
                </a:cubicBezTo>
                <a:lnTo>
                  <a:pt x="3970" y="51381"/>
                </a:lnTo>
                <a:cubicBezTo>
                  <a:pt x="3970" y="51419"/>
                  <a:pt x="3970" y="51495"/>
                  <a:pt x="4084" y="51533"/>
                </a:cubicBezTo>
                <a:cubicBezTo>
                  <a:pt x="4116" y="51564"/>
                  <a:pt x="4155" y="51576"/>
                  <a:pt x="4191" y="51576"/>
                </a:cubicBezTo>
                <a:cubicBezTo>
                  <a:pt x="4242" y="51576"/>
                  <a:pt x="4289" y="51554"/>
                  <a:pt x="4311" y="51533"/>
                </a:cubicBezTo>
                <a:lnTo>
                  <a:pt x="4349" y="51495"/>
                </a:lnTo>
                <a:cubicBezTo>
                  <a:pt x="4386" y="51457"/>
                  <a:pt x="4386" y="51419"/>
                  <a:pt x="4386" y="51381"/>
                </a:cubicBezTo>
                <a:cubicBezTo>
                  <a:pt x="4386" y="51268"/>
                  <a:pt x="4273" y="51117"/>
                  <a:pt x="4159" y="51117"/>
                </a:cubicBezTo>
                <a:close/>
                <a:moveTo>
                  <a:pt x="47865" y="51154"/>
                </a:moveTo>
                <a:cubicBezTo>
                  <a:pt x="47638" y="51154"/>
                  <a:pt x="47563" y="51268"/>
                  <a:pt x="47525" y="51381"/>
                </a:cubicBezTo>
                <a:lnTo>
                  <a:pt x="47525" y="51533"/>
                </a:lnTo>
                <a:cubicBezTo>
                  <a:pt x="47600" y="51570"/>
                  <a:pt x="47676" y="51608"/>
                  <a:pt x="47789" y="51608"/>
                </a:cubicBezTo>
                <a:cubicBezTo>
                  <a:pt x="47903" y="51570"/>
                  <a:pt x="48016" y="51533"/>
                  <a:pt x="48054" y="51457"/>
                </a:cubicBezTo>
                <a:lnTo>
                  <a:pt x="47979" y="51268"/>
                </a:lnTo>
                <a:lnTo>
                  <a:pt x="47979" y="51268"/>
                </a:lnTo>
                <a:lnTo>
                  <a:pt x="47865" y="51154"/>
                </a:lnTo>
                <a:close/>
                <a:moveTo>
                  <a:pt x="58981" y="51268"/>
                </a:moveTo>
                <a:lnTo>
                  <a:pt x="58754" y="51343"/>
                </a:lnTo>
                <a:cubicBezTo>
                  <a:pt x="58754" y="51457"/>
                  <a:pt x="58791" y="51533"/>
                  <a:pt x="58829" y="51533"/>
                </a:cubicBezTo>
                <a:cubicBezTo>
                  <a:pt x="58867" y="51570"/>
                  <a:pt x="58943" y="51608"/>
                  <a:pt x="58981" y="51608"/>
                </a:cubicBezTo>
                <a:lnTo>
                  <a:pt x="58981" y="51646"/>
                </a:lnTo>
                <a:lnTo>
                  <a:pt x="59132" y="51759"/>
                </a:lnTo>
                <a:cubicBezTo>
                  <a:pt x="59245" y="51759"/>
                  <a:pt x="59585" y="51759"/>
                  <a:pt x="59585" y="51495"/>
                </a:cubicBezTo>
                <a:cubicBezTo>
                  <a:pt x="59585" y="51457"/>
                  <a:pt x="59585" y="51457"/>
                  <a:pt x="59585" y="51419"/>
                </a:cubicBezTo>
                <a:lnTo>
                  <a:pt x="59472" y="51306"/>
                </a:lnTo>
                <a:cubicBezTo>
                  <a:pt x="59321" y="51306"/>
                  <a:pt x="59283" y="51343"/>
                  <a:pt x="59207" y="51381"/>
                </a:cubicBezTo>
                <a:cubicBezTo>
                  <a:pt x="59170" y="51306"/>
                  <a:pt x="59056" y="51268"/>
                  <a:pt x="58981" y="51268"/>
                </a:cubicBezTo>
                <a:close/>
                <a:moveTo>
                  <a:pt x="22988" y="51268"/>
                </a:moveTo>
                <a:lnTo>
                  <a:pt x="22723" y="51343"/>
                </a:lnTo>
                <a:lnTo>
                  <a:pt x="22723" y="51457"/>
                </a:lnTo>
                <a:cubicBezTo>
                  <a:pt x="22723" y="51457"/>
                  <a:pt x="22723" y="51533"/>
                  <a:pt x="22799" y="51570"/>
                </a:cubicBezTo>
                <a:cubicBezTo>
                  <a:pt x="22799" y="51570"/>
                  <a:pt x="22836" y="51608"/>
                  <a:pt x="22836" y="51608"/>
                </a:cubicBezTo>
                <a:cubicBezTo>
                  <a:pt x="22874" y="51646"/>
                  <a:pt x="22912" y="51684"/>
                  <a:pt x="22950" y="51684"/>
                </a:cubicBezTo>
                <a:cubicBezTo>
                  <a:pt x="22969" y="51703"/>
                  <a:pt x="22997" y="51712"/>
                  <a:pt x="23025" y="51712"/>
                </a:cubicBezTo>
                <a:cubicBezTo>
                  <a:pt x="23054" y="51712"/>
                  <a:pt x="23082" y="51703"/>
                  <a:pt x="23101" y="51684"/>
                </a:cubicBezTo>
                <a:lnTo>
                  <a:pt x="23139" y="51646"/>
                </a:lnTo>
                <a:cubicBezTo>
                  <a:pt x="23139" y="51646"/>
                  <a:pt x="23177" y="51684"/>
                  <a:pt x="23177" y="51684"/>
                </a:cubicBezTo>
                <a:lnTo>
                  <a:pt x="23215" y="51684"/>
                </a:lnTo>
                <a:lnTo>
                  <a:pt x="23328" y="51608"/>
                </a:lnTo>
                <a:cubicBezTo>
                  <a:pt x="23328" y="51646"/>
                  <a:pt x="23328" y="51684"/>
                  <a:pt x="23328" y="51684"/>
                </a:cubicBezTo>
                <a:lnTo>
                  <a:pt x="23479" y="51797"/>
                </a:lnTo>
                <a:lnTo>
                  <a:pt x="23630" y="51797"/>
                </a:lnTo>
                <a:cubicBezTo>
                  <a:pt x="23668" y="51816"/>
                  <a:pt x="23715" y="51826"/>
                  <a:pt x="23763" y="51826"/>
                </a:cubicBezTo>
                <a:cubicBezTo>
                  <a:pt x="23810" y="51826"/>
                  <a:pt x="23857" y="51816"/>
                  <a:pt x="23895" y="51797"/>
                </a:cubicBezTo>
                <a:lnTo>
                  <a:pt x="23971" y="51873"/>
                </a:lnTo>
                <a:lnTo>
                  <a:pt x="24084" y="51873"/>
                </a:lnTo>
                <a:cubicBezTo>
                  <a:pt x="24122" y="51892"/>
                  <a:pt x="24160" y="51901"/>
                  <a:pt x="24198" y="51901"/>
                </a:cubicBezTo>
                <a:cubicBezTo>
                  <a:pt x="24235" y="51901"/>
                  <a:pt x="24273" y="51892"/>
                  <a:pt x="24311" y="51873"/>
                </a:cubicBezTo>
                <a:cubicBezTo>
                  <a:pt x="24387" y="51835"/>
                  <a:pt x="24424" y="51759"/>
                  <a:pt x="24424" y="51722"/>
                </a:cubicBezTo>
                <a:lnTo>
                  <a:pt x="24424" y="51608"/>
                </a:lnTo>
                <a:cubicBezTo>
                  <a:pt x="24311" y="51533"/>
                  <a:pt x="24198" y="51495"/>
                  <a:pt x="24084" y="51495"/>
                </a:cubicBezTo>
                <a:cubicBezTo>
                  <a:pt x="24056" y="51495"/>
                  <a:pt x="24008" y="51515"/>
                  <a:pt x="23970" y="51541"/>
                </a:cubicBezTo>
                <a:lnTo>
                  <a:pt x="23970" y="51541"/>
                </a:lnTo>
                <a:cubicBezTo>
                  <a:pt x="23970" y="51539"/>
                  <a:pt x="23971" y="51536"/>
                  <a:pt x="23971" y="51533"/>
                </a:cubicBezTo>
                <a:cubicBezTo>
                  <a:pt x="23971" y="51533"/>
                  <a:pt x="23971" y="51533"/>
                  <a:pt x="23971" y="51495"/>
                </a:cubicBezTo>
                <a:lnTo>
                  <a:pt x="23819" y="51381"/>
                </a:lnTo>
                <a:cubicBezTo>
                  <a:pt x="23779" y="51371"/>
                  <a:pt x="23741" y="51366"/>
                  <a:pt x="23705" y="51366"/>
                </a:cubicBezTo>
                <a:cubicBezTo>
                  <a:pt x="23607" y="51366"/>
                  <a:pt x="23524" y="51402"/>
                  <a:pt x="23441" y="51457"/>
                </a:cubicBezTo>
                <a:cubicBezTo>
                  <a:pt x="23441" y="51457"/>
                  <a:pt x="23404" y="51495"/>
                  <a:pt x="23404" y="51495"/>
                </a:cubicBezTo>
                <a:cubicBezTo>
                  <a:pt x="23328" y="51381"/>
                  <a:pt x="23215" y="51343"/>
                  <a:pt x="23101" y="51343"/>
                </a:cubicBezTo>
                <a:cubicBezTo>
                  <a:pt x="23063" y="51306"/>
                  <a:pt x="22988" y="51306"/>
                  <a:pt x="22988" y="51268"/>
                </a:cubicBezTo>
                <a:close/>
                <a:moveTo>
                  <a:pt x="88622" y="51570"/>
                </a:moveTo>
                <a:cubicBezTo>
                  <a:pt x="88508" y="51570"/>
                  <a:pt x="88433" y="51570"/>
                  <a:pt x="88357" y="51608"/>
                </a:cubicBezTo>
                <a:cubicBezTo>
                  <a:pt x="88319" y="51646"/>
                  <a:pt x="88244" y="51722"/>
                  <a:pt x="88281" y="51873"/>
                </a:cubicBezTo>
                <a:lnTo>
                  <a:pt x="88395" y="51948"/>
                </a:lnTo>
                <a:cubicBezTo>
                  <a:pt x="88428" y="51959"/>
                  <a:pt x="88461" y="51967"/>
                  <a:pt x="88493" y="51967"/>
                </a:cubicBezTo>
                <a:cubicBezTo>
                  <a:pt x="88568" y="51967"/>
                  <a:pt x="88638" y="51924"/>
                  <a:pt x="88691" y="51778"/>
                </a:cubicBezTo>
                <a:lnTo>
                  <a:pt x="88691" y="51778"/>
                </a:lnTo>
                <a:lnTo>
                  <a:pt x="88697" y="51797"/>
                </a:lnTo>
                <a:cubicBezTo>
                  <a:pt x="88697" y="51759"/>
                  <a:pt x="88697" y="51759"/>
                  <a:pt x="88697" y="51759"/>
                </a:cubicBezTo>
                <a:cubicBezTo>
                  <a:pt x="88695" y="51766"/>
                  <a:pt x="88693" y="51772"/>
                  <a:pt x="88691" y="51778"/>
                </a:cubicBezTo>
                <a:lnTo>
                  <a:pt x="88691" y="51778"/>
                </a:lnTo>
                <a:lnTo>
                  <a:pt x="88622" y="51570"/>
                </a:lnTo>
                <a:close/>
                <a:moveTo>
                  <a:pt x="17354" y="51343"/>
                </a:moveTo>
                <a:lnTo>
                  <a:pt x="17203" y="51381"/>
                </a:lnTo>
                <a:cubicBezTo>
                  <a:pt x="17127" y="51457"/>
                  <a:pt x="17090" y="51570"/>
                  <a:pt x="17127" y="51646"/>
                </a:cubicBezTo>
                <a:cubicBezTo>
                  <a:pt x="17090" y="51684"/>
                  <a:pt x="17014" y="51759"/>
                  <a:pt x="17014" y="51797"/>
                </a:cubicBezTo>
                <a:lnTo>
                  <a:pt x="17127" y="51986"/>
                </a:lnTo>
                <a:cubicBezTo>
                  <a:pt x="17127" y="51986"/>
                  <a:pt x="17165" y="52024"/>
                  <a:pt x="17241" y="52024"/>
                </a:cubicBezTo>
                <a:lnTo>
                  <a:pt x="17392" y="51911"/>
                </a:lnTo>
                <a:cubicBezTo>
                  <a:pt x="17392" y="51911"/>
                  <a:pt x="17430" y="51873"/>
                  <a:pt x="17430" y="51835"/>
                </a:cubicBezTo>
                <a:lnTo>
                  <a:pt x="17468" y="51835"/>
                </a:lnTo>
                <a:cubicBezTo>
                  <a:pt x="17619" y="51835"/>
                  <a:pt x="17808" y="51759"/>
                  <a:pt x="17808" y="51533"/>
                </a:cubicBezTo>
                <a:lnTo>
                  <a:pt x="17695" y="51419"/>
                </a:lnTo>
                <a:cubicBezTo>
                  <a:pt x="17581" y="51419"/>
                  <a:pt x="17506" y="51381"/>
                  <a:pt x="17392" y="51343"/>
                </a:cubicBezTo>
                <a:close/>
                <a:moveTo>
                  <a:pt x="21285" y="51743"/>
                </a:moveTo>
                <a:cubicBezTo>
                  <a:pt x="21261" y="51743"/>
                  <a:pt x="21236" y="51747"/>
                  <a:pt x="21211" y="51759"/>
                </a:cubicBezTo>
                <a:cubicBezTo>
                  <a:pt x="21135" y="51797"/>
                  <a:pt x="21135" y="51873"/>
                  <a:pt x="21097" y="51911"/>
                </a:cubicBezTo>
                <a:lnTo>
                  <a:pt x="21249" y="52062"/>
                </a:lnTo>
                <a:lnTo>
                  <a:pt x="21324" y="52062"/>
                </a:lnTo>
                <a:cubicBezTo>
                  <a:pt x="21400" y="52062"/>
                  <a:pt x="21551" y="52062"/>
                  <a:pt x="21589" y="51948"/>
                </a:cubicBezTo>
                <a:lnTo>
                  <a:pt x="21475" y="51797"/>
                </a:lnTo>
                <a:cubicBezTo>
                  <a:pt x="21438" y="51797"/>
                  <a:pt x="21438" y="51759"/>
                  <a:pt x="21400" y="51759"/>
                </a:cubicBezTo>
                <a:cubicBezTo>
                  <a:pt x="21375" y="51759"/>
                  <a:pt x="21333" y="51743"/>
                  <a:pt x="21285" y="51743"/>
                </a:cubicBezTo>
                <a:close/>
                <a:moveTo>
                  <a:pt x="53083" y="52251"/>
                </a:moveTo>
                <a:cubicBezTo>
                  <a:pt x="53016" y="52251"/>
                  <a:pt x="52950" y="52289"/>
                  <a:pt x="53007" y="52364"/>
                </a:cubicBezTo>
                <a:lnTo>
                  <a:pt x="53158" y="52364"/>
                </a:lnTo>
                <a:cubicBezTo>
                  <a:pt x="53215" y="52289"/>
                  <a:pt x="53149" y="52251"/>
                  <a:pt x="53083" y="52251"/>
                </a:cubicBezTo>
                <a:close/>
                <a:moveTo>
                  <a:pt x="32175" y="51986"/>
                </a:moveTo>
                <a:cubicBezTo>
                  <a:pt x="32061" y="52024"/>
                  <a:pt x="31986" y="52100"/>
                  <a:pt x="31986" y="52213"/>
                </a:cubicBezTo>
                <a:cubicBezTo>
                  <a:pt x="31986" y="52289"/>
                  <a:pt x="32024" y="52402"/>
                  <a:pt x="32099" y="52440"/>
                </a:cubicBezTo>
                <a:cubicBezTo>
                  <a:pt x="32175" y="52478"/>
                  <a:pt x="32213" y="52478"/>
                  <a:pt x="32288" y="52478"/>
                </a:cubicBezTo>
                <a:lnTo>
                  <a:pt x="32364" y="52440"/>
                </a:lnTo>
                <a:cubicBezTo>
                  <a:pt x="32402" y="52402"/>
                  <a:pt x="32477" y="52289"/>
                  <a:pt x="32477" y="52175"/>
                </a:cubicBezTo>
                <a:cubicBezTo>
                  <a:pt x="32477" y="52100"/>
                  <a:pt x="32402" y="52062"/>
                  <a:pt x="32364" y="52024"/>
                </a:cubicBezTo>
                <a:cubicBezTo>
                  <a:pt x="32326" y="51986"/>
                  <a:pt x="32288" y="51986"/>
                  <a:pt x="32175" y="51986"/>
                </a:cubicBezTo>
                <a:close/>
                <a:moveTo>
                  <a:pt x="60568" y="52100"/>
                </a:moveTo>
                <a:lnTo>
                  <a:pt x="60455" y="52213"/>
                </a:lnTo>
                <a:lnTo>
                  <a:pt x="60455" y="52364"/>
                </a:lnTo>
                <a:lnTo>
                  <a:pt x="60568" y="52478"/>
                </a:lnTo>
                <a:cubicBezTo>
                  <a:pt x="60613" y="52489"/>
                  <a:pt x="60651" y="52493"/>
                  <a:pt x="60684" y="52493"/>
                </a:cubicBezTo>
                <a:cubicBezTo>
                  <a:pt x="60764" y="52493"/>
                  <a:pt x="60817" y="52467"/>
                  <a:pt x="60871" y="52440"/>
                </a:cubicBezTo>
                <a:cubicBezTo>
                  <a:pt x="60909" y="52402"/>
                  <a:pt x="60947" y="52326"/>
                  <a:pt x="60947" y="52251"/>
                </a:cubicBezTo>
                <a:cubicBezTo>
                  <a:pt x="60947" y="52213"/>
                  <a:pt x="60947" y="52213"/>
                  <a:pt x="60947" y="52213"/>
                </a:cubicBezTo>
                <a:lnTo>
                  <a:pt x="60833" y="52100"/>
                </a:lnTo>
                <a:close/>
                <a:moveTo>
                  <a:pt x="68584" y="52137"/>
                </a:moveTo>
                <a:lnTo>
                  <a:pt x="68395" y="52251"/>
                </a:lnTo>
                <a:cubicBezTo>
                  <a:pt x="68395" y="52251"/>
                  <a:pt x="68357" y="52289"/>
                  <a:pt x="68357" y="52326"/>
                </a:cubicBezTo>
                <a:lnTo>
                  <a:pt x="68470" y="52478"/>
                </a:lnTo>
                <a:cubicBezTo>
                  <a:pt x="68470" y="52516"/>
                  <a:pt x="68508" y="52516"/>
                  <a:pt x="68584" y="52553"/>
                </a:cubicBezTo>
                <a:lnTo>
                  <a:pt x="68735" y="52440"/>
                </a:lnTo>
                <a:cubicBezTo>
                  <a:pt x="68735" y="52402"/>
                  <a:pt x="68773" y="52402"/>
                  <a:pt x="68773" y="52326"/>
                </a:cubicBezTo>
                <a:lnTo>
                  <a:pt x="68659" y="52213"/>
                </a:lnTo>
                <a:cubicBezTo>
                  <a:pt x="68659" y="52175"/>
                  <a:pt x="68621" y="52175"/>
                  <a:pt x="68584" y="52137"/>
                </a:cubicBezTo>
                <a:close/>
                <a:moveTo>
                  <a:pt x="39812" y="52289"/>
                </a:moveTo>
                <a:lnTo>
                  <a:pt x="39585" y="52326"/>
                </a:lnTo>
                <a:cubicBezTo>
                  <a:pt x="39510" y="52326"/>
                  <a:pt x="39358" y="52364"/>
                  <a:pt x="39283" y="52553"/>
                </a:cubicBezTo>
                <a:lnTo>
                  <a:pt x="39396" y="52705"/>
                </a:lnTo>
                <a:cubicBezTo>
                  <a:pt x="39547" y="52705"/>
                  <a:pt x="39699" y="52705"/>
                  <a:pt x="39812" y="52629"/>
                </a:cubicBezTo>
                <a:cubicBezTo>
                  <a:pt x="39888" y="52553"/>
                  <a:pt x="39925" y="52516"/>
                  <a:pt x="39925" y="52440"/>
                </a:cubicBezTo>
                <a:cubicBezTo>
                  <a:pt x="39925" y="52402"/>
                  <a:pt x="39925" y="52326"/>
                  <a:pt x="39812" y="52289"/>
                </a:cubicBezTo>
                <a:close/>
                <a:moveTo>
                  <a:pt x="12175" y="52402"/>
                </a:moveTo>
                <a:lnTo>
                  <a:pt x="12061" y="52516"/>
                </a:lnTo>
                <a:lnTo>
                  <a:pt x="12061" y="52629"/>
                </a:lnTo>
                <a:lnTo>
                  <a:pt x="12175" y="52742"/>
                </a:lnTo>
                <a:cubicBezTo>
                  <a:pt x="12201" y="52769"/>
                  <a:pt x="12247" y="52796"/>
                  <a:pt x="12312" y="52796"/>
                </a:cubicBezTo>
                <a:cubicBezTo>
                  <a:pt x="12338" y="52796"/>
                  <a:pt x="12368" y="52791"/>
                  <a:pt x="12402" y="52780"/>
                </a:cubicBezTo>
                <a:lnTo>
                  <a:pt x="12515" y="52667"/>
                </a:lnTo>
                <a:lnTo>
                  <a:pt x="12515" y="52516"/>
                </a:lnTo>
                <a:lnTo>
                  <a:pt x="12364" y="52402"/>
                </a:lnTo>
                <a:close/>
                <a:moveTo>
                  <a:pt x="5142" y="52705"/>
                </a:moveTo>
                <a:cubicBezTo>
                  <a:pt x="4991" y="52705"/>
                  <a:pt x="4878" y="52780"/>
                  <a:pt x="4878" y="52894"/>
                </a:cubicBezTo>
                <a:lnTo>
                  <a:pt x="5029" y="52894"/>
                </a:lnTo>
                <a:cubicBezTo>
                  <a:pt x="5029" y="52894"/>
                  <a:pt x="5029" y="52931"/>
                  <a:pt x="5067" y="53007"/>
                </a:cubicBezTo>
                <a:lnTo>
                  <a:pt x="5218" y="53007"/>
                </a:lnTo>
                <a:cubicBezTo>
                  <a:pt x="5256" y="52969"/>
                  <a:pt x="5256" y="52931"/>
                  <a:pt x="5256" y="52894"/>
                </a:cubicBezTo>
                <a:lnTo>
                  <a:pt x="5407" y="52894"/>
                </a:lnTo>
                <a:cubicBezTo>
                  <a:pt x="5407" y="52856"/>
                  <a:pt x="5369" y="52780"/>
                  <a:pt x="5332" y="52742"/>
                </a:cubicBezTo>
                <a:cubicBezTo>
                  <a:pt x="5294" y="52705"/>
                  <a:pt x="5218" y="52705"/>
                  <a:pt x="5142" y="52705"/>
                </a:cubicBezTo>
                <a:close/>
                <a:moveTo>
                  <a:pt x="72242" y="52464"/>
                </a:moveTo>
                <a:cubicBezTo>
                  <a:pt x="71977" y="52464"/>
                  <a:pt x="71944" y="52685"/>
                  <a:pt x="71911" y="52818"/>
                </a:cubicBezTo>
                <a:lnTo>
                  <a:pt x="72062" y="52931"/>
                </a:lnTo>
                <a:cubicBezTo>
                  <a:pt x="72062" y="52931"/>
                  <a:pt x="72062" y="52931"/>
                  <a:pt x="72100" y="52969"/>
                </a:cubicBezTo>
                <a:cubicBezTo>
                  <a:pt x="72138" y="52969"/>
                  <a:pt x="72175" y="53007"/>
                  <a:pt x="72289" y="53007"/>
                </a:cubicBezTo>
                <a:lnTo>
                  <a:pt x="72402" y="52894"/>
                </a:lnTo>
                <a:cubicBezTo>
                  <a:pt x="72402" y="52894"/>
                  <a:pt x="72402" y="52894"/>
                  <a:pt x="72402" y="52856"/>
                </a:cubicBezTo>
                <a:lnTo>
                  <a:pt x="72516" y="52780"/>
                </a:lnTo>
                <a:lnTo>
                  <a:pt x="72516" y="52742"/>
                </a:lnTo>
                <a:cubicBezTo>
                  <a:pt x="72516" y="52705"/>
                  <a:pt x="72516" y="52667"/>
                  <a:pt x="72478" y="52629"/>
                </a:cubicBezTo>
                <a:cubicBezTo>
                  <a:pt x="72478" y="52591"/>
                  <a:pt x="72478" y="52591"/>
                  <a:pt x="72478" y="52591"/>
                </a:cubicBezTo>
                <a:lnTo>
                  <a:pt x="72364" y="52478"/>
                </a:lnTo>
                <a:cubicBezTo>
                  <a:pt x="72319" y="52469"/>
                  <a:pt x="72278" y="52464"/>
                  <a:pt x="72242" y="52464"/>
                </a:cubicBezTo>
                <a:close/>
                <a:moveTo>
                  <a:pt x="27298" y="52667"/>
                </a:moveTo>
                <a:lnTo>
                  <a:pt x="27109" y="52780"/>
                </a:lnTo>
                <a:cubicBezTo>
                  <a:pt x="27109" y="52742"/>
                  <a:pt x="27146" y="52742"/>
                  <a:pt x="27146" y="52705"/>
                </a:cubicBezTo>
                <a:lnTo>
                  <a:pt x="27146" y="52705"/>
                </a:lnTo>
                <a:cubicBezTo>
                  <a:pt x="27109" y="52742"/>
                  <a:pt x="26957" y="52742"/>
                  <a:pt x="26957" y="52856"/>
                </a:cubicBezTo>
                <a:lnTo>
                  <a:pt x="26957" y="52931"/>
                </a:lnTo>
                <a:cubicBezTo>
                  <a:pt x="26995" y="53007"/>
                  <a:pt x="27109" y="53045"/>
                  <a:pt x="27184" y="53045"/>
                </a:cubicBezTo>
                <a:cubicBezTo>
                  <a:pt x="27298" y="53007"/>
                  <a:pt x="27449" y="52931"/>
                  <a:pt x="27449" y="52818"/>
                </a:cubicBezTo>
                <a:cubicBezTo>
                  <a:pt x="27449" y="52742"/>
                  <a:pt x="27373" y="52667"/>
                  <a:pt x="27298" y="52667"/>
                </a:cubicBezTo>
                <a:close/>
                <a:moveTo>
                  <a:pt x="40039" y="52629"/>
                </a:moveTo>
                <a:cubicBezTo>
                  <a:pt x="39925" y="52629"/>
                  <a:pt x="39850" y="52667"/>
                  <a:pt x="39812" y="52705"/>
                </a:cubicBezTo>
                <a:lnTo>
                  <a:pt x="39812" y="52742"/>
                </a:lnTo>
                <a:cubicBezTo>
                  <a:pt x="39736" y="52742"/>
                  <a:pt x="39699" y="52780"/>
                  <a:pt x="39661" y="52780"/>
                </a:cubicBezTo>
                <a:cubicBezTo>
                  <a:pt x="39547" y="52856"/>
                  <a:pt x="39585" y="53158"/>
                  <a:pt x="39774" y="53158"/>
                </a:cubicBezTo>
                <a:cubicBezTo>
                  <a:pt x="39812" y="53158"/>
                  <a:pt x="39888" y="53158"/>
                  <a:pt x="39963" y="53083"/>
                </a:cubicBezTo>
                <a:cubicBezTo>
                  <a:pt x="39963" y="53083"/>
                  <a:pt x="40001" y="53120"/>
                  <a:pt x="40001" y="53120"/>
                </a:cubicBezTo>
                <a:cubicBezTo>
                  <a:pt x="40077" y="53120"/>
                  <a:pt x="40115" y="53158"/>
                  <a:pt x="40228" y="53158"/>
                </a:cubicBezTo>
                <a:lnTo>
                  <a:pt x="40341" y="53045"/>
                </a:lnTo>
                <a:cubicBezTo>
                  <a:pt x="40341" y="52894"/>
                  <a:pt x="40190" y="52667"/>
                  <a:pt x="40039" y="52629"/>
                </a:cubicBezTo>
                <a:close/>
                <a:moveTo>
                  <a:pt x="46769" y="52289"/>
                </a:moveTo>
                <a:cubicBezTo>
                  <a:pt x="46617" y="52289"/>
                  <a:pt x="46504" y="52326"/>
                  <a:pt x="46466" y="52364"/>
                </a:cubicBezTo>
                <a:lnTo>
                  <a:pt x="46391" y="52364"/>
                </a:lnTo>
                <a:lnTo>
                  <a:pt x="46239" y="52478"/>
                </a:lnTo>
                <a:lnTo>
                  <a:pt x="46239" y="52553"/>
                </a:lnTo>
                <a:lnTo>
                  <a:pt x="46202" y="52553"/>
                </a:lnTo>
                <a:cubicBezTo>
                  <a:pt x="46013" y="52629"/>
                  <a:pt x="45975" y="52931"/>
                  <a:pt x="45975" y="53045"/>
                </a:cubicBezTo>
                <a:lnTo>
                  <a:pt x="46088" y="53158"/>
                </a:lnTo>
                <a:cubicBezTo>
                  <a:pt x="46202" y="53158"/>
                  <a:pt x="46277" y="53120"/>
                  <a:pt x="46315" y="53120"/>
                </a:cubicBezTo>
                <a:lnTo>
                  <a:pt x="46353" y="53120"/>
                </a:lnTo>
                <a:lnTo>
                  <a:pt x="46504" y="52969"/>
                </a:lnTo>
                <a:cubicBezTo>
                  <a:pt x="46504" y="52969"/>
                  <a:pt x="46504" y="52931"/>
                  <a:pt x="46466" y="52894"/>
                </a:cubicBezTo>
                <a:lnTo>
                  <a:pt x="46466" y="52894"/>
                </a:lnTo>
                <a:cubicBezTo>
                  <a:pt x="46507" y="52904"/>
                  <a:pt x="46545" y="52908"/>
                  <a:pt x="46580" y="52908"/>
                </a:cubicBezTo>
                <a:cubicBezTo>
                  <a:pt x="46675" y="52908"/>
                  <a:pt x="46751" y="52873"/>
                  <a:pt x="46806" y="52818"/>
                </a:cubicBezTo>
                <a:cubicBezTo>
                  <a:pt x="46882" y="52742"/>
                  <a:pt x="46958" y="52667"/>
                  <a:pt x="46958" y="52553"/>
                </a:cubicBezTo>
                <a:cubicBezTo>
                  <a:pt x="46958" y="52478"/>
                  <a:pt x="46882" y="52364"/>
                  <a:pt x="46806" y="52326"/>
                </a:cubicBezTo>
                <a:lnTo>
                  <a:pt x="46769" y="52289"/>
                </a:lnTo>
                <a:close/>
                <a:moveTo>
                  <a:pt x="63026" y="52553"/>
                </a:moveTo>
                <a:lnTo>
                  <a:pt x="62950" y="52742"/>
                </a:lnTo>
                <a:cubicBezTo>
                  <a:pt x="62988" y="52818"/>
                  <a:pt x="62988" y="52818"/>
                  <a:pt x="62950" y="52894"/>
                </a:cubicBezTo>
                <a:cubicBezTo>
                  <a:pt x="62913" y="52969"/>
                  <a:pt x="62875" y="53045"/>
                  <a:pt x="62837" y="53158"/>
                </a:cubicBezTo>
                <a:lnTo>
                  <a:pt x="62988" y="53272"/>
                </a:lnTo>
                <a:cubicBezTo>
                  <a:pt x="63102" y="53272"/>
                  <a:pt x="63253" y="53234"/>
                  <a:pt x="63366" y="53083"/>
                </a:cubicBezTo>
                <a:lnTo>
                  <a:pt x="63253" y="53045"/>
                </a:lnTo>
                <a:cubicBezTo>
                  <a:pt x="63291" y="52969"/>
                  <a:pt x="63328" y="52818"/>
                  <a:pt x="63328" y="52780"/>
                </a:cubicBezTo>
                <a:cubicBezTo>
                  <a:pt x="63328" y="52667"/>
                  <a:pt x="63291" y="52629"/>
                  <a:pt x="63253" y="52591"/>
                </a:cubicBezTo>
                <a:cubicBezTo>
                  <a:pt x="63177" y="52553"/>
                  <a:pt x="63102" y="52553"/>
                  <a:pt x="63026" y="52553"/>
                </a:cubicBezTo>
                <a:close/>
                <a:moveTo>
                  <a:pt x="26163" y="52926"/>
                </a:moveTo>
                <a:cubicBezTo>
                  <a:pt x="25924" y="52926"/>
                  <a:pt x="25861" y="53086"/>
                  <a:pt x="25861" y="53120"/>
                </a:cubicBezTo>
                <a:lnTo>
                  <a:pt x="25899" y="53234"/>
                </a:lnTo>
                <a:cubicBezTo>
                  <a:pt x="25974" y="53309"/>
                  <a:pt x="26088" y="53309"/>
                  <a:pt x="26201" y="53309"/>
                </a:cubicBezTo>
                <a:cubicBezTo>
                  <a:pt x="26315" y="53272"/>
                  <a:pt x="26390" y="53158"/>
                  <a:pt x="26390" y="53083"/>
                </a:cubicBezTo>
                <a:cubicBezTo>
                  <a:pt x="26390" y="53045"/>
                  <a:pt x="26390" y="53045"/>
                  <a:pt x="26353" y="53007"/>
                </a:cubicBezTo>
                <a:lnTo>
                  <a:pt x="26239" y="52931"/>
                </a:lnTo>
                <a:cubicBezTo>
                  <a:pt x="26212" y="52928"/>
                  <a:pt x="26186" y="52926"/>
                  <a:pt x="26163" y="52926"/>
                </a:cubicBezTo>
                <a:close/>
                <a:moveTo>
                  <a:pt x="70776" y="52931"/>
                </a:moveTo>
                <a:cubicBezTo>
                  <a:pt x="70663" y="52931"/>
                  <a:pt x="70587" y="52931"/>
                  <a:pt x="70550" y="52969"/>
                </a:cubicBezTo>
                <a:cubicBezTo>
                  <a:pt x="70512" y="53007"/>
                  <a:pt x="70436" y="53083"/>
                  <a:pt x="70436" y="53158"/>
                </a:cubicBezTo>
                <a:lnTo>
                  <a:pt x="70436" y="53196"/>
                </a:lnTo>
                <a:lnTo>
                  <a:pt x="70587" y="53309"/>
                </a:lnTo>
                <a:cubicBezTo>
                  <a:pt x="70663" y="53309"/>
                  <a:pt x="70776" y="53309"/>
                  <a:pt x="70814" y="53272"/>
                </a:cubicBezTo>
                <a:cubicBezTo>
                  <a:pt x="70852" y="53234"/>
                  <a:pt x="70890" y="53158"/>
                  <a:pt x="70890" y="53083"/>
                </a:cubicBezTo>
                <a:lnTo>
                  <a:pt x="70890" y="53045"/>
                </a:lnTo>
                <a:lnTo>
                  <a:pt x="70776" y="52931"/>
                </a:lnTo>
                <a:close/>
                <a:moveTo>
                  <a:pt x="2496" y="53120"/>
                </a:moveTo>
                <a:cubicBezTo>
                  <a:pt x="2345" y="53120"/>
                  <a:pt x="2231" y="53196"/>
                  <a:pt x="2231" y="53309"/>
                </a:cubicBezTo>
                <a:lnTo>
                  <a:pt x="2383" y="53309"/>
                </a:lnTo>
                <a:cubicBezTo>
                  <a:pt x="2383" y="53309"/>
                  <a:pt x="2345" y="53347"/>
                  <a:pt x="2383" y="53347"/>
                </a:cubicBezTo>
                <a:cubicBezTo>
                  <a:pt x="2483" y="53347"/>
                  <a:pt x="2500" y="53314"/>
                  <a:pt x="2534" y="53314"/>
                </a:cubicBezTo>
                <a:cubicBezTo>
                  <a:pt x="2551" y="53314"/>
                  <a:pt x="2572" y="53322"/>
                  <a:pt x="2609" y="53347"/>
                </a:cubicBezTo>
                <a:cubicBezTo>
                  <a:pt x="2609" y="53347"/>
                  <a:pt x="2609" y="53309"/>
                  <a:pt x="2609" y="53309"/>
                </a:cubicBezTo>
                <a:lnTo>
                  <a:pt x="2761" y="53309"/>
                </a:lnTo>
                <a:cubicBezTo>
                  <a:pt x="2761" y="53234"/>
                  <a:pt x="2723" y="53196"/>
                  <a:pt x="2647" y="53158"/>
                </a:cubicBezTo>
                <a:cubicBezTo>
                  <a:pt x="2609" y="53120"/>
                  <a:pt x="2534" y="53120"/>
                  <a:pt x="2496" y="53120"/>
                </a:cubicBezTo>
                <a:close/>
                <a:moveTo>
                  <a:pt x="65559" y="52969"/>
                </a:moveTo>
                <a:cubicBezTo>
                  <a:pt x="65446" y="52969"/>
                  <a:pt x="65332" y="52969"/>
                  <a:pt x="65257" y="53045"/>
                </a:cubicBezTo>
                <a:cubicBezTo>
                  <a:pt x="65105" y="53120"/>
                  <a:pt x="65068" y="53309"/>
                  <a:pt x="65181" y="53423"/>
                </a:cubicBezTo>
                <a:lnTo>
                  <a:pt x="65294" y="53461"/>
                </a:lnTo>
                <a:cubicBezTo>
                  <a:pt x="65559" y="53423"/>
                  <a:pt x="65635" y="53234"/>
                  <a:pt x="65672" y="53120"/>
                </a:cubicBezTo>
                <a:lnTo>
                  <a:pt x="65559" y="52969"/>
                </a:lnTo>
                <a:close/>
                <a:moveTo>
                  <a:pt x="87089" y="53035"/>
                </a:moveTo>
                <a:cubicBezTo>
                  <a:pt x="87007" y="53035"/>
                  <a:pt x="86951" y="53097"/>
                  <a:pt x="86920" y="53158"/>
                </a:cubicBezTo>
                <a:lnTo>
                  <a:pt x="87034" y="53309"/>
                </a:lnTo>
                <a:cubicBezTo>
                  <a:pt x="87034" y="53309"/>
                  <a:pt x="87034" y="53347"/>
                  <a:pt x="87034" y="53347"/>
                </a:cubicBezTo>
                <a:cubicBezTo>
                  <a:pt x="87072" y="53385"/>
                  <a:pt x="87147" y="53461"/>
                  <a:pt x="87261" y="53461"/>
                </a:cubicBezTo>
                <a:lnTo>
                  <a:pt x="87412" y="53385"/>
                </a:lnTo>
                <a:lnTo>
                  <a:pt x="87412" y="53347"/>
                </a:lnTo>
                <a:cubicBezTo>
                  <a:pt x="87412" y="53196"/>
                  <a:pt x="87298" y="53045"/>
                  <a:pt x="87147" y="53045"/>
                </a:cubicBezTo>
                <a:cubicBezTo>
                  <a:pt x="87126" y="53038"/>
                  <a:pt x="87107" y="53035"/>
                  <a:pt x="87089" y="53035"/>
                </a:cubicBezTo>
                <a:close/>
                <a:moveTo>
                  <a:pt x="55162" y="52969"/>
                </a:moveTo>
                <a:cubicBezTo>
                  <a:pt x="55124" y="53045"/>
                  <a:pt x="55011" y="53120"/>
                  <a:pt x="54935" y="53158"/>
                </a:cubicBezTo>
                <a:cubicBezTo>
                  <a:pt x="54897" y="53196"/>
                  <a:pt x="54859" y="53234"/>
                  <a:pt x="54822" y="53272"/>
                </a:cubicBezTo>
                <a:lnTo>
                  <a:pt x="54784" y="53423"/>
                </a:lnTo>
                <a:cubicBezTo>
                  <a:pt x="54846" y="53485"/>
                  <a:pt x="54933" y="53546"/>
                  <a:pt x="55045" y="53546"/>
                </a:cubicBezTo>
                <a:cubicBezTo>
                  <a:pt x="55070" y="53546"/>
                  <a:pt x="55096" y="53543"/>
                  <a:pt x="55124" y="53536"/>
                </a:cubicBezTo>
                <a:cubicBezTo>
                  <a:pt x="55313" y="53499"/>
                  <a:pt x="55464" y="53309"/>
                  <a:pt x="55464" y="53158"/>
                </a:cubicBezTo>
                <a:cubicBezTo>
                  <a:pt x="55464" y="53083"/>
                  <a:pt x="55427" y="53007"/>
                  <a:pt x="55389" y="52969"/>
                </a:cubicBezTo>
                <a:close/>
                <a:moveTo>
                  <a:pt x="78867" y="53120"/>
                </a:moveTo>
                <a:cubicBezTo>
                  <a:pt x="78754" y="53158"/>
                  <a:pt x="78451" y="53196"/>
                  <a:pt x="78527" y="53461"/>
                </a:cubicBezTo>
                <a:lnTo>
                  <a:pt x="78640" y="53574"/>
                </a:lnTo>
                <a:cubicBezTo>
                  <a:pt x="78661" y="53578"/>
                  <a:pt x="78680" y="53579"/>
                  <a:pt x="78698" y="53579"/>
                </a:cubicBezTo>
                <a:cubicBezTo>
                  <a:pt x="78881" y="53579"/>
                  <a:pt x="78946" y="53420"/>
                  <a:pt x="78981" y="53385"/>
                </a:cubicBezTo>
                <a:cubicBezTo>
                  <a:pt x="78981" y="53347"/>
                  <a:pt x="79019" y="53347"/>
                  <a:pt x="79019" y="53309"/>
                </a:cubicBezTo>
                <a:lnTo>
                  <a:pt x="78867" y="53120"/>
                </a:lnTo>
                <a:close/>
                <a:moveTo>
                  <a:pt x="53871" y="52770"/>
                </a:moveTo>
                <a:cubicBezTo>
                  <a:pt x="53811" y="52770"/>
                  <a:pt x="53756" y="52825"/>
                  <a:pt x="53725" y="52856"/>
                </a:cubicBezTo>
                <a:cubicBezTo>
                  <a:pt x="53725" y="52856"/>
                  <a:pt x="53725" y="52856"/>
                  <a:pt x="53687" y="52894"/>
                </a:cubicBezTo>
                <a:cubicBezTo>
                  <a:pt x="53725" y="52894"/>
                  <a:pt x="53725" y="52856"/>
                  <a:pt x="53763" y="52856"/>
                </a:cubicBezTo>
                <a:cubicBezTo>
                  <a:pt x="53839" y="52894"/>
                  <a:pt x="53839" y="52894"/>
                  <a:pt x="53839" y="52894"/>
                </a:cubicBezTo>
                <a:lnTo>
                  <a:pt x="53574" y="52931"/>
                </a:lnTo>
                <a:lnTo>
                  <a:pt x="53574" y="53158"/>
                </a:lnTo>
                <a:lnTo>
                  <a:pt x="53687" y="53272"/>
                </a:lnTo>
                <a:lnTo>
                  <a:pt x="53763" y="53272"/>
                </a:lnTo>
                <a:cubicBezTo>
                  <a:pt x="53763" y="53309"/>
                  <a:pt x="53763" y="53347"/>
                  <a:pt x="53763" y="53423"/>
                </a:cubicBezTo>
                <a:lnTo>
                  <a:pt x="53839" y="53499"/>
                </a:lnTo>
                <a:cubicBezTo>
                  <a:pt x="53839" y="53499"/>
                  <a:pt x="53876" y="53536"/>
                  <a:pt x="53876" y="53536"/>
                </a:cubicBezTo>
                <a:lnTo>
                  <a:pt x="53952" y="53612"/>
                </a:lnTo>
                <a:lnTo>
                  <a:pt x="53990" y="53650"/>
                </a:lnTo>
                <a:cubicBezTo>
                  <a:pt x="54103" y="53688"/>
                  <a:pt x="54217" y="53725"/>
                  <a:pt x="54368" y="53725"/>
                </a:cubicBezTo>
                <a:lnTo>
                  <a:pt x="54519" y="53574"/>
                </a:lnTo>
                <a:cubicBezTo>
                  <a:pt x="54557" y="53536"/>
                  <a:pt x="54633" y="53499"/>
                  <a:pt x="54633" y="53385"/>
                </a:cubicBezTo>
                <a:cubicBezTo>
                  <a:pt x="54633" y="53385"/>
                  <a:pt x="54633" y="53347"/>
                  <a:pt x="54633" y="53309"/>
                </a:cubicBezTo>
                <a:cubicBezTo>
                  <a:pt x="54595" y="53196"/>
                  <a:pt x="54519" y="53120"/>
                  <a:pt x="54444" y="53083"/>
                </a:cubicBezTo>
                <a:lnTo>
                  <a:pt x="54406" y="53045"/>
                </a:lnTo>
                <a:cubicBezTo>
                  <a:pt x="54330" y="53007"/>
                  <a:pt x="54292" y="52969"/>
                  <a:pt x="54217" y="52969"/>
                </a:cubicBezTo>
                <a:cubicBezTo>
                  <a:pt x="54179" y="52969"/>
                  <a:pt x="54179" y="52931"/>
                  <a:pt x="54141" y="52931"/>
                </a:cubicBezTo>
                <a:cubicBezTo>
                  <a:pt x="54103" y="52931"/>
                  <a:pt x="54103" y="52931"/>
                  <a:pt x="54066" y="52894"/>
                </a:cubicBezTo>
                <a:cubicBezTo>
                  <a:pt x="54066" y="52856"/>
                  <a:pt x="54028" y="52780"/>
                  <a:pt x="53914" y="52780"/>
                </a:cubicBezTo>
                <a:cubicBezTo>
                  <a:pt x="53900" y="52773"/>
                  <a:pt x="53885" y="52770"/>
                  <a:pt x="53871" y="52770"/>
                </a:cubicBezTo>
                <a:close/>
                <a:moveTo>
                  <a:pt x="72213" y="53083"/>
                </a:moveTo>
                <a:lnTo>
                  <a:pt x="71949" y="53158"/>
                </a:lnTo>
                <a:cubicBezTo>
                  <a:pt x="71949" y="53158"/>
                  <a:pt x="71986" y="53120"/>
                  <a:pt x="71986" y="53120"/>
                </a:cubicBezTo>
                <a:lnTo>
                  <a:pt x="71949" y="53120"/>
                </a:lnTo>
                <a:lnTo>
                  <a:pt x="71759" y="53272"/>
                </a:lnTo>
                <a:cubicBezTo>
                  <a:pt x="71797" y="53309"/>
                  <a:pt x="71797" y="53347"/>
                  <a:pt x="71797" y="53423"/>
                </a:cubicBezTo>
                <a:lnTo>
                  <a:pt x="71797" y="53461"/>
                </a:lnTo>
                <a:cubicBezTo>
                  <a:pt x="71797" y="53574"/>
                  <a:pt x="71797" y="53688"/>
                  <a:pt x="72024" y="53763"/>
                </a:cubicBezTo>
                <a:lnTo>
                  <a:pt x="72213" y="53688"/>
                </a:lnTo>
                <a:lnTo>
                  <a:pt x="72251" y="53650"/>
                </a:lnTo>
                <a:cubicBezTo>
                  <a:pt x="72289" y="53574"/>
                  <a:pt x="72327" y="53461"/>
                  <a:pt x="72327" y="53347"/>
                </a:cubicBezTo>
                <a:cubicBezTo>
                  <a:pt x="72327" y="53234"/>
                  <a:pt x="72289" y="53158"/>
                  <a:pt x="72213" y="53083"/>
                </a:cubicBezTo>
                <a:close/>
                <a:moveTo>
                  <a:pt x="50586" y="53811"/>
                </a:moveTo>
                <a:lnTo>
                  <a:pt x="50580" y="53816"/>
                </a:lnTo>
                <a:lnTo>
                  <a:pt x="50580" y="53816"/>
                </a:lnTo>
                <a:lnTo>
                  <a:pt x="50572" y="53832"/>
                </a:lnTo>
                <a:lnTo>
                  <a:pt x="50572" y="53832"/>
                </a:lnTo>
                <a:cubicBezTo>
                  <a:pt x="50578" y="53828"/>
                  <a:pt x="50584" y="53822"/>
                  <a:pt x="50586" y="53811"/>
                </a:cubicBezTo>
                <a:close/>
                <a:moveTo>
                  <a:pt x="47832" y="53341"/>
                </a:moveTo>
                <a:cubicBezTo>
                  <a:pt x="47756" y="53341"/>
                  <a:pt x="47684" y="53355"/>
                  <a:pt x="47638" y="53423"/>
                </a:cubicBezTo>
                <a:cubicBezTo>
                  <a:pt x="47600" y="53423"/>
                  <a:pt x="47525" y="53499"/>
                  <a:pt x="47563" y="53612"/>
                </a:cubicBezTo>
                <a:cubicBezTo>
                  <a:pt x="47563" y="53725"/>
                  <a:pt x="47676" y="53801"/>
                  <a:pt x="47827" y="53839"/>
                </a:cubicBezTo>
                <a:cubicBezTo>
                  <a:pt x="48016" y="53839"/>
                  <a:pt x="48130" y="53801"/>
                  <a:pt x="48168" y="53688"/>
                </a:cubicBezTo>
                <a:lnTo>
                  <a:pt x="48130" y="53650"/>
                </a:lnTo>
                <a:cubicBezTo>
                  <a:pt x="48168" y="53612"/>
                  <a:pt x="48205" y="53574"/>
                  <a:pt x="48205" y="53499"/>
                </a:cubicBezTo>
                <a:cubicBezTo>
                  <a:pt x="48205" y="53461"/>
                  <a:pt x="48205" y="53423"/>
                  <a:pt x="48168" y="53385"/>
                </a:cubicBezTo>
                <a:lnTo>
                  <a:pt x="48054" y="53347"/>
                </a:lnTo>
                <a:lnTo>
                  <a:pt x="47979" y="53347"/>
                </a:lnTo>
                <a:cubicBezTo>
                  <a:pt x="47933" y="53347"/>
                  <a:pt x="47882" y="53341"/>
                  <a:pt x="47832" y="53341"/>
                </a:cubicBezTo>
                <a:close/>
                <a:moveTo>
                  <a:pt x="50549" y="53470"/>
                </a:moveTo>
                <a:cubicBezTo>
                  <a:pt x="50512" y="53470"/>
                  <a:pt x="50474" y="53480"/>
                  <a:pt x="50436" y="53499"/>
                </a:cubicBezTo>
                <a:cubicBezTo>
                  <a:pt x="50285" y="53574"/>
                  <a:pt x="50285" y="53763"/>
                  <a:pt x="50398" y="53839"/>
                </a:cubicBezTo>
                <a:cubicBezTo>
                  <a:pt x="50436" y="53877"/>
                  <a:pt x="50474" y="53877"/>
                  <a:pt x="50549" y="53877"/>
                </a:cubicBezTo>
                <a:lnTo>
                  <a:pt x="50572" y="53832"/>
                </a:lnTo>
                <a:lnTo>
                  <a:pt x="50572" y="53832"/>
                </a:lnTo>
                <a:cubicBezTo>
                  <a:pt x="50561" y="53839"/>
                  <a:pt x="50549" y="53839"/>
                  <a:pt x="50549" y="53839"/>
                </a:cubicBezTo>
                <a:lnTo>
                  <a:pt x="50580" y="53816"/>
                </a:lnTo>
                <a:lnTo>
                  <a:pt x="50580" y="53816"/>
                </a:lnTo>
                <a:lnTo>
                  <a:pt x="50587" y="53801"/>
                </a:lnTo>
                <a:lnTo>
                  <a:pt x="50587" y="53801"/>
                </a:lnTo>
                <a:cubicBezTo>
                  <a:pt x="50587" y="53805"/>
                  <a:pt x="50587" y="53808"/>
                  <a:pt x="50586" y="53811"/>
                </a:cubicBezTo>
                <a:lnTo>
                  <a:pt x="50586" y="53811"/>
                </a:lnTo>
                <a:lnTo>
                  <a:pt x="50701" y="53725"/>
                </a:lnTo>
                <a:lnTo>
                  <a:pt x="50701" y="53612"/>
                </a:lnTo>
                <a:lnTo>
                  <a:pt x="50663" y="53499"/>
                </a:lnTo>
                <a:cubicBezTo>
                  <a:pt x="50625" y="53480"/>
                  <a:pt x="50587" y="53470"/>
                  <a:pt x="50549" y="53470"/>
                </a:cubicBezTo>
                <a:close/>
                <a:moveTo>
                  <a:pt x="62469" y="53625"/>
                </a:moveTo>
                <a:cubicBezTo>
                  <a:pt x="62422" y="53625"/>
                  <a:pt x="62369" y="53632"/>
                  <a:pt x="62308" y="53650"/>
                </a:cubicBezTo>
                <a:lnTo>
                  <a:pt x="62232" y="53839"/>
                </a:lnTo>
                <a:cubicBezTo>
                  <a:pt x="62270" y="53877"/>
                  <a:pt x="62232" y="53914"/>
                  <a:pt x="62232" y="53990"/>
                </a:cubicBezTo>
                <a:cubicBezTo>
                  <a:pt x="62194" y="54103"/>
                  <a:pt x="62194" y="54255"/>
                  <a:pt x="62270" y="54368"/>
                </a:cubicBezTo>
                <a:lnTo>
                  <a:pt x="62383" y="54406"/>
                </a:lnTo>
                <a:lnTo>
                  <a:pt x="62572" y="54406"/>
                </a:lnTo>
                <a:lnTo>
                  <a:pt x="62723" y="54255"/>
                </a:lnTo>
                <a:cubicBezTo>
                  <a:pt x="62723" y="54179"/>
                  <a:pt x="62761" y="54141"/>
                  <a:pt x="62837" y="54066"/>
                </a:cubicBezTo>
                <a:cubicBezTo>
                  <a:pt x="62875" y="54066"/>
                  <a:pt x="62875" y="54028"/>
                  <a:pt x="62913" y="53990"/>
                </a:cubicBezTo>
                <a:lnTo>
                  <a:pt x="62837" y="53801"/>
                </a:lnTo>
                <a:cubicBezTo>
                  <a:pt x="62799" y="53801"/>
                  <a:pt x="62799" y="53801"/>
                  <a:pt x="62761" y="53763"/>
                </a:cubicBezTo>
                <a:cubicBezTo>
                  <a:pt x="62703" y="53705"/>
                  <a:pt x="62623" y="53625"/>
                  <a:pt x="62469" y="53625"/>
                </a:cubicBezTo>
                <a:close/>
                <a:moveTo>
                  <a:pt x="77506" y="54406"/>
                </a:moveTo>
                <a:cubicBezTo>
                  <a:pt x="77506" y="54415"/>
                  <a:pt x="77508" y="54421"/>
                  <a:pt x="77511" y="54427"/>
                </a:cubicBezTo>
                <a:lnTo>
                  <a:pt x="77511" y="54427"/>
                </a:lnTo>
                <a:lnTo>
                  <a:pt x="77506" y="54406"/>
                </a:lnTo>
                <a:close/>
                <a:moveTo>
                  <a:pt x="40984" y="54141"/>
                </a:moveTo>
                <a:cubicBezTo>
                  <a:pt x="40984" y="54141"/>
                  <a:pt x="40984" y="54179"/>
                  <a:pt x="41022" y="54179"/>
                </a:cubicBezTo>
                <a:lnTo>
                  <a:pt x="40833" y="54179"/>
                </a:lnTo>
                <a:cubicBezTo>
                  <a:pt x="40833" y="54368"/>
                  <a:pt x="40984" y="54444"/>
                  <a:pt x="41098" y="54444"/>
                </a:cubicBezTo>
                <a:cubicBezTo>
                  <a:pt x="41173" y="54444"/>
                  <a:pt x="41249" y="54406"/>
                  <a:pt x="41287" y="54368"/>
                </a:cubicBezTo>
                <a:cubicBezTo>
                  <a:pt x="41362" y="54330"/>
                  <a:pt x="41362" y="54255"/>
                  <a:pt x="41362" y="54179"/>
                </a:cubicBezTo>
                <a:lnTo>
                  <a:pt x="41211" y="54179"/>
                </a:lnTo>
                <a:cubicBezTo>
                  <a:pt x="41249" y="54179"/>
                  <a:pt x="41249" y="54141"/>
                  <a:pt x="41249" y="54141"/>
                </a:cubicBezTo>
                <a:close/>
                <a:moveTo>
                  <a:pt x="77771" y="53725"/>
                </a:moveTo>
                <a:cubicBezTo>
                  <a:pt x="77582" y="53725"/>
                  <a:pt x="77468" y="53763"/>
                  <a:pt x="77393" y="53839"/>
                </a:cubicBezTo>
                <a:lnTo>
                  <a:pt x="77468" y="53990"/>
                </a:lnTo>
                <a:cubicBezTo>
                  <a:pt x="77431" y="54066"/>
                  <a:pt x="77393" y="54141"/>
                  <a:pt x="77393" y="54179"/>
                </a:cubicBezTo>
                <a:lnTo>
                  <a:pt x="77393" y="54217"/>
                </a:lnTo>
                <a:cubicBezTo>
                  <a:pt x="77393" y="54255"/>
                  <a:pt x="77393" y="54255"/>
                  <a:pt x="77393" y="54292"/>
                </a:cubicBezTo>
                <a:lnTo>
                  <a:pt x="77468" y="54368"/>
                </a:lnTo>
                <a:lnTo>
                  <a:pt x="77544" y="54444"/>
                </a:lnTo>
                <a:cubicBezTo>
                  <a:pt x="77544" y="54444"/>
                  <a:pt x="77522" y="54444"/>
                  <a:pt x="77511" y="54427"/>
                </a:cubicBezTo>
                <a:lnTo>
                  <a:pt x="77511" y="54427"/>
                </a:lnTo>
                <a:lnTo>
                  <a:pt x="77544" y="54557"/>
                </a:lnTo>
                <a:cubicBezTo>
                  <a:pt x="77603" y="54566"/>
                  <a:pt x="77656" y="54570"/>
                  <a:pt x="77706" y="54570"/>
                </a:cubicBezTo>
                <a:cubicBezTo>
                  <a:pt x="78071" y="54570"/>
                  <a:pt x="78200" y="54341"/>
                  <a:pt x="78300" y="54141"/>
                </a:cubicBezTo>
                <a:lnTo>
                  <a:pt x="78300" y="54103"/>
                </a:lnTo>
                <a:lnTo>
                  <a:pt x="78300" y="54028"/>
                </a:lnTo>
                <a:cubicBezTo>
                  <a:pt x="78225" y="53877"/>
                  <a:pt x="77960" y="53725"/>
                  <a:pt x="77771" y="53725"/>
                </a:cubicBezTo>
                <a:close/>
                <a:moveTo>
                  <a:pt x="43782" y="53839"/>
                </a:moveTo>
                <a:lnTo>
                  <a:pt x="43744" y="53877"/>
                </a:lnTo>
                <a:cubicBezTo>
                  <a:pt x="43555" y="53914"/>
                  <a:pt x="43479" y="54028"/>
                  <a:pt x="43404" y="54141"/>
                </a:cubicBezTo>
                <a:cubicBezTo>
                  <a:pt x="43404" y="54217"/>
                  <a:pt x="43366" y="54255"/>
                  <a:pt x="43328" y="54292"/>
                </a:cubicBezTo>
                <a:lnTo>
                  <a:pt x="43366" y="54482"/>
                </a:lnTo>
                <a:cubicBezTo>
                  <a:pt x="43404" y="54519"/>
                  <a:pt x="43404" y="54519"/>
                  <a:pt x="43442" y="54519"/>
                </a:cubicBezTo>
                <a:cubicBezTo>
                  <a:pt x="43503" y="54550"/>
                  <a:pt x="43589" y="54605"/>
                  <a:pt x="43699" y="54605"/>
                </a:cubicBezTo>
                <a:cubicBezTo>
                  <a:pt x="43725" y="54605"/>
                  <a:pt x="43753" y="54602"/>
                  <a:pt x="43782" y="54595"/>
                </a:cubicBezTo>
                <a:lnTo>
                  <a:pt x="43895" y="54444"/>
                </a:lnTo>
                <a:lnTo>
                  <a:pt x="43933" y="54444"/>
                </a:lnTo>
                <a:cubicBezTo>
                  <a:pt x="44009" y="54406"/>
                  <a:pt x="44084" y="54330"/>
                  <a:pt x="44084" y="54217"/>
                </a:cubicBezTo>
                <a:cubicBezTo>
                  <a:pt x="44084" y="54179"/>
                  <a:pt x="44084" y="54179"/>
                  <a:pt x="44084" y="54179"/>
                </a:cubicBezTo>
                <a:lnTo>
                  <a:pt x="43933" y="54066"/>
                </a:lnTo>
                <a:lnTo>
                  <a:pt x="43895" y="54066"/>
                </a:lnTo>
                <a:lnTo>
                  <a:pt x="43933" y="53990"/>
                </a:lnTo>
                <a:cubicBezTo>
                  <a:pt x="43933" y="53952"/>
                  <a:pt x="43895" y="53877"/>
                  <a:pt x="43782" y="53839"/>
                </a:cubicBezTo>
                <a:close/>
                <a:moveTo>
                  <a:pt x="52570" y="54479"/>
                </a:moveTo>
                <a:cubicBezTo>
                  <a:pt x="52421" y="54479"/>
                  <a:pt x="52251" y="54500"/>
                  <a:pt x="52251" y="54671"/>
                </a:cubicBezTo>
                <a:lnTo>
                  <a:pt x="52364" y="54822"/>
                </a:lnTo>
                <a:lnTo>
                  <a:pt x="52402" y="54822"/>
                </a:lnTo>
                <a:cubicBezTo>
                  <a:pt x="52459" y="54841"/>
                  <a:pt x="52515" y="54850"/>
                  <a:pt x="52572" y="54850"/>
                </a:cubicBezTo>
                <a:cubicBezTo>
                  <a:pt x="52629" y="54850"/>
                  <a:pt x="52686" y="54841"/>
                  <a:pt x="52742" y="54822"/>
                </a:cubicBezTo>
                <a:cubicBezTo>
                  <a:pt x="52780" y="54784"/>
                  <a:pt x="52818" y="54708"/>
                  <a:pt x="52818" y="54595"/>
                </a:cubicBezTo>
                <a:lnTo>
                  <a:pt x="52704" y="54482"/>
                </a:lnTo>
                <a:cubicBezTo>
                  <a:pt x="52667" y="54482"/>
                  <a:pt x="52619" y="54479"/>
                  <a:pt x="52570" y="54479"/>
                </a:cubicBezTo>
                <a:close/>
                <a:moveTo>
                  <a:pt x="44160" y="54482"/>
                </a:moveTo>
                <a:lnTo>
                  <a:pt x="43933" y="54595"/>
                </a:lnTo>
                <a:cubicBezTo>
                  <a:pt x="43895" y="54860"/>
                  <a:pt x="44122" y="54897"/>
                  <a:pt x="44160" y="54897"/>
                </a:cubicBezTo>
                <a:lnTo>
                  <a:pt x="44236" y="54860"/>
                </a:lnTo>
                <a:lnTo>
                  <a:pt x="44387" y="54746"/>
                </a:lnTo>
                <a:lnTo>
                  <a:pt x="44387" y="54633"/>
                </a:lnTo>
                <a:lnTo>
                  <a:pt x="44236" y="54519"/>
                </a:lnTo>
                <a:cubicBezTo>
                  <a:pt x="44198" y="54519"/>
                  <a:pt x="44198" y="54519"/>
                  <a:pt x="44160" y="54482"/>
                </a:cubicBezTo>
                <a:close/>
                <a:moveTo>
                  <a:pt x="27825" y="54579"/>
                </a:moveTo>
                <a:cubicBezTo>
                  <a:pt x="27745" y="54579"/>
                  <a:pt x="27691" y="54606"/>
                  <a:pt x="27638" y="54633"/>
                </a:cubicBezTo>
                <a:cubicBezTo>
                  <a:pt x="27600" y="54671"/>
                  <a:pt x="27525" y="54708"/>
                  <a:pt x="27525" y="54822"/>
                </a:cubicBezTo>
                <a:lnTo>
                  <a:pt x="27562" y="54860"/>
                </a:lnTo>
                <a:lnTo>
                  <a:pt x="27676" y="54973"/>
                </a:lnTo>
                <a:cubicBezTo>
                  <a:pt x="27903" y="54973"/>
                  <a:pt x="27978" y="54860"/>
                  <a:pt x="28016" y="54784"/>
                </a:cubicBezTo>
                <a:lnTo>
                  <a:pt x="28054" y="54746"/>
                </a:lnTo>
                <a:lnTo>
                  <a:pt x="27940" y="54595"/>
                </a:lnTo>
                <a:cubicBezTo>
                  <a:pt x="27896" y="54584"/>
                  <a:pt x="27858" y="54579"/>
                  <a:pt x="27825" y="54579"/>
                </a:cubicBezTo>
                <a:close/>
                <a:moveTo>
                  <a:pt x="13453" y="54513"/>
                </a:moveTo>
                <a:cubicBezTo>
                  <a:pt x="13405" y="54513"/>
                  <a:pt x="13357" y="54525"/>
                  <a:pt x="13309" y="54557"/>
                </a:cubicBezTo>
                <a:cubicBezTo>
                  <a:pt x="13233" y="54595"/>
                  <a:pt x="13195" y="54671"/>
                  <a:pt x="13195" y="54746"/>
                </a:cubicBezTo>
                <a:lnTo>
                  <a:pt x="13347" y="54860"/>
                </a:lnTo>
                <a:cubicBezTo>
                  <a:pt x="13385" y="54860"/>
                  <a:pt x="13385" y="54897"/>
                  <a:pt x="13422" y="54897"/>
                </a:cubicBezTo>
                <a:cubicBezTo>
                  <a:pt x="13484" y="54959"/>
                  <a:pt x="13571" y="55021"/>
                  <a:pt x="13683" y="55021"/>
                </a:cubicBezTo>
                <a:cubicBezTo>
                  <a:pt x="13708" y="55021"/>
                  <a:pt x="13735" y="55018"/>
                  <a:pt x="13763" y="55011"/>
                </a:cubicBezTo>
                <a:lnTo>
                  <a:pt x="13914" y="54860"/>
                </a:lnTo>
                <a:cubicBezTo>
                  <a:pt x="13914" y="54822"/>
                  <a:pt x="13914" y="54784"/>
                  <a:pt x="13914" y="54784"/>
                </a:cubicBezTo>
                <a:lnTo>
                  <a:pt x="13800" y="54595"/>
                </a:lnTo>
                <a:cubicBezTo>
                  <a:pt x="13763" y="54595"/>
                  <a:pt x="13687" y="54557"/>
                  <a:pt x="13649" y="54557"/>
                </a:cubicBezTo>
                <a:cubicBezTo>
                  <a:pt x="13584" y="54535"/>
                  <a:pt x="13518" y="54513"/>
                  <a:pt x="13453" y="54513"/>
                </a:cubicBezTo>
                <a:close/>
                <a:moveTo>
                  <a:pt x="62534" y="54671"/>
                </a:moveTo>
                <a:lnTo>
                  <a:pt x="62383" y="54822"/>
                </a:lnTo>
                <a:cubicBezTo>
                  <a:pt x="62345" y="54860"/>
                  <a:pt x="62270" y="54897"/>
                  <a:pt x="62270" y="55011"/>
                </a:cubicBezTo>
                <a:lnTo>
                  <a:pt x="62345" y="55124"/>
                </a:lnTo>
                <a:cubicBezTo>
                  <a:pt x="62421" y="55124"/>
                  <a:pt x="62497" y="55124"/>
                  <a:pt x="62572" y="55086"/>
                </a:cubicBezTo>
                <a:cubicBezTo>
                  <a:pt x="62648" y="55049"/>
                  <a:pt x="62723" y="54973"/>
                  <a:pt x="62723" y="54860"/>
                </a:cubicBezTo>
                <a:cubicBezTo>
                  <a:pt x="62723" y="54784"/>
                  <a:pt x="62648" y="54708"/>
                  <a:pt x="62534" y="54671"/>
                </a:cubicBezTo>
                <a:close/>
                <a:moveTo>
                  <a:pt x="17797" y="54646"/>
                </a:moveTo>
                <a:cubicBezTo>
                  <a:pt x="17731" y="54646"/>
                  <a:pt x="17659" y="54655"/>
                  <a:pt x="17581" y="54671"/>
                </a:cubicBezTo>
                <a:lnTo>
                  <a:pt x="17468" y="54784"/>
                </a:lnTo>
                <a:cubicBezTo>
                  <a:pt x="17468" y="54973"/>
                  <a:pt x="17543" y="55086"/>
                  <a:pt x="17732" y="55124"/>
                </a:cubicBezTo>
                <a:cubicBezTo>
                  <a:pt x="17770" y="55134"/>
                  <a:pt x="17810" y="55138"/>
                  <a:pt x="17851" y="55138"/>
                </a:cubicBezTo>
                <a:cubicBezTo>
                  <a:pt x="17971" y="55138"/>
                  <a:pt x="18092" y="55096"/>
                  <a:pt x="18148" y="55011"/>
                </a:cubicBezTo>
                <a:lnTo>
                  <a:pt x="18186" y="54935"/>
                </a:lnTo>
                <a:cubicBezTo>
                  <a:pt x="18148" y="54822"/>
                  <a:pt x="18110" y="54746"/>
                  <a:pt x="18035" y="54708"/>
                </a:cubicBezTo>
                <a:cubicBezTo>
                  <a:pt x="17968" y="54664"/>
                  <a:pt x="17889" y="54646"/>
                  <a:pt x="17797" y="54646"/>
                </a:cubicBezTo>
                <a:close/>
                <a:moveTo>
                  <a:pt x="63631" y="54671"/>
                </a:moveTo>
                <a:cubicBezTo>
                  <a:pt x="63593" y="54671"/>
                  <a:pt x="63517" y="54671"/>
                  <a:pt x="63442" y="54784"/>
                </a:cubicBezTo>
                <a:lnTo>
                  <a:pt x="63480" y="54973"/>
                </a:lnTo>
                <a:cubicBezTo>
                  <a:pt x="63480" y="54973"/>
                  <a:pt x="63517" y="54973"/>
                  <a:pt x="63517" y="55011"/>
                </a:cubicBezTo>
                <a:cubicBezTo>
                  <a:pt x="63593" y="55086"/>
                  <a:pt x="63669" y="55162"/>
                  <a:pt x="63820" y="55162"/>
                </a:cubicBezTo>
                <a:lnTo>
                  <a:pt x="63971" y="55011"/>
                </a:lnTo>
                <a:lnTo>
                  <a:pt x="63933" y="54973"/>
                </a:lnTo>
                <a:cubicBezTo>
                  <a:pt x="63896" y="54860"/>
                  <a:pt x="63782" y="54708"/>
                  <a:pt x="63631" y="54671"/>
                </a:cubicBezTo>
                <a:close/>
                <a:moveTo>
                  <a:pt x="1324" y="54746"/>
                </a:moveTo>
                <a:lnTo>
                  <a:pt x="1135" y="54860"/>
                </a:lnTo>
                <a:cubicBezTo>
                  <a:pt x="1135" y="54860"/>
                  <a:pt x="1097" y="54897"/>
                  <a:pt x="1097" y="54973"/>
                </a:cubicBezTo>
                <a:lnTo>
                  <a:pt x="1097" y="55011"/>
                </a:lnTo>
                <a:lnTo>
                  <a:pt x="1210" y="55124"/>
                </a:lnTo>
                <a:lnTo>
                  <a:pt x="1324" y="55124"/>
                </a:lnTo>
                <a:cubicBezTo>
                  <a:pt x="1351" y="55151"/>
                  <a:pt x="1415" y="55178"/>
                  <a:pt x="1504" y="55178"/>
                </a:cubicBezTo>
                <a:cubicBezTo>
                  <a:pt x="1541" y="55178"/>
                  <a:pt x="1582" y="55173"/>
                  <a:pt x="1626" y="55162"/>
                </a:cubicBezTo>
                <a:lnTo>
                  <a:pt x="1740" y="55049"/>
                </a:lnTo>
                <a:cubicBezTo>
                  <a:pt x="1740" y="54822"/>
                  <a:pt x="1475" y="54784"/>
                  <a:pt x="1362" y="54746"/>
                </a:cubicBezTo>
                <a:close/>
                <a:moveTo>
                  <a:pt x="31154" y="55219"/>
                </a:moveTo>
                <a:cubicBezTo>
                  <a:pt x="31156" y="55238"/>
                  <a:pt x="31162" y="55238"/>
                  <a:pt x="31192" y="55238"/>
                </a:cubicBezTo>
                <a:lnTo>
                  <a:pt x="31154" y="55219"/>
                </a:lnTo>
                <a:close/>
                <a:moveTo>
                  <a:pt x="89038" y="54822"/>
                </a:moveTo>
                <a:cubicBezTo>
                  <a:pt x="88886" y="54822"/>
                  <a:pt x="88735" y="54822"/>
                  <a:pt x="88660" y="54973"/>
                </a:cubicBezTo>
                <a:lnTo>
                  <a:pt x="88773" y="55124"/>
                </a:lnTo>
                <a:cubicBezTo>
                  <a:pt x="88735" y="55124"/>
                  <a:pt x="88697" y="55086"/>
                  <a:pt x="88697" y="55086"/>
                </a:cubicBezTo>
                <a:cubicBezTo>
                  <a:pt x="88697" y="55124"/>
                  <a:pt x="88697" y="55124"/>
                  <a:pt x="88697" y="55162"/>
                </a:cubicBezTo>
                <a:lnTo>
                  <a:pt x="88811" y="55275"/>
                </a:lnTo>
                <a:cubicBezTo>
                  <a:pt x="88855" y="55287"/>
                  <a:pt x="88893" y="55291"/>
                  <a:pt x="88925" y="55291"/>
                </a:cubicBezTo>
                <a:cubicBezTo>
                  <a:pt x="89003" y="55291"/>
                  <a:pt x="89049" y="55264"/>
                  <a:pt x="89075" y="55238"/>
                </a:cubicBezTo>
                <a:lnTo>
                  <a:pt x="89264" y="55162"/>
                </a:lnTo>
                <a:cubicBezTo>
                  <a:pt x="89302" y="55124"/>
                  <a:pt x="89302" y="55086"/>
                  <a:pt x="89302" y="55049"/>
                </a:cubicBezTo>
                <a:cubicBezTo>
                  <a:pt x="89302" y="54935"/>
                  <a:pt x="89189" y="54860"/>
                  <a:pt x="89038" y="54822"/>
                </a:cubicBezTo>
                <a:close/>
                <a:moveTo>
                  <a:pt x="31305" y="54973"/>
                </a:moveTo>
                <a:cubicBezTo>
                  <a:pt x="31268" y="54973"/>
                  <a:pt x="31230" y="54973"/>
                  <a:pt x="31192" y="55011"/>
                </a:cubicBezTo>
                <a:cubicBezTo>
                  <a:pt x="31116" y="55049"/>
                  <a:pt x="31078" y="55086"/>
                  <a:pt x="31078" y="55162"/>
                </a:cubicBezTo>
                <a:lnTo>
                  <a:pt x="31116" y="55200"/>
                </a:lnTo>
                <a:lnTo>
                  <a:pt x="31154" y="55219"/>
                </a:lnTo>
                <a:lnTo>
                  <a:pt x="31154" y="55219"/>
                </a:lnTo>
                <a:cubicBezTo>
                  <a:pt x="31154" y="55214"/>
                  <a:pt x="31154" y="55208"/>
                  <a:pt x="31154" y="55200"/>
                </a:cubicBezTo>
                <a:lnTo>
                  <a:pt x="31154" y="55200"/>
                </a:lnTo>
                <a:lnTo>
                  <a:pt x="31305" y="55313"/>
                </a:lnTo>
                <a:lnTo>
                  <a:pt x="31419" y="55313"/>
                </a:lnTo>
                <a:lnTo>
                  <a:pt x="31532" y="55275"/>
                </a:lnTo>
                <a:cubicBezTo>
                  <a:pt x="31570" y="55238"/>
                  <a:pt x="31570" y="55200"/>
                  <a:pt x="31570" y="55162"/>
                </a:cubicBezTo>
                <a:cubicBezTo>
                  <a:pt x="31570" y="55049"/>
                  <a:pt x="31457" y="54973"/>
                  <a:pt x="31305" y="54973"/>
                </a:cubicBezTo>
                <a:close/>
                <a:moveTo>
                  <a:pt x="39774" y="55086"/>
                </a:moveTo>
                <a:cubicBezTo>
                  <a:pt x="39623" y="55086"/>
                  <a:pt x="39510" y="55162"/>
                  <a:pt x="39510" y="55275"/>
                </a:cubicBezTo>
                <a:lnTo>
                  <a:pt x="39661" y="55275"/>
                </a:lnTo>
                <a:cubicBezTo>
                  <a:pt x="39661" y="55275"/>
                  <a:pt x="39661" y="55313"/>
                  <a:pt x="39661" y="55313"/>
                </a:cubicBezTo>
                <a:lnTo>
                  <a:pt x="39850" y="55313"/>
                </a:lnTo>
                <a:cubicBezTo>
                  <a:pt x="39850" y="55313"/>
                  <a:pt x="39850" y="55275"/>
                  <a:pt x="39850" y="55275"/>
                </a:cubicBezTo>
                <a:lnTo>
                  <a:pt x="40001" y="55275"/>
                </a:lnTo>
                <a:cubicBezTo>
                  <a:pt x="40001" y="55200"/>
                  <a:pt x="39963" y="55162"/>
                  <a:pt x="39925" y="55124"/>
                </a:cubicBezTo>
                <a:cubicBezTo>
                  <a:pt x="39850" y="55086"/>
                  <a:pt x="39812" y="55086"/>
                  <a:pt x="39774" y="55086"/>
                </a:cubicBezTo>
                <a:close/>
                <a:moveTo>
                  <a:pt x="84614" y="54822"/>
                </a:moveTo>
                <a:lnTo>
                  <a:pt x="84425" y="54973"/>
                </a:lnTo>
                <a:cubicBezTo>
                  <a:pt x="84425" y="55011"/>
                  <a:pt x="84425" y="55049"/>
                  <a:pt x="84425" y="55049"/>
                </a:cubicBezTo>
                <a:cubicBezTo>
                  <a:pt x="84387" y="55086"/>
                  <a:pt x="84387" y="55124"/>
                  <a:pt x="84387" y="55162"/>
                </a:cubicBezTo>
                <a:cubicBezTo>
                  <a:pt x="84387" y="55275"/>
                  <a:pt x="84538" y="55313"/>
                  <a:pt x="84576" y="55313"/>
                </a:cubicBezTo>
                <a:lnTo>
                  <a:pt x="84765" y="55162"/>
                </a:lnTo>
                <a:cubicBezTo>
                  <a:pt x="84765" y="55162"/>
                  <a:pt x="84765" y="55124"/>
                  <a:pt x="84765" y="55086"/>
                </a:cubicBezTo>
                <a:cubicBezTo>
                  <a:pt x="84803" y="55086"/>
                  <a:pt x="84803" y="55049"/>
                  <a:pt x="84803" y="55011"/>
                </a:cubicBezTo>
                <a:cubicBezTo>
                  <a:pt x="84803" y="54897"/>
                  <a:pt x="84652" y="54860"/>
                  <a:pt x="84614" y="54822"/>
                </a:cubicBezTo>
                <a:close/>
                <a:moveTo>
                  <a:pt x="61665" y="54784"/>
                </a:moveTo>
                <a:cubicBezTo>
                  <a:pt x="61551" y="54784"/>
                  <a:pt x="61325" y="54822"/>
                  <a:pt x="61249" y="55011"/>
                </a:cubicBezTo>
                <a:lnTo>
                  <a:pt x="61400" y="55162"/>
                </a:lnTo>
                <a:cubicBezTo>
                  <a:pt x="61400" y="55162"/>
                  <a:pt x="61438" y="55200"/>
                  <a:pt x="61438" y="55238"/>
                </a:cubicBezTo>
                <a:cubicBezTo>
                  <a:pt x="61476" y="55313"/>
                  <a:pt x="61551" y="55389"/>
                  <a:pt x="61665" y="55389"/>
                </a:cubicBezTo>
                <a:cubicBezTo>
                  <a:pt x="61778" y="55389"/>
                  <a:pt x="61854" y="55313"/>
                  <a:pt x="61892" y="55275"/>
                </a:cubicBezTo>
                <a:lnTo>
                  <a:pt x="61816" y="55086"/>
                </a:lnTo>
                <a:cubicBezTo>
                  <a:pt x="61854" y="55086"/>
                  <a:pt x="61892" y="55124"/>
                  <a:pt x="61892" y="55200"/>
                </a:cubicBezTo>
                <a:cubicBezTo>
                  <a:pt x="61892" y="55200"/>
                  <a:pt x="61892" y="55200"/>
                  <a:pt x="61892" y="55162"/>
                </a:cubicBezTo>
                <a:lnTo>
                  <a:pt x="61854" y="55011"/>
                </a:lnTo>
                <a:lnTo>
                  <a:pt x="61778" y="54973"/>
                </a:lnTo>
                <a:cubicBezTo>
                  <a:pt x="61778" y="54973"/>
                  <a:pt x="61778" y="54973"/>
                  <a:pt x="61778" y="54935"/>
                </a:cubicBezTo>
                <a:lnTo>
                  <a:pt x="61665" y="54784"/>
                </a:lnTo>
                <a:close/>
                <a:moveTo>
                  <a:pt x="9453" y="55049"/>
                </a:moveTo>
                <a:cubicBezTo>
                  <a:pt x="9377" y="55049"/>
                  <a:pt x="9150" y="55086"/>
                  <a:pt x="9150" y="55275"/>
                </a:cubicBezTo>
                <a:lnTo>
                  <a:pt x="9188" y="55389"/>
                </a:lnTo>
                <a:cubicBezTo>
                  <a:pt x="9256" y="55457"/>
                  <a:pt x="9324" y="55471"/>
                  <a:pt x="9384" y="55471"/>
                </a:cubicBezTo>
                <a:cubicBezTo>
                  <a:pt x="9424" y="55471"/>
                  <a:pt x="9460" y="55465"/>
                  <a:pt x="9490" y="55465"/>
                </a:cubicBezTo>
                <a:lnTo>
                  <a:pt x="9755" y="55389"/>
                </a:lnTo>
                <a:lnTo>
                  <a:pt x="9755" y="55351"/>
                </a:lnTo>
                <a:cubicBezTo>
                  <a:pt x="9755" y="55238"/>
                  <a:pt x="9717" y="55162"/>
                  <a:pt x="9642" y="55086"/>
                </a:cubicBezTo>
                <a:lnTo>
                  <a:pt x="9528" y="55049"/>
                </a:lnTo>
                <a:close/>
                <a:moveTo>
                  <a:pt x="18253" y="55071"/>
                </a:moveTo>
                <a:cubicBezTo>
                  <a:pt x="18230" y="55071"/>
                  <a:pt x="18208" y="55075"/>
                  <a:pt x="18186" y="55086"/>
                </a:cubicBezTo>
                <a:cubicBezTo>
                  <a:pt x="18073" y="55162"/>
                  <a:pt x="18035" y="55351"/>
                  <a:pt x="18148" y="55465"/>
                </a:cubicBezTo>
                <a:cubicBezTo>
                  <a:pt x="18173" y="55465"/>
                  <a:pt x="18215" y="55481"/>
                  <a:pt x="18252" y="55481"/>
                </a:cubicBezTo>
                <a:cubicBezTo>
                  <a:pt x="18270" y="55481"/>
                  <a:pt x="18287" y="55477"/>
                  <a:pt x="18300" y="55465"/>
                </a:cubicBezTo>
                <a:lnTo>
                  <a:pt x="18375" y="55427"/>
                </a:lnTo>
                <a:lnTo>
                  <a:pt x="18300" y="55427"/>
                </a:lnTo>
                <a:lnTo>
                  <a:pt x="18489" y="55313"/>
                </a:lnTo>
                <a:lnTo>
                  <a:pt x="18489" y="55200"/>
                </a:lnTo>
                <a:lnTo>
                  <a:pt x="18413" y="55124"/>
                </a:lnTo>
                <a:cubicBezTo>
                  <a:pt x="18359" y="55098"/>
                  <a:pt x="18306" y="55071"/>
                  <a:pt x="18253" y="55071"/>
                </a:cubicBezTo>
                <a:close/>
                <a:moveTo>
                  <a:pt x="87336" y="55086"/>
                </a:moveTo>
                <a:lnTo>
                  <a:pt x="87072" y="55162"/>
                </a:lnTo>
                <a:cubicBezTo>
                  <a:pt x="87072" y="55162"/>
                  <a:pt x="87072" y="55162"/>
                  <a:pt x="87034" y="55200"/>
                </a:cubicBezTo>
                <a:cubicBezTo>
                  <a:pt x="86996" y="55238"/>
                  <a:pt x="86958" y="55275"/>
                  <a:pt x="86958" y="55351"/>
                </a:cubicBezTo>
                <a:cubicBezTo>
                  <a:pt x="86958" y="55389"/>
                  <a:pt x="86996" y="55465"/>
                  <a:pt x="87147" y="55465"/>
                </a:cubicBezTo>
                <a:lnTo>
                  <a:pt x="87298" y="55389"/>
                </a:lnTo>
                <a:lnTo>
                  <a:pt x="87298" y="55389"/>
                </a:lnTo>
                <a:cubicBezTo>
                  <a:pt x="87298" y="55389"/>
                  <a:pt x="87298" y="55427"/>
                  <a:pt x="87261" y="55427"/>
                </a:cubicBezTo>
                <a:cubicBezTo>
                  <a:pt x="87242" y="55446"/>
                  <a:pt x="87223" y="55446"/>
                  <a:pt x="87209" y="55446"/>
                </a:cubicBezTo>
                <a:cubicBezTo>
                  <a:pt x="87194" y="55446"/>
                  <a:pt x="87185" y="55446"/>
                  <a:pt x="87185" y="55465"/>
                </a:cubicBezTo>
                <a:cubicBezTo>
                  <a:pt x="87235" y="55465"/>
                  <a:pt x="87303" y="55498"/>
                  <a:pt x="87387" y="55498"/>
                </a:cubicBezTo>
                <a:cubicBezTo>
                  <a:pt x="87429" y="55498"/>
                  <a:pt x="87475" y="55490"/>
                  <a:pt x="87525" y="55465"/>
                </a:cubicBezTo>
                <a:lnTo>
                  <a:pt x="87601" y="55389"/>
                </a:lnTo>
                <a:cubicBezTo>
                  <a:pt x="87601" y="55351"/>
                  <a:pt x="87601" y="55313"/>
                  <a:pt x="87601" y="55313"/>
                </a:cubicBezTo>
                <a:cubicBezTo>
                  <a:pt x="87601" y="55124"/>
                  <a:pt x="87412" y="55086"/>
                  <a:pt x="87374" y="55086"/>
                </a:cubicBezTo>
                <a:close/>
                <a:moveTo>
                  <a:pt x="17392" y="55049"/>
                </a:moveTo>
                <a:lnTo>
                  <a:pt x="17241" y="55200"/>
                </a:lnTo>
                <a:cubicBezTo>
                  <a:pt x="17241" y="55200"/>
                  <a:pt x="17241" y="55238"/>
                  <a:pt x="17241" y="55238"/>
                </a:cubicBezTo>
                <a:cubicBezTo>
                  <a:pt x="17203" y="55275"/>
                  <a:pt x="17165" y="55313"/>
                  <a:pt x="17165" y="55389"/>
                </a:cubicBezTo>
                <a:cubicBezTo>
                  <a:pt x="17165" y="55427"/>
                  <a:pt x="17203" y="55502"/>
                  <a:pt x="17354" y="55540"/>
                </a:cubicBezTo>
                <a:lnTo>
                  <a:pt x="17468" y="55502"/>
                </a:lnTo>
                <a:cubicBezTo>
                  <a:pt x="17543" y="55465"/>
                  <a:pt x="17657" y="55351"/>
                  <a:pt x="17657" y="55238"/>
                </a:cubicBezTo>
                <a:cubicBezTo>
                  <a:pt x="17657" y="55200"/>
                  <a:pt x="17657" y="55124"/>
                  <a:pt x="17619" y="55124"/>
                </a:cubicBezTo>
                <a:cubicBezTo>
                  <a:pt x="17543" y="55049"/>
                  <a:pt x="17468" y="55049"/>
                  <a:pt x="17392" y="55049"/>
                </a:cubicBezTo>
                <a:close/>
                <a:moveTo>
                  <a:pt x="70890" y="55238"/>
                </a:moveTo>
                <a:cubicBezTo>
                  <a:pt x="70814" y="55238"/>
                  <a:pt x="70663" y="55275"/>
                  <a:pt x="70625" y="55389"/>
                </a:cubicBezTo>
                <a:lnTo>
                  <a:pt x="70776" y="55540"/>
                </a:lnTo>
                <a:cubicBezTo>
                  <a:pt x="70739" y="55540"/>
                  <a:pt x="70701" y="55503"/>
                  <a:pt x="70701" y="55502"/>
                </a:cubicBezTo>
                <a:lnTo>
                  <a:pt x="70701" y="55502"/>
                </a:lnTo>
                <a:cubicBezTo>
                  <a:pt x="70739" y="55540"/>
                  <a:pt x="70739" y="55616"/>
                  <a:pt x="70852" y="55654"/>
                </a:cubicBezTo>
                <a:lnTo>
                  <a:pt x="71041" y="55540"/>
                </a:lnTo>
                <a:cubicBezTo>
                  <a:pt x="71041" y="55502"/>
                  <a:pt x="71079" y="55465"/>
                  <a:pt x="71079" y="55389"/>
                </a:cubicBezTo>
                <a:lnTo>
                  <a:pt x="71079" y="55351"/>
                </a:lnTo>
                <a:lnTo>
                  <a:pt x="70928" y="55238"/>
                </a:lnTo>
                <a:close/>
                <a:moveTo>
                  <a:pt x="63555" y="55502"/>
                </a:moveTo>
                <a:cubicBezTo>
                  <a:pt x="63480" y="55502"/>
                  <a:pt x="63404" y="55502"/>
                  <a:pt x="63328" y="55540"/>
                </a:cubicBezTo>
                <a:cubicBezTo>
                  <a:pt x="63253" y="55616"/>
                  <a:pt x="63253" y="55691"/>
                  <a:pt x="63291" y="55767"/>
                </a:cubicBezTo>
                <a:lnTo>
                  <a:pt x="63404" y="55843"/>
                </a:lnTo>
                <a:cubicBezTo>
                  <a:pt x="63435" y="55846"/>
                  <a:pt x="63463" y="55848"/>
                  <a:pt x="63489" y="55848"/>
                </a:cubicBezTo>
                <a:cubicBezTo>
                  <a:pt x="63751" y="55848"/>
                  <a:pt x="63782" y="55688"/>
                  <a:pt x="63782" y="55654"/>
                </a:cubicBezTo>
                <a:lnTo>
                  <a:pt x="63631" y="55502"/>
                </a:lnTo>
                <a:close/>
                <a:moveTo>
                  <a:pt x="19661" y="55313"/>
                </a:moveTo>
                <a:cubicBezTo>
                  <a:pt x="19396" y="55313"/>
                  <a:pt x="19169" y="55389"/>
                  <a:pt x="19056" y="55578"/>
                </a:cubicBezTo>
                <a:lnTo>
                  <a:pt x="19207" y="55729"/>
                </a:lnTo>
                <a:cubicBezTo>
                  <a:pt x="19207" y="55767"/>
                  <a:pt x="19245" y="55767"/>
                  <a:pt x="19245" y="55805"/>
                </a:cubicBezTo>
                <a:cubicBezTo>
                  <a:pt x="19320" y="55880"/>
                  <a:pt x="19434" y="55880"/>
                  <a:pt x="19509" y="55880"/>
                </a:cubicBezTo>
                <a:lnTo>
                  <a:pt x="19585" y="55880"/>
                </a:lnTo>
                <a:cubicBezTo>
                  <a:pt x="19585" y="55880"/>
                  <a:pt x="19585" y="55880"/>
                  <a:pt x="19547" y="55843"/>
                </a:cubicBezTo>
                <a:lnTo>
                  <a:pt x="19547" y="55843"/>
                </a:lnTo>
                <a:lnTo>
                  <a:pt x="19774" y="55880"/>
                </a:lnTo>
                <a:cubicBezTo>
                  <a:pt x="19850" y="55805"/>
                  <a:pt x="19850" y="55654"/>
                  <a:pt x="19850" y="55616"/>
                </a:cubicBezTo>
                <a:cubicBezTo>
                  <a:pt x="19850" y="55540"/>
                  <a:pt x="19850" y="55427"/>
                  <a:pt x="19774" y="55351"/>
                </a:cubicBezTo>
                <a:lnTo>
                  <a:pt x="19661" y="55313"/>
                </a:lnTo>
                <a:close/>
                <a:moveTo>
                  <a:pt x="39699" y="55616"/>
                </a:moveTo>
                <a:cubicBezTo>
                  <a:pt x="39472" y="55616"/>
                  <a:pt x="39396" y="55691"/>
                  <a:pt x="39434" y="55843"/>
                </a:cubicBezTo>
                <a:lnTo>
                  <a:pt x="39547" y="55956"/>
                </a:lnTo>
                <a:lnTo>
                  <a:pt x="39661" y="55956"/>
                </a:lnTo>
                <a:lnTo>
                  <a:pt x="39812" y="55843"/>
                </a:lnTo>
                <a:cubicBezTo>
                  <a:pt x="39812" y="55843"/>
                  <a:pt x="39850" y="55805"/>
                  <a:pt x="39850" y="55767"/>
                </a:cubicBezTo>
                <a:lnTo>
                  <a:pt x="39699" y="55616"/>
                </a:lnTo>
                <a:close/>
                <a:moveTo>
                  <a:pt x="85937" y="55616"/>
                </a:moveTo>
                <a:lnTo>
                  <a:pt x="85786" y="55654"/>
                </a:lnTo>
                <a:cubicBezTo>
                  <a:pt x="85711" y="55654"/>
                  <a:pt x="85521" y="55691"/>
                  <a:pt x="85521" y="55956"/>
                </a:cubicBezTo>
                <a:lnTo>
                  <a:pt x="85559" y="56032"/>
                </a:lnTo>
                <a:cubicBezTo>
                  <a:pt x="85626" y="56076"/>
                  <a:pt x="85692" y="56094"/>
                  <a:pt x="85766" y="56094"/>
                </a:cubicBezTo>
                <a:cubicBezTo>
                  <a:pt x="85819" y="56094"/>
                  <a:pt x="85875" y="56085"/>
                  <a:pt x="85937" y="56069"/>
                </a:cubicBezTo>
                <a:cubicBezTo>
                  <a:pt x="86051" y="56032"/>
                  <a:pt x="86126" y="55918"/>
                  <a:pt x="86126" y="55843"/>
                </a:cubicBezTo>
                <a:cubicBezTo>
                  <a:pt x="86126" y="55729"/>
                  <a:pt x="86051" y="55654"/>
                  <a:pt x="85937" y="55616"/>
                </a:cubicBezTo>
                <a:close/>
                <a:moveTo>
                  <a:pt x="14254" y="55502"/>
                </a:moveTo>
                <a:cubicBezTo>
                  <a:pt x="14141" y="55502"/>
                  <a:pt x="13876" y="55540"/>
                  <a:pt x="13876" y="55880"/>
                </a:cubicBezTo>
                <a:cubicBezTo>
                  <a:pt x="13876" y="55918"/>
                  <a:pt x="13876" y="55956"/>
                  <a:pt x="13876" y="55994"/>
                </a:cubicBezTo>
                <a:lnTo>
                  <a:pt x="13989" y="56107"/>
                </a:lnTo>
                <a:cubicBezTo>
                  <a:pt x="14065" y="56107"/>
                  <a:pt x="14178" y="56107"/>
                  <a:pt x="14292" y="56032"/>
                </a:cubicBezTo>
                <a:cubicBezTo>
                  <a:pt x="14330" y="55994"/>
                  <a:pt x="14368" y="55918"/>
                  <a:pt x="14330" y="55805"/>
                </a:cubicBezTo>
                <a:cubicBezTo>
                  <a:pt x="14330" y="55767"/>
                  <a:pt x="14330" y="55729"/>
                  <a:pt x="14368" y="55691"/>
                </a:cubicBezTo>
                <a:lnTo>
                  <a:pt x="14254" y="55502"/>
                </a:lnTo>
                <a:close/>
                <a:moveTo>
                  <a:pt x="40228" y="55767"/>
                </a:moveTo>
                <a:lnTo>
                  <a:pt x="40077" y="55880"/>
                </a:lnTo>
                <a:cubicBezTo>
                  <a:pt x="40039" y="56069"/>
                  <a:pt x="40152" y="56183"/>
                  <a:pt x="40304" y="56221"/>
                </a:cubicBezTo>
                <a:lnTo>
                  <a:pt x="40455" y="56107"/>
                </a:lnTo>
                <a:cubicBezTo>
                  <a:pt x="40455" y="56107"/>
                  <a:pt x="40493" y="56107"/>
                  <a:pt x="40493" y="56069"/>
                </a:cubicBezTo>
                <a:cubicBezTo>
                  <a:pt x="40493" y="56069"/>
                  <a:pt x="40530" y="55994"/>
                  <a:pt x="40530" y="55918"/>
                </a:cubicBezTo>
                <a:cubicBezTo>
                  <a:pt x="40530" y="55918"/>
                  <a:pt x="40530" y="55880"/>
                  <a:pt x="40530" y="55843"/>
                </a:cubicBezTo>
                <a:lnTo>
                  <a:pt x="40379" y="55767"/>
                </a:lnTo>
                <a:close/>
                <a:moveTo>
                  <a:pt x="90399" y="55880"/>
                </a:moveTo>
                <a:cubicBezTo>
                  <a:pt x="90285" y="55880"/>
                  <a:pt x="90172" y="55918"/>
                  <a:pt x="90172" y="56069"/>
                </a:cubicBezTo>
                <a:lnTo>
                  <a:pt x="90285" y="56221"/>
                </a:lnTo>
                <a:cubicBezTo>
                  <a:pt x="90399" y="56221"/>
                  <a:pt x="90474" y="56221"/>
                  <a:pt x="90550" y="56145"/>
                </a:cubicBezTo>
                <a:lnTo>
                  <a:pt x="90588" y="56032"/>
                </a:lnTo>
                <a:cubicBezTo>
                  <a:pt x="90588" y="55956"/>
                  <a:pt x="90512" y="55880"/>
                  <a:pt x="90399" y="55880"/>
                </a:cubicBezTo>
                <a:close/>
                <a:moveTo>
                  <a:pt x="14661" y="55875"/>
                </a:moveTo>
                <a:cubicBezTo>
                  <a:pt x="14399" y="55875"/>
                  <a:pt x="14364" y="56035"/>
                  <a:pt x="14330" y="56069"/>
                </a:cubicBezTo>
                <a:lnTo>
                  <a:pt x="14481" y="56221"/>
                </a:lnTo>
                <a:lnTo>
                  <a:pt x="14557" y="56221"/>
                </a:lnTo>
                <a:cubicBezTo>
                  <a:pt x="14594" y="56221"/>
                  <a:pt x="14632" y="56258"/>
                  <a:pt x="14746" y="56258"/>
                </a:cubicBezTo>
                <a:lnTo>
                  <a:pt x="14859" y="56145"/>
                </a:lnTo>
                <a:lnTo>
                  <a:pt x="14859" y="55994"/>
                </a:lnTo>
                <a:lnTo>
                  <a:pt x="14746" y="55880"/>
                </a:lnTo>
                <a:cubicBezTo>
                  <a:pt x="14715" y="55877"/>
                  <a:pt x="14687" y="55875"/>
                  <a:pt x="14661" y="55875"/>
                </a:cubicBezTo>
                <a:close/>
                <a:moveTo>
                  <a:pt x="63253" y="55805"/>
                </a:moveTo>
                <a:cubicBezTo>
                  <a:pt x="63026" y="55805"/>
                  <a:pt x="62950" y="55918"/>
                  <a:pt x="62875" y="56032"/>
                </a:cubicBezTo>
                <a:lnTo>
                  <a:pt x="62875" y="56183"/>
                </a:lnTo>
                <a:cubicBezTo>
                  <a:pt x="62958" y="56238"/>
                  <a:pt x="63041" y="56273"/>
                  <a:pt x="63124" y="56273"/>
                </a:cubicBezTo>
                <a:cubicBezTo>
                  <a:pt x="63154" y="56273"/>
                  <a:pt x="63185" y="56269"/>
                  <a:pt x="63215" y="56258"/>
                </a:cubicBezTo>
                <a:cubicBezTo>
                  <a:pt x="63328" y="56221"/>
                  <a:pt x="63404" y="56107"/>
                  <a:pt x="63404" y="55994"/>
                </a:cubicBezTo>
                <a:cubicBezTo>
                  <a:pt x="63404" y="55956"/>
                  <a:pt x="63366" y="55880"/>
                  <a:pt x="63328" y="55843"/>
                </a:cubicBezTo>
                <a:lnTo>
                  <a:pt x="63253" y="55805"/>
                </a:lnTo>
                <a:close/>
                <a:moveTo>
                  <a:pt x="19472" y="55918"/>
                </a:moveTo>
                <a:lnTo>
                  <a:pt x="19358" y="56032"/>
                </a:lnTo>
                <a:cubicBezTo>
                  <a:pt x="19283" y="55994"/>
                  <a:pt x="19245" y="55994"/>
                  <a:pt x="19169" y="55994"/>
                </a:cubicBezTo>
                <a:cubicBezTo>
                  <a:pt x="19156" y="55987"/>
                  <a:pt x="19141" y="55984"/>
                  <a:pt x="19125" y="55984"/>
                </a:cubicBezTo>
                <a:cubicBezTo>
                  <a:pt x="19046" y="55984"/>
                  <a:pt x="18942" y="56058"/>
                  <a:pt x="18942" y="56183"/>
                </a:cubicBezTo>
                <a:lnTo>
                  <a:pt x="19056" y="56334"/>
                </a:lnTo>
                <a:cubicBezTo>
                  <a:pt x="19093" y="56334"/>
                  <a:pt x="19131" y="56410"/>
                  <a:pt x="19207" y="56410"/>
                </a:cubicBezTo>
                <a:lnTo>
                  <a:pt x="19320" y="56372"/>
                </a:lnTo>
                <a:cubicBezTo>
                  <a:pt x="19358" y="56372"/>
                  <a:pt x="19396" y="56334"/>
                  <a:pt x="19396" y="56296"/>
                </a:cubicBezTo>
                <a:cubicBezTo>
                  <a:pt x="19434" y="56315"/>
                  <a:pt x="19462" y="56325"/>
                  <a:pt x="19490" y="56325"/>
                </a:cubicBezTo>
                <a:cubicBezTo>
                  <a:pt x="19519" y="56325"/>
                  <a:pt x="19547" y="56315"/>
                  <a:pt x="19585" y="56296"/>
                </a:cubicBezTo>
                <a:cubicBezTo>
                  <a:pt x="19661" y="56258"/>
                  <a:pt x="19698" y="56183"/>
                  <a:pt x="19698" y="56107"/>
                </a:cubicBezTo>
                <a:cubicBezTo>
                  <a:pt x="19698" y="56032"/>
                  <a:pt x="19661" y="55994"/>
                  <a:pt x="19623" y="55956"/>
                </a:cubicBezTo>
                <a:cubicBezTo>
                  <a:pt x="19585" y="55918"/>
                  <a:pt x="19509" y="55918"/>
                  <a:pt x="19472" y="55918"/>
                </a:cubicBezTo>
                <a:close/>
                <a:moveTo>
                  <a:pt x="51532" y="55767"/>
                </a:moveTo>
                <a:lnTo>
                  <a:pt x="51419" y="55843"/>
                </a:lnTo>
                <a:cubicBezTo>
                  <a:pt x="51381" y="55956"/>
                  <a:pt x="51306" y="56069"/>
                  <a:pt x="51306" y="56145"/>
                </a:cubicBezTo>
                <a:cubicBezTo>
                  <a:pt x="51306" y="56334"/>
                  <a:pt x="51419" y="56448"/>
                  <a:pt x="51646" y="56448"/>
                </a:cubicBezTo>
                <a:lnTo>
                  <a:pt x="51797" y="56372"/>
                </a:lnTo>
                <a:cubicBezTo>
                  <a:pt x="51797" y="56334"/>
                  <a:pt x="51835" y="56296"/>
                  <a:pt x="51873" y="56221"/>
                </a:cubicBezTo>
                <a:cubicBezTo>
                  <a:pt x="51910" y="56183"/>
                  <a:pt x="51986" y="56069"/>
                  <a:pt x="51986" y="55956"/>
                </a:cubicBezTo>
                <a:cubicBezTo>
                  <a:pt x="51986" y="55918"/>
                  <a:pt x="51986" y="55880"/>
                  <a:pt x="51986" y="55880"/>
                </a:cubicBezTo>
                <a:lnTo>
                  <a:pt x="51835" y="55767"/>
                </a:lnTo>
                <a:close/>
                <a:moveTo>
                  <a:pt x="18262" y="55654"/>
                </a:moveTo>
                <a:cubicBezTo>
                  <a:pt x="18224" y="55654"/>
                  <a:pt x="18110" y="55654"/>
                  <a:pt x="18035" y="55767"/>
                </a:cubicBezTo>
                <a:lnTo>
                  <a:pt x="18073" y="55843"/>
                </a:lnTo>
                <a:cubicBezTo>
                  <a:pt x="18035" y="55918"/>
                  <a:pt x="17997" y="55994"/>
                  <a:pt x="18035" y="56107"/>
                </a:cubicBezTo>
                <a:lnTo>
                  <a:pt x="18110" y="56145"/>
                </a:lnTo>
                <a:cubicBezTo>
                  <a:pt x="18035" y="56145"/>
                  <a:pt x="17959" y="56221"/>
                  <a:pt x="17959" y="56258"/>
                </a:cubicBezTo>
                <a:lnTo>
                  <a:pt x="18073" y="56410"/>
                </a:lnTo>
                <a:lnTo>
                  <a:pt x="18035" y="56410"/>
                </a:lnTo>
                <a:cubicBezTo>
                  <a:pt x="18110" y="56485"/>
                  <a:pt x="18186" y="56523"/>
                  <a:pt x="18300" y="56523"/>
                </a:cubicBezTo>
                <a:lnTo>
                  <a:pt x="18413" y="56448"/>
                </a:lnTo>
                <a:cubicBezTo>
                  <a:pt x="18413" y="56410"/>
                  <a:pt x="18413" y="56410"/>
                  <a:pt x="18413" y="56372"/>
                </a:cubicBezTo>
                <a:cubicBezTo>
                  <a:pt x="18413" y="56296"/>
                  <a:pt x="18375" y="56221"/>
                  <a:pt x="18300" y="56183"/>
                </a:cubicBezTo>
                <a:cubicBezTo>
                  <a:pt x="18337" y="56145"/>
                  <a:pt x="18375" y="56145"/>
                  <a:pt x="18375" y="56145"/>
                </a:cubicBezTo>
                <a:cubicBezTo>
                  <a:pt x="18451" y="56107"/>
                  <a:pt x="18489" y="56032"/>
                  <a:pt x="18489" y="55956"/>
                </a:cubicBezTo>
                <a:cubicBezTo>
                  <a:pt x="18489" y="55843"/>
                  <a:pt x="18413" y="55691"/>
                  <a:pt x="18262" y="55654"/>
                </a:cubicBezTo>
                <a:close/>
                <a:moveTo>
                  <a:pt x="53347" y="56069"/>
                </a:moveTo>
                <a:cubicBezTo>
                  <a:pt x="53196" y="56069"/>
                  <a:pt x="52893" y="56221"/>
                  <a:pt x="52856" y="56485"/>
                </a:cubicBezTo>
                <a:lnTo>
                  <a:pt x="52893" y="56599"/>
                </a:lnTo>
                <a:cubicBezTo>
                  <a:pt x="52950" y="56637"/>
                  <a:pt x="53007" y="56655"/>
                  <a:pt x="53068" y="56655"/>
                </a:cubicBezTo>
                <a:cubicBezTo>
                  <a:pt x="53130" y="56655"/>
                  <a:pt x="53196" y="56637"/>
                  <a:pt x="53272" y="56599"/>
                </a:cubicBezTo>
                <a:cubicBezTo>
                  <a:pt x="53423" y="56561"/>
                  <a:pt x="53536" y="56410"/>
                  <a:pt x="53536" y="56296"/>
                </a:cubicBezTo>
                <a:cubicBezTo>
                  <a:pt x="53536" y="56221"/>
                  <a:pt x="53498" y="56145"/>
                  <a:pt x="53461" y="56107"/>
                </a:cubicBezTo>
                <a:lnTo>
                  <a:pt x="53347" y="56069"/>
                </a:lnTo>
                <a:close/>
                <a:moveTo>
                  <a:pt x="87979" y="56372"/>
                </a:moveTo>
                <a:lnTo>
                  <a:pt x="87828" y="56448"/>
                </a:lnTo>
                <a:cubicBezTo>
                  <a:pt x="87752" y="56561"/>
                  <a:pt x="87752" y="56712"/>
                  <a:pt x="87866" y="56788"/>
                </a:cubicBezTo>
                <a:lnTo>
                  <a:pt x="88055" y="56750"/>
                </a:lnTo>
                <a:lnTo>
                  <a:pt x="88206" y="56674"/>
                </a:lnTo>
                <a:lnTo>
                  <a:pt x="88206" y="56561"/>
                </a:lnTo>
                <a:lnTo>
                  <a:pt x="88092" y="56448"/>
                </a:lnTo>
                <a:cubicBezTo>
                  <a:pt x="88055" y="56410"/>
                  <a:pt x="88017" y="56410"/>
                  <a:pt x="87979" y="56372"/>
                </a:cubicBezTo>
                <a:close/>
                <a:moveTo>
                  <a:pt x="57468" y="56485"/>
                </a:moveTo>
                <a:cubicBezTo>
                  <a:pt x="57355" y="56523"/>
                  <a:pt x="57241" y="56637"/>
                  <a:pt x="57241" y="56750"/>
                </a:cubicBezTo>
                <a:cubicBezTo>
                  <a:pt x="57241" y="56826"/>
                  <a:pt x="57279" y="56863"/>
                  <a:pt x="57393" y="56901"/>
                </a:cubicBezTo>
                <a:lnTo>
                  <a:pt x="57582" y="56826"/>
                </a:lnTo>
                <a:cubicBezTo>
                  <a:pt x="57582" y="56826"/>
                  <a:pt x="57582" y="56863"/>
                  <a:pt x="57582" y="56863"/>
                </a:cubicBezTo>
                <a:cubicBezTo>
                  <a:pt x="57619" y="56863"/>
                  <a:pt x="57771" y="56826"/>
                  <a:pt x="57771" y="56674"/>
                </a:cubicBezTo>
                <a:lnTo>
                  <a:pt x="57733" y="56599"/>
                </a:lnTo>
                <a:cubicBezTo>
                  <a:pt x="57695" y="56523"/>
                  <a:pt x="57582" y="56485"/>
                  <a:pt x="57468" y="56485"/>
                </a:cubicBezTo>
                <a:close/>
                <a:moveTo>
                  <a:pt x="13914" y="56599"/>
                </a:moveTo>
                <a:cubicBezTo>
                  <a:pt x="13838" y="56637"/>
                  <a:pt x="13763" y="56712"/>
                  <a:pt x="13763" y="56788"/>
                </a:cubicBezTo>
                <a:lnTo>
                  <a:pt x="13876" y="56939"/>
                </a:lnTo>
                <a:cubicBezTo>
                  <a:pt x="13906" y="56939"/>
                  <a:pt x="13961" y="56987"/>
                  <a:pt x="14039" y="56987"/>
                </a:cubicBezTo>
                <a:cubicBezTo>
                  <a:pt x="14059" y="56987"/>
                  <a:pt x="14080" y="56984"/>
                  <a:pt x="14103" y="56977"/>
                </a:cubicBezTo>
                <a:lnTo>
                  <a:pt x="14178" y="56863"/>
                </a:lnTo>
                <a:lnTo>
                  <a:pt x="14178" y="56750"/>
                </a:lnTo>
                <a:lnTo>
                  <a:pt x="14141" y="56674"/>
                </a:lnTo>
                <a:cubicBezTo>
                  <a:pt x="14065" y="56599"/>
                  <a:pt x="13989" y="56599"/>
                  <a:pt x="13914" y="56599"/>
                </a:cubicBezTo>
                <a:close/>
                <a:moveTo>
                  <a:pt x="80266" y="56599"/>
                </a:moveTo>
                <a:lnTo>
                  <a:pt x="80077" y="56750"/>
                </a:lnTo>
                <a:cubicBezTo>
                  <a:pt x="80077" y="56826"/>
                  <a:pt x="80115" y="56901"/>
                  <a:pt x="80191" y="56939"/>
                </a:cubicBezTo>
                <a:cubicBezTo>
                  <a:pt x="80217" y="56966"/>
                  <a:pt x="80244" y="56992"/>
                  <a:pt x="80298" y="56992"/>
                </a:cubicBezTo>
                <a:cubicBezTo>
                  <a:pt x="80320" y="56992"/>
                  <a:pt x="80346" y="56988"/>
                  <a:pt x="80380" y="56977"/>
                </a:cubicBezTo>
                <a:lnTo>
                  <a:pt x="80493" y="56863"/>
                </a:lnTo>
                <a:cubicBezTo>
                  <a:pt x="80493" y="56750"/>
                  <a:pt x="80417" y="56637"/>
                  <a:pt x="80266" y="56599"/>
                </a:cubicBezTo>
                <a:close/>
                <a:moveTo>
                  <a:pt x="83837" y="56763"/>
                </a:moveTo>
                <a:cubicBezTo>
                  <a:pt x="83788" y="56763"/>
                  <a:pt x="83732" y="56772"/>
                  <a:pt x="83669" y="56788"/>
                </a:cubicBezTo>
                <a:cubicBezTo>
                  <a:pt x="83480" y="56826"/>
                  <a:pt x="83480" y="56901"/>
                  <a:pt x="83480" y="56939"/>
                </a:cubicBezTo>
                <a:lnTo>
                  <a:pt x="83555" y="57015"/>
                </a:lnTo>
                <a:cubicBezTo>
                  <a:pt x="83555" y="57052"/>
                  <a:pt x="83593" y="57052"/>
                  <a:pt x="83593" y="57052"/>
                </a:cubicBezTo>
                <a:cubicBezTo>
                  <a:pt x="83593" y="57090"/>
                  <a:pt x="83631" y="57166"/>
                  <a:pt x="83782" y="57204"/>
                </a:cubicBezTo>
                <a:lnTo>
                  <a:pt x="83934" y="57090"/>
                </a:lnTo>
                <a:cubicBezTo>
                  <a:pt x="83971" y="57052"/>
                  <a:pt x="84009" y="57015"/>
                  <a:pt x="84047" y="56939"/>
                </a:cubicBezTo>
                <a:lnTo>
                  <a:pt x="84009" y="56826"/>
                </a:lnTo>
                <a:cubicBezTo>
                  <a:pt x="83965" y="56781"/>
                  <a:pt x="83908" y="56763"/>
                  <a:pt x="83837" y="56763"/>
                </a:cubicBezTo>
                <a:close/>
                <a:moveTo>
                  <a:pt x="27695" y="56839"/>
                </a:moveTo>
                <a:cubicBezTo>
                  <a:pt x="27651" y="56839"/>
                  <a:pt x="27607" y="56857"/>
                  <a:pt x="27562" y="56901"/>
                </a:cubicBezTo>
                <a:cubicBezTo>
                  <a:pt x="27373" y="56977"/>
                  <a:pt x="27411" y="57204"/>
                  <a:pt x="27600" y="57241"/>
                </a:cubicBezTo>
                <a:lnTo>
                  <a:pt x="27789" y="57128"/>
                </a:lnTo>
                <a:cubicBezTo>
                  <a:pt x="27789" y="57090"/>
                  <a:pt x="27865" y="57052"/>
                  <a:pt x="27865" y="57015"/>
                </a:cubicBezTo>
                <a:lnTo>
                  <a:pt x="27789" y="56863"/>
                </a:lnTo>
                <a:cubicBezTo>
                  <a:pt x="27758" y="56848"/>
                  <a:pt x="27727" y="56839"/>
                  <a:pt x="27695" y="56839"/>
                </a:cubicBezTo>
                <a:close/>
                <a:moveTo>
                  <a:pt x="417" y="56901"/>
                </a:moveTo>
                <a:cubicBezTo>
                  <a:pt x="303" y="56901"/>
                  <a:pt x="227" y="56939"/>
                  <a:pt x="152" y="56977"/>
                </a:cubicBezTo>
                <a:lnTo>
                  <a:pt x="114" y="57052"/>
                </a:lnTo>
                <a:lnTo>
                  <a:pt x="114" y="57241"/>
                </a:lnTo>
                <a:lnTo>
                  <a:pt x="190" y="57317"/>
                </a:lnTo>
                <a:cubicBezTo>
                  <a:pt x="278" y="57361"/>
                  <a:pt x="367" y="57380"/>
                  <a:pt x="448" y="57380"/>
                </a:cubicBezTo>
                <a:cubicBezTo>
                  <a:pt x="505" y="57380"/>
                  <a:pt x="559" y="57371"/>
                  <a:pt x="606" y="57355"/>
                </a:cubicBezTo>
                <a:cubicBezTo>
                  <a:pt x="681" y="57317"/>
                  <a:pt x="795" y="57279"/>
                  <a:pt x="832" y="57166"/>
                </a:cubicBezTo>
                <a:lnTo>
                  <a:pt x="795" y="57052"/>
                </a:lnTo>
                <a:cubicBezTo>
                  <a:pt x="719" y="56977"/>
                  <a:pt x="568" y="56901"/>
                  <a:pt x="417" y="56901"/>
                </a:cubicBezTo>
                <a:close/>
                <a:moveTo>
                  <a:pt x="70209" y="56334"/>
                </a:moveTo>
                <a:cubicBezTo>
                  <a:pt x="70172" y="56334"/>
                  <a:pt x="70096" y="56334"/>
                  <a:pt x="70020" y="56372"/>
                </a:cubicBezTo>
                <a:cubicBezTo>
                  <a:pt x="69907" y="56410"/>
                  <a:pt x="69831" y="56485"/>
                  <a:pt x="69793" y="56523"/>
                </a:cubicBezTo>
                <a:lnTo>
                  <a:pt x="69604" y="56599"/>
                </a:lnTo>
                <a:cubicBezTo>
                  <a:pt x="69567" y="56712"/>
                  <a:pt x="69529" y="56750"/>
                  <a:pt x="69415" y="56863"/>
                </a:cubicBezTo>
                <a:cubicBezTo>
                  <a:pt x="69340" y="56939"/>
                  <a:pt x="69226" y="57052"/>
                  <a:pt x="69189" y="57204"/>
                </a:cubicBezTo>
                <a:lnTo>
                  <a:pt x="69264" y="57317"/>
                </a:lnTo>
                <a:cubicBezTo>
                  <a:pt x="69378" y="57385"/>
                  <a:pt x="69477" y="57399"/>
                  <a:pt x="69555" y="57399"/>
                </a:cubicBezTo>
                <a:cubicBezTo>
                  <a:pt x="69607" y="57399"/>
                  <a:pt x="69650" y="57393"/>
                  <a:pt x="69680" y="57393"/>
                </a:cubicBezTo>
                <a:cubicBezTo>
                  <a:pt x="69793" y="57355"/>
                  <a:pt x="69907" y="57279"/>
                  <a:pt x="69945" y="57204"/>
                </a:cubicBezTo>
                <a:lnTo>
                  <a:pt x="70020" y="57204"/>
                </a:lnTo>
                <a:cubicBezTo>
                  <a:pt x="70058" y="57166"/>
                  <a:pt x="70058" y="57128"/>
                  <a:pt x="70058" y="57052"/>
                </a:cubicBezTo>
                <a:cubicBezTo>
                  <a:pt x="70096" y="57052"/>
                  <a:pt x="70172" y="57052"/>
                  <a:pt x="70209" y="57015"/>
                </a:cubicBezTo>
                <a:cubicBezTo>
                  <a:pt x="70247" y="56977"/>
                  <a:pt x="70247" y="56901"/>
                  <a:pt x="70285" y="56826"/>
                </a:cubicBezTo>
                <a:lnTo>
                  <a:pt x="70285" y="56826"/>
                </a:lnTo>
                <a:cubicBezTo>
                  <a:pt x="70247" y="56863"/>
                  <a:pt x="70209" y="56863"/>
                  <a:pt x="70209" y="56863"/>
                </a:cubicBezTo>
                <a:lnTo>
                  <a:pt x="70361" y="56788"/>
                </a:lnTo>
                <a:cubicBezTo>
                  <a:pt x="70361" y="56750"/>
                  <a:pt x="70361" y="56712"/>
                  <a:pt x="70361" y="56637"/>
                </a:cubicBezTo>
                <a:cubicBezTo>
                  <a:pt x="70361" y="56448"/>
                  <a:pt x="70323" y="56372"/>
                  <a:pt x="70209" y="56334"/>
                </a:cubicBezTo>
                <a:close/>
                <a:moveTo>
                  <a:pt x="24122" y="57431"/>
                </a:moveTo>
                <a:cubicBezTo>
                  <a:pt x="24046" y="57468"/>
                  <a:pt x="23933" y="57544"/>
                  <a:pt x="23933" y="57657"/>
                </a:cubicBezTo>
                <a:cubicBezTo>
                  <a:pt x="23933" y="57695"/>
                  <a:pt x="23971" y="57809"/>
                  <a:pt x="24160" y="57846"/>
                </a:cubicBezTo>
                <a:lnTo>
                  <a:pt x="24311" y="57771"/>
                </a:lnTo>
                <a:cubicBezTo>
                  <a:pt x="24349" y="57733"/>
                  <a:pt x="24387" y="57657"/>
                  <a:pt x="24387" y="57582"/>
                </a:cubicBezTo>
                <a:cubicBezTo>
                  <a:pt x="24387" y="57506"/>
                  <a:pt x="24311" y="57431"/>
                  <a:pt x="24198" y="57431"/>
                </a:cubicBezTo>
                <a:close/>
                <a:moveTo>
                  <a:pt x="15275" y="57468"/>
                </a:moveTo>
                <a:lnTo>
                  <a:pt x="15124" y="57582"/>
                </a:lnTo>
                <a:cubicBezTo>
                  <a:pt x="15124" y="57620"/>
                  <a:pt x="15124" y="57657"/>
                  <a:pt x="15086" y="57695"/>
                </a:cubicBezTo>
                <a:lnTo>
                  <a:pt x="15086" y="57809"/>
                </a:lnTo>
                <a:cubicBezTo>
                  <a:pt x="15151" y="57874"/>
                  <a:pt x="15301" y="57967"/>
                  <a:pt x="15462" y="57967"/>
                </a:cubicBezTo>
                <a:cubicBezTo>
                  <a:pt x="15488" y="57967"/>
                  <a:pt x="15514" y="57965"/>
                  <a:pt x="15540" y="57960"/>
                </a:cubicBezTo>
                <a:cubicBezTo>
                  <a:pt x="15577" y="57922"/>
                  <a:pt x="15691" y="57884"/>
                  <a:pt x="15691" y="57695"/>
                </a:cubicBezTo>
                <a:lnTo>
                  <a:pt x="15691" y="57620"/>
                </a:lnTo>
                <a:cubicBezTo>
                  <a:pt x="15615" y="57544"/>
                  <a:pt x="15502" y="57468"/>
                  <a:pt x="15275" y="57468"/>
                </a:cubicBezTo>
                <a:close/>
                <a:moveTo>
                  <a:pt x="69037" y="57355"/>
                </a:moveTo>
                <a:cubicBezTo>
                  <a:pt x="68886" y="57355"/>
                  <a:pt x="68773" y="57393"/>
                  <a:pt x="68697" y="57431"/>
                </a:cubicBezTo>
                <a:cubicBezTo>
                  <a:pt x="68584" y="57544"/>
                  <a:pt x="68546" y="57657"/>
                  <a:pt x="68584" y="57846"/>
                </a:cubicBezTo>
                <a:lnTo>
                  <a:pt x="68735" y="57960"/>
                </a:lnTo>
                <a:lnTo>
                  <a:pt x="68810" y="57960"/>
                </a:lnTo>
                <a:cubicBezTo>
                  <a:pt x="68848" y="57960"/>
                  <a:pt x="68848" y="57960"/>
                  <a:pt x="68848" y="57998"/>
                </a:cubicBezTo>
                <a:lnTo>
                  <a:pt x="69075" y="57922"/>
                </a:lnTo>
                <a:lnTo>
                  <a:pt x="69226" y="57809"/>
                </a:lnTo>
                <a:cubicBezTo>
                  <a:pt x="69189" y="57733"/>
                  <a:pt x="69151" y="57695"/>
                  <a:pt x="69151" y="57657"/>
                </a:cubicBezTo>
                <a:cubicBezTo>
                  <a:pt x="69113" y="57620"/>
                  <a:pt x="69075" y="57657"/>
                  <a:pt x="69151" y="57544"/>
                </a:cubicBezTo>
                <a:lnTo>
                  <a:pt x="69037" y="57355"/>
                </a:lnTo>
                <a:close/>
                <a:moveTo>
                  <a:pt x="43744" y="57846"/>
                </a:moveTo>
                <a:lnTo>
                  <a:pt x="43555" y="57922"/>
                </a:lnTo>
                <a:cubicBezTo>
                  <a:pt x="43555" y="57960"/>
                  <a:pt x="43517" y="57998"/>
                  <a:pt x="43517" y="58035"/>
                </a:cubicBezTo>
                <a:lnTo>
                  <a:pt x="43631" y="58187"/>
                </a:lnTo>
                <a:cubicBezTo>
                  <a:pt x="43668" y="58187"/>
                  <a:pt x="43668" y="58224"/>
                  <a:pt x="43744" y="58224"/>
                </a:cubicBezTo>
                <a:lnTo>
                  <a:pt x="43895" y="58111"/>
                </a:lnTo>
                <a:cubicBezTo>
                  <a:pt x="43933" y="58111"/>
                  <a:pt x="43933" y="58073"/>
                  <a:pt x="43971" y="58035"/>
                </a:cubicBezTo>
                <a:lnTo>
                  <a:pt x="43857" y="57884"/>
                </a:lnTo>
                <a:cubicBezTo>
                  <a:pt x="43820" y="57884"/>
                  <a:pt x="43782" y="57846"/>
                  <a:pt x="43744" y="57846"/>
                </a:cubicBezTo>
                <a:close/>
                <a:moveTo>
                  <a:pt x="16107" y="57884"/>
                </a:moveTo>
                <a:lnTo>
                  <a:pt x="15955" y="57998"/>
                </a:lnTo>
                <a:lnTo>
                  <a:pt x="15955" y="58149"/>
                </a:lnTo>
                <a:lnTo>
                  <a:pt x="16107" y="58262"/>
                </a:lnTo>
                <a:cubicBezTo>
                  <a:pt x="16140" y="58273"/>
                  <a:pt x="16173" y="58278"/>
                  <a:pt x="16205" y="58278"/>
                </a:cubicBezTo>
                <a:cubicBezTo>
                  <a:pt x="16283" y="58278"/>
                  <a:pt x="16356" y="58251"/>
                  <a:pt x="16409" y="58224"/>
                </a:cubicBezTo>
                <a:cubicBezTo>
                  <a:pt x="16447" y="58187"/>
                  <a:pt x="16485" y="58111"/>
                  <a:pt x="16485" y="58035"/>
                </a:cubicBezTo>
                <a:lnTo>
                  <a:pt x="16485" y="57998"/>
                </a:lnTo>
                <a:lnTo>
                  <a:pt x="16334" y="57884"/>
                </a:lnTo>
                <a:close/>
                <a:moveTo>
                  <a:pt x="78036" y="57771"/>
                </a:moveTo>
                <a:cubicBezTo>
                  <a:pt x="77620" y="57846"/>
                  <a:pt x="77506" y="58035"/>
                  <a:pt x="77620" y="58262"/>
                </a:cubicBezTo>
                <a:lnTo>
                  <a:pt x="77733" y="58338"/>
                </a:lnTo>
                <a:cubicBezTo>
                  <a:pt x="77770" y="58341"/>
                  <a:pt x="77804" y="58343"/>
                  <a:pt x="77837" y="58343"/>
                </a:cubicBezTo>
                <a:cubicBezTo>
                  <a:pt x="78168" y="58343"/>
                  <a:pt x="78266" y="58177"/>
                  <a:pt x="78300" y="58073"/>
                </a:cubicBezTo>
                <a:lnTo>
                  <a:pt x="78187" y="57922"/>
                </a:lnTo>
                <a:cubicBezTo>
                  <a:pt x="78212" y="57922"/>
                  <a:pt x="78220" y="57939"/>
                  <a:pt x="78223" y="57939"/>
                </a:cubicBezTo>
                <a:cubicBezTo>
                  <a:pt x="78225" y="57939"/>
                  <a:pt x="78225" y="57935"/>
                  <a:pt x="78225" y="57922"/>
                </a:cubicBezTo>
                <a:cubicBezTo>
                  <a:pt x="78225" y="57884"/>
                  <a:pt x="78187" y="57846"/>
                  <a:pt x="78149" y="57809"/>
                </a:cubicBezTo>
                <a:lnTo>
                  <a:pt x="78036" y="57771"/>
                </a:lnTo>
                <a:close/>
                <a:moveTo>
                  <a:pt x="78981" y="58035"/>
                </a:moveTo>
                <a:cubicBezTo>
                  <a:pt x="78830" y="58035"/>
                  <a:pt x="78754" y="58035"/>
                  <a:pt x="78678" y="58111"/>
                </a:cubicBezTo>
                <a:cubicBezTo>
                  <a:pt x="78640" y="58149"/>
                  <a:pt x="78565" y="58187"/>
                  <a:pt x="78565" y="58300"/>
                </a:cubicBezTo>
                <a:lnTo>
                  <a:pt x="78603" y="58338"/>
                </a:lnTo>
                <a:lnTo>
                  <a:pt x="78716" y="58414"/>
                </a:lnTo>
                <a:cubicBezTo>
                  <a:pt x="78749" y="58425"/>
                  <a:pt x="78783" y="58429"/>
                  <a:pt x="78815" y="58429"/>
                </a:cubicBezTo>
                <a:cubicBezTo>
                  <a:pt x="78893" y="58429"/>
                  <a:pt x="78965" y="58402"/>
                  <a:pt x="79019" y="58376"/>
                </a:cubicBezTo>
                <a:cubicBezTo>
                  <a:pt x="79056" y="58338"/>
                  <a:pt x="79094" y="58262"/>
                  <a:pt x="79094" y="58187"/>
                </a:cubicBezTo>
                <a:cubicBezTo>
                  <a:pt x="79094" y="58187"/>
                  <a:pt x="79094" y="58149"/>
                  <a:pt x="79094" y="58149"/>
                </a:cubicBezTo>
                <a:lnTo>
                  <a:pt x="78981" y="58035"/>
                </a:lnTo>
                <a:close/>
                <a:moveTo>
                  <a:pt x="58210" y="57982"/>
                </a:moveTo>
                <a:cubicBezTo>
                  <a:pt x="58146" y="57982"/>
                  <a:pt x="58100" y="58009"/>
                  <a:pt x="58073" y="58035"/>
                </a:cubicBezTo>
                <a:lnTo>
                  <a:pt x="58035" y="58035"/>
                </a:lnTo>
                <a:lnTo>
                  <a:pt x="57846" y="58149"/>
                </a:lnTo>
                <a:cubicBezTo>
                  <a:pt x="57846" y="58262"/>
                  <a:pt x="57884" y="58376"/>
                  <a:pt x="57960" y="58414"/>
                </a:cubicBezTo>
                <a:cubicBezTo>
                  <a:pt x="57998" y="58489"/>
                  <a:pt x="58073" y="58489"/>
                  <a:pt x="58187" y="58489"/>
                </a:cubicBezTo>
                <a:lnTo>
                  <a:pt x="58300" y="58376"/>
                </a:lnTo>
                <a:lnTo>
                  <a:pt x="58413" y="58262"/>
                </a:lnTo>
                <a:lnTo>
                  <a:pt x="58413" y="58111"/>
                </a:lnTo>
                <a:lnTo>
                  <a:pt x="58300" y="57998"/>
                </a:lnTo>
                <a:cubicBezTo>
                  <a:pt x="58267" y="57987"/>
                  <a:pt x="58237" y="57982"/>
                  <a:pt x="58210" y="57982"/>
                </a:cubicBezTo>
                <a:close/>
                <a:moveTo>
                  <a:pt x="69240" y="58408"/>
                </a:moveTo>
                <a:cubicBezTo>
                  <a:pt x="68991" y="58408"/>
                  <a:pt x="68958" y="58535"/>
                  <a:pt x="68924" y="58603"/>
                </a:cubicBezTo>
                <a:lnTo>
                  <a:pt x="69075" y="58754"/>
                </a:lnTo>
                <a:cubicBezTo>
                  <a:pt x="69264" y="58716"/>
                  <a:pt x="69378" y="58678"/>
                  <a:pt x="69453" y="58565"/>
                </a:cubicBezTo>
                <a:lnTo>
                  <a:pt x="69340" y="58414"/>
                </a:lnTo>
                <a:cubicBezTo>
                  <a:pt x="69303" y="58409"/>
                  <a:pt x="69270" y="58408"/>
                  <a:pt x="69240" y="58408"/>
                </a:cubicBezTo>
                <a:close/>
                <a:moveTo>
                  <a:pt x="28877" y="58484"/>
                </a:moveTo>
                <a:cubicBezTo>
                  <a:pt x="28615" y="58484"/>
                  <a:pt x="28583" y="58647"/>
                  <a:pt x="28583" y="58716"/>
                </a:cubicBezTo>
                <a:lnTo>
                  <a:pt x="28621" y="58792"/>
                </a:lnTo>
                <a:cubicBezTo>
                  <a:pt x="28669" y="58863"/>
                  <a:pt x="28732" y="58890"/>
                  <a:pt x="28781" y="58890"/>
                </a:cubicBezTo>
                <a:cubicBezTo>
                  <a:pt x="28810" y="58890"/>
                  <a:pt x="28834" y="58881"/>
                  <a:pt x="28848" y="58867"/>
                </a:cubicBezTo>
                <a:cubicBezTo>
                  <a:pt x="28961" y="58867"/>
                  <a:pt x="29037" y="58792"/>
                  <a:pt x="29075" y="58640"/>
                </a:cubicBezTo>
                <a:lnTo>
                  <a:pt x="28961" y="58489"/>
                </a:lnTo>
                <a:cubicBezTo>
                  <a:pt x="28931" y="58486"/>
                  <a:pt x="28903" y="58484"/>
                  <a:pt x="28877" y="58484"/>
                </a:cubicBezTo>
                <a:close/>
                <a:moveTo>
                  <a:pt x="11795" y="58472"/>
                </a:moveTo>
                <a:cubicBezTo>
                  <a:pt x="11771" y="58472"/>
                  <a:pt x="11746" y="58477"/>
                  <a:pt x="11721" y="58489"/>
                </a:cubicBezTo>
                <a:cubicBezTo>
                  <a:pt x="11683" y="58489"/>
                  <a:pt x="11645" y="58527"/>
                  <a:pt x="11645" y="58603"/>
                </a:cubicBezTo>
                <a:lnTo>
                  <a:pt x="11759" y="58754"/>
                </a:lnTo>
                <a:cubicBezTo>
                  <a:pt x="11721" y="58716"/>
                  <a:pt x="11683" y="58716"/>
                  <a:pt x="11683" y="58716"/>
                </a:cubicBezTo>
                <a:cubicBezTo>
                  <a:pt x="11683" y="58754"/>
                  <a:pt x="11683" y="58754"/>
                  <a:pt x="11683" y="58754"/>
                </a:cubicBezTo>
                <a:lnTo>
                  <a:pt x="11834" y="58905"/>
                </a:lnTo>
                <a:lnTo>
                  <a:pt x="11986" y="58905"/>
                </a:lnTo>
                <a:lnTo>
                  <a:pt x="12212" y="58829"/>
                </a:lnTo>
                <a:lnTo>
                  <a:pt x="12212" y="58640"/>
                </a:lnTo>
                <a:lnTo>
                  <a:pt x="12023" y="58527"/>
                </a:lnTo>
                <a:cubicBezTo>
                  <a:pt x="11986" y="58527"/>
                  <a:pt x="11948" y="58527"/>
                  <a:pt x="11910" y="58489"/>
                </a:cubicBezTo>
                <a:cubicBezTo>
                  <a:pt x="11885" y="58489"/>
                  <a:pt x="11843" y="58472"/>
                  <a:pt x="11795" y="58472"/>
                </a:cubicBezTo>
                <a:close/>
                <a:moveTo>
                  <a:pt x="19396" y="58489"/>
                </a:moveTo>
                <a:cubicBezTo>
                  <a:pt x="19245" y="58489"/>
                  <a:pt x="19131" y="58527"/>
                  <a:pt x="19056" y="58565"/>
                </a:cubicBezTo>
                <a:cubicBezTo>
                  <a:pt x="19018" y="58603"/>
                  <a:pt x="18980" y="58678"/>
                  <a:pt x="18980" y="58792"/>
                </a:cubicBezTo>
                <a:lnTo>
                  <a:pt x="19131" y="58905"/>
                </a:lnTo>
                <a:cubicBezTo>
                  <a:pt x="19320" y="58905"/>
                  <a:pt x="19434" y="58792"/>
                  <a:pt x="19472" y="58716"/>
                </a:cubicBezTo>
                <a:lnTo>
                  <a:pt x="19358" y="58640"/>
                </a:lnTo>
                <a:lnTo>
                  <a:pt x="19472" y="58678"/>
                </a:lnTo>
                <a:lnTo>
                  <a:pt x="19396" y="58489"/>
                </a:lnTo>
                <a:close/>
                <a:moveTo>
                  <a:pt x="48243" y="58451"/>
                </a:moveTo>
                <a:lnTo>
                  <a:pt x="48092" y="58489"/>
                </a:lnTo>
                <a:cubicBezTo>
                  <a:pt x="47979" y="58565"/>
                  <a:pt x="47979" y="58754"/>
                  <a:pt x="48092" y="58829"/>
                </a:cubicBezTo>
                <a:cubicBezTo>
                  <a:pt x="48130" y="58867"/>
                  <a:pt x="48168" y="58905"/>
                  <a:pt x="48281" y="58905"/>
                </a:cubicBezTo>
                <a:lnTo>
                  <a:pt x="48432" y="58754"/>
                </a:lnTo>
                <a:cubicBezTo>
                  <a:pt x="48394" y="58603"/>
                  <a:pt x="48357" y="58527"/>
                  <a:pt x="48243" y="58451"/>
                </a:cubicBezTo>
                <a:close/>
                <a:moveTo>
                  <a:pt x="9793" y="58829"/>
                </a:moveTo>
                <a:lnTo>
                  <a:pt x="9642" y="58943"/>
                </a:lnTo>
                <a:lnTo>
                  <a:pt x="9642" y="59018"/>
                </a:lnTo>
                <a:lnTo>
                  <a:pt x="9755" y="59132"/>
                </a:lnTo>
                <a:cubicBezTo>
                  <a:pt x="9793" y="59170"/>
                  <a:pt x="9831" y="59207"/>
                  <a:pt x="9868" y="59207"/>
                </a:cubicBezTo>
                <a:lnTo>
                  <a:pt x="10057" y="59094"/>
                </a:lnTo>
                <a:cubicBezTo>
                  <a:pt x="10057" y="59056"/>
                  <a:pt x="10057" y="59018"/>
                  <a:pt x="10095" y="58981"/>
                </a:cubicBezTo>
                <a:lnTo>
                  <a:pt x="9982" y="58829"/>
                </a:lnTo>
                <a:close/>
                <a:moveTo>
                  <a:pt x="5982" y="58909"/>
                </a:moveTo>
                <a:cubicBezTo>
                  <a:pt x="5922" y="58909"/>
                  <a:pt x="5848" y="58935"/>
                  <a:pt x="5785" y="59018"/>
                </a:cubicBezTo>
                <a:lnTo>
                  <a:pt x="5785" y="59207"/>
                </a:lnTo>
                <a:cubicBezTo>
                  <a:pt x="5880" y="59226"/>
                  <a:pt x="5946" y="59236"/>
                  <a:pt x="5998" y="59236"/>
                </a:cubicBezTo>
                <a:cubicBezTo>
                  <a:pt x="6050" y="59236"/>
                  <a:pt x="6088" y="59226"/>
                  <a:pt x="6125" y="59207"/>
                </a:cubicBezTo>
                <a:cubicBezTo>
                  <a:pt x="6163" y="59170"/>
                  <a:pt x="6201" y="59132"/>
                  <a:pt x="6201" y="59094"/>
                </a:cubicBezTo>
                <a:cubicBezTo>
                  <a:pt x="6201" y="59018"/>
                  <a:pt x="6163" y="58943"/>
                  <a:pt x="6088" y="58943"/>
                </a:cubicBezTo>
                <a:cubicBezTo>
                  <a:pt x="6071" y="58926"/>
                  <a:pt x="6031" y="58909"/>
                  <a:pt x="5982" y="58909"/>
                </a:cubicBezTo>
                <a:close/>
                <a:moveTo>
                  <a:pt x="39245" y="58300"/>
                </a:moveTo>
                <a:cubicBezTo>
                  <a:pt x="39056" y="58414"/>
                  <a:pt x="38716" y="58640"/>
                  <a:pt x="38716" y="58905"/>
                </a:cubicBezTo>
                <a:cubicBezTo>
                  <a:pt x="38716" y="58981"/>
                  <a:pt x="38753" y="59094"/>
                  <a:pt x="38829" y="59170"/>
                </a:cubicBezTo>
                <a:lnTo>
                  <a:pt x="38942" y="59207"/>
                </a:lnTo>
                <a:lnTo>
                  <a:pt x="38980" y="59207"/>
                </a:lnTo>
                <a:cubicBezTo>
                  <a:pt x="39075" y="59226"/>
                  <a:pt x="39122" y="59236"/>
                  <a:pt x="39165" y="59236"/>
                </a:cubicBezTo>
                <a:cubicBezTo>
                  <a:pt x="39207" y="59236"/>
                  <a:pt x="39245" y="59226"/>
                  <a:pt x="39321" y="59207"/>
                </a:cubicBezTo>
                <a:lnTo>
                  <a:pt x="39358" y="59207"/>
                </a:lnTo>
                <a:cubicBezTo>
                  <a:pt x="39321" y="59245"/>
                  <a:pt x="39245" y="59283"/>
                  <a:pt x="39245" y="59397"/>
                </a:cubicBezTo>
                <a:lnTo>
                  <a:pt x="39321" y="59510"/>
                </a:lnTo>
                <a:cubicBezTo>
                  <a:pt x="39354" y="59521"/>
                  <a:pt x="39387" y="59526"/>
                  <a:pt x="39419" y="59526"/>
                </a:cubicBezTo>
                <a:cubicBezTo>
                  <a:pt x="39497" y="59526"/>
                  <a:pt x="39570" y="59499"/>
                  <a:pt x="39623" y="59472"/>
                </a:cubicBezTo>
                <a:cubicBezTo>
                  <a:pt x="39699" y="59434"/>
                  <a:pt x="39736" y="59359"/>
                  <a:pt x="39736" y="59283"/>
                </a:cubicBezTo>
                <a:cubicBezTo>
                  <a:pt x="39736" y="59170"/>
                  <a:pt x="39661" y="59094"/>
                  <a:pt x="39547" y="59094"/>
                </a:cubicBezTo>
                <a:cubicBezTo>
                  <a:pt x="39547" y="59056"/>
                  <a:pt x="39547" y="59056"/>
                  <a:pt x="39547" y="59056"/>
                </a:cubicBezTo>
                <a:cubicBezTo>
                  <a:pt x="39585" y="59018"/>
                  <a:pt x="39623" y="58981"/>
                  <a:pt x="39661" y="58905"/>
                </a:cubicBezTo>
                <a:cubicBezTo>
                  <a:pt x="39736" y="58905"/>
                  <a:pt x="39888" y="58867"/>
                  <a:pt x="39888" y="58716"/>
                </a:cubicBezTo>
                <a:cubicBezTo>
                  <a:pt x="39888" y="58678"/>
                  <a:pt x="39888" y="58678"/>
                  <a:pt x="39850" y="58640"/>
                </a:cubicBezTo>
                <a:lnTo>
                  <a:pt x="39699" y="58565"/>
                </a:lnTo>
                <a:lnTo>
                  <a:pt x="39774" y="58565"/>
                </a:lnTo>
                <a:cubicBezTo>
                  <a:pt x="39736" y="58565"/>
                  <a:pt x="39736" y="58527"/>
                  <a:pt x="39699" y="58527"/>
                </a:cubicBezTo>
                <a:cubicBezTo>
                  <a:pt x="39661" y="58451"/>
                  <a:pt x="39547" y="58300"/>
                  <a:pt x="39321" y="58300"/>
                </a:cubicBezTo>
                <a:close/>
                <a:moveTo>
                  <a:pt x="69491" y="58603"/>
                </a:moveTo>
                <a:lnTo>
                  <a:pt x="69378" y="58754"/>
                </a:lnTo>
                <a:lnTo>
                  <a:pt x="69340" y="58754"/>
                </a:lnTo>
                <a:cubicBezTo>
                  <a:pt x="69264" y="58792"/>
                  <a:pt x="69113" y="58829"/>
                  <a:pt x="69113" y="58981"/>
                </a:cubicBezTo>
                <a:lnTo>
                  <a:pt x="69151" y="59018"/>
                </a:lnTo>
                <a:cubicBezTo>
                  <a:pt x="69075" y="59056"/>
                  <a:pt x="69037" y="59132"/>
                  <a:pt x="69037" y="59245"/>
                </a:cubicBezTo>
                <a:lnTo>
                  <a:pt x="69000" y="59245"/>
                </a:lnTo>
                <a:cubicBezTo>
                  <a:pt x="68924" y="59207"/>
                  <a:pt x="68848" y="59170"/>
                  <a:pt x="68810" y="59170"/>
                </a:cubicBezTo>
                <a:lnTo>
                  <a:pt x="68584" y="59283"/>
                </a:lnTo>
                <a:lnTo>
                  <a:pt x="68584" y="59321"/>
                </a:lnTo>
                <a:lnTo>
                  <a:pt x="68621" y="59321"/>
                </a:lnTo>
                <a:cubicBezTo>
                  <a:pt x="68584" y="59359"/>
                  <a:pt x="68584" y="59359"/>
                  <a:pt x="68546" y="59359"/>
                </a:cubicBezTo>
                <a:lnTo>
                  <a:pt x="68621" y="59510"/>
                </a:lnTo>
                <a:lnTo>
                  <a:pt x="68584" y="59548"/>
                </a:lnTo>
                <a:cubicBezTo>
                  <a:pt x="68584" y="59548"/>
                  <a:pt x="68621" y="59586"/>
                  <a:pt x="68621" y="59586"/>
                </a:cubicBezTo>
                <a:cubicBezTo>
                  <a:pt x="68659" y="59661"/>
                  <a:pt x="68735" y="59737"/>
                  <a:pt x="68848" y="59737"/>
                </a:cubicBezTo>
                <a:cubicBezTo>
                  <a:pt x="68922" y="59737"/>
                  <a:pt x="68959" y="59666"/>
                  <a:pt x="69031" y="59592"/>
                </a:cubicBezTo>
                <a:lnTo>
                  <a:pt x="69031" y="59592"/>
                </a:lnTo>
                <a:cubicBezTo>
                  <a:pt x="69058" y="59603"/>
                  <a:pt x="69085" y="59623"/>
                  <a:pt x="69113" y="59623"/>
                </a:cubicBezTo>
                <a:cubicBezTo>
                  <a:pt x="69226" y="59586"/>
                  <a:pt x="69264" y="59548"/>
                  <a:pt x="69264" y="59472"/>
                </a:cubicBezTo>
                <a:lnTo>
                  <a:pt x="69302" y="59472"/>
                </a:lnTo>
                <a:lnTo>
                  <a:pt x="69378" y="59434"/>
                </a:lnTo>
                <a:cubicBezTo>
                  <a:pt x="69415" y="59359"/>
                  <a:pt x="69453" y="59321"/>
                  <a:pt x="69453" y="59245"/>
                </a:cubicBezTo>
                <a:cubicBezTo>
                  <a:pt x="69491" y="59245"/>
                  <a:pt x="69567" y="59245"/>
                  <a:pt x="69642" y="59207"/>
                </a:cubicBezTo>
                <a:lnTo>
                  <a:pt x="69642" y="59207"/>
                </a:lnTo>
                <a:cubicBezTo>
                  <a:pt x="69642" y="59245"/>
                  <a:pt x="69604" y="59245"/>
                  <a:pt x="69604" y="59245"/>
                </a:cubicBezTo>
                <a:lnTo>
                  <a:pt x="69756" y="59397"/>
                </a:lnTo>
                <a:cubicBezTo>
                  <a:pt x="69983" y="59397"/>
                  <a:pt x="70172" y="59170"/>
                  <a:pt x="70172" y="58981"/>
                </a:cubicBezTo>
                <a:cubicBezTo>
                  <a:pt x="70172" y="58905"/>
                  <a:pt x="70134" y="58829"/>
                  <a:pt x="70096" y="58754"/>
                </a:cubicBezTo>
                <a:lnTo>
                  <a:pt x="69907" y="58792"/>
                </a:lnTo>
                <a:cubicBezTo>
                  <a:pt x="69869" y="58792"/>
                  <a:pt x="69831" y="58754"/>
                  <a:pt x="69793" y="58754"/>
                </a:cubicBezTo>
                <a:cubicBezTo>
                  <a:pt x="69793" y="58716"/>
                  <a:pt x="69756" y="58678"/>
                  <a:pt x="69718" y="58678"/>
                </a:cubicBezTo>
                <a:cubicBezTo>
                  <a:pt x="69680" y="58603"/>
                  <a:pt x="69604" y="58603"/>
                  <a:pt x="69491" y="58603"/>
                </a:cubicBezTo>
                <a:close/>
                <a:moveTo>
                  <a:pt x="49377" y="59472"/>
                </a:moveTo>
                <a:lnTo>
                  <a:pt x="49226" y="59586"/>
                </a:lnTo>
                <a:cubicBezTo>
                  <a:pt x="49226" y="59623"/>
                  <a:pt x="49188" y="59661"/>
                  <a:pt x="49188" y="59737"/>
                </a:cubicBezTo>
                <a:lnTo>
                  <a:pt x="49188" y="59775"/>
                </a:lnTo>
                <a:lnTo>
                  <a:pt x="49226" y="59850"/>
                </a:lnTo>
                <a:cubicBezTo>
                  <a:pt x="49253" y="59877"/>
                  <a:pt x="49317" y="59904"/>
                  <a:pt x="49380" y="59904"/>
                </a:cubicBezTo>
                <a:cubicBezTo>
                  <a:pt x="49405" y="59904"/>
                  <a:pt x="49431" y="59899"/>
                  <a:pt x="49453" y="59888"/>
                </a:cubicBezTo>
                <a:cubicBezTo>
                  <a:pt x="49566" y="59888"/>
                  <a:pt x="49680" y="59812"/>
                  <a:pt x="49755" y="59699"/>
                </a:cubicBezTo>
                <a:lnTo>
                  <a:pt x="49604" y="59548"/>
                </a:lnTo>
                <a:cubicBezTo>
                  <a:pt x="49566" y="59548"/>
                  <a:pt x="49566" y="59548"/>
                  <a:pt x="49566" y="59510"/>
                </a:cubicBezTo>
                <a:cubicBezTo>
                  <a:pt x="49529" y="59510"/>
                  <a:pt x="49453" y="59472"/>
                  <a:pt x="49377" y="59472"/>
                </a:cubicBezTo>
                <a:close/>
                <a:moveTo>
                  <a:pt x="82352" y="59495"/>
                </a:moveTo>
                <a:cubicBezTo>
                  <a:pt x="82313" y="59495"/>
                  <a:pt x="82273" y="59500"/>
                  <a:pt x="82232" y="59510"/>
                </a:cubicBezTo>
                <a:cubicBezTo>
                  <a:pt x="82119" y="59548"/>
                  <a:pt x="82043" y="59699"/>
                  <a:pt x="82081" y="59850"/>
                </a:cubicBezTo>
                <a:lnTo>
                  <a:pt x="82194" y="59926"/>
                </a:lnTo>
                <a:cubicBezTo>
                  <a:pt x="82227" y="59930"/>
                  <a:pt x="82256" y="59932"/>
                  <a:pt x="82284" y="59932"/>
                </a:cubicBezTo>
                <a:cubicBezTo>
                  <a:pt x="82513" y="59932"/>
                  <a:pt x="82581" y="59800"/>
                  <a:pt x="82648" y="59699"/>
                </a:cubicBezTo>
                <a:lnTo>
                  <a:pt x="82610" y="59586"/>
                </a:lnTo>
                <a:cubicBezTo>
                  <a:pt x="82555" y="59530"/>
                  <a:pt x="82459" y="59495"/>
                  <a:pt x="82352" y="59495"/>
                </a:cubicBezTo>
                <a:close/>
                <a:moveTo>
                  <a:pt x="20855" y="59532"/>
                </a:moveTo>
                <a:cubicBezTo>
                  <a:pt x="20788" y="59532"/>
                  <a:pt x="20735" y="59559"/>
                  <a:pt x="20681" y="59586"/>
                </a:cubicBezTo>
                <a:cubicBezTo>
                  <a:pt x="20644" y="59623"/>
                  <a:pt x="20568" y="59699"/>
                  <a:pt x="20606" y="59850"/>
                </a:cubicBezTo>
                <a:lnTo>
                  <a:pt x="20719" y="59926"/>
                </a:lnTo>
                <a:cubicBezTo>
                  <a:pt x="20745" y="59934"/>
                  <a:pt x="20770" y="59939"/>
                  <a:pt x="20795" y="59939"/>
                </a:cubicBezTo>
                <a:cubicBezTo>
                  <a:pt x="20882" y="59939"/>
                  <a:pt x="20963" y="59883"/>
                  <a:pt x="21022" y="59737"/>
                </a:cubicBezTo>
                <a:lnTo>
                  <a:pt x="20946" y="59548"/>
                </a:lnTo>
                <a:cubicBezTo>
                  <a:pt x="20913" y="59537"/>
                  <a:pt x="20883" y="59532"/>
                  <a:pt x="20855" y="59532"/>
                </a:cubicBezTo>
                <a:close/>
                <a:moveTo>
                  <a:pt x="42979" y="59581"/>
                </a:moveTo>
                <a:cubicBezTo>
                  <a:pt x="42717" y="59581"/>
                  <a:pt x="42685" y="59744"/>
                  <a:pt x="42685" y="59812"/>
                </a:cubicBezTo>
                <a:lnTo>
                  <a:pt x="42723" y="59888"/>
                </a:lnTo>
                <a:cubicBezTo>
                  <a:pt x="42779" y="59943"/>
                  <a:pt x="42854" y="59978"/>
                  <a:pt x="42935" y="59978"/>
                </a:cubicBezTo>
                <a:cubicBezTo>
                  <a:pt x="42965" y="59978"/>
                  <a:pt x="42995" y="59974"/>
                  <a:pt x="43026" y="59964"/>
                </a:cubicBezTo>
                <a:cubicBezTo>
                  <a:pt x="43139" y="59926"/>
                  <a:pt x="43177" y="59850"/>
                  <a:pt x="43177" y="59737"/>
                </a:cubicBezTo>
                <a:cubicBezTo>
                  <a:pt x="43177" y="59737"/>
                  <a:pt x="43177" y="59699"/>
                  <a:pt x="43177" y="59699"/>
                </a:cubicBezTo>
                <a:lnTo>
                  <a:pt x="43064" y="59586"/>
                </a:lnTo>
                <a:cubicBezTo>
                  <a:pt x="43033" y="59582"/>
                  <a:pt x="43005" y="59581"/>
                  <a:pt x="42979" y="59581"/>
                </a:cubicBezTo>
                <a:close/>
                <a:moveTo>
                  <a:pt x="56994" y="59712"/>
                </a:moveTo>
                <a:cubicBezTo>
                  <a:pt x="56944" y="59712"/>
                  <a:pt x="56888" y="59721"/>
                  <a:pt x="56825" y="59737"/>
                </a:cubicBezTo>
                <a:cubicBezTo>
                  <a:pt x="56712" y="59775"/>
                  <a:pt x="56599" y="59888"/>
                  <a:pt x="56599" y="60001"/>
                </a:cubicBezTo>
                <a:lnTo>
                  <a:pt x="56788" y="60115"/>
                </a:lnTo>
                <a:lnTo>
                  <a:pt x="56863" y="60115"/>
                </a:lnTo>
                <a:cubicBezTo>
                  <a:pt x="56977" y="60077"/>
                  <a:pt x="57166" y="60039"/>
                  <a:pt x="57204" y="59888"/>
                </a:cubicBezTo>
                <a:lnTo>
                  <a:pt x="57166" y="59775"/>
                </a:lnTo>
                <a:cubicBezTo>
                  <a:pt x="57121" y="59730"/>
                  <a:pt x="57064" y="59712"/>
                  <a:pt x="56994" y="59712"/>
                </a:cubicBezTo>
                <a:close/>
                <a:moveTo>
                  <a:pt x="25634" y="59737"/>
                </a:moveTo>
                <a:cubicBezTo>
                  <a:pt x="25521" y="59737"/>
                  <a:pt x="25483" y="59775"/>
                  <a:pt x="25445" y="59812"/>
                </a:cubicBezTo>
                <a:cubicBezTo>
                  <a:pt x="25407" y="59850"/>
                  <a:pt x="25332" y="59888"/>
                  <a:pt x="25370" y="60039"/>
                </a:cubicBezTo>
                <a:lnTo>
                  <a:pt x="25521" y="60153"/>
                </a:lnTo>
                <a:lnTo>
                  <a:pt x="25634" y="60153"/>
                </a:lnTo>
                <a:lnTo>
                  <a:pt x="25785" y="60001"/>
                </a:lnTo>
                <a:lnTo>
                  <a:pt x="25785" y="59850"/>
                </a:lnTo>
                <a:lnTo>
                  <a:pt x="25634" y="59737"/>
                </a:lnTo>
                <a:close/>
                <a:moveTo>
                  <a:pt x="37317" y="59737"/>
                </a:moveTo>
                <a:cubicBezTo>
                  <a:pt x="37203" y="59775"/>
                  <a:pt x="37014" y="59812"/>
                  <a:pt x="37014" y="60001"/>
                </a:cubicBezTo>
                <a:lnTo>
                  <a:pt x="37014" y="60039"/>
                </a:lnTo>
                <a:lnTo>
                  <a:pt x="37128" y="60153"/>
                </a:lnTo>
                <a:cubicBezTo>
                  <a:pt x="37203" y="60153"/>
                  <a:pt x="37355" y="60153"/>
                  <a:pt x="37468" y="60077"/>
                </a:cubicBezTo>
                <a:cubicBezTo>
                  <a:pt x="37506" y="60039"/>
                  <a:pt x="37544" y="60001"/>
                  <a:pt x="37544" y="59926"/>
                </a:cubicBezTo>
                <a:cubicBezTo>
                  <a:pt x="37544" y="59888"/>
                  <a:pt x="37544" y="59850"/>
                  <a:pt x="37506" y="59812"/>
                </a:cubicBezTo>
                <a:lnTo>
                  <a:pt x="37355" y="59737"/>
                </a:lnTo>
                <a:close/>
                <a:moveTo>
                  <a:pt x="69417" y="59532"/>
                </a:moveTo>
                <a:cubicBezTo>
                  <a:pt x="69384" y="59532"/>
                  <a:pt x="69346" y="59537"/>
                  <a:pt x="69302" y="59548"/>
                </a:cubicBezTo>
                <a:lnTo>
                  <a:pt x="69189" y="59661"/>
                </a:lnTo>
                <a:cubicBezTo>
                  <a:pt x="69189" y="59775"/>
                  <a:pt x="69189" y="59812"/>
                  <a:pt x="69151" y="59888"/>
                </a:cubicBezTo>
                <a:cubicBezTo>
                  <a:pt x="69151" y="59926"/>
                  <a:pt x="69113" y="59964"/>
                  <a:pt x="69113" y="60001"/>
                </a:cubicBezTo>
                <a:lnTo>
                  <a:pt x="69189" y="60115"/>
                </a:lnTo>
                <a:cubicBezTo>
                  <a:pt x="69242" y="60142"/>
                  <a:pt x="69296" y="60168"/>
                  <a:pt x="69336" y="60168"/>
                </a:cubicBezTo>
                <a:cubicBezTo>
                  <a:pt x="69352" y="60168"/>
                  <a:pt x="69367" y="60164"/>
                  <a:pt x="69378" y="60153"/>
                </a:cubicBezTo>
                <a:lnTo>
                  <a:pt x="69415" y="60228"/>
                </a:lnTo>
                <a:cubicBezTo>
                  <a:pt x="69449" y="60239"/>
                  <a:pt x="69479" y="60244"/>
                  <a:pt x="69506" y="60244"/>
                </a:cubicBezTo>
                <a:cubicBezTo>
                  <a:pt x="69573" y="60244"/>
                  <a:pt x="69627" y="60217"/>
                  <a:pt x="69680" y="60190"/>
                </a:cubicBezTo>
                <a:cubicBezTo>
                  <a:pt x="69718" y="60153"/>
                  <a:pt x="69756" y="60115"/>
                  <a:pt x="69756" y="60039"/>
                </a:cubicBezTo>
                <a:cubicBezTo>
                  <a:pt x="69756" y="60001"/>
                  <a:pt x="69718" y="59964"/>
                  <a:pt x="69718" y="59926"/>
                </a:cubicBezTo>
                <a:cubicBezTo>
                  <a:pt x="69756" y="59926"/>
                  <a:pt x="69793" y="59888"/>
                  <a:pt x="69793" y="59888"/>
                </a:cubicBezTo>
                <a:cubicBezTo>
                  <a:pt x="69819" y="59862"/>
                  <a:pt x="69828" y="59836"/>
                  <a:pt x="69830" y="59810"/>
                </a:cubicBezTo>
                <a:lnTo>
                  <a:pt x="69830" y="59810"/>
                </a:lnTo>
                <a:lnTo>
                  <a:pt x="69831" y="59812"/>
                </a:lnTo>
                <a:cubicBezTo>
                  <a:pt x="69831" y="59775"/>
                  <a:pt x="69831" y="59775"/>
                  <a:pt x="69831" y="59775"/>
                </a:cubicBezTo>
                <a:cubicBezTo>
                  <a:pt x="69831" y="59786"/>
                  <a:pt x="69831" y="59798"/>
                  <a:pt x="69830" y="59810"/>
                </a:cubicBezTo>
                <a:lnTo>
                  <a:pt x="69830" y="59810"/>
                </a:lnTo>
                <a:lnTo>
                  <a:pt x="69718" y="59586"/>
                </a:lnTo>
                <a:lnTo>
                  <a:pt x="69604" y="59586"/>
                </a:lnTo>
                <a:cubicBezTo>
                  <a:pt x="69551" y="59559"/>
                  <a:pt x="69498" y="59532"/>
                  <a:pt x="69417" y="59532"/>
                </a:cubicBezTo>
                <a:close/>
                <a:moveTo>
                  <a:pt x="76221" y="59888"/>
                </a:moveTo>
                <a:lnTo>
                  <a:pt x="76183" y="59926"/>
                </a:lnTo>
                <a:cubicBezTo>
                  <a:pt x="76070" y="59926"/>
                  <a:pt x="75881" y="59964"/>
                  <a:pt x="75881" y="60153"/>
                </a:cubicBezTo>
                <a:lnTo>
                  <a:pt x="75918" y="60266"/>
                </a:lnTo>
                <a:cubicBezTo>
                  <a:pt x="75972" y="60293"/>
                  <a:pt x="76025" y="60320"/>
                  <a:pt x="76092" y="60320"/>
                </a:cubicBezTo>
                <a:cubicBezTo>
                  <a:pt x="76120" y="60320"/>
                  <a:pt x="76150" y="60315"/>
                  <a:pt x="76183" y="60304"/>
                </a:cubicBezTo>
                <a:cubicBezTo>
                  <a:pt x="76296" y="60266"/>
                  <a:pt x="76372" y="60153"/>
                  <a:pt x="76372" y="60001"/>
                </a:cubicBezTo>
                <a:lnTo>
                  <a:pt x="76221" y="59888"/>
                </a:lnTo>
                <a:close/>
                <a:moveTo>
                  <a:pt x="15842" y="59964"/>
                </a:moveTo>
                <a:lnTo>
                  <a:pt x="15691" y="60039"/>
                </a:lnTo>
                <a:cubicBezTo>
                  <a:pt x="15615" y="60190"/>
                  <a:pt x="15729" y="60380"/>
                  <a:pt x="15918" y="60380"/>
                </a:cubicBezTo>
                <a:cubicBezTo>
                  <a:pt x="15946" y="60389"/>
                  <a:pt x="15974" y="60394"/>
                  <a:pt x="16002" y="60394"/>
                </a:cubicBezTo>
                <a:cubicBezTo>
                  <a:pt x="16083" y="60394"/>
                  <a:pt x="16154" y="60351"/>
                  <a:pt x="16182" y="60266"/>
                </a:cubicBezTo>
                <a:lnTo>
                  <a:pt x="16069" y="60115"/>
                </a:lnTo>
                <a:cubicBezTo>
                  <a:pt x="16069" y="60115"/>
                  <a:pt x="16031" y="60077"/>
                  <a:pt x="16031" y="60077"/>
                </a:cubicBezTo>
                <a:cubicBezTo>
                  <a:pt x="15993" y="60039"/>
                  <a:pt x="15955" y="59964"/>
                  <a:pt x="15842" y="59964"/>
                </a:cubicBezTo>
                <a:close/>
                <a:moveTo>
                  <a:pt x="87525" y="60190"/>
                </a:moveTo>
                <a:cubicBezTo>
                  <a:pt x="87374" y="60190"/>
                  <a:pt x="87185" y="60266"/>
                  <a:pt x="87185" y="60417"/>
                </a:cubicBezTo>
                <a:lnTo>
                  <a:pt x="87336" y="60417"/>
                </a:lnTo>
                <a:cubicBezTo>
                  <a:pt x="87466" y="60417"/>
                  <a:pt x="87457" y="60501"/>
                  <a:pt x="87570" y="60501"/>
                </a:cubicBezTo>
                <a:cubicBezTo>
                  <a:pt x="87589" y="60501"/>
                  <a:pt x="87612" y="60498"/>
                  <a:pt x="87639" y="60493"/>
                </a:cubicBezTo>
                <a:cubicBezTo>
                  <a:pt x="87639" y="60455"/>
                  <a:pt x="87639" y="60417"/>
                  <a:pt x="87639" y="60417"/>
                </a:cubicBezTo>
                <a:lnTo>
                  <a:pt x="87790" y="60417"/>
                </a:lnTo>
                <a:cubicBezTo>
                  <a:pt x="87790" y="60342"/>
                  <a:pt x="87752" y="60304"/>
                  <a:pt x="87677" y="60228"/>
                </a:cubicBezTo>
                <a:cubicBezTo>
                  <a:pt x="87639" y="60228"/>
                  <a:pt x="87601" y="60190"/>
                  <a:pt x="87525" y="60190"/>
                </a:cubicBezTo>
                <a:close/>
                <a:moveTo>
                  <a:pt x="90127" y="60100"/>
                </a:moveTo>
                <a:cubicBezTo>
                  <a:pt x="90018" y="60100"/>
                  <a:pt x="89915" y="60135"/>
                  <a:pt x="89832" y="60190"/>
                </a:cubicBezTo>
                <a:lnTo>
                  <a:pt x="89794" y="60266"/>
                </a:lnTo>
                <a:lnTo>
                  <a:pt x="89794" y="60417"/>
                </a:lnTo>
                <a:lnTo>
                  <a:pt x="89907" y="60531"/>
                </a:lnTo>
                <a:cubicBezTo>
                  <a:pt x="89954" y="60546"/>
                  <a:pt x="90008" y="60556"/>
                  <a:pt x="90062" y="60556"/>
                </a:cubicBezTo>
                <a:cubicBezTo>
                  <a:pt x="90139" y="60556"/>
                  <a:pt x="90219" y="60537"/>
                  <a:pt x="90285" y="60493"/>
                </a:cubicBezTo>
                <a:cubicBezTo>
                  <a:pt x="90323" y="60455"/>
                  <a:pt x="90361" y="60380"/>
                  <a:pt x="90361" y="60304"/>
                </a:cubicBezTo>
                <a:cubicBezTo>
                  <a:pt x="90361" y="60266"/>
                  <a:pt x="90361" y="60228"/>
                  <a:pt x="90361" y="60190"/>
                </a:cubicBezTo>
                <a:lnTo>
                  <a:pt x="90247" y="60115"/>
                </a:lnTo>
                <a:cubicBezTo>
                  <a:pt x="90207" y="60105"/>
                  <a:pt x="90166" y="60100"/>
                  <a:pt x="90127" y="60100"/>
                </a:cubicBezTo>
                <a:close/>
                <a:moveTo>
                  <a:pt x="64198" y="60266"/>
                </a:moveTo>
                <a:cubicBezTo>
                  <a:pt x="64085" y="60342"/>
                  <a:pt x="64009" y="60417"/>
                  <a:pt x="63971" y="60531"/>
                </a:cubicBezTo>
                <a:cubicBezTo>
                  <a:pt x="63933" y="60569"/>
                  <a:pt x="63896" y="60606"/>
                  <a:pt x="63858" y="60644"/>
                </a:cubicBezTo>
                <a:lnTo>
                  <a:pt x="63971" y="60871"/>
                </a:lnTo>
                <a:cubicBezTo>
                  <a:pt x="64160" y="60833"/>
                  <a:pt x="64425" y="60644"/>
                  <a:pt x="64425" y="60455"/>
                </a:cubicBezTo>
                <a:cubicBezTo>
                  <a:pt x="64425" y="60417"/>
                  <a:pt x="64425" y="60342"/>
                  <a:pt x="64349" y="60304"/>
                </a:cubicBezTo>
                <a:lnTo>
                  <a:pt x="64198" y="60266"/>
                </a:lnTo>
                <a:close/>
                <a:moveTo>
                  <a:pt x="50474" y="60455"/>
                </a:moveTo>
                <a:cubicBezTo>
                  <a:pt x="50360" y="60455"/>
                  <a:pt x="50285" y="60455"/>
                  <a:pt x="50247" y="60531"/>
                </a:cubicBezTo>
                <a:cubicBezTo>
                  <a:pt x="50134" y="60569"/>
                  <a:pt x="50134" y="60682"/>
                  <a:pt x="50134" y="60758"/>
                </a:cubicBezTo>
                <a:cubicBezTo>
                  <a:pt x="50134" y="60795"/>
                  <a:pt x="50134" y="60833"/>
                  <a:pt x="50134" y="60871"/>
                </a:cubicBezTo>
                <a:lnTo>
                  <a:pt x="50285" y="60947"/>
                </a:lnTo>
                <a:cubicBezTo>
                  <a:pt x="50315" y="60957"/>
                  <a:pt x="50346" y="60961"/>
                  <a:pt x="50376" y="60961"/>
                </a:cubicBezTo>
                <a:cubicBezTo>
                  <a:pt x="50459" y="60961"/>
                  <a:pt x="50542" y="60926"/>
                  <a:pt x="50625" y="60871"/>
                </a:cubicBezTo>
                <a:lnTo>
                  <a:pt x="50663" y="60795"/>
                </a:lnTo>
                <a:lnTo>
                  <a:pt x="50663" y="60758"/>
                </a:lnTo>
                <a:cubicBezTo>
                  <a:pt x="50663" y="60720"/>
                  <a:pt x="50625" y="60644"/>
                  <a:pt x="50625" y="60644"/>
                </a:cubicBezTo>
                <a:cubicBezTo>
                  <a:pt x="50587" y="60606"/>
                  <a:pt x="50587" y="60606"/>
                  <a:pt x="50587" y="60606"/>
                </a:cubicBezTo>
                <a:lnTo>
                  <a:pt x="50474" y="60455"/>
                </a:lnTo>
                <a:close/>
                <a:moveTo>
                  <a:pt x="52671" y="60616"/>
                </a:moveTo>
                <a:cubicBezTo>
                  <a:pt x="52638" y="60616"/>
                  <a:pt x="52610" y="60625"/>
                  <a:pt x="52591" y="60644"/>
                </a:cubicBezTo>
                <a:cubicBezTo>
                  <a:pt x="52478" y="60682"/>
                  <a:pt x="52440" y="60758"/>
                  <a:pt x="52440" y="60833"/>
                </a:cubicBezTo>
                <a:cubicBezTo>
                  <a:pt x="52440" y="60909"/>
                  <a:pt x="52515" y="60984"/>
                  <a:pt x="52591" y="61022"/>
                </a:cubicBezTo>
                <a:cubicBezTo>
                  <a:pt x="52667" y="61022"/>
                  <a:pt x="52742" y="61022"/>
                  <a:pt x="52780" y="60984"/>
                </a:cubicBezTo>
                <a:cubicBezTo>
                  <a:pt x="52818" y="60947"/>
                  <a:pt x="52856" y="60871"/>
                  <a:pt x="52856" y="60833"/>
                </a:cubicBezTo>
                <a:cubicBezTo>
                  <a:pt x="52856" y="60758"/>
                  <a:pt x="52818" y="60682"/>
                  <a:pt x="52780" y="60644"/>
                </a:cubicBezTo>
                <a:cubicBezTo>
                  <a:pt x="52742" y="60625"/>
                  <a:pt x="52704" y="60616"/>
                  <a:pt x="52671" y="60616"/>
                </a:cubicBezTo>
                <a:close/>
                <a:moveTo>
                  <a:pt x="17982" y="60742"/>
                </a:moveTo>
                <a:cubicBezTo>
                  <a:pt x="17950" y="60742"/>
                  <a:pt x="17917" y="60747"/>
                  <a:pt x="17884" y="60758"/>
                </a:cubicBezTo>
                <a:cubicBezTo>
                  <a:pt x="17808" y="60758"/>
                  <a:pt x="17732" y="60833"/>
                  <a:pt x="17732" y="60947"/>
                </a:cubicBezTo>
                <a:lnTo>
                  <a:pt x="17884" y="61060"/>
                </a:lnTo>
                <a:lnTo>
                  <a:pt x="17921" y="61060"/>
                </a:lnTo>
                <a:cubicBezTo>
                  <a:pt x="18035" y="61060"/>
                  <a:pt x="18186" y="61060"/>
                  <a:pt x="18224" y="60909"/>
                </a:cubicBezTo>
                <a:lnTo>
                  <a:pt x="18186" y="60795"/>
                </a:lnTo>
                <a:cubicBezTo>
                  <a:pt x="18133" y="60769"/>
                  <a:pt x="18060" y="60742"/>
                  <a:pt x="17982" y="60742"/>
                </a:cubicBezTo>
                <a:close/>
                <a:moveTo>
                  <a:pt x="31192" y="60606"/>
                </a:moveTo>
                <a:cubicBezTo>
                  <a:pt x="31041" y="60606"/>
                  <a:pt x="30889" y="60644"/>
                  <a:pt x="30776" y="60682"/>
                </a:cubicBezTo>
                <a:lnTo>
                  <a:pt x="30738" y="60795"/>
                </a:lnTo>
                <a:cubicBezTo>
                  <a:pt x="30738" y="60871"/>
                  <a:pt x="30776" y="61098"/>
                  <a:pt x="31003" y="61173"/>
                </a:cubicBezTo>
                <a:lnTo>
                  <a:pt x="31230" y="61022"/>
                </a:lnTo>
                <a:cubicBezTo>
                  <a:pt x="31268" y="60984"/>
                  <a:pt x="31343" y="60947"/>
                  <a:pt x="31343" y="60833"/>
                </a:cubicBezTo>
                <a:cubicBezTo>
                  <a:pt x="31343" y="60795"/>
                  <a:pt x="31305" y="60758"/>
                  <a:pt x="31305" y="60720"/>
                </a:cubicBezTo>
                <a:lnTo>
                  <a:pt x="31192" y="60606"/>
                </a:lnTo>
                <a:close/>
                <a:moveTo>
                  <a:pt x="42874" y="61022"/>
                </a:moveTo>
                <a:cubicBezTo>
                  <a:pt x="42723" y="61022"/>
                  <a:pt x="42610" y="61098"/>
                  <a:pt x="42572" y="61211"/>
                </a:cubicBezTo>
                <a:lnTo>
                  <a:pt x="42685" y="61363"/>
                </a:lnTo>
                <a:cubicBezTo>
                  <a:pt x="42685" y="61400"/>
                  <a:pt x="42723" y="61400"/>
                  <a:pt x="42761" y="61438"/>
                </a:cubicBezTo>
                <a:lnTo>
                  <a:pt x="42950" y="61325"/>
                </a:lnTo>
                <a:cubicBezTo>
                  <a:pt x="42950" y="61287"/>
                  <a:pt x="42988" y="61249"/>
                  <a:pt x="42988" y="61173"/>
                </a:cubicBezTo>
                <a:lnTo>
                  <a:pt x="42988" y="61136"/>
                </a:lnTo>
                <a:lnTo>
                  <a:pt x="42874" y="61022"/>
                </a:lnTo>
                <a:close/>
                <a:moveTo>
                  <a:pt x="82873" y="60969"/>
                </a:moveTo>
                <a:cubicBezTo>
                  <a:pt x="82793" y="60969"/>
                  <a:pt x="82739" y="60996"/>
                  <a:pt x="82686" y="61022"/>
                </a:cubicBezTo>
                <a:cubicBezTo>
                  <a:pt x="82648" y="60984"/>
                  <a:pt x="82610" y="60984"/>
                  <a:pt x="82572" y="60984"/>
                </a:cubicBezTo>
                <a:lnTo>
                  <a:pt x="82421" y="61136"/>
                </a:lnTo>
                <a:cubicBezTo>
                  <a:pt x="82421" y="61249"/>
                  <a:pt x="82459" y="61325"/>
                  <a:pt x="82535" y="61400"/>
                </a:cubicBezTo>
                <a:lnTo>
                  <a:pt x="82648" y="61438"/>
                </a:lnTo>
                <a:cubicBezTo>
                  <a:pt x="82799" y="61438"/>
                  <a:pt x="82988" y="61400"/>
                  <a:pt x="83102" y="61287"/>
                </a:cubicBezTo>
                <a:lnTo>
                  <a:pt x="83026" y="61098"/>
                </a:lnTo>
                <a:lnTo>
                  <a:pt x="83064" y="61098"/>
                </a:lnTo>
                <a:lnTo>
                  <a:pt x="82988" y="60984"/>
                </a:lnTo>
                <a:cubicBezTo>
                  <a:pt x="82944" y="60973"/>
                  <a:pt x="82906" y="60969"/>
                  <a:pt x="82873" y="60969"/>
                </a:cubicBezTo>
                <a:close/>
                <a:moveTo>
                  <a:pt x="60001" y="60984"/>
                </a:moveTo>
                <a:cubicBezTo>
                  <a:pt x="59850" y="60984"/>
                  <a:pt x="59774" y="61022"/>
                  <a:pt x="59737" y="61060"/>
                </a:cubicBezTo>
                <a:cubicBezTo>
                  <a:pt x="59623" y="61136"/>
                  <a:pt x="59661" y="61363"/>
                  <a:pt x="59812" y="61476"/>
                </a:cubicBezTo>
                <a:cubicBezTo>
                  <a:pt x="59866" y="61503"/>
                  <a:pt x="59919" y="61529"/>
                  <a:pt x="59986" y="61529"/>
                </a:cubicBezTo>
                <a:cubicBezTo>
                  <a:pt x="60014" y="61529"/>
                  <a:pt x="60044" y="61525"/>
                  <a:pt x="60077" y="61514"/>
                </a:cubicBezTo>
                <a:lnTo>
                  <a:pt x="60190" y="61438"/>
                </a:lnTo>
                <a:cubicBezTo>
                  <a:pt x="60190" y="61400"/>
                  <a:pt x="60190" y="61363"/>
                  <a:pt x="60190" y="61325"/>
                </a:cubicBezTo>
                <a:cubicBezTo>
                  <a:pt x="60190" y="61249"/>
                  <a:pt x="60153" y="61211"/>
                  <a:pt x="60153" y="61173"/>
                </a:cubicBezTo>
                <a:cubicBezTo>
                  <a:pt x="60115" y="61136"/>
                  <a:pt x="60115" y="61136"/>
                  <a:pt x="60115" y="61098"/>
                </a:cubicBezTo>
                <a:lnTo>
                  <a:pt x="60001" y="60984"/>
                </a:lnTo>
                <a:close/>
                <a:moveTo>
                  <a:pt x="41778" y="60947"/>
                </a:moveTo>
                <a:cubicBezTo>
                  <a:pt x="41627" y="60947"/>
                  <a:pt x="41513" y="60984"/>
                  <a:pt x="41476" y="61136"/>
                </a:cubicBezTo>
                <a:lnTo>
                  <a:pt x="41589" y="61287"/>
                </a:lnTo>
                <a:cubicBezTo>
                  <a:pt x="41589" y="61306"/>
                  <a:pt x="41589" y="61325"/>
                  <a:pt x="41589" y="61325"/>
                </a:cubicBezTo>
                <a:cubicBezTo>
                  <a:pt x="41589" y="61438"/>
                  <a:pt x="41589" y="61627"/>
                  <a:pt x="41854" y="61627"/>
                </a:cubicBezTo>
                <a:lnTo>
                  <a:pt x="41929" y="61589"/>
                </a:lnTo>
                <a:cubicBezTo>
                  <a:pt x="42005" y="61552"/>
                  <a:pt x="42043" y="61476"/>
                  <a:pt x="42043" y="61400"/>
                </a:cubicBezTo>
                <a:cubicBezTo>
                  <a:pt x="42043" y="61287"/>
                  <a:pt x="42005" y="61173"/>
                  <a:pt x="41929" y="61098"/>
                </a:cubicBezTo>
                <a:cubicBezTo>
                  <a:pt x="41929" y="61060"/>
                  <a:pt x="41929" y="61060"/>
                  <a:pt x="41929" y="61022"/>
                </a:cubicBezTo>
                <a:lnTo>
                  <a:pt x="41778" y="60947"/>
                </a:lnTo>
                <a:close/>
                <a:moveTo>
                  <a:pt x="87601" y="61249"/>
                </a:moveTo>
                <a:cubicBezTo>
                  <a:pt x="87525" y="61249"/>
                  <a:pt x="87487" y="61249"/>
                  <a:pt x="87450" y="61325"/>
                </a:cubicBezTo>
                <a:cubicBezTo>
                  <a:pt x="87374" y="61325"/>
                  <a:pt x="87298" y="61438"/>
                  <a:pt x="87336" y="61589"/>
                </a:cubicBezTo>
                <a:lnTo>
                  <a:pt x="87487" y="61665"/>
                </a:lnTo>
                <a:lnTo>
                  <a:pt x="87525" y="61665"/>
                </a:lnTo>
                <a:cubicBezTo>
                  <a:pt x="87563" y="61665"/>
                  <a:pt x="87752" y="61665"/>
                  <a:pt x="87790" y="61514"/>
                </a:cubicBezTo>
                <a:lnTo>
                  <a:pt x="87677" y="61476"/>
                </a:lnTo>
                <a:cubicBezTo>
                  <a:pt x="87677" y="61438"/>
                  <a:pt x="87677" y="61438"/>
                  <a:pt x="87677" y="61438"/>
                </a:cubicBezTo>
                <a:lnTo>
                  <a:pt x="87714" y="61363"/>
                </a:lnTo>
                <a:lnTo>
                  <a:pt x="87601" y="61249"/>
                </a:lnTo>
                <a:close/>
                <a:moveTo>
                  <a:pt x="79308" y="58863"/>
                </a:moveTo>
                <a:cubicBezTo>
                  <a:pt x="78964" y="58863"/>
                  <a:pt x="78862" y="59070"/>
                  <a:pt x="78792" y="59245"/>
                </a:cubicBezTo>
                <a:cubicBezTo>
                  <a:pt x="78603" y="59359"/>
                  <a:pt x="78451" y="59510"/>
                  <a:pt x="78338" y="59623"/>
                </a:cubicBezTo>
                <a:cubicBezTo>
                  <a:pt x="78262" y="59737"/>
                  <a:pt x="78187" y="59812"/>
                  <a:pt x="78111" y="59888"/>
                </a:cubicBezTo>
                <a:lnTo>
                  <a:pt x="78073" y="59888"/>
                </a:lnTo>
                <a:cubicBezTo>
                  <a:pt x="78036" y="59964"/>
                  <a:pt x="77998" y="60001"/>
                  <a:pt x="77998" y="60077"/>
                </a:cubicBezTo>
                <a:cubicBezTo>
                  <a:pt x="77998" y="60190"/>
                  <a:pt x="78111" y="60266"/>
                  <a:pt x="78187" y="60342"/>
                </a:cubicBezTo>
                <a:lnTo>
                  <a:pt x="78225" y="60342"/>
                </a:lnTo>
                <a:cubicBezTo>
                  <a:pt x="78225" y="60342"/>
                  <a:pt x="78225" y="60380"/>
                  <a:pt x="78187" y="60417"/>
                </a:cubicBezTo>
                <a:cubicBezTo>
                  <a:pt x="78187" y="60455"/>
                  <a:pt x="78149" y="60531"/>
                  <a:pt x="78149" y="60606"/>
                </a:cubicBezTo>
                <a:cubicBezTo>
                  <a:pt x="78149" y="60682"/>
                  <a:pt x="78187" y="60758"/>
                  <a:pt x="78187" y="60795"/>
                </a:cubicBezTo>
                <a:cubicBezTo>
                  <a:pt x="78225" y="60909"/>
                  <a:pt x="78225" y="60984"/>
                  <a:pt x="78187" y="61098"/>
                </a:cubicBezTo>
                <a:lnTo>
                  <a:pt x="78225" y="61249"/>
                </a:lnTo>
                <a:cubicBezTo>
                  <a:pt x="78225" y="61249"/>
                  <a:pt x="78262" y="61287"/>
                  <a:pt x="78300" y="61325"/>
                </a:cubicBezTo>
                <a:cubicBezTo>
                  <a:pt x="78496" y="61493"/>
                  <a:pt x="78797" y="61724"/>
                  <a:pt x="79124" y="61724"/>
                </a:cubicBezTo>
                <a:cubicBezTo>
                  <a:pt x="79238" y="61724"/>
                  <a:pt x="79355" y="61696"/>
                  <a:pt x="79472" y="61627"/>
                </a:cubicBezTo>
                <a:lnTo>
                  <a:pt x="79510" y="61476"/>
                </a:lnTo>
                <a:cubicBezTo>
                  <a:pt x="79434" y="61363"/>
                  <a:pt x="79359" y="61325"/>
                  <a:pt x="79245" y="61287"/>
                </a:cubicBezTo>
                <a:lnTo>
                  <a:pt x="79170" y="61287"/>
                </a:lnTo>
                <a:cubicBezTo>
                  <a:pt x="79132" y="61249"/>
                  <a:pt x="79056" y="61211"/>
                  <a:pt x="78981" y="61173"/>
                </a:cubicBezTo>
                <a:lnTo>
                  <a:pt x="78943" y="61173"/>
                </a:lnTo>
                <a:cubicBezTo>
                  <a:pt x="78905" y="61136"/>
                  <a:pt x="78905" y="61136"/>
                  <a:pt x="78867" y="61098"/>
                </a:cubicBezTo>
                <a:cubicBezTo>
                  <a:pt x="78830" y="61022"/>
                  <a:pt x="78792" y="60984"/>
                  <a:pt x="78716" y="60947"/>
                </a:cubicBezTo>
                <a:cubicBezTo>
                  <a:pt x="78716" y="60871"/>
                  <a:pt x="78716" y="60758"/>
                  <a:pt x="78754" y="60682"/>
                </a:cubicBezTo>
                <a:cubicBezTo>
                  <a:pt x="78754" y="60493"/>
                  <a:pt x="78754" y="60266"/>
                  <a:pt x="78640" y="60001"/>
                </a:cubicBezTo>
                <a:cubicBezTo>
                  <a:pt x="79056" y="59737"/>
                  <a:pt x="79359" y="59397"/>
                  <a:pt x="79510" y="59018"/>
                </a:cubicBezTo>
                <a:lnTo>
                  <a:pt x="79397" y="58867"/>
                </a:lnTo>
                <a:cubicBezTo>
                  <a:pt x="79366" y="58864"/>
                  <a:pt x="79336" y="58863"/>
                  <a:pt x="79308" y="58863"/>
                </a:cubicBezTo>
                <a:close/>
                <a:moveTo>
                  <a:pt x="69554" y="61375"/>
                </a:moveTo>
                <a:cubicBezTo>
                  <a:pt x="69509" y="61375"/>
                  <a:pt x="69462" y="61385"/>
                  <a:pt x="69415" y="61400"/>
                </a:cubicBezTo>
                <a:cubicBezTo>
                  <a:pt x="69264" y="61438"/>
                  <a:pt x="69189" y="61552"/>
                  <a:pt x="69189" y="61665"/>
                </a:cubicBezTo>
                <a:lnTo>
                  <a:pt x="69226" y="61741"/>
                </a:lnTo>
                <a:cubicBezTo>
                  <a:pt x="69282" y="61796"/>
                  <a:pt x="69357" y="61831"/>
                  <a:pt x="69438" y="61831"/>
                </a:cubicBezTo>
                <a:cubicBezTo>
                  <a:pt x="69468" y="61831"/>
                  <a:pt x="69498" y="61826"/>
                  <a:pt x="69529" y="61816"/>
                </a:cubicBezTo>
                <a:cubicBezTo>
                  <a:pt x="69680" y="61741"/>
                  <a:pt x="69756" y="61627"/>
                  <a:pt x="69756" y="61514"/>
                </a:cubicBezTo>
                <a:lnTo>
                  <a:pt x="69718" y="61438"/>
                </a:lnTo>
                <a:cubicBezTo>
                  <a:pt x="69674" y="61394"/>
                  <a:pt x="69616" y="61375"/>
                  <a:pt x="69554" y="61375"/>
                </a:cubicBezTo>
                <a:close/>
                <a:moveTo>
                  <a:pt x="42799" y="61552"/>
                </a:moveTo>
                <a:cubicBezTo>
                  <a:pt x="42723" y="61589"/>
                  <a:pt x="42685" y="61703"/>
                  <a:pt x="42685" y="61741"/>
                </a:cubicBezTo>
                <a:cubicBezTo>
                  <a:pt x="42685" y="61854"/>
                  <a:pt x="42723" y="61930"/>
                  <a:pt x="42837" y="61930"/>
                </a:cubicBezTo>
                <a:cubicBezTo>
                  <a:pt x="42862" y="61942"/>
                  <a:pt x="42883" y="61946"/>
                  <a:pt x="42902" y="61946"/>
                </a:cubicBezTo>
                <a:cubicBezTo>
                  <a:pt x="42942" y="61946"/>
                  <a:pt x="42975" y="61930"/>
                  <a:pt x="43026" y="61930"/>
                </a:cubicBezTo>
                <a:cubicBezTo>
                  <a:pt x="43064" y="61892"/>
                  <a:pt x="43101" y="61816"/>
                  <a:pt x="43101" y="61741"/>
                </a:cubicBezTo>
                <a:cubicBezTo>
                  <a:pt x="43101" y="61665"/>
                  <a:pt x="43064" y="61627"/>
                  <a:pt x="42988" y="61589"/>
                </a:cubicBezTo>
                <a:cubicBezTo>
                  <a:pt x="42950" y="61552"/>
                  <a:pt x="42874" y="61552"/>
                  <a:pt x="42799" y="61552"/>
                </a:cubicBezTo>
                <a:close/>
                <a:moveTo>
                  <a:pt x="41060" y="61589"/>
                </a:moveTo>
                <a:cubicBezTo>
                  <a:pt x="40984" y="61589"/>
                  <a:pt x="40871" y="61627"/>
                  <a:pt x="40833" y="61665"/>
                </a:cubicBezTo>
                <a:cubicBezTo>
                  <a:pt x="40795" y="61703"/>
                  <a:pt x="40757" y="61741"/>
                  <a:pt x="40757" y="61854"/>
                </a:cubicBezTo>
                <a:lnTo>
                  <a:pt x="40757" y="61892"/>
                </a:lnTo>
                <a:lnTo>
                  <a:pt x="40871" y="62005"/>
                </a:lnTo>
                <a:lnTo>
                  <a:pt x="41060" y="62005"/>
                </a:lnTo>
                <a:lnTo>
                  <a:pt x="41211" y="61892"/>
                </a:lnTo>
                <a:lnTo>
                  <a:pt x="41211" y="61741"/>
                </a:lnTo>
                <a:lnTo>
                  <a:pt x="41060" y="61589"/>
                </a:lnTo>
                <a:close/>
                <a:moveTo>
                  <a:pt x="43971" y="61703"/>
                </a:moveTo>
                <a:cubicBezTo>
                  <a:pt x="43895" y="61703"/>
                  <a:pt x="43820" y="61703"/>
                  <a:pt x="43744" y="61741"/>
                </a:cubicBezTo>
                <a:cubicBezTo>
                  <a:pt x="43668" y="61816"/>
                  <a:pt x="43668" y="61892"/>
                  <a:pt x="43706" y="61967"/>
                </a:cubicBezTo>
                <a:lnTo>
                  <a:pt x="43857" y="62043"/>
                </a:lnTo>
                <a:cubicBezTo>
                  <a:pt x="43895" y="62043"/>
                  <a:pt x="44122" y="62043"/>
                  <a:pt x="44198" y="61892"/>
                </a:cubicBezTo>
                <a:lnTo>
                  <a:pt x="44047" y="61703"/>
                </a:lnTo>
                <a:close/>
                <a:moveTo>
                  <a:pt x="55275" y="61552"/>
                </a:moveTo>
                <a:lnTo>
                  <a:pt x="55162" y="61589"/>
                </a:lnTo>
                <a:cubicBezTo>
                  <a:pt x="55124" y="61665"/>
                  <a:pt x="55124" y="61741"/>
                  <a:pt x="55124" y="61816"/>
                </a:cubicBezTo>
                <a:cubicBezTo>
                  <a:pt x="55124" y="61816"/>
                  <a:pt x="55124" y="61854"/>
                  <a:pt x="55124" y="61854"/>
                </a:cubicBezTo>
                <a:cubicBezTo>
                  <a:pt x="55124" y="61854"/>
                  <a:pt x="55124" y="61892"/>
                  <a:pt x="55086" y="61930"/>
                </a:cubicBezTo>
                <a:lnTo>
                  <a:pt x="55200" y="62081"/>
                </a:lnTo>
                <a:cubicBezTo>
                  <a:pt x="55240" y="62091"/>
                  <a:pt x="55278" y="62096"/>
                  <a:pt x="55313" y="62096"/>
                </a:cubicBezTo>
                <a:cubicBezTo>
                  <a:pt x="55409" y="62096"/>
                  <a:pt x="55485" y="62061"/>
                  <a:pt x="55540" y="62005"/>
                </a:cubicBezTo>
                <a:cubicBezTo>
                  <a:pt x="55616" y="61967"/>
                  <a:pt x="55653" y="61854"/>
                  <a:pt x="55653" y="61741"/>
                </a:cubicBezTo>
                <a:lnTo>
                  <a:pt x="55653" y="61703"/>
                </a:lnTo>
                <a:lnTo>
                  <a:pt x="55502" y="61589"/>
                </a:lnTo>
                <a:lnTo>
                  <a:pt x="55464" y="61589"/>
                </a:lnTo>
                <a:cubicBezTo>
                  <a:pt x="55427" y="61589"/>
                  <a:pt x="55351" y="61552"/>
                  <a:pt x="55275" y="61552"/>
                </a:cubicBezTo>
                <a:close/>
                <a:moveTo>
                  <a:pt x="23668" y="61589"/>
                </a:moveTo>
                <a:lnTo>
                  <a:pt x="23517" y="61741"/>
                </a:lnTo>
                <a:cubicBezTo>
                  <a:pt x="23517" y="61741"/>
                  <a:pt x="23479" y="61778"/>
                  <a:pt x="23479" y="61778"/>
                </a:cubicBezTo>
                <a:cubicBezTo>
                  <a:pt x="23441" y="61854"/>
                  <a:pt x="23441" y="61892"/>
                  <a:pt x="23441" y="61967"/>
                </a:cubicBezTo>
                <a:cubicBezTo>
                  <a:pt x="23441" y="62043"/>
                  <a:pt x="23479" y="62119"/>
                  <a:pt x="23593" y="62156"/>
                </a:cubicBezTo>
                <a:lnTo>
                  <a:pt x="23782" y="62005"/>
                </a:lnTo>
                <a:lnTo>
                  <a:pt x="23782" y="62005"/>
                </a:lnTo>
                <a:cubicBezTo>
                  <a:pt x="23782" y="62043"/>
                  <a:pt x="23744" y="62081"/>
                  <a:pt x="23706" y="62081"/>
                </a:cubicBezTo>
                <a:lnTo>
                  <a:pt x="23744" y="62081"/>
                </a:lnTo>
                <a:cubicBezTo>
                  <a:pt x="23782" y="62100"/>
                  <a:pt x="23819" y="62109"/>
                  <a:pt x="23857" y="62109"/>
                </a:cubicBezTo>
                <a:cubicBezTo>
                  <a:pt x="23895" y="62109"/>
                  <a:pt x="23933" y="62100"/>
                  <a:pt x="23971" y="62081"/>
                </a:cubicBezTo>
                <a:lnTo>
                  <a:pt x="24008" y="61967"/>
                </a:lnTo>
                <a:lnTo>
                  <a:pt x="24008" y="61892"/>
                </a:lnTo>
                <a:lnTo>
                  <a:pt x="23933" y="61816"/>
                </a:lnTo>
                <a:cubicBezTo>
                  <a:pt x="23933" y="61816"/>
                  <a:pt x="23933" y="61778"/>
                  <a:pt x="23895" y="61778"/>
                </a:cubicBezTo>
                <a:cubicBezTo>
                  <a:pt x="23857" y="61703"/>
                  <a:pt x="23819" y="61627"/>
                  <a:pt x="23668" y="61589"/>
                </a:cubicBezTo>
                <a:close/>
                <a:moveTo>
                  <a:pt x="14467" y="61763"/>
                </a:moveTo>
                <a:cubicBezTo>
                  <a:pt x="14402" y="61763"/>
                  <a:pt x="14356" y="61789"/>
                  <a:pt x="14330" y="61816"/>
                </a:cubicBezTo>
                <a:cubicBezTo>
                  <a:pt x="14216" y="61892"/>
                  <a:pt x="14216" y="62043"/>
                  <a:pt x="14330" y="62119"/>
                </a:cubicBezTo>
                <a:cubicBezTo>
                  <a:pt x="14405" y="62194"/>
                  <a:pt x="14481" y="62194"/>
                  <a:pt x="14557" y="62194"/>
                </a:cubicBezTo>
                <a:lnTo>
                  <a:pt x="14670" y="62081"/>
                </a:lnTo>
                <a:lnTo>
                  <a:pt x="14670" y="61892"/>
                </a:lnTo>
                <a:lnTo>
                  <a:pt x="14557" y="61778"/>
                </a:lnTo>
                <a:cubicBezTo>
                  <a:pt x="14523" y="61767"/>
                  <a:pt x="14493" y="61763"/>
                  <a:pt x="14467" y="61763"/>
                </a:cubicBezTo>
                <a:close/>
                <a:moveTo>
                  <a:pt x="65068" y="61854"/>
                </a:moveTo>
                <a:lnTo>
                  <a:pt x="64954" y="61967"/>
                </a:lnTo>
                <a:lnTo>
                  <a:pt x="64954" y="62081"/>
                </a:lnTo>
                <a:lnTo>
                  <a:pt x="65068" y="62194"/>
                </a:lnTo>
                <a:cubicBezTo>
                  <a:pt x="65105" y="62232"/>
                  <a:pt x="65143" y="62232"/>
                  <a:pt x="65181" y="62232"/>
                </a:cubicBezTo>
                <a:lnTo>
                  <a:pt x="65370" y="62119"/>
                </a:lnTo>
                <a:cubicBezTo>
                  <a:pt x="65370" y="62043"/>
                  <a:pt x="65332" y="61967"/>
                  <a:pt x="65257" y="61892"/>
                </a:cubicBezTo>
                <a:cubicBezTo>
                  <a:pt x="65219" y="61854"/>
                  <a:pt x="65181" y="61854"/>
                  <a:pt x="65068" y="61854"/>
                </a:cubicBezTo>
                <a:close/>
                <a:moveTo>
                  <a:pt x="28944" y="61920"/>
                </a:moveTo>
                <a:cubicBezTo>
                  <a:pt x="28926" y="61920"/>
                  <a:pt x="28906" y="61923"/>
                  <a:pt x="28886" y="61930"/>
                </a:cubicBezTo>
                <a:cubicBezTo>
                  <a:pt x="28772" y="61967"/>
                  <a:pt x="28697" y="62043"/>
                  <a:pt x="28697" y="62119"/>
                </a:cubicBezTo>
                <a:cubicBezTo>
                  <a:pt x="28697" y="62194"/>
                  <a:pt x="28734" y="62270"/>
                  <a:pt x="28848" y="62308"/>
                </a:cubicBezTo>
                <a:lnTo>
                  <a:pt x="29037" y="62194"/>
                </a:lnTo>
                <a:lnTo>
                  <a:pt x="29037" y="62194"/>
                </a:lnTo>
                <a:cubicBezTo>
                  <a:pt x="29037" y="62194"/>
                  <a:pt x="28999" y="62232"/>
                  <a:pt x="28999" y="62232"/>
                </a:cubicBezTo>
                <a:cubicBezTo>
                  <a:pt x="29037" y="62232"/>
                  <a:pt x="29112" y="62194"/>
                  <a:pt x="29150" y="62119"/>
                </a:cubicBezTo>
                <a:lnTo>
                  <a:pt x="29112" y="62043"/>
                </a:lnTo>
                <a:cubicBezTo>
                  <a:pt x="29082" y="61981"/>
                  <a:pt x="29026" y="61920"/>
                  <a:pt x="28944" y="61920"/>
                </a:cubicBezTo>
                <a:close/>
                <a:moveTo>
                  <a:pt x="11608" y="62005"/>
                </a:moveTo>
                <a:cubicBezTo>
                  <a:pt x="11494" y="62005"/>
                  <a:pt x="11419" y="62005"/>
                  <a:pt x="11343" y="62043"/>
                </a:cubicBezTo>
                <a:cubicBezTo>
                  <a:pt x="11305" y="62081"/>
                  <a:pt x="11267" y="62119"/>
                  <a:pt x="11267" y="62194"/>
                </a:cubicBezTo>
                <a:lnTo>
                  <a:pt x="11419" y="62308"/>
                </a:lnTo>
                <a:cubicBezTo>
                  <a:pt x="11456" y="62346"/>
                  <a:pt x="11456" y="62383"/>
                  <a:pt x="11532" y="62383"/>
                </a:cubicBezTo>
                <a:lnTo>
                  <a:pt x="11721" y="62308"/>
                </a:lnTo>
                <a:lnTo>
                  <a:pt x="11721" y="62308"/>
                </a:lnTo>
                <a:cubicBezTo>
                  <a:pt x="11721" y="62308"/>
                  <a:pt x="11721" y="62346"/>
                  <a:pt x="11683" y="62346"/>
                </a:cubicBezTo>
                <a:cubicBezTo>
                  <a:pt x="11645" y="62383"/>
                  <a:pt x="11608" y="62383"/>
                  <a:pt x="11608" y="62383"/>
                </a:cubicBezTo>
                <a:lnTo>
                  <a:pt x="11645" y="62383"/>
                </a:lnTo>
                <a:lnTo>
                  <a:pt x="11834" y="62308"/>
                </a:lnTo>
                <a:lnTo>
                  <a:pt x="11834" y="62119"/>
                </a:lnTo>
                <a:lnTo>
                  <a:pt x="11683" y="62005"/>
                </a:lnTo>
                <a:cubicBezTo>
                  <a:pt x="11671" y="62018"/>
                  <a:pt x="11658" y="62022"/>
                  <a:pt x="11647" y="62022"/>
                </a:cubicBezTo>
                <a:cubicBezTo>
                  <a:pt x="11624" y="62022"/>
                  <a:pt x="11608" y="62005"/>
                  <a:pt x="11608" y="62005"/>
                </a:cubicBezTo>
                <a:close/>
                <a:moveTo>
                  <a:pt x="68886" y="62005"/>
                </a:moveTo>
                <a:lnTo>
                  <a:pt x="68773" y="62119"/>
                </a:lnTo>
                <a:lnTo>
                  <a:pt x="68773" y="62156"/>
                </a:lnTo>
                <a:cubicBezTo>
                  <a:pt x="68773" y="62270"/>
                  <a:pt x="68810" y="62346"/>
                  <a:pt x="68848" y="62421"/>
                </a:cubicBezTo>
                <a:lnTo>
                  <a:pt x="68924" y="62459"/>
                </a:lnTo>
                <a:cubicBezTo>
                  <a:pt x="68944" y="62462"/>
                  <a:pt x="68963" y="62463"/>
                  <a:pt x="68981" y="62463"/>
                </a:cubicBezTo>
                <a:cubicBezTo>
                  <a:pt x="69200" y="62463"/>
                  <a:pt x="69264" y="62264"/>
                  <a:pt x="69264" y="62194"/>
                </a:cubicBezTo>
                <a:lnTo>
                  <a:pt x="69264" y="62156"/>
                </a:lnTo>
                <a:lnTo>
                  <a:pt x="69151" y="62005"/>
                </a:lnTo>
                <a:close/>
                <a:moveTo>
                  <a:pt x="14783" y="62005"/>
                </a:moveTo>
                <a:lnTo>
                  <a:pt x="14632" y="62156"/>
                </a:lnTo>
                <a:cubicBezTo>
                  <a:pt x="14632" y="62383"/>
                  <a:pt x="14783" y="62497"/>
                  <a:pt x="14897" y="62535"/>
                </a:cubicBezTo>
                <a:lnTo>
                  <a:pt x="15048" y="62535"/>
                </a:lnTo>
                <a:cubicBezTo>
                  <a:pt x="15124" y="62459"/>
                  <a:pt x="15161" y="62383"/>
                  <a:pt x="15161" y="62308"/>
                </a:cubicBezTo>
                <a:cubicBezTo>
                  <a:pt x="15161" y="62232"/>
                  <a:pt x="15124" y="62156"/>
                  <a:pt x="15048" y="62081"/>
                </a:cubicBezTo>
                <a:cubicBezTo>
                  <a:pt x="14972" y="62043"/>
                  <a:pt x="14859" y="62005"/>
                  <a:pt x="14783" y="62005"/>
                </a:cubicBezTo>
                <a:close/>
                <a:moveTo>
                  <a:pt x="86656" y="61930"/>
                </a:moveTo>
                <a:cubicBezTo>
                  <a:pt x="86467" y="61930"/>
                  <a:pt x="86353" y="62043"/>
                  <a:pt x="86202" y="62156"/>
                </a:cubicBezTo>
                <a:lnTo>
                  <a:pt x="86315" y="62346"/>
                </a:lnTo>
                <a:lnTo>
                  <a:pt x="86240" y="62346"/>
                </a:lnTo>
                <a:lnTo>
                  <a:pt x="86240" y="62459"/>
                </a:lnTo>
                <a:lnTo>
                  <a:pt x="86353" y="62572"/>
                </a:lnTo>
                <a:cubicBezTo>
                  <a:pt x="86410" y="62582"/>
                  <a:pt x="86464" y="62587"/>
                  <a:pt x="86516" y="62587"/>
                </a:cubicBezTo>
                <a:cubicBezTo>
                  <a:pt x="86670" y="62587"/>
                  <a:pt x="86797" y="62544"/>
                  <a:pt x="86883" y="62459"/>
                </a:cubicBezTo>
                <a:cubicBezTo>
                  <a:pt x="86996" y="62383"/>
                  <a:pt x="87034" y="62270"/>
                  <a:pt x="87034" y="62156"/>
                </a:cubicBezTo>
                <a:lnTo>
                  <a:pt x="87034" y="62081"/>
                </a:lnTo>
                <a:cubicBezTo>
                  <a:pt x="86996" y="62005"/>
                  <a:pt x="86920" y="62005"/>
                  <a:pt x="86845" y="62005"/>
                </a:cubicBezTo>
                <a:cubicBezTo>
                  <a:pt x="86807" y="61967"/>
                  <a:pt x="86731" y="61930"/>
                  <a:pt x="86656" y="61930"/>
                </a:cubicBezTo>
                <a:close/>
                <a:moveTo>
                  <a:pt x="74860" y="61741"/>
                </a:moveTo>
                <a:lnTo>
                  <a:pt x="74595" y="61816"/>
                </a:lnTo>
                <a:lnTo>
                  <a:pt x="74557" y="61816"/>
                </a:lnTo>
                <a:cubicBezTo>
                  <a:pt x="74519" y="61797"/>
                  <a:pt x="74472" y="61788"/>
                  <a:pt x="74425" y="61788"/>
                </a:cubicBezTo>
                <a:cubicBezTo>
                  <a:pt x="74378" y="61788"/>
                  <a:pt x="74330" y="61797"/>
                  <a:pt x="74293" y="61816"/>
                </a:cubicBezTo>
                <a:cubicBezTo>
                  <a:pt x="74217" y="61816"/>
                  <a:pt x="74141" y="61854"/>
                  <a:pt x="74141" y="61967"/>
                </a:cubicBezTo>
                <a:lnTo>
                  <a:pt x="74179" y="62043"/>
                </a:lnTo>
                <a:lnTo>
                  <a:pt x="74141" y="62043"/>
                </a:lnTo>
                <a:cubicBezTo>
                  <a:pt x="74104" y="62119"/>
                  <a:pt x="73990" y="62194"/>
                  <a:pt x="74104" y="62421"/>
                </a:cubicBezTo>
                <a:cubicBezTo>
                  <a:pt x="74197" y="62546"/>
                  <a:pt x="74336" y="62587"/>
                  <a:pt x="74482" y="62587"/>
                </a:cubicBezTo>
                <a:cubicBezTo>
                  <a:pt x="74691" y="62587"/>
                  <a:pt x="74915" y="62503"/>
                  <a:pt x="75049" y="62459"/>
                </a:cubicBezTo>
                <a:cubicBezTo>
                  <a:pt x="75087" y="62421"/>
                  <a:pt x="75124" y="62421"/>
                  <a:pt x="75162" y="62421"/>
                </a:cubicBezTo>
                <a:lnTo>
                  <a:pt x="75162" y="62194"/>
                </a:lnTo>
                <a:cubicBezTo>
                  <a:pt x="75162" y="62194"/>
                  <a:pt x="75200" y="62194"/>
                  <a:pt x="75162" y="62232"/>
                </a:cubicBezTo>
                <a:cubicBezTo>
                  <a:pt x="75200" y="62232"/>
                  <a:pt x="75200" y="62232"/>
                  <a:pt x="75200" y="62194"/>
                </a:cubicBezTo>
                <a:cubicBezTo>
                  <a:pt x="75276" y="62156"/>
                  <a:pt x="75313" y="62081"/>
                  <a:pt x="75313" y="62043"/>
                </a:cubicBezTo>
                <a:lnTo>
                  <a:pt x="75238" y="61930"/>
                </a:lnTo>
                <a:cubicBezTo>
                  <a:pt x="75124" y="61892"/>
                  <a:pt x="75087" y="61892"/>
                  <a:pt x="75011" y="61854"/>
                </a:cubicBezTo>
                <a:cubicBezTo>
                  <a:pt x="74935" y="61854"/>
                  <a:pt x="74935" y="61854"/>
                  <a:pt x="74860" y="61741"/>
                </a:cubicBezTo>
                <a:close/>
                <a:moveTo>
                  <a:pt x="43593" y="62421"/>
                </a:moveTo>
                <a:lnTo>
                  <a:pt x="43555" y="62459"/>
                </a:lnTo>
                <a:lnTo>
                  <a:pt x="43442" y="62459"/>
                </a:lnTo>
                <a:cubicBezTo>
                  <a:pt x="43404" y="62497"/>
                  <a:pt x="43366" y="62497"/>
                  <a:pt x="43328" y="62572"/>
                </a:cubicBezTo>
                <a:lnTo>
                  <a:pt x="43442" y="62724"/>
                </a:lnTo>
                <a:cubicBezTo>
                  <a:pt x="43442" y="62724"/>
                  <a:pt x="43404" y="62686"/>
                  <a:pt x="43404" y="62686"/>
                </a:cubicBezTo>
                <a:lnTo>
                  <a:pt x="43404" y="62686"/>
                </a:lnTo>
                <a:cubicBezTo>
                  <a:pt x="43460" y="62771"/>
                  <a:pt x="43517" y="62813"/>
                  <a:pt x="43590" y="62813"/>
                </a:cubicBezTo>
                <a:cubicBezTo>
                  <a:pt x="43614" y="62813"/>
                  <a:pt x="43640" y="62809"/>
                  <a:pt x="43668" y="62799"/>
                </a:cubicBezTo>
                <a:lnTo>
                  <a:pt x="43782" y="62686"/>
                </a:lnTo>
                <a:cubicBezTo>
                  <a:pt x="43782" y="62686"/>
                  <a:pt x="43782" y="62648"/>
                  <a:pt x="43782" y="62648"/>
                </a:cubicBezTo>
                <a:cubicBezTo>
                  <a:pt x="43782" y="62610"/>
                  <a:pt x="43782" y="62459"/>
                  <a:pt x="43593" y="62421"/>
                </a:cubicBezTo>
                <a:close/>
                <a:moveTo>
                  <a:pt x="29264" y="62346"/>
                </a:moveTo>
                <a:lnTo>
                  <a:pt x="29037" y="62459"/>
                </a:lnTo>
                <a:lnTo>
                  <a:pt x="29037" y="62572"/>
                </a:lnTo>
                <a:lnTo>
                  <a:pt x="28999" y="62535"/>
                </a:lnTo>
                <a:cubicBezTo>
                  <a:pt x="28734" y="62572"/>
                  <a:pt x="28734" y="62686"/>
                  <a:pt x="28734" y="62761"/>
                </a:cubicBezTo>
                <a:lnTo>
                  <a:pt x="28886" y="62875"/>
                </a:lnTo>
                <a:lnTo>
                  <a:pt x="29037" y="62875"/>
                </a:lnTo>
                <a:cubicBezTo>
                  <a:pt x="29075" y="62913"/>
                  <a:pt x="29150" y="62950"/>
                  <a:pt x="29188" y="62950"/>
                </a:cubicBezTo>
                <a:cubicBezTo>
                  <a:pt x="29226" y="62950"/>
                  <a:pt x="29226" y="62950"/>
                  <a:pt x="29264" y="62988"/>
                </a:cubicBezTo>
                <a:lnTo>
                  <a:pt x="29453" y="62837"/>
                </a:lnTo>
                <a:cubicBezTo>
                  <a:pt x="29453" y="62799"/>
                  <a:pt x="29453" y="62761"/>
                  <a:pt x="29415" y="62724"/>
                </a:cubicBezTo>
                <a:cubicBezTo>
                  <a:pt x="29453" y="62686"/>
                  <a:pt x="29491" y="62610"/>
                  <a:pt x="29491" y="62535"/>
                </a:cubicBezTo>
                <a:lnTo>
                  <a:pt x="29491" y="62497"/>
                </a:lnTo>
                <a:lnTo>
                  <a:pt x="29377" y="62383"/>
                </a:lnTo>
                <a:cubicBezTo>
                  <a:pt x="29339" y="62383"/>
                  <a:pt x="29302" y="62383"/>
                  <a:pt x="29264" y="62346"/>
                </a:cubicBezTo>
                <a:close/>
                <a:moveTo>
                  <a:pt x="12780" y="62686"/>
                </a:moveTo>
                <a:cubicBezTo>
                  <a:pt x="12704" y="62686"/>
                  <a:pt x="12553" y="62724"/>
                  <a:pt x="12553" y="62913"/>
                </a:cubicBezTo>
                <a:lnTo>
                  <a:pt x="12666" y="63026"/>
                </a:lnTo>
                <a:cubicBezTo>
                  <a:pt x="12780" y="63026"/>
                  <a:pt x="12855" y="63026"/>
                  <a:pt x="12931" y="62988"/>
                </a:cubicBezTo>
                <a:lnTo>
                  <a:pt x="12969" y="62875"/>
                </a:lnTo>
                <a:cubicBezTo>
                  <a:pt x="12969" y="62799"/>
                  <a:pt x="12893" y="62686"/>
                  <a:pt x="12780" y="62686"/>
                </a:cubicBezTo>
                <a:close/>
                <a:moveTo>
                  <a:pt x="42648" y="62620"/>
                </a:moveTo>
                <a:cubicBezTo>
                  <a:pt x="42610" y="62620"/>
                  <a:pt x="42572" y="62629"/>
                  <a:pt x="42534" y="62648"/>
                </a:cubicBezTo>
                <a:cubicBezTo>
                  <a:pt x="42421" y="62724"/>
                  <a:pt x="42383" y="62913"/>
                  <a:pt x="42496" y="62988"/>
                </a:cubicBezTo>
                <a:cubicBezTo>
                  <a:pt x="42534" y="63026"/>
                  <a:pt x="42610" y="63026"/>
                  <a:pt x="42648" y="63026"/>
                </a:cubicBezTo>
                <a:lnTo>
                  <a:pt x="42723" y="62950"/>
                </a:lnTo>
                <a:lnTo>
                  <a:pt x="42723" y="62950"/>
                </a:lnTo>
                <a:cubicBezTo>
                  <a:pt x="42685" y="62988"/>
                  <a:pt x="42648" y="62988"/>
                  <a:pt x="42648" y="62988"/>
                </a:cubicBezTo>
                <a:lnTo>
                  <a:pt x="42837" y="62875"/>
                </a:lnTo>
                <a:lnTo>
                  <a:pt x="42837" y="62761"/>
                </a:lnTo>
                <a:lnTo>
                  <a:pt x="42761" y="62648"/>
                </a:lnTo>
                <a:cubicBezTo>
                  <a:pt x="42723" y="62629"/>
                  <a:pt x="42685" y="62620"/>
                  <a:pt x="42648" y="62620"/>
                </a:cubicBezTo>
                <a:close/>
                <a:moveTo>
                  <a:pt x="44614" y="62648"/>
                </a:moveTo>
                <a:cubicBezTo>
                  <a:pt x="44387" y="62648"/>
                  <a:pt x="44311" y="62761"/>
                  <a:pt x="44236" y="62837"/>
                </a:cubicBezTo>
                <a:cubicBezTo>
                  <a:pt x="44236" y="62875"/>
                  <a:pt x="44198" y="62875"/>
                  <a:pt x="44198" y="62875"/>
                </a:cubicBezTo>
                <a:lnTo>
                  <a:pt x="44236" y="63064"/>
                </a:lnTo>
                <a:cubicBezTo>
                  <a:pt x="44279" y="63086"/>
                  <a:pt x="44335" y="63108"/>
                  <a:pt x="44397" y="63108"/>
                </a:cubicBezTo>
                <a:cubicBezTo>
                  <a:pt x="44442" y="63108"/>
                  <a:pt x="44490" y="63096"/>
                  <a:pt x="44538" y="63064"/>
                </a:cubicBezTo>
                <a:cubicBezTo>
                  <a:pt x="44651" y="63026"/>
                  <a:pt x="44765" y="62913"/>
                  <a:pt x="44765" y="62799"/>
                </a:cubicBezTo>
                <a:lnTo>
                  <a:pt x="44765" y="62724"/>
                </a:lnTo>
                <a:lnTo>
                  <a:pt x="44614" y="62648"/>
                </a:lnTo>
                <a:close/>
                <a:moveTo>
                  <a:pt x="29982" y="62714"/>
                </a:moveTo>
                <a:cubicBezTo>
                  <a:pt x="29944" y="62714"/>
                  <a:pt x="29906" y="62724"/>
                  <a:pt x="29869" y="62761"/>
                </a:cubicBezTo>
                <a:cubicBezTo>
                  <a:pt x="29793" y="62799"/>
                  <a:pt x="29793" y="62875"/>
                  <a:pt x="29755" y="62950"/>
                </a:cubicBezTo>
                <a:lnTo>
                  <a:pt x="29869" y="63064"/>
                </a:lnTo>
                <a:cubicBezTo>
                  <a:pt x="29906" y="63064"/>
                  <a:pt x="29944" y="63102"/>
                  <a:pt x="29944" y="63102"/>
                </a:cubicBezTo>
                <a:cubicBezTo>
                  <a:pt x="29982" y="63102"/>
                  <a:pt x="30020" y="63111"/>
                  <a:pt x="30062" y="63111"/>
                </a:cubicBezTo>
                <a:cubicBezTo>
                  <a:pt x="30105" y="63111"/>
                  <a:pt x="30152" y="63102"/>
                  <a:pt x="30209" y="63064"/>
                </a:cubicBezTo>
                <a:cubicBezTo>
                  <a:pt x="30285" y="63026"/>
                  <a:pt x="30285" y="62950"/>
                  <a:pt x="30285" y="62875"/>
                </a:cubicBezTo>
                <a:lnTo>
                  <a:pt x="30171" y="62761"/>
                </a:lnTo>
                <a:cubicBezTo>
                  <a:pt x="30171" y="62724"/>
                  <a:pt x="30133" y="62724"/>
                  <a:pt x="30095" y="62724"/>
                </a:cubicBezTo>
                <a:cubicBezTo>
                  <a:pt x="30058" y="62724"/>
                  <a:pt x="30020" y="62714"/>
                  <a:pt x="29982" y="62714"/>
                </a:cubicBezTo>
                <a:close/>
                <a:moveTo>
                  <a:pt x="68927" y="62663"/>
                </a:moveTo>
                <a:cubicBezTo>
                  <a:pt x="68876" y="62663"/>
                  <a:pt x="68818" y="62672"/>
                  <a:pt x="68735" y="62686"/>
                </a:cubicBezTo>
                <a:lnTo>
                  <a:pt x="68697" y="62686"/>
                </a:lnTo>
                <a:lnTo>
                  <a:pt x="68584" y="62799"/>
                </a:lnTo>
                <a:cubicBezTo>
                  <a:pt x="68546" y="63026"/>
                  <a:pt x="68697" y="63064"/>
                  <a:pt x="68810" y="63102"/>
                </a:cubicBezTo>
                <a:cubicBezTo>
                  <a:pt x="68810" y="63139"/>
                  <a:pt x="68848" y="63139"/>
                  <a:pt x="68848" y="63139"/>
                </a:cubicBezTo>
                <a:lnTo>
                  <a:pt x="69075" y="63026"/>
                </a:lnTo>
                <a:lnTo>
                  <a:pt x="69113" y="63026"/>
                </a:lnTo>
                <a:cubicBezTo>
                  <a:pt x="69151" y="63026"/>
                  <a:pt x="69264" y="62988"/>
                  <a:pt x="69264" y="62875"/>
                </a:cubicBezTo>
                <a:lnTo>
                  <a:pt x="69226" y="62761"/>
                </a:lnTo>
                <a:cubicBezTo>
                  <a:pt x="69083" y="62689"/>
                  <a:pt x="69015" y="62663"/>
                  <a:pt x="68927" y="62663"/>
                </a:cubicBezTo>
                <a:close/>
                <a:moveTo>
                  <a:pt x="37610" y="62506"/>
                </a:moveTo>
                <a:cubicBezTo>
                  <a:pt x="37572" y="62506"/>
                  <a:pt x="37525" y="62516"/>
                  <a:pt x="37468" y="62535"/>
                </a:cubicBezTo>
                <a:cubicBezTo>
                  <a:pt x="37392" y="62572"/>
                  <a:pt x="37392" y="62610"/>
                  <a:pt x="37355" y="62686"/>
                </a:cubicBezTo>
                <a:lnTo>
                  <a:pt x="37430" y="62761"/>
                </a:lnTo>
                <a:cubicBezTo>
                  <a:pt x="37355" y="62799"/>
                  <a:pt x="37317" y="62950"/>
                  <a:pt x="37392" y="63064"/>
                </a:cubicBezTo>
                <a:lnTo>
                  <a:pt x="37468" y="63139"/>
                </a:lnTo>
                <a:cubicBezTo>
                  <a:pt x="37546" y="63155"/>
                  <a:pt x="37618" y="63164"/>
                  <a:pt x="37681" y="63164"/>
                </a:cubicBezTo>
                <a:cubicBezTo>
                  <a:pt x="37769" y="63164"/>
                  <a:pt x="37840" y="63146"/>
                  <a:pt x="37884" y="63102"/>
                </a:cubicBezTo>
                <a:cubicBezTo>
                  <a:pt x="37959" y="63064"/>
                  <a:pt x="38035" y="62988"/>
                  <a:pt x="38035" y="62837"/>
                </a:cubicBezTo>
                <a:cubicBezTo>
                  <a:pt x="38035" y="62761"/>
                  <a:pt x="38035" y="62686"/>
                  <a:pt x="37997" y="62610"/>
                </a:cubicBezTo>
                <a:lnTo>
                  <a:pt x="37846" y="62535"/>
                </a:lnTo>
                <a:lnTo>
                  <a:pt x="37695" y="62535"/>
                </a:lnTo>
                <a:cubicBezTo>
                  <a:pt x="37676" y="62516"/>
                  <a:pt x="37648" y="62506"/>
                  <a:pt x="37610" y="62506"/>
                </a:cubicBezTo>
                <a:close/>
                <a:moveTo>
                  <a:pt x="51948" y="62535"/>
                </a:moveTo>
                <a:lnTo>
                  <a:pt x="51759" y="62648"/>
                </a:lnTo>
                <a:cubicBezTo>
                  <a:pt x="51759" y="62686"/>
                  <a:pt x="51759" y="62724"/>
                  <a:pt x="51721" y="62761"/>
                </a:cubicBezTo>
                <a:lnTo>
                  <a:pt x="51873" y="62913"/>
                </a:lnTo>
                <a:cubicBezTo>
                  <a:pt x="51873" y="62950"/>
                  <a:pt x="51873" y="63026"/>
                  <a:pt x="51873" y="63064"/>
                </a:cubicBezTo>
                <a:lnTo>
                  <a:pt x="52024" y="63177"/>
                </a:lnTo>
                <a:cubicBezTo>
                  <a:pt x="52251" y="63177"/>
                  <a:pt x="52629" y="63026"/>
                  <a:pt x="52629" y="62837"/>
                </a:cubicBezTo>
                <a:cubicBezTo>
                  <a:pt x="52629" y="62761"/>
                  <a:pt x="52591" y="62724"/>
                  <a:pt x="52553" y="62686"/>
                </a:cubicBezTo>
                <a:lnTo>
                  <a:pt x="52478" y="62686"/>
                </a:lnTo>
                <a:cubicBezTo>
                  <a:pt x="52478" y="62648"/>
                  <a:pt x="52478" y="62610"/>
                  <a:pt x="52402" y="62572"/>
                </a:cubicBezTo>
                <a:lnTo>
                  <a:pt x="52326" y="62535"/>
                </a:lnTo>
                <a:cubicBezTo>
                  <a:pt x="52213" y="62535"/>
                  <a:pt x="52137" y="62535"/>
                  <a:pt x="52062" y="62572"/>
                </a:cubicBezTo>
                <a:cubicBezTo>
                  <a:pt x="52024" y="62572"/>
                  <a:pt x="52024" y="62572"/>
                  <a:pt x="51948" y="62535"/>
                </a:cubicBezTo>
                <a:close/>
                <a:moveTo>
                  <a:pt x="70739" y="62837"/>
                </a:moveTo>
                <a:lnTo>
                  <a:pt x="70587" y="62913"/>
                </a:lnTo>
                <a:cubicBezTo>
                  <a:pt x="70512" y="62950"/>
                  <a:pt x="70398" y="63026"/>
                  <a:pt x="70474" y="63215"/>
                </a:cubicBezTo>
                <a:lnTo>
                  <a:pt x="70550" y="63291"/>
                </a:lnTo>
                <a:cubicBezTo>
                  <a:pt x="70625" y="63291"/>
                  <a:pt x="70701" y="63291"/>
                  <a:pt x="70776" y="63253"/>
                </a:cubicBezTo>
                <a:cubicBezTo>
                  <a:pt x="70852" y="63215"/>
                  <a:pt x="70928" y="63139"/>
                  <a:pt x="70928" y="63026"/>
                </a:cubicBezTo>
                <a:cubicBezTo>
                  <a:pt x="70928" y="62950"/>
                  <a:pt x="70852" y="62875"/>
                  <a:pt x="70739" y="62837"/>
                </a:cubicBezTo>
                <a:close/>
                <a:moveTo>
                  <a:pt x="39770" y="62166"/>
                </a:moveTo>
                <a:cubicBezTo>
                  <a:pt x="39736" y="62166"/>
                  <a:pt x="39699" y="62175"/>
                  <a:pt x="39661" y="62194"/>
                </a:cubicBezTo>
                <a:cubicBezTo>
                  <a:pt x="39510" y="62270"/>
                  <a:pt x="39434" y="62383"/>
                  <a:pt x="39510" y="62497"/>
                </a:cubicBezTo>
                <a:lnTo>
                  <a:pt x="39472" y="62497"/>
                </a:lnTo>
                <a:cubicBezTo>
                  <a:pt x="39434" y="62497"/>
                  <a:pt x="39396" y="62459"/>
                  <a:pt x="39396" y="62459"/>
                </a:cubicBezTo>
                <a:lnTo>
                  <a:pt x="39132" y="62459"/>
                </a:lnTo>
                <a:cubicBezTo>
                  <a:pt x="39132" y="62459"/>
                  <a:pt x="39094" y="62497"/>
                  <a:pt x="39094" y="62497"/>
                </a:cubicBezTo>
                <a:cubicBezTo>
                  <a:pt x="39056" y="62535"/>
                  <a:pt x="38942" y="62648"/>
                  <a:pt x="38980" y="62799"/>
                </a:cubicBezTo>
                <a:lnTo>
                  <a:pt x="39132" y="62875"/>
                </a:lnTo>
                <a:lnTo>
                  <a:pt x="39207" y="62875"/>
                </a:lnTo>
                <a:cubicBezTo>
                  <a:pt x="39245" y="62913"/>
                  <a:pt x="39245" y="62913"/>
                  <a:pt x="39283" y="62950"/>
                </a:cubicBezTo>
                <a:lnTo>
                  <a:pt x="39245" y="62950"/>
                </a:lnTo>
                <a:cubicBezTo>
                  <a:pt x="39283" y="62988"/>
                  <a:pt x="39283" y="63026"/>
                  <a:pt x="39283" y="63064"/>
                </a:cubicBezTo>
                <a:cubicBezTo>
                  <a:pt x="39321" y="63139"/>
                  <a:pt x="39396" y="63291"/>
                  <a:pt x="39585" y="63329"/>
                </a:cubicBezTo>
                <a:lnTo>
                  <a:pt x="39736" y="63291"/>
                </a:lnTo>
                <a:cubicBezTo>
                  <a:pt x="39774" y="63215"/>
                  <a:pt x="39774" y="63177"/>
                  <a:pt x="39774" y="63102"/>
                </a:cubicBezTo>
                <a:cubicBezTo>
                  <a:pt x="39774" y="63102"/>
                  <a:pt x="39812" y="63064"/>
                  <a:pt x="39812" y="63026"/>
                </a:cubicBezTo>
                <a:lnTo>
                  <a:pt x="39774" y="62913"/>
                </a:lnTo>
                <a:lnTo>
                  <a:pt x="39736" y="62913"/>
                </a:lnTo>
                <a:lnTo>
                  <a:pt x="39736" y="62648"/>
                </a:lnTo>
                <a:lnTo>
                  <a:pt x="39699" y="62572"/>
                </a:lnTo>
                <a:lnTo>
                  <a:pt x="39774" y="62572"/>
                </a:lnTo>
                <a:lnTo>
                  <a:pt x="39812" y="62535"/>
                </a:lnTo>
                <a:lnTo>
                  <a:pt x="39736" y="62459"/>
                </a:lnTo>
                <a:lnTo>
                  <a:pt x="39812" y="62497"/>
                </a:lnTo>
                <a:cubicBezTo>
                  <a:pt x="39812" y="62497"/>
                  <a:pt x="39850" y="62459"/>
                  <a:pt x="39850" y="62459"/>
                </a:cubicBezTo>
                <a:cubicBezTo>
                  <a:pt x="39888" y="62383"/>
                  <a:pt x="39925" y="62346"/>
                  <a:pt x="39925" y="62308"/>
                </a:cubicBezTo>
                <a:lnTo>
                  <a:pt x="39850" y="62194"/>
                </a:lnTo>
                <a:cubicBezTo>
                  <a:pt x="39831" y="62175"/>
                  <a:pt x="39803" y="62166"/>
                  <a:pt x="39770" y="62166"/>
                </a:cubicBezTo>
                <a:close/>
                <a:moveTo>
                  <a:pt x="80115" y="62837"/>
                </a:moveTo>
                <a:lnTo>
                  <a:pt x="80002" y="62913"/>
                </a:lnTo>
                <a:cubicBezTo>
                  <a:pt x="79926" y="62988"/>
                  <a:pt x="79888" y="63102"/>
                  <a:pt x="79926" y="63253"/>
                </a:cubicBezTo>
                <a:lnTo>
                  <a:pt x="80039" y="63329"/>
                </a:lnTo>
                <a:cubicBezTo>
                  <a:pt x="80068" y="63329"/>
                  <a:pt x="80108" y="63331"/>
                  <a:pt x="80153" y="63331"/>
                </a:cubicBezTo>
                <a:cubicBezTo>
                  <a:pt x="80287" y="63331"/>
                  <a:pt x="80465" y="63310"/>
                  <a:pt x="80493" y="63139"/>
                </a:cubicBezTo>
                <a:lnTo>
                  <a:pt x="80417" y="63026"/>
                </a:lnTo>
                <a:cubicBezTo>
                  <a:pt x="80417" y="63026"/>
                  <a:pt x="80380" y="62988"/>
                  <a:pt x="80380" y="62988"/>
                </a:cubicBezTo>
                <a:cubicBezTo>
                  <a:pt x="80342" y="62913"/>
                  <a:pt x="80266" y="62875"/>
                  <a:pt x="80115" y="62837"/>
                </a:cubicBezTo>
                <a:close/>
                <a:moveTo>
                  <a:pt x="42912" y="62950"/>
                </a:moveTo>
                <a:lnTo>
                  <a:pt x="42723" y="63102"/>
                </a:lnTo>
                <a:cubicBezTo>
                  <a:pt x="42837" y="63366"/>
                  <a:pt x="42988" y="63366"/>
                  <a:pt x="43026" y="63366"/>
                </a:cubicBezTo>
                <a:cubicBezTo>
                  <a:pt x="43101" y="63329"/>
                  <a:pt x="43177" y="63291"/>
                  <a:pt x="43177" y="63215"/>
                </a:cubicBezTo>
                <a:cubicBezTo>
                  <a:pt x="43177" y="63102"/>
                  <a:pt x="43064" y="63026"/>
                  <a:pt x="42912" y="62950"/>
                </a:cubicBezTo>
                <a:close/>
                <a:moveTo>
                  <a:pt x="681" y="63291"/>
                </a:moveTo>
                <a:cubicBezTo>
                  <a:pt x="566" y="63337"/>
                  <a:pt x="661" y="63411"/>
                  <a:pt x="736" y="63411"/>
                </a:cubicBezTo>
                <a:cubicBezTo>
                  <a:pt x="784" y="63411"/>
                  <a:pt x="824" y="63380"/>
                  <a:pt x="795" y="63291"/>
                </a:cubicBezTo>
                <a:close/>
                <a:moveTo>
                  <a:pt x="26859" y="63132"/>
                </a:moveTo>
                <a:cubicBezTo>
                  <a:pt x="26730" y="63132"/>
                  <a:pt x="26612" y="63230"/>
                  <a:pt x="26579" y="63329"/>
                </a:cubicBezTo>
                <a:lnTo>
                  <a:pt x="26731" y="63480"/>
                </a:lnTo>
                <a:lnTo>
                  <a:pt x="26957" y="63480"/>
                </a:lnTo>
                <a:lnTo>
                  <a:pt x="27109" y="63366"/>
                </a:lnTo>
                <a:cubicBezTo>
                  <a:pt x="27109" y="63177"/>
                  <a:pt x="26957" y="63139"/>
                  <a:pt x="26920" y="63139"/>
                </a:cubicBezTo>
                <a:cubicBezTo>
                  <a:pt x="26899" y="63134"/>
                  <a:pt x="26879" y="63132"/>
                  <a:pt x="26859" y="63132"/>
                </a:cubicBezTo>
                <a:close/>
                <a:moveTo>
                  <a:pt x="18715" y="63177"/>
                </a:moveTo>
                <a:lnTo>
                  <a:pt x="18526" y="63253"/>
                </a:lnTo>
                <a:cubicBezTo>
                  <a:pt x="18526" y="63291"/>
                  <a:pt x="18451" y="63329"/>
                  <a:pt x="18451" y="63404"/>
                </a:cubicBezTo>
                <a:lnTo>
                  <a:pt x="18489" y="63518"/>
                </a:lnTo>
                <a:cubicBezTo>
                  <a:pt x="18564" y="63593"/>
                  <a:pt x="18640" y="63593"/>
                  <a:pt x="18753" y="63593"/>
                </a:cubicBezTo>
                <a:cubicBezTo>
                  <a:pt x="18791" y="63593"/>
                  <a:pt x="18829" y="63555"/>
                  <a:pt x="18904" y="63555"/>
                </a:cubicBezTo>
                <a:lnTo>
                  <a:pt x="18980" y="63555"/>
                </a:lnTo>
                <a:lnTo>
                  <a:pt x="19093" y="63442"/>
                </a:lnTo>
                <a:lnTo>
                  <a:pt x="19093" y="63404"/>
                </a:lnTo>
                <a:cubicBezTo>
                  <a:pt x="19093" y="63215"/>
                  <a:pt x="18867" y="63177"/>
                  <a:pt x="18791" y="63177"/>
                </a:cubicBezTo>
                <a:close/>
                <a:moveTo>
                  <a:pt x="76145" y="63139"/>
                </a:moveTo>
                <a:cubicBezTo>
                  <a:pt x="75881" y="63139"/>
                  <a:pt x="75729" y="63215"/>
                  <a:pt x="75654" y="63442"/>
                </a:cubicBezTo>
                <a:lnTo>
                  <a:pt x="75729" y="63593"/>
                </a:lnTo>
                <a:cubicBezTo>
                  <a:pt x="75776" y="63609"/>
                  <a:pt x="75830" y="63618"/>
                  <a:pt x="75884" y="63618"/>
                </a:cubicBezTo>
                <a:cubicBezTo>
                  <a:pt x="75962" y="63618"/>
                  <a:pt x="76041" y="63600"/>
                  <a:pt x="76107" y="63555"/>
                </a:cubicBezTo>
                <a:cubicBezTo>
                  <a:pt x="76183" y="63555"/>
                  <a:pt x="76259" y="63480"/>
                  <a:pt x="76259" y="63291"/>
                </a:cubicBezTo>
                <a:cubicBezTo>
                  <a:pt x="76259" y="63291"/>
                  <a:pt x="76259" y="63291"/>
                  <a:pt x="76259" y="63253"/>
                </a:cubicBezTo>
                <a:lnTo>
                  <a:pt x="76145" y="63139"/>
                </a:lnTo>
                <a:close/>
                <a:moveTo>
                  <a:pt x="82383" y="63253"/>
                </a:moveTo>
                <a:cubicBezTo>
                  <a:pt x="82232" y="63253"/>
                  <a:pt x="82081" y="63329"/>
                  <a:pt x="82005" y="63404"/>
                </a:cubicBezTo>
                <a:lnTo>
                  <a:pt x="82081" y="63593"/>
                </a:lnTo>
                <a:cubicBezTo>
                  <a:pt x="82043" y="63593"/>
                  <a:pt x="82005" y="63555"/>
                  <a:pt x="82005" y="63518"/>
                </a:cubicBezTo>
                <a:cubicBezTo>
                  <a:pt x="82005" y="63480"/>
                  <a:pt x="82005" y="63480"/>
                  <a:pt x="82005" y="63480"/>
                </a:cubicBezTo>
                <a:lnTo>
                  <a:pt x="82005" y="63480"/>
                </a:lnTo>
                <a:cubicBezTo>
                  <a:pt x="81968" y="63518"/>
                  <a:pt x="81892" y="63631"/>
                  <a:pt x="82081" y="63744"/>
                </a:cubicBezTo>
                <a:lnTo>
                  <a:pt x="82270" y="63744"/>
                </a:lnTo>
                <a:cubicBezTo>
                  <a:pt x="82421" y="63707"/>
                  <a:pt x="82572" y="63707"/>
                  <a:pt x="82686" y="63631"/>
                </a:cubicBezTo>
                <a:lnTo>
                  <a:pt x="82610" y="63404"/>
                </a:lnTo>
                <a:lnTo>
                  <a:pt x="82610" y="63404"/>
                </a:lnTo>
                <a:cubicBezTo>
                  <a:pt x="82610" y="63404"/>
                  <a:pt x="82686" y="63442"/>
                  <a:pt x="82686" y="63518"/>
                </a:cubicBezTo>
                <a:cubicBezTo>
                  <a:pt x="82686" y="63518"/>
                  <a:pt x="82686" y="63518"/>
                  <a:pt x="82686" y="63480"/>
                </a:cubicBezTo>
                <a:lnTo>
                  <a:pt x="82686" y="63329"/>
                </a:lnTo>
                <a:cubicBezTo>
                  <a:pt x="82610" y="63291"/>
                  <a:pt x="82497" y="63253"/>
                  <a:pt x="82383" y="63253"/>
                </a:cubicBezTo>
                <a:close/>
                <a:moveTo>
                  <a:pt x="38149" y="63102"/>
                </a:moveTo>
                <a:lnTo>
                  <a:pt x="38073" y="63215"/>
                </a:lnTo>
                <a:lnTo>
                  <a:pt x="38035" y="63253"/>
                </a:lnTo>
                <a:cubicBezTo>
                  <a:pt x="38035" y="63253"/>
                  <a:pt x="38035" y="63215"/>
                  <a:pt x="38035" y="63215"/>
                </a:cubicBezTo>
                <a:lnTo>
                  <a:pt x="37922" y="63253"/>
                </a:lnTo>
                <a:cubicBezTo>
                  <a:pt x="37884" y="63366"/>
                  <a:pt x="37884" y="63404"/>
                  <a:pt x="37884" y="63442"/>
                </a:cubicBezTo>
                <a:cubicBezTo>
                  <a:pt x="37884" y="63555"/>
                  <a:pt x="37922" y="63593"/>
                  <a:pt x="37959" y="63669"/>
                </a:cubicBezTo>
                <a:lnTo>
                  <a:pt x="37959" y="63744"/>
                </a:lnTo>
                <a:lnTo>
                  <a:pt x="38111" y="63820"/>
                </a:lnTo>
                <a:cubicBezTo>
                  <a:pt x="38224" y="63820"/>
                  <a:pt x="38338" y="63782"/>
                  <a:pt x="38451" y="63707"/>
                </a:cubicBezTo>
                <a:cubicBezTo>
                  <a:pt x="38527" y="63631"/>
                  <a:pt x="38564" y="63555"/>
                  <a:pt x="38564" y="63442"/>
                </a:cubicBezTo>
                <a:cubicBezTo>
                  <a:pt x="38564" y="63291"/>
                  <a:pt x="38451" y="63102"/>
                  <a:pt x="38149" y="63102"/>
                </a:cubicBezTo>
                <a:close/>
                <a:moveTo>
                  <a:pt x="10584" y="63472"/>
                </a:moveTo>
                <a:cubicBezTo>
                  <a:pt x="10562" y="63472"/>
                  <a:pt x="10538" y="63474"/>
                  <a:pt x="10511" y="63480"/>
                </a:cubicBezTo>
                <a:lnTo>
                  <a:pt x="10360" y="63593"/>
                </a:lnTo>
                <a:cubicBezTo>
                  <a:pt x="10360" y="63744"/>
                  <a:pt x="10549" y="63933"/>
                  <a:pt x="10700" y="63933"/>
                </a:cubicBezTo>
                <a:cubicBezTo>
                  <a:pt x="10776" y="63933"/>
                  <a:pt x="10889" y="63896"/>
                  <a:pt x="10927" y="63782"/>
                </a:cubicBezTo>
                <a:lnTo>
                  <a:pt x="10889" y="63631"/>
                </a:lnTo>
                <a:cubicBezTo>
                  <a:pt x="10889" y="63631"/>
                  <a:pt x="10851" y="63631"/>
                  <a:pt x="10851" y="63593"/>
                </a:cubicBezTo>
                <a:cubicBezTo>
                  <a:pt x="10786" y="63561"/>
                  <a:pt x="10721" y="63472"/>
                  <a:pt x="10584" y="63472"/>
                </a:cubicBezTo>
                <a:close/>
                <a:moveTo>
                  <a:pt x="63744" y="63404"/>
                </a:moveTo>
                <a:cubicBezTo>
                  <a:pt x="63631" y="63404"/>
                  <a:pt x="63517" y="63404"/>
                  <a:pt x="63442" y="63442"/>
                </a:cubicBezTo>
                <a:cubicBezTo>
                  <a:pt x="63404" y="63480"/>
                  <a:pt x="63366" y="63555"/>
                  <a:pt x="63366" y="63593"/>
                </a:cubicBezTo>
                <a:cubicBezTo>
                  <a:pt x="63215" y="63669"/>
                  <a:pt x="63253" y="63744"/>
                  <a:pt x="63291" y="63858"/>
                </a:cubicBezTo>
                <a:lnTo>
                  <a:pt x="63328" y="63858"/>
                </a:lnTo>
                <a:cubicBezTo>
                  <a:pt x="63384" y="63913"/>
                  <a:pt x="63459" y="63948"/>
                  <a:pt x="63540" y="63948"/>
                </a:cubicBezTo>
                <a:cubicBezTo>
                  <a:pt x="63570" y="63948"/>
                  <a:pt x="63600" y="63944"/>
                  <a:pt x="63631" y="63933"/>
                </a:cubicBezTo>
                <a:cubicBezTo>
                  <a:pt x="63782" y="63858"/>
                  <a:pt x="63858" y="63707"/>
                  <a:pt x="63858" y="63555"/>
                </a:cubicBezTo>
                <a:lnTo>
                  <a:pt x="63858" y="63518"/>
                </a:lnTo>
                <a:lnTo>
                  <a:pt x="63744" y="63404"/>
                </a:lnTo>
                <a:close/>
                <a:moveTo>
                  <a:pt x="18640" y="63631"/>
                </a:moveTo>
                <a:cubicBezTo>
                  <a:pt x="18526" y="63631"/>
                  <a:pt x="18413" y="63669"/>
                  <a:pt x="18375" y="63820"/>
                </a:cubicBezTo>
                <a:lnTo>
                  <a:pt x="18489" y="63971"/>
                </a:lnTo>
                <a:cubicBezTo>
                  <a:pt x="18640" y="63971"/>
                  <a:pt x="18715" y="63971"/>
                  <a:pt x="18753" y="63933"/>
                </a:cubicBezTo>
                <a:lnTo>
                  <a:pt x="18829" y="63820"/>
                </a:lnTo>
                <a:cubicBezTo>
                  <a:pt x="18829" y="63707"/>
                  <a:pt x="18753" y="63631"/>
                  <a:pt x="18640" y="63631"/>
                </a:cubicBezTo>
                <a:close/>
                <a:moveTo>
                  <a:pt x="43782" y="63264"/>
                </a:moveTo>
                <a:cubicBezTo>
                  <a:pt x="43658" y="63264"/>
                  <a:pt x="43569" y="63352"/>
                  <a:pt x="43517" y="63404"/>
                </a:cubicBezTo>
                <a:cubicBezTo>
                  <a:pt x="43487" y="63374"/>
                  <a:pt x="43431" y="63318"/>
                  <a:pt x="43371" y="63318"/>
                </a:cubicBezTo>
                <a:cubicBezTo>
                  <a:pt x="43357" y="63318"/>
                  <a:pt x="43343" y="63321"/>
                  <a:pt x="43328" y="63329"/>
                </a:cubicBezTo>
                <a:cubicBezTo>
                  <a:pt x="43253" y="63329"/>
                  <a:pt x="43215" y="63366"/>
                  <a:pt x="43177" y="63442"/>
                </a:cubicBezTo>
                <a:cubicBezTo>
                  <a:pt x="43139" y="63480"/>
                  <a:pt x="43139" y="63480"/>
                  <a:pt x="43139" y="63518"/>
                </a:cubicBezTo>
                <a:lnTo>
                  <a:pt x="43177" y="63518"/>
                </a:lnTo>
                <a:lnTo>
                  <a:pt x="43177" y="63555"/>
                </a:lnTo>
                <a:cubicBezTo>
                  <a:pt x="43064" y="63555"/>
                  <a:pt x="42950" y="63593"/>
                  <a:pt x="42912" y="63744"/>
                </a:cubicBezTo>
                <a:lnTo>
                  <a:pt x="42988" y="63971"/>
                </a:lnTo>
                <a:cubicBezTo>
                  <a:pt x="43064" y="63971"/>
                  <a:pt x="43177" y="63933"/>
                  <a:pt x="43215" y="63896"/>
                </a:cubicBezTo>
                <a:cubicBezTo>
                  <a:pt x="43253" y="63858"/>
                  <a:pt x="43290" y="63820"/>
                  <a:pt x="43290" y="63707"/>
                </a:cubicBezTo>
                <a:cubicBezTo>
                  <a:pt x="43316" y="63719"/>
                  <a:pt x="43337" y="63723"/>
                  <a:pt x="43355" y="63723"/>
                </a:cubicBezTo>
                <a:cubicBezTo>
                  <a:pt x="43391" y="63723"/>
                  <a:pt x="43416" y="63707"/>
                  <a:pt x="43442" y="63707"/>
                </a:cubicBezTo>
                <a:cubicBezTo>
                  <a:pt x="43479" y="63707"/>
                  <a:pt x="43479" y="63707"/>
                  <a:pt x="43517" y="63744"/>
                </a:cubicBezTo>
                <a:lnTo>
                  <a:pt x="43706" y="63669"/>
                </a:lnTo>
                <a:cubicBezTo>
                  <a:pt x="43744" y="63631"/>
                  <a:pt x="43744" y="63593"/>
                  <a:pt x="43782" y="63593"/>
                </a:cubicBezTo>
                <a:cubicBezTo>
                  <a:pt x="43820" y="63593"/>
                  <a:pt x="44009" y="63593"/>
                  <a:pt x="44009" y="63442"/>
                </a:cubicBezTo>
                <a:lnTo>
                  <a:pt x="43971" y="63329"/>
                </a:lnTo>
                <a:cubicBezTo>
                  <a:pt x="43901" y="63282"/>
                  <a:pt x="43837" y="63264"/>
                  <a:pt x="43782" y="63264"/>
                </a:cubicBezTo>
                <a:close/>
                <a:moveTo>
                  <a:pt x="68470" y="63518"/>
                </a:moveTo>
                <a:lnTo>
                  <a:pt x="68319" y="63555"/>
                </a:lnTo>
                <a:cubicBezTo>
                  <a:pt x="68281" y="63593"/>
                  <a:pt x="68281" y="63593"/>
                  <a:pt x="68243" y="63593"/>
                </a:cubicBezTo>
                <a:cubicBezTo>
                  <a:pt x="68206" y="63669"/>
                  <a:pt x="68130" y="63707"/>
                  <a:pt x="68092" y="63820"/>
                </a:cubicBezTo>
                <a:lnTo>
                  <a:pt x="68206" y="63971"/>
                </a:lnTo>
                <a:cubicBezTo>
                  <a:pt x="68281" y="63971"/>
                  <a:pt x="68395" y="63933"/>
                  <a:pt x="68470" y="63896"/>
                </a:cubicBezTo>
                <a:cubicBezTo>
                  <a:pt x="68546" y="63820"/>
                  <a:pt x="68621" y="63744"/>
                  <a:pt x="68621" y="63707"/>
                </a:cubicBezTo>
                <a:cubicBezTo>
                  <a:pt x="68621" y="63631"/>
                  <a:pt x="68546" y="63555"/>
                  <a:pt x="68470" y="63518"/>
                </a:cubicBezTo>
                <a:close/>
                <a:moveTo>
                  <a:pt x="78187" y="63555"/>
                </a:moveTo>
                <a:lnTo>
                  <a:pt x="78073" y="63593"/>
                </a:lnTo>
                <a:cubicBezTo>
                  <a:pt x="78073" y="63631"/>
                  <a:pt x="78036" y="63631"/>
                  <a:pt x="78036" y="63631"/>
                </a:cubicBezTo>
                <a:cubicBezTo>
                  <a:pt x="77960" y="63669"/>
                  <a:pt x="77884" y="63744"/>
                  <a:pt x="77884" y="63820"/>
                </a:cubicBezTo>
                <a:cubicBezTo>
                  <a:pt x="77884" y="63896"/>
                  <a:pt x="77960" y="63971"/>
                  <a:pt x="78073" y="64009"/>
                </a:cubicBezTo>
                <a:lnTo>
                  <a:pt x="78262" y="63896"/>
                </a:lnTo>
                <a:cubicBezTo>
                  <a:pt x="78262" y="63896"/>
                  <a:pt x="78262" y="63896"/>
                  <a:pt x="78300" y="63858"/>
                </a:cubicBezTo>
                <a:cubicBezTo>
                  <a:pt x="78338" y="63820"/>
                  <a:pt x="78376" y="63782"/>
                  <a:pt x="78376" y="63707"/>
                </a:cubicBezTo>
                <a:cubicBezTo>
                  <a:pt x="78376" y="63669"/>
                  <a:pt x="78338" y="63593"/>
                  <a:pt x="78187" y="63555"/>
                </a:cubicBezTo>
                <a:close/>
                <a:moveTo>
                  <a:pt x="40606" y="63669"/>
                </a:moveTo>
                <a:lnTo>
                  <a:pt x="40493" y="63782"/>
                </a:lnTo>
                <a:cubicBezTo>
                  <a:pt x="40455" y="63820"/>
                  <a:pt x="40417" y="63858"/>
                  <a:pt x="40379" y="63896"/>
                </a:cubicBezTo>
                <a:lnTo>
                  <a:pt x="40530" y="64047"/>
                </a:lnTo>
                <a:lnTo>
                  <a:pt x="40682" y="64047"/>
                </a:lnTo>
                <a:lnTo>
                  <a:pt x="40833" y="63933"/>
                </a:lnTo>
                <a:lnTo>
                  <a:pt x="40833" y="63858"/>
                </a:lnTo>
                <a:lnTo>
                  <a:pt x="40833" y="63820"/>
                </a:lnTo>
                <a:cubicBezTo>
                  <a:pt x="40833" y="63820"/>
                  <a:pt x="40833" y="63744"/>
                  <a:pt x="40757" y="63707"/>
                </a:cubicBezTo>
                <a:cubicBezTo>
                  <a:pt x="40719" y="63669"/>
                  <a:pt x="40682" y="63669"/>
                  <a:pt x="40606" y="63669"/>
                </a:cubicBezTo>
                <a:close/>
                <a:moveTo>
                  <a:pt x="49982" y="63669"/>
                </a:moveTo>
                <a:cubicBezTo>
                  <a:pt x="49907" y="63669"/>
                  <a:pt x="49680" y="63707"/>
                  <a:pt x="49604" y="63858"/>
                </a:cubicBezTo>
                <a:lnTo>
                  <a:pt x="49642" y="63971"/>
                </a:lnTo>
                <a:cubicBezTo>
                  <a:pt x="49697" y="64027"/>
                  <a:pt x="49773" y="64062"/>
                  <a:pt x="49854" y="64062"/>
                </a:cubicBezTo>
                <a:cubicBezTo>
                  <a:pt x="49884" y="64062"/>
                  <a:pt x="49914" y="64057"/>
                  <a:pt x="49944" y="64047"/>
                </a:cubicBezTo>
                <a:cubicBezTo>
                  <a:pt x="50058" y="64009"/>
                  <a:pt x="50134" y="63933"/>
                  <a:pt x="50134" y="63820"/>
                </a:cubicBezTo>
                <a:cubicBezTo>
                  <a:pt x="50134" y="63820"/>
                  <a:pt x="50096" y="63782"/>
                  <a:pt x="50096" y="63782"/>
                </a:cubicBezTo>
                <a:lnTo>
                  <a:pt x="49982" y="63669"/>
                </a:lnTo>
                <a:close/>
                <a:moveTo>
                  <a:pt x="45748" y="63707"/>
                </a:moveTo>
                <a:cubicBezTo>
                  <a:pt x="45672" y="63744"/>
                  <a:pt x="45483" y="63744"/>
                  <a:pt x="45408" y="63896"/>
                </a:cubicBezTo>
                <a:lnTo>
                  <a:pt x="45521" y="64047"/>
                </a:lnTo>
                <a:lnTo>
                  <a:pt x="45597" y="64047"/>
                </a:lnTo>
                <a:cubicBezTo>
                  <a:pt x="45628" y="64063"/>
                  <a:pt x="45666" y="64072"/>
                  <a:pt x="45705" y="64072"/>
                </a:cubicBezTo>
                <a:cubicBezTo>
                  <a:pt x="45760" y="64072"/>
                  <a:pt x="45817" y="64053"/>
                  <a:pt x="45861" y="64009"/>
                </a:cubicBezTo>
                <a:cubicBezTo>
                  <a:pt x="45899" y="63971"/>
                  <a:pt x="45899" y="63933"/>
                  <a:pt x="45899" y="63896"/>
                </a:cubicBezTo>
                <a:cubicBezTo>
                  <a:pt x="45899" y="63858"/>
                  <a:pt x="45899" y="63820"/>
                  <a:pt x="45899" y="63820"/>
                </a:cubicBezTo>
                <a:lnTo>
                  <a:pt x="45748" y="63707"/>
                </a:lnTo>
                <a:close/>
                <a:moveTo>
                  <a:pt x="23517" y="63858"/>
                </a:moveTo>
                <a:cubicBezTo>
                  <a:pt x="23517" y="63858"/>
                  <a:pt x="23517" y="63858"/>
                  <a:pt x="23517" y="63896"/>
                </a:cubicBezTo>
                <a:lnTo>
                  <a:pt x="23366" y="63896"/>
                </a:lnTo>
                <a:cubicBezTo>
                  <a:pt x="23366" y="64009"/>
                  <a:pt x="23479" y="64122"/>
                  <a:pt x="23630" y="64122"/>
                </a:cubicBezTo>
                <a:cubicBezTo>
                  <a:pt x="23782" y="64122"/>
                  <a:pt x="23895" y="64009"/>
                  <a:pt x="23895" y="63896"/>
                </a:cubicBezTo>
                <a:lnTo>
                  <a:pt x="23744" y="63896"/>
                </a:lnTo>
                <a:cubicBezTo>
                  <a:pt x="23744" y="63858"/>
                  <a:pt x="23782" y="63858"/>
                  <a:pt x="23744" y="63858"/>
                </a:cubicBezTo>
                <a:close/>
                <a:moveTo>
                  <a:pt x="16749" y="63820"/>
                </a:moveTo>
                <a:cubicBezTo>
                  <a:pt x="16674" y="63820"/>
                  <a:pt x="16560" y="63858"/>
                  <a:pt x="16523" y="64047"/>
                </a:cubicBezTo>
                <a:lnTo>
                  <a:pt x="16636" y="64160"/>
                </a:lnTo>
                <a:cubicBezTo>
                  <a:pt x="16749" y="64160"/>
                  <a:pt x="16825" y="64160"/>
                  <a:pt x="16901" y="64122"/>
                </a:cubicBezTo>
                <a:lnTo>
                  <a:pt x="16976" y="64009"/>
                </a:lnTo>
                <a:cubicBezTo>
                  <a:pt x="16976" y="63933"/>
                  <a:pt x="16863" y="63858"/>
                  <a:pt x="16749" y="63820"/>
                </a:cubicBezTo>
                <a:close/>
                <a:moveTo>
                  <a:pt x="75162" y="63669"/>
                </a:moveTo>
                <a:cubicBezTo>
                  <a:pt x="74898" y="63669"/>
                  <a:pt x="74784" y="63820"/>
                  <a:pt x="74784" y="64047"/>
                </a:cubicBezTo>
                <a:lnTo>
                  <a:pt x="74935" y="64160"/>
                </a:lnTo>
                <a:lnTo>
                  <a:pt x="75011" y="64160"/>
                </a:lnTo>
                <a:cubicBezTo>
                  <a:pt x="75087" y="64160"/>
                  <a:pt x="75276" y="64160"/>
                  <a:pt x="75313" y="64009"/>
                </a:cubicBezTo>
                <a:lnTo>
                  <a:pt x="75276" y="63971"/>
                </a:lnTo>
                <a:cubicBezTo>
                  <a:pt x="75313" y="63933"/>
                  <a:pt x="75313" y="63896"/>
                  <a:pt x="75313" y="63858"/>
                </a:cubicBezTo>
                <a:cubicBezTo>
                  <a:pt x="75313" y="63820"/>
                  <a:pt x="75313" y="63782"/>
                  <a:pt x="75276" y="63744"/>
                </a:cubicBezTo>
                <a:lnTo>
                  <a:pt x="75162" y="63669"/>
                </a:lnTo>
                <a:close/>
                <a:moveTo>
                  <a:pt x="22572" y="63782"/>
                </a:moveTo>
                <a:cubicBezTo>
                  <a:pt x="22458" y="63782"/>
                  <a:pt x="22383" y="63782"/>
                  <a:pt x="22345" y="63820"/>
                </a:cubicBezTo>
                <a:cubicBezTo>
                  <a:pt x="22269" y="63896"/>
                  <a:pt x="22232" y="63971"/>
                  <a:pt x="22232" y="64122"/>
                </a:cubicBezTo>
                <a:lnTo>
                  <a:pt x="22345" y="64198"/>
                </a:lnTo>
                <a:cubicBezTo>
                  <a:pt x="22402" y="64217"/>
                  <a:pt x="22449" y="64226"/>
                  <a:pt x="22491" y="64226"/>
                </a:cubicBezTo>
                <a:cubicBezTo>
                  <a:pt x="22534" y="64226"/>
                  <a:pt x="22572" y="64217"/>
                  <a:pt x="22610" y="64198"/>
                </a:cubicBezTo>
                <a:cubicBezTo>
                  <a:pt x="22685" y="64122"/>
                  <a:pt x="22685" y="64009"/>
                  <a:pt x="22685" y="63971"/>
                </a:cubicBezTo>
                <a:cubicBezTo>
                  <a:pt x="22685" y="63933"/>
                  <a:pt x="22685" y="63933"/>
                  <a:pt x="22685" y="63896"/>
                </a:cubicBezTo>
                <a:lnTo>
                  <a:pt x="22572" y="63782"/>
                </a:lnTo>
                <a:close/>
                <a:moveTo>
                  <a:pt x="69226" y="63896"/>
                </a:moveTo>
                <a:cubicBezTo>
                  <a:pt x="69151" y="63896"/>
                  <a:pt x="69075" y="63933"/>
                  <a:pt x="69037" y="63971"/>
                </a:cubicBezTo>
                <a:lnTo>
                  <a:pt x="68886" y="64009"/>
                </a:lnTo>
                <a:cubicBezTo>
                  <a:pt x="68886" y="64198"/>
                  <a:pt x="69037" y="64236"/>
                  <a:pt x="69075" y="64236"/>
                </a:cubicBezTo>
                <a:cubicBezTo>
                  <a:pt x="69095" y="64241"/>
                  <a:pt x="69114" y="64243"/>
                  <a:pt x="69133" y="64243"/>
                </a:cubicBezTo>
                <a:cubicBezTo>
                  <a:pt x="69255" y="64243"/>
                  <a:pt x="69345" y="64140"/>
                  <a:pt x="69378" y="64009"/>
                </a:cubicBezTo>
                <a:lnTo>
                  <a:pt x="69226" y="63896"/>
                </a:lnTo>
                <a:close/>
                <a:moveTo>
                  <a:pt x="41953" y="63464"/>
                </a:moveTo>
                <a:cubicBezTo>
                  <a:pt x="41888" y="63464"/>
                  <a:pt x="41843" y="63491"/>
                  <a:pt x="41816" y="63518"/>
                </a:cubicBezTo>
                <a:cubicBezTo>
                  <a:pt x="41778" y="63555"/>
                  <a:pt x="41740" y="63631"/>
                  <a:pt x="41778" y="63744"/>
                </a:cubicBezTo>
                <a:lnTo>
                  <a:pt x="41854" y="63820"/>
                </a:lnTo>
                <a:cubicBezTo>
                  <a:pt x="41816" y="63820"/>
                  <a:pt x="41778" y="63820"/>
                  <a:pt x="41778" y="63858"/>
                </a:cubicBezTo>
                <a:cubicBezTo>
                  <a:pt x="41665" y="63896"/>
                  <a:pt x="41665" y="63971"/>
                  <a:pt x="41627" y="64009"/>
                </a:cubicBezTo>
                <a:cubicBezTo>
                  <a:pt x="41627" y="64023"/>
                  <a:pt x="41627" y="64037"/>
                  <a:pt x="41627" y="64047"/>
                </a:cubicBezTo>
                <a:lnTo>
                  <a:pt x="41740" y="64274"/>
                </a:lnTo>
                <a:cubicBezTo>
                  <a:pt x="41967" y="64274"/>
                  <a:pt x="42081" y="64160"/>
                  <a:pt x="42081" y="63933"/>
                </a:cubicBezTo>
                <a:lnTo>
                  <a:pt x="42005" y="63858"/>
                </a:lnTo>
                <a:lnTo>
                  <a:pt x="42156" y="63744"/>
                </a:lnTo>
                <a:lnTo>
                  <a:pt x="42156" y="63593"/>
                </a:lnTo>
                <a:lnTo>
                  <a:pt x="42043" y="63480"/>
                </a:lnTo>
                <a:cubicBezTo>
                  <a:pt x="42009" y="63469"/>
                  <a:pt x="41980" y="63464"/>
                  <a:pt x="41953" y="63464"/>
                </a:cubicBezTo>
                <a:close/>
                <a:moveTo>
                  <a:pt x="66498" y="63919"/>
                </a:moveTo>
                <a:cubicBezTo>
                  <a:pt x="66391" y="63919"/>
                  <a:pt x="66295" y="63954"/>
                  <a:pt x="66240" y="64009"/>
                </a:cubicBezTo>
                <a:lnTo>
                  <a:pt x="66164" y="64085"/>
                </a:lnTo>
                <a:lnTo>
                  <a:pt x="66164" y="64236"/>
                </a:lnTo>
                <a:lnTo>
                  <a:pt x="66277" y="64387"/>
                </a:lnTo>
                <a:cubicBezTo>
                  <a:pt x="66429" y="64387"/>
                  <a:pt x="66542" y="64349"/>
                  <a:pt x="66618" y="64312"/>
                </a:cubicBezTo>
                <a:cubicBezTo>
                  <a:pt x="66693" y="64236"/>
                  <a:pt x="66731" y="64160"/>
                  <a:pt x="66731" y="64047"/>
                </a:cubicBezTo>
                <a:lnTo>
                  <a:pt x="66618" y="63933"/>
                </a:lnTo>
                <a:cubicBezTo>
                  <a:pt x="66577" y="63923"/>
                  <a:pt x="66537" y="63919"/>
                  <a:pt x="66498" y="63919"/>
                </a:cubicBezTo>
                <a:close/>
                <a:moveTo>
                  <a:pt x="23215" y="64085"/>
                </a:moveTo>
                <a:cubicBezTo>
                  <a:pt x="23101" y="64085"/>
                  <a:pt x="22950" y="64085"/>
                  <a:pt x="22836" y="64160"/>
                </a:cubicBezTo>
                <a:cubicBezTo>
                  <a:pt x="22799" y="64198"/>
                  <a:pt x="22761" y="64236"/>
                  <a:pt x="22799" y="64387"/>
                </a:cubicBezTo>
                <a:lnTo>
                  <a:pt x="22950" y="64463"/>
                </a:lnTo>
                <a:cubicBezTo>
                  <a:pt x="23101" y="64463"/>
                  <a:pt x="23404" y="64463"/>
                  <a:pt x="23404" y="64198"/>
                </a:cubicBezTo>
                <a:lnTo>
                  <a:pt x="23290" y="64085"/>
                </a:lnTo>
                <a:close/>
                <a:moveTo>
                  <a:pt x="57158" y="64031"/>
                </a:moveTo>
                <a:cubicBezTo>
                  <a:pt x="57122" y="64031"/>
                  <a:pt x="57086" y="64036"/>
                  <a:pt x="57052" y="64047"/>
                </a:cubicBezTo>
                <a:cubicBezTo>
                  <a:pt x="57015" y="64047"/>
                  <a:pt x="56939" y="64122"/>
                  <a:pt x="56939" y="64198"/>
                </a:cubicBezTo>
                <a:lnTo>
                  <a:pt x="56977" y="64236"/>
                </a:lnTo>
                <a:cubicBezTo>
                  <a:pt x="56901" y="64274"/>
                  <a:pt x="56901" y="64312"/>
                  <a:pt x="56901" y="64349"/>
                </a:cubicBezTo>
                <a:lnTo>
                  <a:pt x="57015" y="64463"/>
                </a:lnTo>
                <a:lnTo>
                  <a:pt x="57279" y="64463"/>
                </a:lnTo>
                <a:lnTo>
                  <a:pt x="57393" y="64349"/>
                </a:lnTo>
                <a:cubicBezTo>
                  <a:pt x="57393" y="64312"/>
                  <a:pt x="57430" y="64312"/>
                  <a:pt x="57430" y="64274"/>
                </a:cubicBezTo>
                <a:lnTo>
                  <a:pt x="57355" y="64085"/>
                </a:lnTo>
                <a:cubicBezTo>
                  <a:pt x="57328" y="64058"/>
                  <a:pt x="57245" y="64031"/>
                  <a:pt x="57158" y="64031"/>
                </a:cubicBezTo>
                <a:close/>
                <a:moveTo>
                  <a:pt x="42912" y="64122"/>
                </a:moveTo>
                <a:lnTo>
                  <a:pt x="42685" y="64198"/>
                </a:lnTo>
                <a:lnTo>
                  <a:pt x="42610" y="64236"/>
                </a:lnTo>
                <a:lnTo>
                  <a:pt x="42610" y="64349"/>
                </a:lnTo>
                <a:lnTo>
                  <a:pt x="42837" y="64463"/>
                </a:lnTo>
                <a:cubicBezTo>
                  <a:pt x="42874" y="64501"/>
                  <a:pt x="42950" y="64538"/>
                  <a:pt x="43064" y="64538"/>
                </a:cubicBezTo>
                <a:lnTo>
                  <a:pt x="43177" y="64425"/>
                </a:lnTo>
                <a:lnTo>
                  <a:pt x="43177" y="64387"/>
                </a:lnTo>
                <a:cubicBezTo>
                  <a:pt x="43177" y="64236"/>
                  <a:pt x="43026" y="64198"/>
                  <a:pt x="42950" y="64160"/>
                </a:cubicBezTo>
                <a:cubicBezTo>
                  <a:pt x="42950" y="64160"/>
                  <a:pt x="42912" y="64122"/>
                  <a:pt x="42912" y="64122"/>
                </a:cubicBezTo>
                <a:close/>
                <a:moveTo>
                  <a:pt x="56035" y="63568"/>
                </a:moveTo>
                <a:cubicBezTo>
                  <a:pt x="55993" y="63568"/>
                  <a:pt x="55943" y="63577"/>
                  <a:pt x="55880" y="63593"/>
                </a:cubicBezTo>
                <a:cubicBezTo>
                  <a:pt x="55767" y="63593"/>
                  <a:pt x="55767" y="63669"/>
                  <a:pt x="55767" y="63707"/>
                </a:cubicBezTo>
                <a:cubicBezTo>
                  <a:pt x="55767" y="63782"/>
                  <a:pt x="55805" y="63820"/>
                  <a:pt x="55842" y="63858"/>
                </a:cubicBezTo>
                <a:cubicBezTo>
                  <a:pt x="55767" y="63933"/>
                  <a:pt x="55691" y="64047"/>
                  <a:pt x="55691" y="64160"/>
                </a:cubicBezTo>
                <a:cubicBezTo>
                  <a:pt x="55691" y="64387"/>
                  <a:pt x="55880" y="64614"/>
                  <a:pt x="56032" y="64727"/>
                </a:cubicBezTo>
                <a:lnTo>
                  <a:pt x="56145" y="64727"/>
                </a:lnTo>
                <a:cubicBezTo>
                  <a:pt x="56372" y="64727"/>
                  <a:pt x="56788" y="64727"/>
                  <a:pt x="56788" y="64425"/>
                </a:cubicBezTo>
                <a:lnTo>
                  <a:pt x="56712" y="64312"/>
                </a:lnTo>
                <a:cubicBezTo>
                  <a:pt x="56674" y="64274"/>
                  <a:pt x="56636" y="64274"/>
                  <a:pt x="56599" y="64274"/>
                </a:cubicBezTo>
                <a:lnTo>
                  <a:pt x="56674" y="64198"/>
                </a:lnTo>
                <a:cubicBezTo>
                  <a:pt x="56674" y="64122"/>
                  <a:pt x="56674" y="64085"/>
                  <a:pt x="56674" y="64047"/>
                </a:cubicBezTo>
                <a:cubicBezTo>
                  <a:pt x="56674" y="63896"/>
                  <a:pt x="56674" y="63820"/>
                  <a:pt x="56523" y="63669"/>
                </a:cubicBezTo>
                <a:lnTo>
                  <a:pt x="56447" y="63631"/>
                </a:lnTo>
                <a:cubicBezTo>
                  <a:pt x="56410" y="63618"/>
                  <a:pt x="56376" y="63614"/>
                  <a:pt x="56345" y="63614"/>
                </a:cubicBezTo>
                <a:cubicBezTo>
                  <a:pt x="56284" y="63614"/>
                  <a:pt x="56233" y="63631"/>
                  <a:pt x="56183" y="63631"/>
                </a:cubicBezTo>
                <a:cubicBezTo>
                  <a:pt x="56138" y="63587"/>
                  <a:pt x="56094" y="63568"/>
                  <a:pt x="56035" y="63568"/>
                </a:cubicBezTo>
                <a:close/>
                <a:moveTo>
                  <a:pt x="72969" y="64236"/>
                </a:moveTo>
                <a:cubicBezTo>
                  <a:pt x="72856" y="64236"/>
                  <a:pt x="72780" y="64236"/>
                  <a:pt x="72705" y="64274"/>
                </a:cubicBezTo>
                <a:cubicBezTo>
                  <a:pt x="72629" y="64349"/>
                  <a:pt x="72629" y="64463"/>
                  <a:pt x="72629" y="64538"/>
                </a:cubicBezTo>
                <a:lnTo>
                  <a:pt x="72629" y="64652"/>
                </a:lnTo>
                <a:lnTo>
                  <a:pt x="72705" y="64765"/>
                </a:lnTo>
                <a:cubicBezTo>
                  <a:pt x="72752" y="64781"/>
                  <a:pt x="72799" y="64790"/>
                  <a:pt x="72843" y="64790"/>
                </a:cubicBezTo>
                <a:cubicBezTo>
                  <a:pt x="72906" y="64790"/>
                  <a:pt x="72963" y="64772"/>
                  <a:pt x="73007" y="64727"/>
                </a:cubicBezTo>
                <a:cubicBezTo>
                  <a:pt x="73083" y="64690"/>
                  <a:pt x="73121" y="64614"/>
                  <a:pt x="73121" y="64501"/>
                </a:cubicBezTo>
                <a:cubicBezTo>
                  <a:pt x="73121" y="64425"/>
                  <a:pt x="73083" y="64349"/>
                  <a:pt x="73045" y="64274"/>
                </a:cubicBezTo>
                <a:lnTo>
                  <a:pt x="72969" y="64236"/>
                </a:lnTo>
                <a:close/>
                <a:moveTo>
                  <a:pt x="44207" y="64321"/>
                </a:moveTo>
                <a:cubicBezTo>
                  <a:pt x="44141" y="64321"/>
                  <a:pt x="44084" y="64330"/>
                  <a:pt x="44047" y="64349"/>
                </a:cubicBezTo>
                <a:cubicBezTo>
                  <a:pt x="43971" y="64387"/>
                  <a:pt x="43895" y="64463"/>
                  <a:pt x="43857" y="64614"/>
                </a:cubicBezTo>
                <a:lnTo>
                  <a:pt x="43895" y="64690"/>
                </a:lnTo>
                <a:cubicBezTo>
                  <a:pt x="43971" y="64765"/>
                  <a:pt x="44047" y="64803"/>
                  <a:pt x="44084" y="64841"/>
                </a:cubicBezTo>
                <a:lnTo>
                  <a:pt x="44273" y="64841"/>
                </a:lnTo>
                <a:cubicBezTo>
                  <a:pt x="44311" y="64841"/>
                  <a:pt x="44311" y="64841"/>
                  <a:pt x="44349" y="64803"/>
                </a:cubicBezTo>
                <a:cubicBezTo>
                  <a:pt x="44425" y="64765"/>
                  <a:pt x="44538" y="64690"/>
                  <a:pt x="44538" y="64538"/>
                </a:cubicBezTo>
                <a:cubicBezTo>
                  <a:pt x="44538" y="64501"/>
                  <a:pt x="44500" y="64463"/>
                  <a:pt x="44500" y="64425"/>
                </a:cubicBezTo>
                <a:lnTo>
                  <a:pt x="44425" y="64349"/>
                </a:lnTo>
                <a:cubicBezTo>
                  <a:pt x="44349" y="64330"/>
                  <a:pt x="44273" y="64321"/>
                  <a:pt x="44207" y="64321"/>
                </a:cubicBezTo>
                <a:close/>
                <a:moveTo>
                  <a:pt x="71041" y="64652"/>
                </a:moveTo>
                <a:lnTo>
                  <a:pt x="70928" y="64765"/>
                </a:lnTo>
                <a:lnTo>
                  <a:pt x="70928" y="64879"/>
                </a:lnTo>
                <a:lnTo>
                  <a:pt x="71079" y="64992"/>
                </a:lnTo>
                <a:cubicBezTo>
                  <a:pt x="71079" y="65019"/>
                  <a:pt x="71117" y="65046"/>
                  <a:pt x="71179" y="65046"/>
                </a:cubicBezTo>
                <a:cubicBezTo>
                  <a:pt x="71205" y="65046"/>
                  <a:pt x="71235" y="65041"/>
                  <a:pt x="71268" y="65030"/>
                </a:cubicBezTo>
                <a:lnTo>
                  <a:pt x="71381" y="64916"/>
                </a:lnTo>
                <a:lnTo>
                  <a:pt x="71381" y="64841"/>
                </a:lnTo>
                <a:lnTo>
                  <a:pt x="71268" y="64690"/>
                </a:lnTo>
                <a:cubicBezTo>
                  <a:pt x="71230" y="64690"/>
                  <a:pt x="71155" y="64652"/>
                  <a:pt x="71041" y="64652"/>
                </a:cubicBezTo>
                <a:close/>
                <a:moveTo>
                  <a:pt x="568" y="64501"/>
                </a:moveTo>
                <a:cubicBezTo>
                  <a:pt x="341" y="64501"/>
                  <a:pt x="265" y="64614"/>
                  <a:pt x="265" y="64727"/>
                </a:cubicBezTo>
                <a:cubicBezTo>
                  <a:pt x="265" y="64841"/>
                  <a:pt x="341" y="64954"/>
                  <a:pt x="454" y="65030"/>
                </a:cubicBezTo>
                <a:cubicBezTo>
                  <a:pt x="530" y="65105"/>
                  <a:pt x="643" y="65105"/>
                  <a:pt x="795" y="65105"/>
                </a:cubicBezTo>
                <a:lnTo>
                  <a:pt x="870" y="64954"/>
                </a:lnTo>
                <a:cubicBezTo>
                  <a:pt x="870" y="64879"/>
                  <a:pt x="870" y="64841"/>
                  <a:pt x="870" y="64803"/>
                </a:cubicBezTo>
                <a:cubicBezTo>
                  <a:pt x="870" y="64765"/>
                  <a:pt x="870" y="64690"/>
                  <a:pt x="757" y="64614"/>
                </a:cubicBezTo>
                <a:lnTo>
                  <a:pt x="681" y="64652"/>
                </a:lnTo>
                <a:lnTo>
                  <a:pt x="568" y="64501"/>
                </a:lnTo>
                <a:close/>
                <a:moveTo>
                  <a:pt x="40115" y="64690"/>
                </a:moveTo>
                <a:lnTo>
                  <a:pt x="40001" y="64803"/>
                </a:lnTo>
                <a:cubicBezTo>
                  <a:pt x="40001" y="64841"/>
                  <a:pt x="39963" y="64879"/>
                  <a:pt x="39963" y="64954"/>
                </a:cubicBezTo>
                <a:lnTo>
                  <a:pt x="39963" y="64992"/>
                </a:lnTo>
                <a:lnTo>
                  <a:pt x="40001" y="65068"/>
                </a:lnTo>
                <a:cubicBezTo>
                  <a:pt x="40077" y="65105"/>
                  <a:pt x="40190" y="65105"/>
                  <a:pt x="40228" y="65105"/>
                </a:cubicBezTo>
                <a:cubicBezTo>
                  <a:pt x="40304" y="65068"/>
                  <a:pt x="40379" y="64992"/>
                  <a:pt x="40379" y="64879"/>
                </a:cubicBezTo>
                <a:cubicBezTo>
                  <a:pt x="40379" y="64841"/>
                  <a:pt x="40341" y="64765"/>
                  <a:pt x="40266" y="64727"/>
                </a:cubicBezTo>
                <a:cubicBezTo>
                  <a:pt x="40228" y="64727"/>
                  <a:pt x="40190" y="64690"/>
                  <a:pt x="40115" y="64690"/>
                </a:cubicBezTo>
                <a:close/>
                <a:moveTo>
                  <a:pt x="42081" y="64538"/>
                </a:moveTo>
                <a:cubicBezTo>
                  <a:pt x="41929" y="64538"/>
                  <a:pt x="41740" y="64576"/>
                  <a:pt x="41627" y="64690"/>
                </a:cubicBezTo>
                <a:lnTo>
                  <a:pt x="41702" y="64879"/>
                </a:lnTo>
                <a:lnTo>
                  <a:pt x="41665" y="64879"/>
                </a:lnTo>
                <a:cubicBezTo>
                  <a:pt x="41665" y="64879"/>
                  <a:pt x="41665" y="64879"/>
                  <a:pt x="41665" y="64916"/>
                </a:cubicBezTo>
                <a:cubicBezTo>
                  <a:pt x="41702" y="64954"/>
                  <a:pt x="41740" y="65068"/>
                  <a:pt x="41891" y="65105"/>
                </a:cubicBezTo>
                <a:lnTo>
                  <a:pt x="42005" y="65068"/>
                </a:lnTo>
                <a:cubicBezTo>
                  <a:pt x="42005" y="65030"/>
                  <a:pt x="42043" y="65030"/>
                  <a:pt x="42043" y="65030"/>
                </a:cubicBezTo>
                <a:cubicBezTo>
                  <a:pt x="42118" y="64954"/>
                  <a:pt x="42232" y="64879"/>
                  <a:pt x="42232" y="64727"/>
                </a:cubicBezTo>
                <a:cubicBezTo>
                  <a:pt x="42232" y="64690"/>
                  <a:pt x="42232" y="64690"/>
                  <a:pt x="42232" y="64652"/>
                </a:cubicBezTo>
                <a:lnTo>
                  <a:pt x="42081" y="64538"/>
                </a:lnTo>
                <a:close/>
                <a:moveTo>
                  <a:pt x="18300" y="64765"/>
                </a:moveTo>
                <a:cubicBezTo>
                  <a:pt x="18148" y="64765"/>
                  <a:pt x="18035" y="64803"/>
                  <a:pt x="17959" y="64954"/>
                </a:cubicBezTo>
                <a:lnTo>
                  <a:pt x="18073" y="65105"/>
                </a:lnTo>
                <a:cubicBezTo>
                  <a:pt x="18110" y="65105"/>
                  <a:pt x="18148" y="65143"/>
                  <a:pt x="18186" y="65143"/>
                </a:cubicBezTo>
                <a:lnTo>
                  <a:pt x="18375" y="65030"/>
                </a:lnTo>
                <a:cubicBezTo>
                  <a:pt x="18375" y="65030"/>
                  <a:pt x="18413" y="64954"/>
                  <a:pt x="18413" y="64916"/>
                </a:cubicBezTo>
                <a:lnTo>
                  <a:pt x="18413" y="64841"/>
                </a:lnTo>
                <a:lnTo>
                  <a:pt x="18300" y="64765"/>
                </a:lnTo>
                <a:close/>
                <a:moveTo>
                  <a:pt x="51648" y="64863"/>
                </a:moveTo>
                <a:cubicBezTo>
                  <a:pt x="51615" y="64863"/>
                  <a:pt x="51577" y="64868"/>
                  <a:pt x="51532" y="64879"/>
                </a:cubicBezTo>
                <a:lnTo>
                  <a:pt x="51419" y="64992"/>
                </a:lnTo>
                <a:cubicBezTo>
                  <a:pt x="51419" y="65105"/>
                  <a:pt x="51419" y="65181"/>
                  <a:pt x="51495" y="65257"/>
                </a:cubicBezTo>
                <a:lnTo>
                  <a:pt x="51608" y="65295"/>
                </a:lnTo>
                <a:cubicBezTo>
                  <a:pt x="51721" y="65295"/>
                  <a:pt x="51797" y="65257"/>
                  <a:pt x="51873" y="65219"/>
                </a:cubicBezTo>
                <a:lnTo>
                  <a:pt x="51910" y="65143"/>
                </a:lnTo>
                <a:cubicBezTo>
                  <a:pt x="51910" y="65143"/>
                  <a:pt x="51910" y="65105"/>
                  <a:pt x="51910" y="65105"/>
                </a:cubicBezTo>
                <a:cubicBezTo>
                  <a:pt x="51910" y="64992"/>
                  <a:pt x="51873" y="64954"/>
                  <a:pt x="51835" y="64916"/>
                </a:cubicBezTo>
                <a:cubicBezTo>
                  <a:pt x="51781" y="64890"/>
                  <a:pt x="51728" y="64863"/>
                  <a:pt x="51648" y="64863"/>
                </a:cubicBezTo>
                <a:close/>
                <a:moveTo>
                  <a:pt x="69945" y="64690"/>
                </a:moveTo>
                <a:lnTo>
                  <a:pt x="69831" y="64727"/>
                </a:lnTo>
                <a:cubicBezTo>
                  <a:pt x="69718" y="64803"/>
                  <a:pt x="69718" y="64954"/>
                  <a:pt x="69718" y="65030"/>
                </a:cubicBezTo>
                <a:cubicBezTo>
                  <a:pt x="69718" y="65105"/>
                  <a:pt x="69718" y="65257"/>
                  <a:pt x="69831" y="65332"/>
                </a:cubicBezTo>
                <a:lnTo>
                  <a:pt x="69945" y="65332"/>
                </a:lnTo>
                <a:cubicBezTo>
                  <a:pt x="70134" y="65332"/>
                  <a:pt x="70209" y="65181"/>
                  <a:pt x="70209" y="65030"/>
                </a:cubicBezTo>
                <a:cubicBezTo>
                  <a:pt x="70209" y="64841"/>
                  <a:pt x="70096" y="64727"/>
                  <a:pt x="69945" y="64690"/>
                </a:cubicBezTo>
                <a:close/>
                <a:moveTo>
                  <a:pt x="17052" y="65105"/>
                </a:moveTo>
                <a:lnTo>
                  <a:pt x="16863" y="65257"/>
                </a:lnTo>
                <a:cubicBezTo>
                  <a:pt x="16863" y="65257"/>
                  <a:pt x="16863" y="65295"/>
                  <a:pt x="16825" y="65332"/>
                </a:cubicBezTo>
                <a:lnTo>
                  <a:pt x="16938" y="65521"/>
                </a:lnTo>
                <a:lnTo>
                  <a:pt x="17127" y="65521"/>
                </a:lnTo>
                <a:lnTo>
                  <a:pt x="17279" y="65408"/>
                </a:lnTo>
                <a:lnTo>
                  <a:pt x="17279" y="65295"/>
                </a:lnTo>
                <a:lnTo>
                  <a:pt x="17165" y="65181"/>
                </a:lnTo>
                <a:cubicBezTo>
                  <a:pt x="17127" y="65143"/>
                  <a:pt x="17090" y="65143"/>
                  <a:pt x="17052" y="65105"/>
                </a:cubicBezTo>
                <a:close/>
                <a:moveTo>
                  <a:pt x="24424" y="65105"/>
                </a:moveTo>
                <a:lnTo>
                  <a:pt x="24273" y="65295"/>
                </a:lnTo>
                <a:cubicBezTo>
                  <a:pt x="24273" y="65295"/>
                  <a:pt x="24235" y="65332"/>
                  <a:pt x="24235" y="65370"/>
                </a:cubicBezTo>
                <a:cubicBezTo>
                  <a:pt x="24235" y="65408"/>
                  <a:pt x="24273" y="65484"/>
                  <a:pt x="24387" y="65521"/>
                </a:cubicBezTo>
                <a:lnTo>
                  <a:pt x="24462" y="65484"/>
                </a:lnTo>
                <a:cubicBezTo>
                  <a:pt x="24462" y="65484"/>
                  <a:pt x="24538" y="65521"/>
                  <a:pt x="24613" y="65521"/>
                </a:cubicBezTo>
                <a:lnTo>
                  <a:pt x="24727" y="65408"/>
                </a:lnTo>
                <a:lnTo>
                  <a:pt x="24727" y="65295"/>
                </a:lnTo>
                <a:lnTo>
                  <a:pt x="24727" y="65257"/>
                </a:lnTo>
                <a:cubicBezTo>
                  <a:pt x="24727" y="65105"/>
                  <a:pt x="24500" y="65105"/>
                  <a:pt x="24424" y="65105"/>
                </a:cubicBezTo>
                <a:close/>
                <a:moveTo>
                  <a:pt x="77232" y="65354"/>
                </a:moveTo>
                <a:cubicBezTo>
                  <a:pt x="77210" y="65354"/>
                  <a:pt x="77188" y="65359"/>
                  <a:pt x="77166" y="65370"/>
                </a:cubicBezTo>
                <a:cubicBezTo>
                  <a:pt x="77053" y="65446"/>
                  <a:pt x="77015" y="65635"/>
                  <a:pt x="77128" y="65748"/>
                </a:cubicBezTo>
                <a:cubicBezTo>
                  <a:pt x="77179" y="65748"/>
                  <a:pt x="77212" y="65765"/>
                  <a:pt x="77251" y="65765"/>
                </a:cubicBezTo>
                <a:cubicBezTo>
                  <a:pt x="77271" y="65765"/>
                  <a:pt x="77292" y="65761"/>
                  <a:pt x="77317" y="65748"/>
                </a:cubicBezTo>
                <a:lnTo>
                  <a:pt x="77355" y="65710"/>
                </a:lnTo>
                <a:lnTo>
                  <a:pt x="77317" y="65710"/>
                </a:lnTo>
                <a:lnTo>
                  <a:pt x="77468" y="65597"/>
                </a:lnTo>
                <a:lnTo>
                  <a:pt x="77468" y="65484"/>
                </a:lnTo>
                <a:lnTo>
                  <a:pt x="77393" y="65408"/>
                </a:lnTo>
                <a:cubicBezTo>
                  <a:pt x="77339" y="65381"/>
                  <a:pt x="77286" y="65354"/>
                  <a:pt x="77232" y="65354"/>
                </a:cubicBezTo>
                <a:close/>
                <a:moveTo>
                  <a:pt x="14972" y="65370"/>
                </a:moveTo>
                <a:cubicBezTo>
                  <a:pt x="14708" y="65370"/>
                  <a:pt x="14594" y="65446"/>
                  <a:pt x="14557" y="65521"/>
                </a:cubicBezTo>
                <a:lnTo>
                  <a:pt x="14670" y="65710"/>
                </a:lnTo>
                <a:cubicBezTo>
                  <a:pt x="14670" y="65710"/>
                  <a:pt x="14708" y="65748"/>
                  <a:pt x="14708" y="65786"/>
                </a:cubicBezTo>
                <a:cubicBezTo>
                  <a:pt x="14746" y="65824"/>
                  <a:pt x="14746" y="65862"/>
                  <a:pt x="14821" y="65899"/>
                </a:cubicBezTo>
                <a:lnTo>
                  <a:pt x="15048" y="65824"/>
                </a:lnTo>
                <a:lnTo>
                  <a:pt x="15048" y="65824"/>
                </a:lnTo>
                <a:cubicBezTo>
                  <a:pt x="15048" y="65824"/>
                  <a:pt x="15010" y="65862"/>
                  <a:pt x="15048" y="65862"/>
                </a:cubicBezTo>
                <a:cubicBezTo>
                  <a:pt x="15086" y="65824"/>
                  <a:pt x="15124" y="65824"/>
                  <a:pt x="15199" y="65786"/>
                </a:cubicBezTo>
                <a:lnTo>
                  <a:pt x="15199" y="65748"/>
                </a:lnTo>
                <a:cubicBezTo>
                  <a:pt x="15237" y="65710"/>
                  <a:pt x="15237" y="65673"/>
                  <a:pt x="15237" y="65673"/>
                </a:cubicBezTo>
                <a:cubicBezTo>
                  <a:pt x="15237" y="65559"/>
                  <a:pt x="15124" y="65484"/>
                  <a:pt x="15086" y="65484"/>
                </a:cubicBezTo>
                <a:lnTo>
                  <a:pt x="14972" y="65370"/>
                </a:lnTo>
                <a:close/>
                <a:moveTo>
                  <a:pt x="62043" y="65219"/>
                </a:moveTo>
                <a:cubicBezTo>
                  <a:pt x="61930" y="65219"/>
                  <a:pt x="61854" y="65257"/>
                  <a:pt x="61778" y="65295"/>
                </a:cubicBezTo>
                <a:cubicBezTo>
                  <a:pt x="61665" y="65408"/>
                  <a:pt x="61627" y="65521"/>
                  <a:pt x="61627" y="65635"/>
                </a:cubicBezTo>
                <a:cubicBezTo>
                  <a:pt x="61627" y="65673"/>
                  <a:pt x="61627" y="65748"/>
                  <a:pt x="61665" y="65824"/>
                </a:cubicBezTo>
                <a:lnTo>
                  <a:pt x="61703" y="65862"/>
                </a:lnTo>
                <a:cubicBezTo>
                  <a:pt x="61759" y="65899"/>
                  <a:pt x="61816" y="65909"/>
                  <a:pt x="61863" y="65909"/>
                </a:cubicBezTo>
                <a:cubicBezTo>
                  <a:pt x="61911" y="65909"/>
                  <a:pt x="61948" y="65899"/>
                  <a:pt x="61967" y="65899"/>
                </a:cubicBezTo>
                <a:cubicBezTo>
                  <a:pt x="62156" y="65824"/>
                  <a:pt x="62194" y="65559"/>
                  <a:pt x="62194" y="65446"/>
                </a:cubicBezTo>
                <a:cubicBezTo>
                  <a:pt x="62194" y="65408"/>
                  <a:pt x="62156" y="65370"/>
                  <a:pt x="62156" y="65332"/>
                </a:cubicBezTo>
                <a:lnTo>
                  <a:pt x="62043" y="65219"/>
                </a:lnTo>
                <a:close/>
                <a:moveTo>
                  <a:pt x="38753" y="65521"/>
                </a:moveTo>
                <a:cubicBezTo>
                  <a:pt x="38678" y="65521"/>
                  <a:pt x="38602" y="65521"/>
                  <a:pt x="38527" y="65559"/>
                </a:cubicBezTo>
                <a:cubicBezTo>
                  <a:pt x="38451" y="65635"/>
                  <a:pt x="38375" y="65710"/>
                  <a:pt x="38375" y="65786"/>
                </a:cubicBezTo>
                <a:cubicBezTo>
                  <a:pt x="38375" y="65899"/>
                  <a:pt x="38451" y="65975"/>
                  <a:pt x="38564" y="65975"/>
                </a:cubicBezTo>
                <a:lnTo>
                  <a:pt x="38716" y="65899"/>
                </a:lnTo>
                <a:cubicBezTo>
                  <a:pt x="38753" y="65899"/>
                  <a:pt x="38867" y="65824"/>
                  <a:pt x="38867" y="65710"/>
                </a:cubicBezTo>
                <a:cubicBezTo>
                  <a:pt x="38867" y="65673"/>
                  <a:pt x="38867" y="65635"/>
                  <a:pt x="38829" y="65597"/>
                </a:cubicBezTo>
                <a:lnTo>
                  <a:pt x="38753" y="65521"/>
                </a:lnTo>
                <a:close/>
                <a:moveTo>
                  <a:pt x="58300" y="65862"/>
                </a:moveTo>
                <a:cubicBezTo>
                  <a:pt x="58224" y="65862"/>
                  <a:pt x="58073" y="65862"/>
                  <a:pt x="58035" y="66013"/>
                </a:cubicBezTo>
                <a:lnTo>
                  <a:pt x="58149" y="66126"/>
                </a:lnTo>
                <a:lnTo>
                  <a:pt x="58111" y="66126"/>
                </a:lnTo>
                <a:cubicBezTo>
                  <a:pt x="58111" y="66126"/>
                  <a:pt x="58149" y="66202"/>
                  <a:pt x="58262" y="66240"/>
                </a:cubicBezTo>
                <a:lnTo>
                  <a:pt x="58413" y="66126"/>
                </a:lnTo>
                <a:cubicBezTo>
                  <a:pt x="58451" y="66088"/>
                  <a:pt x="58489" y="66051"/>
                  <a:pt x="58489" y="65975"/>
                </a:cubicBezTo>
                <a:lnTo>
                  <a:pt x="58489" y="65937"/>
                </a:lnTo>
                <a:lnTo>
                  <a:pt x="58338" y="65862"/>
                </a:lnTo>
                <a:close/>
                <a:moveTo>
                  <a:pt x="27714" y="65899"/>
                </a:moveTo>
                <a:cubicBezTo>
                  <a:pt x="27600" y="65937"/>
                  <a:pt x="27562" y="66013"/>
                  <a:pt x="27562" y="66088"/>
                </a:cubicBezTo>
                <a:lnTo>
                  <a:pt x="27600" y="66202"/>
                </a:lnTo>
                <a:cubicBezTo>
                  <a:pt x="27676" y="66277"/>
                  <a:pt x="27789" y="66277"/>
                  <a:pt x="27903" y="66277"/>
                </a:cubicBezTo>
                <a:cubicBezTo>
                  <a:pt x="27978" y="66240"/>
                  <a:pt x="28054" y="66164"/>
                  <a:pt x="28054" y="66088"/>
                </a:cubicBezTo>
                <a:lnTo>
                  <a:pt x="28016" y="65975"/>
                </a:lnTo>
                <a:cubicBezTo>
                  <a:pt x="27940" y="65899"/>
                  <a:pt x="27827" y="65899"/>
                  <a:pt x="27714" y="65899"/>
                </a:cubicBezTo>
                <a:close/>
                <a:moveTo>
                  <a:pt x="31726" y="65814"/>
                </a:moveTo>
                <a:cubicBezTo>
                  <a:pt x="31665" y="65814"/>
                  <a:pt x="31608" y="65824"/>
                  <a:pt x="31570" y="65824"/>
                </a:cubicBezTo>
                <a:cubicBezTo>
                  <a:pt x="31570" y="65824"/>
                  <a:pt x="31532" y="65862"/>
                  <a:pt x="31532" y="65862"/>
                </a:cubicBezTo>
                <a:lnTo>
                  <a:pt x="31305" y="65862"/>
                </a:lnTo>
                <a:lnTo>
                  <a:pt x="31268" y="65899"/>
                </a:lnTo>
                <a:cubicBezTo>
                  <a:pt x="31268" y="65937"/>
                  <a:pt x="31230" y="65975"/>
                  <a:pt x="31230" y="65975"/>
                </a:cubicBezTo>
                <a:lnTo>
                  <a:pt x="31343" y="66088"/>
                </a:lnTo>
                <a:cubicBezTo>
                  <a:pt x="31343" y="66126"/>
                  <a:pt x="31343" y="66126"/>
                  <a:pt x="31381" y="66164"/>
                </a:cubicBezTo>
                <a:cubicBezTo>
                  <a:pt x="31381" y="66202"/>
                  <a:pt x="31381" y="66277"/>
                  <a:pt x="31419" y="66315"/>
                </a:cubicBezTo>
                <a:lnTo>
                  <a:pt x="31494" y="66391"/>
                </a:lnTo>
                <a:cubicBezTo>
                  <a:pt x="31683" y="66391"/>
                  <a:pt x="31759" y="66353"/>
                  <a:pt x="31835" y="66315"/>
                </a:cubicBezTo>
                <a:cubicBezTo>
                  <a:pt x="31872" y="66315"/>
                  <a:pt x="31872" y="66277"/>
                  <a:pt x="31872" y="66277"/>
                </a:cubicBezTo>
                <a:cubicBezTo>
                  <a:pt x="31872" y="66277"/>
                  <a:pt x="31910" y="66277"/>
                  <a:pt x="31910" y="66315"/>
                </a:cubicBezTo>
                <a:lnTo>
                  <a:pt x="32137" y="66202"/>
                </a:lnTo>
                <a:cubicBezTo>
                  <a:pt x="32137" y="66202"/>
                  <a:pt x="32175" y="66164"/>
                  <a:pt x="32175" y="66164"/>
                </a:cubicBezTo>
                <a:cubicBezTo>
                  <a:pt x="32175" y="66126"/>
                  <a:pt x="32213" y="66088"/>
                  <a:pt x="32213" y="66051"/>
                </a:cubicBezTo>
                <a:cubicBezTo>
                  <a:pt x="32213" y="66013"/>
                  <a:pt x="32213" y="65937"/>
                  <a:pt x="32061" y="65899"/>
                </a:cubicBezTo>
                <a:lnTo>
                  <a:pt x="31986" y="65937"/>
                </a:lnTo>
                <a:cubicBezTo>
                  <a:pt x="31948" y="65899"/>
                  <a:pt x="31948" y="65862"/>
                  <a:pt x="31910" y="65862"/>
                </a:cubicBezTo>
                <a:cubicBezTo>
                  <a:pt x="31854" y="65824"/>
                  <a:pt x="31787" y="65814"/>
                  <a:pt x="31726" y="65814"/>
                </a:cubicBezTo>
                <a:close/>
                <a:moveTo>
                  <a:pt x="41740" y="66013"/>
                </a:moveTo>
                <a:lnTo>
                  <a:pt x="41589" y="66088"/>
                </a:lnTo>
                <a:cubicBezTo>
                  <a:pt x="41589" y="66088"/>
                  <a:pt x="41589" y="66088"/>
                  <a:pt x="41551" y="66126"/>
                </a:cubicBezTo>
                <a:cubicBezTo>
                  <a:pt x="41551" y="66164"/>
                  <a:pt x="41513" y="66240"/>
                  <a:pt x="41513" y="66353"/>
                </a:cubicBezTo>
                <a:lnTo>
                  <a:pt x="41627" y="66429"/>
                </a:lnTo>
                <a:cubicBezTo>
                  <a:pt x="41660" y="66440"/>
                  <a:pt x="41690" y="66444"/>
                  <a:pt x="41718" y="66444"/>
                </a:cubicBezTo>
                <a:cubicBezTo>
                  <a:pt x="41785" y="66444"/>
                  <a:pt x="41838" y="66418"/>
                  <a:pt x="41891" y="66391"/>
                </a:cubicBezTo>
                <a:cubicBezTo>
                  <a:pt x="41929" y="66353"/>
                  <a:pt x="41967" y="66277"/>
                  <a:pt x="41967" y="66202"/>
                </a:cubicBezTo>
                <a:cubicBezTo>
                  <a:pt x="41967" y="66088"/>
                  <a:pt x="41854" y="66013"/>
                  <a:pt x="41740" y="66013"/>
                </a:cubicBezTo>
                <a:close/>
                <a:moveTo>
                  <a:pt x="54028" y="66164"/>
                </a:moveTo>
                <a:cubicBezTo>
                  <a:pt x="53914" y="66164"/>
                  <a:pt x="53839" y="66164"/>
                  <a:pt x="53763" y="66240"/>
                </a:cubicBezTo>
                <a:cubicBezTo>
                  <a:pt x="53650" y="66315"/>
                  <a:pt x="53650" y="66504"/>
                  <a:pt x="53687" y="66656"/>
                </a:cubicBezTo>
                <a:lnTo>
                  <a:pt x="53952" y="66693"/>
                </a:lnTo>
                <a:cubicBezTo>
                  <a:pt x="53952" y="66656"/>
                  <a:pt x="54028" y="66656"/>
                  <a:pt x="54066" y="66656"/>
                </a:cubicBezTo>
                <a:lnTo>
                  <a:pt x="54217" y="66542"/>
                </a:lnTo>
                <a:cubicBezTo>
                  <a:pt x="54217" y="66504"/>
                  <a:pt x="54217" y="66467"/>
                  <a:pt x="54217" y="66467"/>
                </a:cubicBezTo>
                <a:cubicBezTo>
                  <a:pt x="54217" y="66353"/>
                  <a:pt x="54179" y="66277"/>
                  <a:pt x="54141" y="66202"/>
                </a:cubicBezTo>
                <a:lnTo>
                  <a:pt x="54028" y="66164"/>
                </a:lnTo>
                <a:close/>
                <a:moveTo>
                  <a:pt x="19434" y="65975"/>
                </a:moveTo>
                <a:lnTo>
                  <a:pt x="19245" y="66013"/>
                </a:lnTo>
                <a:cubicBezTo>
                  <a:pt x="19245" y="66051"/>
                  <a:pt x="19207" y="66051"/>
                  <a:pt x="19207" y="66088"/>
                </a:cubicBezTo>
                <a:cubicBezTo>
                  <a:pt x="19169" y="66164"/>
                  <a:pt x="19131" y="66240"/>
                  <a:pt x="19131" y="66315"/>
                </a:cubicBezTo>
                <a:cubicBezTo>
                  <a:pt x="19131" y="66315"/>
                  <a:pt x="19131" y="66353"/>
                  <a:pt x="19131" y="66391"/>
                </a:cubicBezTo>
                <a:cubicBezTo>
                  <a:pt x="19093" y="66391"/>
                  <a:pt x="19056" y="66429"/>
                  <a:pt x="19056" y="66504"/>
                </a:cubicBezTo>
                <a:lnTo>
                  <a:pt x="19093" y="66618"/>
                </a:lnTo>
                <a:cubicBezTo>
                  <a:pt x="19177" y="66673"/>
                  <a:pt x="19260" y="66708"/>
                  <a:pt x="19328" y="66708"/>
                </a:cubicBezTo>
                <a:cubicBezTo>
                  <a:pt x="19353" y="66708"/>
                  <a:pt x="19376" y="66704"/>
                  <a:pt x="19396" y="66693"/>
                </a:cubicBezTo>
                <a:cubicBezTo>
                  <a:pt x="19509" y="66618"/>
                  <a:pt x="19509" y="66504"/>
                  <a:pt x="19509" y="66429"/>
                </a:cubicBezTo>
                <a:cubicBezTo>
                  <a:pt x="19509" y="66429"/>
                  <a:pt x="19509" y="66353"/>
                  <a:pt x="19547" y="66353"/>
                </a:cubicBezTo>
                <a:cubicBezTo>
                  <a:pt x="19509" y="66353"/>
                  <a:pt x="19509" y="66391"/>
                  <a:pt x="19472" y="66391"/>
                </a:cubicBezTo>
                <a:lnTo>
                  <a:pt x="19623" y="66277"/>
                </a:lnTo>
                <a:cubicBezTo>
                  <a:pt x="19623" y="66126"/>
                  <a:pt x="19547" y="66013"/>
                  <a:pt x="19434" y="65975"/>
                </a:cubicBezTo>
                <a:close/>
                <a:moveTo>
                  <a:pt x="28644" y="66375"/>
                </a:moveTo>
                <a:cubicBezTo>
                  <a:pt x="28612" y="66375"/>
                  <a:pt x="28579" y="66380"/>
                  <a:pt x="28545" y="66391"/>
                </a:cubicBezTo>
                <a:cubicBezTo>
                  <a:pt x="28394" y="66429"/>
                  <a:pt x="28281" y="66542"/>
                  <a:pt x="28281" y="66656"/>
                </a:cubicBezTo>
                <a:lnTo>
                  <a:pt x="28319" y="66769"/>
                </a:lnTo>
                <a:cubicBezTo>
                  <a:pt x="28363" y="66813"/>
                  <a:pt x="28433" y="66832"/>
                  <a:pt x="28514" y="66832"/>
                </a:cubicBezTo>
                <a:cubicBezTo>
                  <a:pt x="28571" y="66832"/>
                  <a:pt x="28634" y="66822"/>
                  <a:pt x="28697" y="66807"/>
                </a:cubicBezTo>
                <a:cubicBezTo>
                  <a:pt x="28810" y="66769"/>
                  <a:pt x="28886" y="66656"/>
                  <a:pt x="28886" y="66542"/>
                </a:cubicBezTo>
                <a:lnTo>
                  <a:pt x="28848" y="66429"/>
                </a:lnTo>
                <a:cubicBezTo>
                  <a:pt x="28794" y="66402"/>
                  <a:pt x="28722" y="66375"/>
                  <a:pt x="28644" y="66375"/>
                </a:cubicBezTo>
                <a:close/>
                <a:moveTo>
                  <a:pt x="1400" y="66542"/>
                </a:moveTo>
                <a:lnTo>
                  <a:pt x="1135" y="66618"/>
                </a:lnTo>
                <a:cubicBezTo>
                  <a:pt x="1097" y="66807"/>
                  <a:pt x="1286" y="66845"/>
                  <a:pt x="1362" y="66882"/>
                </a:cubicBezTo>
                <a:lnTo>
                  <a:pt x="1589" y="66807"/>
                </a:lnTo>
                <a:cubicBezTo>
                  <a:pt x="1589" y="66807"/>
                  <a:pt x="1626" y="66769"/>
                  <a:pt x="1626" y="66731"/>
                </a:cubicBezTo>
                <a:cubicBezTo>
                  <a:pt x="1626" y="66618"/>
                  <a:pt x="1475" y="66580"/>
                  <a:pt x="1400" y="66542"/>
                </a:cubicBezTo>
                <a:close/>
                <a:moveTo>
                  <a:pt x="6882" y="66456"/>
                </a:moveTo>
                <a:cubicBezTo>
                  <a:pt x="6836" y="66456"/>
                  <a:pt x="6786" y="66460"/>
                  <a:pt x="6730" y="66467"/>
                </a:cubicBezTo>
                <a:lnTo>
                  <a:pt x="6617" y="66580"/>
                </a:lnTo>
                <a:lnTo>
                  <a:pt x="6617" y="66769"/>
                </a:lnTo>
                <a:lnTo>
                  <a:pt x="6693" y="66882"/>
                </a:lnTo>
                <a:cubicBezTo>
                  <a:pt x="6764" y="66918"/>
                  <a:pt x="6829" y="66932"/>
                  <a:pt x="6886" y="66932"/>
                </a:cubicBezTo>
                <a:cubicBezTo>
                  <a:pt x="7008" y="66932"/>
                  <a:pt x="7095" y="66870"/>
                  <a:pt x="7146" y="66845"/>
                </a:cubicBezTo>
                <a:cubicBezTo>
                  <a:pt x="7184" y="66807"/>
                  <a:pt x="7222" y="66807"/>
                  <a:pt x="7260" y="66807"/>
                </a:cubicBezTo>
                <a:lnTo>
                  <a:pt x="7260" y="66580"/>
                </a:lnTo>
                <a:cubicBezTo>
                  <a:pt x="7198" y="66518"/>
                  <a:pt x="7086" y="66456"/>
                  <a:pt x="6882" y="66456"/>
                </a:cubicBezTo>
                <a:close/>
                <a:moveTo>
                  <a:pt x="53461" y="66164"/>
                </a:moveTo>
                <a:cubicBezTo>
                  <a:pt x="53234" y="66202"/>
                  <a:pt x="53083" y="66315"/>
                  <a:pt x="53045" y="66504"/>
                </a:cubicBezTo>
                <a:lnTo>
                  <a:pt x="53083" y="66618"/>
                </a:lnTo>
                <a:lnTo>
                  <a:pt x="52969" y="66693"/>
                </a:lnTo>
                <a:cubicBezTo>
                  <a:pt x="52969" y="66656"/>
                  <a:pt x="53006" y="66618"/>
                  <a:pt x="53007" y="66618"/>
                </a:cubicBezTo>
                <a:lnTo>
                  <a:pt x="53007" y="66618"/>
                </a:lnTo>
                <a:cubicBezTo>
                  <a:pt x="52969" y="66656"/>
                  <a:pt x="52893" y="66693"/>
                  <a:pt x="52856" y="66769"/>
                </a:cubicBezTo>
                <a:lnTo>
                  <a:pt x="52856" y="66845"/>
                </a:lnTo>
                <a:cubicBezTo>
                  <a:pt x="52893" y="66920"/>
                  <a:pt x="53007" y="66958"/>
                  <a:pt x="53120" y="66958"/>
                </a:cubicBezTo>
                <a:cubicBezTo>
                  <a:pt x="53234" y="66920"/>
                  <a:pt x="53347" y="66807"/>
                  <a:pt x="53309" y="66693"/>
                </a:cubicBezTo>
                <a:cubicBezTo>
                  <a:pt x="53347" y="66693"/>
                  <a:pt x="53423" y="66693"/>
                  <a:pt x="53461" y="66656"/>
                </a:cubicBezTo>
                <a:cubicBezTo>
                  <a:pt x="53574" y="66618"/>
                  <a:pt x="53650" y="66504"/>
                  <a:pt x="53650" y="66391"/>
                </a:cubicBezTo>
                <a:cubicBezTo>
                  <a:pt x="53650" y="66315"/>
                  <a:pt x="53650" y="66277"/>
                  <a:pt x="53574" y="66202"/>
                </a:cubicBezTo>
                <a:lnTo>
                  <a:pt x="53461" y="66164"/>
                </a:lnTo>
                <a:close/>
                <a:moveTo>
                  <a:pt x="33801" y="66656"/>
                </a:moveTo>
                <a:cubicBezTo>
                  <a:pt x="33687" y="66656"/>
                  <a:pt x="33574" y="66693"/>
                  <a:pt x="33536" y="66731"/>
                </a:cubicBezTo>
                <a:cubicBezTo>
                  <a:pt x="33498" y="66769"/>
                  <a:pt x="33423" y="66845"/>
                  <a:pt x="33423" y="66920"/>
                </a:cubicBezTo>
                <a:cubicBezTo>
                  <a:pt x="33423" y="66958"/>
                  <a:pt x="33460" y="67034"/>
                  <a:pt x="33574" y="67071"/>
                </a:cubicBezTo>
                <a:lnTo>
                  <a:pt x="33725" y="66920"/>
                </a:lnTo>
                <a:lnTo>
                  <a:pt x="33725" y="66920"/>
                </a:lnTo>
                <a:cubicBezTo>
                  <a:pt x="33725" y="66958"/>
                  <a:pt x="33687" y="66996"/>
                  <a:pt x="33687" y="66996"/>
                </a:cubicBezTo>
                <a:cubicBezTo>
                  <a:pt x="33725" y="66996"/>
                  <a:pt x="33801" y="66996"/>
                  <a:pt x="33876" y="66958"/>
                </a:cubicBezTo>
                <a:lnTo>
                  <a:pt x="33914" y="66845"/>
                </a:lnTo>
                <a:cubicBezTo>
                  <a:pt x="33914" y="66807"/>
                  <a:pt x="33914" y="66769"/>
                  <a:pt x="33876" y="66731"/>
                </a:cubicBezTo>
                <a:lnTo>
                  <a:pt x="33801" y="66656"/>
                </a:lnTo>
                <a:close/>
                <a:moveTo>
                  <a:pt x="52122" y="66602"/>
                </a:moveTo>
                <a:cubicBezTo>
                  <a:pt x="52055" y="66602"/>
                  <a:pt x="52002" y="66629"/>
                  <a:pt x="51948" y="66656"/>
                </a:cubicBezTo>
                <a:cubicBezTo>
                  <a:pt x="51873" y="66693"/>
                  <a:pt x="51835" y="66769"/>
                  <a:pt x="51835" y="66882"/>
                </a:cubicBezTo>
                <a:cubicBezTo>
                  <a:pt x="51835" y="66958"/>
                  <a:pt x="51873" y="67034"/>
                  <a:pt x="51986" y="67071"/>
                </a:cubicBezTo>
                <a:lnTo>
                  <a:pt x="52137" y="66958"/>
                </a:lnTo>
                <a:lnTo>
                  <a:pt x="52175" y="66958"/>
                </a:lnTo>
                <a:cubicBezTo>
                  <a:pt x="52175" y="66996"/>
                  <a:pt x="52137" y="66996"/>
                  <a:pt x="52137" y="66996"/>
                </a:cubicBezTo>
                <a:cubicBezTo>
                  <a:pt x="52175" y="66996"/>
                  <a:pt x="52326" y="66996"/>
                  <a:pt x="52326" y="66845"/>
                </a:cubicBezTo>
                <a:lnTo>
                  <a:pt x="52251" y="66731"/>
                </a:lnTo>
                <a:lnTo>
                  <a:pt x="52251" y="66731"/>
                </a:lnTo>
                <a:cubicBezTo>
                  <a:pt x="52251" y="66731"/>
                  <a:pt x="52289" y="66769"/>
                  <a:pt x="52289" y="66769"/>
                </a:cubicBezTo>
                <a:lnTo>
                  <a:pt x="52213" y="66618"/>
                </a:lnTo>
                <a:cubicBezTo>
                  <a:pt x="52180" y="66607"/>
                  <a:pt x="52150" y="66602"/>
                  <a:pt x="52122" y="66602"/>
                </a:cubicBezTo>
                <a:close/>
                <a:moveTo>
                  <a:pt x="27903" y="66656"/>
                </a:moveTo>
                <a:lnTo>
                  <a:pt x="27676" y="66693"/>
                </a:lnTo>
                <a:lnTo>
                  <a:pt x="27638" y="66769"/>
                </a:lnTo>
                <a:cubicBezTo>
                  <a:pt x="27638" y="66807"/>
                  <a:pt x="27600" y="66882"/>
                  <a:pt x="27600" y="66958"/>
                </a:cubicBezTo>
                <a:cubicBezTo>
                  <a:pt x="27600" y="67109"/>
                  <a:pt x="27676" y="67185"/>
                  <a:pt x="27827" y="67223"/>
                </a:cubicBezTo>
                <a:lnTo>
                  <a:pt x="27978" y="67109"/>
                </a:lnTo>
                <a:lnTo>
                  <a:pt x="27978" y="67109"/>
                </a:lnTo>
                <a:cubicBezTo>
                  <a:pt x="27978" y="67147"/>
                  <a:pt x="27978" y="67147"/>
                  <a:pt x="27940" y="67147"/>
                </a:cubicBezTo>
                <a:lnTo>
                  <a:pt x="28016" y="67147"/>
                </a:lnTo>
                <a:lnTo>
                  <a:pt x="28167" y="67034"/>
                </a:lnTo>
                <a:lnTo>
                  <a:pt x="28167" y="66769"/>
                </a:lnTo>
                <a:lnTo>
                  <a:pt x="28016" y="66656"/>
                </a:lnTo>
                <a:close/>
                <a:moveTo>
                  <a:pt x="61627" y="66882"/>
                </a:moveTo>
                <a:cubicBezTo>
                  <a:pt x="61476" y="66882"/>
                  <a:pt x="61362" y="66920"/>
                  <a:pt x="61287" y="67071"/>
                </a:cubicBezTo>
                <a:lnTo>
                  <a:pt x="61325" y="67185"/>
                </a:lnTo>
                <a:cubicBezTo>
                  <a:pt x="61380" y="67240"/>
                  <a:pt x="61476" y="67275"/>
                  <a:pt x="61553" y="67275"/>
                </a:cubicBezTo>
                <a:cubicBezTo>
                  <a:pt x="61581" y="67275"/>
                  <a:pt x="61607" y="67271"/>
                  <a:pt x="61627" y="67260"/>
                </a:cubicBezTo>
                <a:cubicBezTo>
                  <a:pt x="61703" y="67223"/>
                  <a:pt x="61740" y="67147"/>
                  <a:pt x="61740" y="67071"/>
                </a:cubicBezTo>
                <a:cubicBezTo>
                  <a:pt x="61740" y="67034"/>
                  <a:pt x="61740" y="66996"/>
                  <a:pt x="61740" y="66958"/>
                </a:cubicBezTo>
                <a:lnTo>
                  <a:pt x="61627" y="66882"/>
                </a:lnTo>
                <a:close/>
                <a:moveTo>
                  <a:pt x="2912" y="66920"/>
                </a:moveTo>
                <a:lnTo>
                  <a:pt x="2761" y="67034"/>
                </a:lnTo>
                <a:lnTo>
                  <a:pt x="2761" y="67185"/>
                </a:lnTo>
                <a:lnTo>
                  <a:pt x="2912" y="67298"/>
                </a:lnTo>
                <a:lnTo>
                  <a:pt x="3139" y="67298"/>
                </a:lnTo>
                <a:lnTo>
                  <a:pt x="3290" y="67223"/>
                </a:lnTo>
                <a:lnTo>
                  <a:pt x="3290" y="67185"/>
                </a:lnTo>
                <a:cubicBezTo>
                  <a:pt x="3290" y="67071"/>
                  <a:pt x="3252" y="67034"/>
                  <a:pt x="3214" y="66996"/>
                </a:cubicBezTo>
                <a:cubicBezTo>
                  <a:pt x="3139" y="66920"/>
                  <a:pt x="3025" y="66920"/>
                  <a:pt x="2912" y="66920"/>
                </a:cubicBezTo>
                <a:close/>
                <a:moveTo>
                  <a:pt x="58791" y="66967"/>
                </a:moveTo>
                <a:cubicBezTo>
                  <a:pt x="58754" y="66967"/>
                  <a:pt x="58716" y="66977"/>
                  <a:pt x="58678" y="66996"/>
                </a:cubicBezTo>
                <a:cubicBezTo>
                  <a:pt x="58565" y="67034"/>
                  <a:pt x="58527" y="67260"/>
                  <a:pt x="58640" y="67336"/>
                </a:cubicBezTo>
                <a:cubicBezTo>
                  <a:pt x="58678" y="67374"/>
                  <a:pt x="58754" y="67374"/>
                  <a:pt x="58791" y="67374"/>
                </a:cubicBezTo>
                <a:lnTo>
                  <a:pt x="58867" y="67298"/>
                </a:lnTo>
                <a:lnTo>
                  <a:pt x="58791" y="67298"/>
                </a:lnTo>
                <a:lnTo>
                  <a:pt x="58981" y="67185"/>
                </a:lnTo>
                <a:lnTo>
                  <a:pt x="58981" y="67109"/>
                </a:lnTo>
                <a:lnTo>
                  <a:pt x="58905" y="66996"/>
                </a:lnTo>
                <a:cubicBezTo>
                  <a:pt x="58867" y="66977"/>
                  <a:pt x="58829" y="66967"/>
                  <a:pt x="58791" y="66967"/>
                </a:cubicBezTo>
                <a:close/>
                <a:moveTo>
                  <a:pt x="50128" y="67020"/>
                </a:moveTo>
                <a:cubicBezTo>
                  <a:pt x="50032" y="67020"/>
                  <a:pt x="49928" y="67076"/>
                  <a:pt x="49869" y="67223"/>
                </a:cubicBezTo>
                <a:lnTo>
                  <a:pt x="49982" y="67412"/>
                </a:lnTo>
                <a:cubicBezTo>
                  <a:pt x="50058" y="67412"/>
                  <a:pt x="50134" y="67412"/>
                  <a:pt x="50209" y="67374"/>
                </a:cubicBezTo>
                <a:cubicBezTo>
                  <a:pt x="50247" y="67336"/>
                  <a:pt x="50285" y="67260"/>
                  <a:pt x="50285" y="67185"/>
                </a:cubicBezTo>
                <a:lnTo>
                  <a:pt x="50285" y="67147"/>
                </a:lnTo>
                <a:lnTo>
                  <a:pt x="50209" y="67034"/>
                </a:lnTo>
                <a:cubicBezTo>
                  <a:pt x="50184" y="67025"/>
                  <a:pt x="50156" y="67020"/>
                  <a:pt x="50128" y="67020"/>
                </a:cubicBezTo>
                <a:close/>
                <a:moveTo>
                  <a:pt x="4953" y="67185"/>
                </a:moveTo>
                <a:cubicBezTo>
                  <a:pt x="4878" y="67185"/>
                  <a:pt x="4802" y="67223"/>
                  <a:pt x="4764" y="67223"/>
                </a:cubicBezTo>
                <a:cubicBezTo>
                  <a:pt x="4727" y="67260"/>
                  <a:pt x="4689" y="67336"/>
                  <a:pt x="4689" y="67487"/>
                </a:cubicBezTo>
                <a:lnTo>
                  <a:pt x="4840" y="67563"/>
                </a:lnTo>
                <a:lnTo>
                  <a:pt x="4953" y="67563"/>
                </a:lnTo>
                <a:lnTo>
                  <a:pt x="5105" y="67450"/>
                </a:lnTo>
                <a:lnTo>
                  <a:pt x="5105" y="67298"/>
                </a:lnTo>
                <a:lnTo>
                  <a:pt x="4953" y="67185"/>
                </a:lnTo>
                <a:close/>
                <a:moveTo>
                  <a:pt x="80153" y="67336"/>
                </a:moveTo>
                <a:lnTo>
                  <a:pt x="79964" y="67450"/>
                </a:lnTo>
                <a:cubicBezTo>
                  <a:pt x="79964" y="67487"/>
                  <a:pt x="79964" y="67525"/>
                  <a:pt x="79926" y="67563"/>
                </a:cubicBezTo>
                <a:lnTo>
                  <a:pt x="80077" y="67714"/>
                </a:lnTo>
                <a:lnTo>
                  <a:pt x="80115" y="67714"/>
                </a:lnTo>
                <a:cubicBezTo>
                  <a:pt x="80191" y="67714"/>
                  <a:pt x="80380" y="67714"/>
                  <a:pt x="80417" y="67601"/>
                </a:cubicBezTo>
                <a:lnTo>
                  <a:pt x="80304" y="67412"/>
                </a:lnTo>
                <a:cubicBezTo>
                  <a:pt x="80266" y="67412"/>
                  <a:pt x="80228" y="67374"/>
                  <a:pt x="80153" y="67336"/>
                </a:cubicBezTo>
                <a:close/>
                <a:moveTo>
                  <a:pt x="25937" y="67374"/>
                </a:moveTo>
                <a:lnTo>
                  <a:pt x="25748" y="67450"/>
                </a:lnTo>
                <a:lnTo>
                  <a:pt x="25748" y="67601"/>
                </a:lnTo>
                <a:lnTo>
                  <a:pt x="25861" y="67714"/>
                </a:lnTo>
                <a:cubicBezTo>
                  <a:pt x="25888" y="67721"/>
                  <a:pt x="25913" y="67724"/>
                  <a:pt x="25938" y="67724"/>
                </a:cubicBezTo>
                <a:cubicBezTo>
                  <a:pt x="26050" y="67724"/>
                  <a:pt x="26132" y="67656"/>
                  <a:pt x="26164" y="67563"/>
                </a:cubicBezTo>
                <a:lnTo>
                  <a:pt x="26050" y="67374"/>
                </a:lnTo>
                <a:cubicBezTo>
                  <a:pt x="26037" y="67387"/>
                  <a:pt x="26025" y="67391"/>
                  <a:pt x="26012" y="67391"/>
                </a:cubicBezTo>
                <a:cubicBezTo>
                  <a:pt x="25987" y="67391"/>
                  <a:pt x="25962" y="67374"/>
                  <a:pt x="25937" y="67374"/>
                </a:cubicBezTo>
                <a:close/>
                <a:moveTo>
                  <a:pt x="39785" y="67439"/>
                </a:moveTo>
                <a:cubicBezTo>
                  <a:pt x="39756" y="67439"/>
                  <a:pt x="39728" y="67442"/>
                  <a:pt x="39699" y="67450"/>
                </a:cubicBezTo>
                <a:cubicBezTo>
                  <a:pt x="39623" y="67487"/>
                  <a:pt x="39547" y="67563"/>
                  <a:pt x="39585" y="67676"/>
                </a:cubicBezTo>
                <a:lnTo>
                  <a:pt x="39736" y="67790"/>
                </a:lnTo>
                <a:lnTo>
                  <a:pt x="39812" y="67790"/>
                </a:lnTo>
                <a:cubicBezTo>
                  <a:pt x="39888" y="67790"/>
                  <a:pt x="40077" y="67790"/>
                  <a:pt x="40115" y="67639"/>
                </a:cubicBezTo>
                <a:lnTo>
                  <a:pt x="40077" y="67525"/>
                </a:lnTo>
                <a:cubicBezTo>
                  <a:pt x="40016" y="67495"/>
                  <a:pt x="39905" y="67439"/>
                  <a:pt x="39785" y="67439"/>
                </a:cubicBezTo>
                <a:close/>
                <a:moveTo>
                  <a:pt x="71268" y="67412"/>
                </a:moveTo>
                <a:lnTo>
                  <a:pt x="71117" y="67487"/>
                </a:lnTo>
                <a:cubicBezTo>
                  <a:pt x="71079" y="67525"/>
                  <a:pt x="71079" y="67525"/>
                  <a:pt x="71041" y="67601"/>
                </a:cubicBezTo>
                <a:lnTo>
                  <a:pt x="71155" y="67714"/>
                </a:lnTo>
                <a:cubicBezTo>
                  <a:pt x="71192" y="67752"/>
                  <a:pt x="71230" y="67752"/>
                  <a:pt x="71268" y="67790"/>
                </a:cubicBezTo>
                <a:lnTo>
                  <a:pt x="71457" y="67676"/>
                </a:lnTo>
                <a:cubicBezTo>
                  <a:pt x="71457" y="67676"/>
                  <a:pt x="71495" y="67639"/>
                  <a:pt x="71495" y="67601"/>
                </a:cubicBezTo>
                <a:lnTo>
                  <a:pt x="71381" y="67450"/>
                </a:lnTo>
                <a:cubicBezTo>
                  <a:pt x="71381" y="67412"/>
                  <a:pt x="71344" y="67412"/>
                  <a:pt x="71268" y="67412"/>
                </a:cubicBezTo>
                <a:close/>
                <a:moveTo>
                  <a:pt x="28545" y="67639"/>
                </a:moveTo>
                <a:cubicBezTo>
                  <a:pt x="28432" y="67639"/>
                  <a:pt x="28319" y="67714"/>
                  <a:pt x="28319" y="67828"/>
                </a:cubicBezTo>
                <a:lnTo>
                  <a:pt x="28470" y="67828"/>
                </a:lnTo>
                <a:cubicBezTo>
                  <a:pt x="28470" y="67828"/>
                  <a:pt x="28470" y="67865"/>
                  <a:pt x="28470" y="67865"/>
                </a:cubicBezTo>
                <a:lnTo>
                  <a:pt x="28659" y="67865"/>
                </a:lnTo>
                <a:cubicBezTo>
                  <a:pt x="28659" y="67865"/>
                  <a:pt x="28659" y="67828"/>
                  <a:pt x="28659" y="67828"/>
                </a:cubicBezTo>
                <a:lnTo>
                  <a:pt x="28810" y="67828"/>
                </a:lnTo>
                <a:cubicBezTo>
                  <a:pt x="28810" y="67790"/>
                  <a:pt x="28772" y="67752"/>
                  <a:pt x="28734" y="67714"/>
                </a:cubicBezTo>
                <a:cubicBezTo>
                  <a:pt x="28697" y="67676"/>
                  <a:pt x="28621" y="67639"/>
                  <a:pt x="28545" y="67639"/>
                </a:cubicBezTo>
                <a:close/>
                <a:moveTo>
                  <a:pt x="14708" y="67601"/>
                </a:moveTo>
                <a:lnTo>
                  <a:pt x="14594" y="67714"/>
                </a:lnTo>
                <a:lnTo>
                  <a:pt x="14594" y="67828"/>
                </a:lnTo>
                <a:lnTo>
                  <a:pt x="14708" y="67941"/>
                </a:lnTo>
                <a:lnTo>
                  <a:pt x="14972" y="67941"/>
                </a:lnTo>
                <a:lnTo>
                  <a:pt x="15086" y="67828"/>
                </a:lnTo>
                <a:lnTo>
                  <a:pt x="15086" y="67714"/>
                </a:lnTo>
                <a:lnTo>
                  <a:pt x="14972" y="67601"/>
                </a:lnTo>
                <a:close/>
                <a:moveTo>
                  <a:pt x="72024" y="67487"/>
                </a:moveTo>
                <a:lnTo>
                  <a:pt x="71911" y="67563"/>
                </a:lnTo>
                <a:cubicBezTo>
                  <a:pt x="71873" y="67639"/>
                  <a:pt x="71873" y="67714"/>
                  <a:pt x="71873" y="67790"/>
                </a:cubicBezTo>
                <a:cubicBezTo>
                  <a:pt x="71873" y="67979"/>
                  <a:pt x="71949" y="68130"/>
                  <a:pt x="72100" y="68168"/>
                </a:cubicBezTo>
                <a:lnTo>
                  <a:pt x="72213" y="68168"/>
                </a:lnTo>
                <a:cubicBezTo>
                  <a:pt x="72364" y="68130"/>
                  <a:pt x="72402" y="68017"/>
                  <a:pt x="72402" y="67903"/>
                </a:cubicBezTo>
                <a:lnTo>
                  <a:pt x="72516" y="67865"/>
                </a:lnTo>
                <a:lnTo>
                  <a:pt x="72516" y="67828"/>
                </a:lnTo>
                <a:cubicBezTo>
                  <a:pt x="72516" y="67790"/>
                  <a:pt x="72516" y="67714"/>
                  <a:pt x="72516" y="67676"/>
                </a:cubicBezTo>
                <a:cubicBezTo>
                  <a:pt x="72516" y="67601"/>
                  <a:pt x="72478" y="67525"/>
                  <a:pt x="72364" y="67487"/>
                </a:cubicBezTo>
                <a:lnTo>
                  <a:pt x="72289" y="67563"/>
                </a:lnTo>
                <a:lnTo>
                  <a:pt x="72251" y="67563"/>
                </a:lnTo>
                <a:cubicBezTo>
                  <a:pt x="72251" y="67563"/>
                  <a:pt x="72251" y="67563"/>
                  <a:pt x="72213" y="67525"/>
                </a:cubicBezTo>
                <a:cubicBezTo>
                  <a:pt x="72175" y="67525"/>
                  <a:pt x="72100" y="67487"/>
                  <a:pt x="72024" y="67487"/>
                </a:cubicBezTo>
                <a:close/>
                <a:moveTo>
                  <a:pt x="47508" y="67765"/>
                </a:moveTo>
                <a:cubicBezTo>
                  <a:pt x="47474" y="67765"/>
                  <a:pt x="47443" y="67774"/>
                  <a:pt x="47411" y="67790"/>
                </a:cubicBezTo>
                <a:cubicBezTo>
                  <a:pt x="47336" y="67790"/>
                  <a:pt x="47298" y="67865"/>
                  <a:pt x="47298" y="67941"/>
                </a:cubicBezTo>
                <a:cubicBezTo>
                  <a:pt x="47298" y="68017"/>
                  <a:pt x="47336" y="68130"/>
                  <a:pt x="47449" y="68168"/>
                </a:cubicBezTo>
                <a:cubicBezTo>
                  <a:pt x="47468" y="68187"/>
                  <a:pt x="47496" y="68196"/>
                  <a:pt x="47530" y="68196"/>
                </a:cubicBezTo>
                <a:cubicBezTo>
                  <a:pt x="47563" y="68196"/>
                  <a:pt x="47600" y="68187"/>
                  <a:pt x="47638" y="68168"/>
                </a:cubicBezTo>
                <a:cubicBezTo>
                  <a:pt x="47714" y="68130"/>
                  <a:pt x="47752" y="68092"/>
                  <a:pt x="47752" y="68017"/>
                </a:cubicBezTo>
                <a:cubicBezTo>
                  <a:pt x="47752" y="67941"/>
                  <a:pt x="47714" y="67903"/>
                  <a:pt x="47676" y="67828"/>
                </a:cubicBezTo>
                <a:cubicBezTo>
                  <a:pt x="47610" y="67783"/>
                  <a:pt x="47556" y="67765"/>
                  <a:pt x="47508" y="67765"/>
                </a:cubicBezTo>
                <a:close/>
                <a:moveTo>
                  <a:pt x="17610" y="67749"/>
                </a:moveTo>
                <a:cubicBezTo>
                  <a:pt x="17560" y="67749"/>
                  <a:pt x="17511" y="67761"/>
                  <a:pt x="17468" y="67790"/>
                </a:cubicBezTo>
                <a:cubicBezTo>
                  <a:pt x="17354" y="67828"/>
                  <a:pt x="17279" y="67903"/>
                  <a:pt x="17279" y="67979"/>
                </a:cubicBezTo>
                <a:lnTo>
                  <a:pt x="17203" y="67903"/>
                </a:lnTo>
                <a:cubicBezTo>
                  <a:pt x="16976" y="67903"/>
                  <a:pt x="16938" y="68017"/>
                  <a:pt x="16938" y="68054"/>
                </a:cubicBezTo>
                <a:cubicBezTo>
                  <a:pt x="16938" y="68092"/>
                  <a:pt x="16938" y="68092"/>
                  <a:pt x="16976" y="68092"/>
                </a:cubicBezTo>
                <a:lnTo>
                  <a:pt x="17014" y="68281"/>
                </a:lnTo>
                <a:cubicBezTo>
                  <a:pt x="17036" y="68292"/>
                  <a:pt x="17062" y="68297"/>
                  <a:pt x="17087" y="68297"/>
                </a:cubicBezTo>
                <a:cubicBezTo>
                  <a:pt x="17150" y="68297"/>
                  <a:pt x="17214" y="68270"/>
                  <a:pt x="17241" y="68243"/>
                </a:cubicBezTo>
                <a:cubicBezTo>
                  <a:pt x="17279" y="68206"/>
                  <a:pt x="17317" y="68168"/>
                  <a:pt x="17317" y="68092"/>
                </a:cubicBezTo>
                <a:cubicBezTo>
                  <a:pt x="17372" y="68148"/>
                  <a:pt x="17427" y="68183"/>
                  <a:pt x="17497" y="68183"/>
                </a:cubicBezTo>
                <a:cubicBezTo>
                  <a:pt x="17523" y="68183"/>
                  <a:pt x="17551" y="68178"/>
                  <a:pt x="17581" y="68168"/>
                </a:cubicBezTo>
                <a:cubicBezTo>
                  <a:pt x="17695" y="68168"/>
                  <a:pt x="17808" y="68054"/>
                  <a:pt x="17846" y="67979"/>
                </a:cubicBezTo>
                <a:lnTo>
                  <a:pt x="17846" y="67828"/>
                </a:lnTo>
                <a:cubicBezTo>
                  <a:pt x="17776" y="67781"/>
                  <a:pt x="17691" y="67749"/>
                  <a:pt x="17610" y="67749"/>
                </a:cubicBezTo>
                <a:close/>
                <a:moveTo>
                  <a:pt x="44992" y="67865"/>
                </a:moveTo>
                <a:lnTo>
                  <a:pt x="44954" y="67903"/>
                </a:lnTo>
                <a:cubicBezTo>
                  <a:pt x="44899" y="67881"/>
                  <a:pt x="44850" y="67872"/>
                  <a:pt x="44807" y="67872"/>
                </a:cubicBezTo>
                <a:cubicBezTo>
                  <a:pt x="44705" y="67872"/>
                  <a:pt x="44640" y="67925"/>
                  <a:pt x="44614" y="67979"/>
                </a:cubicBezTo>
                <a:lnTo>
                  <a:pt x="44614" y="68130"/>
                </a:lnTo>
                <a:lnTo>
                  <a:pt x="44651" y="68206"/>
                </a:lnTo>
                <a:cubicBezTo>
                  <a:pt x="44651" y="68168"/>
                  <a:pt x="44651" y="68168"/>
                  <a:pt x="44651" y="68168"/>
                </a:cubicBezTo>
                <a:lnTo>
                  <a:pt x="44727" y="68243"/>
                </a:lnTo>
                <a:lnTo>
                  <a:pt x="44765" y="68281"/>
                </a:lnTo>
                <a:cubicBezTo>
                  <a:pt x="44796" y="68297"/>
                  <a:pt x="44827" y="68306"/>
                  <a:pt x="44859" y="68306"/>
                </a:cubicBezTo>
                <a:cubicBezTo>
                  <a:pt x="44903" y="68306"/>
                  <a:pt x="44947" y="68288"/>
                  <a:pt x="44992" y="68243"/>
                </a:cubicBezTo>
                <a:cubicBezTo>
                  <a:pt x="45067" y="68206"/>
                  <a:pt x="45143" y="68092"/>
                  <a:pt x="45143" y="68017"/>
                </a:cubicBezTo>
                <a:cubicBezTo>
                  <a:pt x="45143" y="67941"/>
                  <a:pt x="45067" y="67865"/>
                  <a:pt x="44992" y="67865"/>
                </a:cubicBezTo>
                <a:close/>
                <a:moveTo>
                  <a:pt x="28621" y="67903"/>
                </a:moveTo>
                <a:cubicBezTo>
                  <a:pt x="28394" y="67941"/>
                  <a:pt x="28243" y="68054"/>
                  <a:pt x="28281" y="68281"/>
                </a:cubicBezTo>
                <a:lnTo>
                  <a:pt x="28394" y="68395"/>
                </a:lnTo>
                <a:cubicBezTo>
                  <a:pt x="28734" y="68395"/>
                  <a:pt x="28772" y="68206"/>
                  <a:pt x="28772" y="68092"/>
                </a:cubicBezTo>
                <a:cubicBezTo>
                  <a:pt x="28772" y="68092"/>
                  <a:pt x="28772" y="68054"/>
                  <a:pt x="28772" y="68017"/>
                </a:cubicBezTo>
                <a:lnTo>
                  <a:pt x="28621" y="67903"/>
                </a:lnTo>
                <a:close/>
                <a:moveTo>
                  <a:pt x="48810" y="67298"/>
                </a:moveTo>
                <a:cubicBezTo>
                  <a:pt x="48659" y="67298"/>
                  <a:pt x="48546" y="67336"/>
                  <a:pt x="48470" y="67374"/>
                </a:cubicBezTo>
                <a:lnTo>
                  <a:pt x="48432" y="67412"/>
                </a:lnTo>
                <a:lnTo>
                  <a:pt x="48357" y="67487"/>
                </a:lnTo>
                <a:cubicBezTo>
                  <a:pt x="48130" y="67525"/>
                  <a:pt x="47979" y="67676"/>
                  <a:pt x="47865" y="67790"/>
                </a:cubicBezTo>
                <a:lnTo>
                  <a:pt x="47827" y="67828"/>
                </a:lnTo>
                <a:lnTo>
                  <a:pt x="47827" y="68017"/>
                </a:lnTo>
                <a:cubicBezTo>
                  <a:pt x="47865" y="68017"/>
                  <a:pt x="47865" y="68092"/>
                  <a:pt x="47903" y="68130"/>
                </a:cubicBezTo>
                <a:cubicBezTo>
                  <a:pt x="47941" y="68206"/>
                  <a:pt x="47979" y="68395"/>
                  <a:pt x="48205" y="68395"/>
                </a:cubicBezTo>
                <a:lnTo>
                  <a:pt x="48319" y="68395"/>
                </a:lnTo>
                <a:cubicBezTo>
                  <a:pt x="48394" y="68319"/>
                  <a:pt x="48432" y="68243"/>
                  <a:pt x="48432" y="68206"/>
                </a:cubicBezTo>
                <a:cubicBezTo>
                  <a:pt x="48432" y="68206"/>
                  <a:pt x="48470" y="68168"/>
                  <a:pt x="48470" y="68168"/>
                </a:cubicBezTo>
                <a:cubicBezTo>
                  <a:pt x="48546" y="68168"/>
                  <a:pt x="48621" y="68092"/>
                  <a:pt x="48621" y="68017"/>
                </a:cubicBezTo>
                <a:lnTo>
                  <a:pt x="48621" y="67979"/>
                </a:lnTo>
                <a:cubicBezTo>
                  <a:pt x="48621" y="67941"/>
                  <a:pt x="48583" y="67903"/>
                  <a:pt x="48583" y="67903"/>
                </a:cubicBezTo>
                <a:cubicBezTo>
                  <a:pt x="48659" y="67865"/>
                  <a:pt x="48697" y="67865"/>
                  <a:pt x="48735" y="67865"/>
                </a:cubicBezTo>
                <a:cubicBezTo>
                  <a:pt x="48772" y="67865"/>
                  <a:pt x="48810" y="67828"/>
                  <a:pt x="48848" y="67828"/>
                </a:cubicBezTo>
                <a:lnTo>
                  <a:pt x="48961" y="67714"/>
                </a:lnTo>
                <a:lnTo>
                  <a:pt x="48961" y="67412"/>
                </a:lnTo>
                <a:lnTo>
                  <a:pt x="48810" y="67298"/>
                </a:lnTo>
                <a:close/>
                <a:moveTo>
                  <a:pt x="62799" y="67903"/>
                </a:moveTo>
                <a:cubicBezTo>
                  <a:pt x="62383" y="67903"/>
                  <a:pt x="62308" y="67979"/>
                  <a:pt x="62270" y="67979"/>
                </a:cubicBezTo>
                <a:lnTo>
                  <a:pt x="62308" y="68206"/>
                </a:lnTo>
                <a:cubicBezTo>
                  <a:pt x="62270" y="68206"/>
                  <a:pt x="62270" y="68168"/>
                  <a:pt x="62270" y="68168"/>
                </a:cubicBezTo>
                <a:cubicBezTo>
                  <a:pt x="62270" y="68168"/>
                  <a:pt x="62270" y="68206"/>
                  <a:pt x="62270" y="68206"/>
                </a:cubicBezTo>
                <a:cubicBezTo>
                  <a:pt x="62270" y="68281"/>
                  <a:pt x="62270" y="68395"/>
                  <a:pt x="62421" y="68433"/>
                </a:cubicBezTo>
                <a:lnTo>
                  <a:pt x="62459" y="68470"/>
                </a:lnTo>
                <a:cubicBezTo>
                  <a:pt x="62761" y="68470"/>
                  <a:pt x="62950" y="68281"/>
                  <a:pt x="62950" y="68017"/>
                </a:cubicBezTo>
                <a:lnTo>
                  <a:pt x="62799" y="67903"/>
                </a:lnTo>
                <a:close/>
                <a:moveTo>
                  <a:pt x="595" y="67991"/>
                </a:moveTo>
                <a:cubicBezTo>
                  <a:pt x="475" y="67991"/>
                  <a:pt x="389" y="68064"/>
                  <a:pt x="303" y="68092"/>
                </a:cubicBezTo>
                <a:lnTo>
                  <a:pt x="341" y="68092"/>
                </a:lnTo>
                <a:lnTo>
                  <a:pt x="114" y="68168"/>
                </a:lnTo>
                <a:lnTo>
                  <a:pt x="114" y="68206"/>
                </a:lnTo>
                <a:cubicBezTo>
                  <a:pt x="114" y="68281"/>
                  <a:pt x="152" y="68319"/>
                  <a:pt x="190" y="68357"/>
                </a:cubicBezTo>
                <a:cubicBezTo>
                  <a:pt x="190" y="68433"/>
                  <a:pt x="265" y="68470"/>
                  <a:pt x="341" y="68508"/>
                </a:cubicBezTo>
                <a:lnTo>
                  <a:pt x="530" y="68395"/>
                </a:lnTo>
                <a:lnTo>
                  <a:pt x="530" y="68395"/>
                </a:lnTo>
                <a:cubicBezTo>
                  <a:pt x="530" y="68395"/>
                  <a:pt x="492" y="68433"/>
                  <a:pt x="492" y="68433"/>
                </a:cubicBezTo>
                <a:cubicBezTo>
                  <a:pt x="454" y="68470"/>
                  <a:pt x="417" y="68470"/>
                  <a:pt x="417" y="68470"/>
                </a:cubicBezTo>
                <a:cubicBezTo>
                  <a:pt x="454" y="68470"/>
                  <a:pt x="530" y="68508"/>
                  <a:pt x="643" y="68508"/>
                </a:cubicBezTo>
                <a:lnTo>
                  <a:pt x="757" y="68433"/>
                </a:lnTo>
                <a:cubicBezTo>
                  <a:pt x="757" y="68433"/>
                  <a:pt x="757" y="68395"/>
                  <a:pt x="795" y="68395"/>
                </a:cubicBezTo>
                <a:cubicBezTo>
                  <a:pt x="832" y="68357"/>
                  <a:pt x="870" y="68319"/>
                  <a:pt x="870" y="68243"/>
                </a:cubicBezTo>
                <a:cubicBezTo>
                  <a:pt x="870" y="68206"/>
                  <a:pt x="832" y="68168"/>
                  <a:pt x="795" y="68092"/>
                </a:cubicBezTo>
                <a:lnTo>
                  <a:pt x="719" y="68017"/>
                </a:lnTo>
                <a:cubicBezTo>
                  <a:pt x="674" y="67998"/>
                  <a:pt x="632" y="67991"/>
                  <a:pt x="595" y="67991"/>
                </a:cubicBezTo>
                <a:close/>
                <a:moveTo>
                  <a:pt x="71079" y="68206"/>
                </a:moveTo>
                <a:lnTo>
                  <a:pt x="70928" y="68319"/>
                </a:lnTo>
                <a:cubicBezTo>
                  <a:pt x="70890" y="68357"/>
                  <a:pt x="70852" y="68395"/>
                  <a:pt x="70814" y="68470"/>
                </a:cubicBezTo>
                <a:lnTo>
                  <a:pt x="70890" y="68584"/>
                </a:lnTo>
                <a:cubicBezTo>
                  <a:pt x="70928" y="68603"/>
                  <a:pt x="70975" y="68612"/>
                  <a:pt x="71022" y="68612"/>
                </a:cubicBezTo>
                <a:cubicBezTo>
                  <a:pt x="71070" y="68612"/>
                  <a:pt x="71117" y="68603"/>
                  <a:pt x="71155" y="68584"/>
                </a:cubicBezTo>
                <a:cubicBezTo>
                  <a:pt x="71230" y="68546"/>
                  <a:pt x="71268" y="68470"/>
                  <a:pt x="71268" y="68395"/>
                </a:cubicBezTo>
                <a:cubicBezTo>
                  <a:pt x="71268" y="68319"/>
                  <a:pt x="71230" y="68243"/>
                  <a:pt x="71079" y="68206"/>
                </a:cubicBezTo>
                <a:close/>
                <a:moveTo>
                  <a:pt x="81287" y="68281"/>
                </a:moveTo>
                <a:cubicBezTo>
                  <a:pt x="81211" y="68281"/>
                  <a:pt x="81098" y="68281"/>
                  <a:pt x="81060" y="68470"/>
                </a:cubicBezTo>
                <a:lnTo>
                  <a:pt x="81098" y="68584"/>
                </a:lnTo>
                <a:cubicBezTo>
                  <a:pt x="81124" y="68610"/>
                  <a:pt x="81186" y="68654"/>
                  <a:pt x="81259" y="68654"/>
                </a:cubicBezTo>
                <a:cubicBezTo>
                  <a:pt x="81292" y="68654"/>
                  <a:pt x="81327" y="68645"/>
                  <a:pt x="81363" y="68622"/>
                </a:cubicBezTo>
                <a:cubicBezTo>
                  <a:pt x="81438" y="68622"/>
                  <a:pt x="81476" y="68546"/>
                  <a:pt x="81476" y="68508"/>
                </a:cubicBezTo>
                <a:cubicBezTo>
                  <a:pt x="81476" y="68395"/>
                  <a:pt x="81400" y="68281"/>
                  <a:pt x="81287" y="68281"/>
                </a:cubicBezTo>
                <a:close/>
                <a:moveTo>
                  <a:pt x="76939" y="69000"/>
                </a:moveTo>
                <a:cubicBezTo>
                  <a:pt x="76864" y="69037"/>
                  <a:pt x="76788" y="69113"/>
                  <a:pt x="76788" y="69189"/>
                </a:cubicBezTo>
                <a:lnTo>
                  <a:pt x="76939" y="69340"/>
                </a:lnTo>
                <a:lnTo>
                  <a:pt x="76977" y="69340"/>
                </a:lnTo>
                <a:cubicBezTo>
                  <a:pt x="77090" y="69340"/>
                  <a:pt x="77242" y="69340"/>
                  <a:pt x="77279" y="69189"/>
                </a:cubicBezTo>
                <a:lnTo>
                  <a:pt x="77242" y="69075"/>
                </a:lnTo>
                <a:cubicBezTo>
                  <a:pt x="77166" y="69000"/>
                  <a:pt x="77053" y="69000"/>
                  <a:pt x="76939" y="69000"/>
                </a:cubicBezTo>
                <a:close/>
                <a:moveTo>
                  <a:pt x="31445" y="69349"/>
                </a:moveTo>
                <a:lnTo>
                  <a:pt x="31445" y="69349"/>
                </a:lnTo>
                <a:cubicBezTo>
                  <a:pt x="31449" y="69358"/>
                  <a:pt x="31453" y="69368"/>
                  <a:pt x="31457" y="69378"/>
                </a:cubicBezTo>
                <a:cubicBezTo>
                  <a:pt x="31457" y="69378"/>
                  <a:pt x="31457" y="69360"/>
                  <a:pt x="31445" y="69349"/>
                </a:cubicBezTo>
                <a:close/>
                <a:moveTo>
                  <a:pt x="58111" y="68811"/>
                </a:moveTo>
                <a:cubicBezTo>
                  <a:pt x="57998" y="68811"/>
                  <a:pt x="57922" y="68886"/>
                  <a:pt x="57922" y="68962"/>
                </a:cubicBezTo>
                <a:lnTo>
                  <a:pt x="58035" y="69075"/>
                </a:lnTo>
                <a:cubicBezTo>
                  <a:pt x="58066" y="69136"/>
                  <a:pt x="58121" y="69247"/>
                  <a:pt x="58281" y="69247"/>
                </a:cubicBezTo>
                <a:cubicBezTo>
                  <a:pt x="58319" y="69247"/>
                  <a:pt x="58363" y="69241"/>
                  <a:pt x="58413" y="69227"/>
                </a:cubicBezTo>
                <a:lnTo>
                  <a:pt x="58413" y="69227"/>
                </a:lnTo>
                <a:cubicBezTo>
                  <a:pt x="58363" y="69260"/>
                  <a:pt x="58338" y="69312"/>
                  <a:pt x="58338" y="69378"/>
                </a:cubicBezTo>
                <a:lnTo>
                  <a:pt x="58489" y="69378"/>
                </a:lnTo>
                <a:cubicBezTo>
                  <a:pt x="58489" y="69378"/>
                  <a:pt x="58451" y="69416"/>
                  <a:pt x="58489" y="69416"/>
                </a:cubicBezTo>
                <a:lnTo>
                  <a:pt x="58640" y="69416"/>
                </a:lnTo>
                <a:cubicBezTo>
                  <a:pt x="58678" y="69416"/>
                  <a:pt x="58640" y="69378"/>
                  <a:pt x="58640" y="69378"/>
                </a:cubicBezTo>
                <a:lnTo>
                  <a:pt x="58791" y="69378"/>
                </a:lnTo>
                <a:cubicBezTo>
                  <a:pt x="58791" y="69302"/>
                  <a:pt x="58754" y="69264"/>
                  <a:pt x="58716" y="69226"/>
                </a:cubicBezTo>
                <a:cubicBezTo>
                  <a:pt x="58678" y="69189"/>
                  <a:pt x="58602" y="69189"/>
                  <a:pt x="58565" y="69189"/>
                </a:cubicBezTo>
                <a:cubicBezTo>
                  <a:pt x="58501" y="69189"/>
                  <a:pt x="58451" y="69202"/>
                  <a:pt x="58414" y="69226"/>
                </a:cubicBezTo>
                <a:lnTo>
                  <a:pt x="58414" y="69226"/>
                </a:lnTo>
                <a:lnTo>
                  <a:pt x="58489" y="69151"/>
                </a:lnTo>
                <a:cubicBezTo>
                  <a:pt x="58489" y="69113"/>
                  <a:pt x="58489" y="69113"/>
                  <a:pt x="58489" y="69075"/>
                </a:cubicBezTo>
                <a:cubicBezTo>
                  <a:pt x="58489" y="68886"/>
                  <a:pt x="58262" y="68811"/>
                  <a:pt x="58111" y="68811"/>
                </a:cubicBezTo>
                <a:close/>
                <a:moveTo>
                  <a:pt x="15955" y="69113"/>
                </a:moveTo>
                <a:lnTo>
                  <a:pt x="15729" y="69189"/>
                </a:lnTo>
                <a:cubicBezTo>
                  <a:pt x="15729" y="69189"/>
                  <a:pt x="15729" y="69226"/>
                  <a:pt x="15729" y="69226"/>
                </a:cubicBezTo>
                <a:cubicBezTo>
                  <a:pt x="15691" y="69264"/>
                  <a:pt x="15653" y="69340"/>
                  <a:pt x="15691" y="69453"/>
                </a:cubicBezTo>
                <a:lnTo>
                  <a:pt x="15842" y="69529"/>
                </a:lnTo>
                <a:lnTo>
                  <a:pt x="15880" y="69529"/>
                </a:lnTo>
                <a:cubicBezTo>
                  <a:pt x="15993" y="69529"/>
                  <a:pt x="16182" y="69491"/>
                  <a:pt x="16182" y="69302"/>
                </a:cubicBezTo>
                <a:lnTo>
                  <a:pt x="16182" y="69264"/>
                </a:lnTo>
                <a:lnTo>
                  <a:pt x="16031" y="69151"/>
                </a:lnTo>
                <a:cubicBezTo>
                  <a:pt x="15993" y="69151"/>
                  <a:pt x="15993" y="69151"/>
                  <a:pt x="15955" y="69113"/>
                </a:cubicBezTo>
                <a:close/>
                <a:moveTo>
                  <a:pt x="12364" y="69151"/>
                </a:moveTo>
                <a:lnTo>
                  <a:pt x="12212" y="69189"/>
                </a:lnTo>
                <a:cubicBezTo>
                  <a:pt x="12175" y="69226"/>
                  <a:pt x="12137" y="69302"/>
                  <a:pt x="12137" y="69378"/>
                </a:cubicBezTo>
                <a:cubicBezTo>
                  <a:pt x="12137" y="69491"/>
                  <a:pt x="12212" y="69567"/>
                  <a:pt x="12364" y="69605"/>
                </a:cubicBezTo>
                <a:lnTo>
                  <a:pt x="12515" y="69491"/>
                </a:lnTo>
                <a:cubicBezTo>
                  <a:pt x="12515" y="69453"/>
                  <a:pt x="12515" y="69453"/>
                  <a:pt x="12515" y="69416"/>
                </a:cubicBezTo>
                <a:cubicBezTo>
                  <a:pt x="12553" y="69378"/>
                  <a:pt x="12553" y="69378"/>
                  <a:pt x="12553" y="69340"/>
                </a:cubicBezTo>
                <a:cubicBezTo>
                  <a:pt x="12553" y="69189"/>
                  <a:pt x="12402" y="69151"/>
                  <a:pt x="12364" y="69151"/>
                </a:cubicBezTo>
                <a:close/>
                <a:moveTo>
                  <a:pt x="89445" y="69083"/>
                </a:moveTo>
                <a:cubicBezTo>
                  <a:pt x="89381" y="69083"/>
                  <a:pt x="89307" y="69108"/>
                  <a:pt x="89227" y="69189"/>
                </a:cubicBezTo>
                <a:lnTo>
                  <a:pt x="89302" y="69378"/>
                </a:lnTo>
                <a:cubicBezTo>
                  <a:pt x="89302" y="69378"/>
                  <a:pt x="89227" y="69340"/>
                  <a:pt x="89227" y="69302"/>
                </a:cubicBezTo>
                <a:cubicBezTo>
                  <a:pt x="89227" y="69264"/>
                  <a:pt x="89264" y="69264"/>
                  <a:pt x="89227" y="69264"/>
                </a:cubicBezTo>
                <a:cubicBezTo>
                  <a:pt x="89189" y="69302"/>
                  <a:pt x="89151" y="69416"/>
                  <a:pt x="89227" y="69529"/>
                </a:cubicBezTo>
                <a:lnTo>
                  <a:pt x="89340" y="69605"/>
                </a:lnTo>
                <a:cubicBezTo>
                  <a:pt x="89416" y="69605"/>
                  <a:pt x="89453" y="69567"/>
                  <a:pt x="89491" y="69567"/>
                </a:cubicBezTo>
                <a:cubicBezTo>
                  <a:pt x="89491" y="69567"/>
                  <a:pt x="89491" y="69567"/>
                  <a:pt x="89529" y="69605"/>
                </a:cubicBezTo>
                <a:lnTo>
                  <a:pt x="89756" y="69567"/>
                </a:lnTo>
                <a:cubicBezTo>
                  <a:pt x="89756" y="69529"/>
                  <a:pt x="89794" y="69529"/>
                  <a:pt x="89794" y="69491"/>
                </a:cubicBezTo>
                <a:cubicBezTo>
                  <a:pt x="89832" y="69453"/>
                  <a:pt x="89869" y="69378"/>
                  <a:pt x="89869" y="69264"/>
                </a:cubicBezTo>
                <a:lnTo>
                  <a:pt x="89680" y="69189"/>
                </a:lnTo>
                <a:cubicBezTo>
                  <a:pt x="89642" y="69189"/>
                  <a:pt x="89642" y="69189"/>
                  <a:pt x="89642" y="69151"/>
                </a:cubicBezTo>
                <a:cubicBezTo>
                  <a:pt x="89599" y="69129"/>
                  <a:pt x="89531" y="69083"/>
                  <a:pt x="89445" y="69083"/>
                </a:cubicBezTo>
                <a:close/>
                <a:moveTo>
                  <a:pt x="31276" y="69250"/>
                </a:moveTo>
                <a:cubicBezTo>
                  <a:pt x="31249" y="69250"/>
                  <a:pt x="31220" y="69255"/>
                  <a:pt x="31192" y="69264"/>
                </a:cubicBezTo>
                <a:lnTo>
                  <a:pt x="31116" y="69378"/>
                </a:lnTo>
                <a:lnTo>
                  <a:pt x="31116" y="69529"/>
                </a:lnTo>
                <a:lnTo>
                  <a:pt x="31268" y="69642"/>
                </a:lnTo>
                <a:lnTo>
                  <a:pt x="31305" y="69642"/>
                </a:lnTo>
                <a:cubicBezTo>
                  <a:pt x="31343" y="69642"/>
                  <a:pt x="31532" y="69642"/>
                  <a:pt x="31570" y="69491"/>
                </a:cubicBezTo>
                <a:lnTo>
                  <a:pt x="31419" y="69340"/>
                </a:lnTo>
                <a:cubicBezTo>
                  <a:pt x="31431" y="69340"/>
                  <a:pt x="31439" y="69344"/>
                  <a:pt x="31445" y="69349"/>
                </a:cubicBezTo>
                <a:lnTo>
                  <a:pt x="31445" y="69349"/>
                </a:lnTo>
                <a:cubicBezTo>
                  <a:pt x="31411" y="69283"/>
                  <a:pt x="31348" y="69250"/>
                  <a:pt x="31276" y="69250"/>
                </a:cubicBezTo>
                <a:close/>
                <a:moveTo>
                  <a:pt x="14245" y="69425"/>
                </a:moveTo>
                <a:cubicBezTo>
                  <a:pt x="14207" y="69425"/>
                  <a:pt x="14178" y="69434"/>
                  <a:pt x="14141" y="69453"/>
                </a:cubicBezTo>
                <a:lnTo>
                  <a:pt x="13989" y="69453"/>
                </a:lnTo>
                <a:lnTo>
                  <a:pt x="13876" y="69567"/>
                </a:lnTo>
                <a:lnTo>
                  <a:pt x="13876" y="69794"/>
                </a:lnTo>
                <a:lnTo>
                  <a:pt x="13914" y="69869"/>
                </a:lnTo>
                <a:cubicBezTo>
                  <a:pt x="13958" y="69914"/>
                  <a:pt x="14041" y="69932"/>
                  <a:pt x="14125" y="69932"/>
                </a:cubicBezTo>
                <a:cubicBezTo>
                  <a:pt x="14185" y="69932"/>
                  <a:pt x="14245" y="69923"/>
                  <a:pt x="14292" y="69907"/>
                </a:cubicBezTo>
                <a:cubicBezTo>
                  <a:pt x="14443" y="69831"/>
                  <a:pt x="14519" y="69756"/>
                  <a:pt x="14519" y="69642"/>
                </a:cubicBezTo>
                <a:cubicBezTo>
                  <a:pt x="14519" y="69605"/>
                  <a:pt x="14519" y="69567"/>
                  <a:pt x="14481" y="69567"/>
                </a:cubicBezTo>
                <a:lnTo>
                  <a:pt x="14405" y="69453"/>
                </a:lnTo>
                <a:cubicBezTo>
                  <a:pt x="14330" y="69434"/>
                  <a:pt x="14282" y="69425"/>
                  <a:pt x="14245" y="69425"/>
                </a:cubicBezTo>
                <a:close/>
                <a:moveTo>
                  <a:pt x="47222" y="69416"/>
                </a:moveTo>
                <a:cubicBezTo>
                  <a:pt x="47071" y="69453"/>
                  <a:pt x="46958" y="69567"/>
                  <a:pt x="46882" y="69642"/>
                </a:cubicBezTo>
                <a:cubicBezTo>
                  <a:pt x="46882" y="69680"/>
                  <a:pt x="46844" y="69718"/>
                  <a:pt x="46806" y="69756"/>
                </a:cubicBezTo>
                <a:lnTo>
                  <a:pt x="46806" y="69945"/>
                </a:lnTo>
                <a:cubicBezTo>
                  <a:pt x="46853" y="69968"/>
                  <a:pt x="46904" y="69977"/>
                  <a:pt x="46954" y="69977"/>
                </a:cubicBezTo>
                <a:cubicBezTo>
                  <a:pt x="47064" y="69977"/>
                  <a:pt x="47170" y="69933"/>
                  <a:pt x="47222" y="69907"/>
                </a:cubicBezTo>
                <a:lnTo>
                  <a:pt x="47260" y="69907"/>
                </a:lnTo>
                <a:lnTo>
                  <a:pt x="47298" y="69680"/>
                </a:lnTo>
                <a:cubicBezTo>
                  <a:pt x="47298" y="69680"/>
                  <a:pt x="47336" y="69718"/>
                  <a:pt x="47336" y="69756"/>
                </a:cubicBezTo>
                <a:cubicBezTo>
                  <a:pt x="47374" y="69718"/>
                  <a:pt x="47411" y="69642"/>
                  <a:pt x="47411" y="69567"/>
                </a:cubicBezTo>
                <a:cubicBezTo>
                  <a:pt x="47411" y="69529"/>
                  <a:pt x="47411" y="69491"/>
                  <a:pt x="47374" y="69453"/>
                </a:cubicBezTo>
                <a:lnTo>
                  <a:pt x="47222" y="69416"/>
                </a:lnTo>
                <a:close/>
                <a:moveTo>
                  <a:pt x="71722" y="69869"/>
                </a:moveTo>
                <a:lnTo>
                  <a:pt x="71608" y="69983"/>
                </a:lnTo>
                <a:lnTo>
                  <a:pt x="71608" y="70096"/>
                </a:lnTo>
                <a:lnTo>
                  <a:pt x="71722" y="70209"/>
                </a:lnTo>
                <a:lnTo>
                  <a:pt x="71986" y="70209"/>
                </a:lnTo>
                <a:lnTo>
                  <a:pt x="72100" y="70096"/>
                </a:lnTo>
                <a:lnTo>
                  <a:pt x="72100" y="69983"/>
                </a:lnTo>
                <a:lnTo>
                  <a:pt x="71986" y="69869"/>
                </a:lnTo>
                <a:close/>
                <a:moveTo>
                  <a:pt x="79170" y="69869"/>
                </a:moveTo>
                <a:lnTo>
                  <a:pt x="79019" y="69983"/>
                </a:lnTo>
                <a:cubicBezTo>
                  <a:pt x="78981" y="69983"/>
                  <a:pt x="78943" y="70020"/>
                  <a:pt x="78943" y="70058"/>
                </a:cubicBezTo>
                <a:lnTo>
                  <a:pt x="79056" y="70209"/>
                </a:lnTo>
                <a:cubicBezTo>
                  <a:pt x="79094" y="70209"/>
                  <a:pt x="79132" y="70247"/>
                  <a:pt x="79170" y="70247"/>
                </a:cubicBezTo>
                <a:lnTo>
                  <a:pt x="79321" y="70172"/>
                </a:lnTo>
                <a:cubicBezTo>
                  <a:pt x="79359" y="70134"/>
                  <a:pt x="79397" y="70096"/>
                  <a:pt x="79397" y="70058"/>
                </a:cubicBezTo>
                <a:lnTo>
                  <a:pt x="79283" y="69945"/>
                </a:lnTo>
                <a:cubicBezTo>
                  <a:pt x="79245" y="69907"/>
                  <a:pt x="79208" y="69869"/>
                  <a:pt x="79170" y="69869"/>
                </a:cubicBezTo>
                <a:close/>
                <a:moveTo>
                  <a:pt x="88649" y="69958"/>
                </a:moveTo>
                <a:cubicBezTo>
                  <a:pt x="88608" y="69958"/>
                  <a:pt x="88561" y="69965"/>
                  <a:pt x="88508" y="69983"/>
                </a:cubicBezTo>
                <a:lnTo>
                  <a:pt x="88395" y="70096"/>
                </a:lnTo>
                <a:lnTo>
                  <a:pt x="88395" y="70247"/>
                </a:lnTo>
                <a:lnTo>
                  <a:pt x="88622" y="70361"/>
                </a:lnTo>
                <a:cubicBezTo>
                  <a:pt x="88641" y="70342"/>
                  <a:pt x="88650" y="70332"/>
                  <a:pt x="88655" y="70332"/>
                </a:cubicBezTo>
                <a:cubicBezTo>
                  <a:pt x="88660" y="70332"/>
                  <a:pt x="88660" y="70342"/>
                  <a:pt x="88660" y="70361"/>
                </a:cubicBezTo>
                <a:cubicBezTo>
                  <a:pt x="88685" y="70361"/>
                  <a:pt x="88714" y="70365"/>
                  <a:pt x="88746" y="70365"/>
                </a:cubicBezTo>
                <a:cubicBezTo>
                  <a:pt x="88811" y="70365"/>
                  <a:pt x="88886" y="70348"/>
                  <a:pt x="88962" y="70247"/>
                </a:cubicBezTo>
                <a:lnTo>
                  <a:pt x="88924" y="70096"/>
                </a:lnTo>
                <a:cubicBezTo>
                  <a:pt x="88866" y="70038"/>
                  <a:pt x="88786" y="69958"/>
                  <a:pt x="88649" y="69958"/>
                </a:cubicBezTo>
                <a:close/>
                <a:moveTo>
                  <a:pt x="34935" y="70020"/>
                </a:moveTo>
                <a:cubicBezTo>
                  <a:pt x="34859" y="70020"/>
                  <a:pt x="34784" y="70020"/>
                  <a:pt x="34708" y="70096"/>
                </a:cubicBezTo>
                <a:cubicBezTo>
                  <a:pt x="34632" y="70134"/>
                  <a:pt x="34595" y="70209"/>
                  <a:pt x="34595" y="70323"/>
                </a:cubicBezTo>
                <a:cubicBezTo>
                  <a:pt x="34595" y="70474"/>
                  <a:pt x="34708" y="70550"/>
                  <a:pt x="34859" y="70588"/>
                </a:cubicBezTo>
                <a:lnTo>
                  <a:pt x="34973" y="70512"/>
                </a:lnTo>
                <a:cubicBezTo>
                  <a:pt x="34973" y="70474"/>
                  <a:pt x="35010" y="70436"/>
                  <a:pt x="35010" y="70436"/>
                </a:cubicBezTo>
                <a:cubicBezTo>
                  <a:pt x="35048" y="70361"/>
                  <a:pt x="35086" y="70323"/>
                  <a:pt x="35086" y="70247"/>
                </a:cubicBezTo>
                <a:cubicBezTo>
                  <a:pt x="35086" y="70172"/>
                  <a:pt x="35086" y="70096"/>
                  <a:pt x="35010" y="70058"/>
                </a:cubicBezTo>
                <a:lnTo>
                  <a:pt x="34935" y="70020"/>
                </a:lnTo>
                <a:close/>
                <a:moveTo>
                  <a:pt x="73650" y="70247"/>
                </a:moveTo>
                <a:cubicBezTo>
                  <a:pt x="73574" y="70247"/>
                  <a:pt x="73385" y="70247"/>
                  <a:pt x="73310" y="70399"/>
                </a:cubicBezTo>
                <a:lnTo>
                  <a:pt x="73385" y="70588"/>
                </a:lnTo>
                <a:cubicBezTo>
                  <a:pt x="73725" y="70588"/>
                  <a:pt x="73801" y="70436"/>
                  <a:pt x="73801" y="70361"/>
                </a:cubicBezTo>
                <a:lnTo>
                  <a:pt x="73650" y="70247"/>
                </a:lnTo>
                <a:close/>
                <a:moveTo>
                  <a:pt x="17959" y="70020"/>
                </a:moveTo>
                <a:cubicBezTo>
                  <a:pt x="17770" y="70058"/>
                  <a:pt x="17732" y="70134"/>
                  <a:pt x="17732" y="70209"/>
                </a:cubicBezTo>
                <a:cubicBezTo>
                  <a:pt x="17732" y="70247"/>
                  <a:pt x="17732" y="70247"/>
                  <a:pt x="17732" y="70285"/>
                </a:cubicBezTo>
                <a:cubicBezTo>
                  <a:pt x="17732" y="70323"/>
                  <a:pt x="17695" y="70361"/>
                  <a:pt x="17695" y="70361"/>
                </a:cubicBezTo>
                <a:cubicBezTo>
                  <a:pt x="17657" y="70436"/>
                  <a:pt x="17619" y="70550"/>
                  <a:pt x="17657" y="70663"/>
                </a:cubicBezTo>
                <a:lnTo>
                  <a:pt x="17770" y="70777"/>
                </a:lnTo>
                <a:lnTo>
                  <a:pt x="17884" y="70777"/>
                </a:lnTo>
                <a:cubicBezTo>
                  <a:pt x="17884" y="70777"/>
                  <a:pt x="17846" y="70739"/>
                  <a:pt x="17846" y="70739"/>
                </a:cubicBezTo>
                <a:lnTo>
                  <a:pt x="17846" y="70739"/>
                </a:lnTo>
                <a:lnTo>
                  <a:pt x="18035" y="70852"/>
                </a:lnTo>
                <a:lnTo>
                  <a:pt x="18224" y="70852"/>
                </a:lnTo>
                <a:cubicBezTo>
                  <a:pt x="18256" y="70852"/>
                  <a:pt x="18295" y="70855"/>
                  <a:pt x="18335" y="70855"/>
                </a:cubicBezTo>
                <a:cubicBezTo>
                  <a:pt x="18436" y="70855"/>
                  <a:pt x="18548" y="70836"/>
                  <a:pt x="18602" y="70701"/>
                </a:cubicBezTo>
                <a:lnTo>
                  <a:pt x="18451" y="70550"/>
                </a:lnTo>
                <a:cubicBezTo>
                  <a:pt x="18337" y="70550"/>
                  <a:pt x="18262" y="70474"/>
                  <a:pt x="18148" y="70399"/>
                </a:cubicBezTo>
                <a:cubicBezTo>
                  <a:pt x="18148" y="70361"/>
                  <a:pt x="18110" y="70323"/>
                  <a:pt x="18110" y="70323"/>
                </a:cubicBezTo>
                <a:cubicBezTo>
                  <a:pt x="18148" y="70285"/>
                  <a:pt x="18148" y="70247"/>
                  <a:pt x="18186" y="70209"/>
                </a:cubicBezTo>
                <a:lnTo>
                  <a:pt x="18110" y="70134"/>
                </a:lnTo>
                <a:cubicBezTo>
                  <a:pt x="18110" y="70172"/>
                  <a:pt x="18110" y="70172"/>
                  <a:pt x="18110" y="70172"/>
                </a:cubicBezTo>
                <a:lnTo>
                  <a:pt x="17959" y="70020"/>
                </a:lnTo>
                <a:close/>
                <a:moveTo>
                  <a:pt x="15880" y="70966"/>
                </a:moveTo>
                <a:lnTo>
                  <a:pt x="15729" y="71079"/>
                </a:lnTo>
                <a:cubicBezTo>
                  <a:pt x="15691" y="71117"/>
                  <a:pt x="15653" y="71155"/>
                  <a:pt x="15615" y="71192"/>
                </a:cubicBezTo>
                <a:lnTo>
                  <a:pt x="15729" y="71382"/>
                </a:lnTo>
                <a:cubicBezTo>
                  <a:pt x="15766" y="71382"/>
                  <a:pt x="15804" y="71419"/>
                  <a:pt x="15880" y="71457"/>
                </a:cubicBezTo>
                <a:lnTo>
                  <a:pt x="16031" y="71419"/>
                </a:lnTo>
                <a:cubicBezTo>
                  <a:pt x="16069" y="71382"/>
                  <a:pt x="16107" y="71268"/>
                  <a:pt x="16107" y="71192"/>
                </a:cubicBezTo>
                <a:cubicBezTo>
                  <a:pt x="16107" y="71079"/>
                  <a:pt x="16031" y="70966"/>
                  <a:pt x="15880" y="70966"/>
                </a:cubicBezTo>
                <a:close/>
                <a:moveTo>
                  <a:pt x="41102" y="71051"/>
                </a:moveTo>
                <a:cubicBezTo>
                  <a:pt x="41069" y="71051"/>
                  <a:pt x="41041" y="71060"/>
                  <a:pt x="41022" y="71079"/>
                </a:cubicBezTo>
                <a:cubicBezTo>
                  <a:pt x="40908" y="71117"/>
                  <a:pt x="40871" y="71192"/>
                  <a:pt x="40871" y="71268"/>
                </a:cubicBezTo>
                <a:cubicBezTo>
                  <a:pt x="40871" y="71344"/>
                  <a:pt x="40946" y="71419"/>
                  <a:pt x="41022" y="71457"/>
                </a:cubicBezTo>
                <a:cubicBezTo>
                  <a:pt x="41098" y="71457"/>
                  <a:pt x="41135" y="71457"/>
                  <a:pt x="41211" y="71419"/>
                </a:cubicBezTo>
                <a:cubicBezTo>
                  <a:pt x="41249" y="71382"/>
                  <a:pt x="41287" y="71306"/>
                  <a:pt x="41287" y="71268"/>
                </a:cubicBezTo>
                <a:cubicBezTo>
                  <a:pt x="41287" y="71192"/>
                  <a:pt x="41249" y="71117"/>
                  <a:pt x="41211" y="71079"/>
                </a:cubicBezTo>
                <a:cubicBezTo>
                  <a:pt x="41173" y="71060"/>
                  <a:pt x="41135" y="71051"/>
                  <a:pt x="41102" y="71051"/>
                </a:cubicBezTo>
                <a:close/>
                <a:moveTo>
                  <a:pt x="42005" y="71117"/>
                </a:moveTo>
                <a:cubicBezTo>
                  <a:pt x="41891" y="71117"/>
                  <a:pt x="41816" y="71117"/>
                  <a:pt x="41740" y="71155"/>
                </a:cubicBezTo>
                <a:cubicBezTo>
                  <a:pt x="41702" y="71192"/>
                  <a:pt x="41665" y="71268"/>
                  <a:pt x="41665" y="71344"/>
                </a:cubicBezTo>
                <a:cubicBezTo>
                  <a:pt x="41665" y="71457"/>
                  <a:pt x="41740" y="71533"/>
                  <a:pt x="41891" y="71571"/>
                </a:cubicBezTo>
                <a:lnTo>
                  <a:pt x="42043" y="71457"/>
                </a:lnTo>
                <a:cubicBezTo>
                  <a:pt x="42043" y="71457"/>
                  <a:pt x="42043" y="71457"/>
                  <a:pt x="42043" y="71419"/>
                </a:cubicBezTo>
                <a:cubicBezTo>
                  <a:pt x="42081" y="71382"/>
                  <a:pt x="42118" y="71344"/>
                  <a:pt x="42118" y="71268"/>
                </a:cubicBezTo>
                <a:cubicBezTo>
                  <a:pt x="42118" y="71268"/>
                  <a:pt x="42118" y="71230"/>
                  <a:pt x="42081" y="71192"/>
                </a:cubicBezTo>
                <a:lnTo>
                  <a:pt x="42005" y="71117"/>
                </a:lnTo>
                <a:close/>
                <a:moveTo>
                  <a:pt x="36183" y="70890"/>
                </a:moveTo>
                <a:lnTo>
                  <a:pt x="36031" y="71003"/>
                </a:lnTo>
                <a:cubicBezTo>
                  <a:pt x="35956" y="71079"/>
                  <a:pt x="35880" y="71155"/>
                  <a:pt x="35918" y="71306"/>
                </a:cubicBezTo>
                <a:lnTo>
                  <a:pt x="35993" y="71344"/>
                </a:lnTo>
                <a:cubicBezTo>
                  <a:pt x="35918" y="71419"/>
                  <a:pt x="35918" y="71457"/>
                  <a:pt x="35918" y="71457"/>
                </a:cubicBezTo>
                <a:lnTo>
                  <a:pt x="35956" y="71571"/>
                </a:lnTo>
                <a:cubicBezTo>
                  <a:pt x="36011" y="71626"/>
                  <a:pt x="36107" y="71661"/>
                  <a:pt x="36184" y="71661"/>
                </a:cubicBezTo>
                <a:cubicBezTo>
                  <a:pt x="36212" y="71661"/>
                  <a:pt x="36238" y="71656"/>
                  <a:pt x="36258" y="71646"/>
                </a:cubicBezTo>
                <a:cubicBezTo>
                  <a:pt x="36372" y="71608"/>
                  <a:pt x="36447" y="71533"/>
                  <a:pt x="36447" y="71419"/>
                </a:cubicBezTo>
                <a:cubicBezTo>
                  <a:pt x="36447" y="71419"/>
                  <a:pt x="36447" y="71382"/>
                  <a:pt x="36447" y="71382"/>
                </a:cubicBezTo>
                <a:lnTo>
                  <a:pt x="36372" y="71306"/>
                </a:lnTo>
                <a:cubicBezTo>
                  <a:pt x="36409" y="71268"/>
                  <a:pt x="36409" y="71192"/>
                  <a:pt x="36409" y="71117"/>
                </a:cubicBezTo>
                <a:cubicBezTo>
                  <a:pt x="36409" y="71003"/>
                  <a:pt x="36334" y="70928"/>
                  <a:pt x="36183" y="70890"/>
                </a:cubicBezTo>
                <a:close/>
                <a:moveTo>
                  <a:pt x="66693" y="71251"/>
                </a:moveTo>
                <a:cubicBezTo>
                  <a:pt x="66520" y="71251"/>
                  <a:pt x="66466" y="71394"/>
                  <a:pt x="66466" y="71457"/>
                </a:cubicBezTo>
                <a:lnTo>
                  <a:pt x="66429" y="71457"/>
                </a:lnTo>
                <a:lnTo>
                  <a:pt x="66429" y="71382"/>
                </a:lnTo>
                <a:lnTo>
                  <a:pt x="66315" y="71268"/>
                </a:lnTo>
                <a:cubicBezTo>
                  <a:pt x="66285" y="71265"/>
                  <a:pt x="66256" y="71263"/>
                  <a:pt x="66230" y="71263"/>
                </a:cubicBezTo>
                <a:cubicBezTo>
                  <a:pt x="65968" y="71263"/>
                  <a:pt x="65937" y="71423"/>
                  <a:pt x="65937" y="71457"/>
                </a:cubicBezTo>
                <a:lnTo>
                  <a:pt x="66051" y="71608"/>
                </a:lnTo>
                <a:lnTo>
                  <a:pt x="66088" y="71608"/>
                </a:lnTo>
                <a:cubicBezTo>
                  <a:pt x="66115" y="71635"/>
                  <a:pt x="66161" y="71662"/>
                  <a:pt x="66225" y="71662"/>
                </a:cubicBezTo>
                <a:cubicBezTo>
                  <a:pt x="66252" y="71662"/>
                  <a:pt x="66282" y="71657"/>
                  <a:pt x="66315" y="71646"/>
                </a:cubicBezTo>
                <a:lnTo>
                  <a:pt x="66429" y="71533"/>
                </a:lnTo>
                <a:lnTo>
                  <a:pt x="66429" y="71495"/>
                </a:lnTo>
                <a:lnTo>
                  <a:pt x="66542" y="71646"/>
                </a:lnTo>
                <a:lnTo>
                  <a:pt x="66807" y="71646"/>
                </a:lnTo>
                <a:lnTo>
                  <a:pt x="66920" y="71533"/>
                </a:lnTo>
                <a:lnTo>
                  <a:pt x="66920" y="71382"/>
                </a:lnTo>
                <a:lnTo>
                  <a:pt x="66807" y="71268"/>
                </a:lnTo>
                <a:cubicBezTo>
                  <a:pt x="66764" y="71256"/>
                  <a:pt x="66726" y="71251"/>
                  <a:pt x="66693" y="71251"/>
                </a:cubicBezTo>
                <a:close/>
                <a:moveTo>
                  <a:pt x="26617" y="71230"/>
                </a:moveTo>
                <a:cubicBezTo>
                  <a:pt x="26466" y="71268"/>
                  <a:pt x="26353" y="71382"/>
                  <a:pt x="26277" y="71495"/>
                </a:cubicBezTo>
                <a:lnTo>
                  <a:pt x="26315" y="71608"/>
                </a:lnTo>
                <a:cubicBezTo>
                  <a:pt x="26387" y="71680"/>
                  <a:pt x="26474" y="71707"/>
                  <a:pt x="26566" y="71707"/>
                </a:cubicBezTo>
                <a:cubicBezTo>
                  <a:pt x="26620" y="71707"/>
                  <a:pt x="26675" y="71698"/>
                  <a:pt x="26731" y="71684"/>
                </a:cubicBezTo>
                <a:cubicBezTo>
                  <a:pt x="26844" y="71646"/>
                  <a:pt x="26920" y="71533"/>
                  <a:pt x="26920" y="71419"/>
                </a:cubicBezTo>
                <a:cubicBezTo>
                  <a:pt x="26920" y="71419"/>
                  <a:pt x="26920" y="71382"/>
                  <a:pt x="26920" y="71344"/>
                </a:cubicBezTo>
                <a:lnTo>
                  <a:pt x="26882" y="71306"/>
                </a:lnTo>
                <a:cubicBezTo>
                  <a:pt x="26806" y="71230"/>
                  <a:pt x="26731" y="71230"/>
                  <a:pt x="26617" y="71230"/>
                </a:cubicBezTo>
                <a:close/>
                <a:moveTo>
                  <a:pt x="33574" y="71571"/>
                </a:moveTo>
                <a:cubicBezTo>
                  <a:pt x="33423" y="71571"/>
                  <a:pt x="33309" y="71646"/>
                  <a:pt x="33271" y="71760"/>
                </a:cubicBezTo>
                <a:lnTo>
                  <a:pt x="33385" y="71911"/>
                </a:lnTo>
                <a:cubicBezTo>
                  <a:pt x="33423" y="71949"/>
                  <a:pt x="33423" y="71949"/>
                  <a:pt x="33498" y="71949"/>
                </a:cubicBezTo>
                <a:lnTo>
                  <a:pt x="33649" y="71873"/>
                </a:lnTo>
                <a:cubicBezTo>
                  <a:pt x="33687" y="71835"/>
                  <a:pt x="33725" y="71797"/>
                  <a:pt x="33725" y="71722"/>
                </a:cubicBezTo>
                <a:lnTo>
                  <a:pt x="33725" y="71684"/>
                </a:lnTo>
                <a:lnTo>
                  <a:pt x="33574" y="71571"/>
                </a:lnTo>
                <a:close/>
                <a:moveTo>
                  <a:pt x="80153" y="71571"/>
                </a:moveTo>
                <a:cubicBezTo>
                  <a:pt x="80002" y="71571"/>
                  <a:pt x="79888" y="71646"/>
                  <a:pt x="79850" y="71760"/>
                </a:cubicBezTo>
                <a:lnTo>
                  <a:pt x="80002" y="71911"/>
                </a:lnTo>
                <a:cubicBezTo>
                  <a:pt x="80039" y="71911"/>
                  <a:pt x="80039" y="71911"/>
                  <a:pt x="80077" y="71949"/>
                </a:cubicBezTo>
                <a:lnTo>
                  <a:pt x="80304" y="71835"/>
                </a:lnTo>
                <a:lnTo>
                  <a:pt x="80304" y="71684"/>
                </a:lnTo>
                <a:lnTo>
                  <a:pt x="80153" y="71571"/>
                </a:lnTo>
                <a:close/>
                <a:moveTo>
                  <a:pt x="79434" y="71684"/>
                </a:moveTo>
                <a:lnTo>
                  <a:pt x="79245" y="71760"/>
                </a:lnTo>
                <a:cubicBezTo>
                  <a:pt x="79208" y="71873"/>
                  <a:pt x="79321" y="72062"/>
                  <a:pt x="79472" y="72062"/>
                </a:cubicBezTo>
                <a:cubicBezTo>
                  <a:pt x="79492" y="72069"/>
                  <a:pt x="79512" y="72072"/>
                  <a:pt x="79532" y="72072"/>
                </a:cubicBezTo>
                <a:cubicBezTo>
                  <a:pt x="79622" y="72072"/>
                  <a:pt x="79699" y="72004"/>
                  <a:pt x="79699" y="71911"/>
                </a:cubicBezTo>
                <a:lnTo>
                  <a:pt x="79548" y="71760"/>
                </a:lnTo>
                <a:cubicBezTo>
                  <a:pt x="79548" y="71760"/>
                  <a:pt x="79510" y="71722"/>
                  <a:pt x="79434" y="71684"/>
                </a:cubicBezTo>
                <a:close/>
                <a:moveTo>
                  <a:pt x="12288" y="71155"/>
                </a:moveTo>
                <a:lnTo>
                  <a:pt x="12212" y="71192"/>
                </a:lnTo>
                <a:cubicBezTo>
                  <a:pt x="12061" y="71344"/>
                  <a:pt x="12023" y="71533"/>
                  <a:pt x="12137" y="71646"/>
                </a:cubicBezTo>
                <a:cubicBezTo>
                  <a:pt x="12099" y="71684"/>
                  <a:pt x="12099" y="71722"/>
                  <a:pt x="12061" y="71760"/>
                </a:cubicBezTo>
                <a:lnTo>
                  <a:pt x="12137" y="71873"/>
                </a:lnTo>
                <a:cubicBezTo>
                  <a:pt x="12137" y="71911"/>
                  <a:pt x="12137" y="71949"/>
                  <a:pt x="12099" y="71986"/>
                </a:cubicBezTo>
                <a:lnTo>
                  <a:pt x="12250" y="72138"/>
                </a:lnTo>
                <a:cubicBezTo>
                  <a:pt x="12402" y="72138"/>
                  <a:pt x="12553" y="72100"/>
                  <a:pt x="12628" y="72024"/>
                </a:cubicBezTo>
                <a:cubicBezTo>
                  <a:pt x="12704" y="71986"/>
                  <a:pt x="12780" y="71835"/>
                  <a:pt x="12704" y="71646"/>
                </a:cubicBezTo>
                <a:lnTo>
                  <a:pt x="12817" y="71533"/>
                </a:lnTo>
                <a:cubicBezTo>
                  <a:pt x="12780" y="71268"/>
                  <a:pt x="12591" y="71155"/>
                  <a:pt x="12288" y="71155"/>
                </a:cubicBezTo>
                <a:close/>
                <a:moveTo>
                  <a:pt x="31041" y="71722"/>
                </a:moveTo>
                <a:cubicBezTo>
                  <a:pt x="30927" y="71722"/>
                  <a:pt x="30814" y="71722"/>
                  <a:pt x="30738" y="71797"/>
                </a:cubicBezTo>
                <a:cubicBezTo>
                  <a:pt x="30625" y="71873"/>
                  <a:pt x="30587" y="72062"/>
                  <a:pt x="30738" y="72138"/>
                </a:cubicBezTo>
                <a:lnTo>
                  <a:pt x="30814" y="72175"/>
                </a:lnTo>
                <a:cubicBezTo>
                  <a:pt x="30889" y="72175"/>
                  <a:pt x="30965" y="72175"/>
                  <a:pt x="31041" y="72138"/>
                </a:cubicBezTo>
                <a:cubicBezTo>
                  <a:pt x="31116" y="72062"/>
                  <a:pt x="31116" y="71986"/>
                  <a:pt x="31116" y="71911"/>
                </a:cubicBezTo>
                <a:cubicBezTo>
                  <a:pt x="31116" y="71873"/>
                  <a:pt x="31116" y="71873"/>
                  <a:pt x="31116" y="71835"/>
                </a:cubicBezTo>
                <a:lnTo>
                  <a:pt x="31041" y="71722"/>
                </a:lnTo>
                <a:close/>
                <a:moveTo>
                  <a:pt x="152" y="71797"/>
                </a:moveTo>
                <a:lnTo>
                  <a:pt x="1" y="71911"/>
                </a:lnTo>
                <a:lnTo>
                  <a:pt x="1" y="72251"/>
                </a:lnTo>
                <a:lnTo>
                  <a:pt x="114" y="72365"/>
                </a:lnTo>
                <a:cubicBezTo>
                  <a:pt x="147" y="72376"/>
                  <a:pt x="180" y="72380"/>
                  <a:pt x="213" y="72380"/>
                </a:cubicBezTo>
                <a:cubicBezTo>
                  <a:pt x="291" y="72380"/>
                  <a:pt x="363" y="72353"/>
                  <a:pt x="417" y="72327"/>
                </a:cubicBezTo>
                <a:cubicBezTo>
                  <a:pt x="492" y="72289"/>
                  <a:pt x="530" y="72213"/>
                  <a:pt x="530" y="72138"/>
                </a:cubicBezTo>
                <a:cubicBezTo>
                  <a:pt x="530" y="72062"/>
                  <a:pt x="454" y="71949"/>
                  <a:pt x="379" y="71873"/>
                </a:cubicBezTo>
                <a:cubicBezTo>
                  <a:pt x="303" y="71797"/>
                  <a:pt x="227" y="71797"/>
                  <a:pt x="152" y="71797"/>
                </a:cubicBezTo>
                <a:close/>
                <a:moveTo>
                  <a:pt x="53990" y="71646"/>
                </a:moveTo>
                <a:cubicBezTo>
                  <a:pt x="53876" y="71760"/>
                  <a:pt x="53801" y="71911"/>
                  <a:pt x="53763" y="72024"/>
                </a:cubicBezTo>
                <a:cubicBezTo>
                  <a:pt x="53763" y="72100"/>
                  <a:pt x="53725" y="72175"/>
                  <a:pt x="53725" y="72213"/>
                </a:cubicBezTo>
                <a:lnTo>
                  <a:pt x="53801" y="72365"/>
                </a:lnTo>
                <a:cubicBezTo>
                  <a:pt x="53848" y="72388"/>
                  <a:pt x="53891" y="72397"/>
                  <a:pt x="53930" y="72397"/>
                </a:cubicBezTo>
                <a:cubicBezTo>
                  <a:pt x="54015" y="72397"/>
                  <a:pt x="54077" y="72353"/>
                  <a:pt x="54103" y="72327"/>
                </a:cubicBezTo>
                <a:cubicBezTo>
                  <a:pt x="54179" y="72327"/>
                  <a:pt x="54255" y="72289"/>
                  <a:pt x="54255" y="72175"/>
                </a:cubicBezTo>
                <a:lnTo>
                  <a:pt x="54217" y="72062"/>
                </a:lnTo>
                <a:lnTo>
                  <a:pt x="54217" y="72062"/>
                </a:lnTo>
                <a:cubicBezTo>
                  <a:pt x="54255" y="72100"/>
                  <a:pt x="54255" y="72100"/>
                  <a:pt x="54255" y="72100"/>
                </a:cubicBezTo>
                <a:cubicBezTo>
                  <a:pt x="54255" y="72100"/>
                  <a:pt x="54255" y="72062"/>
                  <a:pt x="54255" y="72062"/>
                </a:cubicBezTo>
                <a:cubicBezTo>
                  <a:pt x="54292" y="71986"/>
                  <a:pt x="54330" y="71949"/>
                  <a:pt x="54330" y="71873"/>
                </a:cubicBezTo>
                <a:cubicBezTo>
                  <a:pt x="54330" y="71797"/>
                  <a:pt x="54292" y="71722"/>
                  <a:pt x="54141" y="71646"/>
                </a:cubicBezTo>
                <a:close/>
                <a:moveTo>
                  <a:pt x="75360" y="71933"/>
                </a:moveTo>
                <a:cubicBezTo>
                  <a:pt x="75323" y="71933"/>
                  <a:pt x="75282" y="71938"/>
                  <a:pt x="75238" y="71949"/>
                </a:cubicBezTo>
                <a:lnTo>
                  <a:pt x="75162" y="72024"/>
                </a:lnTo>
                <a:cubicBezTo>
                  <a:pt x="75124" y="72062"/>
                  <a:pt x="75124" y="72138"/>
                  <a:pt x="75124" y="72175"/>
                </a:cubicBezTo>
                <a:cubicBezTo>
                  <a:pt x="75124" y="72251"/>
                  <a:pt x="75162" y="72402"/>
                  <a:pt x="75465" y="72440"/>
                </a:cubicBezTo>
                <a:lnTo>
                  <a:pt x="75616" y="72327"/>
                </a:lnTo>
                <a:cubicBezTo>
                  <a:pt x="75654" y="72327"/>
                  <a:pt x="75729" y="72251"/>
                  <a:pt x="75729" y="72138"/>
                </a:cubicBezTo>
                <a:cubicBezTo>
                  <a:pt x="75729" y="72138"/>
                  <a:pt x="75729" y="72100"/>
                  <a:pt x="75729" y="72062"/>
                </a:cubicBezTo>
                <a:lnTo>
                  <a:pt x="75540" y="71986"/>
                </a:lnTo>
                <a:cubicBezTo>
                  <a:pt x="75514" y="71960"/>
                  <a:pt x="75449" y="71933"/>
                  <a:pt x="75360" y="71933"/>
                </a:cubicBezTo>
                <a:close/>
                <a:moveTo>
                  <a:pt x="3025" y="72100"/>
                </a:moveTo>
                <a:lnTo>
                  <a:pt x="2836" y="72213"/>
                </a:lnTo>
                <a:cubicBezTo>
                  <a:pt x="2836" y="72213"/>
                  <a:pt x="2798" y="72251"/>
                  <a:pt x="2761" y="72289"/>
                </a:cubicBezTo>
                <a:lnTo>
                  <a:pt x="2912" y="72440"/>
                </a:lnTo>
                <a:cubicBezTo>
                  <a:pt x="2912" y="72440"/>
                  <a:pt x="2950" y="72478"/>
                  <a:pt x="2987" y="72478"/>
                </a:cubicBezTo>
                <a:lnTo>
                  <a:pt x="3176" y="72365"/>
                </a:lnTo>
                <a:cubicBezTo>
                  <a:pt x="3176" y="72365"/>
                  <a:pt x="3214" y="72327"/>
                  <a:pt x="3214" y="72289"/>
                </a:cubicBezTo>
                <a:lnTo>
                  <a:pt x="3101" y="72138"/>
                </a:lnTo>
                <a:cubicBezTo>
                  <a:pt x="3101" y="72138"/>
                  <a:pt x="3063" y="72100"/>
                  <a:pt x="3025" y="72100"/>
                </a:cubicBezTo>
                <a:close/>
                <a:moveTo>
                  <a:pt x="33234" y="72667"/>
                </a:moveTo>
                <a:cubicBezTo>
                  <a:pt x="33234" y="72667"/>
                  <a:pt x="33233" y="72667"/>
                  <a:pt x="33196" y="72705"/>
                </a:cubicBezTo>
                <a:lnTo>
                  <a:pt x="33139" y="72705"/>
                </a:lnTo>
                <a:lnTo>
                  <a:pt x="33234" y="72667"/>
                </a:lnTo>
                <a:close/>
                <a:moveTo>
                  <a:pt x="33385" y="72289"/>
                </a:moveTo>
                <a:cubicBezTo>
                  <a:pt x="33271" y="72289"/>
                  <a:pt x="33158" y="72327"/>
                  <a:pt x="33044" y="72402"/>
                </a:cubicBezTo>
                <a:cubicBezTo>
                  <a:pt x="33007" y="72440"/>
                  <a:pt x="32931" y="72478"/>
                  <a:pt x="32931" y="72591"/>
                </a:cubicBezTo>
                <a:cubicBezTo>
                  <a:pt x="32931" y="72667"/>
                  <a:pt x="32969" y="72705"/>
                  <a:pt x="33044" y="72743"/>
                </a:cubicBezTo>
                <a:lnTo>
                  <a:pt x="33135" y="72706"/>
                </a:lnTo>
                <a:lnTo>
                  <a:pt x="33135" y="72706"/>
                </a:lnTo>
                <a:cubicBezTo>
                  <a:pt x="33169" y="72714"/>
                  <a:pt x="33210" y="72743"/>
                  <a:pt x="33309" y="72743"/>
                </a:cubicBezTo>
                <a:lnTo>
                  <a:pt x="33423" y="72591"/>
                </a:lnTo>
                <a:cubicBezTo>
                  <a:pt x="33460" y="72554"/>
                  <a:pt x="33498" y="72516"/>
                  <a:pt x="33498" y="72440"/>
                </a:cubicBezTo>
                <a:lnTo>
                  <a:pt x="33385" y="72289"/>
                </a:lnTo>
                <a:close/>
                <a:moveTo>
                  <a:pt x="46693" y="72289"/>
                </a:moveTo>
                <a:lnTo>
                  <a:pt x="46466" y="72365"/>
                </a:lnTo>
                <a:cubicBezTo>
                  <a:pt x="46428" y="72478"/>
                  <a:pt x="46466" y="72591"/>
                  <a:pt x="46542" y="72705"/>
                </a:cubicBezTo>
                <a:lnTo>
                  <a:pt x="46655" y="72743"/>
                </a:lnTo>
                <a:cubicBezTo>
                  <a:pt x="46882" y="72743"/>
                  <a:pt x="46958" y="72629"/>
                  <a:pt x="46996" y="72554"/>
                </a:cubicBezTo>
                <a:lnTo>
                  <a:pt x="47033" y="72516"/>
                </a:lnTo>
                <a:lnTo>
                  <a:pt x="46996" y="72365"/>
                </a:lnTo>
                <a:cubicBezTo>
                  <a:pt x="46920" y="72327"/>
                  <a:pt x="46844" y="72327"/>
                  <a:pt x="46769" y="72289"/>
                </a:cubicBezTo>
                <a:close/>
                <a:moveTo>
                  <a:pt x="19963" y="72365"/>
                </a:moveTo>
                <a:cubicBezTo>
                  <a:pt x="19736" y="72365"/>
                  <a:pt x="19585" y="72478"/>
                  <a:pt x="19585" y="72667"/>
                </a:cubicBezTo>
                <a:lnTo>
                  <a:pt x="19698" y="72780"/>
                </a:lnTo>
                <a:cubicBezTo>
                  <a:pt x="19745" y="72796"/>
                  <a:pt x="19786" y="72805"/>
                  <a:pt x="19823" y="72805"/>
                </a:cubicBezTo>
                <a:cubicBezTo>
                  <a:pt x="19874" y="72805"/>
                  <a:pt x="19919" y="72787"/>
                  <a:pt x="19963" y="72743"/>
                </a:cubicBezTo>
                <a:cubicBezTo>
                  <a:pt x="20076" y="72705"/>
                  <a:pt x="20076" y="72591"/>
                  <a:pt x="20114" y="72478"/>
                </a:cubicBezTo>
                <a:lnTo>
                  <a:pt x="19963" y="72365"/>
                </a:lnTo>
                <a:close/>
                <a:moveTo>
                  <a:pt x="87856" y="73045"/>
                </a:moveTo>
                <a:cubicBezTo>
                  <a:pt x="87851" y="73045"/>
                  <a:pt x="87848" y="73045"/>
                  <a:pt x="87844" y="73046"/>
                </a:cubicBezTo>
                <a:lnTo>
                  <a:pt x="87844" y="73046"/>
                </a:lnTo>
                <a:cubicBezTo>
                  <a:pt x="87848" y="73045"/>
                  <a:pt x="87852" y="73045"/>
                  <a:pt x="87856" y="73045"/>
                </a:cubicBezTo>
                <a:lnTo>
                  <a:pt x="87856" y="73045"/>
                </a:lnTo>
                <a:lnTo>
                  <a:pt x="87856" y="73045"/>
                </a:lnTo>
                <a:close/>
                <a:moveTo>
                  <a:pt x="74257" y="72651"/>
                </a:moveTo>
                <a:cubicBezTo>
                  <a:pt x="74195" y="72651"/>
                  <a:pt x="74130" y="72678"/>
                  <a:pt x="74104" y="72705"/>
                </a:cubicBezTo>
                <a:cubicBezTo>
                  <a:pt x="73990" y="72780"/>
                  <a:pt x="73952" y="72894"/>
                  <a:pt x="73952" y="72969"/>
                </a:cubicBezTo>
                <a:lnTo>
                  <a:pt x="74066" y="73121"/>
                </a:lnTo>
                <a:lnTo>
                  <a:pt x="74330" y="73121"/>
                </a:lnTo>
                <a:lnTo>
                  <a:pt x="74444" y="72969"/>
                </a:lnTo>
                <a:lnTo>
                  <a:pt x="74444" y="72780"/>
                </a:lnTo>
                <a:lnTo>
                  <a:pt x="74330" y="72667"/>
                </a:lnTo>
                <a:cubicBezTo>
                  <a:pt x="74308" y="72656"/>
                  <a:pt x="74283" y="72651"/>
                  <a:pt x="74257" y="72651"/>
                </a:cubicBezTo>
                <a:close/>
                <a:moveTo>
                  <a:pt x="60228" y="72856"/>
                </a:moveTo>
                <a:cubicBezTo>
                  <a:pt x="60153" y="72856"/>
                  <a:pt x="60077" y="72894"/>
                  <a:pt x="60001" y="72932"/>
                </a:cubicBezTo>
                <a:cubicBezTo>
                  <a:pt x="59888" y="73007"/>
                  <a:pt x="59888" y="73234"/>
                  <a:pt x="60153" y="73272"/>
                </a:cubicBezTo>
                <a:lnTo>
                  <a:pt x="60304" y="73121"/>
                </a:lnTo>
                <a:cubicBezTo>
                  <a:pt x="60304" y="73121"/>
                  <a:pt x="60304" y="73083"/>
                  <a:pt x="60342" y="73045"/>
                </a:cubicBezTo>
                <a:lnTo>
                  <a:pt x="60228" y="72856"/>
                </a:lnTo>
                <a:close/>
                <a:moveTo>
                  <a:pt x="87941" y="72932"/>
                </a:moveTo>
                <a:lnTo>
                  <a:pt x="87856" y="73045"/>
                </a:lnTo>
                <a:lnTo>
                  <a:pt x="87856" y="73045"/>
                </a:lnTo>
                <a:cubicBezTo>
                  <a:pt x="87859" y="73045"/>
                  <a:pt x="87862" y="73045"/>
                  <a:pt x="87866" y="73045"/>
                </a:cubicBezTo>
                <a:cubicBezTo>
                  <a:pt x="87862" y="73045"/>
                  <a:pt x="87859" y="73045"/>
                  <a:pt x="87856" y="73045"/>
                </a:cubicBezTo>
                <a:lnTo>
                  <a:pt x="87856" y="73045"/>
                </a:lnTo>
                <a:lnTo>
                  <a:pt x="87828" y="73083"/>
                </a:lnTo>
                <a:cubicBezTo>
                  <a:pt x="87828" y="73054"/>
                  <a:pt x="87828" y="73047"/>
                  <a:pt x="87844" y="73046"/>
                </a:cubicBezTo>
                <a:lnTo>
                  <a:pt x="87844" y="73046"/>
                </a:lnTo>
                <a:cubicBezTo>
                  <a:pt x="87711" y="73052"/>
                  <a:pt x="87677" y="73124"/>
                  <a:pt x="87677" y="73196"/>
                </a:cubicBezTo>
                <a:cubicBezTo>
                  <a:pt x="87677" y="73234"/>
                  <a:pt x="87677" y="73272"/>
                  <a:pt x="87677" y="73272"/>
                </a:cubicBezTo>
                <a:lnTo>
                  <a:pt x="87790" y="73348"/>
                </a:lnTo>
                <a:cubicBezTo>
                  <a:pt x="87790" y="73348"/>
                  <a:pt x="87828" y="73385"/>
                  <a:pt x="87828" y="73385"/>
                </a:cubicBezTo>
                <a:cubicBezTo>
                  <a:pt x="87866" y="73385"/>
                  <a:pt x="87941" y="73423"/>
                  <a:pt x="88092" y="73423"/>
                </a:cubicBezTo>
                <a:lnTo>
                  <a:pt x="88206" y="73310"/>
                </a:lnTo>
                <a:cubicBezTo>
                  <a:pt x="88206" y="73272"/>
                  <a:pt x="88206" y="73234"/>
                  <a:pt x="88206" y="73196"/>
                </a:cubicBezTo>
                <a:cubicBezTo>
                  <a:pt x="88206" y="72969"/>
                  <a:pt x="88055" y="72932"/>
                  <a:pt x="87941" y="72932"/>
                </a:cubicBezTo>
                <a:close/>
                <a:moveTo>
                  <a:pt x="10360" y="73121"/>
                </a:moveTo>
                <a:cubicBezTo>
                  <a:pt x="10133" y="73121"/>
                  <a:pt x="10020" y="73234"/>
                  <a:pt x="10057" y="73385"/>
                </a:cubicBezTo>
                <a:lnTo>
                  <a:pt x="10209" y="73461"/>
                </a:lnTo>
                <a:cubicBezTo>
                  <a:pt x="10246" y="73461"/>
                  <a:pt x="10284" y="73461"/>
                  <a:pt x="10322" y="73499"/>
                </a:cubicBezTo>
                <a:lnTo>
                  <a:pt x="10511" y="73385"/>
                </a:lnTo>
                <a:lnTo>
                  <a:pt x="10511" y="73234"/>
                </a:lnTo>
                <a:lnTo>
                  <a:pt x="10360" y="73121"/>
                </a:lnTo>
                <a:close/>
                <a:moveTo>
                  <a:pt x="1473" y="73077"/>
                </a:moveTo>
                <a:cubicBezTo>
                  <a:pt x="1421" y="73077"/>
                  <a:pt x="1369" y="73083"/>
                  <a:pt x="1324" y="73083"/>
                </a:cubicBezTo>
                <a:lnTo>
                  <a:pt x="1210" y="73196"/>
                </a:lnTo>
                <a:lnTo>
                  <a:pt x="1210" y="73385"/>
                </a:lnTo>
                <a:lnTo>
                  <a:pt x="1362" y="73537"/>
                </a:lnTo>
                <a:lnTo>
                  <a:pt x="1664" y="73537"/>
                </a:lnTo>
                <a:lnTo>
                  <a:pt x="1778" y="73423"/>
                </a:lnTo>
                <a:cubicBezTo>
                  <a:pt x="1778" y="73385"/>
                  <a:pt x="1778" y="73348"/>
                  <a:pt x="1778" y="73348"/>
                </a:cubicBezTo>
                <a:cubicBezTo>
                  <a:pt x="1778" y="73234"/>
                  <a:pt x="1740" y="73158"/>
                  <a:pt x="1702" y="73158"/>
                </a:cubicBezTo>
                <a:cubicBezTo>
                  <a:pt x="1634" y="73090"/>
                  <a:pt x="1552" y="73077"/>
                  <a:pt x="1473" y="73077"/>
                </a:cubicBezTo>
                <a:close/>
                <a:moveTo>
                  <a:pt x="18564" y="73196"/>
                </a:moveTo>
                <a:cubicBezTo>
                  <a:pt x="18489" y="73196"/>
                  <a:pt x="18262" y="73234"/>
                  <a:pt x="18262" y="73423"/>
                </a:cubicBezTo>
                <a:lnTo>
                  <a:pt x="18262" y="73461"/>
                </a:lnTo>
                <a:lnTo>
                  <a:pt x="18375" y="73574"/>
                </a:lnTo>
                <a:cubicBezTo>
                  <a:pt x="18489" y="73574"/>
                  <a:pt x="18640" y="73574"/>
                  <a:pt x="18715" y="73537"/>
                </a:cubicBezTo>
                <a:cubicBezTo>
                  <a:pt x="18753" y="73499"/>
                  <a:pt x="18791" y="73461"/>
                  <a:pt x="18791" y="73385"/>
                </a:cubicBezTo>
                <a:cubicBezTo>
                  <a:pt x="18791" y="73348"/>
                  <a:pt x="18791" y="73310"/>
                  <a:pt x="18753" y="73272"/>
                </a:cubicBezTo>
                <a:lnTo>
                  <a:pt x="18602" y="73196"/>
                </a:lnTo>
                <a:close/>
                <a:moveTo>
                  <a:pt x="53309" y="73234"/>
                </a:moveTo>
                <a:cubicBezTo>
                  <a:pt x="53196" y="73272"/>
                  <a:pt x="53158" y="73348"/>
                  <a:pt x="53158" y="73423"/>
                </a:cubicBezTo>
                <a:cubicBezTo>
                  <a:pt x="53158" y="73537"/>
                  <a:pt x="53234" y="73612"/>
                  <a:pt x="53309" y="73612"/>
                </a:cubicBezTo>
                <a:cubicBezTo>
                  <a:pt x="53332" y="73623"/>
                  <a:pt x="53354" y="73628"/>
                  <a:pt x="53375" y="73628"/>
                </a:cubicBezTo>
                <a:cubicBezTo>
                  <a:pt x="53426" y="73628"/>
                  <a:pt x="53472" y="73601"/>
                  <a:pt x="53498" y="73574"/>
                </a:cubicBezTo>
                <a:cubicBezTo>
                  <a:pt x="53574" y="73537"/>
                  <a:pt x="53574" y="73499"/>
                  <a:pt x="53574" y="73423"/>
                </a:cubicBezTo>
                <a:cubicBezTo>
                  <a:pt x="53574" y="73348"/>
                  <a:pt x="53536" y="73272"/>
                  <a:pt x="53498" y="73272"/>
                </a:cubicBezTo>
                <a:cubicBezTo>
                  <a:pt x="53423" y="73234"/>
                  <a:pt x="53347" y="73234"/>
                  <a:pt x="53309" y="73234"/>
                </a:cubicBezTo>
                <a:close/>
                <a:moveTo>
                  <a:pt x="21664" y="72831"/>
                </a:moveTo>
                <a:cubicBezTo>
                  <a:pt x="21589" y="72831"/>
                  <a:pt x="21522" y="72840"/>
                  <a:pt x="21475" y="72856"/>
                </a:cubicBezTo>
                <a:cubicBezTo>
                  <a:pt x="21362" y="72894"/>
                  <a:pt x="21286" y="72969"/>
                  <a:pt x="21286" y="73045"/>
                </a:cubicBezTo>
                <a:lnTo>
                  <a:pt x="21286" y="73121"/>
                </a:lnTo>
                <a:cubicBezTo>
                  <a:pt x="21324" y="73234"/>
                  <a:pt x="21438" y="73234"/>
                  <a:pt x="21513" y="73234"/>
                </a:cubicBezTo>
                <a:lnTo>
                  <a:pt x="21627" y="73348"/>
                </a:lnTo>
                <a:cubicBezTo>
                  <a:pt x="21645" y="73366"/>
                  <a:pt x="21664" y="73376"/>
                  <a:pt x="21683" y="73376"/>
                </a:cubicBezTo>
                <a:cubicBezTo>
                  <a:pt x="21702" y="73376"/>
                  <a:pt x="21721" y="73366"/>
                  <a:pt x="21740" y="73348"/>
                </a:cubicBezTo>
                <a:lnTo>
                  <a:pt x="21778" y="73423"/>
                </a:lnTo>
                <a:cubicBezTo>
                  <a:pt x="21813" y="73416"/>
                  <a:pt x="21846" y="73413"/>
                  <a:pt x="21878" y="73413"/>
                </a:cubicBezTo>
                <a:cubicBezTo>
                  <a:pt x="22022" y="73413"/>
                  <a:pt x="22146" y="73475"/>
                  <a:pt x="22269" y="73537"/>
                </a:cubicBezTo>
                <a:cubicBezTo>
                  <a:pt x="22376" y="73590"/>
                  <a:pt x="22502" y="73643"/>
                  <a:pt x="22647" y="73643"/>
                </a:cubicBezTo>
                <a:cubicBezTo>
                  <a:pt x="22707" y="73643"/>
                  <a:pt x="22770" y="73634"/>
                  <a:pt x="22836" y="73612"/>
                </a:cubicBezTo>
                <a:lnTo>
                  <a:pt x="22912" y="73537"/>
                </a:lnTo>
                <a:cubicBezTo>
                  <a:pt x="22950" y="73499"/>
                  <a:pt x="22950" y="73461"/>
                  <a:pt x="22950" y="73423"/>
                </a:cubicBezTo>
                <a:cubicBezTo>
                  <a:pt x="22950" y="73234"/>
                  <a:pt x="22685" y="73196"/>
                  <a:pt x="22534" y="73158"/>
                </a:cubicBezTo>
                <a:cubicBezTo>
                  <a:pt x="22496" y="73158"/>
                  <a:pt x="22496" y="73121"/>
                  <a:pt x="22458" y="73121"/>
                </a:cubicBezTo>
                <a:lnTo>
                  <a:pt x="22383" y="72969"/>
                </a:lnTo>
                <a:cubicBezTo>
                  <a:pt x="22307" y="72969"/>
                  <a:pt x="22232" y="72969"/>
                  <a:pt x="22156" y="73007"/>
                </a:cubicBezTo>
                <a:cubicBezTo>
                  <a:pt x="22118" y="72969"/>
                  <a:pt x="22080" y="72894"/>
                  <a:pt x="22005" y="72894"/>
                </a:cubicBezTo>
                <a:cubicBezTo>
                  <a:pt x="21894" y="72850"/>
                  <a:pt x="21770" y="72831"/>
                  <a:pt x="21664" y="72831"/>
                </a:cubicBezTo>
                <a:close/>
                <a:moveTo>
                  <a:pt x="62232" y="73121"/>
                </a:moveTo>
                <a:cubicBezTo>
                  <a:pt x="62119" y="73121"/>
                  <a:pt x="62005" y="73121"/>
                  <a:pt x="61930" y="73158"/>
                </a:cubicBezTo>
                <a:cubicBezTo>
                  <a:pt x="61816" y="73234"/>
                  <a:pt x="61778" y="73385"/>
                  <a:pt x="61778" y="73499"/>
                </a:cubicBezTo>
                <a:lnTo>
                  <a:pt x="61778" y="73537"/>
                </a:lnTo>
                <a:lnTo>
                  <a:pt x="61892" y="73688"/>
                </a:lnTo>
                <a:lnTo>
                  <a:pt x="61967" y="73688"/>
                </a:lnTo>
                <a:cubicBezTo>
                  <a:pt x="62119" y="73688"/>
                  <a:pt x="62383" y="73688"/>
                  <a:pt x="62421" y="73461"/>
                </a:cubicBezTo>
                <a:lnTo>
                  <a:pt x="62270" y="73348"/>
                </a:lnTo>
                <a:lnTo>
                  <a:pt x="62345" y="73348"/>
                </a:lnTo>
                <a:lnTo>
                  <a:pt x="62345" y="73234"/>
                </a:lnTo>
                <a:lnTo>
                  <a:pt x="62232" y="73121"/>
                </a:lnTo>
                <a:close/>
                <a:moveTo>
                  <a:pt x="66318" y="73209"/>
                </a:moveTo>
                <a:cubicBezTo>
                  <a:pt x="66259" y="73209"/>
                  <a:pt x="66193" y="73228"/>
                  <a:pt x="66126" y="73272"/>
                </a:cubicBezTo>
                <a:cubicBezTo>
                  <a:pt x="65975" y="73310"/>
                  <a:pt x="65824" y="73461"/>
                  <a:pt x="65862" y="73688"/>
                </a:cubicBezTo>
                <a:lnTo>
                  <a:pt x="66051" y="73763"/>
                </a:lnTo>
                <a:cubicBezTo>
                  <a:pt x="66088" y="73763"/>
                  <a:pt x="66126" y="73763"/>
                  <a:pt x="66126" y="73726"/>
                </a:cubicBezTo>
                <a:cubicBezTo>
                  <a:pt x="66277" y="73688"/>
                  <a:pt x="66504" y="73612"/>
                  <a:pt x="66504" y="73385"/>
                </a:cubicBezTo>
                <a:cubicBezTo>
                  <a:pt x="66504" y="73385"/>
                  <a:pt x="66504" y="73348"/>
                  <a:pt x="66504" y="73348"/>
                </a:cubicBezTo>
                <a:lnTo>
                  <a:pt x="66429" y="73234"/>
                </a:lnTo>
                <a:cubicBezTo>
                  <a:pt x="66397" y="73218"/>
                  <a:pt x="66359" y="73209"/>
                  <a:pt x="66318" y="73209"/>
                </a:cubicBezTo>
                <a:close/>
                <a:moveTo>
                  <a:pt x="28734" y="73272"/>
                </a:moveTo>
                <a:cubicBezTo>
                  <a:pt x="28394" y="73348"/>
                  <a:pt x="28432" y="73650"/>
                  <a:pt x="28583" y="73726"/>
                </a:cubicBezTo>
                <a:cubicBezTo>
                  <a:pt x="28610" y="73752"/>
                  <a:pt x="28656" y="73779"/>
                  <a:pt x="28693" y="73779"/>
                </a:cubicBezTo>
                <a:cubicBezTo>
                  <a:pt x="28709" y="73779"/>
                  <a:pt x="28723" y="73774"/>
                  <a:pt x="28734" y="73763"/>
                </a:cubicBezTo>
                <a:lnTo>
                  <a:pt x="28810" y="73650"/>
                </a:lnTo>
                <a:cubicBezTo>
                  <a:pt x="28886" y="73612"/>
                  <a:pt x="28999" y="73537"/>
                  <a:pt x="28999" y="73461"/>
                </a:cubicBezTo>
                <a:cubicBezTo>
                  <a:pt x="28999" y="73423"/>
                  <a:pt x="28961" y="73348"/>
                  <a:pt x="28810" y="73310"/>
                </a:cubicBezTo>
                <a:lnTo>
                  <a:pt x="28734" y="73272"/>
                </a:lnTo>
                <a:close/>
                <a:moveTo>
                  <a:pt x="50981" y="73218"/>
                </a:moveTo>
                <a:cubicBezTo>
                  <a:pt x="50953" y="73218"/>
                  <a:pt x="50923" y="73223"/>
                  <a:pt x="50890" y="73234"/>
                </a:cubicBezTo>
                <a:cubicBezTo>
                  <a:pt x="50738" y="73272"/>
                  <a:pt x="50663" y="73423"/>
                  <a:pt x="50663" y="73574"/>
                </a:cubicBezTo>
                <a:cubicBezTo>
                  <a:pt x="50663" y="73650"/>
                  <a:pt x="50701" y="73726"/>
                  <a:pt x="50776" y="73763"/>
                </a:cubicBezTo>
                <a:cubicBezTo>
                  <a:pt x="50814" y="73801"/>
                  <a:pt x="50890" y="73839"/>
                  <a:pt x="51003" y="73839"/>
                </a:cubicBezTo>
                <a:cubicBezTo>
                  <a:pt x="51154" y="73839"/>
                  <a:pt x="51268" y="73688"/>
                  <a:pt x="51268" y="73537"/>
                </a:cubicBezTo>
                <a:cubicBezTo>
                  <a:pt x="51268" y="73423"/>
                  <a:pt x="51230" y="73310"/>
                  <a:pt x="51154" y="73272"/>
                </a:cubicBezTo>
                <a:cubicBezTo>
                  <a:pt x="51101" y="73245"/>
                  <a:pt x="51047" y="73218"/>
                  <a:pt x="50981" y="73218"/>
                </a:cubicBezTo>
                <a:close/>
                <a:moveTo>
                  <a:pt x="88395" y="73348"/>
                </a:moveTo>
                <a:cubicBezTo>
                  <a:pt x="88168" y="73348"/>
                  <a:pt x="88017" y="73499"/>
                  <a:pt x="88055" y="73726"/>
                </a:cubicBezTo>
                <a:lnTo>
                  <a:pt x="88168" y="73839"/>
                </a:lnTo>
                <a:lnTo>
                  <a:pt x="88433" y="73839"/>
                </a:lnTo>
                <a:lnTo>
                  <a:pt x="88546" y="73726"/>
                </a:lnTo>
                <a:lnTo>
                  <a:pt x="88546" y="73461"/>
                </a:lnTo>
                <a:lnTo>
                  <a:pt x="88395" y="73348"/>
                </a:lnTo>
                <a:close/>
                <a:moveTo>
                  <a:pt x="30776" y="73499"/>
                </a:moveTo>
                <a:cubicBezTo>
                  <a:pt x="30663" y="73499"/>
                  <a:pt x="30587" y="73499"/>
                  <a:pt x="30511" y="73537"/>
                </a:cubicBezTo>
                <a:cubicBezTo>
                  <a:pt x="30474" y="73574"/>
                  <a:pt x="30436" y="73650"/>
                  <a:pt x="30436" y="73726"/>
                </a:cubicBezTo>
                <a:lnTo>
                  <a:pt x="30436" y="73763"/>
                </a:lnTo>
                <a:lnTo>
                  <a:pt x="30587" y="73877"/>
                </a:lnTo>
                <a:lnTo>
                  <a:pt x="30738" y="73877"/>
                </a:lnTo>
                <a:lnTo>
                  <a:pt x="30889" y="73763"/>
                </a:lnTo>
                <a:lnTo>
                  <a:pt x="30889" y="73612"/>
                </a:lnTo>
                <a:lnTo>
                  <a:pt x="30776" y="73499"/>
                </a:lnTo>
                <a:close/>
                <a:moveTo>
                  <a:pt x="20455" y="73688"/>
                </a:moveTo>
                <a:cubicBezTo>
                  <a:pt x="20341" y="73688"/>
                  <a:pt x="20266" y="73688"/>
                  <a:pt x="20190" y="73726"/>
                </a:cubicBezTo>
                <a:cubicBezTo>
                  <a:pt x="20114" y="73763"/>
                  <a:pt x="20076" y="73877"/>
                  <a:pt x="20076" y="73952"/>
                </a:cubicBezTo>
                <a:cubicBezTo>
                  <a:pt x="20076" y="74066"/>
                  <a:pt x="20114" y="74141"/>
                  <a:pt x="20228" y="74179"/>
                </a:cubicBezTo>
                <a:lnTo>
                  <a:pt x="20379" y="74028"/>
                </a:lnTo>
                <a:cubicBezTo>
                  <a:pt x="20455" y="73990"/>
                  <a:pt x="20530" y="73952"/>
                  <a:pt x="20530" y="73839"/>
                </a:cubicBezTo>
                <a:cubicBezTo>
                  <a:pt x="20530" y="73839"/>
                  <a:pt x="20530" y="73801"/>
                  <a:pt x="20530" y="73801"/>
                </a:cubicBezTo>
                <a:lnTo>
                  <a:pt x="20455" y="73688"/>
                </a:lnTo>
                <a:close/>
                <a:moveTo>
                  <a:pt x="75502" y="73801"/>
                </a:moveTo>
                <a:lnTo>
                  <a:pt x="75313" y="73952"/>
                </a:lnTo>
                <a:cubicBezTo>
                  <a:pt x="75313" y="73952"/>
                  <a:pt x="75276" y="73990"/>
                  <a:pt x="75238" y="74028"/>
                </a:cubicBezTo>
                <a:lnTo>
                  <a:pt x="75351" y="74179"/>
                </a:lnTo>
                <a:lnTo>
                  <a:pt x="75540" y="74179"/>
                </a:lnTo>
                <a:lnTo>
                  <a:pt x="75654" y="74066"/>
                </a:lnTo>
                <a:cubicBezTo>
                  <a:pt x="75654" y="74066"/>
                  <a:pt x="75654" y="74028"/>
                  <a:pt x="75654" y="74028"/>
                </a:cubicBezTo>
                <a:cubicBezTo>
                  <a:pt x="75654" y="73990"/>
                  <a:pt x="75654" y="73839"/>
                  <a:pt x="75502" y="73801"/>
                </a:cubicBezTo>
                <a:close/>
                <a:moveTo>
                  <a:pt x="26466" y="73726"/>
                </a:moveTo>
                <a:cubicBezTo>
                  <a:pt x="26390" y="73726"/>
                  <a:pt x="26277" y="73763"/>
                  <a:pt x="26277" y="73839"/>
                </a:cubicBezTo>
                <a:lnTo>
                  <a:pt x="26201" y="73915"/>
                </a:lnTo>
                <a:cubicBezTo>
                  <a:pt x="26201" y="74028"/>
                  <a:pt x="26239" y="74104"/>
                  <a:pt x="26277" y="74141"/>
                </a:cubicBezTo>
                <a:cubicBezTo>
                  <a:pt x="26343" y="74186"/>
                  <a:pt x="26423" y="74204"/>
                  <a:pt x="26500" y="74204"/>
                </a:cubicBezTo>
                <a:cubicBezTo>
                  <a:pt x="26555" y="74204"/>
                  <a:pt x="26608" y="74195"/>
                  <a:pt x="26655" y="74179"/>
                </a:cubicBezTo>
                <a:lnTo>
                  <a:pt x="26768" y="74104"/>
                </a:lnTo>
                <a:cubicBezTo>
                  <a:pt x="26806" y="74066"/>
                  <a:pt x="26806" y="74066"/>
                  <a:pt x="26806" y="74028"/>
                </a:cubicBezTo>
                <a:cubicBezTo>
                  <a:pt x="26806" y="73877"/>
                  <a:pt x="26617" y="73726"/>
                  <a:pt x="26466" y="73726"/>
                </a:cubicBezTo>
                <a:close/>
                <a:moveTo>
                  <a:pt x="42081" y="73763"/>
                </a:moveTo>
                <a:lnTo>
                  <a:pt x="41929" y="73877"/>
                </a:lnTo>
                <a:cubicBezTo>
                  <a:pt x="41929" y="73877"/>
                  <a:pt x="41929" y="73915"/>
                  <a:pt x="41929" y="73952"/>
                </a:cubicBezTo>
                <a:cubicBezTo>
                  <a:pt x="41891" y="73990"/>
                  <a:pt x="41891" y="74028"/>
                  <a:pt x="41891" y="74104"/>
                </a:cubicBezTo>
                <a:cubicBezTo>
                  <a:pt x="41891" y="74179"/>
                  <a:pt x="41929" y="74255"/>
                  <a:pt x="42043" y="74293"/>
                </a:cubicBezTo>
                <a:lnTo>
                  <a:pt x="42156" y="74255"/>
                </a:lnTo>
                <a:cubicBezTo>
                  <a:pt x="42232" y="74217"/>
                  <a:pt x="42383" y="74104"/>
                  <a:pt x="42383" y="73952"/>
                </a:cubicBezTo>
                <a:cubicBezTo>
                  <a:pt x="42383" y="73915"/>
                  <a:pt x="42383" y="73763"/>
                  <a:pt x="42081" y="73763"/>
                </a:cubicBezTo>
                <a:close/>
                <a:moveTo>
                  <a:pt x="54066" y="73877"/>
                </a:moveTo>
                <a:cubicBezTo>
                  <a:pt x="54028" y="73915"/>
                  <a:pt x="53952" y="73915"/>
                  <a:pt x="53839" y="73952"/>
                </a:cubicBezTo>
                <a:lnTo>
                  <a:pt x="53763" y="74066"/>
                </a:lnTo>
                <a:cubicBezTo>
                  <a:pt x="53763" y="74179"/>
                  <a:pt x="53801" y="74217"/>
                  <a:pt x="53801" y="74255"/>
                </a:cubicBezTo>
                <a:cubicBezTo>
                  <a:pt x="53801" y="74255"/>
                  <a:pt x="53801" y="74217"/>
                  <a:pt x="53801" y="74217"/>
                </a:cubicBezTo>
                <a:lnTo>
                  <a:pt x="53914" y="74406"/>
                </a:lnTo>
                <a:lnTo>
                  <a:pt x="53952" y="74406"/>
                </a:lnTo>
                <a:cubicBezTo>
                  <a:pt x="53990" y="74444"/>
                  <a:pt x="54066" y="74444"/>
                  <a:pt x="54141" y="74444"/>
                </a:cubicBezTo>
                <a:lnTo>
                  <a:pt x="54217" y="74406"/>
                </a:lnTo>
                <a:cubicBezTo>
                  <a:pt x="54292" y="74368"/>
                  <a:pt x="54406" y="74217"/>
                  <a:pt x="54406" y="74066"/>
                </a:cubicBezTo>
                <a:cubicBezTo>
                  <a:pt x="54406" y="73990"/>
                  <a:pt x="54368" y="73915"/>
                  <a:pt x="54255" y="73877"/>
                </a:cubicBezTo>
                <a:close/>
                <a:moveTo>
                  <a:pt x="83215" y="73461"/>
                </a:moveTo>
                <a:cubicBezTo>
                  <a:pt x="83140" y="73537"/>
                  <a:pt x="83102" y="73574"/>
                  <a:pt x="83102" y="73650"/>
                </a:cubicBezTo>
                <a:cubicBezTo>
                  <a:pt x="83064" y="73726"/>
                  <a:pt x="83026" y="73763"/>
                  <a:pt x="82988" y="73763"/>
                </a:cubicBezTo>
                <a:lnTo>
                  <a:pt x="83102" y="73990"/>
                </a:lnTo>
                <a:cubicBezTo>
                  <a:pt x="83064" y="73990"/>
                  <a:pt x="83026" y="73952"/>
                  <a:pt x="83026" y="73952"/>
                </a:cubicBezTo>
                <a:cubicBezTo>
                  <a:pt x="83026" y="73952"/>
                  <a:pt x="83026" y="73952"/>
                  <a:pt x="83026" y="73990"/>
                </a:cubicBezTo>
                <a:cubicBezTo>
                  <a:pt x="83026" y="74028"/>
                  <a:pt x="83026" y="74104"/>
                  <a:pt x="83064" y="74141"/>
                </a:cubicBezTo>
                <a:cubicBezTo>
                  <a:pt x="83102" y="74179"/>
                  <a:pt x="83140" y="74179"/>
                  <a:pt x="83177" y="74217"/>
                </a:cubicBezTo>
                <a:lnTo>
                  <a:pt x="83215" y="74217"/>
                </a:lnTo>
                <a:lnTo>
                  <a:pt x="83253" y="74255"/>
                </a:lnTo>
                <a:cubicBezTo>
                  <a:pt x="83329" y="74331"/>
                  <a:pt x="83480" y="74444"/>
                  <a:pt x="83669" y="74444"/>
                </a:cubicBezTo>
                <a:lnTo>
                  <a:pt x="83782" y="74368"/>
                </a:lnTo>
                <a:cubicBezTo>
                  <a:pt x="83782" y="74368"/>
                  <a:pt x="83782" y="74406"/>
                  <a:pt x="83782" y="74406"/>
                </a:cubicBezTo>
                <a:lnTo>
                  <a:pt x="83896" y="74293"/>
                </a:lnTo>
                <a:cubicBezTo>
                  <a:pt x="83934" y="74255"/>
                  <a:pt x="83934" y="74217"/>
                  <a:pt x="83934" y="74179"/>
                </a:cubicBezTo>
                <a:cubicBezTo>
                  <a:pt x="83934" y="74028"/>
                  <a:pt x="83820" y="73952"/>
                  <a:pt x="83745" y="73915"/>
                </a:cubicBezTo>
                <a:cubicBezTo>
                  <a:pt x="83707" y="73915"/>
                  <a:pt x="83707" y="73915"/>
                  <a:pt x="83669" y="73877"/>
                </a:cubicBezTo>
                <a:cubicBezTo>
                  <a:pt x="83669" y="73574"/>
                  <a:pt x="83480" y="73461"/>
                  <a:pt x="83329" y="73461"/>
                </a:cubicBezTo>
                <a:close/>
                <a:moveTo>
                  <a:pt x="53725" y="74217"/>
                </a:moveTo>
                <a:cubicBezTo>
                  <a:pt x="53650" y="74217"/>
                  <a:pt x="53536" y="74217"/>
                  <a:pt x="53498" y="74255"/>
                </a:cubicBezTo>
                <a:cubicBezTo>
                  <a:pt x="53347" y="74368"/>
                  <a:pt x="53385" y="74595"/>
                  <a:pt x="53650" y="74595"/>
                </a:cubicBezTo>
                <a:lnTo>
                  <a:pt x="53801" y="74482"/>
                </a:lnTo>
                <a:cubicBezTo>
                  <a:pt x="53801" y="74444"/>
                  <a:pt x="53801" y="74444"/>
                  <a:pt x="53839" y="74406"/>
                </a:cubicBezTo>
                <a:lnTo>
                  <a:pt x="53725" y="74217"/>
                </a:lnTo>
                <a:close/>
                <a:moveTo>
                  <a:pt x="43177" y="73915"/>
                </a:moveTo>
                <a:cubicBezTo>
                  <a:pt x="43026" y="73952"/>
                  <a:pt x="42950" y="74066"/>
                  <a:pt x="42874" y="74179"/>
                </a:cubicBezTo>
                <a:cubicBezTo>
                  <a:pt x="42837" y="74217"/>
                  <a:pt x="42837" y="74255"/>
                  <a:pt x="42799" y="74293"/>
                </a:cubicBezTo>
                <a:lnTo>
                  <a:pt x="42912" y="74482"/>
                </a:lnTo>
                <a:cubicBezTo>
                  <a:pt x="42950" y="74482"/>
                  <a:pt x="42950" y="74482"/>
                  <a:pt x="42988" y="74520"/>
                </a:cubicBezTo>
                <a:cubicBezTo>
                  <a:pt x="43026" y="74595"/>
                  <a:pt x="43139" y="74671"/>
                  <a:pt x="43290" y="74671"/>
                </a:cubicBezTo>
                <a:lnTo>
                  <a:pt x="43442" y="74557"/>
                </a:lnTo>
                <a:cubicBezTo>
                  <a:pt x="43442" y="74520"/>
                  <a:pt x="43442" y="74520"/>
                  <a:pt x="43479" y="74482"/>
                </a:cubicBezTo>
                <a:cubicBezTo>
                  <a:pt x="43555" y="74444"/>
                  <a:pt x="43631" y="74406"/>
                  <a:pt x="43668" y="74331"/>
                </a:cubicBezTo>
                <a:lnTo>
                  <a:pt x="43517" y="74179"/>
                </a:lnTo>
                <a:cubicBezTo>
                  <a:pt x="43517" y="74141"/>
                  <a:pt x="43479" y="74141"/>
                  <a:pt x="43479" y="74141"/>
                </a:cubicBezTo>
                <a:cubicBezTo>
                  <a:pt x="43442" y="74104"/>
                  <a:pt x="43404" y="74066"/>
                  <a:pt x="43366" y="74028"/>
                </a:cubicBezTo>
                <a:lnTo>
                  <a:pt x="43177" y="73915"/>
                </a:lnTo>
                <a:close/>
                <a:moveTo>
                  <a:pt x="39473" y="74209"/>
                </a:moveTo>
                <a:cubicBezTo>
                  <a:pt x="39327" y="74209"/>
                  <a:pt x="39234" y="74298"/>
                  <a:pt x="39169" y="74331"/>
                </a:cubicBezTo>
                <a:cubicBezTo>
                  <a:pt x="39132" y="74368"/>
                  <a:pt x="39132" y="74368"/>
                  <a:pt x="39094" y="74406"/>
                </a:cubicBezTo>
                <a:lnTo>
                  <a:pt x="39207" y="74633"/>
                </a:lnTo>
                <a:cubicBezTo>
                  <a:pt x="39265" y="74662"/>
                  <a:pt x="39322" y="74734"/>
                  <a:pt x="39446" y="74734"/>
                </a:cubicBezTo>
                <a:cubicBezTo>
                  <a:pt x="39485" y="74734"/>
                  <a:pt x="39531" y="74727"/>
                  <a:pt x="39585" y="74709"/>
                </a:cubicBezTo>
                <a:lnTo>
                  <a:pt x="39699" y="74595"/>
                </a:lnTo>
                <a:lnTo>
                  <a:pt x="39699" y="74331"/>
                </a:lnTo>
                <a:lnTo>
                  <a:pt x="39547" y="74217"/>
                </a:lnTo>
                <a:cubicBezTo>
                  <a:pt x="39521" y="74212"/>
                  <a:pt x="39496" y="74209"/>
                  <a:pt x="39473" y="74209"/>
                </a:cubicBezTo>
                <a:close/>
                <a:moveTo>
                  <a:pt x="70020" y="74406"/>
                </a:moveTo>
                <a:cubicBezTo>
                  <a:pt x="69945" y="74406"/>
                  <a:pt x="69718" y="74444"/>
                  <a:pt x="69718" y="74595"/>
                </a:cubicBezTo>
                <a:cubicBezTo>
                  <a:pt x="69718" y="74633"/>
                  <a:pt x="69718" y="74633"/>
                  <a:pt x="69718" y="74671"/>
                </a:cubicBezTo>
                <a:lnTo>
                  <a:pt x="69869" y="74746"/>
                </a:lnTo>
                <a:lnTo>
                  <a:pt x="69983" y="74746"/>
                </a:lnTo>
                <a:lnTo>
                  <a:pt x="70134" y="74671"/>
                </a:lnTo>
                <a:cubicBezTo>
                  <a:pt x="70134" y="74633"/>
                  <a:pt x="70172" y="74595"/>
                  <a:pt x="70172" y="74557"/>
                </a:cubicBezTo>
                <a:lnTo>
                  <a:pt x="70020" y="74406"/>
                </a:lnTo>
                <a:close/>
                <a:moveTo>
                  <a:pt x="64765" y="74406"/>
                </a:moveTo>
                <a:lnTo>
                  <a:pt x="64614" y="74520"/>
                </a:lnTo>
                <a:cubicBezTo>
                  <a:pt x="64614" y="74482"/>
                  <a:pt x="64614" y="74482"/>
                  <a:pt x="64614" y="74482"/>
                </a:cubicBezTo>
                <a:lnTo>
                  <a:pt x="64500" y="74595"/>
                </a:lnTo>
                <a:cubicBezTo>
                  <a:pt x="64500" y="74633"/>
                  <a:pt x="64500" y="74633"/>
                  <a:pt x="64500" y="74633"/>
                </a:cubicBezTo>
                <a:cubicBezTo>
                  <a:pt x="64500" y="74709"/>
                  <a:pt x="64500" y="74860"/>
                  <a:pt x="64652" y="74860"/>
                </a:cubicBezTo>
                <a:lnTo>
                  <a:pt x="64803" y="74746"/>
                </a:lnTo>
                <a:lnTo>
                  <a:pt x="64803" y="74746"/>
                </a:lnTo>
                <a:cubicBezTo>
                  <a:pt x="64803" y="74784"/>
                  <a:pt x="64765" y="74822"/>
                  <a:pt x="64803" y="74822"/>
                </a:cubicBezTo>
                <a:cubicBezTo>
                  <a:pt x="64841" y="74784"/>
                  <a:pt x="64954" y="74784"/>
                  <a:pt x="64992" y="74671"/>
                </a:cubicBezTo>
                <a:lnTo>
                  <a:pt x="64879" y="74520"/>
                </a:lnTo>
                <a:lnTo>
                  <a:pt x="64879" y="74520"/>
                </a:lnTo>
                <a:cubicBezTo>
                  <a:pt x="64879" y="74520"/>
                  <a:pt x="64916" y="74557"/>
                  <a:pt x="64916" y="74557"/>
                </a:cubicBezTo>
                <a:cubicBezTo>
                  <a:pt x="64916" y="74520"/>
                  <a:pt x="64879" y="74444"/>
                  <a:pt x="64765" y="74406"/>
                </a:cubicBezTo>
                <a:close/>
                <a:moveTo>
                  <a:pt x="8091" y="74520"/>
                </a:moveTo>
                <a:lnTo>
                  <a:pt x="7940" y="74633"/>
                </a:lnTo>
                <a:lnTo>
                  <a:pt x="7940" y="74784"/>
                </a:lnTo>
                <a:lnTo>
                  <a:pt x="8091" y="74898"/>
                </a:lnTo>
                <a:cubicBezTo>
                  <a:pt x="8125" y="74909"/>
                  <a:pt x="8155" y="74913"/>
                  <a:pt x="8181" y="74913"/>
                </a:cubicBezTo>
                <a:cubicBezTo>
                  <a:pt x="8246" y="74913"/>
                  <a:pt x="8292" y="74887"/>
                  <a:pt x="8318" y="74860"/>
                </a:cubicBezTo>
                <a:cubicBezTo>
                  <a:pt x="8356" y="74822"/>
                  <a:pt x="8432" y="74746"/>
                  <a:pt x="8432" y="74671"/>
                </a:cubicBezTo>
                <a:lnTo>
                  <a:pt x="8394" y="74633"/>
                </a:lnTo>
                <a:lnTo>
                  <a:pt x="8280" y="74520"/>
                </a:lnTo>
                <a:close/>
                <a:moveTo>
                  <a:pt x="58640" y="74709"/>
                </a:moveTo>
                <a:cubicBezTo>
                  <a:pt x="58489" y="74709"/>
                  <a:pt x="58376" y="74784"/>
                  <a:pt x="58376" y="74898"/>
                </a:cubicBezTo>
                <a:lnTo>
                  <a:pt x="58527" y="74898"/>
                </a:lnTo>
                <a:cubicBezTo>
                  <a:pt x="58527" y="74935"/>
                  <a:pt x="58527" y="74935"/>
                  <a:pt x="58527" y="74935"/>
                </a:cubicBezTo>
                <a:lnTo>
                  <a:pt x="58716" y="74935"/>
                </a:lnTo>
                <a:cubicBezTo>
                  <a:pt x="58716" y="74935"/>
                  <a:pt x="58716" y="74935"/>
                  <a:pt x="58716" y="74898"/>
                </a:cubicBezTo>
                <a:lnTo>
                  <a:pt x="58867" y="74898"/>
                </a:lnTo>
                <a:cubicBezTo>
                  <a:pt x="58867" y="74860"/>
                  <a:pt x="58829" y="74784"/>
                  <a:pt x="58754" y="74746"/>
                </a:cubicBezTo>
                <a:cubicBezTo>
                  <a:pt x="58716" y="74746"/>
                  <a:pt x="58678" y="74709"/>
                  <a:pt x="58640" y="74709"/>
                </a:cubicBezTo>
                <a:close/>
                <a:moveTo>
                  <a:pt x="46277" y="74671"/>
                </a:moveTo>
                <a:lnTo>
                  <a:pt x="46164" y="74784"/>
                </a:lnTo>
                <a:lnTo>
                  <a:pt x="46164" y="74898"/>
                </a:lnTo>
                <a:lnTo>
                  <a:pt x="46277" y="75011"/>
                </a:lnTo>
                <a:cubicBezTo>
                  <a:pt x="46315" y="75049"/>
                  <a:pt x="46353" y="75049"/>
                  <a:pt x="46391" y="75049"/>
                </a:cubicBezTo>
                <a:lnTo>
                  <a:pt x="46542" y="74898"/>
                </a:lnTo>
                <a:cubicBezTo>
                  <a:pt x="46542" y="74860"/>
                  <a:pt x="46542" y="74784"/>
                  <a:pt x="46466" y="74709"/>
                </a:cubicBezTo>
                <a:cubicBezTo>
                  <a:pt x="46428" y="74671"/>
                  <a:pt x="46353" y="74671"/>
                  <a:pt x="46277" y="74671"/>
                </a:cubicBezTo>
                <a:close/>
                <a:moveTo>
                  <a:pt x="43101" y="74671"/>
                </a:moveTo>
                <a:lnTo>
                  <a:pt x="42912" y="74784"/>
                </a:lnTo>
                <a:cubicBezTo>
                  <a:pt x="42912" y="74822"/>
                  <a:pt x="42912" y="74860"/>
                  <a:pt x="42874" y="74898"/>
                </a:cubicBezTo>
                <a:lnTo>
                  <a:pt x="42988" y="75087"/>
                </a:lnTo>
                <a:lnTo>
                  <a:pt x="43064" y="75087"/>
                </a:lnTo>
                <a:cubicBezTo>
                  <a:pt x="43117" y="75113"/>
                  <a:pt x="43170" y="75140"/>
                  <a:pt x="43251" y="75140"/>
                </a:cubicBezTo>
                <a:cubicBezTo>
                  <a:pt x="43284" y="75140"/>
                  <a:pt x="43322" y="75136"/>
                  <a:pt x="43366" y="75124"/>
                </a:cubicBezTo>
                <a:lnTo>
                  <a:pt x="43479" y="75049"/>
                </a:lnTo>
                <a:cubicBezTo>
                  <a:pt x="43479" y="75011"/>
                  <a:pt x="43479" y="74973"/>
                  <a:pt x="43479" y="74935"/>
                </a:cubicBezTo>
                <a:cubicBezTo>
                  <a:pt x="43479" y="74746"/>
                  <a:pt x="43290" y="74709"/>
                  <a:pt x="43177" y="74709"/>
                </a:cubicBezTo>
                <a:cubicBezTo>
                  <a:pt x="43139" y="74709"/>
                  <a:pt x="43101" y="74709"/>
                  <a:pt x="43101" y="74671"/>
                </a:cubicBezTo>
                <a:close/>
                <a:moveTo>
                  <a:pt x="14027" y="74822"/>
                </a:moveTo>
                <a:cubicBezTo>
                  <a:pt x="13914" y="74822"/>
                  <a:pt x="13800" y="74822"/>
                  <a:pt x="13725" y="75011"/>
                </a:cubicBezTo>
                <a:lnTo>
                  <a:pt x="13800" y="75238"/>
                </a:lnTo>
                <a:cubicBezTo>
                  <a:pt x="13874" y="75238"/>
                  <a:pt x="14019" y="75238"/>
                  <a:pt x="14096" y="75029"/>
                </a:cubicBezTo>
                <a:lnTo>
                  <a:pt x="14096" y="75029"/>
                </a:lnTo>
                <a:lnTo>
                  <a:pt x="14103" y="75049"/>
                </a:lnTo>
                <a:cubicBezTo>
                  <a:pt x="14103" y="75049"/>
                  <a:pt x="14103" y="75011"/>
                  <a:pt x="14103" y="75011"/>
                </a:cubicBezTo>
                <a:cubicBezTo>
                  <a:pt x="14101" y="75017"/>
                  <a:pt x="14099" y="75023"/>
                  <a:pt x="14096" y="75029"/>
                </a:cubicBezTo>
                <a:lnTo>
                  <a:pt x="14096" y="75029"/>
                </a:lnTo>
                <a:lnTo>
                  <a:pt x="14027" y="74822"/>
                </a:lnTo>
                <a:close/>
                <a:moveTo>
                  <a:pt x="35578" y="74066"/>
                </a:moveTo>
                <a:lnTo>
                  <a:pt x="35389" y="74141"/>
                </a:lnTo>
                <a:cubicBezTo>
                  <a:pt x="35351" y="74179"/>
                  <a:pt x="35351" y="74217"/>
                  <a:pt x="35313" y="74255"/>
                </a:cubicBezTo>
                <a:lnTo>
                  <a:pt x="35275" y="74293"/>
                </a:lnTo>
                <a:cubicBezTo>
                  <a:pt x="35200" y="74444"/>
                  <a:pt x="35313" y="74520"/>
                  <a:pt x="35389" y="74557"/>
                </a:cubicBezTo>
                <a:lnTo>
                  <a:pt x="35389" y="74633"/>
                </a:lnTo>
                <a:cubicBezTo>
                  <a:pt x="35389" y="74671"/>
                  <a:pt x="35389" y="74709"/>
                  <a:pt x="35389" y="74784"/>
                </a:cubicBezTo>
                <a:lnTo>
                  <a:pt x="35389" y="74860"/>
                </a:lnTo>
                <a:cubicBezTo>
                  <a:pt x="35389" y="74898"/>
                  <a:pt x="35389" y="75011"/>
                  <a:pt x="35502" y="75011"/>
                </a:cubicBezTo>
                <a:cubicBezTo>
                  <a:pt x="35521" y="75030"/>
                  <a:pt x="35540" y="75039"/>
                  <a:pt x="35563" y="75039"/>
                </a:cubicBezTo>
                <a:cubicBezTo>
                  <a:pt x="35587" y="75039"/>
                  <a:pt x="35615" y="75030"/>
                  <a:pt x="35653" y="75011"/>
                </a:cubicBezTo>
                <a:cubicBezTo>
                  <a:pt x="35691" y="74973"/>
                  <a:pt x="35729" y="74973"/>
                  <a:pt x="35767" y="74935"/>
                </a:cubicBezTo>
                <a:cubicBezTo>
                  <a:pt x="35927" y="74855"/>
                  <a:pt x="36087" y="74775"/>
                  <a:pt x="36288" y="74775"/>
                </a:cubicBezTo>
                <a:cubicBezTo>
                  <a:pt x="36371" y="74775"/>
                  <a:pt x="36461" y="74789"/>
                  <a:pt x="36561" y="74822"/>
                </a:cubicBezTo>
                <a:lnTo>
                  <a:pt x="36679" y="74751"/>
                </a:lnTo>
                <a:lnTo>
                  <a:pt x="36679" y="74751"/>
                </a:lnTo>
                <a:lnTo>
                  <a:pt x="36712" y="74784"/>
                </a:lnTo>
                <a:cubicBezTo>
                  <a:pt x="36598" y="74822"/>
                  <a:pt x="36561" y="74898"/>
                  <a:pt x="36561" y="74973"/>
                </a:cubicBezTo>
                <a:cubicBezTo>
                  <a:pt x="36561" y="74973"/>
                  <a:pt x="36561" y="75011"/>
                  <a:pt x="36561" y="75011"/>
                </a:cubicBezTo>
                <a:lnTo>
                  <a:pt x="36636" y="75238"/>
                </a:lnTo>
                <a:cubicBezTo>
                  <a:pt x="36712" y="75238"/>
                  <a:pt x="36787" y="75238"/>
                  <a:pt x="36863" y="75162"/>
                </a:cubicBezTo>
                <a:cubicBezTo>
                  <a:pt x="36976" y="75087"/>
                  <a:pt x="37014" y="74973"/>
                  <a:pt x="37014" y="74860"/>
                </a:cubicBezTo>
                <a:cubicBezTo>
                  <a:pt x="37014" y="74746"/>
                  <a:pt x="36939" y="74709"/>
                  <a:pt x="36939" y="74709"/>
                </a:cubicBezTo>
                <a:cubicBezTo>
                  <a:pt x="36901" y="74709"/>
                  <a:pt x="36863" y="74699"/>
                  <a:pt x="36821" y="74699"/>
                </a:cubicBezTo>
                <a:cubicBezTo>
                  <a:pt x="36797" y="74699"/>
                  <a:pt x="36773" y="74702"/>
                  <a:pt x="36747" y="74710"/>
                </a:cubicBezTo>
                <a:lnTo>
                  <a:pt x="36747" y="74710"/>
                </a:lnTo>
                <a:lnTo>
                  <a:pt x="36750" y="74709"/>
                </a:lnTo>
                <a:cubicBezTo>
                  <a:pt x="36750" y="74671"/>
                  <a:pt x="36750" y="74633"/>
                  <a:pt x="36750" y="74595"/>
                </a:cubicBezTo>
                <a:cubicBezTo>
                  <a:pt x="36750" y="74444"/>
                  <a:pt x="36674" y="74141"/>
                  <a:pt x="36183" y="74104"/>
                </a:cubicBezTo>
                <a:cubicBezTo>
                  <a:pt x="36107" y="74104"/>
                  <a:pt x="36031" y="74141"/>
                  <a:pt x="35993" y="74179"/>
                </a:cubicBezTo>
                <a:cubicBezTo>
                  <a:pt x="35880" y="74141"/>
                  <a:pt x="35767" y="74104"/>
                  <a:pt x="35691" y="74104"/>
                </a:cubicBezTo>
                <a:cubicBezTo>
                  <a:pt x="35653" y="74104"/>
                  <a:pt x="35615" y="74066"/>
                  <a:pt x="35578" y="74066"/>
                </a:cubicBezTo>
                <a:close/>
                <a:moveTo>
                  <a:pt x="85036" y="74882"/>
                </a:moveTo>
                <a:cubicBezTo>
                  <a:pt x="85014" y="74882"/>
                  <a:pt x="84988" y="74887"/>
                  <a:pt x="84954" y="74898"/>
                </a:cubicBezTo>
                <a:lnTo>
                  <a:pt x="84841" y="75011"/>
                </a:lnTo>
                <a:lnTo>
                  <a:pt x="84841" y="75124"/>
                </a:lnTo>
                <a:lnTo>
                  <a:pt x="84954" y="75238"/>
                </a:lnTo>
                <a:cubicBezTo>
                  <a:pt x="84992" y="75238"/>
                  <a:pt x="85030" y="75276"/>
                  <a:pt x="85068" y="75276"/>
                </a:cubicBezTo>
                <a:lnTo>
                  <a:pt x="85257" y="75124"/>
                </a:lnTo>
                <a:cubicBezTo>
                  <a:pt x="85257" y="75049"/>
                  <a:pt x="85219" y="74973"/>
                  <a:pt x="85143" y="74935"/>
                </a:cubicBezTo>
                <a:cubicBezTo>
                  <a:pt x="85117" y="74909"/>
                  <a:pt x="85090" y="74882"/>
                  <a:pt x="85036" y="74882"/>
                </a:cubicBezTo>
                <a:close/>
                <a:moveTo>
                  <a:pt x="48092" y="75011"/>
                </a:moveTo>
                <a:lnTo>
                  <a:pt x="47903" y="75124"/>
                </a:lnTo>
                <a:cubicBezTo>
                  <a:pt x="47903" y="75162"/>
                  <a:pt x="47903" y="75162"/>
                  <a:pt x="47865" y="75200"/>
                </a:cubicBezTo>
                <a:lnTo>
                  <a:pt x="47979" y="75389"/>
                </a:lnTo>
                <a:lnTo>
                  <a:pt x="48092" y="75389"/>
                </a:lnTo>
                <a:lnTo>
                  <a:pt x="48205" y="75351"/>
                </a:lnTo>
                <a:cubicBezTo>
                  <a:pt x="48243" y="75314"/>
                  <a:pt x="48281" y="75238"/>
                  <a:pt x="48281" y="75162"/>
                </a:cubicBezTo>
                <a:cubicBezTo>
                  <a:pt x="48281" y="75124"/>
                  <a:pt x="48243" y="75049"/>
                  <a:pt x="48092" y="75011"/>
                </a:cubicBezTo>
                <a:close/>
                <a:moveTo>
                  <a:pt x="18375" y="75124"/>
                </a:moveTo>
                <a:cubicBezTo>
                  <a:pt x="18300" y="75124"/>
                  <a:pt x="18262" y="75162"/>
                  <a:pt x="18224" y="75162"/>
                </a:cubicBezTo>
                <a:cubicBezTo>
                  <a:pt x="18186" y="75200"/>
                  <a:pt x="18148" y="75238"/>
                  <a:pt x="18148" y="75314"/>
                </a:cubicBezTo>
                <a:lnTo>
                  <a:pt x="18148" y="75351"/>
                </a:lnTo>
                <a:lnTo>
                  <a:pt x="18224" y="75389"/>
                </a:lnTo>
                <a:cubicBezTo>
                  <a:pt x="18224" y="75389"/>
                  <a:pt x="18224" y="75351"/>
                  <a:pt x="18224" y="75351"/>
                </a:cubicBezTo>
                <a:lnTo>
                  <a:pt x="18337" y="75465"/>
                </a:lnTo>
                <a:lnTo>
                  <a:pt x="18451" y="75465"/>
                </a:lnTo>
                <a:lnTo>
                  <a:pt x="18564" y="75427"/>
                </a:lnTo>
                <a:cubicBezTo>
                  <a:pt x="18602" y="75389"/>
                  <a:pt x="18602" y="75351"/>
                  <a:pt x="18602" y="75314"/>
                </a:cubicBezTo>
                <a:cubicBezTo>
                  <a:pt x="18602" y="75200"/>
                  <a:pt x="18489" y="75124"/>
                  <a:pt x="18375" y="75124"/>
                </a:cubicBezTo>
                <a:close/>
                <a:moveTo>
                  <a:pt x="10171" y="75049"/>
                </a:moveTo>
                <a:lnTo>
                  <a:pt x="9982" y="75087"/>
                </a:lnTo>
                <a:cubicBezTo>
                  <a:pt x="9944" y="75087"/>
                  <a:pt x="9944" y="75124"/>
                  <a:pt x="9906" y="75124"/>
                </a:cubicBezTo>
                <a:cubicBezTo>
                  <a:pt x="9831" y="75124"/>
                  <a:pt x="9604" y="75162"/>
                  <a:pt x="9642" y="75389"/>
                </a:cubicBezTo>
                <a:lnTo>
                  <a:pt x="9679" y="75427"/>
                </a:lnTo>
                <a:cubicBezTo>
                  <a:pt x="9727" y="75499"/>
                  <a:pt x="9790" y="75525"/>
                  <a:pt x="9869" y="75525"/>
                </a:cubicBezTo>
                <a:cubicBezTo>
                  <a:pt x="9914" y="75525"/>
                  <a:pt x="9964" y="75516"/>
                  <a:pt x="10020" y="75503"/>
                </a:cubicBezTo>
                <a:cubicBezTo>
                  <a:pt x="10133" y="75465"/>
                  <a:pt x="10284" y="75389"/>
                  <a:pt x="10284" y="75238"/>
                </a:cubicBezTo>
                <a:cubicBezTo>
                  <a:pt x="10284" y="75162"/>
                  <a:pt x="10246" y="75124"/>
                  <a:pt x="10171" y="75049"/>
                </a:cubicBezTo>
                <a:close/>
                <a:moveTo>
                  <a:pt x="54330" y="75087"/>
                </a:moveTo>
                <a:lnTo>
                  <a:pt x="54179" y="75200"/>
                </a:lnTo>
                <a:cubicBezTo>
                  <a:pt x="54141" y="75389"/>
                  <a:pt x="54255" y="75503"/>
                  <a:pt x="54406" y="75540"/>
                </a:cubicBezTo>
                <a:lnTo>
                  <a:pt x="54557" y="75427"/>
                </a:lnTo>
                <a:lnTo>
                  <a:pt x="54595" y="75427"/>
                </a:lnTo>
                <a:cubicBezTo>
                  <a:pt x="54595" y="75389"/>
                  <a:pt x="54633" y="75314"/>
                  <a:pt x="54633" y="75238"/>
                </a:cubicBezTo>
                <a:cubicBezTo>
                  <a:pt x="54633" y="75238"/>
                  <a:pt x="54633" y="75200"/>
                  <a:pt x="54633" y="75200"/>
                </a:cubicBezTo>
                <a:lnTo>
                  <a:pt x="54481" y="75087"/>
                </a:lnTo>
                <a:close/>
                <a:moveTo>
                  <a:pt x="55947" y="75233"/>
                </a:moveTo>
                <a:cubicBezTo>
                  <a:pt x="55685" y="75233"/>
                  <a:pt x="55650" y="75396"/>
                  <a:pt x="55616" y="75465"/>
                </a:cubicBezTo>
                <a:lnTo>
                  <a:pt x="55653" y="75540"/>
                </a:lnTo>
                <a:cubicBezTo>
                  <a:pt x="55725" y="75612"/>
                  <a:pt x="55782" y="75639"/>
                  <a:pt x="55833" y="75639"/>
                </a:cubicBezTo>
                <a:cubicBezTo>
                  <a:pt x="55863" y="75639"/>
                  <a:pt x="55890" y="75630"/>
                  <a:pt x="55918" y="75616"/>
                </a:cubicBezTo>
                <a:cubicBezTo>
                  <a:pt x="56032" y="75616"/>
                  <a:pt x="56107" y="75540"/>
                  <a:pt x="56145" y="75389"/>
                </a:cubicBezTo>
                <a:lnTo>
                  <a:pt x="56032" y="75238"/>
                </a:lnTo>
                <a:cubicBezTo>
                  <a:pt x="56001" y="75235"/>
                  <a:pt x="55973" y="75233"/>
                  <a:pt x="55947" y="75233"/>
                </a:cubicBezTo>
                <a:close/>
                <a:moveTo>
                  <a:pt x="17392" y="75238"/>
                </a:moveTo>
                <a:lnTo>
                  <a:pt x="17241" y="75351"/>
                </a:lnTo>
                <a:cubicBezTo>
                  <a:pt x="17203" y="75540"/>
                  <a:pt x="17317" y="75654"/>
                  <a:pt x="17468" y="75692"/>
                </a:cubicBezTo>
                <a:lnTo>
                  <a:pt x="17581" y="75578"/>
                </a:lnTo>
                <a:lnTo>
                  <a:pt x="17581" y="75578"/>
                </a:lnTo>
                <a:cubicBezTo>
                  <a:pt x="17732" y="75540"/>
                  <a:pt x="17770" y="75465"/>
                  <a:pt x="17770" y="75427"/>
                </a:cubicBezTo>
                <a:cubicBezTo>
                  <a:pt x="17770" y="75389"/>
                  <a:pt x="17770" y="75351"/>
                  <a:pt x="17732" y="75314"/>
                </a:cubicBezTo>
                <a:lnTo>
                  <a:pt x="17619" y="75238"/>
                </a:lnTo>
                <a:close/>
                <a:moveTo>
                  <a:pt x="47600" y="75238"/>
                </a:moveTo>
                <a:cubicBezTo>
                  <a:pt x="47525" y="75238"/>
                  <a:pt x="47449" y="75238"/>
                  <a:pt x="47374" y="75276"/>
                </a:cubicBezTo>
                <a:cubicBezTo>
                  <a:pt x="47298" y="75314"/>
                  <a:pt x="47222" y="75427"/>
                  <a:pt x="47222" y="75503"/>
                </a:cubicBezTo>
                <a:cubicBezTo>
                  <a:pt x="47222" y="75616"/>
                  <a:pt x="47298" y="75692"/>
                  <a:pt x="47411" y="75729"/>
                </a:cubicBezTo>
                <a:lnTo>
                  <a:pt x="47563" y="75692"/>
                </a:lnTo>
                <a:cubicBezTo>
                  <a:pt x="47563" y="75692"/>
                  <a:pt x="47600" y="75654"/>
                  <a:pt x="47600" y="75654"/>
                </a:cubicBezTo>
                <a:cubicBezTo>
                  <a:pt x="47676" y="75616"/>
                  <a:pt x="47752" y="75578"/>
                  <a:pt x="47752" y="75465"/>
                </a:cubicBezTo>
                <a:cubicBezTo>
                  <a:pt x="47752" y="75427"/>
                  <a:pt x="47714" y="75389"/>
                  <a:pt x="47676" y="75314"/>
                </a:cubicBezTo>
                <a:lnTo>
                  <a:pt x="47600" y="75238"/>
                </a:lnTo>
                <a:close/>
                <a:moveTo>
                  <a:pt x="8460" y="75346"/>
                </a:moveTo>
                <a:cubicBezTo>
                  <a:pt x="8198" y="75346"/>
                  <a:pt x="8164" y="75506"/>
                  <a:pt x="8129" y="75540"/>
                </a:cubicBezTo>
                <a:lnTo>
                  <a:pt x="8167" y="75654"/>
                </a:lnTo>
                <a:cubicBezTo>
                  <a:pt x="8222" y="75709"/>
                  <a:pt x="8318" y="75744"/>
                  <a:pt x="8410" y="75744"/>
                </a:cubicBezTo>
                <a:cubicBezTo>
                  <a:pt x="8444" y="75744"/>
                  <a:pt x="8477" y="75740"/>
                  <a:pt x="8507" y="75729"/>
                </a:cubicBezTo>
                <a:cubicBezTo>
                  <a:pt x="8583" y="75692"/>
                  <a:pt x="8659" y="75616"/>
                  <a:pt x="8659" y="75503"/>
                </a:cubicBezTo>
                <a:cubicBezTo>
                  <a:pt x="8659" y="75503"/>
                  <a:pt x="8659" y="75465"/>
                  <a:pt x="8659" y="75465"/>
                </a:cubicBezTo>
                <a:lnTo>
                  <a:pt x="8545" y="75351"/>
                </a:lnTo>
                <a:cubicBezTo>
                  <a:pt x="8514" y="75348"/>
                  <a:pt x="8486" y="75346"/>
                  <a:pt x="8460" y="75346"/>
                </a:cubicBezTo>
                <a:close/>
                <a:moveTo>
                  <a:pt x="63872" y="75493"/>
                </a:moveTo>
                <a:cubicBezTo>
                  <a:pt x="63820" y="75493"/>
                  <a:pt x="63763" y="75503"/>
                  <a:pt x="63706" y="75540"/>
                </a:cubicBezTo>
                <a:lnTo>
                  <a:pt x="63744" y="75729"/>
                </a:lnTo>
                <a:cubicBezTo>
                  <a:pt x="63706" y="75729"/>
                  <a:pt x="63669" y="75692"/>
                  <a:pt x="63669" y="75654"/>
                </a:cubicBezTo>
                <a:cubicBezTo>
                  <a:pt x="63669" y="75616"/>
                  <a:pt x="63669" y="75616"/>
                  <a:pt x="63669" y="75616"/>
                </a:cubicBezTo>
                <a:cubicBezTo>
                  <a:pt x="63669" y="75654"/>
                  <a:pt x="63631" y="75729"/>
                  <a:pt x="63631" y="75805"/>
                </a:cubicBezTo>
                <a:lnTo>
                  <a:pt x="63744" y="75881"/>
                </a:lnTo>
                <a:cubicBezTo>
                  <a:pt x="63808" y="75895"/>
                  <a:pt x="63865" y="75901"/>
                  <a:pt x="63916" y="75901"/>
                </a:cubicBezTo>
                <a:cubicBezTo>
                  <a:pt x="64140" y="75901"/>
                  <a:pt x="64257" y="75784"/>
                  <a:pt x="64349" y="75692"/>
                </a:cubicBezTo>
                <a:lnTo>
                  <a:pt x="64198" y="75503"/>
                </a:lnTo>
                <a:cubicBezTo>
                  <a:pt x="64160" y="75521"/>
                  <a:pt x="64122" y="75531"/>
                  <a:pt x="64089" y="75531"/>
                </a:cubicBezTo>
                <a:cubicBezTo>
                  <a:pt x="64056" y="75531"/>
                  <a:pt x="64028" y="75521"/>
                  <a:pt x="64009" y="75503"/>
                </a:cubicBezTo>
                <a:cubicBezTo>
                  <a:pt x="63971" y="75503"/>
                  <a:pt x="63924" y="75493"/>
                  <a:pt x="63872" y="75493"/>
                </a:cubicBezTo>
                <a:close/>
                <a:moveTo>
                  <a:pt x="21059" y="75540"/>
                </a:moveTo>
                <a:lnTo>
                  <a:pt x="20908" y="75692"/>
                </a:lnTo>
                <a:lnTo>
                  <a:pt x="20908" y="75767"/>
                </a:lnTo>
                <a:lnTo>
                  <a:pt x="21059" y="75881"/>
                </a:lnTo>
                <a:cubicBezTo>
                  <a:pt x="21059" y="75918"/>
                  <a:pt x="21135" y="75956"/>
                  <a:pt x="21249" y="75956"/>
                </a:cubicBezTo>
                <a:lnTo>
                  <a:pt x="21362" y="75843"/>
                </a:lnTo>
                <a:lnTo>
                  <a:pt x="21362" y="75692"/>
                </a:lnTo>
                <a:lnTo>
                  <a:pt x="21249" y="75540"/>
                </a:lnTo>
                <a:close/>
                <a:moveTo>
                  <a:pt x="32364" y="75616"/>
                </a:moveTo>
                <a:lnTo>
                  <a:pt x="32251" y="75729"/>
                </a:lnTo>
                <a:lnTo>
                  <a:pt x="32251" y="75881"/>
                </a:lnTo>
                <a:lnTo>
                  <a:pt x="32364" y="75994"/>
                </a:lnTo>
                <a:cubicBezTo>
                  <a:pt x="32477" y="75994"/>
                  <a:pt x="32553" y="75994"/>
                  <a:pt x="32629" y="75956"/>
                </a:cubicBezTo>
                <a:cubicBezTo>
                  <a:pt x="32666" y="75918"/>
                  <a:pt x="32704" y="75843"/>
                  <a:pt x="32704" y="75767"/>
                </a:cubicBezTo>
                <a:lnTo>
                  <a:pt x="32704" y="75729"/>
                </a:lnTo>
                <a:lnTo>
                  <a:pt x="32553" y="75616"/>
                </a:lnTo>
                <a:close/>
                <a:moveTo>
                  <a:pt x="18678" y="75654"/>
                </a:moveTo>
                <a:cubicBezTo>
                  <a:pt x="18602" y="75692"/>
                  <a:pt x="18375" y="75729"/>
                  <a:pt x="18375" y="75918"/>
                </a:cubicBezTo>
                <a:lnTo>
                  <a:pt x="18375" y="75956"/>
                </a:lnTo>
                <a:lnTo>
                  <a:pt x="18526" y="76032"/>
                </a:lnTo>
                <a:cubicBezTo>
                  <a:pt x="18547" y="76037"/>
                  <a:pt x="18567" y="76039"/>
                  <a:pt x="18585" y="76039"/>
                </a:cubicBezTo>
                <a:cubicBezTo>
                  <a:pt x="18698" y="76039"/>
                  <a:pt x="18758" y="75951"/>
                  <a:pt x="18791" y="75918"/>
                </a:cubicBezTo>
                <a:cubicBezTo>
                  <a:pt x="18791" y="75918"/>
                  <a:pt x="18829" y="75881"/>
                  <a:pt x="18829" y="75881"/>
                </a:cubicBezTo>
                <a:lnTo>
                  <a:pt x="18715" y="75654"/>
                </a:lnTo>
                <a:close/>
                <a:moveTo>
                  <a:pt x="17052" y="75767"/>
                </a:moveTo>
                <a:lnTo>
                  <a:pt x="16938" y="75881"/>
                </a:lnTo>
                <a:lnTo>
                  <a:pt x="16938" y="76032"/>
                </a:lnTo>
                <a:lnTo>
                  <a:pt x="17090" y="76145"/>
                </a:lnTo>
                <a:lnTo>
                  <a:pt x="17241" y="76145"/>
                </a:lnTo>
                <a:lnTo>
                  <a:pt x="17392" y="76032"/>
                </a:lnTo>
                <a:lnTo>
                  <a:pt x="17392" y="75918"/>
                </a:lnTo>
                <a:lnTo>
                  <a:pt x="17279" y="75805"/>
                </a:lnTo>
                <a:cubicBezTo>
                  <a:pt x="17241" y="75805"/>
                  <a:pt x="17165" y="75767"/>
                  <a:pt x="17052" y="75767"/>
                </a:cubicBezTo>
                <a:close/>
                <a:moveTo>
                  <a:pt x="20455" y="75805"/>
                </a:moveTo>
                <a:cubicBezTo>
                  <a:pt x="20266" y="75843"/>
                  <a:pt x="20152" y="75994"/>
                  <a:pt x="20190" y="76145"/>
                </a:cubicBezTo>
                <a:lnTo>
                  <a:pt x="20341" y="76221"/>
                </a:lnTo>
                <a:cubicBezTo>
                  <a:pt x="20354" y="76208"/>
                  <a:pt x="20366" y="76204"/>
                  <a:pt x="20379" y="76204"/>
                </a:cubicBezTo>
                <a:cubicBezTo>
                  <a:pt x="20404" y="76204"/>
                  <a:pt x="20429" y="76221"/>
                  <a:pt x="20455" y="76221"/>
                </a:cubicBezTo>
                <a:cubicBezTo>
                  <a:pt x="20530" y="76221"/>
                  <a:pt x="20644" y="76221"/>
                  <a:pt x="20719" y="76145"/>
                </a:cubicBezTo>
                <a:cubicBezTo>
                  <a:pt x="20757" y="76145"/>
                  <a:pt x="20795" y="76070"/>
                  <a:pt x="20795" y="76032"/>
                </a:cubicBezTo>
                <a:cubicBezTo>
                  <a:pt x="20795" y="75994"/>
                  <a:pt x="20757" y="75994"/>
                  <a:pt x="20757" y="75956"/>
                </a:cubicBezTo>
                <a:cubicBezTo>
                  <a:pt x="20719" y="75843"/>
                  <a:pt x="20606" y="75805"/>
                  <a:pt x="20455" y="75805"/>
                </a:cubicBezTo>
                <a:close/>
                <a:moveTo>
                  <a:pt x="23063" y="75805"/>
                </a:moveTo>
                <a:cubicBezTo>
                  <a:pt x="22950" y="75805"/>
                  <a:pt x="22874" y="75843"/>
                  <a:pt x="22799" y="75881"/>
                </a:cubicBezTo>
                <a:cubicBezTo>
                  <a:pt x="22761" y="75918"/>
                  <a:pt x="22723" y="75956"/>
                  <a:pt x="22723" y="76070"/>
                </a:cubicBezTo>
                <a:lnTo>
                  <a:pt x="22723" y="76107"/>
                </a:lnTo>
                <a:lnTo>
                  <a:pt x="22874" y="76221"/>
                </a:lnTo>
                <a:lnTo>
                  <a:pt x="23025" y="76221"/>
                </a:lnTo>
                <a:lnTo>
                  <a:pt x="23177" y="76070"/>
                </a:lnTo>
                <a:lnTo>
                  <a:pt x="23177" y="75918"/>
                </a:lnTo>
                <a:lnTo>
                  <a:pt x="23063" y="75805"/>
                </a:lnTo>
                <a:close/>
                <a:moveTo>
                  <a:pt x="7256" y="75908"/>
                </a:moveTo>
                <a:cubicBezTo>
                  <a:pt x="7230" y="75908"/>
                  <a:pt x="7206" y="75911"/>
                  <a:pt x="7184" y="75918"/>
                </a:cubicBezTo>
                <a:cubicBezTo>
                  <a:pt x="7071" y="75956"/>
                  <a:pt x="7033" y="76070"/>
                  <a:pt x="7071" y="76183"/>
                </a:cubicBezTo>
                <a:lnTo>
                  <a:pt x="7222" y="76259"/>
                </a:lnTo>
                <a:lnTo>
                  <a:pt x="7260" y="76259"/>
                </a:lnTo>
                <a:cubicBezTo>
                  <a:pt x="7335" y="76259"/>
                  <a:pt x="7524" y="76259"/>
                  <a:pt x="7562" y="76107"/>
                </a:cubicBezTo>
                <a:lnTo>
                  <a:pt x="7524" y="75994"/>
                </a:lnTo>
                <a:cubicBezTo>
                  <a:pt x="7494" y="75963"/>
                  <a:pt x="7364" y="75908"/>
                  <a:pt x="7256" y="75908"/>
                </a:cubicBezTo>
                <a:close/>
                <a:moveTo>
                  <a:pt x="61589" y="75805"/>
                </a:moveTo>
                <a:cubicBezTo>
                  <a:pt x="61438" y="75805"/>
                  <a:pt x="61287" y="75843"/>
                  <a:pt x="61249" y="75994"/>
                </a:cubicBezTo>
                <a:lnTo>
                  <a:pt x="61249" y="76107"/>
                </a:lnTo>
                <a:cubicBezTo>
                  <a:pt x="61287" y="76183"/>
                  <a:pt x="61400" y="76221"/>
                  <a:pt x="61438" y="76259"/>
                </a:cubicBezTo>
                <a:cubicBezTo>
                  <a:pt x="61476" y="76259"/>
                  <a:pt x="61551" y="76297"/>
                  <a:pt x="61551" y="76297"/>
                </a:cubicBezTo>
                <a:lnTo>
                  <a:pt x="61740" y="76334"/>
                </a:lnTo>
                <a:cubicBezTo>
                  <a:pt x="61892" y="76259"/>
                  <a:pt x="61930" y="76183"/>
                  <a:pt x="61930" y="76107"/>
                </a:cubicBezTo>
                <a:cubicBezTo>
                  <a:pt x="61930" y="75994"/>
                  <a:pt x="61778" y="75843"/>
                  <a:pt x="61589" y="75805"/>
                </a:cubicBezTo>
                <a:close/>
                <a:moveTo>
                  <a:pt x="78830" y="75881"/>
                </a:moveTo>
                <a:cubicBezTo>
                  <a:pt x="78754" y="75881"/>
                  <a:pt x="78678" y="75881"/>
                  <a:pt x="78603" y="75918"/>
                </a:cubicBezTo>
                <a:cubicBezTo>
                  <a:pt x="78451" y="76032"/>
                  <a:pt x="78565" y="76297"/>
                  <a:pt x="78754" y="76334"/>
                </a:cubicBezTo>
                <a:cubicBezTo>
                  <a:pt x="78784" y="76344"/>
                  <a:pt x="78815" y="76349"/>
                  <a:pt x="78844" y="76349"/>
                </a:cubicBezTo>
                <a:cubicBezTo>
                  <a:pt x="78925" y="76349"/>
                  <a:pt x="79001" y="76314"/>
                  <a:pt x="79056" y="76259"/>
                </a:cubicBezTo>
                <a:lnTo>
                  <a:pt x="79094" y="76221"/>
                </a:lnTo>
                <a:cubicBezTo>
                  <a:pt x="79094" y="76183"/>
                  <a:pt x="79094" y="76183"/>
                  <a:pt x="79094" y="76145"/>
                </a:cubicBezTo>
                <a:cubicBezTo>
                  <a:pt x="79094" y="76070"/>
                  <a:pt x="79094" y="75994"/>
                  <a:pt x="78943" y="75956"/>
                </a:cubicBezTo>
                <a:lnTo>
                  <a:pt x="78830" y="75881"/>
                </a:lnTo>
                <a:close/>
                <a:moveTo>
                  <a:pt x="18073" y="75956"/>
                </a:moveTo>
                <a:lnTo>
                  <a:pt x="17959" y="76070"/>
                </a:lnTo>
                <a:lnTo>
                  <a:pt x="17959" y="76259"/>
                </a:lnTo>
                <a:lnTo>
                  <a:pt x="18110" y="76372"/>
                </a:lnTo>
                <a:lnTo>
                  <a:pt x="18262" y="76372"/>
                </a:lnTo>
                <a:lnTo>
                  <a:pt x="18413" y="76259"/>
                </a:lnTo>
                <a:lnTo>
                  <a:pt x="18413" y="76145"/>
                </a:lnTo>
                <a:lnTo>
                  <a:pt x="18300" y="76032"/>
                </a:lnTo>
                <a:cubicBezTo>
                  <a:pt x="18262" y="75994"/>
                  <a:pt x="18186" y="75956"/>
                  <a:pt x="18073" y="75956"/>
                </a:cubicBezTo>
                <a:close/>
                <a:moveTo>
                  <a:pt x="15729" y="75767"/>
                </a:moveTo>
                <a:lnTo>
                  <a:pt x="15653" y="75805"/>
                </a:lnTo>
                <a:cubicBezTo>
                  <a:pt x="15540" y="75881"/>
                  <a:pt x="15540" y="75994"/>
                  <a:pt x="15540" y="76070"/>
                </a:cubicBezTo>
                <a:cubicBezTo>
                  <a:pt x="15540" y="76107"/>
                  <a:pt x="15540" y="76259"/>
                  <a:pt x="15653" y="76334"/>
                </a:cubicBezTo>
                <a:cubicBezTo>
                  <a:pt x="15719" y="76379"/>
                  <a:pt x="15786" y="76397"/>
                  <a:pt x="15845" y="76397"/>
                </a:cubicBezTo>
                <a:cubicBezTo>
                  <a:pt x="15886" y="76397"/>
                  <a:pt x="15924" y="76388"/>
                  <a:pt x="15955" y="76372"/>
                </a:cubicBezTo>
                <a:cubicBezTo>
                  <a:pt x="15955" y="76372"/>
                  <a:pt x="15972" y="76355"/>
                  <a:pt x="15995" y="76355"/>
                </a:cubicBezTo>
                <a:cubicBezTo>
                  <a:pt x="16006" y="76355"/>
                  <a:pt x="16018" y="76360"/>
                  <a:pt x="16031" y="76372"/>
                </a:cubicBezTo>
                <a:lnTo>
                  <a:pt x="16182" y="76221"/>
                </a:lnTo>
                <a:lnTo>
                  <a:pt x="16182" y="76145"/>
                </a:lnTo>
                <a:cubicBezTo>
                  <a:pt x="16144" y="76107"/>
                  <a:pt x="16144" y="76107"/>
                  <a:pt x="16182" y="76070"/>
                </a:cubicBezTo>
                <a:lnTo>
                  <a:pt x="16182" y="75994"/>
                </a:lnTo>
                <a:lnTo>
                  <a:pt x="16069" y="75881"/>
                </a:lnTo>
                <a:cubicBezTo>
                  <a:pt x="16069" y="75881"/>
                  <a:pt x="16031" y="75843"/>
                  <a:pt x="16031" y="75843"/>
                </a:cubicBezTo>
                <a:cubicBezTo>
                  <a:pt x="15955" y="75805"/>
                  <a:pt x="15880" y="75767"/>
                  <a:pt x="15729" y="75767"/>
                </a:cubicBezTo>
                <a:close/>
                <a:moveTo>
                  <a:pt x="52671" y="76004"/>
                </a:moveTo>
                <a:cubicBezTo>
                  <a:pt x="52638" y="76004"/>
                  <a:pt x="52610" y="76013"/>
                  <a:pt x="52591" y="76032"/>
                </a:cubicBezTo>
                <a:cubicBezTo>
                  <a:pt x="52478" y="76070"/>
                  <a:pt x="52440" y="76145"/>
                  <a:pt x="52440" y="76221"/>
                </a:cubicBezTo>
                <a:cubicBezTo>
                  <a:pt x="52440" y="76297"/>
                  <a:pt x="52515" y="76372"/>
                  <a:pt x="52591" y="76410"/>
                </a:cubicBezTo>
                <a:cubicBezTo>
                  <a:pt x="52667" y="76410"/>
                  <a:pt x="52742" y="76410"/>
                  <a:pt x="52780" y="76372"/>
                </a:cubicBezTo>
                <a:cubicBezTo>
                  <a:pt x="52818" y="76334"/>
                  <a:pt x="52856" y="76297"/>
                  <a:pt x="52856" y="76221"/>
                </a:cubicBezTo>
                <a:cubicBezTo>
                  <a:pt x="52856" y="76145"/>
                  <a:pt x="52818" y="76070"/>
                  <a:pt x="52780" y="76032"/>
                </a:cubicBezTo>
                <a:cubicBezTo>
                  <a:pt x="52742" y="76013"/>
                  <a:pt x="52704" y="76004"/>
                  <a:pt x="52671" y="76004"/>
                </a:cubicBezTo>
                <a:close/>
                <a:moveTo>
                  <a:pt x="27674" y="76280"/>
                </a:moveTo>
                <a:cubicBezTo>
                  <a:pt x="27651" y="76280"/>
                  <a:pt x="27625" y="76284"/>
                  <a:pt x="27600" y="76297"/>
                </a:cubicBezTo>
                <a:lnTo>
                  <a:pt x="27487" y="76410"/>
                </a:lnTo>
                <a:lnTo>
                  <a:pt x="27487" y="76486"/>
                </a:lnTo>
                <a:lnTo>
                  <a:pt x="27600" y="76637"/>
                </a:lnTo>
                <a:cubicBezTo>
                  <a:pt x="27638" y="76637"/>
                  <a:pt x="27638" y="76675"/>
                  <a:pt x="27714" y="76675"/>
                </a:cubicBezTo>
                <a:lnTo>
                  <a:pt x="27865" y="76523"/>
                </a:lnTo>
                <a:cubicBezTo>
                  <a:pt x="27865" y="76448"/>
                  <a:pt x="27865" y="76372"/>
                  <a:pt x="27789" y="76297"/>
                </a:cubicBezTo>
                <a:cubicBezTo>
                  <a:pt x="27764" y="76297"/>
                  <a:pt x="27722" y="76280"/>
                  <a:pt x="27674" y="76280"/>
                </a:cubicBezTo>
                <a:close/>
                <a:moveTo>
                  <a:pt x="8621" y="76334"/>
                </a:moveTo>
                <a:cubicBezTo>
                  <a:pt x="8507" y="76372"/>
                  <a:pt x="8394" y="76486"/>
                  <a:pt x="8394" y="76561"/>
                </a:cubicBezTo>
                <a:cubicBezTo>
                  <a:pt x="8394" y="76637"/>
                  <a:pt x="8470" y="76712"/>
                  <a:pt x="8545" y="76712"/>
                </a:cubicBezTo>
                <a:lnTo>
                  <a:pt x="8696" y="76599"/>
                </a:lnTo>
                <a:cubicBezTo>
                  <a:pt x="8696" y="76637"/>
                  <a:pt x="8696" y="76675"/>
                  <a:pt x="8696" y="76675"/>
                </a:cubicBezTo>
                <a:cubicBezTo>
                  <a:pt x="8734" y="76675"/>
                  <a:pt x="8885" y="76637"/>
                  <a:pt x="8885" y="76523"/>
                </a:cubicBezTo>
                <a:lnTo>
                  <a:pt x="8885" y="76448"/>
                </a:lnTo>
                <a:cubicBezTo>
                  <a:pt x="8848" y="76372"/>
                  <a:pt x="8734" y="76334"/>
                  <a:pt x="8621" y="76334"/>
                </a:cubicBezTo>
                <a:close/>
                <a:moveTo>
                  <a:pt x="10351" y="76282"/>
                </a:moveTo>
                <a:cubicBezTo>
                  <a:pt x="10313" y="76282"/>
                  <a:pt x="10277" y="76286"/>
                  <a:pt x="10246" y="76297"/>
                </a:cubicBezTo>
                <a:cubicBezTo>
                  <a:pt x="10095" y="76334"/>
                  <a:pt x="10020" y="76448"/>
                  <a:pt x="10057" y="76561"/>
                </a:cubicBezTo>
                <a:lnTo>
                  <a:pt x="10095" y="76637"/>
                </a:lnTo>
                <a:cubicBezTo>
                  <a:pt x="10178" y="76692"/>
                  <a:pt x="10302" y="76727"/>
                  <a:pt x="10421" y="76727"/>
                </a:cubicBezTo>
                <a:cubicBezTo>
                  <a:pt x="10465" y="76727"/>
                  <a:pt x="10508" y="76723"/>
                  <a:pt x="10549" y="76712"/>
                </a:cubicBezTo>
                <a:cubicBezTo>
                  <a:pt x="10662" y="76675"/>
                  <a:pt x="10700" y="76599"/>
                  <a:pt x="10700" y="76486"/>
                </a:cubicBezTo>
                <a:cubicBezTo>
                  <a:pt x="10700" y="76486"/>
                  <a:pt x="10700" y="76448"/>
                  <a:pt x="10700" y="76410"/>
                </a:cubicBezTo>
                <a:lnTo>
                  <a:pt x="10662" y="76372"/>
                </a:lnTo>
                <a:cubicBezTo>
                  <a:pt x="10579" y="76317"/>
                  <a:pt x="10456" y="76282"/>
                  <a:pt x="10351" y="76282"/>
                </a:cubicBezTo>
                <a:close/>
                <a:moveTo>
                  <a:pt x="77506" y="76448"/>
                </a:moveTo>
                <a:cubicBezTo>
                  <a:pt x="77431" y="76448"/>
                  <a:pt x="77317" y="76448"/>
                  <a:pt x="77279" y="76523"/>
                </a:cubicBezTo>
                <a:cubicBezTo>
                  <a:pt x="77204" y="76561"/>
                  <a:pt x="77204" y="76599"/>
                  <a:pt x="77204" y="76675"/>
                </a:cubicBezTo>
                <a:lnTo>
                  <a:pt x="77355" y="76675"/>
                </a:lnTo>
                <a:cubicBezTo>
                  <a:pt x="77355" y="76675"/>
                  <a:pt x="77317" y="76675"/>
                  <a:pt x="77317" y="76712"/>
                </a:cubicBezTo>
                <a:cubicBezTo>
                  <a:pt x="77393" y="76750"/>
                  <a:pt x="77544" y="76750"/>
                  <a:pt x="77695" y="76750"/>
                </a:cubicBezTo>
                <a:cubicBezTo>
                  <a:pt x="77695" y="76712"/>
                  <a:pt x="77695" y="76712"/>
                  <a:pt x="77695" y="76675"/>
                </a:cubicBezTo>
                <a:lnTo>
                  <a:pt x="77847" y="76675"/>
                </a:lnTo>
                <a:cubicBezTo>
                  <a:pt x="77847" y="76561"/>
                  <a:pt x="77695" y="76448"/>
                  <a:pt x="77506" y="76448"/>
                </a:cubicBezTo>
                <a:close/>
                <a:moveTo>
                  <a:pt x="49642" y="76297"/>
                </a:moveTo>
                <a:cubicBezTo>
                  <a:pt x="49566" y="76297"/>
                  <a:pt x="49340" y="76334"/>
                  <a:pt x="49340" y="76523"/>
                </a:cubicBezTo>
                <a:lnTo>
                  <a:pt x="49340" y="76561"/>
                </a:lnTo>
                <a:lnTo>
                  <a:pt x="49415" y="76637"/>
                </a:lnTo>
                <a:lnTo>
                  <a:pt x="49415" y="76637"/>
                </a:lnTo>
                <a:lnTo>
                  <a:pt x="49529" y="76788"/>
                </a:lnTo>
                <a:cubicBezTo>
                  <a:pt x="49642" y="76788"/>
                  <a:pt x="49755" y="76788"/>
                  <a:pt x="49831" y="76750"/>
                </a:cubicBezTo>
                <a:cubicBezTo>
                  <a:pt x="49907" y="76675"/>
                  <a:pt x="49944" y="76599"/>
                  <a:pt x="49944" y="76523"/>
                </a:cubicBezTo>
                <a:cubicBezTo>
                  <a:pt x="49944" y="76448"/>
                  <a:pt x="49907" y="76372"/>
                  <a:pt x="49831" y="76297"/>
                </a:cubicBezTo>
                <a:close/>
                <a:moveTo>
                  <a:pt x="62156" y="76523"/>
                </a:moveTo>
                <a:cubicBezTo>
                  <a:pt x="62119" y="76561"/>
                  <a:pt x="62081" y="76637"/>
                  <a:pt x="62081" y="76750"/>
                </a:cubicBezTo>
                <a:cubicBezTo>
                  <a:pt x="62081" y="76864"/>
                  <a:pt x="62194" y="76977"/>
                  <a:pt x="62308" y="76977"/>
                </a:cubicBezTo>
                <a:lnTo>
                  <a:pt x="62459" y="76864"/>
                </a:lnTo>
                <a:cubicBezTo>
                  <a:pt x="62497" y="76864"/>
                  <a:pt x="62610" y="76826"/>
                  <a:pt x="62610" y="76712"/>
                </a:cubicBezTo>
                <a:cubicBezTo>
                  <a:pt x="62610" y="76675"/>
                  <a:pt x="62572" y="76637"/>
                  <a:pt x="62572" y="76637"/>
                </a:cubicBezTo>
                <a:lnTo>
                  <a:pt x="62459" y="76523"/>
                </a:lnTo>
                <a:close/>
                <a:moveTo>
                  <a:pt x="51003" y="76372"/>
                </a:moveTo>
                <a:lnTo>
                  <a:pt x="50852" y="76523"/>
                </a:lnTo>
                <a:cubicBezTo>
                  <a:pt x="50890" y="76561"/>
                  <a:pt x="50890" y="76637"/>
                  <a:pt x="50890" y="76675"/>
                </a:cubicBezTo>
                <a:lnTo>
                  <a:pt x="50890" y="76750"/>
                </a:lnTo>
                <a:cubicBezTo>
                  <a:pt x="50890" y="76901"/>
                  <a:pt x="50927" y="77053"/>
                  <a:pt x="51192" y="77128"/>
                </a:cubicBezTo>
                <a:lnTo>
                  <a:pt x="51343" y="77090"/>
                </a:lnTo>
                <a:cubicBezTo>
                  <a:pt x="51381" y="77053"/>
                  <a:pt x="51419" y="77015"/>
                  <a:pt x="51419" y="76939"/>
                </a:cubicBezTo>
                <a:cubicBezTo>
                  <a:pt x="51419" y="76864"/>
                  <a:pt x="51343" y="76826"/>
                  <a:pt x="51306" y="76788"/>
                </a:cubicBezTo>
                <a:cubicBezTo>
                  <a:pt x="51343" y="76750"/>
                  <a:pt x="51381" y="76637"/>
                  <a:pt x="51381" y="76486"/>
                </a:cubicBezTo>
                <a:lnTo>
                  <a:pt x="51230" y="76372"/>
                </a:lnTo>
                <a:close/>
                <a:moveTo>
                  <a:pt x="45781" y="76888"/>
                </a:moveTo>
                <a:cubicBezTo>
                  <a:pt x="45686" y="76888"/>
                  <a:pt x="45588" y="76944"/>
                  <a:pt x="45559" y="77090"/>
                </a:cubicBezTo>
                <a:lnTo>
                  <a:pt x="45634" y="77280"/>
                </a:lnTo>
                <a:cubicBezTo>
                  <a:pt x="45748" y="77280"/>
                  <a:pt x="45823" y="77280"/>
                  <a:pt x="45861" y="77242"/>
                </a:cubicBezTo>
                <a:cubicBezTo>
                  <a:pt x="45899" y="77204"/>
                  <a:pt x="45975" y="77128"/>
                  <a:pt x="45975" y="77053"/>
                </a:cubicBezTo>
                <a:lnTo>
                  <a:pt x="45937" y="77015"/>
                </a:lnTo>
                <a:lnTo>
                  <a:pt x="45861" y="76901"/>
                </a:lnTo>
                <a:cubicBezTo>
                  <a:pt x="45836" y="76893"/>
                  <a:pt x="45808" y="76888"/>
                  <a:pt x="45781" y="76888"/>
                </a:cubicBezTo>
                <a:close/>
                <a:moveTo>
                  <a:pt x="91041" y="77015"/>
                </a:moveTo>
                <a:lnTo>
                  <a:pt x="90815" y="77090"/>
                </a:lnTo>
                <a:cubicBezTo>
                  <a:pt x="90777" y="77090"/>
                  <a:pt x="90625" y="77204"/>
                  <a:pt x="90701" y="77355"/>
                </a:cubicBezTo>
                <a:lnTo>
                  <a:pt x="90852" y="77431"/>
                </a:lnTo>
                <a:cubicBezTo>
                  <a:pt x="90890" y="77431"/>
                  <a:pt x="90890" y="77469"/>
                  <a:pt x="90928" y="77469"/>
                </a:cubicBezTo>
                <a:lnTo>
                  <a:pt x="91155" y="77355"/>
                </a:lnTo>
                <a:cubicBezTo>
                  <a:pt x="91117" y="77280"/>
                  <a:pt x="91117" y="77242"/>
                  <a:pt x="91117" y="77242"/>
                </a:cubicBezTo>
                <a:cubicBezTo>
                  <a:pt x="91117" y="77166"/>
                  <a:pt x="91117" y="77090"/>
                  <a:pt x="91041" y="77015"/>
                </a:cubicBezTo>
                <a:close/>
                <a:moveTo>
                  <a:pt x="75389" y="77204"/>
                </a:moveTo>
                <a:lnTo>
                  <a:pt x="75162" y="77280"/>
                </a:lnTo>
                <a:lnTo>
                  <a:pt x="75162" y="77431"/>
                </a:lnTo>
                <a:lnTo>
                  <a:pt x="75276" y="77544"/>
                </a:lnTo>
                <a:lnTo>
                  <a:pt x="75465" y="77544"/>
                </a:lnTo>
                <a:lnTo>
                  <a:pt x="75616" y="77469"/>
                </a:lnTo>
                <a:cubicBezTo>
                  <a:pt x="75616" y="77431"/>
                  <a:pt x="75616" y="77431"/>
                  <a:pt x="75616" y="77393"/>
                </a:cubicBezTo>
                <a:cubicBezTo>
                  <a:pt x="75616" y="77242"/>
                  <a:pt x="75465" y="77204"/>
                  <a:pt x="75389" y="77204"/>
                </a:cubicBezTo>
                <a:close/>
                <a:moveTo>
                  <a:pt x="35048" y="77185"/>
                </a:moveTo>
                <a:cubicBezTo>
                  <a:pt x="34963" y="77185"/>
                  <a:pt x="34878" y="77204"/>
                  <a:pt x="34821" y="77242"/>
                </a:cubicBezTo>
                <a:lnTo>
                  <a:pt x="34859" y="77431"/>
                </a:lnTo>
                <a:cubicBezTo>
                  <a:pt x="34921" y="77492"/>
                  <a:pt x="35008" y="77554"/>
                  <a:pt x="35120" y="77554"/>
                </a:cubicBezTo>
                <a:cubicBezTo>
                  <a:pt x="35145" y="77554"/>
                  <a:pt x="35172" y="77551"/>
                  <a:pt x="35200" y="77544"/>
                </a:cubicBezTo>
                <a:cubicBezTo>
                  <a:pt x="35237" y="77506"/>
                  <a:pt x="35313" y="77469"/>
                  <a:pt x="35351" y="77355"/>
                </a:cubicBezTo>
                <a:lnTo>
                  <a:pt x="35275" y="77242"/>
                </a:lnTo>
                <a:cubicBezTo>
                  <a:pt x="35218" y="77204"/>
                  <a:pt x="35133" y="77185"/>
                  <a:pt x="35048" y="77185"/>
                </a:cubicBezTo>
                <a:close/>
                <a:moveTo>
                  <a:pt x="10622" y="77226"/>
                </a:moveTo>
                <a:cubicBezTo>
                  <a:pt x="10596" y="77226"/>
                  <a:pt x="10571" y="77231"/>
                  <a:pt x="10549" y="77242"/>
                </a:cubicBezTo>
                <a:cubicBezTo>
                  <a:pt x="10473" y="77242"/>
                  <a:pt x="10398" y="77280"/>
                  <a:pt x="10322" y="77355"/>
                </a:cubicBezTo>
                <a:lnTo>
                  <a:pt x="10360" y="77506"/>
                </a:lnTo>
                <a:cubicBezTo>
                  <a:pt x="10398" y="77582"/>
                  <a:pt x="10473" y="77582"/>
                  <a:pt x="10587" y="77582"/>
                </a:cubicBezTo>
                <a:cubicBezTo>
                  <a:pt x="10662" y="77582"/>
                  <a:pt x="10738" y="77506"/>
                  <a:pt x="10814" y="77431"/>
                </a:cubicBezTo>
                <a:lnTo>
                  <a:pt x="10776" y="77280"/>
                </a:lnTo>
                <a:cubicBezTo>
                  <a:pt x="10749" y="77253"/>
                  <a:pt x="10685" y="77226"/>
                  <a:pt x="10622" y="77226"/>
                </a:cubicBezTo>
                <a:close/>
                <a:moveTo>
                  <a:pt x="30639" y="77188"/>
                </a:moveTo>
                <a:cubicBezTo>
                  <a:pt x="30558" y="77188"/>
                  <a:pt x="30478" y="77215"/>
                  <a:pt x="30398" y="77242"/>
                </a:cubicBezTo>
                <a:cubicBezTo>
                  <a:pt x="30247" y="77355"/>
                  <a:pt x="30247" y="77544"/>
                  <a:pt x="30398" y="77582"/>
                </a:cubicBezTo>
                <a:lnTo>
                  <a:pt x="30587" y="77506"/>
                </a:lnTo>
                <a:lnTo>
                  <a:pt x="30587" y="77506"/>
                </a:lnTo>
                <a:cubicBezTo>
                  <a:pt x="30587" y="77506"/>
                  <a:pt x="30549" y="77544"/>
                  <a:pt x="30549" y="77544"/>
                </a:cubicBezTo>
                <a:lnTo>
                  <a:pt x="30587" y="77544"/>
                </a:lnTo>
                <a:cubicBezTo>
                  <a:pt x="30663" y="77544"/>
                  <a:pt x="30814" y="77506"/>
                  <a:pt x="30814" y="77355"/>
                </a:cubicBezTo>
                <a:lnTo>
                  <a:pt x="30814" y="77317"/>
                </a:lnTo>
                <a:lnTo>
                  <a:pt x="30738" y="77204"/>
                </a:lnTo>
                <a:cubicBezTo>
                  <a:pt x="30705" y="77193"/>
                  <a:pt x="30672" y="77188"/>
                  <a:pt x="30639" y="77188"/>
                </a:cubicBezTo>
                <a:close/>
                <a:moveTo>
                  <a:pt x="48412" y="76777"/>
                </a:moveTo>
                <a:cubicBezTo>
                  <a:pt x="48373" y="76777"/>
                  <a:pt x="48329" y="76790"/>
                  <a:pt x="48281" y="76826"/>
                </a:cubicBezTo>
                <a:lnTo>
                  <a:pt x="48205" y="76939"/>
                </a:lnTo>
                <a:cubicBezTo>
                  <a:pt x="48130" y="76977"/>
                  <a:pt x="47979" y="77053"/>
                  <a:pt x="48054" y="77280"/>
                </a:cubicBezTo>
                <a:lnTo>
                  <a:pt x="48092" y="77317"/>
                </a:lnTo>
                <a:cubicBezTo>
                  <a:pt x="48205" y="77393"/>
                  <a:pt x="48319" y="77393"/>
                  <a:pt x="48432" y="77393"/>
                </a:cubicBezTo>
                <a:cubicBezTo>
                  <a:pt x="48470" y="77393"/>
                  <a:pt x="48508" y="77431"/>
                  <a:pt x="48508" y="77431"/>
                </a:cubicBezTo>
                <a:cubicBezTo>
                  <a:pt x="48508" y="77431"/>
                  <a:pt x="48546" y="77469"/>
                  <a:pt x="48508" y="77582"/>
                </a:cubicBezTo>
                <a:lnTo>
                  <a:pt x="48659" y="77695"/>
                </a:lnTo>
                <a:cubicBezTo>
                  <a:pt x="48961" y="77658"/>
                  <a:pt x="49113" y="77506"/>
                  <a:pt x="49151" y="77242"/>
                </a:cubicBezTo>
                <a:lnTo>
                  <a:pt x="49113" y="77128"/>
                </a:lnTo>
                <a:cubicBezTo>
                  <a:pt x="49075" y="77128"/>
                  <a:pt x="49037" y="77090"/>
                  <a:pt x="49037" y="77053"/>
                </a:cubicBezTo>
                <a:cubicBezTo>
                  <a:pt x="48999" y="76977"/>
                  <a:pt x="48961" y="76901"/>
                  <a:pt x="48848" y="76864"/>
                </a:cubicBezTo>
                <a:lnTo>
                  <a:pt x="48772" y="76977"/>
                </a:lnTo>
                <a:lnTo>
                  <a:pt x="48697" y="76901"/>
                </a:lnTo>
                <a:lnTo>
                  <a:pt x="48621" y="76901"/>
                </a:lnTo>
                <a:cubicBezTo>
                  <a:pt x="48621" y="76901"/>
                  <a:pt x="48583" y="76901"/>
                  <a:pt x="48583" y="76864"/>
                </a:cubicBezTo>
                <a:cubicBezTo>
                  <a:pt x="48558" y="76838"/>
                  <a:pt x="48497" y="76777"/>
                  <a:pt x="48412" y="76777"/>
                </a:cubicBezTo>
                <a:close/>
                <a:moveTo>
                  <a:pt x="89869" y="76675"/>
                </a:moveTo>
                <a:lnTo>
                  <a:pt x="89605" y="76750"/>
                </a:lnTo>
                <a:cubicBezTo>
                  <a:pt x="89579" y="76724"/>
                  <a:pt x="89517" y="76680"/>
                  <a:pt x="89431" y="76680"/>
                </a:cubicBezTo>
                <a:cubicBezTo>
                  <a:pt x="89392" y="76680"/>
                  <a:pt x="89349" y="76689"/>
                  <a:pt x="89302" y="76712"/>
                </a:cubicBezTo>
                <a:lnTo>
                  <a:pt x="89189" y="76750"/>
                </a:lnTo>
                <a:cubicBezTo>
                  <a:pt x="89038" y="76901"/>
                  <a:pt x="88849" y="77053"/>
                  <a:pt x="88811" y="77393"/>
                </a:cubicBezTo>
                <a:lnTo>
                  <a:pt x="88962" y="77506"/>
                </a:lnTo>
                <a:lnTo>
                  <a:pt x="89000" y="77506"/>
                </a:lnTo>
                <a:cubicBezTo>
                  <a:pt x="88962" y="77506"/>
                  <a:pt x="88962" y="77469"/>
                  <a:pt x="88962" y="77469"/>
                </a:cubicBezTo>
                <a:lnTo>
                  <a:pt x="88962" y="77469"/>
                </a:lnTo>
                <a:lnTo>
                  <a:pt x="89113" y="77582"/>
                </a:lnTo>
                <a:cubicBezTo>
                  <a:pt x="89169" y="77571"/>
                  <a:pt x="89214" y="77566"/>
                  <a:pt x="89254" y="77566"/>
                </a:cubicBezTo>
                <a:cubicBezTo>
                  <a:pt x="89350" y="77566"/>
                  <a:pt x="89411" y="77593"/>
                  <a:pt x="89491" y="77620"/>
                </a:cubicBezTo>
                <a:cubicBezTo>
                  <a:pt x="89567" y="77658"/>
                  <a:pt x="89642" y="77695"/>
                  <a:pt x="89794" y="77695"/>
                </a:cubicBezTo>
                <a:lnTo>
                  <a:pt x="89907" y="77658"/>
                </a:lnTo>
                <a:cubicBezTo>
                  <a:pt x="89945" y="77620"/>
                  <a:pt x="89945" y="77582"/>
                  <a:pt x="89983" y="77582"/>
                </a:cubicBezTo>
                <a:cubicBezTo>
                  <a:pt x="90058" y="77469"/>
                  <a:pt x="90172" y="77317"/>
                  <a:pt x="90172" y="77128"/>
                </a:cubicBezTo>
                <a:cubicBezTo>
                  <a:pt x="90172" y="76939"/>
                  <a:pt x="90058" y="76826"/>
                  <a:pt x="89945" y="76750"/>
                </a:cubicBezTo>
                <a:cubicBezTo>
                  <a:pt x="89907" y="76750"/>
                  <a:pt x="89869" y="76712"/>
                  <a:pt x="89869" y="76675"/>
                </a:cubicBezTo>
                <a:close/>
                <a:moveTo>
                  <a:pt x="53536" y="77506"/>
                </a:moveTo>
                <a:lnTo>
                  <a:pt x="53385" y="77658"/>
                </a:lnTo>
                <a:lnTo>
                  <a:pt x="53385" y="77733"/>
                </a:lnTo>
                <a:lnTo>
                  <a:pt x="53498" y="77847"/>
                </a:lnTo>
                <a:cubicBezTo>
                  <a:pt x="53536" y="77884"/>
                  <a:pt x="53574" y="77884"/>
                  <a:pt x="53612" y="77922"/>
                </a:cubicBezTo>
                <a:lnTo>
                  <a:pt x="53801" y="77771"/>
                </a:lnTo>
                <a:cubicBezTo>
                  <a:pt x="53801" y="77771"/>
                  <a:pt x="53801" y="77733"/>
                  <a:pt x="53839" y="77695"/>
                </a:cubicBezTo>
                <a:lnTo>
                  <a:pt x="53725" y="77506"/>
                </a:lnTo>
                <a:close/>
                <a:moveTo>
                  <a:pt x="60826" y="77727"/>
                </a:moveTo>
                <a:cubicBezTo>
                  <a:pt x="60786" y="77727"/>
                  <a:pt x="60750" y="77733"/>
                  <a:pt x="60720" y="77733"/>
                </a:cubicBezTo>
                <a:cubicBezTo>
                  <a:pt x="60568" y="77771"/>
                  <a:pt x="60455" y="77922"/>
                  <a:pt x="60455" y="78036"/>
                </a:cubicBezTo>
                <a:lnTo>
                  <a:pt x="60531" y="78149"/>
                </a:lnTo>
                <a:cubicBezTo>
                  <a:pt x="60619" y="78193"/>
                  <a:pt x="60695" y="78212"/>
                  <a:pt x="60765" y="78212"/>
                </a:cubicBezTo>
                <a:cubicBezTo>
                  <a:pt x="60815" y="78212"/>
                  <a:pt x="60862" y="78203"/>
                  <a:pt x="60909" y="78187"/>
                </a:cubicBezTo>
                <a:cubicBezTo>
                  <a:pt x="60984" y="78149"/>
                  <a:pt x="61060" y="78073"/>
                  <a:pt x="61098" y="77922"/>
                </a:cubicBezTo>
                <a:lnTo>
                  <a:pt x="61022" y="77809"/>
                </a:lnTo>
                <a:cubicBezTo>
                  <a:pt x="60954" y="77741"/>
                  <a:pt x="60886" y="77727"/>
                  <a:pt x="60826" y="77727"/>
                </a:cubicBezTo>
                <a:close/>
                <a:moveTo>
                  <a:pt x="24296" y="77415"/>
                </a:moveTo>
                <a:cubicBezTo>
                  <a:pt x="24229" y="77415"/>
                  <a:pt x="24175" y="77442"/>
                  <a:pt x="24122" y="77469"/>
                </a:cubicBezTo>
                <a:cubicBezTo>
                  <a:pt x="24084" y="77506"/>
                  <a:pt x="24046" y="77582"/>
                  <a:pt x="24046" y="77658"/>
                </a:cubicBezTo>
                <a:lnTo>
                  <a:pt x="24046" y="77695"/>
                </a:lnTo>
                <a:lnTo>
                  <a:pt x="24160" y="77809"/>
                </a:lnTo>
                <a:lnTo>
                  <a:pt x="24235" y="77809"/>
                </a:lnTo>
                <a:lnTo>
                  <a:pt x="24273" y="77960"/>
                </a:lnTo>
                <a:lnTo>
                  <a:pt x="24311" y="77960"/>
                </a:lnTo>
                <a:cubicBezTo>
                  <a:pt x="24349" y="77998"/>
                  <a:pt x="24387" y="77998"/>
                  <a:pt x="24424" y="77998"/>
                </a:cubicBezTo>
                <a:cubicBezTo>
                  <a:pt x="24424" y="78073"/>
                  <a:pt x="24462" y="78111"/>
                  <a:pt x="24500" y="78149"/>
                </a:cubicBezTo>
                <a:cubicBezTo>
                  <a:pt x="24576" y="78225"/>
                  <a:pt x="24651" y="78225"/>
                  <a:pt x="24727" y="78225"/>
                </a:cubicBezTo>
                <a:lnTo>
                  <a:pt x="24878" y="78111"/>
                </a:lnTo>
                <a:cubicBezTo>
                  <a:pt x="24878" y="78111"/>
                  <a:pt x="24878" y="78073"/>
                  <a:pt x="24878" y="78073"/>
                </a:cubicBezTo>
                <a:cubicBezTo>
                  <a:pt x="24878" y="77884"/>
                  <a:pt x="24727" y="77771"/>
                  <a:pt x="24576" y="77733"/>
                </a:cubicBezTo>
                <a:cubicBezTo>
                  <a:pt x="24538" y="77695"/>
                  <a:pt x="24500" y="77695"/>
                  <a:pt x="24462" y="77695"/>
                </a:cubicBezTo>
                <a:cubicBezTo>
                  <a:pt x="24500" y="77658"/>
                  <a:pt x="24500" y="77620"/>
                  <a:pt x="24500" y="77544"/>
                </a:cubicBezTo>
                <a:lnTo>
                  <a:pt x="24387" y="77431"/>
                </a:lnTo>
                <a:cubicBezTo>
                  <a:pt x="24353" y="77420"/>
                  <a:pt x="24323" y="77415"/>
                  <a:pt x="24296" y="77415"/>
                </a:cubicBezTo>
                <a:close/>
                <a:moveTo>
                  <a:pt x="23895" y="78036"/>
                </a:moveTo>
                <a:cubicBezTo>
                  <a:pt x="23782" y="78036"/>
                  <a:pt x="23668" y="78111"/>
                  <a:pt x="23668" y="78225"/>
                </a:cubicBezTo>
                <a:lnTo>
                  <a:pt x="23819" y="78225"/>
                </a:lnTo>
                <a:cubicBezTo>
                  <a:pt x="23819" y="78225"/>
                  <a:pt x="23819" y="78225"/>
                  <a:pt x="23819" y="78263"/>
                </a:cubicBezTo>
                <a:lnTo>
                  <a:pt x="24008" y="78263"/>
                </a:lnTo>
                <a:cubicBezTo>
                  <a:pt x="24008" y="78225"/>
                  <a:pt x="24008" y="78225"/>
                  <a:pt x="24008" y="78225"/>
                </a:cubicBezTo>
                <a:lnTo>
                  <a:pt x="24160" y="78225"/>
                </a:lnTo>
                <a:cubicBezTo>
                  <a:pt x="24160" y="78149"/>
                  <a:pt x="24122" y="78111"/>
                  <a:pt x="24046" y="78073"/>
                </a:cubicBezTo>
                <a:cubicBezTo>
                  <a:pt x="24008" y="78036"/>
                  <a:pt x="23971" y="78036"/>
                  <a:pt x="23895" y="78036"/>
                </a:cubicBezTo>
                <a:lnTo>
                  <a:pt x="23933" y="78149"/>
                </a:lnTo>
                <a:lnTo>
                  <a:pt x="23895" y="78149"/>
                </a:lnTo>
                <a:lnTo>
                  <a:pt x="23895" y="78036"/>
                </a:lnTo>
                <a:close/>
                <a:moveTo>
                  <a:pt x="69756" y="77922"/>
                </a:moveTo>
                <a:lnTo>
                  <a:pt x="69604" y="78036"/>
                </a:lnTo>
                <a:lnTo>
                  <a:pt x="69604" y="78225"/>
                </a:lnTo>
                <a:lnTo>
                  <a:pt x="69718" y="78338"/>
                </a:lnTo>
                <a:cubicBezTo>
                  <a:pt x="69945" y="78338"/>
                  <a:pt x="70020" y="78225"/>
                  <a:pt x="70096" y="78149"/>
                </a:cubicBezTo>
                <a:lnTo>
                  <a:pt x="70096" y="78111"/>
                </a:lnTo>
                <a:lnTo>
                  <a:pt x="69983" y="77922"/>
                </a:lnTo>
                <a:close/>
                <a:moveTo>
                  <a:pt x="75465" y="77771"/>
                </a:moveTo>
                <a:lnTo>
                  <a:pt x="75351" y="77847"/>
                </a:lnTo>
                <a:cubicBezTo>
                  <a:pt x="75200" y="78036"/>
                  <a:pt x="75313" y="78187"/>
                  <a:pt x="75427" y="78300"/>
                </a:cubicBezTo>
                <a:lnTo>
                  <a:pt x="75502" y="78225"/>
                </a:lnTo>
                <a:lnTo>
                  <a:pt x="75465" y="78300"/>
                </a:lnTo>
                <a:lnTo>
                  <a:pt x="75502" y="78300"/>
                </a:lnTo>
                <a:cubicBezTo>
                  <a:pt x="75583" y="78327"/>
                  <a:pt x="75644" y="78354"/>
                  <a:pt x="75700" y="78354"/>
                </a:cubicBezTo>
                <a:cubicBezTo>
                  <a:pt x="75723" y="78354"/>
                  <a:pt x="75745" y="78349"/>
                  <a:pt x="75767" y="78338"/>
                </a:cubicBezTo>
                <a:cubicBezTo>
                  <a:pt x="75843" y="78300"/>
                  <a:pt x="75843" y="78263"/>
                  <a:pt x="75843" y="78225"/>
                </a:cubicBezTo>
                <a:lnTo>
                  <a:pt x="75843" y="78187"/>
                </a:lnTo>
                <a:cubicBezTo>
                  <a:pt x="75881" y="78149"/>
                  <a:pt x="75918" y="78111"/>
                  <a:pt x="75918" y="78036"/>
                </a:cubicBezTo>
                <a:lnTo>
                  <a:pt x="75843" y="77960"/>
                </a:lnTo>
                <a:cubicBezTo>
                  <a:pt x="75843" y="77960"/>
                  <a:pt x="75805" y="77922"/>
                  <a:pt x="75805" y="77922"/>
                </a:cubicBezTo>
                <a:cubicBezTo>
                  <a:pt x="75729" y="77847"/>
                  <a:pt x="75654" y="77771"/>
                  <a:pt x="75465" y="77771"/>
                </a:cubicBezTo>
                <a:close/>
                <a:moveTo>
                  <a:pt x="33158" y="77922"/>
                </a:moveTo>
                <a:lnTo>
                  <a:pt x="33044" y="78036"/>
                </a:lnTo>
                <a:lnTo>
                  <a:pt x="33044" y="78263"/>
                </a:lnTo>
                <a:lnTo>
                  <a:pt x="33120" y="78376"/>
                </a:lnTo>
                <a:cubicBezTo>
                  <a:pt x="33173" y="78394"/>
                  <a:pt x="33217" y="78401"/>
                  <a:pt x="33255" y="78401"/>
                </a:cubicBezTo>
                <a:cubicBezTo>
                  <a:pt x="33380" y="78401"/>
                  <a:pt x="33431" y="78321"/>
                  <a:pt x="33460" y="78263"/>
                </a:cubicBezTo>
                <a:cubicBezTo>
                  <a:pt x="33612" y="78225"/>
                  <a:pt x="33649" y="78149"/>
                  <a:pt x="33649" y="78073"/>
                </a:cubicBezTo>
                <a:cubicBezTo>
                  <a:pt x="33649" y="78073"/>
                  <a:pt x="33649" y="78036"/>
                  <a:pt x="33649" y="78036"/>
                </a:cubicBezTo>
                <a:lnTo>
                  <a:pt x="33460" y="77960"/>
                </a:lnTo>
                <a:lnTo>
                  <a:pt x="33347" y="77960"/>
                </a:lnTo>
                <a:cubicBezTo>
                  <a:pt x="33309" y="77960"/>
                  <a:pt x="33271" y="77922"/>
                  <a:pt x="33158" y="77922"/>
                </a:cubicBezTo>
                <a:close/>
                <a:moveTo>
                  <a:pt x="80148" y="78069"/>
                </a:moveTo>
                <a:cubicBezTo>
                  <a:pt x="79979" y="78069"/>
                  <a:pt x="79847" y="78265"/>
                  <a:pt x="79813" y="78300"/>
                </a:cubicBezTo>
                <a:lnTo>
                  <a:pt x="79888" y="78489"/>
                </a:lnTo>
                <a:cubicBezTo>
                  <a:pt x="80039" y="78489"/>
                  <a:pt x="80115" y="78452"/>
                  <a:pt x="80153" y="78414"/>
                </a:cubicBezTo>
                <a:lnTo>
                  <a:pt x="80191" y="78414"/>
                </a:lnTo>
                <a:lnTo>
                  <a:pt x="80380" y="78300"/>
                </a:lnTo>
                <a:cubicBezTo>
                  <a:pt x="80342" y="78111"/>
                  <a:pt x="80266" y="78073"/>
                  <a:pt x="80191" y="78073"/>
                </a:cubicBezTo>
                <a:cubicBezTo>
                  <a:pt x="80176" y="78071"/>
                  <a:pt x="80162" y="78069"/>
                  <a:pt x="80148" y="78069"/>
                </a:cubicBezTo>
                <a:close/>
                <a:moveTo>
                  <a:pt x="21059" y="77733"/>
                </a:moveTo>
                <a:lnTo>
                  <a:pt x="20870" y="77771"/>
                </a:lnTo>
                <a:cubicBezTo>
                  <a:pt x="20833" y="77809"/>
                  <a:pt x="20833" y="77884"/>
                  <a:pt x="20795" y="77960"/>
                </a:cubicBezTo>
                <a:cubicBezTo>
                  <a:pt x="20795" y="77960"/>
                  <a:pt x="20757" y="78036"/>
                  <a:pt x="20757" y="78036"/>
                </a:cubicBezTo>
                <a:lnTo>
                  <a:pt x="20833" y="78149"/>
                </a:lnTo>
                <a:cubicBezTo>
                  <a:pt x="20795" y="78187"/>
                  <a:pt x="20757" y="78225"/>
                  <a:pt x="20757" y="78263"/>
                </a:cubicBezTo>
                <a:cubicBezTo>
                  <a:pt x="20719" y="78263"/>
                  <a:pt x="20719" y="78263"/>
                  <a:pt x="20719" y="78300"/>
                </a:cubicBezTo>
                <a:lnTo>
                  <a:pt x="20719" y="78452"/>
                </a:lnTo>
                <a:cubicBezTo>
                  <a:pt x="20802" y="78507"/>
                  <a:pt x="20906" y="78542"/>
                  <a:pt x="21014" y="78542"/>
                </a:cubicBezTo>
                <a:cubicBezTo>
                  <a:pt x="21054" y="78542"/>
                  <a:pt x="21095" y="78537"/>
                  <a:pt x="21135" y="78527"/>
                </a:cubicBezTo>
                <a:lnTo>
                  <a:pt x="21249" y="78414"/>
                </a:lnTo>
                <a:cubicBezTo>
                  <a:pt x="21249" y="78376"/>
                  <a:pt x="21249" y="78376"/>
                  <a:pt x="21286" y="78338"/>
                </a:cubicBezTo>
                <a:cubicBezTo>
                  <a:pt x="21286" y="78338"/>
                  <a:pt x="21286" y="78300"/>
                  <a:pt x="21286" y="78263"/>
                </a:cubicBezTo>
                <a:lnTo>
                  <a:pt x="21362" y="78300"/>
                </a:lnTo>
                <a:cubicBezTo>
                  <a:pt x="21447" y="78337"/>
                  <a:pt x="21516" y="78354"/>
                  <a:pt x="21575" y="78354"/>
                </a:cubicBezTo>
                <a:cubicBezTo>
                  <a:pt x="21699" y="78354"/>
                  <a:pt x="21776" y="78278"/>
                  <a:pt x="21853" y="78149"/>
                </a:cubicBezTo>
                <a:lnTo>
                  <a:pt x="21702" y="77998"/>
                </a:lnTo>
                <a:lnTo>
                  <a:pt x="21627" y="77998"/>
                </a:lnTo>
                <a:cubicBezTo>
                  <a:pt x="21589" y="77960"/>
                  <a:pt x="21513" y="77922"/>
                  <a:pt x="21475" y="77922"/>
                </a:cubicBezTo>
                <a:lnTo>
                  <a:pt x="21324" y="78036"/>
                </a:lnTo>
                <a:cubicBezTo>
                  <a:pt x="21324" y="78073"/>
                  <a:pt x="21286" y="78111"/>
                  <a:pt x="21286" y="78149"/>
                </a:cubicBezTo>
                <a:cubicBezTo>
                  <a:pt x="21249" y="78149"/>
                  <a:pt x="21249" y="78111"/>
                  <a:pt x="21211" y="78073"/>
                </a:cubicBezTo>
                <a:lnTo>
                  <a:pt x="21249" y="78036"/>
                </a:lnTo>
                <a:cubicBezTo>
                  <a:pt x="21249" y="77884"/>
                  <a:pt x="21173" y="77771"/>
                  <a:pt x="21059" y="77733"/>
                </a:cubicBezTo>
                <a:close/>
                <a:moveTo>
                  <a:pt x="70966" y="78073"/>
                </a:moveTo>
                <a:cubicBezTo>
                  <a:pt x="70739" y="78073"/>
                  <a:pt x="70663" y="78187"/>
                  <a:pt x="70587" y="78300"/>
                </a:cubicBezTo>
                <a:lnTo>
                  <a:pt x="70663" y="78489"/>
                </a:lnTo>
                <a:lnTo>
                  <a:pt x="70701" y="78489"/>
                </a:lnTo>
                <a:cubicBezTo>
                  <a:pt x="70754" y="78516"/>
                  <a:pt x="70808" y="78543"/>
                  <a:pt x="70875" y="78543"/>
                </a:cubicBezTo>
                <a:cubicBezTo>
                  <a:pt x="70902" y="78543"/>
                  <a:pt x="70932" y="78538"/>
                  <a:pt x="70966" y="78527"/>
                </a:cubicBezTo>
                <a:lnTo>
                  <a:pt x="71079" y="78414"/>
                </a:lnTo>
                <a:lnTo>
                  <a:pt x="71079" y="78225"/>
                </a:lnTo>
                <a:lnTo>
                  <a:pt x="70966" y="78073"/>
                </a:lnTo>
                <a:close/>
                <a:moveTo>
                  <a:pt x="23404" y="78263"/>
                </a:moveTo>
                <a:lnTo>
                  <a:pt x="23252" y="78376"/>
                </a:lnTo>
                <a:lnTo>
                  <a:pt x="23252" y="78527"/>
                </a:lnTo>
                <a:lnTo>
                  <a:pt x="23366" y="78641"/>
                </a:lnTo>
                <a:cubicBezTo>
                  <a:pt x="23403" y="78647"/>
                  <a:pt x="23438" y="78650"/>
                  <a:pt x="23473" y="78650"/>
                </a:cubicBezTo>
                <a:cubicBezTo>
                  <a:pt x="23650" y="78650"/>
                  <a:pt x="23788" y="78566"/>
                  <a:pt x="23819" y="78376"/>
                </a:cubicBezTo>
                <a:lnTo>
                  <a:pt x="23706" y="78263"/>
                </a:lnTo>
                <a:close/>
                <a:moveTo>
                  <a:pt x="20152" y="78272"/>
                </a:moveTo>
                <a:cubicBezTo>
                  <a:pt x="20114" y="78272"/>
                  <a:pt x="20076" y="78281"/>
                  <a:pt x="20039" y="78300"/>
                </a:cubicBezTo>
                <a:cubicBezTo>
                  <a:pt x="19925" y="78376"/>
                  <a:pt x="19887" y="78565"/>
                  <a:pt x="20001" y="78641"/>
                </a:cubicBezTo>
                <a:cubicBezTo>
                  <a:pt x="20076" y="78678"/>
                  <a:pt x="20114" y="78678"/>
                  <a:pt x="20190" y="78678"/>
                </a:cubicBezTo>
                <a:lnTo>
                  <a:pt x="20228" y="78641"/>
                </a:lnTo>
                <a:lnTo>
                  <a:pt x="20190" y="78641"/>
                </a:lnTo>
                <a:lnTo>
                  <a:pt x="20341" y="78527"/>
                </a:lnTo>
                <a:lnTo>
                  <a:pt x="20341" y="78414"/>
                </a:lnTo>
                <a:lnTo>
                  <a:pt x="20266" y="78300"/>
                </a:lnTo>
                <a:cubicBezTo>
                  <a:pt x="20228" y="78281"/>
                  <a:pt x="20190" y="78272"/>
                  <a:pt x="20152" y="78272"/>
                </a:cubicBezTo>
                <a:close/>
                <a:moveTo>
                  <a:pt x="33763" y="78641"/>
                </a:moveTo>
                <a:cubicBezTo>
                  <a:pt x="33687" y="78641"/>
                  <a:pt x="33612" y="78678"/>
                  <a:pt x="33574" y="78716"/>
                </a:cubicBezTo>
                <a:cubicBezTo>
                  <a:pt x="33536" y="78754"/>
                  <a:pt x="33498" y="78830"/>
                  <a:pt x="33498" y="78943"/>
                </a:cubicBezTo>
                <a:lnTo>
                  <a:pt x="33649" y="79056"/>
                </a:lnTo>
                <a:lnTo>
                  <a:pt x="33763" y="79056"/>
                </a:lnTo>
                <a:lnTo>
                  <a:pt x="33914" y="78943"/>
                </a:lnTo>
                <a:lnTo>
                  <a:pt x="33914" y="78792"/>
                </a:lnTo>
                <a:lnTo>
                  <a:pt x="33763" y="78641"/>
                </a:lnTo>
                <a:close/>
                <a:moveTo>
                  <a:pt x="39962" y="78284"/>
                </a:moveTo>
                <a:cubicBezTo>
                  <a:pt x="39938" y="78284"/>
                  <a:pt x="39913" y="78288"/>
                  <a:pt x="39888" y="78300"/>
                </a:cubicBezTo>
                <a:lnTo>
                  <a:pt x="39774" y="78414"/>
                </a:lnTo>
                <a:cubicBezTo>
                  <a:pt x="39736" y="78603"/>
                  <a:pt x="39850" y="78716"/>
                  <a:pt x="40001" y="78754"/>
                </a:cubicBezTo>
                <a:lnTo>
                  <a:pt x="40039" y="78716"/>
                </a:lnTo>
                <a:lnTo>
                  <a:pt x="40039" y="78716"/>
                </a:lnTo>
                <a:cubicBezTo>
                  <a:pt x="40039" y="78754"/>
                  <a:pt x="40001" y="78754"/>
                  <a:pt x="40001" y="78754"/>
                </a:cubicBezTo>
                <a:cubicBezTo>
                  <a:pt x="39963" y="78792"/>
                  <a:pt x="39925" y="78867"/>
                  <a:pt x="39925" y="78905"/>
                </a:cubicBezTo>
                <a:cubicBezTo>
                  <a:pt x="39925" y="78981"/>
                  <a:pt x="39963" y="79056"/>
                  <a:pt x="40115" y="79094"/>
                </a:cubicBezTo>
                <a:lnTo>
                  <a:pt x="40266" y="79019"/>
                </a:lnTo>
                <a:cubicBezTo>
                  <a:pt x="40304" y="78981"/>
                  <a:pt x="40379" y="78905"/>
                  <a:pt x="40379" y="78830"/>
                </a:cubicBezTo>
                <a:cubicBezTo>
                  <a:pt x="40379" y="78716"/>
                  <a:pt x="40266" y="78678"/>
                  <a:pt x="40152" y="78641"/>
                </a:cubicBezTo>
                <a:lnTo>
                  <a:pt x="40039" y="78716"/>
                </a:lnTo>
                <a:lnTo>
                  <a:pt x="40152" y="78603"/>
                </a:lnTo>
                <a:cubicBezTo>
                  <a:pt x="40152" y="78565"/>
                  <a:pt x="40152" y="78565"/>
                  <a:pt x="40152" y="78565"/>
                </a:cubicBezTo>
                <a:cubicBezTo>
                  <a:pt x="40152" y="78527"/>
                  <a:pt x="40190" y="78489"/>
                  <a:pt x="40190" y="78489"/>
                </a:cubicBezTo>
                <a:cubicBezTo>
                  <a:pt x="40190" y="78452"/>
                  <a:pt x="40190" y="78376"/>
                  <a:pt x="40077" y="78300"/>
                </a:cubicBezTo>
                <a:cubicBezTo>
                  <a:pt x="40052" y="78300"/>
                  <a:pt x="40009" y="78284"/>
                  <a:pt x="39962" y="78284"/>
                </a:cubicBezTo>
                <a:close/>
                <a:moveTo>
                  <a:pt x="72856" y="78603"/>
                </a:moveTo>
                <a:lnTo>
                  <a:pt x="72742" y="78754"/>
                </a:lnTo>
                <a:cubicBezTo>
                  <a:pt x="72742" y="78792"/>
                  <a:pt x="72742" y="78792"/>
                  <a:pt x="72742" y="78830"/>
                </a:cubicBezTo>
                <a:cubicBezTo>
                  <a:pt x="72705" y="78943"/>
                  <a:pt x="72742" y="79019"/>
                  <a:pt x="72780" y="79056"/>
                </a:cubicBezTo>
                <a:cubicBezTo>
                  <a:pt x="72818" y="79094"/>
                  <a:pt x="72856" y="79094"/>
                  <a:pt x="72932" y="79094"/>
                </a:cubicBezTo>
                <a:lnTo>
                  <a:pt x="73045" y="79019"/>
                </a:lnTo>
                <a:cubicBezTo>
                  <a:pt x="73083" y="79019"/>
                  <a:pt x="73083" y="78981"/>
                  <a:pt x="73121" y="78981"/>
                </a:cubicBezTo>
                <a:cubicBezTo>
                  <a:pt x="73158" y="78981"/>
                  <a:pt x="73310" y="78943"/>
                  <a:pt x="73310" y="78792"/>
                </a:cubicBezTo>
                <a:lnTo>
                  <a:pt x="73272" y="78678"/>
                </a:lnTo>
                <a:cubicBezTo>
                  <a:pt x="73158" y="78603"/>
                  <a:pt x="73007" y="78603"/>
                  <a:pt x="72856" y="78603"/>
                </a:cubicBezTo>
                <a:close/>
                <a:moveTo>
                  <a:pt x="90200" y="78782"/>
                </a:moveTo>
                <a:cubicBezTo>
                  <a:pt x="90177" y="78782"/>
                  <a:pt x="90155" y="78785"/>
                  <a:pt x="90134" y="78792"/>
                </a:cubicBezTo>
                <a:cubicBezTo>
                  <a:pt x="90021" y="78830"/>
                  <a:pt x="89945" y="78905"/>
                  <a:pt x="89907" y="78981"/>
                </a:cubicBezTo>
                <a:lnTo>
                  <a:pt x="89945" y="79094"/>
                </a:lnTo>
                <a:cubicBezTo>
                  <a:pt x="90021" y="79208"/>
                  <a:pt x="90134" y="79246"/>
                  <a:pt x="90247" y="79246"/>
                </a:cubicBezTo>
                <a:cubicBezTo>
                  <a:pt x="90361" y="79208"/>
                  <a:pt x="90474" y="79132"/>
                  <a:pt x="90550" y="79019"/>
                </a:cubicBezTo>
                <a:lnTo>
                  <a:pt x="90474" y="78905"/>
                </a:lnTo>
                <a:cubicBezTo>
                  <a:pt x="90413" y="78844"/>
                  <a:pt x="90300" y="78782"/>
                  <a:pt x="90200" y="78782"/>
                </a:cubicBezTo>
                <a:close/>
                <a:moveTo>
                  <a:pt x="15653" y="79246"/>
                </a:moveTo>
                <a:cubicBezTo>
                  <a:pt x="15653" y="79246"/>
                  <a:pt x="15653" y="79246"/>
                  <a:pt x="15653" y="79246"/>
                </a:cubicBezTo>
                <a:cubicBezTo>
                  <a:pt x="15653" y="79246"/>
                  <a:pt x="15653" y="79246"/>
                  <a:pt x="15653" y="79246"/>
                </a:cubicBezTo>
                <a:close/>
                <a:moveTo>
                  <a:pt x="49642" y="78452"/>
                </a:moveTo>
                <a:cubicBezTo>
                  <a:pt x="49604" y="78452"/>
                  <a:pt x="49491" y="78452"/>
                  <a:pt x="49377" y="78527"/>
                </a:cubicBezTo>
                <a:cubicBezTo>
                  <a:pt x="49302" y="78527"/>
                  <a:pt x="49188" y="78527"/>
                  <a:pt x="49113" y="78603"/>
                </a:cubicBezTo>
                <a:cubicBezTo>
                  <a:pt x="49037" y="78641"/>
                  <a:pt x="48999" y="78754"/>
                  <a:pt x="48999" y="78867"/>
                </a:cubicBezTo>
                <a:lnTo>
                  <a:pt x="49037" y="78981"/>
                </a:lnTo>
                <a:cubicBezTo>
                  <a:pt x="49226" y="79094"/>
                  <a:pt x="49491" y="79094"/>
                  <a:pt x="49642" y="79094"/>
                </a:cubicBezTo>
                <a:lnTo>
                  <a:pt x="49642" y="79170"/>
                </a:lnTo>
                <a:cubicBezTo>
                  <a:pt x="49673" y="79200"/>
                  <a:pt x="49728" y="79256"/>
                  <a:pt x="49848" y="79256"/>
                </a:cubicBezTo>
                <a:cubicBezTo>
                  <a:pt x="49876" y="79256"/>
                  <a:pt x="49908" y="79253"/>
                  <a:pt x="49944" y="79246"/>
                </a:cubicBezTo>
                <a:lnTo>
                  <a:pt x="50058" y="79170"/>
                </a:lnTo>
                <a:cubicBezTo>
                  <a:pt x="50058" y="79170"/>
                  <a:pt x="50058" y="79132"/>
                  <a:pt x="50058" y="79132"/>
                </a:cubicBezTo>
                <a:cubicBezTo>
                  <a:pt x="50096" y="79094"/>
                  <a:pt x="50134" y="79056"/>
                  <a:pt x="50134" y="78981"/>
                </a:cubicBezTo>
                <a:cubicBezTo>
                  <a:pt x="50134" y="78943"/>
                  <a:pt x="50134" y="78943"/>
                  <a:pt x="50096" y="78905"/>
                </a:cubicBezTo>
                <a:lnTo>
                  <a:pt x="49982" y="78830"/>
                </a:lnTo>
                <a:cubicBezTo>
                  <a:pt x="49957" y="78817"/>
                  <a:pt x="49936" y="78813"/>
                  <a:pt x="49918" y="78813"/>
                </a:cubicBezTo>
                <a:cubicBezTo>
                  <a:pt x="49881" y="78813"/>
                  <a:pt x="49856" y="78830"/>
                  <a:pt x="49831" y="78830"/>
                </a:cubicBezTo>
                <a:cubicBezTo>
                  <a:pt x="49831" y="78754"/>
                  <a:pt x="49831" y="78527"/>
                  <a:pt x="49642" y="78452"/>
                </a:cubicBezTo>
                <a:close/>
                <a:moveTo>
                  <a:pt x="77657" y="78867"/>
                </a:moveTo>
                <a:lnTo>
                  <a:pt x="77506" y="78981"/>
                </a:lnTo>
                <a:cubicBezTo>
                  <a:pt x="77468" y="79208"/>
                  <a:pt x="77582" y="79321"/>
                  <a:pt x="77847" y="79397"/>
                </a:cubicBezTo>
                <a:lnTo>
                  <a:pt x="77998" y="79246"/>
                </a:lnTo>
                <a:lnTo>
                  <a:pt x="77998" y="79246"/>
                </a:lnTo>
                <a:cubicBezTo>
                  <a:pt x="77998" y="79283"/>
                  <a:pt x="77960" y="79321"/>
                  <a:pt x="77960" y="79321"/>
                </a:cubicBezTo>
                <a:cubicBezTo>
                  <a:pt x="77998" y="79321"/>
                  <a:pt x="78073" y="79321"/>
                  <a:pt x="78149" y="79246"/>
                </a:cubicBezTo>
                <a:lnTo>
                  <a:pt x="78187" y="79132"/>
                </a:lnTo>
                <a:lnTo>
                  <a:pt x="78149" y="79056"/>
                </a:lnTo>
                <a:cubicBezTo>
                  <a:pt x="78036" y="78981"/>
                  <a:pt x="77884" y="78905"/>
                  <a:pt x="77657" y="78867"/>
                </a:cubicBezTo>
                <a:close/>
                <a:moveTo>
                  <a:pt x="56372" y="79019"/>
                </a:moveTo>
                <a:cubicBezTo>
                  <a:pt x="56221" y="79019"/>
                  <a:pt x="56107" y="79094"/>
                  <a:pt x="56069" y="79208"/>
                </a:cubicBezTo>
                <a:lnTo>
                  <a:pt x="56069" y="79321"/>
                </a:lnTo>
                <a:cubicBezTo>
                  <a:pt x="56152" y="79376"/>
                  <a:pt x="56235" y="79412"/>
                  <a:pt x="56304" y="79412"/>
                </a:cubicBezTo>
                <a:cubicBezTo>
                  <a:pt x="56329" y="79412"/>
                  <a:pt x="56352" y="79407"/>
                  <a:pt x="56372" y="79397"/>
                </a:cubicBezTo>
                <a:cubicBezTo>
                  <a:pt x="56447" y="79359"/>
                  <a:pt x="56523" y="79283"/>
                  <a:pt x="56523" y="79208"/>
                </a:cubicBezTo>
                <a:cubicBezTo>
                  <a:pt x="56523" y="79170"/>
                  <a:pt x="56523" y="79132"/>
                  <a:pt x="56485" y="79094"/>
                </a:cubicBezTo>
                <a:lnTo>
                  <a:pt x="56372" y="79019"/>
                </a:lnTo>
                <a:close/>
                <a:moveTo>
                  <a:pt x="15357" y="78748"/>
                </a:moveTo>
                <a:cubicBezTo>
                  <a:pt x="15144" y="78748"/>
                  <a:pt x="14775" y="78880"/>
                  <a:pt x="14708" y="78981"/>
                </a:cubicBezTo>
                <a:lnTo>
                  <a:pt x="14859" y="79056"/>
                </a:lnTo>
                <a:lnTo>
                  <a:pt x="14859" y="79170"/>
                </a:lnTo>
                <a:cubicBezTo>
                  <a:pt x="14859" y="79179"/>
                  <a:pt x="14859" y="79189"/>
                  <a:pt x="14859" y="79208"/>
                </a:cubicBezTo>
                <a:cubicBezTo>
                  <a:pt x="14859" y="79435"/>
                  <a:pt x="15048" y="79472"/>
                  <a:pt x="15086" y="79472"/>
                </a:cubicBezTo>
                <a:lnTo>
                  <a:pt x="15161" y="79435"/>
                </a:lnTo>
                <a:cubicBezTo>
                  <a:pt x="15199" y="79435"/>
                  <a:pt x="15237" y="79397"/>
                  <a:pt x="15237" y="79359"/>
                </a:cubicBezTo>
                <a:cubicBezTo>
                  <a:pt x="15291" y="79386"/>
                  <a:pt x="15344" y="79412"/>
                  <a:pt x="15411" y="79412"/>
                </a:cubicBezTo>
                <a:cubicBezTo>
                  <a:pt x="15439" y="79412"/>
                  <a:pt x="15469" y="79408"/>
                  <a:pt x="15502" y="79397"/>
                </a:cubicBezTo>
                <a:lnTo>
                  <a:pt x="15653" y="79321"/>
                </a:lnTo>
                <a:cubicBezTo>
                  <a:pt x="15653" y="79321"/>
                  <a:pt x="15653" y="79283"/>
                  <a:pt x="15653" y="79246"/>
                </a:cubicBezTo>
                <a:cubicBezTo>
                  <a:pt x="15653" y="79283"/>
                  <a:pt x="15615" y="79321"/>
                  <a:pt x="15577" y="79321"/>
                </a:cubicBezTo>
                <a:lnTo>
                  <a:pt x="15691" y="79208"/>
                </a:lnTo>
                <a:lnTo>
                  <a:pt x="15691" y="79170"/>
                </a:lnTo>
                <a:cubicBezTo>
                  <a:pt x="15691" y="78981"/>
                  <a:pt x="15615" y="78830"/>
                  <a:pt x="15426" y="78754"/>
                </a:cubicBezTo>
                <a:cubicBezTo>
                  <a:pt x="15406" y="78750"/>
                  <a:pt x="15383" y="78748"/>
                  <a:pt x="15357" y="78748"/>
                </a:cubicBezTo>
                <a:close/>
                <a:moveTo>
                  <a:pt x="29193" y="78962"/>
                </a:moveTo>
                <a:cubicBezTo>
                  <a:pt x="29131" y="78962"/>
                  <a:pt x="29075" y="78981"/>
                  <a:pt x="29037" y="79019"/>
                </a:cubicBezTo>
                <a:cubicBezTo>
                  <a:pt x="28923" y="79056"/>
                  <a:pt x="28848" y="79170"/>
                  <a:pt x="28886" y="79321"/>
                </a:cubicBezTo>
                <a:lnTo>
                  <a:pt x="28999" y="79397"/>
                </a:lnTo>
                <a:lnTo>
                  <a:pt x="29037" y="79397"/>
                </a:lnTo>
                <a:lnTo>
                  <a:pt x="29075" y="79510"/>
                </a:lnTo>
                <a:cubicBezTo>
                  <a:pt x="29119" y="79521"/>
                  <a:pt x="29160" y="79526"/>
                  <a:pt x="29198" y="79526"/>
                </a:cubicBezTo>
                <a:cubicBezTo>
                  <a:pt x="29289" y="79526"/>
                  <a:pt x="29361" y="79499"/>
                  <a:pt x="29415" y="79472"/>
                </a:cubicBezTo>
                <a:lnTo>
                  <a:pt x="29566" y="79359"/>
                </a:lnTo>
                <a:cubicBezTo>
                  <a:pt x="29566" y="79359"/>
                  <a:pt x="29566" y="79321"/>
                  <a:pt x="29566" y="79283"/>
                </a:cubicBezTo>
                <a:cubicBezTo>
                  <a:pt x="29566" y="79170"/>
                  <a:pt x="29491" y="79056"/>
                  <a:pt x="29377" y="79019"/>
                </a:cubicBezTo>
                <a:cubicBezTo>
                  <a:pt x="29320" y="78981"/>
                  <a:pt x="29254" y="78962"/>
                  <a:pt x="29193" y="78962"/>
                </a:cubicBezTo>
                <a:close/>
                <a:moveTo>
                  <a:pt x="4725" y="79325"/>
                </a:moveTo>
                <a:cubicBezTo>
                  <a:pt x="4648" y="79325"/>
                  <a:pt x="4562" y="79351"/>
                  <a:pt x="4500" y="79435"/>
                </a:cubicBezTo>
                <a:lnTo>
                  <a:pt x="4538" y="79624"/>
                </a:lnTo>
                <a:cubicBezTo>
                  <a:pt x="4575" y="79624"/>
                  <a:pt x="4575" y="79624"/>
                  <a:pt x="4575" y="79661"/>
                </a:cubicBezTo>
                <a:lnTo>
                  <a:pt x="4689" y="79775"/>
                </a:lnTo>
                <a:cubicBezTo>
                  <a:pt x="4733" y="79781"/>
                  <a:pt x="4775" y="79784"/>
                  <a:pt x="4815" y="79784"/>
                </a:cubicBezTo>
                <a:cubicBezTo>
                  <a:pt x="5013" y="79784"/>
                  <a:pt x="5155" y="79706"/>
                  <a:pt x="5218" y="79548"/>
                </a:cubicBezTo>
                <a:lnTo>
                  <a:pt x="5029" y="79397"/>
                </a:lnTo>
                <a:cubicBezTo>
                  <a:pt x="4991" y="79397"/>
                  <a:pt x="4953" y="79397"/>
                  <a:pt x="4878" y="79359"/>
                </a:cubicBezTo>
                <a:cubicBezTo>
                  <a:pt x="4844" y="79342"/>
                  <a:pt x="4787" y="79325"/>
                  <a:pt x="4725" y="79325"/>
                </a:cubicBezTo>
                <a:close/>
                <a:moveTo>
                  <a:pt x="568" y="79775"/>
                </a:moveTo>
                <a:cubicBezTo>
                  <a:pt x="454" y="79775"/>
                  <a:pt x="303" y="79850"/>
                  <a:pt x="303" y="80002"/>
                </a:cubicBezTo>
                <a:lnTo>
                  <a:pt x="417" y="80115"/>
                </a:lnTo>
                <a:cubicBezTo>
                  <a:pt x="417" y="80115"/>
                  <a:pt x="417" y="80153"/>
                  <a:pt x="454" y="80153"/>
                </a:cubicBezTo>
                <a:cubicBezTo>
                  <a:pt x="492" y="80153"/>
                  <a:pt x="568" y="80191"/>
                  <a:pt x="719" y="80191"/>
                </a:cubicBezTo>
                <a:lnTo>
                  <a:pt x="832" y="80115"/>
                </a:lnTo>
                <a:cubicBezTo>
                  <a:pt x="832" y="80077"/>
                  <a:pt x="832" y="80039"/>
                  <a:pt x="832" y="80002"/>
                </a:cubicBezTo>
                <a:cubicBezTo>
                  <a:pt x="832" y="79850"/>
                  <a:pt x="719" y="79775"/>
                  <a:pt x="568" y="79775"/>
                </a:cubicBezTo>
                <a:close/>
                <a:moveTo>
                  <a:pt x="16362" y="79760"/>
                </a:moveTo>
                <a:cubicBezTo>
                  <a:pt x="16339" y="79760"/>
                  <a:pt x="16316" y="79765"/>
                  <a:pt x="16296" y="79775"/>
                </a:cubicBezTo>
                <a:cubicBezTo>
                  <a:pt x="16182" y="79775"/>
                  <a:pt x="16031" y="79888"/>
                  <a:pt x="16031" y="80002"/>
                </a:cubicBezTo>
                <a:cubicBezTo>
                  <a:pt x="16031" y="80077"/>
                  <a:pt x="16107" y="80153"/>
                  <a:pt x="16182" y="80191"/>
                </a:cubicBezTo>
                <a:lnTo>
                  <a:pt x="16334" y="80002"/>
                </a:lnTo>
                <a:lnTo>
                  <a:pt x="16334" y="80002"/>
                </a:lnTo>
                <a:cubicBezTo>
                  <a:pt x="16334" y="80039"/>
                  <a:pt x="16296" y="80077"/>
                  <a:pt x="16296" y="80077"/>
                </a:cubicBezTo>
                <a:cubicBezTo>
                  <a:pt x="16371" y="80077"/>
                  <a:pt x="16447" y="80077"/>
                  <a:pt x="16485" y="80039"/>
                </a:cubicBezTo>
                <a:lnTo>
                  <a:pt x="16560" y="79926"/>
                </a:lnTo>
                <a:lnTo>
                  <a:pt x="16523" y="79850"/>
                </a:lnTo>
                <a:cubicBezTo>
                  <a:pt x="16495" y="79795"/>
                  <a:pt x="16427" y="79760"/>
                  <a:pt x="16362" y="79760"/>
                </a:cubicBezTo>
                <a:close/>
                <a:moveTo>
                  <a:pt x="86293" y="79608"/>
                </a:moveTo>
                <a:cubicBezTo>
                  <a:pt x="86265" y="79608"/>
                  <a:pt x="86235" y="79613"/>
                  <a:pt x="86202" y="79624"/>
                </a:cubicBezTo>
                <a:cubicBezTo>
                  <a:pt x="86164" y="79624"/>
                  <a:pt x="86126" y="79661"/>
                  <a:pt x="86126" y="79737"/>
                </a:cubicBezTo>
                <a:lnTo>
                  <a:pt x="86202" y="79813"/>
                </a:lnTo>
                <a:cubicBezTo>
                  <a:pt x="86164" y="79850"/>
                  <a:pt x="86164" y="79888"/>
                  <a:pt x="86164" y="79888"/>
                </a:cubicBezTo>
                <a:lnTo>
                  <a:pt x="86126" y="79926"/>
                </a:lnTo>
                <a:lnTo>
                  <a:pt x="86240" y="80077"/>
                </a:lnTo>
                <a:cubicBezTo>
                  <a:pt x="86240" y="80077"/>
                  <a:pt x="86278" y="80077"/>
                  <a:pt x="86278" y="80115"/>
                </a:cubicBezTo>
                <a:cubicBezTo>
                  <a:pt x="86353" y="80153"/>
                  <a:pt x="86429" y="80191"/>
                  <a:pt x="86580" y="80191"/>
                </a:cubicBezTo>
                <a:lnTo>
                  <a:pt x="86694" y="80039"/>
                </a:lnTo>
                <a:cubicBezTo>
                  <a:pt x="86656" y="79964"/>
                  <a:pt x="86656" y="79926"/>
                  <a:pt x="86656" y="79888"/>
                </a:cubicBezTo>
                <a:cubicBezTo>
                  <a:pt x="86656" y="79813"/>
                  <a:pt x="86656" y="79737"/>
                  <a:pt x="86580" y="79661"/>
                </a:cubicBezTo>
                <a:lnTo>
                  <a:pt x="86429" y="79737"/>
                </a:lnTo>
                <a:cubicBezTo>
                  <a:pt x="86429" y="79699"/>
                  <a:pt x="86429" y="79699"/>
                  <a:pt x="86429" y="79699"/>
                </a:cubicBezTo>
                <a:cubicBezTo>
                  <a:pt x="86441" y="79687"/>
                  <a:pt x="86454" y="79682"/>
                  <a:pt x="86465" y="79682"/>
                </a:cubicBezTo>
                <a:cubicBezTo>
                  <a:pt x="86488" y="79682"/>
                  <a:pt x="86504" y="79699"/>
                  <a:pt x="86504" y="79699"/>
                </a:cubicBezTo>
                <a:cubicBezTo>
                  <a:pt x="86504" y="79699"/>
                  <a:pt x="86467" y="79661"/>
                  <a:pt x="86467" y="79661"/>
                </a:cubicBezTo>
                <a:cubicBezTo>
                  <a:pt x="86413" y="79635"/>
                  <a:pt x="86360" y="79608"/>
                  <a:pt x="86293" y="79608"/>
                </a:cubicBezTo>
                <a:close/>
                <a:moveTo>
                  <a:pt x="55729" y="79435"/>
                </a:moveTo>
                <a:cubicBezTo>
                  <a:pt x="55578" y="79435"/>
                  <a:pt x="55502" y="79435"/>
                  <a:pt x="55427" y="79510"/>
                </a:cubicBezTo>
                <a:cubicBezTo>
                  <a:pt x="55389" y="79548"/>
                  <a:pt x="55313" y="79661"/>
                  <a:pt x="55389" y="79850"/>
                </a:cubicBezTo>
                <a:lnTo>
                  <a:pt x="55502" y="79926"/>
                </a:lnTo>
                <a:lnTo>
                  <a:pt x="55653" y="79926"/>
                </a:lnTo>
                <a:cubicBezTo>
                  <a:pt x="55616" y="79964"/>
                  <a:pt x="55578" y="79964"/>
                  <a:pt x="55540" y="80002"/>
                </a:cubicBezTo>
                <a:cubicBezTo>
                  <a:pt x="55502" y="80039"/>
                  <a:pt x="55464" y="80039"/>
                  <a:pt x="55464" y="80077"/>
                </a:cubicBezTo>
                <a:lnTo>
                  <a:pt x="55427" y="80266"/>
                </a:lnTo>
                <a:cubicBezTo>
                  <a:pt x="55497" y="80313"/>
                  <a:pt x="55596" y="80345"/>
                  <a:pt x="55688" y="80345"/>
                </a:cubicBezTo>
                <a:cubicBezTo>
                  <a:pt x="55745" y="80345"/>
                  <a:pt x="55799" y="80333"/>
                  <a:pt x="55842" y="80304"/>
                </a:cubicBezTo>
                <a:cubicBezTo>
                  <a:pt x="55956" y="80266"/>
                  <a:pt x="56032" y="80191"/>
                  <a:pt x="56032" y="80077"/>
                </a:cubicBezTo>
                <a:cubicBezTo>
                  <a:pt x="56032" y="80039"/>
                  <a:pt x="56032" y="80002"/>
                  <a:pt x="56032" y="79964"/>
                </a:cubicBezTo>
                <a:lnTo>
                  <a:pt x="55994" y="79926"/>
                </a:lnTo>
                <a:cubicBezTo>
                  <a:pt x="55918" y="79888"/>
                  <a:pt x="55842" y="79850"/>
                  <a:pt x="55805" y="79850"/>
                </a:cubicBezTo>
                <a:cubicBezTo>
                  <a:pt x="55767" y="79850"/>
                  <a:pt x="55767" y="79888"/>
                  <a:pt x="55729" y="79888"/>
                </a:cubicBezTo>
                <a:cubicBezTo>
                  <a:pt x="55842" y="79813"/>
                  <a:pt x="55842" y="79699"/>
                  <a:pt x="55842" y="79624"/>
                </a:cubicBezTo>
                <a:cubicBezTo>
                  <a:pt x="55842" y="79586"/>
                  <a:pt x="55842" y="79586"/>
                  <a:pt x="55842" y="79548"/>
                </a:cubicBezTo>
                <a:lnTo>
                  <a:pt x="55729" y="79435"/>
                </a:lnTo>
                <a:close/>
                <a:moveTo>
                  <a:pt x="13611" y="80002"/>
                </a:moveTo>
                <a:lnTo>
                  <a:pt x="13498" y="80115"/>
                </a:lnTo>
                <a:lnTo>
                  <a:pt x="13498" y="80153"/>
                </a:lnTo>
                <a:cubicBezTo>
                  <a:pt x="13498" y="80266"/>
                  <a:pt x="13536" y="80342"/>
                  <a:pt x="13611" y="80418"/>
                </a:cubicBezTo>
                <a:lnTo>
                  <a:pt x="13687" y="80455"/>
                </a:lnTo>
                <a:cubicBezTo>
                  <a:pt x="13838" y="80455"/>
                  <a:pt x="13914" y="80418"/>
                  <a:pt x="13952" y="80380"/>
                </a:cubicBezTo>
                <a:lnTo>
                  <a:pt x="14027" y="80304"/>
                </a:lnTo>
                <a:lnTo>
                  <a:pt x="14027" y="80229"/>
                </a:lnTo>
                <a:cubicBezTo>
                  <a:pt x="14027" y="80153"/>
                  <a:pt x="13989" y="80077"/>
                  <a:pt x="13952" y="80077"/>
                </a:cubicBezTo>
                <a:cubicBezTo>
                  <a:pt x="13876" y="80002"/>
                  <a:pt x="13763" y="80002"/>
                  <a:pt x="13611" y="80002"/>
                </a:cubicBezTo>
                <a:close/>
                <a:moveTo>
                  <a:pt x="48432" y="80039"/>
                </a:moveTo>
                <a:lnTo>
                  <a:pt x="48281" y="80191"/>
                </a:lnTo>
                <a:cubicBezTo>
                  <a:pt x="48281" y="80229"/>
                  <a:pt x="48243" y="80229"/>
                  <a:pt x="48243" y="80266"/>
                </a:cubicBezTo>
                <a:lnTo>
                  <a:pt x="48357" y="80455"/>
                </a:lnTo>
                <a:lnTo>
                  <a:pt x="48470" y="80455"/>
                </a:lnTo>
                <a:lnTo>
                  <a:pt x="48583" y="80380"/>
                </a:lnTo>
                <a:cubicBezTo>
                  <a:pt x="48621" y="80380"/>
                  <a:pt x="48659" y="80304"/>
                  <a:pt x="48659" y="80229"/>
                </a:cubicBezTo>
                <a:cubicBezTo>
                  <a:pt x="48659" y="80191"/>
                  <a:pt x="48621" y="80115"/>
                  <a:pt x="48432" y="80039"/>
                </a:cubicBezTo>
                <a:close/>
                <a:moveTo>
                  <a:pt x="10549" y="80115"/>
                </a:moveTo>
                <a:cubicBezTo>
                  <a:pt x="10436" y="80153"/>
                  <a:pt x="10246" y="80191"/>
                  <a:pt x="10209" y="80342"/>
                </a:cubicBezTo>
                <a:lnTo>
                  <a:pt x="10246" y="80455"/>
                </a:lnTo>
                <a:cubicBezTo>
                  <a:pt x="10322" y="80531"/>
                  <a:pt x="10398" y="80531"/>
                  <a:pt x="10473" y="80531"/>
                </a:cubicBezTo>
                <a:cubicBezTo>
                  <a:pt x="10625" y="80531"/>
                  <a:pt x="10738" y="80380"/>
                  <a:pt x="10814" y="80266"/>
                </a:cubicBezTo>
                <a:lnTo>
                  <a:pt x="10625" y="80115"/>
                </a:lnTo>
                <a:close/>
                <a:moveTo>
                  <a:pt x="34511" y="80139"/>
                </a:moveTo>
                <a:cubicBezTo>
                  <a:pt x="34429" y="80139"/>
                  <a:pt x="34358" y="80181"/>
                  <a:pt x="34330" y="80266"/>
                </a:cubicBezTo>
                <a:lnTo>
                  <a:pt x="34406" y="80455"/>
                </a:lnTo>
                <a:cubicBezTo>
                  <a:pt x="34368" y="80455"/>
                  <a:pt x="34368" y="80418"/>
                  <a:pt x="34368" y="80418"/>
                </a:cubicBezTo>
                <a:lnTo>
                  <a:pt x="34368" y="80455"/>
                </a:lnTo>
                <a:lnTo>
                  <a:pt x="34481" y="80607"/>
                </a:lnTo>
                <a:cubicBezTo>
                  <a:pt x="34557" y="80607"/>
                  <a:pt x="34670" y="80607"/>
                  <a:pt x="34708" y="80569"/>
                </a:cubicBezTo>
                <a:cubicBezTo>
                  <a:pt x="34784" y="80531"/>
                  <a:pt x="34784" y="80455"/>
                  <a:pt x="34784" y="80418"/>
                </a:cubicBezTo>
                <a:cubicBezTo>
                  <a:pt x="34784" y="80304"/>
                  <a:pt x="34708" y="80191"/>
                  <a:pt x="34595" y="80153"/>
                </a:cubicBezTo>
                <a:cubicBezTo>
                  <a:pt x="34566" y="80143"/>
                  <a:pt x="34538" y="80139"/>
                  <a:pt x="34511" y="80139"/>
                </a:cubicBezTo>
                <a:close/>
                <a:moveTo>
                  <a:pt x="68546" y="79586"/>
                </a:moveTo>
                <a:cubicBezTo>
                  <a:pt x="68432" y="79586"/>
                  <a:pt x="68319" y="79586"/>
                  <a:pt x="68243" y="79661"/>
                </a:cubicBezTo>
                <a:cubicBezTo>
                  <a:pt x="68206" y="79699"/>
                  <a:pt x="68130" y="79775"/>
                  <a:pt x="68168" y="79926"/>
                </a:cubicBezTo>
                <a:lnTo>
                  <a:pt x="68281" y="80039"/>
                </a:lnTo>
                <a:cubicBezTo>
                  <a:pt x="68395" y="80039"/>
                  <a:pt x="68470" y="80039"/>
                  <a:pt x="68546" y="80002"/>
                </a:cubicBezTo>
                <a:lnTo>
                  <a:pt x="68546" y="80002"/>
                </a:lnTo>
                <a:lnTo>
                  <a:pt x="68508" y="80039"/>
                </a:lnTo>
                <a:cubicBezTo>
                  <a:pt x="68546" y="80115"/>
                  <a:pt x="68508" y="80191"/>
                  <a:pt x="68470" y="80191"/>
                </a:cubicBezTo>
                <a:lnTo>
                  <a:pt x="68546" y="80380"/>
                </a:lnTo>
                <a:cubicBezTo>
                  <a:pt x="68596" y="80392"/>
                  <a:pt x="68638" y="80397"/>
                  <a:pt x="68673" y="80397"/>
                </a:cubicBezTo>
                <a:cubicBezTo>
                  <a:pt x="68743" y="80397"/>
                  <a:pt x="68785" y="80380"/>
                  <a:pt x="68810" y="80380"/>
                </a:cubicBezTo>
                <a:cubicBezTo>
                  <a:pt x="68848" y="80418"/>
                  <a:pt x="68924" y="80455"/>
                  <a:pt x="68962" y="80493"/>
                </a:cubicBezTo>
                <a:cubicBezTo>
                  <a:pt x="69000" y="80531"/>
                  <a:pt x="69037" y="80569"/>
                  <a:pt x="69075" y="80644"/>
                </a:cubicBezTo>
                <a:lnTo>
                  <a:pt x="69340" y="80607"/>
                </a:lnTo>
                <a:lnTo>
                  <a:pt x="69340" y="80607"/>
                </a:lnTo>
                <a:cubicBezTo>
                  <a:pt x="69340" y="80607"/>
                  <a:pt x="69302" y="80644"/>
                  <a:pt x="69302" y="80644"/>
                </a:cubicBezTo>
                <a:lnTo>
                  <a:pt x="69340" y="80644"/>
                </a:lnTo>
                <a:cubicBezTo>
                  <a:pt x="69415" y="80644"/>
                  <a:pt x="69567" y="80644"/>
                  <a:pt x="69642" y="80531"/>
                </a:cubicBezTo>
                <a:lnTo>
                  <a:pt x="69642" y="80229"/>
                </a:lnTo>
                <a:lnTo>
                  <a:pt x="69529" y="80115"/>
                </a:lnTo>
                <a:cubicBezTo>
                  <a:pt x="69340" y="80077"/>
                  <a:pt x="69226" y="79964"/>
                  <a:pt x="69075" y="79850"/>
                </a:cubicBezTo>
                <a:lnTo>
                  <a:pt x="69037" y="79813"/>
                </a:lnTo>
                <a:lnTo>
                  <a:pt x="68848" y="79850"/>
                </a:lnTo>
                <a:cubicBezTo>
                  <a:pt x="68810" y="79850"/>
                  <a:pt x="68773" y="79888"/>
                  <a:pt x="68735" y="79888"/>
                </a:cubicBezTo>
                <a:lnTo>
                  <a:pt x="68659" y="79888"/>
                </a:lnTo>
                <a:cubicBezTo>
                  <a:pt x="68659" y="79850"/>
                  <a:pt x="68697" y="79775"/>
                  <a:pt x="68659" y="79699"/>
                </a:cubicBezTo>
                <a:lnTo>
                  <a:pt x="68546" y="79586"/>
                </a:lnTo>
                <a:close/>
                <a:moveTo>
                  <a:pt x="43215" y="80191"/>
                </a:moveTo>
                <a:lnTo>
                  <a:pt x="43101" y="80418"/>
                </a:lnTo>
                <a:cubicBezTo>
                  <a:pt x="43064" y="80455"/>
                  <a:pt x="43026" y="80493"/>
                  <a:pt x="43026" y="80607"/>
                </a:cubicBezTo>
                <a:lnTo>
                  <a:pt x="43177" y="80720"/>
                </a:lnTo>
                <a:cubicBezTo>
                  <a:pt x="43290" y="80720"/>
                  <a:pt x="43366" y="80682"/>
                  <a:pt x="43404" y="80644"/>
                </a:cubicBezTo>
                <a:cubicBezTo>
                  <a:pt x="43442" y="80607"/>
                  <a:pt x="43479" y="80569"/>
                  <a:pt x="43479" y="80493"/>
                </a:cubicBezTo>
                <a:cubicBezTo>
                  <a:pt x="43517" y="80455"/>
                  <a:pt x="43555" y="80418"/>
                  <a:pt x="43555" y="80342"/>
                </a:cubicBezTo>
                <a:cubicBezTo>
                  <a:pt x="43555" y="80342"/>
                  <a:pt x="43555" y="80304"/>
                  <a:pt x="43555" y="80304"/>
                </a:cubicBezTo>
                <a:lnTo>
                  <a:pt x="43404" y="80191"/>
                </a:lnTo>
                <a:close/>
                <a:moveTo>
                  <a:pt x="47932" y="80213"/>
                </a:moveTo>
                <a:cubicBezTo>
                  <a:pt x="47909" y="80213"/>
                  <a:pt x="47887" y="80217"/>
                  <a:pt x="47865" y="80229"/>
                </a:cubicBezTo>
                <a:lnTo>
                  <a:pt x="47752" y="80266"/>
                </a:lnTo>
                <a:cubicBezTo>
                  <a:pt x="47676" y="80342"/>
                  <a:pt x="47638" y="80455"/>
                  <a:pt x="47676" y="80607"/>
                </a:cubicBezTo>
                <a:lnTo>
                  <a:pt x="47789" y="80720"/>
                </a:lnTo>
                <a:lnTo>
                  <a:pt x="48054" y="80720"/>
                </a:lnTo>
                <a:lnTo>
                  <a:pt x="48168" y="80607"/>
                </a:lnTo>
                <a:cubicBezTo>
                  <a:pt x="48168" y="80569"/>
                  <a:pt x="48205" y="80531"/>
                  <a:pt x="48205" y="80493"/>
                </a:cubicBezTo>
                <a:cubicBezTo>
                  <a:pt x="48205" y="80418"/>
                  <a:pt x="48168" y="80342"/>
                  <a:pt x="48092" y="80266"/>
                </a:cubicBezTo>
                <a:cubicBezTo>
                  <a:pt x="48038" y="80240"/>
                  <a:pt x="47985" y="80213"/>
                  <a:pt x="47932" y="80213"/>
                </a:cubicBezTo>
                <a:close/>
                <a:moveTo>
                  <a:pt x="52478" y="80607"/>
                </a:moveTo>
                <a:lnTo>
                  <a:pt x="52251" y="80682"/>
                </a:lnTo>
                <a:cubicBezTo>
                  <a:pt x="52251" y="80796"/>
                  <a:pt x="52289" y="80833"/>
                  <a:pt x="52289" y="80871"/>
                </a:cubicBezTo>
                <a:cubicBezTo>
                  <a:pt x="52289" y="80871"/>
                  <a:pt x="52289" y="80833"/>
                  <a:pt x="52289" y="80833"/>
                </a:cubicBezTo>
                <a:lnTo>
                  <a:pt x="52440" y="81022"/>
                </a:lnTo>
                <a:cubicBezTo>
                  <a:pt x="52465" y="81022"/>
                  <a:pt x="52490" y="81039"/>
                  <a:pt x="52527" y="81039"/>
                </a:cubicBezTo>
                <a:cubicBezTo>
                  <a:pt x="52545" y="81039"/>
                  <a:pt x="52566" y="81035"/>
                  <a:pt x="52591" y="81022"/>
                </a:cubicBezTo>
                <a:cubicBezTo>
                  <a:pt x="52667" y="81022"/>
                  <a:pt x="52667" y="80985"/>
                  <a:pt x="52704" y="80909"/>
                </a:cubicBezTo>
                <a:lnTo>
                  <a:pt x="52667" y="80871"/>
                </a:lnTo>
                <a:cubicBezTo>
                  <a:pt x="52704" y="80833"/>
                  <a:pt x="52780" y="80796"/>
                  <a:pt x="52780" y="80758"/>
                </a:cubicBezTo>
                <a:lnTo>
                  <a:pt x="52629" y="80607"/>
                </a:lnTo>
                <a:close/>
                <a:moveTo>
                  <a:pt x="82988" y="80607"/>
                </a:moveTo>
                <a:lnTo>
                  <a:pt x="82875" y="80720"/>
                </a:lnTo>
                <a:cubicBezTo>
                  <a:pt x="82837" y="80871"/>
                  <a:pt x="82875" y="80947"/>
                  <a:pt x="82951" y="81022"/>
                </a:cubicBezTo>
                <a:cubicBezTo>
                  <a:pt x="83026" y="81060"/>
                  <a:pt x="83102" y="81060"/>
                  <a:pt x="83177" y="81060"/>
                </a:cubicBezTo>
                <a:lnTo>
                  <a:pt x="83329" y="80947"/>
                </a:lnTo>
                <a:cubicBezTo>
                  <a:pt x="83329" y="80909"/>
                  <a:pt x="83329" y="80909"/>
                  <a:pt x="83329" y="80871"/>
                </a:cubicBezTo>
                <a:cubicBezTo>
                  <a:pt x="83366" y="80871"/>
                  <a:pt x="83442" y="80833"/>
                  <a:pt x="83442" y="80758"/>
                </a:cubicBezTo>
                <a:lnTo>
                  <a:pt x="83291" y="80607"/>
                </a:lnTo>
                <a:close/>
                <a:moveTo>
                  <a:pt x="43894" y="80360"/>
                </a:moveTo>
                <a:cubicBezTo>
                  <a:pt x="43746" y="80360"/>
                  <a:pt x="43596" y="80400"/>
                  <a:pt x="43517" y="80531"/>
                </a:cubicBezTo>
                <a:lnTo>
                  <a:pt x="43555" y="80644"/>
                </a:lnTo>
                <a:cubicBezTo>
                  <a:pt x="43593" y="80720"/>
                  <a:pt x="43668" y="80758"/>
                  <a:pt x="43706" y="80796"/>
                </a:cubicBezTo>
                <a:cubicBezTo>
                  <a:pt x="43517" y="80796"/>
                  <a:pt x="43404" y="80871"/>
                  <a:pt x="43442" y="81022"/>
                </a:cubicBezTo>
                <a:lnTo>
                  <a:pt x="43593" y="81098"/>
                </a:lnTo>
                <a:lnTo>
                  <a:pt x="43706" y="81098"/>
                </a:lnTo>
                <a:lnTo>
                  <a:pt x="43857" y="81022"/>
                </a:lnTo>
                <a:cubicBezTo>
                  <a:pt x="43857" y="80985"/>
                  <a:pt x="43895" y="80985"/>
                  <a:pt x="43895" y="80909"/>
                </a:cubicBezTo>
                <a:lnTo>
                  <a:pt x="43820" y="80833"/>
                </a:lnTo>
                <a:lnTo>
                  <a:pt x="43820" y="80833"/>
                </a:lnTo>
                <a:cubicBezTo>
                  <a:pt x="43895" y="80871"/>
                  <a:pt x="43895" y="80871"/>
                  <a:pt x="43933" y="80947"/>
                </a:cubicBezTo>
                <a:lnTo>
                  <a:pt x="44122" y="81022"/>
                </a:lnTo>
                <a:cubicBezTo>
                  <a:pt x="44236" y="80985"/>
                  <a:pt x="44462" y="80909"/>
                  <a:pt x="44500" y="80720"/>
                </a:cubicBezTo>
                <a:cubicBezTo>
                  <a:pt x="44500" y="80682"/>
                  <a:pt x="44538" y="80682"/>
                  <a:pt x="44538" y="80644"/>
                </a:cubicBezTo>
                <a:cubicBezTo>
                  <a:pt x="44538" y="80569"/>
                  <a:pt x="44500" y="80493"/>
                  <a:pt x="44349" y="80455"/>
                </a:cubicBezTo>
                <a:lnTo>
                  <a:pt x="44236" y="80380"/>
                </a:lnTo>
                <a:lnTo>
                  <a:pt x="44084" y="80380"/>
                </a:lnTo>
                <a:cubicBezTo>
                  <a:pt x="44026" y="80368"/>
                  <a:pt x="43960" y="80360"/>
                  <a:pt x="43894" y="80360"/>
                </a:cubicBezTo>
                <a:close/>
                <a:moveTo>
                  <a:pt x="53876" y="80796"/>
                </a:moveTo>
                <a:lnTo>
                  <a:pt x="53687" y="80871"/>
                </a:lnTo>
                <a:cubicBezTo>
                  <a:pt x="53687" y="80909"/>
                  <a:pt x="53650" y="80909"/>
                  <a:pt x="53650" y="80985"/>
                </a:cubicBezTo>
                <a:lnTo>
                  <a:pt x="53763" y="81098"/>
                </a:lnTo>
                <a:cubicBezTo>
                  <a:pt x="53763" y="81136"/>
                  <a:pt x="53801" y="81136"/>
                  <a:pt x="53876" y="81174"/>
                </a:cubicBezTo>
                <a:lnTo>
                  <a:pt x="54028" y="81060"/>
                </a:lnTo>
                <a:cubicBezTo>
                  <a:pt x="54028" y="81060"/>
                  <a:pt x="54066" y="81022"/>
                  <a:pt x="54103" y="80985"/>
                </a:cubicBezTo>
                <a:lnTo>
                  <a:pt x="53952" y="80833"/>
                </a:lnTo>
                <a:cubicBezTo>
                  <a:pt x="53952" y="80833"/>
                  <a:pt x="53914" y="80796"/>
                  <a:pt x="53876" y="80796"/>
                </a:cubicBezTo>
                <a:close/>
                <a:moveTo>
                  <a:pt x="7865" y="81249"/>
                </a:moveTo>
                <a:lnTo>
                  <a:pt x="7713" y="81363"/>
                </a:lnTo>
                <a:lnTo>
                  <a:pt x="7713" y="81514"/>
                </a:lnTo>
                <a:lnTo>
                  <a:pt x="7827" y="81627"/>
                </a:lnTo>
                <a:cubicBezTo>
                  <a:pt x="7884" y="81627"/>
                  <a:pt x="7950" y="81637"/>
                  <a:pt x="8011" y="81637"/>
                </a:cubicBezTo>
                <a:cubicBezTo>
                  <a:pt x="8073" y="81637"/>
                  <a:pt x="8129" y="81627"/>
                  <a:pt x="8167" y="81590"/>
                </a:cubicBezTo>
                <a:cubicBezTo>
                  <a:pt x="8205" y="81552"/>
                  <a:pt x="8243" y="81514"/>
                  <a:pt x="8243" y="81438"/>
                </a:cubicBezTo>
                <a:cubicBezTo>
                  <a:pt x="8243" y="81401"/>
                  <a:pt x="8243" y="81363"/>
                  <a:pt x="8243" y="81325"/>
                </a:cubicBezTo>
                <a:lnTo>
                  <a:pt x="8091" y="81249"/>
                </a:lnTo>
                <a:close/>
              </a:path>
            </a:pathLst>
          </a:custGeom>
          <a:solidFill>
            <a:schemeClr val="lt1">
              <a:alpha val="44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2" name="Google Shape;4872;p75"/>
          <p:cNvGrpSpPr/>
          <p:nvPr/>
        </p:nvGrpSpPr>
        <p:grpSpPr>
          <a:xfrm>
            <a:off x="3730435" y="3713466"/>
            <a:ext cx="2176120" cy="1473255"/>
            <a:chOff x="4159060" y="3694416"/>
            <a:chExt cx="2176120" cy="1473255"/>
          </a:xfrm>
        </p:grpSpPr>
        <p:grpSp>
          <p:nvGrpSpPr>
            <p:cNvPr id="4873" name="Google Shape;4873;p75"/>
            <p:cNvGrpSpPr/>
            <p:nvPr/>
          </p:nvGrpSpPr>
          <p:grpSpPr>
            <a:xfrm>
              <a:off x="4902504" y="4429988"/>
              <a:ext cx="1432676" cy="737683"/>
              <a:chOff x="4102175" y="4352175"/>
              <a:chExt cx="1709025" cy="879975"/>
            </a:xfrm>
          </p:grpSpPr>
          <p:sp>
            <p:nvSpPr>
              <p:cNvPr id="4874" name="Google Shape;4874;p75"/>
              <p:cNvSpPr/>
              <p:nvPr/>
            </p:nvSpPr>
            <p:spPr>
              <a:xfrm>
                <a:off x="4412200" y="4352175"/>
                <a:ext cx="1157350" cy="879975"/>
              </a:xfrm>
              <a:custGeom>
                <a:avLst/>
                <a:gdLst/>
                <a:ahLst/>
                <a:cxnLst/>
                <a:rect l="l" t="t" r="r" b="b"/>
                <a:pathLst>
                  <a:path w="46294" h="35199" extrusionOk="0">
                    <a:moveTo>
                      <a:pt x="44561" y="28907"/>
                    </a:moveTo>
                    <a:cubicBezTo>
                      <a:pt x="44773" y="26445"/>
                      <a:pt x="44226" y="22736"/>
                      <a:pt x="45138" y="21065"/>
                    </a:cubicBezTo>
                    <a:cubicBezTo>
                      <a:pt x="46050" y="19423"/>
                      <a:pt x="46293" y="17630"/>
                      <a:pt x="45047" y="16870"/>
                    </a:cubicBezTo>
                    <a:cubicBezTo>
                      <a:pt x="43831" y="16080"/>
                      <a:pt x="45229" y="13648"/>
                      <a:pt x="43406" y="12037"/>
                    </a:cubicBezTo>
                    <a:cubicBezTo>
                      <a:pt x="41582" y="10426"/>
                      <a:pt x="41947" y="9241"/>
                      <a:pt x="41217" y="8055"/>
                    </a:cubicBezTo>
                    <a:cubicBezTo>
                      <a:pt x="40457" y="6870"/>
                      <a:pt x="37995" y="5867"/>
                      <a:pt x="37995" y="5867"/>
                    </a:cubicBezTo>
                    <a:cubicBezTo>
                      <a:pt x="37995" y="5867"/>
                      <a:pt x="41065" y="9423"/>
                      <a:pt x="39819" y="11277"/>
                    </a:cubicBezTo>
                    <a:cubicBezTo>
                      <a:pt x="38603" y="13101"/>
                      <a:pt x="35564" y="14560"/>
                      <a:pt x="36445" y="16718"/>
                    </a:cubicBezTo>
                    <a:cubicBezTo>
                      <a:pt x="37296" y="18876"/>
                      <a:pt x="38117" y="20062"/>
                      <a:pt x="36475" y="22554"/>
                    </a:cubicBezTo>
                    <a:cubicBezTo>
                      <a:pt x="34834" y="25016"/>
                      <a:pt x="34652" y="26384"/>
                      <a:pt x="35381" y="27965"/>
                    </a:cubicBezTo>
                    <a:cubicBezTo>
                      <a:pt x="36111" y="29515"/>
                      <a:pt x="34469" y="33375"/>
                      <a:pt x="32706" y="33922"/>
                    </a:cubicBezTo>
                    <a:cubicBezTo>
                      <a:pt x="30974" y="34469"/>
                      <a:pt x="33922" y="31703"/>
                      <a:pt x="32615" y="28420"/>
                    </a:cubicBezTo>
                    <a:cubicBezTo>
                      <a:pt x="31339" y="25107"/>
                      <a:pt x="31795" y="22828"/>
                      <a:pt x="32068" y="19970"/>
                    </a:cubicBezTo>
                    <a:cubicBezTo>
                      <a:pt x="32342" y="17144"/>
                      <a:pt x="31156" y="12007"/>
                      <a:pt x="26749" y="9423"/>
                    </a:cubicBezTo>
                    <a:cubicBezTo>
                      <a:pt x="22341" y="6870"/>
                      <a:pt x="19879" y="1"/>
                      <a:pt x="19879" y="1"/>
                    </a:cubicBezTo>
                    <a:cubicBezTo>
                      <a:pt x="19879" y="1"/>
                      <a:pt x="17873" y="3739"/>
                      <a:pt x="18785" y="8055"/>
                    </a:cubicBezTo>
                    <a:cubicBezTo>
                      <a:pt x="19697" y="12372"/>
                      <a:pt x="17053" y="16049"/>
                      <a:pt x="18968" y="18694"/>
                    </a:cubicBezTo>
                    <a:cubicBezTo>
                      <a:pt x="20882" y="21369"/>
                      <a:pt x="24925" y="25563"/>
                      <a:pt x="25290" y="28147"/>
                    </a:cubicBezTo>
                    <a:cubicBezTo>
                      <a:pt x="25655" y="30700"/>
                      <a:pt x="27570" y="30062"/>
                      <a:pt x="26931" y="32645"/>
                    </a:cubicBezTo>
                    <a:cubicBezTo>
                      <a:pt x="26323" y="35199"/>
                      <a:pt x="24104" y="34469"/>
                      <a:pt x="23557" y="32250"/>
                    </a:cubicBezTo>
                    <a:cubicBezTo>
                      <a:pt x="23010" y="30031"/>
                      <a:pt x="20518" y="24469"/>
                      <a:pt x="16870" y="22888"/>
                    </a:cubicBezTo>
                    <a:cubicBezTo>
                      <a:pt x="13192" y="21338"/>
                      <a:pt x="11095" y="22433"/>
                      <a:pt x="10062" y="19150"/>
                    </a:cubicBezTo>
                    <a:cubicBezTo>
                      <a:pt x="9059" y="15837"/>
                      <a:pt x="6353" y="16961"/>
                      <a:pt x="5989" y="15442"/>
                    </a:cubicBezTo>
                    <a:cubicBezTo>
                      <a:pt x="5563" y="13891"/>
                      <a:pt x="4226" y="12767"/>
                      <a:pt x="2615" y="12584"/>
                    </a:cubicBezTo>
                    <a:cubicBezTo>
                      <a:pt x="1703" y="12493"/>
                      <a:pt x="760" y="12736"/>
                      <a:pt x="1" y="13314"/>
                    </a:cubicBezTo>
                    <a:cubicBezTo>
                      <a:pt x="1" y="13314"/>
                      <a:pt x="2767" y="12767"/>
                      <a:pt x="3496" y="15381"/>
                    </a:cubicBezTo>
                    <a:cubicBezTo>
                      <a:pt x="4226" y="17995"/>
                      <a:pt x="2888" y="21034"/>
                      <a:pt x="4773" y="22858"/>
                    </a:cubicBezTo>
                    <a:cubicBezTo>
                      <a:pt x="6657" y="24682"/>
                      <a:pt x="5381" y="26718"/>
                      <a:pt x="8846" y="29089"/>
                    </a:cubicBezTo>
                    <a:cubicBezTo>
                      <a:pt x="12341" y="31460"/>
                      <a:pt x="13071" y="31369"/>
                      <a:pt x="14621" y="33132"/>
                    </a:cubicBezTo>
                    <a:cubicBezTo>
                      <a:pt x="15350" y="33952"/>
                      <a:pt x="16293" y="34317"/>
                      <a:pt x="17083" y="34712"/>
                    </a:cubicBezTo>
                    <a:lnTo>
                      <a:pt x="39485" y="34712"/>
                    </a:lnTo>
                    <a:cubicBezTo>
                      <a:pt x="39758" y="34074"/>
                      <a:pt x="40184" y="33557"/>
                      <a:pt x="40731" y="33162"/>
                    </a:cubicBezTo>
                    <a:cubicBezTo>
                      <a:pt x="42615" y="31886"/>
                      <a:pt x="44318" y="31399"/>
                      <a:pt x="44561" y="289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75"/>
              <p:cNvSpPr/>
              <p:nvPr/>
            </p:nvSpPr>
            <p:spPr>
              <a:xfrm>
                <a:off x="4102175" y="4979075"/>
                <a:ext cx="622375" cy="240925"/>
              </a:xfrm>
              <a:custGeom>
                <a:avLst/>
                <a:gdLst/>
                <a:ahLst/>
                <a:cxnLst/>
                <a:rect l="l" t="t" r="r" b="b"/>
                <a:pathLst>
                  <a:path w="24895" h="9637" extrusionOk="0">
                    <a:moveTo>
                      <a:pt x="11824" y="1916"/>
                    </a:moveTo>
                    <a:cubicBezTo>
                      <a:pt x="8146" y="2098"/>
                      <a:pt x="3952" y="2372"/>
                      <a:pt x="2736" y="1186"/>
                    </a:cubicBezTo>
                    <a:cubicBezTo>
                      <a:pt x="1550" y="1"/>
                      <a:pt x="0" y="791"/>
                      <a:pt x="0" y="791"/>
                    </a:cubicBezTo>
                    <a:cubicBezTo>
                      <a:pt x="0" y="791"/>
                      <a:pt x="2462" y="1521"/>
                      <a:pt x="3101" y="3466"/>
                    </a:cubicBezTo>
                    <a:cubicBezTo>
                      <a:pt x="3739" y="5655"/>
                      <a:pt x="4681" y="7752"/>
                      <a:pt x="5958" y="9636"/>
                    </a:cubicBezTo>
                    <a:lnTo>
                      <a:pt x="24894" y="9636"/>
                    </a:lnTo>
                    <a:cubicBezTo>
                      <a:pt x="22736" y="7448"/>
                      <a:pt x="21338" y="7114"/>
                      <a:pt x="18602" y="6050"/>
                    </a:cubicBezTo>
                    <a:cubicBezTo>
                      <a:pt x="15563" y="4864"/>
                      <a:pt x="15472" y="1734"/>
                      <a:pt x="11824" y="19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75"/>
              <p:cNvSpPr/>
              <p:nvPr/>
            </p:nvSpPr>
            <p:spPr>
              <a:xfrm>
                <a:off x="5469225" y="4964650"/>
                <a:ext cx="341975" cy="255350"/>
              </a:xfrm>
              <a:custGeom>
                <a:avLst/>
                <a:gdLst/>
                <a:ahLst/>
                <a:cxnLst/>
                <a:rect l="l" t="t" r="r" b="b"/>
                <a:pathLst>
                  <a:path w="13679" h="10214" extrusionOk="0">
                    <a:moveTo>
                      <a:pt x="12401" y="0"/>
                    </a:moveTo>
                    <a:cubicBezTo>
                      <a:pt x="12401" y="0"/>
                      <a:pt x="12128" y="3010"/>
                      <a:pt x="9818" y="3374"/>
                    </a:cubicBezTo>
                    <a:cubicBezTo>
                      <a:pt x="7538" y="3709"/>
                      <a:pt x="4559" y="3769"/>
                      <a:pt x="4134" y="6019"/>
                    </a:cubicBezTo>
                    <a:cubicBezTo>
                      <a:pt x="3708" y="8268"/>
                      <a:pt x="3860" y="9058"/>
                      <a:pt x="2614" y="9332"/>
                    </a:cubicBezTo>
                    <a:cubicBezTo>
                      <a:pt x="1702" y="9514"/>
                      <a:pt x="669" y="9605"/>
                      <a:pt x="0" y="10213"/>
                    </a:cubicBezTo>
                    <a:lnTo>
                      <a:pt x="10578" y="10213"/>
                    </a:lnTo>
                    <a:cubicBezTo>
                      <a:pt x="10882" y="8238"/>
                      <a:pt x="12249" y="7873"/>
                      <a:pt x="12949" y="6535"/>
                    </a:cubicBezTo>
                    <a:cubicBezTo>
                      <a:pt x="13678" y="5107"/>
                      <a:pt x="12401" y="0"/>
                      <a:pt x="124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75"/>
              <p:cNvSpPr/>
              <p:nvPr/>
            </p:nvSpPr>
            <p:spPr>
              <a:xfrm>
                <a:off x="4102175" y="4352175"/>
                <a:ext cx="1686225" cy="867825"/>
              </a:xfrm>
              <a:custGeom>
                <a:avLst/>
                <a:gdLst/>
                <a:ahLst/>
                <a:cxnLst/>
                <a:rect l="l" t="t" r="r" b="b"/>
                <a:pathLst>
                  <a:path w="67449" h="34713" extrusionOk="0">
                    <a:moveTo>
                      <a:pt x="1186" y="25624"/>
                    </a:moveTo>
                    <a:cubicBezTo>
                      <a:pt x="760" y="25624"/>
                      <a:pt x="365" y="25715"/>
                      <a:pt x="0" y="25898"/>
                    </a:cubicBezTo>
                    <a:cubicBezTo>
                      <a:pt x="0" y="25898"/>
                      <a:pt x="152" y="25928"/>
                      <a:pt x="426" y="26050"/>
                    </a:cubicBezTo>
                    <a:cubicBezTo>
                      <a:pt x="471" y="26043"/>
                      <a:pt x="518" y="26040"/>
                      <a:pt x="566" y="26040"/>
                    </a:cubicBezTo>
                    <a:cubicBezTo>
                      <a:pt x="2167" y="26040"/>
                      <a:pt x="5290" y="29364"/>
                      <a:pt x="5319" y="29393"/>
                    </a:cubicBezTo>
                    <a:lnTo>
                      <a:pt x="5350" y="29424"/>
                    </a:lnTo>
                    <a:lnTo>
                      <a:pt x="5441" y="29454"/>
                    </a:lnTo>
                    <a:cubicBezTo>
                      <a:pt x="5441" y="29454"/>
                      <a:pt x="10882" y="31247"/>
                      <a:pt x="12493" y="33405"/>
                    </a:cubicBezTo>
                    <a:cubicBezTo>
                      <a:pt x="12858" y="33922"/>
                      <a:pt x="13313" y="34348"/>
                      <a:pt x="13800" y="34712"/>
                    </a:cubicBezTo>
                    <a:lnTo>
                      <a:pt x="14924" y="34712"/>
                    </a:lnTo>
                    <a:cubicBezTo>
                      <a:pt x="14165" y="34348"/>
                      <a:pt x="13465" y="33770"/>
                      <a:pt x="12949" y="33071"/>
                    </a:cubicBezTo>
                    <a:cubicBezTo>
                      <a:pt x="11338" y="30913"/>
                      <a:pt x="6322" y="29150"/>
                      <a:pt x="5684" y="28937"/>
                    </a:cubicBezTo>
                    <a:cubicBezTo>
                      <a:pt x="5289" y="28572"/>
                      <a:pt x="2979" y="26171"/>
                      <a:pt x="1186" y="25624"/>
                    </a:cubicBezTo>
                    <a:close/>
                    <a:moveTo>
                      <a:pt x="13982" y="12615"/>
                    </a:moveTo>
                    <a:cubicBezTo>
                      <a:pt x="13405" y="12736"/>
                      <a:pt x="12858" y="12980"/>
                      <a:pt x="12402" y="13314"/>
                    </a:cubicBezTo>
                    <a:cubicBezTo>
                      <a:pt x="12638" y="13292"/>
                      <a:pt x="12874" y="13271"/>
                      <a:pt x="13100" y="13271"/>
                    </a:cubicBezTo>
                    <a:cubicBezTo>
                      <a:pt x="13194" y="13271"/>
                      <a:pt x="13285" y="13275"/>
                      <a:pt x="13374" y="13283"/>
                    </a:cubicBezTo>
                    <a:cubicBezTo>
                      <a:pt x="13648" y="13223"/>
                      <a:pt x="13921" y="13192"/>
                      <a:pt x="14195" y="13192"/>
                    </a:cubicBezTo>
                    <a:cubicBezTo>
                      <a:pt x="14742" y="13192"/>
                      <a:pt x="15259" y="13375"/>
                      <a:pt x="15715" y="13709"/>
                    </a:cubicBezTo>
                    <a:cubicBezTo>
                      <a:pt x="16079" y="14043"/>
                      <a:pt x="16383" y="14439"/>
                      <a:pt x="16596" y="14894"/>
                    </a:cubicBezTo>
                    <a:cubicBezTo>
                      <a:pt x="16779" y="15350"/>
                      <a:pt x="16900" y="15837"/>
                      <a:pt x="16900" y="16353"/>
                    </a:cubicBezTo>
                    <a:cubicBezTo>
                      <a:pt x="16900" y="17296"/>
                      <a:pt x="17721" y="18116"/>
                      <a:pt x="18481" y="18876"/>
                    </a:cubicBezTo>
                    <a:cubicBezTo>
                      <a:pt x="19028" y="19393"/>
                      <a:pt x="19545" y="19940"/>
                      <a:pt x="19666" y="20396"/>
                    </a:cubicBezTo>
                    <a:cubicBezTo>
                      <a:pt x="19849" y="21095"/>
                      <a:pt x="20791" y="22220"/>
                      <a:pt x="22159" y="23314"/>
                    </a:cubicBezTo>
                    <a:cubicBezTo>
                      <a:pt x="23496" y="24347"/>
                      <a:pt x="24955" y="25229"/>
                      <a:pt x="26536" y="25867"/>
                    </a:cubicBezTo>
                    <a:cubicBezTo>
                      <a:pt x="28268" y="26597"/>
                      <a:pt x="29727" y="28147"/>
                      <a:pt x="31034" y="30031"/>
                    </a:cubicBezTo>
                    <a:cubicBezTo>
                      <a:pt x="32037" y="31521"/>
                      <a:pt x="32949" y="33071"/>
                      <a:pt x="33739" y="34682"/>
                    </a:cubicBezTo>
                    <a:lnTo>
                      <a:pt x="34378" y="34712"/>
                    </a:lnTo>
                    <a:cubicBezTo>
                      <a:pt x="33527" y="32980"/>
                      <a:pt x="32554" y="31308"/>
                      <a:pt x="31490" y="29697"/>
                    </a:cubicBezTo>
                    <a:cubicBezTo>
                      <a:pt x="30122" y="27752"/>
                      <a:pt x="28572" y="26141"/>
                      <a:pt x="26748" y="25381"/>
                    </a:cubicBezTo>
                    <a:cubicBezTo>
                      <a:pt x="25229" y="24743"/>
                      <a:pt x="23800" y="23892"/>
                      <a:pt x="22523" y="22888"/>
                    </a:cubicBezTo>
                    <a:cubicBezTo>
                      <a:pt x="21216" y="21855"/>
                      <a:pt x="20365" y="20852"/>
                      <a:pt x="20213" y="20244"/>
                    </a:cubicBezTo>
                    <a:cubicBezTo>
                      <a:pt x="20031" y="19636"/>
                      <a:pt x="19453" y="19059"/>
                      <a:pt x="18876" y="18481"/>
                    </a:cubicBezTo>
                    <a:cubicBezTo>
                      <a:pt x="18207" y="17782"/>
                      <a:pt x="17478" y="17083"/>
                      <a:pt x="17478" y="16353"/>
                    </a:cubicBezTo>
                    <a:cubicBezTo>
                      <a:pt x="17478" y="15776"/>
                      <a:pt x="17326" y="15198"/>
                      <a:pt x="17113" y="14682"/>
                    </a:cubicBezTo>
                    <a:cubicBezTo>
                      <a:pt x="16870" y="14135"/>
                      <a:pt x="16505" y="13648"/>
                      <a:pt x="16049" y="13283"/>
                    </a:cubicBezTo>
                    <a:cubicBezTo>
                      <a:pt x="15532" y="12828"/>
                      <a:pt x="14864" y="12615"/>
                      <a:pt x="14195" y="12615"/>
                    </a:cubicBezTo>
                    <a:close/>
                    <a:moveTo>
                      <a:pt x="32280" y="1"/>
                    </a:moveTo>
                    <a:cubicBezTo>
                      <a:pt x="32280" y="1"/>
                      <a:pt x="32128" y="305"/>
                      <a:pt x="31916" y="852"/>
                    </a:cubicBezTo>
                    <a:cubicBezTo>
                      <a:pt x="31672" y="4590"/>
                      <a:pt x="33557" y="7964"/>
                      <a:pt x="35198" y="10882"/>
                    </a:cubicBezTo>
                    <a:cubicBezTo>
                      <a:pt x="36353" y="12949"/>
                      <a:pt x="37356" y="14742"/>
                      <a:pt x="37356" y="16201"/>
                    </a:cubicBezTo>
                    <a:cubicBezTo>
                      <a:pt x="37417" y="18177"/>
                      <a:pt x="37812" y="20153"/>
                      <a:pt x="38572" y="21977"/>
                    </a:cubicBezTo>
                    <a:cubicBezTo>
                      <a:pt x="39332" y="23922"/>
                      <a:pt x="40274" y="25806"/>
                      <a:pt x="41369" y="27600"/>
                    </a:cubicBezTo>
                    <a:cubicBezTo>
                      <a:pt x="42220" y="29028"/>
                      <a:pt x="42706" y="31855"/>
                      <a:pt x="42980" y="34712"/>
                    </a:cubicBezTo>
                    <a:lnTo>
                      <a:pt x="43557" y="34712"/>
                    </a:lnTo>
                    <a:cubicBezTo>
                      <a:pt x="43253" y="31764"/>
                      <a:pt x="42767" y="28816"/>
                      <a:pt x="41855" y="27296"/>
                    </a:cubicBezTo>
                    <a:cubicBezTo>
                      <a:pt x="40791" y="25533"/>
                      <a:pt x="39879" y="23679"/>
                      <a:pt x="39089" y="21794"/>
                    </a:cubicBezTo>
                    <a:cubicBezTo>
                      <a:pt x="38360" y="20001"/>
                      <a:pt x="37964" y="18116"/>
                      <a:pt x="37934" y="16201"/>
                    </a:cubicBezTo>
                    <a:cubicBezTo>
                      <a:pt x="37934" y="14590"/>
                      <a:pt x="36901" y="12736"/>
                      <a:pt x="35715" y="10609"/>
                    </a:cubicBezTo>
                    <a:cubicBezTo>
                      <a:pt x="34043" y="7660"/>
                      <a:pt x="32128" y="4256"/>
                      <a:pt x="32493" y="548"/>
                    </a:cubicBezTo>
                    <a:cubicBezTo>
                      <a:pt x="32372" y="183"/>
                      <a:pt x="32280" y="1"/>
                      <a:pt x="32280" y="1"/>
                    </a:cubicBezTo>
                    <a:close/>
                    <a:moveTo>
                      <a:pt x="50366" y="5867"/>
                    </a:moveTo>
                    <a:lnTo>
                      <a:pt x="50366" y="5867"/>
                    </a:lnTo>
                    <a:cubicBezTo>
                      <a:pt x="50366" y="5867"/>
                      <a:pt x="50639" y="6201"/>
                      <a:pt x="51004" y="6688"/>
                    </a:cubicBezTo>
                    <a:cubicBezTo>
                      <a:pt x="52098" y="7751"/>
                      <a:pt x="52858" y="9119"/>
                      <a:pt x="53223" y="10578"/>
                    </a:cubicBezTo>
                    <a:cubicBezTo>
                      <a:pt x="53588" y="12098"/>
                      <a:pt x="53588" y="13466"/>
                      <a:pt x="53375" y="13861"/>
                    </a:cubicBezTo>
                    <a:lnTo>
                      <a:pt x="53375" y="13891"/>
                    </a:lnTo>
                    <a:cubicBezTo>
                      <a:pt x="52858" y="14651"/>
                      <a:pt x="52646" y="15594"/>
                      <a:pt x="52828" y="16505"/>
                    </a:cubicBezTo>
                    <a:cubicBezTo>
                      <a:pt x="53010" y="17539"/>
                      <a:pt x="53497" y="18451"/>
                      <a:pt x="54226" y="19211"/>
                    </a:cubicBezTo>
                    <a:cubicBezTo>
                      <a:pt x="55260" y="20335"/>
                      <a:pt x="54226" y="22341"/>
                      <a:pt x="53314" y="24104"/>
                    </a:cubicBezTo>
                    <a:cubicBezTo>
                      <a:pt x="52585" y="25472"/>
                      <a:pt x="51946" y="26749"/>
                      <a:pt x="52250" y="27630"/>
                    </a:cubicBezTo>
                    <a:cubicBezTo>
                      <a:pt x="52767" y="28998"/>
                      <a:pt x="51642" y="30335"/>
                      <a:pt x="49971" y="32372"/>
                    </a:cubicBezTo>
                    <a:cubicBezTo>
                      <a:pt x="49606" y="32797"/>
                      <a:pt x="49211" y="33253"/>
                      <a:pt x="48816" y="33740"/>
                    </a:cubicBezTo>
                    <a:cubicBezTo>
                      <a:pt x="48572" y="34044"/>
                      <a:pt x="48329" y="34348"/>
                      <a:pt x="48086" y="34712"/>
                    </a:cubicBezTo>
                    <a:lnTo>
                      <a:pt x="48816" y="34712"/>
                    </a:lnTo>
                    <a:cubicBezTo>
                      <a:pt x="48998" y="34500"/>
                      <a:pt x="49150" y="34287"/>
                      <a:pt x="49302" y="34104"/>
                    </a:cubicBezTo>
                    <a:cubicBezTo>
                      <a:pt x="49667" y="33618"/>
                      <a:pt x="50062" y="33162"/>
                      <a:pt x="50427" y="32706"/>
                    </a:cubicBezTo>
                    <a:cubicBezTo>
                      <a:pt x="52250" y="30548"/>
                      <a:pt x="53436" y="29089"/>
                      <a:pt x="52828" y="27448"/>
                    </a:cubicBezTo>
                    <a:cubicBezTo>
                      <a:pt x="52615" y="26810"/>
                      <a:pt x="53223" y="25624"/>
                      <a:pt x="53861" y="24347"/>
                    </a:cubicBezTo>
                    <a:cubicBezTo>
                      <a:pt x="54864" y="22433"/>
                      <a:pt x="55989" y="20274"/>
                      <a:pt x="54682" y="18815"/>
                    </a:cubicBezTo>
                    <a:cubicBezTo>
                      <a:pt x="54044" y="18147"/>
                      <a:pt x="53618" y="17326"/>
                      <a:pt x="53436" y="16414"/>
                    </a:cubicBezTo>
                    <a:cubicBezTo>
                      <a:pt x="53284" y="15654"/>
                      <a:pt x="53436" y="14864"/>
                      <a:pt x="53861" y="14195"/>
                    </a:cubicBezTo>
                    <a:lnTo>
                      <a:pt x="53861" y="14165"/>
                    </a:lnTo>
                    <a:cubicBezTo>
                      <a:pt x="54135" y="13679"/>
                      <a:pt x="54196" y="12128"/>
                      <a:pt x="53770" y="10457"/>
                    </a:cubicBezTo>
                    <a:cubicBezTo>
                      <a:pt x="53405" y="8937"/>
                      <a:pt x="52646" y="7569"/>
                      <a:pt x="51582" y="6444"/>
                    </a:cubicBezTo>
                    <a:cubicBezTo>
                      <a:pt x="51187" y="6232"/>
                      <a:pt x="50761" y="6049"/>
                      <a:pt x="50366" y="5867"/>
                    </a:cubicBezTo>
                    <a:close/>
                    <a:moveTo>
                      <a:pt x="67083" y="24499"/>
                    </a:moveTo>
                    <a:cubicBezTo>
                      <a:pt x="67053" y="24834"/>
                      <a:pt x="66992" y="25138"/>
                      <a:pt x="66901" y="25442"/>
                    </a:cubicBezTo>
                    <a:cubicBezTo>
                      <a:pt x="66901" y="27600"/>
                      <a:pt x="65624" y="28785"/>
                      <a:pt x="64652" y="29727"/>
                    </a:cubicBezTo>
                    <a:cubicBezTo>
                      <a:pt x="64044" y="30275"/>
                      <a:pt x="63558" y="30731"/>
                      <a:pt x="63466" y="31308"/>
                    </a:cubicBezTo>
                    <a:cubicBezTo>
                      <a:pt x="63345" y="31946"/>
                      <a:pt x="62980" y="32554"/>
                      <a:pt x="62494" y="33010"/>
                    </a:cubicBezTo>
                    <a:cubicBezTo>
                      <a:pt x="61825" y="33618"/>
                      <a:pt x="61065" y="34135"/>
                      <a:pt x="60214" y="34469"/>
                    </a:cubicBezTo>
                    <a:lnTo>
                      <a:pt x="59819" y="34652"/>
                    </a:lnTo>
                    <a:lnTo>
                      <a:pt x="59697" y="34712"/>
                    </a:lnTo>
                    <a:lnTo>
                      <a:pt x="61035" y="34712"/>
                    </a:lnTo>
                    <a:cubicBezTo>
                      <a:pt x="61703" y="34378"/>
                      <a:pt x="62342" y="33952"/>
                      <a:pt x="62889" y="33436"/>
                    </a:cubicBezTo>
                    <a:cubicBezTo>
                      <a:pt x="63466" y="32889"/>
                      <a:pt x="63862" y="32190"/>
                      <a:pt x="64014" y="31399"/>
                    </a:cubicBezTo>
                    <a:cubicBezTo>
                      <a:pt x="64105" y="31004"/>
                      <a:pt x="64530" y="30639"/>
                      <a:pt x="65047" y="30123"/>
                    </a:cubicBezTo>
                    <a:cubicBezTo>
                      <a:pt x="66020" y="29241"/>
                      <a:pt x="67235" y="28056"/>
                      <a:pt x="67448" y="26080"/>
                    </a:cubicBezTo>
                    <a:cubicBezTo>
                      <a:pt x="67266" y="25168"/>
                      <a:pt x="67083" y="24499"/>
                      <a:pt x="67083" y="244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8" name="Google Shape;4878;p75"/>
            <p:cNvGrpSpPr/>
            <p:nvPr/>
          </p:nvGrpSpPr>
          <p:grpSpPr>
            <a:xfrm>
              <a:off x="4387657" y="3694416"/>
              <a:ext cx="1252400" cy="1473059"/>
              <a:chOff x="2634050" y="3784550"/>
              <a:chExt cx="1220425" cy="1435450"/>
            </a:xfrm>
          </p:grpSpPr>
          <p:sp>
            <p:nvSpPr>
              <p:cNvPr id="4879" name="Google Shape;4879;p75"/>
              <p:cNvSpPr/>
              <p:nvPr/>
            </p:nvSpPr>
            <p:spPr>
              <a:xfrm>
                <a:off x="3062625" y="4406125"/>
                <a:ext cx="486375" cy="813875"/>
              </a:xfrm>
              <a:custGeom>
                <a:avLst/>
                <a:gdLst/>
                <a:ahLst/>
                <a:cxnLst/>
                <a:rect l="l" t="t" r="r" b="b"/>
                <a:pathLst>
                  <a:path w="19455" h="32555" extrusionOk="0">
                    <a:moveTo>
                      <a:pt x="18390" y="32554"/>
                    </a:moveTo>
                    <a:cubicBezTo>
                      <a:pt x="15229" y="29059"/>
                      <a:pt x="12463" y="25259"/>
                      <a:pt x="10092" y="21186"/>
                    </a:cubicBezTo>
                    <a:cubicBezTo>
                      <a:pt x="1" y="3648"/>
                      <a:pt x="457" y="1095"/>
                      <a:pt x="457" y="1095"/>
                    </a:cubicBezTo>
                    <a:cubicBezTo>
                      <a:pt x="457" y="1095"/>
                      <a:pt x="578" y="1"/>
                      <a:pt x="1399" y="2554"/>
                    </a:cubicBezTo>
                    <a:cubicBezTo>
                      <a:pt x="2189" y="5107"/>
                      <a:pt x="6141" y="12706"/>
                      <a:pt x="11582" y="21855"/>
                    </a:cubicBezTo>
                    <a:cubicBezTo>
                      <a:pt x="13861" y="25655"/>
                      <a:pt x="16506" y="29241"/>
                      <a:pt x="19454" y="325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75"/>
              <p:cNvSpPr/>
              <p:nvPr/>
            </p:nvSpPr>
            <p:spPr>
              <a:xfrm>
                <a:off x="2820975" y="3784550"/>
                <a:ext cx="262200" cy="674025"/>
              </a:xfrm>
              <a:custGeom>
                <a:avLst/>
                <a:gdLst/>
                <a:ahLst/>
                <a:cxnLst/>
                <a:rect l="l" t="t" r="r" b="b"/>
                <a:pathLst>
                  <a:path w="10488" h="26961" extrusionOk="0">
                    <a:moveTo>
                      <a:pt x="10488" y="26961"/>
                    </a:moveTo>
                    <a:cubicBezTo>
                      <a:pt x="10488" y="19271"/>
                      <a:pt x="1" y="0"/>
                      <a:pt x="1" y="0"/>
                    </a:cubicBezTo>
                    <a:cubicBezTo>
                      <a:pt x="1" y="0"/>
                      <a:pt x="2524" y="10699"/>
                      <a:pt x="4834" y="17630"/>
                    </a:cubicBezTo>
                    <a:cubicBezTo>
                      <a:pt x="7174" y="24590"/>
                      <a:pt x="10488" y="26961"/>
                      <a:pt x="10488" y="26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1" name="Google Shape;4881;p75"/>
              <p:cNvSpPr/>
              <p:nvPr/>
            </p:nvSpPr>
            <p:spPr>
              <a:xfrm>
                <a:off x="3105950" y="4119650"/>
                <a:ext cx="137550" cy="398200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15928" extrusionOk="0">
                    <a:moveTo>
                      <a:pt x="4590" y="1"/>
                    </a:moveTo>
                    <a:cubicBezTo>
                      <a:pt x="4590" y="1"/>
                      <a:pt x="2493" y="5593"/>
                      <a:pt x="1277" y="9514"/>
                    </a:cubicBezTo>
                    <a:cubicBezTo>
                      <a:pt x="61" y="13405"/>
                      <a:pt x="0" y="15928"/>
                      <a:pt x="0" y="15928"/>
                    </a:cubicBezTo>
                    <a:cubicBezTo>
                      <a:pt x="5502" y="13314"/>
                      <a:pt x="4590" y="1"/>
                      <a:pt x="45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2" name="Google Shape;4882;p75"/>
              <p:cNvSpPr/>
              <p:nvPr/>
            </p:nvSpPr>
            <p:spPr>
              <a:xfrm>
                <a:off x="3220700" y="4311150"/>
                <a:ext cx="286500" cy="433150"/>
              </a:xfrm>
              <a:custGeom>
                <a:avLst/>
                <a:gdLst/>
                <a:ahLst/>
                <a:cxnLst/>
                <a:rect l="l" t="t" r="r" b="b"/>
                <a:pathLst>
                  <a:path w="11460" h="17326" extrusionOk="0">
                    <a:moveTo>
                      <a:pt x="0" y="17326"/>
                    </a:moveTo>
                    <a:cubicBezTo>
                      <a:pt x="4408" y="14985"/>
                      <a:pt x="11459" y="0"/>
                      <a:pt x="11459" y="0"/>
                    </a:cubicBezTo>
                    <a:cubicBezTo>
                      <a:pt x="11459" y="0"/>
                      <a:pt x="6018" y="5563"/>
                      <a:pt x="3131" y="9879"/>
                    </a:cubicBezTo>
                    <a:cubicBezTo>
                      <a:pt x="243" y="14225"/>
                      <a:pt x="0" y="17326"/>
                      <a:pt x="0" y="173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3" name="Google Shape;4883;p75"/>
              <p:cNvSpPr/>
              <p:nvPr/>
            </p:nvSpPr>
            <p:spPr>
              <a:xfrm>
                <a:off x="3163700" y="4172850"/>
                <a:ext cx="215825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18542" extrusionOk="0">
                    <a:moveTo>
                      <a:pt x="122" y="18542"/>
                    </a:moveTo>
                    <a:cubicBezTo>
                      <a:pt x="3952" y="17326"/>
                      <a:pt x="8633" y="0"/>
                      <a:pt x="8633" y="0"/>
                    </a:cubicBezTo>
                    <a:cubicBezTo>
                      <a:pt x="8633" y="0"/>
                      <a:pt x="3435" y="8420"/>
                      <a:pt x="1733" y="12645"/>
                    </a:cubicBezTo>
                    <a:cubicBezTo>
                      <a:pt x="0" y="16839"/>
                      <a:pt x="122" y="18542"/>
                      <a:pt x="122" y="185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4" name="Google Shape;4884;p75"/>
              <p:cNvSpPr/>
              <p:nvPr/>
            </p:nvSpPr>
            <p:spPr>
              <a:xfrm>
                <a:off x="3286050" y="4423600"/>
                <a:ext cx="285725" cy="440775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17631" extrusionOk="0">
                    <a:moveTo>
                      <a:pt x="0" y="17569"/>
                    </a:moveTo>
                    <a:cubicBezTo>
                      <a:pt x="1459" y="17630"/>
                      <a:pt x="3040" y="15776"/>
                      <a:pt x="5167" y="11065"/>
                    </a:cubicBezTo>
                    <a:cubicBezTo>
                      <a:pt x="7265" y="6323"/>
                      <a:pt x="11429" y="1"/>
                      <a:pt x="11429" y="1"/>
                    </a:cubicBezTo>
                    <a:cubicBezTo>
                      <a:pt x="11429" y="1"/>
                      <a:pt x="5563" y="6171"/>
                      <a:pt x="3040" y="10761"/>
                    </a:cubicBezTo>
                    <a:cubicBezTo>
                      <a:pt x="517" y="15381"/>
                      <a:pt x="0" y="17569"/>
                      <a:pt x="0" y="175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5" name="Google Shape;4885;p75"/>
              <p:cNvSpPr/>
              <p:nvPr/>
            </p:nvSpPr>
            <p:spPr>
              <a:xfrm>
                <a:off x="3479825" y="4874225"/>
                <a:ext cx="312325" cy="279650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1186" extrusionOk="0">
                    <a:moveTo>
                      <a:pt x="4651" y="6079"/>
                    </a:moveTo>
                    <a:cubicBezTo>
                      <a:pt x="669" y="8906"/>
                      <a:pt x="0" y="11186"/>
                      <a:pt x="0" y="11186"/>
                    </a:cubicBezTo>
                    <a:cubicBezTo>
                      <a:pt x="4681" y="10213"/>
                      <a:pt x="12493" y="0"/>
                      <a:pt x="12493" y="0"/>
                    </a:cubicBezTo>
                    <a:cubicBezTo>
                      <a:pt x="12493" y="0"/>
                      <a:pt x="8663" y="3222"/>
                      <a:pt x="4651" y="60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6" name="Google Shape;4886;p75"/>
              <p:cNvSpPr/>
              <p:nvPr/>
            </p:nvSpPr>
            <p:spPr>
              <a:xfrm>
                <a:off x="3496525" y="5004175"/>
                <a:ext cx="345025" cy="203675"/>
              </a:xfrm>
              <a:custGeom>
                <a:avLst/>
                <a:gdLst/>
                <a:ahLst/>
                <a:cxnLst/>
                <a:rect l="l" t="t" r="r" b="b"/>
                <a:pathLst>
                  <a:path w="13801" h="8147" extrusionOk="0">
                    <a:moveTo>
                      <a:pt x="13800" y="0"/>
                    </a:moveTo>
                    <a:cubicBezTo>
                      <a:pt x="13800" y="0"/>
                      <a:pt x="9819" y="3678"/>
                      <a:pt x="6384" y="3951"/>
                    </a:cubicBezTo>
                    <a:cubicBezTo>
                      <a:pt x="2919" y="4255"/>
                      <a:pt x="1" y="6748"/>
                      <a:pt x="1" y="6748"/>
                    </a:cubicBezTo>
                    <a:cubicBezTo>
                      <a:pt x="7843" y="8146"/>
                      <a:pt x="13800" y="0"/>
                      <a:pt x="138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75"/>
              <p:cNvSpPr/>
              <p:nvPr/>
            </p:nvSpPr>
            <p:spPr>
              <a:xfrm>
                <a:off x="3386350" y="4582425"/>
                <a:ext cx="323725" cy="457475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18299" extrusionOk="0">
                    <a:moveTo>
                      <a:pt x="0" y="18086"/>
                    </a:moveTo>
                    <a:cubicBezTo>
                      <a:pt x="1703" y="18299"/>
                      <a:pt x="5380" y="15137"/>
                      <a:pt x="6931" y="10700"/>
                    </a:cubicBezTo>
                    <a:cubicBezTo>
                      <a:pt x="8481" y="6232"/>
                      <a:pt x="12949" y="0"/>
                      <a:pt x="12949" y="0"/>
                    </a:cubicBezTo>
                    <a:cubicBezTo>
                      <a:pt x="12949" y="0"/>
                      <a:pt x="6809" y="6201"/>
                      <a:pt x="5016" y="10396"/>
                    </a:cubicBezTo>
                    <a:cubicBezTo>
                      <a:pt x="3253" y="14560"/>
                      <a:pt x="0" y="18086"/>
                      <a:pt x="0" y="18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8" name="Google Shape;4888;p75"/>
              <p:cNvSpPr/>
              <p:nvPr/>
            </p:nvSpPr>
            <p:spPr>
              <a:xfrm>
                <a:off x="3333925" y="4476800"/>
                <a:ext cx="335875" cy="484825"/>
              </a:xfrm>
              <a:custGeom>
                <a:avLst/>
                <a:gdLst/>
                <a:ahLst/>
                <a:cxnLst/>
                <a:rect l="l" t="t" r="r" b="b"/>
                <a:pathLst>
                  <a:path w="13435" h="19393" extrusionOk="0">
                    <a:moveTo>
                      <a:pt x="0" y="19180"/>
                    </a:moveTo>
                    <a:cubicBezTo>
                      <a:pt x="1368" y="19393"/>
                      <a:pt x="4407" y="15320"/>
                      <a:pt x="6414" y="10639"/>
                    </a:cubicBezTo>
                    <a:cubicBezTo>
                      <a:pt x="8389" y="5988"/>
                      <a:pt x="13435" y="0"/>
                      <a:pt x="13435" y="0"/>
                    </a:cubicBezTo>
                    <a:cubicBezTo>
                      <a:pt x="10912" y="2098"/>
                      <a:pt x="8632" y="4469"/>
                      <a:pt x="6657" y="7052"/>
                    </a:cubicBezTo>
                    <a:cubicBezTo>
                      <a:pt x="3496" y="11277"/>
                      <a:pt x="0" y="19180"/>
                      <a:pt x="0" y="191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9" name="Google Shape;4889;p75"/>
              <p:cNvSpPr/>
              <p:nvPr/>
            </p:nvSpPr>
            <p:spPr>
              <a:xfrm>
                <a:off x="3437250" y="4744275"/>
                <a:ext cx="358700" cy="360975"/>
              </a:xfrm>
              <a:custGeom>
                <a:avLst/>
                <a:gdLst/>
                <a:ahLst/>
                <a:cxnLst/>
                <a:rect l="l" t="t" r="r" b="b"/>
                <a:pathLst>
                  <a:path w="14348" h="14439" extrusionOk="0">
                    <a:moveTo>
                      <a:pt x="1" y="14439"/>
                    </a:moveTo>
                    <a:cubicBezTo>
                      <a:pt x="4044" y="13952"/>
                      <a:pt x="14348" y="1"/>
                      <a:pt x="14348" y="1"/>
                    </a:cubicBezTo>
                    <a:cubicBezTo>
                      <a:pt x="14348" y="1"/>
                      <a:pt x="11187" y="2250"/>
                      <a:pt x="6293" y="6475"/>
                    </a:cubicBezTo>
                    <a:cubicBezTo>
                      <a:pt x="1430" y="10700"/>
                      <a:pt x="1" y="14439"/>
                      <a:pt x="1" y="144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0" name="Google Shape;4890;p75"/>
              <p:cNvSpPr/>
              <p:nvPr/>
            </p:nvSpPr>
            <p:spPr>
              <a:xfrm>
                <a:off x="3336200" y="5146250"/>
                <a:ext cx="136050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2950" extrusionOk="0">
                    <a:moveTo>
                      <a:pt x="0" y="2949"/>
                    </a:moveTo>
                    <a:lnTo>
                      <a:pt x="3405" y="2949"/>
                    </a:lnTo>
                    <a:cubicBezTo>
                      <a:pt x="4195" y="2068"/>
                      <a:pt x="4894" y="1095"/>
                      <a:pt x="5441" y="1"/>
                    </a:cubicBezTo>
                    <a:cubicBezTo>
                      <a:pt x="4195" y="305"/>
                      <a:pt x="2189" y="1460"/>
                      <a:pt x="0" y="29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75"/>
              <p:cNvSpPr/>
              <p:nvPr/>
            </p:nvSpPr>
            <p:spPr>
              <a:xfrm>
                <a:off x="2926600" y="4998075"/>
                <a:ext cx="449125" cy="125425"/>
              </a:xfrm>
              <a:custGeom>
                <a:avLst/>
                <a:gdLst/>
                <a:ahLst/>
                <a:cxnLst/>
                <a:rect l="l" t="t" r="r" b="b"/>
                <a:pathLst>
                  <a:path w="17965" h="5017" extrusionOk="0">
                    <a:moveTo>
                      <a:pt x="17965" y="1065"/>
                    </a:moveTo>
                    <a:cubicBezTo>
                      <a:pt x="16962" y="1"/>
                      <a:pt x="14773" y="62"/>
                      <a:pt x="10913" y="1247"/>
                    </a:cubicBezTo>
                    <a:cubicBezTo>
                      <a:pt x="7053" y="2432"/>
                      <a:pt x="1" y="4864"/>
                      <a:pt x="1" y="4864"/>
                    </a:cubicBezTo>
                    <a:cubicBezTo>
                      <a:pt x="1" y="4864"/>
                      <a:pt x="2524" y="5016"/>
                      <a:pt x="6658" y="4165"/>
                    </a:cubicBezTo>
                    <a:cubicBezTo>
                      <a:pt x="10761" y="3284"/>
                      <a:pt x="17965" y="1065"/>
                      <a:pt x="17965" y="10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2" name="Google Shape;4892;p75"/>
              <p:cNvSpPr/>
              <p:nvPr/>
            </p:nvSpPr>
            <p:spPr>
              <a:xfrm>
                <a:off x="3048950" y="5061925"/>
                <a:ext cx="376925" cy="158075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6323" extrusionOk="0">
                    <a:moveTo>
                      <a:pt x="1" y="6322"/>
                    </a:moveTo>
                    <a:lnTo>
                      <a:pt x="3922" y="6322"/>
                    </a:lnTo>
                    <a:cubicBezTo>
                      <a:pt x="8876" y="4407"/>
                      <a:pt x="15077" y="1246"/>
                      <a:pt x="15077" y="1246"/>
                    </a:cubicBezTo>
                    <a:cubicBezTo>
                      <a:pt x="12007" y="0"/>
                      <a:pt x="4773" y="3617"/>
                      <a:pt x="1" y="6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3" name="Google Shape;4893;p75"/>
              <p:cNvSpPr/>
              <p:nvPr/>
            </p:nvSpPr>
            <p:spPr>
              <a:xfrm>
                <a:off x="3447150" y="5180450"/>
                <a:ext cx="494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582" extrusionOk="0">
                    <a:moveTo>
                      <a:pt x="0" y="1581"/>
                    </a:moveTo>
                    <a:lnTo>
                      <a:pt x="1702" y="1581"/>
                    </a:lnTo>
                    <a:cubicBezTo>
                      <a:pt x="1824" y="1065"/>
                      <a:pt x="1915" y="518"/>
                      <a:pt x="1976" y="1"/>
                    </a:cubicBezTo>
                    <a:cubicBezTo>
                      <a:pt x="1216" y="396"/>
                      <a:pt x="547" y="943"/>
                      <a:pt x="0" y="15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4" name="Google Shape;4894;p75"/>
              <p:cNvSpPr/>
              <p:nvPr/>
            </p:nvSpPr>
            <p:spPr>
              <a:xfrm>
                <a:off x="3542875" y="5156900"/>
                <a:ext cx="3116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12464" h="2524" extrusionOk="0">
                    <a:moveTo>
                      <a:pt x="4743" y="1125"/>
                    </a:moveTo>
                    <a:cubicBezTo>
                      <a:pt x="3071" y="1186"/>
                      <a:pt x="1460" y="1672"/>
                      <a:pt x="1" y="2523"/>
                    </a:cubicBezTo>
                    <a:lnTo>
                      <a:pt x="6506" y="2523"/>
                    </a:lnTo>
                    <a:cubicBezTo>
                      <a:pt x="8573" y="1855"/>
                      <a:pt x="10548" y="1004"/>
                      <a:pt x="12463" y="1"/>
                    </a:cubicBezTo>
                    <a:cubicBezTo>
                      <a:pt x="12463" y="1"/>
                      <a:pt x="7782" y="943"/>
                      <a:pt x="4743" y="1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5" name="Google Shape;4895;p75"/>
              <p:cNvSpPr/>
              <p:nvPr/>
            </p:nvSpPr>
            <p:spPr>
              <a:xfrm>
                <a:off x="2653050" y="4300500"/>
                <a:ext cx="450650" cy="218125"/>
              </a:xfrm>
              <a:custGeom>
                <a:avLst/>
                <a:gdLst/>
                <a:ahLst/>
                <a:cxnLst/>
                <a:rect l="l" t="t" r="r" b="b"/>
                <a:pathLst>
                  <a:path w="18026" h="8725" extrusionOk="0">
                    <a:moveTo>
                      <a:pt x="7296" y="5563"/>
                    </a:moveTo>
                    <a:cubicBezTo>
                      <a:pt x="10578" y="7478"/>
                      <a:pt x="14256" y="8572"/>
                      <a:pt x="18025" y="8724"/>
                    </a:cubicBezTo>
                    <a:cubicBezTo>
                      <a:pt x="17387" y="7508"/>
                      <a:pt x="14499" y="6505"/>
                      <a:pt x="9575" y="4803"/>
                    </a:cubicBezTo>
                    <a:cubicBezTo>
                      <a:pt x="4651" y="3131"/>
                      <a:pt x="1" y="1"/>
                      <a:pt x="1" y="1"/>
                    </a:cubicBezTo>
                    <a:cubicBezTo>
                      <a:pt x="1" y="1"/>
                      <a:pt x="1794" y="2341"/>
                      <a:pt x="7296" y="55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6" name="Google Shape;4896;p75"/>
              <p:cNvSpPr/>
              <p:nvPr/>
            </p:nvSpPr>
            <p:spPr>
              <a:xfrm>
                <a:off x="2634050" y="4445650"/>
                <a:ext cx="520550" cy="1732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6931" extrusionOk="0">
                    <a:moveTo>
                      <a:pt x="20822" y="6930"/>
                    </a:moveTo>
                    <a:cubicBezTo>
                      <a:pt x="20062" y="5684"/>
                      <a:pt x="16171" y="4225"/>
                      <a:pt x="11703" y="3526"/>
                    </a:cubicBezTo>
                    <a:cubicBezTo>
                      <a:pt x="7204" y="2827"/>
                      <a:pt x="1" y="0"/>
                      <a:pt x="1" y="0"/>
                    </a:cubicBezTo>
                    <a:cubicBezTo>
                      <a:pt x="2827" y="1824"/>
                      <a:pt x="5776" y="3435"/>
                      <a:pt x="8846" y="4772"/>
                    </a:cubicBezTo>
                    <a:cubicBezTo>
                      <a:pt x="13709" y="6839"/>
                      <a:pt x="20822" y="6930"/>
                      <a:pt x="20822" y="69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7" name="Google Shape;4897;p75"/>
              <p:cNvSpPr/>
              <p:nvPr/>
            </p:nvSpPr>
            <p:spPr>
              <a:xfrm>
                <a:off x="2694075" y="4609775"/>
                <a:ext cx="522075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20883" h="4895" extrusionOk="0">
                    <a:moveTo>
                      <a:pt x="20883" y="4894"/>
                    </a:moveTo>
                    <a:cubicBezTo>
                      <a:pt x="18998" y="2706"/>
                      <a:pt x="15655" y="1764"/>
                      <a:pt x="11582" y="1551"/>
                    </a:cubicBezTo>
                    <a:cubicBezTo>
                      <a:pt x="7478" y="1369"/>
                      <a:pt x="1" y="1"/>
                      <a:pt x="1" y="1"/>
                    </a:cubicBezTo>
                    <a:cubicBezTo>
                      <a:pt x="2919" y="1460"/>
                      <a:pt x="6019" y="2584"/>
                      <a:pt x="9211" y="3344"/>
                    </a:cubicBezTo>
                    <a:cubicBezTo>
                      <a:pt x="13041" y="4195"/>
                      <a:pt x="16962" y="4712"/>
                      <a:pt x="20883" y="48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8" name="Google Shape;4898;p75"/>
              <p:cNvSpPr/>
              <p:nvPr/>
            </p:nvSpPr>
            <p:spPr>
              <a:xfrm>
                <a:off x="2727525" y="4765550"/>
                <a:ext cx="554750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22190" h="4895" extrusionOk="0">
                    <a:moveTo>
                      <a:pt x="22189" y="3648"/>
                    </a:moveTo>
                    <a:cubicBezTo>
                      <a:pt x="20700" y="1308"/>
                      <a:pt x="15259" y="2159"/>
                      <a:pt x="11064" y="2584"/>
                    </a:cubicBezTo>
                    <a:cubicBezTo>
                      <a:pt x="6900" y="2980"/>
                      <a:pt x="0" y="1"/>
                      <a:pt x="0" y="1"/>
                    </a:cubicBezTo>
                    <a:cubicBezTo>
                      <a:pt x="0" y="1"/>
                      <a:pt x="4256" y="3223"/>
                      <a:pt x="9514" y="4074"/>
                    </a:cubicBezTo>
                    <a:cubicBezTo>
                      <a:pt x="14803" y="4894"/>
                      <a:pt x="22189" y="3648"/>
                      <a:pt x="22189" y="36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9" name="Google Shape;4899;p75"/>
              <p:cNvSpPr/>
              <p:nvPr/>
            </p:nvSpPr>
            <p:spPr>
              <a:xfrm>
                <a:off x="2794400" y="4888650"/>
                <a:ext cx="53345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21338" h="3801" extrusionOk="0">
                    <a:moveTo>
                      <a:pt x="21338" y="2250"/>
                    </a:moveTo>
                    <a:cubicBezTo>
                      <a:pt x="20244" y="1338"/>
                      <a:pt x="18845" y="852"/>
                      <a:pt x="17386" y="852"/>
                    </a:cubicBezTo>
                    <a:cubicBezTo>
                      <a:pt x="14864" y="822"/>
                      <a:pt x="12554" y="1369"/>
                      <a:pt x="8055" y="518"/>
                    </a:cubicBezTo>
                    <a:cubicBezTo>
                      <a:pt x="5380" y="1"/>
                      <a:pt x="2614" y="122"/>
                      <a:pt x="0" y="913"/>
                    </a:cubicBezTo>
                    <a:cubicBezTo>
                      <a:pt x="1094" y="943"/>
                      <a:pt x="2189" y="1034"/>
                      <a:pt x="3252" y="1217"/>
                    </a:cubicBezTo>
                    <a:cubicBezTo>
                      <a:pt x="5076" y="1490"/>
                      <a:pt x="6687" y="2341"/>
                      <a:pt x="11915" y="3253"/>
                    </a:cubicBezTo>
                    <a:cubicBezTo>
                      <a:pt x="15107" y="3800"/>
                      <a:pt x="18359" y="3436"/>
                      <a:pt x="21338" y="22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0" name="Google Shape;4900;p75"/>
            <p:cNvGrpSpPr/>
            <p:nvPr/>
          </p:nvGrpSpPr>
          <p:grpSpPr>
            <a:xfrm>
              <a:off x="4159060" y="4439610"/>
              <a:ext cx="701773" cy="702653"/>
              <a:chOff x="5856000" y="4600650"/>
              <a:chExt cx="618575" cy="619350"/>
            </a:xfrm>
          </p:grpSpPr>
          <p:sp>
            <p:nvSpPr>
              <p:cNvPr id="4901" name="Google Shape;4901;p75"/>
              <p:cNvSpPr/>
              <p:nvPr/>
            </p:nvSpPr>
            <p:spPr>
              <a:xfrm>
                <a:off x="5909200" y="5028475"/>
                <a:ext cx="438475" cy="120100"/>
              </a:xfrm>
              <a:custGeom>
                <a:avLst/>
                <a:gdLst/>
                <a:ahLst/>
                <a:cxnLst/>
                <a:rect l="l" t="t" r="r" b="b"/>
                <a:pathLst>
                  <a:path w="17539" h="4804" extrusionOk="0">
                    <a:moveTo>
                      <a:pt x="3617" y="4469"/>
                    </a:moveTo>
                    <a:cubicBezTo>
                      <a:pt x="5380" y="4803"/>
                      <a:pt x="8085" y="4317"/>
                      <a:pt x="11915" y="2827"/>
                    </a:cubicBezTo>
                    <a:cubicBezTo>
                      <a:pt x="15745" y="1338"/>
                      <a:pt x="17538" y="3952"/>
                      <a:pt x="17538" y="3952"/>
                    </a:cubicBezTo>
                    <a:cubicBezTo>
                      <a:pt x="17447" y="3648"/>
                      <a:pt x="17356" y="3344"/>
                      <a:pt x="17234" y="3040"/>
                    </a:cubicBezTo>
                    <a:cubicBezTo>
                      <a:pt x="16201" y="1"/>
                      <a:pt x="13678" y="1855"/>
                      <a:pt x="7174" y="1642"/>
                    </a:cubicBezTo>
                    <a:cubicBezTo>
                      <a:pt x="7022" y="1642"/>
                      <a:pt x="6870" y="1642"/>
                      <a:pt x="6718" y="1612"/>
                    </a:cubicBezTo>
                    <a:lnTo>
                      <a:pt x="5228" y="2615"/>
                    </a:lnTo>
                    <a:cubicBezTo>
                      <a:pt x="3040" y="4104"/>
                      <a:pt x="0" y="1672"/>
                      <a:pt x="0" y="1672"/>
                    </a:cubicBezTo>
                    <a:cubicBezTo>
                      <a:pt x="0" y="1672"/>
                      <a:pt x="1915" y="4165"/>
                      <a:pt x="3617" y="446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2" name="Google Shape;4902;p75"/>
              <p:cNvSpPr/>
              <p:nvPr/>
            </p:nvSpPr>
            <p:spPr>
              <a:xfrm>
                <a:off x="6325600" y="4613575"/>
                <a:ext cx="148975" cy="42177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16871" extrusionOk="0">
                    <a:moveTo>
                      <a:pt x="791" y="15685"/>
                    </a:moveTo>
                    <a:cubicBezTo>
                      <a:pt x="791" y="15685"/>
                      <a:pt x="3041" y="14408"/>
                      <a:pt x="4500" y="8177"/>
                    </a:cubicBezTo>
                    <a:cubicBezTo>
                      <a:pt x="5959" y="1916"/>
                      <a:pt x="5533" y="1"/>
                      <a:pt x="5533" y="1"/>
                    </a:cubicBezTo>
                    <a:cubicBezTo>
                      <a:pt x="4135" y="2432"/>
                      <a:pt x="2858" y="4925"/>
                      <a:pt x="1734" y="7508"/>
                    </a:cubicBezTo>
                    <a:cubicBezTo>
                      <a:pt x="700" y="9879"/>
                      <a:pt x="92" y="12402"/>
                      <a:pt x="1" y="15016"/>
                    </a:cubicBezTo>
                    <a:cubicBezTo>
                      <a:pt x="1" y="15016"/>
                      <a:pt x="92" y="16870"/>
                      <a:pt x="791" y="1568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3" name="Google Shape;4903;p75"/>
              <p:cNvSpPr/>
              <p:nvPr/>
            </p:nvSpPr>
            <p:spPr>
              <a:xfrm>
                <a:off x="6343100" y="4672850"/>
                <a:ext cx="120075" cy="33590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13436" extrusionOk="0">
                    <a:moveTo>
                      <a:pt x="4803" y="1"/>
                    </a:moveTo>
                    <a:cubicBezTo>
                      <a:pt x="3252" y="3131"/>
                      <a:pt x="334" y="9514"/>
                      <a:pt x="0" y="13435"/>
                    </a:cubicBezTo>
                    <a:lnTo>
                      <a:pt x="91" y="13314"/>
                    </a:lnTo>
                    <a:cubicBezTo>
                      <a:pt x="91" y="13314"/>
                      <a:pt x="2341" y="12037"/>
                      <a:pt x="3800" y="5806"/>
                    </a:cubicBezTo>
                    <a:cubicBezTo>
                      <a:pt x="4255" y="3891"/>
                      <a:pt x="4590" y="1946"/>
                      <a:pt x="48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4" name="Google Shape;4904;p75"/>
              <p:cNvSpPr/>
              <p:nvPr/>
            </p:nvSpPr>
            <p:spPr>
              <a:xfrm>
                <a:off x="6235175" y="4600650"/>
                <a:ext cx="131500" cy="431650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17266" extrusionOk="0">
                    <a:moveTo>
                      <a:pt x="4013" y="15898"/>
                    </a:moveTo>
                    <a:cubicBezTo>
                      <a:pt x="4013" y="15898"/>
                      <a:pt x="5259" y="13649"/>
                      <a:pt x="3314" y="7539"/>
                    </a:cubicBezTo>
                    <a:cubicBezTo>
                      <a:pt x="1338" y="1430"/>
                      <a:pt x="1" y="1"/>
                      <a:pt x="1" y="1"/>
                    </a:cubicBezTo>
                    <a:cubicBezTo>
                      <a:pt x="62" y="2797"/>
                      <a:pt x="244" y="5594"/>
                      <a:pt x="578" y="8360"/>
                    </a:cubicBezTo>
                    <a:cubicBezTo>
                      <a:pt x="913" y="10943"/>
                      <a:pt x="1703" y="13436"/>
                      <a:pt x="2980" y="15685"/>
                    </a:cubicBezTo>
                    <a:cubicBezTo>
                      <a:pt x="2980" y="15685"/>
                      <a:pt x="3983" y="17266"/>
                      <a:pt x="4013" y="15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5" name="Google Shape;4905;p75"/>
              <p:cNvSpPr/>
              <p:nvPr/>
            </p:nvSpPr>
            <p:spPr>
              <a:xfrm>
                <a:off x="6264825" y="4651575"/>
                <a:ext cx="101850" cy="349575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3983" extrusionOk="0">
                    <a:moveTo>
                      <a:pt x="31" y="0"/>
                    </a:moveTo>
                    <a:cubicBezTo>
                      <a:pt x="304" y="3466"/>
                      <a:pt x="1064" y="10457"/>
                      <a:pt x="2797" y="13982"/>
                    </a:cubicBezTo>
                    <a:lnTo>
                      <a:pt x="2797" y="13861"/>
                    </a:lnTo>
                    <a:cubicBezTo>
                      <a:pt x="2797" y="13800"/>
                      <a:pt x="4073" y="11612"/>
                      <a:pt x="2098" y="5502"/>
                    </a:cubicBezTo>
                    <a:cubicBezTo>
                      <a:pt x="1520" y="3618"/>
                      <a:pt x="821" y="1794"/>
                      <a:pt x="0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6" name="Google Shape;4906;p75"/>
              <p:cNvSpPr/>
              <p:nvPr/>
            </p:nvSpPr>
            <p:spPr>
              <a:xfrm>
                <a:off x="6029250" y="4702475"/>
                <a:ext cx="30855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12342" h="12737" extrusionOk="0">
                    <a:moveTo>
                      <a:pt x="11642" y="11551"/>
                    </a:moveTo>
                    <a:cubicBezTo>
                      <a:pt x="11642" y="11551"/>
                      <a:pt x="11551" y="8968"/>
                      <a:pt x="6718" y="4743"/>
                    </a:cubicBezTo>
                    <a:cubicBezTo>
                      <a:pt x="1885" y="518"/>
                      <a:pt x="1" y="1"/>
                      <a:pt x="1" y="1"/>
                    </a:cubicBezTo>
                    <a:cubicBezTo>
                      <a:pt x="1490" y="2372"/>
                      <a:pt x="3101" y="4651"/>
                      <a:pt x="4834" y="6870"/>
                    </a:cubicBezTo>
                    <a:cubicBezTo>
                      <a:pt x="6445" y="8907"/>
                      <a:pt x="8420" y="10639"/>
                      <a:pt x="10639" y="11916"/>
                    </a:cubicBezTo>
                    <a:cubicBezTo>
                      <a:pt x="10639" y="11916"/>
                      <a:pt x="12341" y="12737"/>
                      <a:pt x="11642" y="1155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7" name="Google Shape;4907;p75"/>
              <p:cNvSpPr/>
              <p:nvPr/>
            </p:nvSpPr>
            <p:spPr>
              <a:xfrm>
                <a:off x="6081675" y="4730600"/>
                <a:ext cx="240150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0548" extrusionOk="0">
                    <a:moveTo>
                      <a:pt x="1" y="1"/>
                    </a:moveTo>
                    <a:cubicBezTo>
                      <a:pt x="2037" y="2858"/>
                      <a:pt x="6262" y="8420"/>
                      <a:pt x="9606" y="10548"/>
                    </a:cubicBezTo>
                    <a:cubicBezTo>
                      <a:pt x="9576" y="10517"/>
                      <a:pt x="9576" y="10457"/>
                      <a:pt x="9545" y="10426"/>
                    </a:cubicBezTo>
                    <a:cubicBezTo>
                      <a:pt x="9545" y="10426"/>
                      <a:pt x="9454" y="7843"/>
                      <a:pt x="4621" y="3618"/>
                    </a:cubicBezTo>
                    <a:cubicBezTo>
                      <a:pt x="3162" y="2311"/>
                      <a:pt x="1612" y="1095"/>
                      <a:pt x="1" y="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8" name="Google Shape;4908;p75"/>
              <p:cNvSpPr/>
              <p:nvPr/>
            </p:nvSpPr>
            <p:spPr>
              <a:xfrm>
                <a:off x="5911475" y="4850675"/>
                <a:ext cx="417200" cy="160350"/>
              </a:xfrm>
              <a:custGeom>
                <a:avLst/>
                <a:gdLst/>
                <a:ahLst/>
                <a:cxnLst/>
                <a:rect l="l" t="t" r="r" b="b"/>
                <a:pathLst>
                  <a:path w="16688" h="6414" extrusionOk="0">
                    <a:moveTo>
                      <a:pt x="15533" y="5623"/>
                    </a:moveTo>
                    <a:cubicBezTo>
                      <a:pt x="15533" y="5623"/>
                      <a:pt x="14317" y="3344"/>
                      <a:pt x="8116" y="1672"/>
                    </a:cubicBezTo>
                    <a:cubicBezTo>
                      <a:pt x="1915" y="0"/>
                      <a:pt x="0" y="365"/>
                      <a:pt x="0" y="365"/>
                    </a:cubicBezTo>
                    <a:cubicBezTo>
                      <a:pt x="2402" y="1824"/>
                      <a:pt x="4833" y="3192"/>
                      <a:pt x="7356" y="4407"/>
                    </a:cubicBezTo>
                    <a:cubicBezTo>
                      <a:pt x="9697" y="5532"/>
                      <a:pt x="12219" y="6231"/>
                      <a:pt x="14803" y="6414"/>
                    </a:cubicBezTo>
                    <a:cubicBezTo>
                      <a:pt x="14803" y="6414"/>
                      <a:pt x="16688" y="6414"/>
                      <a:pt x="15533" y="565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9" name="Google Shape;4909;p75"/>
              <p:cNvSpPr/>
              <p:nvPr/>
            </p:nvSpPr>
            <p:spPr>
              <a:xfrm>
                <a:off x="5970750" y="4862075"/>
                <a:ext cx="332100" cy="131475"/>
              </a:xfrm>
              <a:custGeom>
                <a:avLst/>
                <a:gdLst/>
                <a:ahLst/>
                <a:cxnLst/>
                <a:rect l="l" t="t" r="r" b="b"/>
                <a:pathLst>
                  <a:path w="13284" h="5259" extrusionOk="0">
                    <a:moveTo>
                      <a:pt x="0" y="0"/>
                    </a:moveTo>
                    <a:cubicBezTo>
                      <a:pt x="3070" y="1672"/>
                      <a:pt x="9332" y="4803"/>
                      <a:pt x="13283" y="5258"/>
                    </a:cubicBezTo>
                    <a:cubicBezTo>
                      <a:pt x="13222" y="5228"/>
                      <a:pt x="13192" y="5198"/>
                      <a:pt x="13162" y="5167"/>
                    </a:cubicBezTo>
                    <a:cubicBezTo>
                      <a:pt x="13162" y="5167"/>
                      <a:pt x="11946" y="2888"/>
                      <a:pt x="5745" y="1216"/>
                    </a:cubicBezTo>
                    <a:cubicBezTo>
                      <a:pt x="3860" y="699"/>
                      <a:pt x="1946" y="274"/>
                      <a:pt x="0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0" name="Google Shape;4910;p75"/>
              <p:cNvSpPr/>
              <p:nvPr/>
            </p:nvSpPr>
            <p:spPr>
              <a:xfrm>
                <a:off x="5856000" y="4907650"/>
                <a:ext cx="586650" cy="312350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2494" extrusionOk="0">
                    <a:moveTo>
                      <a:pt x="21764" y="6323"/>
                    </a:moveTo>
                    <a:cubicBezTo>
                      <a:pt x="20852" y="3770"/>
                      <a:pt x="19666" y="2372"/>
                      <a:pt x="15563" y="3192"/>
                    </a:cubicBezTo>
                    <a:cubicBezTo>
                      <a:pt x="11490" y="4013"/>
                      <a:pt x="7599" y="3891"/>
                      <a:pt x="5198" y="3192"/>
                    </a:cubicBezTo>
                    <a:cubicBezTo>
                      <a:pt x="2797" y="2493"/>
                      <a:pt x="0" y="1"/>
                      <a:pt x="0" y="1"/>
                    </a:cubicBezTo>
                    <a:cubicBezTo>
                      <a:pt x="0" y="1"/>
                      <a:pt x="2827" y="6262"/>
                      <a:pt x="9302" y="6475"/>
                    </a:cubicBezTo>
                    <a:cubicBezTo>
                      <a:pt x="15806" y="6688"/>
                      <a:pt x="18329" y="4834"/>
                      <a:pt x="19362" y="7873"/>
                    </a:cubicBezTo>
                    <a:cubicBezTo>
                      <a:pt x="20305" y="10548"/>
                      <a:pt x="19910" y="11399"/>
                      <a:pt x="20791" y="12493"/>
                    </a:cubicBezTo>
                    <a:lnTo>
                      <a:pt x="23466" y="12493"/>
                    </a:lnTo>
                    <a:cubicBezTo>
                      <a:pt x="22919" y="10305"/>
                      <a:pt x="22250" y="7660"/>
                      <a:pt x="21764" y="6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11" name="Google Shape;4911;p75"/>
          <p:cNvSpPr/>
          <p:nvPr/>
        </p:nvSpPr>
        <p:spPr>
          <a:xfrm rot="-8099742">
            <a:off x="3560268" y="3983131"/>
            <a:ext cx="2155206" cy="1534070"/>
          </a:xfrm>
          <a:custGeom>
            <a:avLst/>
            <a:gdLst/>
            <a:ahLst/>
            <a:cxnLst/>
            <a:rect l="l" t="t" r="r" b="b"/>
            <a:pathLst>
              <a:path w="91344" h="81637" extrusionOk="0">
                <a:moveTo>
                  <a:pt x="88773" y="114"/>
                </a:moveTo>
                <a:cubicBezTo>
                  <a:pt x="88757" y="223"/>
                  <a:pt x="88799" y="261"/>
                  <a:pt x="88841" y="261"/>
                </a:cubicBezTo>
                <a:cubicBezTo>
                  <a:pt x="88900" y="261"/>
                  <a:pt x="88960" y="181"/>
                  <a:pt x="88849" y="114"/>
                </a:cubicBezTo>
                <a:close/>
                <a:moveTo>
                  <a:pt x="49793" y="228"/>
                </a:moveTo>
                <a:cubicBezTo>
                  <a:pt x="49682" y="295"/>
                  <a:pt x="49768" y="375"/>
                  <a:pt x="49841" y="375"/>
                </a:cubicBezTo>
                <a:cubicBezTo>
                  <a:pt x="49892" y="375"/>
                  <a:pt x="49938" y="336"/>
                  <a:pt x="49907" y="228"/>
                </a:cubicBezTo>
                <a:close/>
                <a:moveTo>
                  <a:pt x="46425" y="108"/>
                </a:moveTo>
                <a:cubicBezTo>
                  <a:pt x="46369" y="108"/>
                  <a:pt x="46292" y="122"/>
                  <a:pt x="46202" y="190"/>
                </a:cubicBezTo>
                <a:lnTo>
                  <a:pt x="46239" y="379"/>
                </a:lnTo>
                <a:cubicBezTo>
                  <a:pt x="46328" y="423"/>
                  <a:pt x="46404" y="441"/>
                  <a:pt x="46459" y="441"/>
                </a:cubicBezTo>
                <a:cubicBezTo>
                  <a:pt x="46498" y="441"/>
                  <a:pt x="46526" y="432"/>
                  <a:pt x="46542" y="417"/>
                </a:cubicBezTo>
                <a:cubicBezTo>
                  <a:pt x="46617" y="379"/>
                  <a:pt x="46655" y="341"/>
                  <a:pt x="46655" y="265"/>
                </a:cubicBezTo>
                <a:cubicBezTo>
                  <a:pt x="46655" y="190"/>
                  <a:pt x="46580" y="152"/>
                  <a:pt x="46504" y="114"/>
                </a:cubicBezTo>
                <a:cubicBezTo>
                  <a:pt x="46489" y="114"/>
                  <a:pt x="46462" y="108"/>
                  <a:pt x="46425" y="108"/>
                </a:cubicBezTo>
                <a:close/>
                <a:moveTo>
                  <a:pt x="64916" y="114"/>
                </a:moveTo>
                <a:lnTo>
                  <a:pt x="64765" y="228"/>
                </a:lnTo>
                <a:lnTo>
                  <a:pt x="64765" y="379"/>
                </a:lnTo>
                <a:lnTo>
                  <a:pt x="64879" y="492"/>
                </a:lnTo>
                <a:cubicBezTo>
                  <a:pt x="64992" y="530"/>
                  <a:pt x="65030" y="530"/>
                  <a:pt x="65105" y="530"/>
                </a:cubicBezTo>
                <a:lnTo>
                  <a:pt x="65143" y="530"/>
                </a:lnTo>
                <a:lnTo>
                  <a:pt x="65370" y="417"/>
                </a:lnTo>
                <a:lnTo>
                  <a:pt x="65370" y="228"/>
                </a:lnTo>
                <a:lnTo>
                  <a:pt x="65219" y="114"/>
                </a:lnTo>
                <a:close/>
                <a:moveTo>
                  <a:pt x="76901" y="417"/>
                </a:moveTo>
                <a:cubicBezTo>
                  <a:pt x="76790" y="484"/>
                  <a:pt x="76876" y="564"/>
                  <a:pt x="76949" y="564"/>
                </a:cubicBezTo>
                <a:cubicBezTo>
                  <a:pt x="77001" y="564"/>
                  <a:pt x="77046" y="525"/>
                  <a:pt x="77015" y="417"/>
                </a:cubicBezTo>
                <a:close/>
                <a:moveTo>
                  <a:pt x="78678" y="1"/>
                </a:moveTo>
                <a:lnTo>
                  <a:pt x="78565" y="114"/>
                </a:lnTo>
                <a:cubicBezTo>
                  <a:pt x="78546" y="95"/>
                  <a:pt x="78518" y="86"/>
                  <a:pt x="78485" y="86"/>
                </a:cubicBezTo>
                <a:cubicBezTo>
                  <a:pt x="78451" y="86"/>
                  <a:pt x="78414" y="95"/>
                  <a:pt x="78376" y="114"/>
                </a:cubicBezTo>
                <a:cubicBezTo>
                  <a:pt x="78338" y="114"/>
                  <a:pt x="78300" y="152"/>
                  <a:pt x="78300" y="190"/>
                </a:cubicBezTo>
                <a:lnTo>
                  <a:pt x="78149" y="265"/>
                </a:lnTo>
                <a:cubicBezTo>
                  <a:pt x="78149" y="303"/>
                  <a:pt x="78111" y="341"/>
                  <a:pt x="78111" y="417"/>
                </a:cubicBezTo>
                <a:lnTo>
                  <a:pt x="78111" y="454"/>
                </a:lnTo>
                <a:lnTo>
                  <a:pt x="78225" y="568"/>
                </a:lnTo>
                <a:lnTo>
                  <a:pt x="78414" y="568"/>
                </a:lnTo>
                <a:lnTo>
                  <a:pt x="78527" y="454"/>
                </a:lnTo>
                <a:lnTo>
                  <a:pt x="78678" y="379"/>
                </a:lnTo>
                <a:lnTo>
                  <a:pt x="78754" y="379"/>
                </a:lnTo>
                <a:cubicBezTo>
                  <a:pt x="78811" y="379"/>
                  <a:pt x="78867" y="388"/>
                  <a:pt x="78919" y="388"/>
                </a:cubicBezTo>
                <a:cubicBezTo>
                  <a:pt x="78971" y="388"/>
                  <a:pt x="79019" y="379"/>
                  <a:pt x="79056" y="341"/>
                </a:cubicBezTo>
                <a:cubicBezTo>
                  <a:pt x="79132" y="303"/>
                  <a:pt x="79170" y="228"/>
                  <a:pt x="79170" y="114"/>
                </a:cubicBezTo>
                <a:lnTo>
                  <a:pt x="79019" y="1"/>
                </a:lnTo>
                <a:close/>
                <a:moveTo>
                  <a:pt x="72062" y="265"/>
                </a:moveTo>
                <a:cubicBezTo>
                  <a:pt x="71986" y="265"/>
                  <a:pt x="71722" y="303"/>
                  <a:pt x="71759" y="492"/>
                </a:cubicBezTo>
                <a:lnTo>
                  <a:pt x="71911" y="606"/>
                </a:lnTo>
                <a:cubicBezTo>
                  <a:pt x="71949" y="606"/>
                  <a:pt x="71986" y="606"/>
                  <a:pt x="72024" y="643"/>
                </a:cubicBezTo>
                <a:lnTo>
                  <a:pt x="72213" y="530"/>
                </a:lnTo>
                <a:lnTo>
                  <a:pt x="72213" y="379"/>
                </a:lnTo>
                <a:lnTo>
                  <a:pt x="72062" y="265"/>
                </a:lnTo>
                <a:close/>
                <a:moveTo>
                  <a:pt x="26655" y="1"/>
                </a:moveTo>
                <a:lnTo>
                  <a:pt x="26504" y="152"/>
                </a:lnTo>
                <a:cubicBezTo>
                  <a:pt x="26428" y="190"/>
                  <a:pt x="26353" y="228"/>
                  <a:pt x="26353" y="341"/>
                </a:cubicBezTo>
                <a:cubicBezTo>
                  <a:pt x="26277" y="379"/>
                  <a:pt x="26201" y="417"/>
                  <a:pt x="26164" y="492"/>
                </a:cubicBezTo>
                <a:lnTo>
                  <a:pt x="26201" y="606"/>
                </a:lnTo>
                <a:cubicBezTo>
                  <a:pt x="26257" y="661"/>
                  <a:pt x="26332" y="696"/>
                  <a:pt x="26413" y="696"/>
                </a:cubicBezTo>
                <a:cubicBezTo>
                  <a:pt x="26443" y="696"/>
                  <a:pt x="26473" y="691"/>
                  <a:pt x="26504" y="681"/>
                </a:cubicBezTo>
                <a:cubicBezTo>
                  <a:pt x="26579" y="643"/>
                  <a:pt x="26655" y="568"/>
                  <a:pt x="26617" y="492"/>
                </a:cubicBezTo>
                <a:cubicBezTo>
                  <a:pt x="26882" y="454"/>
                  <a:pt x="27033" y="341"/>
                  <a:pt x="27146" y="190"/>
                </a:cubicBezTo>
                <a:lnTo>
                  <a:pt x="27033" y="1"/>
                </a:lnTo>
                <a:close/>
                <a:moveTo>
                  <a:pt x="80039" y="152"/>
                </a:moveTo>
                <a:cubicBezTo>
                  <a:pt x="79964" y="152"/>
                  <a:pt x="79888" y="190"/>
                  <a:pt x="79850" y="228"/>
                </a:cubicBezTo>
                <a:cubicBezTo>
                  <a:pt x="79850" y="228"/>
                  <a:pt x="79813" y="265"/>
                  <a:pt x="79775" y="303"/>
                </a:cubicBezTo>
                <a:lnTo>
                  <a:pt x="79699" y="303"/>
                </a:lnTo>
                <a:lnTo>
                  <a:pt x="79623" y="417"/>
                </a:lnTo>
                <a:lnTo>
                  <a:pt x="79623" y="606"/>
                </a:lnTo>
                <a:lnTo>
                  <a:pt x="79775" y="719"/>
                </a:lnTo>
                <a:lnTo>
                  <a:pt x="79813" y="719"/>
                </a:lnTo>
                <a:cubicBezTo>
                  <a:pt x="79850" y="719"/>
                  <a:pt x="80039" y="681"/>
                  <a:pt x="80077" y="568"/>
                </a:cubicBezTo>
                <a:lnTo>
                  <a:pt x="80039" y="530"/>
                </a:lnTo>
                <a:lnTo>
                  <a:pt x="80191" y="417"/>
                </a:lnTo>
                <a:lnTo>
                  <a:pt x="80191" y="265"/>
                </a:lnTo>
                <a:lnTo>
                  <a:pt x="80039" y="152"/>
                </a:lnTo>
                <a:close/>
                <a:moveTo>
                  <a:pt x="29075" y="1"/>
                </a:moveTo>
                <a:lnTo>
                  <a:pt x="28923" y="114"/>
                </a:lnTo>
                <a:cubicBezTo>
                  <a:pt x="28886" y="303"/>
                  <a:pt x="28999" y="341"/>
                  <a:pt x="29037" y="379"/>
                </a:cubicBezTo>
                <a:lnTo>
                  <a:pt x="29188" y="379"/>
                </a:lnTo>
                <a:cubicBezTo>
                  <a:pt x="29150" y="492"/>
                  <a:pt x="29150" y="643"/>
                  <a:pt x="29264" y="719"/>
                </a:cubicBezTo>
                <a:lnTo>
                  <a:pt x="29377" y="757"/>
                </a:lnTo>
                <a:cubicBezTo>
                  <a:pt x="29604" y="757"/>
                  <a:pt x="29869" y="530"/>
                  <a:pt x="29869" y="379"/>
                </a:cubicBezTo>
                <a:lnTo>
                  <a:pt x="29869" y="341"/>
                </a:lnTo>
                <a:cubicBezTo>
                  <a:pt x="29831" y="228"/>
                  <a:pt x="29642" y="228"/>
                  <a:pt x="29566" y="228"/>
                </a:cubicBezTo>
                <a:lnTo>
                  <a:pt x="29453" y="228"/>
                </a:lnTo>
                <a:cubicBezTo>
                  <a:pt x="29453" y="228"/>
                  <a:pt x="29453" y="228"/>
                  <a:pt x="29453" y="190"/>
                </a:cubicBezTo>
                <a:lnTo>
                  <a:pt x="29377" y="1"/>
                </a:lnTo>
                <a:close/>
                <a:moveTo>
                  <a:pt x="50965" y="313"/>
                </a:moveTo>
                <a:cubicBezTo>
                  <a:pt x="50927" y="313"/>
                  <a:pt x="50890" y="322"/>
                  <a:pt x="50852" y="341"/>
                </a:cubicBezTo>
                <a:cubicBezTo>
                  <a:pt x="50776" y="379"/>
                  <a:pt x="50738" y="454"/>
                  <a:pt x="50738" y="530"/>
                </a:cubicBezTo>
                <a:cubicBezTo>
                  <a:pt x="50738" y="568"/>
                  <a:pt x="50738" y="681"/>
                  <a:pt x="50814" y="719"/>
                </a:cubicBezTo>
                <a:cubicBezTo>
                  <a:pt x="50852" y="757"/>
                  <a:pt x="50927" y="757"/>
                  <a:pt x="50965" y="757"/>
                </a:cubicBezTo>
                <a:lnTo>
                  <a:pt x="51041" y="719"/>
                </a:lnTo>
                <a:cubicBezTo>
                  <a:pt x="51079" y="681"/>
                  <a:pt x="51117" y="606"/>
                  <a:pt x="51117" y="568"/>
                </a:cubicBezTo>
                <a:cubicBezTo>
                  <a:pt x="51117" y="530"/>
                  <a:pt x="51117" y="530"/>
                  <a:pt x="51117" y="492"/>
                </a:cubicBezTo>
                <a:lnTo>
                  <a:pt x="51079" y="341"/>
                </a:lnTo>
                <a:cubicBezTo>
                  <a:pt x="51041" y="322"/>
                  <a:pt x="51003" y="313"/>
                  <a:pt x="50965" y="313"/>
                </a:cubicBezTo>
                <a:close/>
                <a:moveTo>
                  <a:pt x="67199" y="363"/>
                </a:moveTo>
                <a:cubicBezTo>
                  <a:pt x="67122" y="363"/>
                  <a:pt x="67049" y="390"/>
                  <a:pt x="66996" y="417"/>
                </a:cubicBezTo>
                <a:cubicBezTo>
                  <a:pt x="66958" y="454"/>
                  <a:pt x="66920" y="492"/>
                  <a:pt x="66920" y="568"/>
                </a:cubicBezTo>
                <a:cubicBezTo>
                  <a:pt x="66920" y="643"/>
                  <a:pt x="66958" y="719"/>
                  <a:pt x="67109" y="757"/>
                </a:cubicBezTo>
                <a:lnTo>
                  <a:pt x="67298" y="606"/>
                </a:lnTo>
                <a:cubicBezTo>
                  <a:pt x="67336" y="606"/>
                  <a:pt x="67374" y="568"/>
                  <a:pt x="67374" y="530"/>
                </a:cubicBezTo>
                <a:lnTo>
                  <a:pt x="67298" y="379"/>
                </a:lnTo>
                <a:cubicBezTo>
                  <a:pt x="67265" y="368"/>
                  <a:pt x="67232" y="363"/>
                  <a:pt x="67199" y="363"/>
                </a:cubicBezTo>
                <a:close/>
                <a:moveTo>
                  <a:pt x="62588" y="363"/>
                </a:moveTo>
                <a:cubicBezTo>
                  <a:pt x="62560" y="363"/>
                  <a:pt x="62530" y="368"/>
                  <a:pt x="62497" y="379"/>
                </a:cubicBezTo>
                <a:lnTo>
                  <a:pt x="62383" y="492"/>
                </a:lnTo>
                <a:lnTo>
                  <a:pt x="62383" y="643"/>
                </a:lnTo>
                <a:lnTo>
                  <a:pt x="62497" y="757"/>
                </a:lnTo>
                <a:cubicBezTo>
                  <a:pt x="62529" y="761"/>
                  <a:pt x="62559" y="763"/>
                  <a:pt x="62587" y="763"/>
                </a:cubicBezTo>
                <a:cubicBezTo>
                  <a:pt x="62815" y="763"/>
                  <a:pt x="62875" y="635"/>
                  <a:pt x="62875" y="568"/>
                </a:cubicBezTo>
                <a:lnTo>
                  <a:pt x="62799" y="417"/>
                </a:lnTo>
                <a:lnTo>
                  <a:pt x="62761" y="417"/>
                </a:lnTo>
                <a:cubicBezTo>
                  <a:pt x="62708" y="390"/>
                  <a:pt x="62654" y="363"/>
                  <a:pt x="62588" y="363"/>
                </a:cubicBezTo>
                <a:close/>
                <a:moveTo>
                  <a:pt x="71117" y="152"/>
                </a:moveTo>
                <a:cubicBezTo>
                  <a:pt x="71041" y="152"/>
                  <a:pt x="70928" y="190"/>
                  <a:pt x="70890" y="341"/>
                </a:cubicBezTo>
                <a:lnTo>
                  <a:pt x="70928" y="492"/>
                </a:lnTo>
                <a:lnTo>
                  <a:pt x="70890" y="454"/>
                </a:lnTo>
                <a:cubicBezTo>
                  <a:pt x="70852" y="454"/>
                  <a:pt x="70776" y="417"/>
                  <a:pt x="70663" y="417"/>
                </a:cubicBezTo>
                <a:lnTo>
                  <a:pt x="70587" y="530"/>
                </a:lnTo>
                <a:lnTo>
                  <a:pt x="70587" y="681"/>
                </a:lnTo>
                <a:lnTo>
                  <a:pt x="70701" y="795"/>
                </a:lnTo>
                <a:lnTo>
                  <a:pt x="70890" y="795"/>
                </a:lnTo>
                <a:lnTo>
                  <a:pt x="71041" y="681"/>
                </a:lnTo>
                <a:lnTo>
                  <a:pt x="71041" y="606"/>
                </a:lnTo>
                <a:lnTo>
                  <a:pt x="70928" y="492"/>
                </a:lnTo>
                <a:cubicBezTo>
                  <a:pt x="70958" y="492"/>
                  <a:pt x="71037" y="541"/>
                  <a:pt x="71125" y="541"/>
                </a:cubicBezTo>
                <a:cubicBezTo>
                  <a:pt x="71147" y="541"/>
                  <a:pt x="71170" y="538"/>
                  <a:pt x="71192" y="530"/>
                </a:cubicBezTo>
                <a:cubicBezTo>
                  <a:pt x="71268" y="492"/>
                  <a:pt x="71306" y="454"/>
                  <a:pt x="71306" y="379"/>
                </a:cubicBezTo>
                <a:cubicBezTo>
                  <a:pt x="71306" y="303"/>
                  <a:pt x="71230" y="190"/>
                  <a:pt x="71117" y="152"/>
                </a:cubicBezTo>
                <a:close/>
                <a:moveTo>
                  <a:pt x="47336" y="152"/>
                </a:moveTo>
                <a:lnTo>
                  <a:pt x="47222" y="190"/>
                </a:lnTo>
                <a:cubicBezTo>
                  <a:pt x="47071" y="341"/>
                  <a:pt x="47147" y="492"/>
                  <a:pt x="47185" y="606"/>
                </a:cubicBezTo>
                <a:cubicBezTo>
                  <a:pt x="47222" y="643"/>
                  <a:pt x="47260" y="681"/>
                  <a:pt x="47260" y="719"/>
                </a:cubicBezTo>
                <a:lnTo>
                  <a:pt x="47374" y="795"/>
                </a:lnTo>
                <a:cubicBezTo>
                  <a:pt x="47411" y="799"/>
                  <a:pt x="47447" y="802"/>
                  <a:pt x="47482" y="802"/>
                </a:cubicBezTo>
                <a:cubicBezTo>
                  <a:pt x="47722" y="802"/>
                  <a:pt x="47875" y="686"/>
                  <a:pt x="47941" y="454"/>
                </a:cubicBezTo>
                <a:lnTo>
                  <a:pt x="47903" y="341"/>
                </a:lnTo>
                <a:cubicBezTo>
                  <a:pt x="47714" y="190"/>
                  <a:pt x="47600" y="190"/>
                  <a:pt x="47449" y="152"/>
                </a:cubicBezTo>
                <a:close/>
                <a:moveTo>
                  <a:pt x="61920" y="250"/>
                </a:moveTo>
                <a:cubicBezTo>
                  <a:pt x="61829" y="250"/>
                  <a:pt x="61756" y="276"/>
                  <a:pt x="61703" y="303"/>
                </a:cubicBezTo>
                <a:lnTo>
                  <a:pt x="61589" y="303"/>
                </a:lnTo>
                <a:lnTo>
                  <a:pt x="61476" y="417"/>
                </a:lnTo>
                <a:cubicBezTo>
                  <a:pt x="61476" y="568"/>
                  <a:pt x="61438" y="719"/>
                  <a:pt x="61551" y="833"/>
                </a:cubicBezTo>
                <a:lnTo>
                  <a:pt x="61665" y="870"/>
                </a:lnTo>
                <a:cubicBezTo>
                  <a:pt x="62005" y="833"/>
                  <a:pt x="62156" y="681"/>
                  <a:pt x="62156" y="379"/>
                </a:cubicBezTo>
                <a:lnTo>
                  <a:pt x="62043" y="265"/>
                </a:lnTo>
                <a:cubicBezTo>
                  <a:pt x="61999" y="254"/>
                  <a:pt x="61958" y="250"/>
                  <a:pt x="61920" y="250"/>
                </a:cubicBezTo>
                <a:close/>
                <a:moveTo>
                  <a:pt x="86434" y="388"/>
                </a:moveTo>
                <a:cubicBezTo>
                  <a:pt x="86391" y="388"/>
                  <a:pt x="86353" y="398"/>
                  <a:pt x="86315" y="417"/>
                </a:cubicBezTo>
                <a:lnTo>
                  <a:pt x="86240" y="530"/>
                </a:lnTo>
                <a:lnTo>
                  <a:pt x="86391" y="643"/>
                </a:lnTo>
                <a:lnTo>
                  <a:pt x="86353" y="643"/>
                </a:lnTo>
                <a:cubicBezTo>
                  <a:pt x="86353" y="643"/>
                  <a:pt x="86353" y="681"/>
                  <a:pt x="86353" y="681"/>
                </a:cubicBezTo>
                <a:cubicBezTo>
                  <a:pt x="86391" y="757"/>
                  <a:pt x="86429" y="908"/>
                  <a:pt x="86618" y="908"/>
                </a:cubicBezTo>
                <a:lnTo>
                  <a:pt x="86731" y="833"/>
                </a:lnTo>
                <a:lnTo>
                  <a:pt x="86807" y="833"/>
                </a:lnTo>
                <a:cubicBezTo>
                  <a:pt x="86883" y="795"/>
                  <a:pt x="86996" y="719"/>
                  <a:pt x="86996" y="568"/>
                </a:cubicBezTo>
                <a:lnTo>
                  <a:pt x="86996" y="530"/>
                </a:lnTo>
                <a:lnTo>
                  <a:pt x="86807" y="417"/>
                </a:lnTo>
                <a:cubicBezTo>
                  <a:pt x="86794" y="429"/>
                  <a:pt x="86773" y="433"/>
                  <a:pt x="86748" y="433"/>
                </a:cubicBezTo>
                <a:cubicBezTo>
                  <a:pt x="86698" y="433"/>
                  <a:pt x="86630" y="417"/>
                  <a:pt x="86580" y="417"/>
                </a:cubicBezTo>
                <a:cubicBezTo>
                  <a:pt x="86523" y="398"/>
                  <a:pt x="86476" y="388"/>
                  <a:pt x="86434" y="388"/>
                </a:cubicBezTo>
                <a:close/>
                <a:moveTo>
                  <a:pt x="12326" y="643"/>
                </a:moveTo>
                <a:lnTo>
                  <a:pt x="12175" y="757"/>
                </a:lnTo>
                <a:lnTo>
                  <a:pt x="12175" y="908"/>
                </a:lnTo>
                <a:lnTo>
                  <a:pt x="12326" y="1022"/>
                </a:lnTo>
                <a:lnTo>
                  <a:pt x="12477" y="1022"/>
                </a:lnTo>
                <a:lnTo>
                  <a:pt x="12628" y="908"/>
                </a:lnTo>
                <a:lnTo>
                  <a:pt x="12628" y="757"/>
                </a:lnTo>
                <a:lnTo>
                  <a:pt x="12477" y="643"/>
                </a:lnTo>
                <a:close/>
                <a:moveTo>
                  <a:pt x="5846" y="628"/>
                </a:moveTo>
                <a:cubicBezTo>
                  <a:pt x="5782" y="628"/>
                  <a:pt x="5736" y="655"/>
                  <a:pt x="5710" y="681"/>
                </a:cubicBezTo>
                <a:cubicBezTo>
                  <a:pt x="5634" y="757"/>
                  <a:pt x="5596" y="833"/>
                  <a:pt x="5596" y="946"/>
                </a:cubicBezTo>
                <a:lnTo>
                  <a:pt x="5747" y="1059"/>
                </a:lnTo>
                <a:cubicBezTo>
                  <a:pt x="5823" y="1059"/>
                  <a:pt x="5899" y="1059"/>
                  <a:pt x="5974" y="1022"/>
                </a:cubicBezTo>
                <a:cubicBezTo>
                  <a:pt x="6050" y="946"/>
                  <a:pt x="6050" y="908"/>
                  <a:pt x="6050" y="795"/>
                </a:cubicBezTo>
                <a:cubicBezTo>
                  <a:pt x="6050" y="795"/>
                  <a:pt x="6050" y="757"/>
                  <a:pt x="6050" y="719"/>
                </a:cubicBezTo>
                <a:lnTo>
                  <a:pt x="5936" y="643"/>
                </a:lnTo>
                <a:cubicBezTo>
                  <a:pt x="5903" y="632"/>
                  <a:pt x="5873" y="628"/>
                  <a:pt x="5846" y="628"/>
                </a:cubicBezTo>
                <a:close/>
                <a:moveTo>
                  <a:pt x="35644" y="865"/>
                </a:moveTo>
                <a:cubicBezTo>
                  <a:pt x="35376" y="865"/>
                  <a:pt x="35313" y="1028"/>
                  <a:pt x="35313" y="1097"/>
                </a:cubicBezTo>
                <a:lnTo>
                  <a:pt x="35426" y="1211"/>
                </a:lnTo>
                <a:cubicBezTo>
                  <a:pt x="35457" y="1214"/>
                  <a:pt x="35485" y="1216"/>
                  <a:pt x="35511" y="1216"/>
                </a:cubicBezTo>
                <a:cubicBezTo>
                  <a:pt x="35773" y="1216"/>
                  <a:pt x="35808" y="1056"/>
                  <a:pt x="35842" y="1022"/>
                </a:cubicBezTo>
                <a:lnTo>
                  <a:pt x="35729" y="870"/>
                </a:lnTo>
                <a:cubicBezTo>
                  <a:pt x="35698" y="867"/>
                  <a:pt x="35670" y="865"/>
                  <a:pt x="35644" y="865"/>
                </a:cubicBezTo>
                <a:close/>
                <a:moveTo>
                  <a:pt x="77905" y="785"/>
                </a:moveTo>
                <a:cubicBezTo>
                  <a:pt x="77887" y="785"/>
                  <a:pt x="77867" y="788"/>
                  <a:pt x="77847" y="795"/>
                </a:cubicBezTo>
                <a:cubicBezTo>
                  <a:pt x="77809" y="795"/>
                  <a:pt x="77733" y="833"/>
                  <a:pt x="77695" y="908"/>
                </a:cubicBezTo>
                <a:lnTo>
                  <a:pt x="77733" y="1059"/>
                </a:lnTo>
                <a:lnTo>
                  <a:pt x="77771" y="1059"/>
                </a:lnTo>
                <a:cubicBezTo>
                  <a:pt x="77836" y="1125"/>
                  <a:pt x="77930" y="1218"/>
                  <a:pt x="78027" y="1218"/>
                </a:cubicBezTo>
                <a:cubicBezTo>
                  <a:pt x="78042" y="1218"/>
                  <a:pt x="78058" y="1216"/>
                  <a:pt x="78073" y="1211"/>
                </a:cubicBezTo>
                <a:cubicBezTo>
                  <a:pt x="78111" y="1211"/>
                  <a:pt x="78187" y="1173"/>
                  <a:pt x="78225" y="1097"/>
                </a:cubicBezTo>
                <a:lnTo>
                  <a:pt x="78149" y="946"/>
                </a:lnTo>
                <a:cubicBezTo>
                  <a:pt x="78149" y="946"/>
                  <a:pt x="78111" y="908"/>
                  <a:pt x="78111" y="908"/>
                </a:cubicBezTo>
                <a:cubicBezTo>
                  <a:pt x="78049" y="846"/>
                  <a:pt x="77988" y="785"/>
                  <a:pt x="77905" y="785"/>
                </a:cubicBezTo>
                <a:close/>
                <a:moveTo>
                  <a:pt x="6617" y="1135"/>
                </a:moveTo>
                <a:cubicBezTo>
                  <a:pt x="6551" y="1135"/>
                  <a:pt x="6485" y="1173"/>
                  <a:pt x="6541" y="1248"/>
                </a:cubicBezTo>
                <a:lnTo>
                  <a:pt x="6693" y="1248"/>
                </a:lnTo>
                <a:cubicBezTo>
                  <a:pt x="6749" y="1173"/>
                  <a:pt x="6683" y="1135"/>
                  <a:pt x="6617" y="1135"/>
                </a:cubicBezTo>
                <a:close/>
                <a:moveTo>
                  <a:pt x="79245" y="643"/>
                </a:moveTo>
                <a:cubicBezTo>
                  <a:pt x="79170" y="643"/>
                  <a:pt x="79094" y="681"/>
                  <a:pt x="78981" y="719"/>
                </a:cubicBezTo>
                <a:cubicBezTo>
                  <a:pt x="78981" y="719"/>
                  <a:pt x="78943" y="719"/>
                  <a:pt x="78905" y="757"/>
                </a:cubicBezTo>
                <a:lnTo>
                  <a:pt x="78867" y="681"/>
                </a:lnTo>
                <a:lnTo>
                  <a:pt x="78792" y="681"/>
                </a:lnTo>
                <a:cubicBezTo>
                  <a:pt x="78678" y="719"/>
                  <a:pt x="78565" y="719"/>
                  <a:pt x="78489" y="833"/>
                </a:cubicBezTo>
                <a:lnTo>
                  <a:pt x="78565" y="1022"/>
                </a:lnTo>
                <a:lnTo>
                  <a:pt x="78527" y="984"/>
                </a:lnTo>
                <a:lnTo>
                  <a:pt x="78527" y="984"/>
                </a:lnTo>
                <a:cubicBezTo>
                  <a:pt x="78527" y="1022"/>
                  <a:pt x="78565" y="1022"/>
                  <a:pt x="78565" y="1022"/>
                </a:cubicBezTo>
                <a:lnTo>
                  <a:pt x="78678" y="1135"/>
                </a:lnTo>
                <a:cubicBezTo>
                  <a:pt x="78716" y="1097"/>
                  <a:pt x="78754" y="1097"/>
                  <a:pt x="78754" y="1097"/>
                </a:cubicBezTo>
                <a:cubicBezTo>
                  <a:pt x="78754" y="1135"/>
                  <a:pt x="78754" y="1173"/>
                  <a:pt x="78754" y="1248"/>
                </a:cubicBezTo>
                <a:lnTo>
                  <a:pt x="78905" y="1324"/>
                </a:lnTo>
                <a:lnTo>
                  <a:pt x="79019" y="1324"/>
                </a:lnTo>
                <a:cubicBezTo>
                  <a:pt x="79208" y="1324"/>
                  <a:pt x="79208" y="1211"/>
                  <a:pt x="79208" y="1173"/>
                </a:cubicBezTo>
                <a:lnTo>
                  <a:pt x="79208" y="1135"/>
                </a:lnTo>
                <a:cubicBezTo>
                  <a:pt x="79208" y="1097"/>
                  <a:pt x="79245" y="1059"/>
                  <a:pt x="79245" y="1022"/>
                </a:cubicBezTo>
                <a:cubicBezTo>
                  <a:pt x="79245" y="1022"/>
                  <a:pt x="79245" y="984"/>
                  <a:pt x="79208" y="984"/>
                </a:cubicBezTo>
                <a:cubicBezTo>
                  <a:pt x="79283" y="908"/>
                  <a:pt x="79359" y="870"/>
                  <a:pt x="79397" y="795"/>
                </a:cubicBezTo>
                <a:lnTo>
                  <a:pt x="79245" y="643"/>
                </a:lnTo>
                <a:close/>
                <a:moveTo>
                  <a:pt x="4802" y="1362"/>
                </a:moveTo>
                <a:lnTo>
                  <a:pt x="4802" y="1362"/>
                </a:lnTo>
                <a:lnTo>
                  <a:pt x="4802" y="1362"/>
                </a:lnTo>
                <a:lnTo>
                  <a:pt x="4802" y="1362"/>
                </a:lnTo>
                <a:close/>
                <a:moveTo>
                  <a:pt x="70776" y="984"/>
                </a:moveTo>
                <a:cubicBezTo>
                  <a:pt x="70625" y="984"/>
                  <a:pt x="70550" y="984"/>
                  <a:pt x="70474" y="1059"/>
                </a:cubicBezTo>
                <a:cubicBezTo>
                  <a:pt x="70436" y="1097"/>
                  <a:pt x="70361" y="1173"/>
                  <a:pt x="70398" y="1286"/>
                </a:cubicBezTo>
                <a:lnTo>
                  <a:pt x="70512" y="1362"/>
                </a:lnTo>
                <a:cubicBezTo>
                  <a:pt x="70556" y="1373"/>
                  <a:pt x="70594" y="1377"/>
                  <a:pt x="70627" y="1377"/>
                </a:cubicBezTo>
                <a:cubicBezTo>
                  <a:pt x="70707" y="1377"/>
                  <a:pt x="70761" y="1351"/>
                  <a:pt x="70814" y="1324"/>
                </a:cubicBezTo>
                <a:cubicBezTo>
                  <a:pt x="70852" y="1286"/>
                  <a:pt x="70890" y="1248"/>
                  <a:pt x="70890" y="1135"/>
                </a:cubicBezTo>
                <a:lnTo>
                  <a:pt x="70890" y="1097"/>
                </a:lnTo>
                <a:lnTo>
                  <a:pt x="70776" y="984"/>
                </a:lnTo>
                <a:close/>
                <a:moveTo>
                  <a:pt x="59699" y="643"/>
                </a:moveTo>
                <a:lnTo>
                  <a:pt x="59510" y="681"/>
                </a:lnTo>
                <a:cubicBezTo>
                  <a:pt x="59472" y="719"/>
                  <a:pt x="59396" y="833"/>
                  <a:pt x="59396" y="908"/>
                </a:cubicBezTo>
                <a:cubicBezTo>
                  <a:pt x="59396" y="1019"/>
                  <a:pt x="59468" y="1093"/>
                  <a:pt x="59577" y="1132"/>
                </a:cubicBezTo>
                <a:lnTo>
                  <a:pt x="59577" y="1132"/>
                </a:lnTo>
                <a:lnTo>
                  <a:pt x="59472" y="1211"/>
                </a:lnTo>
                <a:lnTo>
                  <a:pt x="59472" y="1362"/>
                </a:lnTo>
                <a:lnTo>
                  <a:pt x="59623" y="1475"/>
                </a:lnTo>
                <a:lnTo>
                  <a:pt x="59850" y="1475"/>
                </a:lnTo>
                <a:lnTo>
                  <a:pt x="60001" y="1362"/>
                </a:lnTo>
                <a:lnTo>
                  <a:pt x="60001" y="1324"/>
                </a:lnTo>
                <a:cubicBezTo>
                  <a:pt x="60001" y="1135"/>
                  <a:pt x="59774" y="1097"/>
                  <a:pt x="59699" y="1097"/>
                </a:cubicBezTo>
                <a:lnTo>
                  <a:pt x="59661" y="1097"/>
                </a:lnTo>
                <a:lnTo>
                  <a:pt x="59737" y="1059"/>
                </a:lnTo>
                <a:cubicBezTo>
                  <a:pt x="59774" y="1022"/>
                  <a:pt x="59850" y="946"/>
                  <a:pt x="59850" y="870"/>
                </a:cubicBezTo>
                <a:cubicBezTo>
                  <a:pt x="59850" y="757"/>
                  <a:pt x="59812" y="681"/>
                  <a:pt x="59699" y="643"/>
                </a:cubicBezTo>
                <a:close/>
                <a:moveTo>
                  <a:pt x="82005" y="946"/>
                </a:moveTo>
                <a:cubicBezTo>
                  <a:pt x="81779" y="946"/>
                  <a:pt x="81589" y="1059"/>
                  <a:pt x="81552" y="1248"/>
                </a:cubicBezTo>
                <a:lnTo>
                  <a:pt x="81552" y="1324"/>
                </a:lnTo>
                <a:cubicBezTo>
                  <a:pt x="81627" y="1400"/>
                  <a:pt x="81703" y="1437"/>
                  <a:pt x="81816" y="1475"/>
                </a:cubicBezTo>
                <a:cubicBezTo>
                  <a:pt x="81968" y="1475"/>
                  <a:pt x="82119" y="1437"/>
                  <a:pt x="82232" y="1362"/>
                </a:cubicBezTo>
                <a:lnTo>
                  <a:pt x="82308" y="1248"/>
                </a:lnTo>
                <a:cubicBezTo>
                  <a:pt x="82270" y="1059"/>
                  <a:pt x="82119" y="946"/>
                  <a:pt x="82005" y="946"/>
                </a:cubicBezTo>
                <a:close/>
                <a:moveTo>
                  <a:pt x="90625" y="1022"/>
                </a:moveTo>
                <a:cubicBezTo>
                  <a:pt x="90512" y="1059"/>
                  <a:pt x="90210" y="1059"/>
                  <a:pt x="90210" y="1324"/>
                </a:cubicBezTo>
                <a:lnTo>
                  <a:pt x="90247" y="1400"/>
                </a:lnTo>
                <a:cubicBezTo>
                  <a:pt x="90323" y="1475"/>
                  <a:pt x="90436" y="1475"/>
                  <a:pt x="90512" y="1475"/>
                </a:cubicBezTo>
                <a:cubicBezTo>
                  <a:pt x="90663" y="1437"/>
                  <a:pt x="90777" y="1286"/>
                  <a:pt x="90777" y="1173"/>
                </a:cubicBezTo>
                <a:lnTo>
                  <a:pt x="90625" y="1022"/>
                </a:lnTo>
                <a:close/>
                <a:moveTo>
                  <a:pt x="72213" y="1211"/>
                </a:moveTo>
                <a:cubicBezTo>
                  <a:pt x="72100" y="1211"/>
                  <a:pt x="71949" y="1211"/>
                  <a:pt x="71911" y="1324"/>
                </a:cubicBezTo>
                <a:lnTo>
                  <a:pt x="71949" y="1437"/>
                </a:lnTo>
                <a:cubicBezTo>
                  <a:pt x="72004" y="1493"/>
                  <a:pt x="72080" y="1528"/>
                  <a:pt x="72161" y="1528"/>
                </a:cubicBezTo>
                <a:cubicBezTo>
                  <a:pt x="72190" y="1528"/>
                  <a:pt x="72221" y="1523"/>
                  <a:pt x="72251" y="1513"/>
                </a:cubicBezTo>
                <a:cubicBezTo>
                  <a:pt x="72327" y="1475"/>
                  <a:pt x="72402" y="1400"/>
                  <a:pt x="72402" y="1324"/>
                </a:cubicBezTo>
                <a:lnTo>
                  <a:pt x="72251" y="1211"/>
                </a:lnTo>
                <a:close/>
                <a:moveTo>
                  <a:pt x="65899" y="1211"/>
                </a:moveTo>
                <a:lnTo>
                  <a:pt x="65748" y="1286"/>
                </a:lnTo>
                <a:cubicBezTo>
                  <a:pt x="65748" y="1324"/>
                  <a:pt x="65710" y="1324"/>
                  <a:pt x="65710" y="1400"/>
                </a:cubicBezTo>
                <a:lnTo>
                  <a:pt x="65824" y="1513"/>
                </a:lnTo>
                <a:cubicBezTo>
                  <a:pt x="65824" y="1551"/>
                  <a:pt x="65862" y="1589"/>
                  <a:pt x="65899" y="1589"/>
                </a:cubicBezTo>
                <a:lnTo>
                  <a:pt x="66088" y="1475"/>
                </a:lnTo>
                <a:cubicBezTo>
                  <a:pt x="66088" y="1475"/>
                  <a:pt x="66126" y="1437"/>
                  <a:pt x="66126" y="1400"/>
                </a:cubicBezTo>
                <a:lnTo>
                  <a:pt x="66013" y="1248"/>
                </a:lnTo>
                <a:cubicBezTo>
                  <a:pt x="66013" y="1248"/>
                  <a:pt x="65975" y="1211"/>
                  <a:pt x="65899" y="1211"/>
                </a:cubicBezTo>
                <a:close/>
                <a:moveTo>
                  <a:pt x="5041" y="1163"/>
                </a:moveTo>
                <a:cubicBezTo>
                  <a:pt x="4946" y="1163"/>
                  <a:pt x="4839" y="1223"/>
                  <a:pt x="4775" y="1308"/>
                </a:cubicBezTo>
                <a:lnTo>
                  <a:pt x="4775" y="1308"/>
                </a:lnTo>
                <a:lnTo>
                  <a:pt x="4764" y="1286"/>
                </a:lnTo>
                <a:cubicBezTo>
                  <a:pt x="4689" y="1229"/>
                  <a:pt x="4623" y="1211"/>
                  <a:pt x="4566" y="1211"/>
                </a:cubicBezTo>
                <a:cubicBezTo>
                  <a:pt x="4509" y="1211"/>
                  <a:pt x="4462" y="1229"/>
                  <a:pt x="4424" y="1248"/>
                </a:cubicBezTo>
                <a:lnTo>
                  <a:pt x="4311" y="1248"/>
                </a:lnTo>
                <a:lnTo>
                  <a:pt x="4159" y="1362"/>
                </a:lnTo>
                <a:lnTo>
                  <a:pt x="4159" y="1626"/>
                </a:lnTo>
                <a:lnTo>
                  <a:pt x="4273" y="1740"/>
                </a:lnTo>
                <a:cubicBezTo>
                  <a:pt x="4462" y="1740"/>
                  <a:pt x="4575" y="1740"/>
                  <a:pt x="4689" y="1664"/>
                </a:cubicBezTo>
                <a:cubicBezTo>
                  <a:pt x="4764" y="1589"/>
                  <a:pt x="4802" y="1513"/>
                  <a:pt x="4802" y="1400"/>
                </a:cubicBezTo>
                <a:cubicBezTo>
                  <a:pt x="4802" y="1400"/>
                  <a:pt x="4802" y="1362"/>
                  <a:pt x="4802" y="1362"/>
                </a:cubicBezTo>
                <a:lnTo>
                  <a:pt x="4802" y="1362"/>
                </a:lnTo>
                <a:lnTo>
                  <a:pt x="4916" y="1475"/>
                </a:lnTo>
                <a:lnTo>
                  <a:pt x="4953" y="1475"/>
                </a:lnTo>
                <a:cubicBezTo>
                  <a:pt x="4991" y="1513"/>
                  <a:pt x="5067" y="1551"/>
                  <a:pt x="5142" y="1551"/>
                </a:cubicBezTo>
                <a:lnTo>
                  <a:pt x="5294" y="1437"/>
                </a:lnTo>
                <a:cubicBezTo>
                  <a:pt x="5294" y="1400"/>
                  <a:pt x="5294" y="1400"/>
                  <a:pt x="5294" y="1400"/>
                </a:cubicBezTo>
                <a:cubicBezTo>
                  <a:pt x="5294" y="1248"/>
                  <a:pt x="5180" y="1173"/>
                  <a:pt x="5105" y="1173"/>
                </a:cubicBezTo>
                <a:cubicBezTo>
                  <a:pt x="5085" y="1166"/>
                  <a:pt x="5063" y="1163"/>
                  <a:pt x="5041" y="1163"/>
                </a:cubicBezTo>
                <a:close/>
                <a:moveTo>
                  <a:pt x="31570" y="1400"/>
                </a:moveTo>
                <a:lnTo>
                  <a:pt x="31419" y="1513"/>
                </a:lnTo>
                <a:cubicBezTo>
                  <a:pt x="31419" y="1513"/>
                  <a:pt x="31419" y="1475"/>
                  <a:pt x="31419" y="1475"/>
                </a:cubicBezTo>
                <a:cubicBezTo>
                  <a:pt x="31419" y="1475"/>
                  <a:pt x="31381" y="1513"/>
                  <a:pt x="31381" y="1513"/>
                </a:cubicBezTo>
                <a:cubicBezTo>
                  <a:pt x="31343" y="1551"/>
                  <a:pt x="31268" y="1589"/>
                  <a:pt x="31268" y="1664"/>
                </a:cubicBezTo>
                <a:cubicBezTo>
                  <a:pt x="31268" y="1702"/>
                  <a:pt x="31305" y="1778"/>
                  <a:pt x="31457" y="1778"/>
                </a:cubicBezTo>
                <a:lnTo>
                  <a:pt x="31494" y="1778"/>
                </a:lnTo>
                <a:cubicBezTo>
                  <a:pt x="31494" y="1778"/>
                  <a:pt x="31528" y="1795"/>
                  <a:pt x="31562" y="1795"/>
                </a:cubicBezTo>
                <a:cubicBezTo>
                  <a:pt x="31578" y="1795"/>
                  <a:pt x="31595" y="1790"/>
                  <a:pt x="31608" y="1778"/>
                </a:cubicBezTo>
                <a:lnTo>
                  <a:pt x="31721" y="1664"/>
                </a:lnTo>
                <a:cubicBezTo>
                  <a:pt x="31721" y="1664"/>
                  <a:pt x="31721" y="1626"/>
                  <a:pt x="31721" y="1626"/>
                </a:cubicBezTo>
                <a:cubicBezTo>
                  <a:pt x="31721" y="1551"/>
                  <a:pt x="31721" y="1437"/>
                  <a:pt x="31570" y="1400"/>
                </a:cubicBezTo>
                <a:close/>
                <a:moveTo>
                  <a:pt x="21249" y="1551"/>
                </a:moveTo>
                <a:cubicBezTo>
                  <a:pt x="21097" y="1551"/>
                  <a:pt x="21022" y="1589"/>
                  <a:pt x="20984" y="1702"/>
                </a:cubicBezTo>
                <a:lnTo>
                  <a:pt x="21173" y="1816"/>
                </a:lnTo>
                <a:cubicBezTo>
                  <a:pt x="21160" y="1828"/>
                  <a:pt x="21148" y="1832"/>
                  <a:pt x="21136" y="1832"/>
                </a:cubicBezTo>
                <a:cubicBezTo>
                  <a:pt x="21114" y="1832"/>
                  <a:pt x="21097" y="1816"/>
                  <a:pt x="21097" y="1816"/>
                </a:cubicBezTo>
                <a:lnTo>
                  <a:pt x="21097" y="1816"/>
                </a:lnTo>
                <a:cubicBezTo>
                  <a:pt x="21097" y="1853"/>
                  <a:pt x="21135" y="1891"/>
                  <a:pt x="21211" y="1929"/>
                </a:cubicBezTo>
                <a:cubicBezTo>
                  <a:pt x="21236" y="1942"/>
                  <a:pt x="21261" y="1946"/>
                  <a:pt x="21285" y="1946"/>
                </a:cubicBezTo>
                <a:cubicBezTo>
                  <a:pt x="21333" y="1946"/>
                  <a:pt x="21375" y="1929"/>
                  <a:pt x="21400" y="1929"/>
                </a:cubicBezTo>
                <a:lnTo>
                  <a:pt x="21475" y="1891"/>
                </a:lnTo>
                <a:cubicBezTo>
                  <a:pt x="21475" y="1853"/>
                  <a:pt x="21513" y="1816"/>
                  <a:pt x="21513" y="1778"/>
                </a:cubicBezTo>
                <a:cubicBezTo>
                  <a:pt x="21513" y="1664"/>
                  <a:pt x="21362" y="1551"/>
                  <a:pt x="21249" y="1551"/>
                </a:cubicBezTo>
                <a:close/>
                <a:moveTo>
                  <a:pt x="80191" y="984"/>
                </a:moveTo>
                <a:cubicBezTo>
                  <a:pt x="80002" y="984"/>
                  <a:pt x="79888" y="984"/>
                  <a:pt x="79775" y="1059"/>
                </a:cubicBezTo>
                <a:cubicBezTo>
                  <a:pt x="79699" y="1135"/>
                  <a:pt x="79661" y="1248"/>
                  <a:pt x="79661" y="1362"/>
                </a:cubicBezTo>
                <a:lnTo>
                  <a:pt x="79737" y="1437"/>
                </a:lnTo>
                <a:lnTo>
                  <a:pt x="79699" y="1437"/>
                </a:lnTo>
                <a:lnTo>
                  <a:pt x="79510" y="1589"/>
                </a:lnTo>
                <a:cubicBezTo>
                  <a:pt x="79397" y="1589"/>
                  <a:pt x="79283" y="1626"/>
                  <a:pt x="79208" y="1664"/>
                </a:cubicBezTo>
                <a:cubicBezTo>
                  <a:pt x="79170" y="1702"/>
                  <a:pt x="79094" y="1778"/>
                  <a:pt x="79132" y="1967"/>
                </a:cubicBezTo>
                <a:lnTo>
                  <a:pt x="79245" y="2042"/>
                </a:lnTo>
                <a:cubicBezTo>
                  <a:pt x="79279" y="2053"/>
                  <a:pt x="79309" y="2058"/>
                  <a:pt x="79336" y="2058"/>
                </a:cubicBezTo>
                <a:cubicBezTo>
                  <a:pt x="79403" y="2058"/>
                  <a:pt x="79457" y="2031"/>
                  <a:pt x="79510" y="2005"/>
                </a:cubicBezTo>
                <a:cubicBezTo>
                  <a:pt x="79548" y="2005"/>
                  <a:pt x="79548" y="1967"/>
                  <a:pt x="79586" y="1929"/>
                </a:cubicBezTo>
                <a:lnTo>
                  <a:pt x="79737" y="1891"/>
                </a:lnTo>
                <a:cubicBezTo>
                  <a:pt x="79737" y="1891"/>
                  <a:pt x="79775" y="1853"/>
                  <a:pt x="79775" y="1853"/>
                </a:cubicBezTo>
                <a:cubicBezTo>
                  <a:pt x="79850" y="1816"/>
                  <a:pt x="80002" y="1740"/>
                  <a:pt x="79926" y="1551"/>
                </a:cubicBezTo>
                <a:lnTo>
                  <a:pt x="79850" y="1475"/>
                </a:lnTo>
                <a:cubicBezTo>
                  <a:pt x="80115" y="1475"/>
                  <a:pt x="80191" y="1324"/>
                  <a:pt x="80228" y="1248"/>
                </a:cubicBezTo>
                <a:cubicBezTo>
                  <a:pt x="80266" y="1211"/>
                  <a:pt x="80266" y="1173"/>
                  <a:pt x="80266" y="1173"/>
                </a:cubicBezTo>
                <a:lnTo>
                  <a:pt x="80191" y="984"/>
                </a:lnTo>
                <a:close/>
                <a:moveTo>
                  <a:pt x="14254" y="1664"/>
                </a:moveTo>
                <a:lnTo>
                  <a:pt x="14103" y="1816"/>
                </a:lnTo>
                <a:cubicBezTo>
                  <a:pt x="14065" y="1853"/>
                  <a:pt x="14065" y="1891"/>
                  <a:pt x="14027" y="2005"/>
                </a:cubicBezTo>
                <a:lnTo>
                  <a:pt x="14141" y="2080"/>
                </a:lnTo>
                <a:cubicBezTo>
                  <a:pt x="14188" y="2096"/>
                  <a:pt x="14228" y="2105"/>
                  <a:pt x="14265" y="2105"/>
                </a:cubicBezTo>
                <a:cubicBezTo>
                  <a:pt x="14317" y="2105"/>
                  <a:pt x="14361" y="2087"/>
                  <a:pt x="14405" y="2042"/>
                </a:cubicBezTo>
                <a:cubicBezTo>
                  <a:pt x="14443" y="2005"/>
                  <a:pt x="14481" y="1967"/>
                  <a:pt x="14481" y="1891"/>
                </a:cubicBezTo>
                <a:cubicBezTo>
                  <a:pt x="14481" y="1740"/>
                  <a:pt x="14405" y="1664"/>
                  <a:pt x="14254" y="1664"/>
                </a:cubicBezTo>
                <a:close/>
                <a:moveTo>
                  <a:pt x="53407" y="1662"/>
                </a:moveTo>
                <a:cubicBezTo>
                  <a:pt x="53267" y="1662"/>
                  <a:pt x="53111" y="1683"/>
                  <a:pt x="53083" y="1853"/>
                </a:cubicBezTo>
                <a:lnTo>
                  <a:pt x="53120" y="1967"/>
                </a:lnTo>
                <a:cubicBezTo>
                  <a:pt x="53234" y="2080"/>
                  <a:pt x="53347" y="2080"/>
                  <a:pt x="53423" y="2080"/>
                </a:cubicBezTo>
                <a:cubicBezTo>
                  <a:pt x="53498" y="2080"/>
                  <a:pt x="53498" y="2080"/>
                  <a:pt x="53536" y="2118"/>
                </a:cubicBezTo>
                <a:lnTo>
                  <a:pt x="53763" y="2118"/>
                </a:lnTo>
                <a:cubicBezTo>
                  <a:pt x="53839" y="2042"/>
                  <a:pt x="53839" y="1929"/>
                  <a:pt x="53839" y="1853"/>
                </a:cubicBezTo>
                <a:cubicBezTo>
                  <a:pt x="53839" y="1816"/>
                  <a:pt x="53839" y="1778"/>
                  <a:pt x="53839" y="1778"/>
                </a:cubicBezTo>
                <a:lnTo>
                  <a:pt x="53687" y="1664"/>
                </a:lnTo>
                <a:lnTo>
                  <a:pt x="53536" y="1664"/>
                </a:lnTo>
                <a:cubicBezTo>
                  <a:pt x="53498" y="1664"/>
                  <a:pt x="53454" y="1662"/>
                  <a:pt x="53407" y="1662"/>
                </a:cubicBezTo>
                <a:close/>
                <a:moveTo>
                  <a:pt x="57544" y="1664"/>
                </a:moveTo>
                <a:lnTo>
                  <a:pt x="57393" y="1740"/>
                </a:lnTo>
                <a:cubicBezTo>
                  <a:pt x="57355" y="1853"/>
                  <a:pt x="57393" y="1929"/>
                  <a:pt x="57430" y="1967"/>
                </a:cubicBezTo>
                <a:lnTo>
                  <a:pt x="57430" y="2005"/>
                </a:lnTo>
                <a:lnTo>
                  <a:pt x="57544" y="2156"/>
                </a:lnTo>
                <a:cubicBezTo>
                  <a:pt x="57657" y="2156"/>
                  <a:pt x="57771" y="2156"/>
                  <a:pt x="57846" y="1967"/>
                </a:cubicBezTo>
                <a:lnTo>
                  <a:pt x="57808" y="1778"/>
                </a:lnTo>
                <a:cubicBezTo>
                  <a:pt x="57771" y="1778"/>
                  <a:pt x="57733" y="1740"/>
                  <a:pt x="57695" y="1740"/>
                </a:cubicBezTo>
                <a:cubicBezTo>
                  <a:pt x="57657" y="1702"/>
                  <a:pt x="57619" y="1664"/>
                  <a:pt x="57544" y="1664"/>
                </a:cubicBezTo>
                <a:close/>
                <a:moveTo>
                  <a:pt x="42345" y="1853"/>
                </a:moveTo>
                <a:cubicBezTo>
                  <a:pt x="42232" y="1853"/>
                  <a:pt x="42156" y="1891"/>
                  <a:pt x="42118" y="1929"/>
                </a:cubicBezTo>
                <a:cubicBezTo>
                  <a:pt x="42081" y="1967"/>
                  <a:pt x="42043" y="2042"/>
                  <a:pt x="42081" y="2156"/>
                </a:cubicBezTo>
                <a:lnTo>
                  <a:pt x="42194" y="2269"/>
                </a:lnTo>
                <a:lnTo>
                  <a:pt x="42307" y="2269"/>
                </a:lnTo>
                <a:lnTo>
                  <a:pt x="42459" y="2156"/>
                </a:lnTo>
                <a:lnTo>
                  <a:pt x="42459" y="1967"/>
                </a:lnTo>
                <a:lnTo>
                  <a:pt x="42345" y="1853"/>
                </a:lnTo>
                <a:close/>
                <a:moveTo>
                  <a:pt x="24651" y="1929"/>
                </a:moveTo>
                <a:lnTo>
                  <a:pt x="24538" y="2042"/>
                </a:lnTo>
                <a:cubicBezTo>
                  <a:pt x="24538" y="2080"/>
                  <a:pt x="24538" y="2080"/>
                  <a:pt x="24538" y="2080"/>
                </a:cubicBezTo>
                <a:cubicBezTo>
                  <a:pt x="24538" y="2118"/>
                  <a:pt x="24538" y="2269"/>
                  <a:pt x="24727" y="2307"/>
                </a:cubicBezTo>
                <a:lnTo>
                  <a:pt x="24878" y="2194"/>
                </a:lnTo>
                <a:lnTo>
                  <a:pt x="24878" y="2194"/>
                </a:lnTo>
                <a:cubicBezTo>
                  <a:pt x="24878" y="2231"/>
                  <a:pt x="24840" y="2231"/>
                  <a:pt x="24840" y="2231"/>
                </a:cubicBezTo>
                <a:cubicBezTo>
                  <a:pt x="24878" y="2231"/>
                  <a:pt x="24991" y="2194"/>
                  <a:pt x="24991" y="2080"/>
                </a:cubicBezTo>
                <a:cubicBezTo>
                  <a:pt x="24991" y="2042"/>
                  <a:pt x="24991" y="2042"/>
                  <a:pt x="24991" y="2005"/>
                </a:cubicBezTo>
                <a:lnTo>
                  <a:pt x="24840" y="1929"/>
                </a:lnTo>
                <a:close/>
                <a:moveTo>
                  <a:pt x="68735" y="1967"/>
                </a:moveTo>
                <a:lnTo>
                  <a:pt x="68584" y="2118"/>
                </a:lnTo>
                <a:cubicBezTo>
                  <a:pt x="68546" y="2156"/>
                  <a:pt x="68508" y="2194"/>
                  <a:pt x="68508" y="2269"/>
                </a:cubicBezTo>
                <a:cubicBezTo>
                  <a:pt x="68508" y="2307"/>
                  <a:pt x="68546" y="2383"/>
                  <a:pt x="68697" y="2420"/>
                </a:cubicBezTo>
                <a:lnTo>
                  <a:pt x="68848" y="2345"/>
                </a:lnTo>
                <a:cubicBezTo>
                  <a:pt x="68886" y="2307"/>
                  <a:pt x="68924" y="2231"/>
                  <a:pt x="68924" y="2156"/>
                </a:cubicBezTo>
                <a:cubicBezTo>
                  <a:pt x="68924" y="2042"/>
                  <a:pt x="68848" y="1967"/>
                  <a:pt x="68735" y="1967"/>
                </a:cubicBezTo>
                <a:close/>
                <a:moveTo>
                  <a:pt x="4841" y="2065"/>
                </a:moveTo>
                <a:cubicBezTo>
                  <a:pt x="4777" y="2065"/>
                  <a:pt x="4704" y="2091"/>
                  <a:pt x="4651" y="2118"/>
                </a:cubicBezTo>
                <a:cubicBezTo>
                  <a:pt x="4575" y="2194"/>
                  <a:pt x="4538" y="2269"/>
                  <a:pt x="4538" y="2383"/>
                </a:cubicBezTo>
                <a:lnTo>
                  <a:pt x="4651" y="2496"/>
                </a:lnTo>
                <a:cubicBezTo>
                  <a:pt x="4878" y="2496"/>
                  <a:pt x="5029" y="2383"/>
                  <a:pt x="5029" y="2194"/>
                </a:cubicBezTo>
                <a:lnTo>
                  <a:pt x="4916" y="2080"/>
                </a:lnTo>
                <a:cubicBezTo>
                  <a:pt x="4893" y="2069"/>
                  <a:pt x="4868" y="2065"/>
                  <a:pt x="4841" y="2065"/>
                </a:cubicBezTo>
                <a:close/>
                <a:moveTo>
                  <a:pt x="80153" y="2194"/>
                </a:moveTo>
                <a:lnTo>
                  <a:pt x="80039" y="2269"/>
                </a:lnTo>
                <a:cubicBezTo>
                  <a:pt x="80002" y="2307"/>
                  <a:pt x="80002" y="2307"/>
                  <a:pt x="79964" y="2383"/>
                </a:cubicBezTo>
                <a:lnTo>
                  <a:pt x="80153" y="2496"/>
                </a:lnTo>
                <a:cubicBezTo>
                  <a:pt x="80342" y="2496"/>
                  <a:pt x="80417" y="2458"/>
                  <a:pt x="80417" y="2307"/>
                </a:cubicBezTo>
                <a:cubicBezTo>
                  <a:pt x="80417" y="2307"/>
                  <a:pt x="80417" y="2307"/>
                  <a:pt x="80417" y="2269"/>
                </a:cubicBezTo>
                <a:lnTo>
                  <a:pt x="80304" y="2194"/>
                </a:lnTo>
                <a:close/>
                <a:moveTo>
                  <a:pt x="90474" y="2080"/>
                </a:moveTo>
                <a:lnTo>
                  <a:pt x="90323" y="2194"/>
                </a:lnTo>
                <a:cubicBezTo>
                  <a:pt x="90285" y="2383"/>
                  <a:pt x="90399" y="2496"/>
                  <a:pt x="90588" y="2496"/>
                </a:cubicBezTo>
                <a:lnTo>
                  <a:pt x="90701" y="2496"/>
                </a:lnTo>
                <a:cubicBezTo>
                  <a:pt x="90739" y="2458"/>
                  <a:pt x="90777" y="2383"/>
                  <a:pt x="90777" y="2307"/>
                </a:cubicBezTo>
                <a:cubicBezTo>
                  <a:pt x="90777" y="2231"/>
                  <a:pt x="90739" y="2194"/>
                  <a:pt x="90701" y="2156"/>
                </a:cubicBezTo>
                <a:cubicBezTo>
                  <a:pt x="90625" y="2118"/>
                  <a:pt x="90588" y="2080"/>
                  <a:pt x="90474" y="2080"/>
                </a:cubicBezTo>
                <a:close/>
                <a:moveTo>
                  <a:pt x="81249" y="1967"/>
                </a:moveTo>
                <a:lnTo>
                  <a:pt x="81136" y="2156"/>
                </a:lnTo>
                <a:cubicBezTo>
                  <a:pt x="81136" y="2194"/>
                  <a:pt x="81136" y="2194"/>
                  <a:pt x="81136" y="2194"/>
                </a:cubicBezTo>
                <a:cubicBezTo>
                  <a:pt x="81098" y="2231"/>
                  <a:pt x="81060" y="2269"/>
                  <a:pt x="81060" y="2383"/>
                </a:cubicBezTo>
                <a:lnTo>
                  <a:pt x="81174" y="2496"/>
                </a:lnTo>
                <a:cubicBezTo>
                  <a:pt x="81202" y="2500"/>
                  <a:pt x="81229" y="2502"/>
                  <a:pt x="81254" y="2502"/>
                </a:cubicBezTo>
                <a:cubicBezTo>
                  <a:pt x="81462" y="2502"/>
                  <a:pt x="81560" y="2374"/>
                  <a:pt x="81627" y="2307"/>
                </a:cubicBezTo>
                <a:lnTo>
                  <a:pt x="81476" y="2156"/>
                </a:lnTo>
                <a:cubicBezTo>
                  <a:pt x="81514" y="2080"/>
                  <a:pt x="81476" y="2042"/>
                  <a:pt x="81438" y="2005"/>
                </a:cubicBezTo>
                <a:cubicBezTo>
                  <a:pt x="81363" y="1967"/>
                  <a:pt x="81287" y="1967"/>
                  <a:pt x="81249" y="1967"/>
                </a:cubicBezTo>
                <a:close/>
                <a:moveTo>
                  <a:pt x="15955" y="2194"/>
                </a:moveTo>
                <a:cubicBezTo>
                  <a:pt x="15880" y="2194"/>
                  <a:pt x="15766" y="2231"/>
                  <a:pt x="15729" y="2383"/>
                </a:cubicBezTo>
                <a:lnTo>
                  <a:pt x="15842" y="2496"/>
                </a:lnTo>
                <a:cubicBezTo>
                  <a:pt x="15875" y="2507"/>
                  <a:pt x="15908" y="2512"/>
                  <a:pt x="15940" y="2512"/>
                </a:cubicBezTo>
                <a:cubicBezTo>
                  <a:pt x="16015" y="2512"/>
                  <a:pt x="16080" y="2485"/>
                  <a:pt x="16107" y="2458"/>
                </a:cubicBezTo>
                <a:lnTo>
                  <a:pt x="16182" y="2345"/>
                </a:lnTo>
                <a:cubicBezTo>
                  <a:pt x="16182" y="2269"/>
                  <a:pt x="16069" y="2194"/>
                  <a:pt x="15955" y="2194"/>
                </a:cubicBezTo>
                <a:close/>
                <a:moveTo>
                  <a:pt x="55932" y="1913"/>
                </a:moveTo>
                <a:cubicBezTo>
                  <a:pt x="55852" y="1913"/>
                  <a:pt x="55771" y="1940"/>
                  <a:pt x="55691" y="1967"/>
                </a:cubicBezTo>
                <a:cubicBezTo>
                  <a:pt x="55540" y="2080"/>
                  <a:pt x="55502" y="2345"/>
                  <a:pt x="55653" y="2458"/>
                </a:cubicBezTo>
                <a:lnTo>
                  <a:pt x="55729" y="2496"/>
                </a:lnTo>
                <a:cubicBezTo>
                  <a:pt x="55776" y="2520"/>
                  <a:pt x="55816" y="2528"/>
                  <a:pt x="55849" y="2528"/>
                </a:cubicBezTo>
                <a:cubicBezTo>
                  <a:pt x="55924" y="2528"/>
                  <a:pt x="55968" y="2484"/>
                  <a:pt x="55994" y="2458"/>
                </a:cubicBezTo>
                <a:cubicBezTo>
                  <a:pt x="56038" y="2503"/>
                  <a:pt x="56082" y="2521"/>
                  <a:pt x="56127" y="2521"/>
                </a:cubicBezTo>
                <a:cubicBezTo>
                  <a:pt x="56158" y="2521"/>
                  <a:pt x="56189" y="2512"/>
                  <a:pt x="56221" y="2496"/>
                </a:cubicBezTo>
                <a:lnTo>
                  <a:pt x="56334" y="2420"/>
                </a:lnTo>
                <a:lnTo>
                  <a:pt x="56334" y="2383"/>
                </a:lnTo>
                <a:cubicBezTo>
                  <a:pt x="56334" y="2231"/>
                  <a:pt x="56258" y="2156"/>
                  <a:pt x="56183" y="2118"/>
                </a:cubicBezTo>
                <a:cubicBezTo>
                  <a:pt x="56145" y="2080"/>
                  <a:pt x="56145" y="2080"/>
                  <a:pt x="56145" y="2042"/>
                </a:cubicBezTo>
                <a:lnTo>
                  <a:pt x="56032" y="1929"/>
                </a:lnTo>
                <a:cubicBezTo>
                  <a:pt x="55998" y="1918"/>
                  <a:pt x="55965" y="1913"/>
                  <a:pt x="55932" y="1913"/>
                </a:cubicBezTo>
                <a:close/>
                <a:moveTo>
                  <a:pt x="86527" y="2188"/>
                </a:moveTo>
                <a:cubicBezTo>
                  <a:pt x="86300" y="2188"/>
                  <a:pt x="86240" y="2315"/>
                  <a:pt x="86240" y="2383"/>
                </a:cubicBezTo>
                <a:lnTo>
                  <a:pt x="86278" y="2496"/>
                </a:lnTo>
                <a:cubicBezTo>
                  <a:pt x="86331" y="2523"/>
                  <a:pt x="86385" y="2550"/>
                  <a:pt x="86425" y="2550"/>
                </a:cubicBezTo>
                <a:cubicBezTo>
                  <a:pt x="86441" y="2550"/>
                  <a:pt x="86456" y="2545"/>
                  <a:pt x="86467" y="2534"/>
                </a:cubicBezTo>
                <a:cubicBezTo>
                  <a:pt x="86618" y="2534"/>
                  <a:pt x="86694" y="2420"/>
                  <a:pt x="86731" y="2345"/>
                </a:cubicBezTo>
                <a:lnTo>
                  <a:pt x="86618" y="2194"/>
                </a:lnTo>
                <a:cubicBezTo>
                  <a:pt x="86585" y="2190"/>
                  <a:pt x="86555" y="2188"/>
                  <a:pt x="86527" y="2188"/>
                </a:cubicBezTo>
                <a:close/>
                <a:moveTo>
                  <a:pt x="12023" y="2080"/>
                </a:moveTo>
                <a:lnTo>
                  <a:pt x="11872" y="2156"/>
                </a:lnTo>
                <a:cubicBezTo>
                  <a:pt x="11872" y="2156"/>
                  <a:pt x="11872" y="2194"/>
                  <a:pt x="11834" y="2194"/>
                </a:cubicBezTo>
                <a:cubicBezTo>
                  <a:pt x="11797" y="2231"/>
                  <a:pt x="11721" y="2307"/>
                  <a:pt x="11759" y="2496"/>
                </a:cubicBezTo>
                <a:lnTo>
                  <a:pt x="11834" y="2572"/>
                </a:lnTo>
                <a:cubicBezTo>
                  <a:pt x="11868" y="2583"/>
                  <a:pt x="11901" y="2587"/>
                  <a:pt x="11933" y="2587"/>
                </a:cubicBezTo>
                <a:cubicBezTo>
                  <a:pt x="12011" y="2587"/>
                  <a:pt x="12083" y="2561"/>
                  <a:pt x="12137" y="2534"/>
                </a:cubicBezTo>
                <a:cubicBezTo>
                  <a:pt x="12212" y="2496"/>
                  <a:pt x="12250" y="2420"/>
                  <a:pt x="12250" y="2307"/>
                </a:cubicBezTo>
                <a:cubicBezTo>
                  <a:pt x="12250" y="2194"/>
                  <a:pt x="12175" y="2080"/>
                  <a:pt x="12023" y="2080"/>
                </a:cubicBezTo>
                <a:close/>
                <a:moveTo>
                  <a:pt x="1021" y="2269"/>
                </a:moveTo>
                <a:lnTo>
                  <a:pt x="908" y="2420"/>
                </a:lnTo>
                <a:cubicBezTo>
                  <a:pt x="908" y="2572"/>
                  <a:pt x="1059" y="2647"/>
                  <a:pt x="1135" y="2685"/>
                </a:cubicBezTo>
                <a:lnTo>
                  <a:pt x="1173" y="2723"/>
                </a:lnTo>
                <a:lnTo>
                  <a:pt x="1362" y="2609"/>
                </a:lnTo>
                <a:cubicBezTo>
                  <a:pt x="1362" y="2609"/>
                  <a:pt x="1362" y="2572"/>
                  <a:pt x="1362" y="2534"/>
                </a:cubicBezTo>
                <a:cubicBezTo>
                  <a:pt x="1362" y="2458"/>
                  <a:pt x="1324" y="2383"/>
                  <a:pt x="1286" y="2345"/>
                </a:cubicBezTo>
                <a:cubicBezTo>
                  <a:pt x="1210" y="2307"/>
                  <a:pt x="1135" y="2269"/>
                  <a:pt x="1021" y="2269"/>
                </a:cubicBezTo>
                <a:close/>
                <a:moveTo>
                  <a:pt x="31872" y="2269"/>
                </a:moveTo>
                <a:lnTo>
                  <a:pt x="31759" y="2383"/>
                </a:lnTo>
                <a:cubicBezTo>
                  <a:pt x="31721" y="2420"/>
                  <a:pt x="31608" y="2496"/>
                  <a:pt x="31646" y="2647"/>
                </a:cubicBezTo>
                <a:lnTo>
                  <a:pt x="31797" y="2723"/>
                </a:lnTo>
                <a:cubicBezTo>
                  <a:pt x="31835" y="2723"/>
                  <a:pt x="31835" y="2723"/>
                  <a:pt x="31872" y="2761"/>
                </a:cubicBezTo>
                <a:lnTo>
                  <a:pt x="32099" y="2609"/>
                </a:lnTo>
                <a:cubicBezTo>
                  <a:pt x="32099" y="2609"/>
                  <a:pt x="32099" y="2572"/>
                  <a:pt x="32099" y="2572"/>
                </a:cubicBezTo>
                <a:cubicBezTo>
                  <a:pt x="32099" y="2534"/>
                  <a:pt x="32099" y="2496"/>
                  <a:pt x="32099" y="2458"/>
                </a:cubicBezTo>
                <a:cubicBezTo>
                  <a:pt x="32099" y="2420"/>
                  <a:pt x="32099" y="2345"/>
                  <a:pt x="32024" y="2307"/>
                </a:cubicBezTo>
                <a:cubicBezTo>
                  <a:pt x="32024" y="2307"/>
                  <a:pt x="31948" y="2269"/>
                  <a:pt x="31872" y="2269"/>
                </a:cubicBezTo>
                <a:close/>
                <a:moveTo>
                  <a:pt x="50436" y="2231"/>
                </a:moveTo>
                <a:lnTo>
                  <a:pt x="50323" y="2345"/>
                </a:lnTo>
                <a:cubicBezTo>
                  <a:pt x="50323" y="2383"/>
                  <a:pt x="50323" y="2420"/>
                  <a:pt x="50323" y="2458"/>
                </a:cubicBezTo>
                <a:cubicBezTo>
                  <a:pt x="50323" y="2534"/>
                  <a:pt x="50323" y="2572"/>
                  <a:pt x="50285" y="2572"/>
                </a:cubicBezTo>
                <a:lnTo>
                  <a:pt x="50360" y="2761"/>
                </a:lnTo>
                <a:cubicBezTo>
                  <a:pt x="50394" y="2772"/>
                  <a:pt x="50424" y="2776"/>
                  <a:pt x="50451" y="2776"/>
                </a:cubicBezTo>
                <a:cubicBezTo>
                  <a:pt x="50518" y="2776"/>
                  <a:pt x="50572" y="2750"/>
                  <a:pt x="50625" y="2723"/>
                </a:cubicBezTo>
                <a:cubicBezTo>
                  <a:pt x="50738" y="2647"/>
                  <a:pt x="50776" y="2572"/>
                  <a:pt x="50776" y="2458"/>
                </a:cubicBezTo>
                <a:cubicBezTo>
                  <a:pt x="50776" y="2383"/>
                  <a:pt x="50738" y="2345"/>
                  <a:pt x="50701" y="2307"/>
                </a:cubicBezTo>
                <a:cubicBezTo>
                  <a:pt x="50663" y="2269"/>
                  <a:pt x="50587" y="2231"/>
                  <a:pt x="50436" y="2231"/>
                </a:cubicBezTo>
                <a:close/>
                <a:moveTo>
                  <a:pt x="44387" y="2383"/>
                </a:moveTo>
                <a:cubicBezTo>
                  <a:pt x="44273" y="2383"/>
                  <a:pt x="44084" y="2458"/>
                  <a:pt x="44009" y="2496"/>
                </a:cubicBezTo>
                <a:cubicBezTo>
                  <a:pt x="43971" y="2534"/>
                  <a:pt x="43971" y="2609"/>
                  <a:pt x="43971" y="2609"/>
                </a:cubicBezTo>
                <a:cubicBezTo>
                  <a:pt x="43971" y="2647"/>
                  <a:pt x="43971" y="2723"/>
                  <a:pt x="44084" y="2761"/>
                </a:cubicBezTo>
                <a:lnTo>
                  <a:pt x="44122" y="2761"/>
                </a:lnTo>
                <a:cubicBezTo>
                  <a:pt x="44184" y="2822"/>
                  <a:pt x="44271" y="2884"/>
                  <a:pt x="44383" y="2884"/>
                </a:cubicBezTo>
                <a:cubicBezTo>
                  <a:pt x="44408" y="2884"/>
                  <a:pt x="44435" y="2881"/>
                  <a:pt x="44462" y="2874"/>
                </a:cubicBezTo>
                <a:cubicBezTo>
                  <a:pt x="44500" y="2874"/>
                  <a:pt x="44576" y="2836"/>
                  <a:pt x="44614" y="2761"/>
                </a:cubicBezTo>
                <a:lnTo>
                  <a:pt x="44500" y="2609"/>
                </a:lnTo>
                <a:cubicBezTo>
                  <a:pt x="44538" y="2609"/>
                  <a:pt x="44576" y="2609"/>
                  <a:pt x="44576" y="2647"/>
                </a:cubicBezTo>
                <a:cubicBezTo>
                  <a:pt x="44576" y="2609"/>
                  <a:pt x="44576" y="2609"/>
                  <a:pt x="44538" y="2572"/>
                </a:cubicBezTo>
                <a:cubicBezTo>
                  <a:pt x="44538" y="2534"/>
                  <a:pt x="44538" y="2420"/>
                  <a:pt x="44425" y="2383"/>
                </a:cubicBezTo>
                <a:close/>
                <a:moveTo>
                  <a:pt x="38068" y="2468"/>
                </a:moveTo>
                <a:cubicBezTo>
                  <a:pt x="38035" y="2468"/>
                  <a:pt x="37997" y="2477"/>
                  <a:pt x="37959" y="2496"/>
                </a:cubicBezTo>
                <a:lnTo>
                  <a:pt x="37846" y="2609"/>
                </a:lnTo>
                <a:cubicBezTo>
                  <a:pt x="37846" y="2685"/>
                  <a:pt x="37884" y="2836"/>
                  <a:pt x="38035" y="2912"/>
                </a:cubicBezTo>
                <a:lnTo>
                  <a:pt x="38224" y="2799"/>
                </a:lnTo>
                <a:cubicBezTo>
                  <a:pt x="38224" y="2761"/>
                  <a:pt x="38224" y="2761"/>
                  <a:pt x="38224" y="2723"/>
                </a:cubicBezTo>
                <a:cubicBezTo>
                  <a:pt x="38262" y="2723"/>
                  <a:pt x="38262" y="2685"/>
                  <a:pt x="38262" y="2685"/>
                </a:cubicBezTo>
                <a:cubicBezTo>
                  <a:pt x="38262" y="2647"/>
                  <a:pt x="38262" y="2572"/>
                  <a:pt x="38149" y="2496"/>
                </a:cubicBezTo>
                <a:cubicBezTo>
                  <a:pt x="38130" y="2477"/>
                  <a:pt x="38101" y="2468"/>
                  <a:pt x="38068" y="2468"/>
                </a:cubicBezTo>
                <a:close/>
                <a:moveTo>
                  <a:pt x="47676" y="2383"/>
                </a:moveTo>
                <a:lnTo>
                  <a:pt x="47563" y="2496"/>
                </a:lnTo>
                <a:lnTo>
                  <a:pt x="47563" y="2799"/>
                </a:lnTo>
                <a:lnTo>
                  <a:pt x="47676" y="2912"/>
                </a:lnTo>
                <a:cubicBezTo>
                  <a:pt x="47827" y="2912"/>
                  <a:pt x="47941" y="2912"/>
                  <a:pt x="48016" y="2836"/>
                </a:cubicBezTo>
                <a:cubicBezTo>
                  <a:pt x="48092" y="2799"/>
                  <a:pt x="48092" y="2723"/>
                  <a:pt x="48092" y="2647"/>
                </a:cubicBezTo>
                <a:cubicBezTo>
                  <a:pt x="48092" y="2572"/>
                  <a:pt x="48092" y="2496"/>
                  <a:pt x="48054" y="2458"/>
                </a:cubicBezTo>
                <a:lnTo>
                  <a:pt x="47941" y="2383"/>
                </a:lnTo>
                <a:close/>
                <a:moveTo>
                  <a:pt x="14141" y="2799"/>
                </a:moveTo>
                <a:cubicBezTo>
                  <a:pt x="14027" y="2799"/>
                  <a:pt x="13914" y="2874"/>
                  <a:pt x="13914" y="2988"/>
                </a:cubicBezTo>
                <a:lnTo>
                  <a:pt x="14065" y="2988"/>
                </a:lnTo>
                <a:cubicBezTo>
                  <a:pt x="14065" y="2988"/>
                  <a:pt x="14065" y="2988"/>
                  <a:pt x="14065" y="3025"/>
                </a:cubicBezTo>
                <a:lnTo>
                  <a:pt x="14254" y="3025"/>
                </a:lnTo>
                <a:cubicBezTo>
                  <a:pt x="14254" y="2988"/>
                  <a:pt x="14254" y="2988"/>
                  <a:pt x="14254" y="2988"/>
                </a:cubicBezTo>
                <a:lnTo>
                  <a:pt x="14405" y="2988"/>
                </a:lnTo>
                <a:cubicBezTo>
                  <a:pt x="14405" y="2912"/>
                  <a:pt x="14368" y="2874"/>
                  <a:pt x="14330" y="2836"/>
                </a:cubicBezTo>
                <a:cubicBezTo>
                  <a:pt x="14292" y="2799"/>
                  <a:pt x="14216" y="2799"/>
                  <a:pt x="14141" y="2799"/>
                </a:cubicBezTo>
                <a:close/>
                <a:moveTo>
                  <a:pt x="83800" y="2529"/>
                </a:moveTo>
                <a:cubicBezTo>
                  <a:pt x="83618" y="2529"/>
                  <a:pt x="83552" y="2688"/>
                  <a:pt x="83518" y="2723"/>
                </a:cubicBezTo>
                <a:cubicBezTo>
                  <a:pt x="83518" y="2761"/>
                  <a:pt x="83518" y="2799"/>
                  <a:pt x="83480" y="2799"/>
                </a:cubicBezTo>
                <a:lnTo>
                  <a:pt x="83555" y="2988"/>
                </a:lnTo>
                <a:lnTo>
                  <a:pt x="83593" y="2988"/>
                </a:lnTo>
                <a:cubicBezTo>
                  <a:pt x="83622" y="3016"/>
                  <a:pt x="83694" y="3089"/>
                  <a:pt x="83810" y="3089"/>
                </a:cubicBezTo>
                <a:cubicBezTo>
                  <a:pt x="83847" y="3089"/>
                  <a:pt x="83888" y="3081"/>
                  <a:pt x="83934" y="3063"/>
                </a:cubicBezTo>
                <a:lnTo>
                  <a:pt x="84047" y="2988"/>
                </a:lnTo>
                <a:cubicBezTo>
                  <a:pt x="84047" y="2950"/>
                  <a:pt x="84047" y="2912"/>
                  <a:pt x="84047" y="2912"/>
                </a:cubicBezTo>
                <a:cubicBezTo>
                  <a:pt x="84047" y="2836"/>
                  <a:pt x="84009" y="2761"/>
                  <a:pt x="84009" y="2723"/>
                </a:cubicBezTo>
                <a:cubicBezTo>
                  <a:pt x="83971" y="2685"/>
                  <a:pt x="83971" y="2685"/>
                  <a:pt x="83971" y="2647"/>
                </a:cubicBezTo>
                <a:lnTo>
                  <a:pt x="83858" y="2534"/>
                </a:lnTo>
                <a:cubicBezTo>
                  <a:pt x="83837" y="2530"/>
                  <a:pt x="83818" y="2529"/>
                  <a:pt x="83800" y="2529"/>
                </a:cubicBezTo>
                <a:close/>
                <a:moveTo>
                  <a:pt x="61816" y="2761"/>
                </a:moveTo>
                <a:cubicBezTo>
                  <a:pt x="61589" y="2761"/>
                  <a:pt x="61514" y="2836"/>
                  <a:pt x="61514" y="2988"/>
                </a:cubicBezTo>
                <a:lnTo>
                  <a:pt x="61665" y="3101"/>
                </a:lnTo>
                <a:lnTo>
                  <a:pt x="61778" y="3101"/>
                </a:lnTo>
                <a:lnTo>
                  <a:pt x="61930" y="2988"/>
                </a:lnTo>
                <a:cubicBezTo>
                  <a:pt x="61930" y="2950"/>
                  <a:pt x="61967" y="2950"/>
                  <a:pt x="61967" y="2874"/>
                </a:cubicBezTo>
                <a:lnTo>
                  <a:pt x="61816" y="2761"/>
                </a:lnTo>
                <a:close/>
                <a:moveTo>
                  <a:pt x="79822" y="2480"/>
                </a:moveTo>
                <a:cubicBezTo>
                  <a:pt x="79768" y="2480"/>
                  <a:pt x="79715" y="2507"/>
                  <a:pt x="79661" y="2534"/>
                </a:cubicBezTo>
                <a:cubicBezTo>
                  <a:pt x="79548" y="2609"/>
                  <a:pt x="79472" y="2723"/>
                  <a:pt x="79472" y="2836"/>
                </a:cubicBezTo>
                <a:cubicBezTo>
                  <a:pt x="79472" y="2988"/>
                  <a:pt x="79586" y="3063"/>
                  <a:pt x="79737" y="3101"/>
                </a:cubicBezTo>
                <a:lnTo>
                  <a:pt x="79813" y="3063"/>
                </a:lnTo>
                <a:cubicBezTo>
                  <a:pt x="79926" y="2988"/>
                  <a:pt x="79964" y="2874"/>
                  <a:pt x="79964" y="2799"/>
                </a:cubicBezTo>
                <a:cubicBezTo>
                  <a:pt x="79964" y="2761"/>
                  <a:pt x="79964" y="2685"/>
                  <a:pt x="79964" y="2685"/>
                </a:cubicBezTo>
                <a:lnTo>
                  <a:pt x="79888" y="2496"/>
                </a:lnTo>
                <a:cubicBezTo>
                  <a:pt x="79866" y="2485"/>
                  <a:pt x="79844" y="2480"/>
                  <a:pt x="79822" y="2480"/>
                </a:cubicBezTo>
                <a:close/>
                <a:moveTo>
                  <a:pt x="68735" y="2912"/>
                </a:moveTo>
                <a:cubicBezTo>
                  <a:pt x="68697" y="2912"/>
                  <a:pt x="68584" y="2912"/>
                  <a:pt x="68508" y="3101"/>
                </a:cubicBezTo>
                <a:lnTo>
                  <a:pt x="68584" y="3214"/>
                </a:lnTo>
                <a:cubicBezTo>
                  <a:pt x="68610" y="3240"/>
                  <a:pt x="68672" y="3285"/>
                  <a:pt x="68745" y="3285"/>
                </a:cubicBezTo>
                <a:cubicBezTo>
                  <a:pt x="68778" y="3285"/>
                  <a:pt x="68813" y="3276"/>
                  <a:pt x="68848" y="3252"/>
                </a:cubicBezTo>
                <a:cubicBezTo>
                  <a:pt x="68886" y="3252"/>
                  <a:pt x="68924" y="3177"/>
                  <a:pt x="68924" y="3139"/>
                </a:cubicBezTo>
                <a:cubicBezTo>
                  <a:pt x="68924" y="3025"/>
                  <a:pt x="68848" y="2912"/>
                  <a:pt x="68735" y="2912"/>
                </a:cubicBezTo>
                <a:close/>
                <a:moveTo>
                  <a:pt x="54642" y="2794"/>
                </a:moveTo>
                <a:cubicBezTo>
                  <a:pt x="54431" y="2794"/>
                  <a:pt x="54368" y="2956"/>
                  <a:pt x="54368" y="3025"/>
                </a:cubicBezTo>
                <a:cubicBezTo>
                  <a:pt x="54368" y="3063"/>
                  <a:pt x="54330" y="3101"/>
                  <a:pt x="54330" y="3101"/>
                </a:cubicBezTo>
                <a:lnTo>
                  <a:pt x="54330" y="3252"/>
                </a:lnTo>
                <a:cubicBezTo>
                  <a:pt x="54444" y="3328"/>
                  <a:pt x="54519" y="3366"/>
                  <a:pt x="54595" y="3366"/>
                </a:cubicBezTo>
                <a:lnTo>
                  <a:pt x="54670" y="3366"/>
                </a:lnTo>
                <a:lnTo>
                  <a:pt x="54859" y="3290"/>
                </a:lnTo>
                <a:cubicBezTo>
                  <a:pt x="54897" y="3252"/>
                  <a:pt x="54897" y="3214"/>
                  <a:pt x="54897" y="3177"/>
                </a:cubicBezTo>
                <a:cubicBezTo>
                  <a:pt x="54897" y="3101"/>
                  <a:pt x="54859" y="3063"/>
                  <a:pt x="54822" y="2988"/>
                </a:cubicBezTo>
                <a:cubicBezTo>
                  <a:pt x="54822" y="2950"/>
                  <a:pt x="54822" y="2950"/>
                  <a:pt x="54822" y="2912"/>
                </a:cubicBezTo>
                <a:lnTo>
                  <a:pt x="54708" y="2799"/>
                </a:lnTo>
                <a:cubicBezTo>
                  <a:pt x="54685" y="2795"/>
                  <a:pt x="54662" y="2794"/>
                  <a:pt x="54642" y="2794"/>
                </a:cubicBezTo>
                <a:close/>
                <a:moveTo>
                  <a:pt x="23744" y="2988"/>
                </a:moveTo>
                <a:lnTo>
                  <a:pt x="23630" y="3177"/>
                </a:lnTo>
                <a:cubicBezTo>
                  <a:pt x="23630" y="3177"/>
                  <a:pt x="23630" y="3214"/>
                  <a:pt x="23630" y="3214"/>
                </a:cubicBezTo>
                <a:cubicBezTo>
                  <a:pt x="23593" y="3252"/>
                  <a:pt x="23555" y="3290"/>
                  <a:pt x="23555" y="3328"/>
                </a:cubicBezTo>
                <a:cubicBezTo>
                  <a:pt x="23555" y="3366"/>
                  <a:pt x="23593" y="3441"/>
                  <a:pt x="23706" y="3479"/>
                </a:cubicBezTo>
                <a:lnTo>
                  <a:pt x="23857" y="3441"/>
                </a:lnTo>
                <a:lnTo>
                  <a:pt x="23933" y="3441"/>
                </a:lnTo>
                <a:cubicBezTo>
                  <a:pt x="24008" y="3403"/>
                  <a:pt x="24160" y="3366"/>
                  <a:pt x="24160" y="3214"/>
                </a:cubicBezTo>
                <a:cubicBezTo>
                  <a:pt x="24160" y="3177"/>
                  <a:pt x="24160" y="3139"/>
                  <a:pt x="24122" y="3101"/>
                </a:cubicBezTo>
                <a:lnTo>
                  <a:pt x="24008" y="2988"/>
                </a:lnTo>
                <a:close/>
                <a:moveTo>
                  <a:pt x="46769" y="3063"/>
                </a:moveTo>
                <a:lnTo>
                  <a:pt x="46617" y="3101"/>
                </a:lnTo>
                <a:cubicBezTo>
                  <a:pt x="46542" y="3177"/>
                  <a:pt x="46466" y="3252"/>
                  <a:pt x="46466" y="3366"/>
                </a:cubicBezTo>
                <a:cubicBezTo>
                  <a:pt x="46466" y="3403"/>
                  <a:pt x="46504" y="3517"/>
                  <a:pt x="46693" y="3555"/>
                </a:cubicBezTo>
                <a:lnTo>
                  <a:pt x="46844" y="3479"/>
                </a:lnTo>
                <a:lnTo>
                  <a:pt x="46806" y="3479"/>
                </a:lnTo>
                <a:lnTo>
                  <a:pt x="46996" y="3366"/>
                </a:lnTo>
                <a:cubicBezTo>
                  <a:pt x="46958" y="3214"/>
                  <a:pt x="46882" y="3101"/>
                  <a:pt x="46769" y="3063"/>
                </a:cubicBezTo>
                <a:close/>
                <a:moveTo>
                  <a:pt x="75162" y="3214"/>
                </a:moveTo>
                <a:lnTo>
                  <a:pt x="75011" y="3328"/>
                </a:lnTo>
                <a:lnTo>
                  <a:pt x="75011" y="3479"/>
                </a:lnTo>
                <a:lnTo>
                  <a:pt x="75162" y="3592"/>
                </a:lnTo>
                <a:lnTo>
                  <a:pt x="75351" y="3592"/>
                </a:lnTo>
                <a:lnTo>
                  <a:pt x="75465" y="3479"/>
                </a:lnTo>
                <a:lnTo>
                  <a:pt x="75465" y="3328"/>
                </a:lnTo>
                <a:lnTo>
                  <a:pt x="75351" y="3214"/>
                </a:lnTo>
                <a:close/>
                <a:moveTo>
                  <a:pt x="51797" y="3479"/>
                </a:moveTo>
                <a:cubicBezTo>
                  <a:pt x="51663" y="3546"/>
                  <a:pt x="51740" y="3626"/>
                  <a:pt x="51818" y="3626"/>
                </a:cubicBezTo>
                <a:cubicBezTo>
                  <a:pt x="51872" y="3626"/>
                  <a:pt x="51926" y="3587"/>
                  <a:pt x="51910" y="3479"/>
                </a:cubicBezTo>
                <a:close/>
                <a:moveTo>
                  <a:pt x="63930" y="3245"/>
                </a:moveTo>
                <a:cubicBezTo>
                  <a:pt x="63908" y="3245"/>
                  <a:pt x="63884" y="3247"/>
                  <a:pt x="63858" y="3252"/>
                </a:cubicBezTo>
                <a:lnTo>
                  <a:pt x="63782" y="3290"/>
                </a:lnTo>
                <a:cubicBezTo>
                  <a:pt x="63706" y="3366"/>
                  <a:pt x="63706" y="3441"/>
                  <a:pt x="63706" y="3479"/>
                </a:cubicBezTo>
                <a:cubicBezTo>
                  <a:pt x="63706" y="3592"/>
                  <a:pt x="63858" y="3706"/>
                  <a:pt x="63971" y="3744"/>
                </a:cubicBezTo>
                <a:lnTo>
                  <a:pt x="64160" y="3630"/>
                </a:lnTo>
                <a:cubicBezTo>
                  <a:pt x="64198" y="3630"/>
                  <a:pt x="64236" y="3592"/>
                  <a:pt x="64274" y="3517"/>
                </a:cubicBezTo>
                <a:lnTo>
                  <a:pt x="64160" y="3366"/>
                </a:lnTo>
                <a:cubicBezTo>
                  <a:pt x="64128" y="3333"/>
                  <a:pt x="64067" y="3245"/>
                  <a:pt x="63930" y="3245"/>
                </a:cubicBezTo>
                <a:close/>
                <a:moveTo>
                  <a:pt x="87412" y="3517"/>
                </a:moveTo>
                <a:cubicBezTo>
                  <a:pt x="87298" y="3517"/>
                  <a:pt x="87223" y="3517"/>
                  <a:pt x="87147" y="3592"/>
                </a:cubicBezTo>
                <a:cubicBezTo>
                  <a:pt x="87109" y="3630"/>
                  <a:pt x="87072" y="3668"/>
                  <a:pt x="87072" y="3782"/>
                </a:cubicBezTo>
                <a:lnTo>
                  <a:pt x="87072" y="3819"/>
                </a:lnTo>
                <a:lnTo>
                  <a:pt x="87223" y="3895"/>
                </a:lnTo>
                <a:lnTo>
                  <a:pt x="87412" y="3895"/>
                </a:lnTo>
                <a:lnTo>
                  <a:pt x="87525" y="3782"/>
                </a:lnTo>
                <a:lnTo>
                  <a:pt x="87525" y="3630"/>
                </a:lnTo>
                <a:lnTo>
                  <a:pt x="87412" y="3517"/>
                </a:lnTo>
                <a:close/>
                <a:moveTo>
                  <a:pt x="26201" y="3366"/>
                </a:moveTo>
                <a:lnTo>
                  <a:pt x="26088" y="3479"/>
                </a:lnTo>
                <a:lnTo>
                  <a:pt x="26088" y="3782"/>
                </a:lnTo>
                <a:lnTo>
                  <a:pt x="26201" y="3895"/>
                </a:lnTo>
                <a:cubicBezTo>
                  <a:pt x="26223" y="3906"/>
                  <a:pt x="26249" y="3911"/>
                  <a:pt x="26275" y="3911"/>
                </a:cubicBezTo>
                <a:cubicBezTo>
                  <a:pt x="26337" y="3911"/>
                  <a:pt x="26401" y="3884"/>
                  <a:pt x="26428" y="3857"/>
                </a:cubicBezTo>
                <a:cubicBezTo>
                  <a:pt x="26504" y="3819"/>
                  <a:pt x="26542" y="3744"/>
                  <a:pt x="26542" y="3630"/>
                </a:cubicBezTo>
                <a:cubicBezTo>
                  <a:pt x="26542" y="3555"/>
                  <a:pt x="26504" y="3441"/>
                  <a:pt x="26428" y="3403"/>
                </a:cubicBezTo>
                <a:cubicBezTo>
                  <a:pt x="26390" y="3366"/>
                  <a:pt x="26277" y="3366"/>
                  <a:pt x="26201" y="3366"/>
                </a:cubicBezTo>
                <a:close/>
                <a:moveTo>
                  <a:pt x="15615" y="3441"/>
                </a:moveTo>
                <a:cubicBezTo>
                  <a:pt x="15540" y="3441"/>
                  <a:pt x="15502" y="3441"/>
                  <a:pt x="15426" y="3479"/>
                </a:cubicBezTo>
                <a:cubicBezTo>
                  <a:pt x="15388" y="3517"/>
                  <a:pt x="15351" y="3592"/>
                  <a:pt x="15351" y="3668"/>
                </a:cubicBezTo>
                <a:lnTo>
                  <a:pt x="15502" y="3668"/>
                </a:lnTo>
                <a:cubicBezTo>
                  <a:pt x="15502" y="3668"/>
                  <a:pt x="15502" y="3668"/>
                  <a:pt x="15502" y="3706"/>
                </a:cubicBezTo>
                <a:lnTo>
                  <a:pt x="15729" y="3706"/>
                </a:lnTo>
                <a:cubicBezTo>
                  <a:pt x="15766" y="3668"/>
                  <a:pt x="15729" y="3668"/>
                  <a:pt x="15729" y="3668"/>
                </a:cubicBezTo>
                <a:lnTo>
                  <a:pt x="15842" y="3668"/>
                </a:lnTo>
                <a:cubicBezTo>
                  <a:pt x="15804" y="3706"/>
                  <a:pt x="15804" y="3744"/>
                  <a:pt x="15804" y="3782"/>
                </a:cubicBezTo>
                <a:lnTo>
                  <a:pt x="15955" y="3895"/>
                </a:lnTo>
                <a:cubicBezTo>
                  <a:pt x="15955" y="3895"/>
                  <a:pt x="15955" y="3895"/>
                  <a:pt x="15993" y="3933"/>
                </a:cubicBezTo>
                <a:cubicBezTo>
                  <a:pt x="16031" y="3933"/>
                  <a:pt x="16069" y="3971"/>
                  <a:pt x="16182" y="3971"/>
                </a:cubicBezTo>
                <a:lnTo>
                  <a:pt x="16296" y="3895"/>
                </a:lnTo>
                <a:cubicBezTo>
                  <a:pt x="16334" y="3857"/>
                  <a:pt x="16371" y="3744"/>
                  <a:pt x="16371" y="3668"/>
                </a:cubicBezTo>
                <a:cubicBezTo>
                  <a:pt x="16371" y="3630"/>
                  <a:pt x="16371" y="3592"/>
                  <a:pt x="16371" y="3555"/>
                </a:cubicBezTo>
                <a:lnTo>
                  <a:pt x="16258" y="3479"/>
                </a:lnTo>
                <a:cubicBezTo>
                  <a:pt x="16217" y="3469"/>
                  <a:pt x="16180" y="3464"/>
                  <a:pt x="16144" y="3464"/>
                </a:cubicBezTo>
                <a:cubicBezTo>
                  <a:pt x="16049" y="3464"/>
                  <a:pt x="15973" y="3499"/>
                  <a:pt x="15918" y="3555"/>
                </a:cubicBezTo>
                <a:cubicBezTo>
                  <a:pt x="15918" y="3555"/>
                  <a:pt x="15880" y="3555"/>
                  <a:pt x="15880" y="3592"/>
                </a:cubicBezTo>
                <a:cubicBezTo>
                  <a:pt x="15842" y="3479"/>
                  <a:pt x="15729" y="3441"/>
                  <a:pt x="15615" y="3441"/>
                </a:cubicBezTo>
                <a:close/>
                <a:moveTo>
                  <a:pt x="79283" y="3555"/>
                </a:moveTo>
                <a:cubicBezTo>
                  <a:pt x="79170" y="3555"/>
                  <a:pt x="79094" y="3592"/>
                  <a:pt x="79056" y="3630"/>
                </a:cubicBezTo>
                <a:cubicBezTo>
                  <a:pt x="79019" y="3668"/>
                  <a:pt x="78981" y="3744"/>
                  <a:pt x="79019" y="3857"/>
                </a:cubicBezTo>
                <a:lnTo>
                  <a:pt x="79132" y="3971"/>
                </a:lnTo>
                <a:lnTo>
                  <a:pt x="79245" y="3971"/>
                </a:lnTo>
                <a:lnTo>
                  <a:pt x="79397" y="3857"/>
                </a:lnTo>
                <a:lnTo>
                  <a:pt x="79397" y="3706"/>
                </a:lnTo>
                <a:lnTo>
                  <a:pt x="79283" y="3555"/>
                </a:lnTo>
                <a:close/>
                <a:moveTo>
                  <a:pt x="89718" y="3555"/>
                </a:moveTo>
                <a:cubicBezTo>
                  <a:pt x="89642" y="3555"/>
                  <a:pt x="89567" y="3555"/>
                  <a:pt x="89491" y="3630"/>
                </a:cubicBezTo>
                <a:cubicBezTo>
                  <a:pt x="89416" y="3668"/>
                  <a:pt x="89416" y="3744"/>
                  <a:pt x="89453" y="3819"/>
                </a:cubicBezTo>
                <a:lnTo>
                  <a:pt x="89529" y="3895"/>
                </a:lnTo>
                <a:cubicBezTo>
                  <a:pt x="89529" y="3895"/>
                  <a:pt x="89567" y="3933"/>
                  <a:pt x="89567" y="3933"/>
                </a:cubicBezTo>
                <a:cubicBezTo>
                  <a:pt x="89642" y="3933"/>
                  <a:pt x="89718" y="3971"/>
                  <a:pt x="89832" y="3971"/>
                </a:cubicBezTo>
                <a:lnTo>
                  <a:pt x="89945" y="3857"/>
                </a:lnTo>
                <a:lnTo>
                  <a:pt x="89945" y="3706"/>
                </a:lnTo>
                <a:lnTo>
                  <a:pt x="89794" y="3555"/>
                </a:lnTo>
                <a:cubicBezTo>
                  <a:pt x="89781" y="3567"/>
                  <a:pt x="89773" y="3571"/>
                  <a:pt x="89766" y="3571"/>
                </a:cubicBezTo>
                <a:cubicBezTo>
                  <a:pt x="89752" y="3571"/>
                  <a:pt x="89743" y="3555"/>
                  <a:pt x="89718" y="3555"/>
                </a:cubicBezTo>
                <a:close/>
                <a:moveTo>
                  <a:pt x="85455" y="3592"/>
                </a:moveTo>
                <a:cubicBezTo>
                  <a:pt x="85399" y="3592"/>
                  <a:pt x="85351" y="3611"/>
                  <a:pt x="85332" y="3630"/>
                </a:cubicBezTo>
                <a:lnTo>
                  <a:pt x="85219" y="3630"/>
                </a:lnTo>
                <a:lnTo>
                  <a:pt x="85030" y="3744"/>
                </a:lnTo>
                <a:lnTo>
                  <a:pt x="85030" y="3857"/>
                </a:lnTo>
                <a:lnTo>
                  <a:pt x="85143" y="3971"/>
                </a:lnTo>
                <a:cubicBezTo>
                  <a:pt x="85181" y="3971"/>
                  <a:pt x="85219" y="4008"/>
                  <a:pt x="85257" y="4008"/>
                </a:cubicBezTo>
                <a:lnTo>
                  <a:pt x="85370" y="3933"/>
                </a:lnTo>
                <a:lnTo>
                  <a:pt x="85408" y="3933"/>
                </a:lnTo>
                <a:cubicBezTo>
                  <a:pt x="85521" y="3933"/>
                  <a:pt x="85597" y="3895"/>
                  <a:pt x="85635" y="3819"/>
                </a:cubicBezTo>
                <a:lnTo>
                  <a:pt x="85635" y="3668"/>
                </a:lnTo>
                <a:cubicBezTo>
                  <a:pt x="85578" y="3611"/>
                  <a:pt x="85512" y="3592"/>
                  <a:pt x="85455" y="3592"/>
                </a:cubicBezTo>
                <a:close/>
                <a:moveTo>
                  <a:pt x="3706" y="3744"/>
                </a:moveTo>
                <a:lnTo>
                  <a:pt x="3555" y="3857"/>
                </a:lnTo>
                <a:lnTo>
                  <a:pt x="3555" y="3933"/>
                </a:lnTo>
                <a:lnTo>
                  <a:pt x="3668" y="4084"/>
                </a:lnTo>
                <a:cubicBezTo>
                  <a:pt x="3706" y="4084"/>
                  <a:pt x="3744" y="4122"/>
                  <a:pt x="3781" y="4122"/>
                </a:cubicBezTo>
                <a:lnTo>
                  <a:pt x="3970" y="4008"/>
                </a:lnTo>
                <a:cubicBezTo>
                  <a:pt x="3970" y="3971"/>
                  <a:pt x="3970" y="3933"/>
                  <a:pt x="4008" y="3895"/>
                </a:cubicBezTo>
                <a:lnTo>
                  <a:pt x="3895" y="3744"/>
                </a:lnTo>
                <a:close/>
                <a:moveTo>
                  <a:pt x="60039" y="3706"/>
                </a:moveTo>
                <a:lnTo>
                  <a:pt x="59850" y="3819"/>
                </a:lnTo>
                <a:cubicBezTo>
                  <a:pt x="59850" y="3819"/>
                  <a:pt x="59850" y="3857"/>
                  <a:pt x="59850" y="3857"/>
                </a:cubicBezTo>
                <a:cubicBezTo>
                  <a:pt x="59850" y="3895"/>
                  <a:pt x="59850" y="3895"/>
                  <a:pt x="59850" y="3933"/>
                </a:cubicBezTo>
                <a:cubicBezTo>
                  <a:pt x="59850" y="3971"/>
                  <a:pt x="59850" y="4046"/>
                  <a:pt x="59926" y="4084"/>
                </a:cubicBezTo>
                <a:cubicBezTo>
                  <a:pt x="59964" y="4122"/>
                  <a:pt x="60039" y="4122"/>
                  <a:pt x="60153" y="4122"/>
                </a:cubicBezTo>
                <a:lnTo>
                  <a:pt x="60228" y="4008"/>
                </a:lnTo>
                <a:cubicBezTo>
                  <a:pt x="60228" y="3857"/>
                  <a:pt x="60153" y="3744"/>
                  <a:pt x="60039" y="3706"/>
                </a:cubicBezTo>
                <a:close/>
                <a:moveTo>
                  <a:pt x="33385" y="3933"/>
                </a:moveTo>
                <a:cubicBezTo>
                  <a:pt x="33196" y="3933"/>
                  <a:pt x="33082" y="4046"/>
                  <a:pt x="33082" y="4160"/>
                </a:cubicBezTo>
                <a:lnTo>
                  <a:pt x="33234" y="4160"/>
                </a:lnTo>
                <a:cubicBezTo>
                  <a:pt x="33234" y="4197"/>
                  <a:pt x="33234" y="4197"/>
                  <a:pt x="33234" y="4197"/>
                </a:cubicBezTo>
                <a:lnTo>
                  <a:pt x="33536" y="4197"/>
                </a:lnTo>
                <a:cubicBezTo>
                  <a:pt x="33536" y="4197"/>
                  <a:pt x="33498" y="4197"/>
                  <a:pt x="33498" y="4160"/>
                </a:cubicBezTo>
                <a:lnTo>
                  <a:pt x="33649" y="4160"/>
                </a:lnTo>
                <a:cubicBezTo>
                  <a:pt x="33649" y="4084"/>
                  <a:pt x="33649" y="4046"/>
                  <a:pt x="33574" y="3971"/>
                </a:cubicBezTo>
                <a:cubicBezTo>
                  <a:pt x="33498" y="3971"/>
                  <a:pt x="33460" y="3933"/>
                  <a:pt x="33385" y="3933"/>
                </a:cubicBezTo>
                <a:close/>
                <a:moveTo>
                  <a:pt x="57960" y="3753"/>
                </a:moveTo>
                <a:cubicBezTo>
                  <a:pt x="57922" y="3753"/>
                  <a:pt x="57884" y="3763"/>
                  <a:pt x="57846" y="3782"/>
                </a:cubicBezTo>
                <a:cubicBezTo>
                  <a:pt x="57771" y="3819"/>
                  <a:pt x="57733" y="3895"/>
                  <a:pt x="57733" y="4008"/>
                </a:cubicBezTo>
                <a:cubicBezTo>
                  <a:pt x="57733" y="4046"/>
                  <a:pt x="57733" y="4122"/>
                  <a:pt x="57808" y="4197"/>
                </a:cubicBezTo>
                <a:cubicBezTo>
                  <a:pt x="57846" y="4197"/>
                  <a:pt x="57884" y="4235"/>
                  <a:pt x="57960" y="4235"/>
                </a:cubicBezTo>
                <a:lnTo>
                  <a:pt x="58073" y="4122"/>
                </a:lnTo>
                <a:cubicBezTo>
                  <a:pt x="58073" y="4122"/>
                  <a:pt x="58073" y="4122"/>
                  <a:pt x="58073" y="4084"/>
                </a:cubicBezTo>
                <a:cubicBezTo>
                  <a:pt x="58111" y="4046"/>
                  <a:pt x="58149" y="4008"/>
                  <a:pt x="58149" y="3933"/>
                </a:cubicBezTo>
                <a:cubicBezTo>
                  <a:pt x="58149" y="3933"/>
                  <a:pt x="58149" y="3895"/>
                  <a:pt x="58111" y="3857"/>
                </a:cubicBezTo>
                <a:lnTo>
                  <a:pt x="58073" y="3782"/>
                </a:lnTo>
                <a:cubicBezTo>
                  <a:pt x="58035" y="3763"/>
                  <a:pt x="57998" y="3753"/>
                  <a:pt x="57960" y="3753"/>
                </a:cubicBezTo>
                <a:close/>
                <a:moveTo>
                  <a:pt x="7524" y="3895"/>
                </a:moveTo>
                <a:lnTo>
                  <a:pt x="7335" y="3933"/>
                </a:lnTo>
                <a:cubicBezTo>
                  <a:pt x="7297" y="3971"/>
                  <a:pt x="7260" y="4008"/>
                  <a:pt x="7260" y="4084"/>
                </a:cubicBezTo>
                <a:cubicBezTo>
                  <a:pt x="7260" y="4122"/>
                  <a:pt x="7260" y="4122"/>
                  <a:pt x="7297" y="4160"/>
                </a:cubicBezTo>
                <a:cubicBezTo>
                  <a:pt x="7297" y="4160"/>
                  <a:pt x="7297" y="4160"/>
                  <a:pt x="7297" y="4197"/>
                </a:cubicBezTo>
                <a:lnTo>
                  <a:pt x="7411" y="4311"/>
                </a:lnTo>
                <a:cubicBezTo>
                  <a:pt x="7433" y="4322"/>
                  <a:pt x="7461" y="4330"/>
                  <a:pt x="7492" y="4330"/>
                </a:cubicBezTo>
                <a:cubicBezTo>
                  <a:pt x="7568" y="4330"/>
                  <a:pt x="7660" y="4283"/>
                  <a:pt x="7713" y="4122"/>
                </a:cubicBezTo>
                <a:lnTo>
                  <a:pt x="7600" y="3933"/>
                </a:lnTo>
                <a:cubicBezTo>
                  <a:pt x="7562" y="3933"/>
                  <a:pt x="7562" y="3933"/>
                  <a:pt x="7524" y="3895"/>
                </a:cubicBezTo>
                <a:close/>
                <a:moveTo>
                  <a:pt x="4704" y="3994"/>
                </a:moveTo>
                <a:cubicBezTo>
                  <a:pt x="4674" y="3994"/>
                  <a:pt x="4644" y="3998"/>
                  <a:pt x="4613" y="4008"/>
                </a:cubicBezTo>
                <a:cubicBezTo>
                  <a:pt x="4538" y="4046"/>
                  <a:pt x="4462" y="4084"/>
                  <a:pt x="4462" y="4197"/>
                </a:cubicBezTo>
                <a:lnTo>
                  <a:pt x="4500" y="4273"/>
                </a:lnTo>
                <a:cubicBezTo>
                  <a:pt x="4555" y="4328"/>
                  <a:pt x="4631" y="4363"/>
                  <a:pt x="4712" y="4363"/>
                </a:cubicBezTo>
                <a:cubicBezTo>
                  <a:pt x="4741" y="4363"/>
                  <a:pt x="4772" y="4359"/>
                  <a:pt x="4802" y="4349"/>
                </a:cubicBezTo>
                <a:cubicBezTo>
                  <a:pt x="4916" y="4311"/>
                  <a:pt x="4953" y="4273"/>
                  <a:pt x="4991" y="4160"/>
                </a:cubicBezTo>
                <a:lnTo>
                  <a:pt x="4953" y="4084"/>
                </a:lnTo>
                <a:cubicBezTo>
                  <a:pt x="4870" y="4029"/>
                  <a:pt x="4787" y="3994"/>
                  <a:pt x="4704" y="3994"/>
                </a:cubicBezTo>
                <a:close/>
                <a:moveTo>
                  <a:pt x="20795" y="4046"/>
                </a:moveTo>
                <a:cubicBezTo>
                  <a:pt x="20644" y="4046"/>
                  <a:pt x="20568" y="4084"/>
                  <a:pt x="20492" y="4235"/>
                </a:cubicBezTo>
                <a:lnTo>
                  <a:pt x="20606" y="4386"/>
                </a:lnTo>
                <a:cubicBezTo>
                  <a:pt x="20644" y="4386"/>
                  <a:pt x="20681" y="4424"/>
                  <a:pt x="20719" y="4424"/>
                </a:cubicBezTo>
                <a:lnTo>
                  <a:pt x="20908" y="4311"/>
                </a:lnTo>
                <a:cubicBezTo>
                  <a:pt x="20908" y="4311"/>
                  <a:pt x="20946" y="4235"/>
                  <a:pt x="20946" y="4160"/>
                </a:cubicBezTo>
                <a:lnTo>
                  <a:pt x="20946" y="4122"/>
                </a:lnTo>
                <a:lnTo>
                  <a:pt x="20795" y="4046"/>
                </a:lnTo>
                <a:close/>
                <a:moveTo>
                  <a:pt x="9717" y="4046"/>
                </a:moveTo>
                <a:cubicBezTo>
                  <a:pt x="9566" y="4046"/>
                  <a:pt x="9453" y="4122"/>
                  <a:pt x="9377" y="4160"/>
                </a:cubicBezTo>
                <a:cubicBezTo>
                  <a:pt x="9377" y="4197"/>
                  <a:pt x="9339" y="4197"/>
                  <a:pt x="9339" y="4235"/>
                </a:cubicBezTo>
                <a:lnTo>
                  <a:pt x="9339" y="4386"/>
                </a:lnTo>
                <a:cubicBezTo>
                  <a:pt x="9394" y="4442"/>
                  <a:pt x="9490" y="4477"/>
                  <a:pt x="9582" y="4477"/>
                </a:cubicBezTo>
                <a:cubicBezTo>
                  <a:pt x="9616" y="4477"/>
                  <a:pt x="9649" y="4472"/>
                  <a:pt x="9679" y="4462"/>
                </a:cubicBezTo>
                <a:cubicBezTo>
                  <a:pt x="9793" y="4424"/>
                  <a:pt x="9868" y="4311"/>
                  <a:pt x="9868" y="4235"/>
                </a:cubicBezTo>
                <a:cubicBezTo>
                  <a:pt x="9868" y="4197"/>
                  <a:pt x="9868" y="4160"/>
                  <a:pt x="9868" y="4122"/>
                </a:cubicBezTo>
                <a:lnTo>
                  <a:pt x="9717" y="4046"/>
                </a:lnTo>
                <a:close/>
                <a:moveTo>
                  <a:pt x="38564" y="4235"/>
                </a:moveTo>
                <a:lnTo>
                  <a:pt x="38451" y="4349"/>
                </a:lnTo>
                <a:lnTo>
                  <a:pt x="38451" y="4462"/>
                </a:lnTo>
                <a:lnTo>
                  <a:pt x="38564" y="4575"/>
                </a:lnTo>
                <a:cubicBezTo>
                  <a:pt x="38591" y="4602"/>
                  <a:pt x="38637" y="4629"/>
                  <a:pt x="38701" y="4629"/>
                </a:cubicBezTo>
                <a:cubicBezTo>
                  <a:pt x="38728" y="4629"/>
                  <a:pt x="38758" y="4624"/>
                  <a:pt x="38791" y="4613"/>
                </a:cubicBezTo>
                <a:lnTo>
                  <a:pt x="38905" y="4500"/>
                </a:lnTo>
                <a:lnTo>
                  <a:pt x="38905" y="4424"/>
                </a:lnTo>
                <a:lnTo>
                  <a:pt x="38791" y="4273"/>
                </a:lnTo>
                <a:cubicBezTo>
                  <a:pt x="38753" y="4273"/>
                  <a:pt x="38678" y="4235"/>
                  <a:pt x="38564" y="4235"/>
                </a:cubicBezTo>
                <a:close/>
                <a:moveTo>
                  <a:pt x="42118" y="4462"/>
                </a:moveTo>
                <a:lnTo>
                  <a:pt x="41967" y="4500"/>
                </a:lnTo>
                <a:cubicBezTo>
                  <a:pt x="41967" y="4500"/>
                  <a:pt x="41967" y="4500"/>
                  <a:pt x="41929" y="4538"/>
                </a:cubicBezTo>
                <a:cubicBezTo>
                  <a:pt x="41854" y="4575"/>
                  <a:pt x="41778" y="4613"/>
                  <a:pt x="41778" y="4727"/>
                </a:cubicBezTo>
                <a:cubicBezTo>
                  <a:pt x="41778" y="4802"/>
                  <a:pt x="41816" y="4840"/>
                  <a:pt x="41854" y="4916"/>
                </a:cubicBezTo>
                <a:lnTo>
                  <a:pt x="41929" y="4954"/>
                </a:lnTo>
                <a:cubicBezTo>
                  <a:pt x="42005" y="4954"/>
                  <a:pt x="42081" y="4954"/>
                  <a:pt x="42156" y="4916"/>
                </a:cubicBezTo>
                <a:cubicBezTo>
                  <a:pt x="42232" y="4878"/>
                  <a:pt x="42307" y="4765"/>
                  <a:pt x="42307" y="4689"/>
                </a:cubicBezTo>
                <a:cubicBezTo>
                  <a:pt x="42307" y="4575"/>
                  <a:pt x="42232" y="4500"/>
                  <a:pt x="42118" y="4462"/>
                </a:cubicBezTo>
                <a:close/>
                <a:moveTo>
                  <a:pt x="22421" y="4651"/>
                </a:moveTo>
                <a:cubicBezTo>
                  <a:pt x="22345" y="4651"/>
                  <a:pt x="22232" y="4651"/>
                  <a:pt x="22156" y="4689"/>
                </a:cubicBezTo>
                <a:cubicBezTo>
                  <a:pt x="22118" y="4765"/>
                  <a:pt x="22080" y="4840"/>
                  <a:pt x="22118" y="4916"/>
                </a:cubicBezTo>
                <a:lnTo>
                  <a:pt x="22232" y="4991"/>
                </a:lnTo>
                <a:cubicBezTo>
                  <a:pt x="22262" y="4995"/>
                  <a:pt x="22290" y="4996"/>
                  <a:pt x="22316" y="4996"/>
                </a:cubicBezTo>
                <a:cubicBezTo>
                  <a:pt x="22579" y="4996"/>
                  <a:pt x="22613" y="4837"/>
                  <a:pt x="22647" y="4802"/>
                </a:cubicBezTo>
                <a:lnTo>
                  <a:pt x="22496" y="4651"/>
                </a:lnTo>
                <a:close/>
                <a:moveTo>
                  <a:pt x="65521" y="4538"/>
                </a:moveTo>
                <a:lnTo>
                  <a:pt x="65370" y="4689"/>
                </a:lnTo>
                <a:lnTo>
                  <a:pt x="65370" y="4878"/>
                </a:lnTo>
                <a:lnTo>
                  <a:pt x="65483" y="4991"/>
                </a:lnTo>
                <a:cubicBezTo>
                  <a:pt x="65540" y="5010"/>
                  <a:pt x="65587" y="5020"/>
                  <a:pt x="65625" y="5020"/>
                </a:cubicBezTo>
                <a:cubicBezTo>
                  <a:pt x="65663" y="5020"/>
                  <a:pt x="65691" y="5010"/>
                  <a:pt x="65710" y="4991"/>
                </a:cubicBezTo>
                <a:cubicBezTo>
                  <a:pt x="65824" y="4954"/>
                  <a:pt x="65824" y="4840"/>
                  <a:pt x="65862" y="4802"/>
                </a:cubicBezTo>
                <a:cubicBezTo>
                  <a:pt x="65862" y="4765"/>
                  <a:pt x="65862" y="4765"/>
                  <a:pt x="65862" y="4765"/>
                </a:cubicBezTo>
                <a:lnTo>
                  <a:pt x="65748" y="4538"/>
                </a:lnTo>
                <a:close/>
                <a:moveTo>
                  <a:pt x="54746" y="4273"/>
                </a:moveTo>
                <a:cubicBezTo>
                  <a:pt x="54670" y="4273"/>
                  <a:pt x="54481" y="4273"/>
                  <a:pt x="54368" y="4538"/>
                </a:cubicBezTo>
                <a:lnTo>
                  <a:pt x="54368" y="4651"/>
                </a:lnTo>
                <a:lnTo>
                  <a:pt x="54406" y="4651"/>
                </a:lnTo>
                <a:cubicBezTo>
                  <a:pt x="54519" y="4802"/>
                  <a:pt x="54633" y="4954"/>
                  <a:pt x="54859" y="5029"/>
                </a:cubicBezTo>
                <a:lnTo>
                  <a:pt x="55049" y="4991"/>
                </a:lnTo>
                <a:cubicBezTo>
                  <a:pt x="55086" y="4916"/>
                  <a:pt x="55086" y="4840"/>
                  <a:pt x="55086" y="4765"/>
                </a:cubicBezTo>
                <a:cubicBezTo>
                  <a:pt x="55086" y="4575"/>
                  <a:pt x="54935" y="4311"/>
                  <a:pt x="54746" y="4273"/>
                </a:cubicBezTo>
                <a:close/>
                <a:moveTo>
                  <a:pt x="78352" y="4598"/>
                </a:moveTo>
                <a:cubicBezTo>
                  <a:pt x="78326" y="4598"/>
                  <a:pt x="78296" y="4602"/>
                  <a:pt x="78262" y="4613"/>
                </a:cubicBezTo>
                <a:cubicBezTo>
                  <a:pt x="78149" y="4613"/>
                  <a:pt x="78073" y="4727"/>
                  <a:pt x="78073" y="4802"/>
                </a:cubicBezTo>
                <a:cubicBezTo>
                  <a:pt x="78073" y="4916"/>
                  <a:pt x="78111" y="4991"/>
                  <a:pt x="78225" y="5067"/>
                </a:cubicBezTo>
                <a:cubicBezTo>
                  <a:pt x="78262" y="5105"/>
                  <a:pt x="78338" y="5105"/>
                  <a:pt x="78376" y="5105"/>
                </a:cubicBezTo>
                <a:lnTo>
                  <a:pt x="78451" y="5067"/>
                </a:lnTo>
                <a:cubicBezTo>
                  <a:pt x="78527" y="5029"/>
                  <a:pt x="78565" y="4878"/>
                  <a:pt x="78565" y="4802"/>
                </a:cubicBezTo>
                <a:cubicBezTo>
                  <a:pt x="78565" y="4727"/>
                  <a:pt x="78527" y="4651"/>
                  <a:pt x="78489" y="4651"/>
                </a:cubicBezTo>
                <a:cubicBezTo>
                  <a:pt x="78463" y="4624"/>
                  <a:pt x="78417" y="4598"/>
                  <a:pt x="78352" y="4598"/>
                </a:cubicBezTo>
                <a:close/>
                <a:moveTo>
                  <a:pt x="5974" y="4613"/>
                </a:moveTo>
                <a:lnTo>
                  <a:pt x="5861" y="4727"/>
                </a:lnTo>
                <a:lnTo>
                  <a:pt x="5861" y="4840"/>
                </a:lnTo>
                <a:cubicBezTo>
                  <a:pt x="5785" y="4840"/>
                  <a:pt x="5672" y="4878"/>
                  <a:pt x="5672" y="5029"/>
                </a:cubicBezTo>
                <a:lnTo>
                  <a:pt x="5785" y="5143"/>
                </a:lnTo>
                <a:cubicBezTo>
                  <a:pt x="5818" y="5154"/>
                  <a:pt x="5852" y="5158"/>
                  <a:pt x="5883" y="5158"/>
                </a:cubicBezTo>
                <a:cubicBezTo>
                  <a:pt x="5959" y="5158"/>
                  <a:pt x="6023" y="5132"/>
                  <a:pt x="6050" y="5105"/>
                </a:cubicBezTo>
                <a:lnTo>
                  <a:pt x="6125" y="4991"/>
                </a:lnTo>
                <a:lnTo>
                  <a:pt x="6201" y="4991"/>
                </a:lnTo>
                <a:lnTo>
                  <a:pt x="6314" y="4878"/>
                </a:lnTo>
                <a:lnTo>
                  <a:pt x="6314" y="4727"/>
                </a:lnTo>
                <a:lnTo>
                  <a:pt x="6163" y="4613"/>
                </a:lnTo>
                <a:close/>
                <a:moveTo>
                  <a:pt x="82535" y="5067"/>
                </a:moveTo>
                <a:lnTo>
                  <a:pt x="82421" y="5180"/>
                </a:lnTo>
                <a:lnTo>
                  <a:pt x="82421" y="5294"/>
                </a:lnTo>
                <a:lnTo>
                  <a:pt x="82572" y="5407"/>
                </a:lnTo>
                <a:cubicBezTo>
                  <a:pt x="82572" y="5407"/>
                  <a:pt x="82610" y="5445"/>
                  <a:pt x="82648" y="5445"/>
                </a:cubicBezTo>
                <a:lnTo>
                  <a:pt x="82837" y="5294"/>
                </a:lnTo>
                <a:cubicBezTo>
                  <a:pt x="82837" y="5256"/>
                  <a:pt x="82837" y="5143"/>
                  <a:pt x="82762" y="5105"/>
                </a:cubicBezTo>
                <a:cubicBezTo>
                  <a:pt x="82724" y="5067"/>
                  <a:pt x="82648" y="5067"/>
                  <a:pt x="82535" y="5067"/>
                </a:cubicBezTo>
                <a:close/>
                <a:moveTo>
                  <a:pt x="41332" y="5014"/>
                </a:moveTo>
                <a:cubicBezTo>
                  <a:pt x="41292" y="5014"/>
                  <a:pt x="41251" y="5019"/>
                  <a:pt x="41211" y="5029"/>
                </a:cubicBezTo>
                <a:lnTo>
                  <a:pt x="41098" y="5105"/>
                </a:lnTo>
                <a:cubicBezTo>
                  <a:pt x="41098" y="5143"/>
                  <a:pt x="41060" y="5218"/>
                  <a:pt x="41060" y="5256"/>
                </a:cubicBezTo>
                <a:cubicBezTo>
                  <a:pt x="41060" y="5332"/>
                  <a:pt x="41098" y="5483"/>
                  <a:pt x="41400" y="5521"/>
                </a:cubicBezTo>
                <a:lnTo>
                  <a:pt x="41551" y="5407"/>
                </a:lnTo>
                <a:cubicBezTo>
                  <a:pt x="41551" y="5407"/>
                  <a:pt x="41551" y="5445"/>
                  <a:pt x="41551" y="5445"/>
                </a:cubicBezTo>
                <a:cubicBezTo>
                  <a:pt x="41551" y="5445"/>
                  <a:pt x="41665" y="5407"/>
                  <a:pt x="41665" y="5332"/>
                </a:cubicBezTo>
                <a:lnTo>
                  <a:pt x="41627" y="5256"/>
                </a:lnTo>
                <a:lnTo>
                  <a:pt x="41665" y="5256"/>
                </a:lnTo>
                <a:lnTo>
                  <a:pt x="41627" y="5105"/>
                </a:lnTo>
                <a:cubicBezTo>
                  <a:pt x="41544" y="5049"/>
                  <a:pt x="41440" y="5014"/>
                  <a:pt x="41332" y="5014"/>
                </a:cubicBezTo>
                <a:close/>
                <a:moveTo>
                  <a:pt x="64727" y="4689"/>
                </a:moveTo>
                <a:lnTo>
                  <a:pt x="64652" y="4727"/>
                </a:lnTo>
                <a:cubicBezTo>
                  <a:pt x="64538" y="4765"/>
                  <a:pt x="64425" y="4840"/>
                  <a:pt x="64349" y="5029"/>
                </a:cubicBezTo>
                <a:lnTo>
                  <a:pt x="64311" y="5029"/>
                </a:lnTo>
                <a:lnTo>
                  <a:pt x="64198" y="5105"/>
                </a:lnTo>
                <a:cubicBezTo>
                  <a:pt x="64198" y="5105"/>
                  <a:pt x="64198" y="5067"/>
                  <a:pt x="64236" y="5067"/>
                </a:cubicBezTo>
                <a:lnTo>
                  <a:pt x="64085" y="5067"/>
                </a:lnTo>
                <a:lnTo>
                  <a:pt x="63933" y="5180"/>
                </a:lnTo>
                <a:cubicBezTo>
                  <a:pt x="63933" y="5332"/>
                  <a:pt x="63971" y="5407"/>
                  <a:pt x="64047" y="5445"/>
                </a:cubicBezTo>
                <a:cubicBezTo>
                  <a:pt x="64122" y="5521"/>
                  <a:pt x="64198" y="5521"/>
                  <a:pt x="64349" y="5521"/>
                </a:cubicBezTo>
                <a:lnTo>
                  <a:pt x="64425" y="5332"/>
                </a:lnTo>
                <a:cubicBezTo>
                  <a:pt x="64425" y="5332"/>
                  <a:pt x="64425" y="5294"/>
                  <a:pt x="64463" y="5294"/>
                </a:cubicBezTo>
                <a:cubicBezTo>
                  <a:pt x="64535" y="5323"/>
                  <a:pt x="64596" y="5335"/>
                  <a:pt x="64648" y="5335"/>
                </a:cubicBezTo>
                <a:cubicBezTo>
                  <a:pt x="64733" y="5335"/>
                  <a:pt x="64794" y="5303"/>
                  <a:pt x="64841" y="5256"/>
                </a:cubicBezTo>
                <a:cubicBezTo>
                  <a:pt x="64879" y="5218"/>
                  <a:pt x="64879" y="5218"/>
                  <a:pt x="64916" y="5180"/>
                </a:cubicBezTo>
                <a:lnTo>
                  <a:pt x="64992" y="5067"/>
                </a:lnTo>
                <a:cubicBezTo>
                  <a:pt x="64992" y="5029"/>
                  <a:pt x="64992" y="4991"/>
                  <a:pt x="64992" y="4954"/>
                </a:cubicBezTo>
                <a:cubicBezTo>
                  <a:pt x="64992" y="4840"/>
                  <a:pt x="64992" y="4765"/>
                  <a:pt x="64879" y="4689"/>
                </a:cubicBezTo>
                <a:close/>
                <a:moveTo>
                  <a:pt x="77279" y="5067"/>
                </a:moveTo>
                <a:cubicBezTo>
                  <a:pt x="77128" y="5067"/>
                  <a:pt x="77015" y="5143"/>
                  <a:pt x="76977" y="5256"/>
                </a:cubicBezTo>
                <a:lnTo>
                  <a:pt x="77053" y="5369"/>
                </a:lnTo>
                <a:cubicBezTo>
                  <a:pt x="77053" y="5483"/>
                  <a:pt x="77166" y="5558"/>
                  <a:pt x="77242" y="5558"/>
                </a:cubicBezTo>
                <a:lnTo>
                  <a:pt x="77393" y="5445"/>
                </a:lnTo>
                <a:cubicBezTo>
                  <a:pt x="77431" y="5407"/>
                  <a:pt x="77431" y="5407"/>
                  <a:pt x="77431" y="5369"/>
                </a:cubicBezTo>
                <a:cubicBezTo>
                  <a:pt x="77431" y="5332"/>
                  <a:pt x="77468" y="5332"/>
                  <a:pt x="77468" y="5256"/>
                </a:cubicBezTo>
                <a:cubicBezTo>
                  <a:pt x="77468" y="5218"/>
                  <a:pt x="77431" y="5143"/>
                  <a:pt x="77355" y="5105"/>
                </a:cubicBezTo>
                <a:lnTo>
                  <a:pt x="77279" y="5067"/>
                </a:lnTo>
                <a:close/>
                <a:moveTo>
                  <a:pt x="70701" y="5294"/>
                </a:moveTo>
                <a:lnTo>
                  <a:pt x="70550" y="5407"/>
                </a:lnTo>
                <a:lnTo>
                  <a:pt x="70550" y="5483"/>
                </a:lnTo>
                <a:lnTo>
                  <a:pt x="70701" y="5634"/>
                </a:lnTo>
                <a:cubicBezTo>
                  <a:pt x="70739" y="5634"/>
                  <a:pt x="70814" y="5672"/>
                  <a:pt x="70928" y="5672"/>
                </a:cubicBezTo>
                <a:lnTo>
                  <a:pt x="71041" y="5558"/>
                </a:lnTo>
                <a:lnTo>
                  <a:pt x="71041" y="5407"/>
                </a:lnTo>
                <a:lnTo>
                  <a:pt x="70890" y="5294"/>
                </a:lnTo>
                <a:close/>
                <a:moveTo>
                  <a:pt x="86940" y="5479"/>
                </a:moveTo>
                <a:cubicBezTo>
                  <a:pt x="86922" y="5479"/>
                  <a:pt x="86903" y="5480"/>
                  <a:pt x="86883" y="5483"/>
                </a:cubicBezTo>
                <a:lnTo>
                  <a:pt x="86769" y="5596"/>
                </a:lnTo>
                <a:cubicBezTo>
                  <a:pt x="86769" y="5748"/>
                  <a:pt x="86883" y="5823"/>
                  <a:pt x="86920" y="5823"/>
                </a:cubicBezTo>
                <a:cubicBezTo>
                  <a:pt x="86958" y="5861"/>
                  <a:pt x="86958" y="5861"/>
                  <a:pt x="86958" y="5861"/>
                </a:cubicBezTo>
                <a:lnTo>
                  <a:pt x="87223" y="5785"/>
                </a:lnTo>
                <a:lnTo>
                  <a:pt x="87223" y="5748"/>
                </a:lnTo>
                <a:cubicBezTo>
                  <a:pt x="87223" y="5678"/>
                  <a:pt x="87158" y="5479"/>
                  <a:pt x="86940" y="5479"/>
                </a:cubicBezTo>
                <a:close/>
                <a:moveTo>
                  <a:pt x="3479" y="3971"/>
                </a:moveTo>
                <a:cubicBezTo>
                  <a:pt x="3366" y="4008"/>
                  <a:pt x="3252" y="4046"/>
                  <a:pt x="3176" y="4084"/>
                </a:cubicBezTo>
                <a:cubicBezTo>
                  <a:pt x="3096" y="4111"/>
                  <a:pt x="3035" y="4137"/>
                  <a:pt x="2966" y="4137"/>
                </a:cubicBezTo>
                <a:cubicBezTo>
                  <a:pt x="2937" y="4137"/>
                  <a:pt x="2907" y="4133"/>
                  <a:pt x="2874" y="4122"/>
                </a:cubicBezTo>
                <a:lnTo>
                  <a:pt x="2761" y="4197"/>
                </a:lnTo>
                <a:cubicBezTo>
                  <a:pt x="2685" y="4235"/>
                  <a:pt x="2685" y="4273"/>
                  <a:pt x="2647" y="4311"/>
                </a:cubicBezTo>
                <a:cubicBezTo>
                  <a:pt x="2647" y="4349"/>
                  <a:pt x="2647" y="4386"/>
                  <a:pt x="2609" y="4386"/>
                </a:cubicBezTo>
                <a:cubicBezTo>
                  <a:pt x="2496" y="4386"/>
                  <a:pt x="2420" y="4462"/>
                  <a:pt x="2383" y="4538"/>
                </a:cubicBezTo>
                <a:cubicBezTo>
                  <a:pt x="2383" y="4538"/>
                  <a:pt x="2383" y="4538"/>
                  <a:pt x="2345" y="4575"/>
                </a:cubicBezTo>
                <a:lnTo>
                  <a:pt x="2231" y="4575"/>
                </a:lnTo>
                <a:cubicBezTo>
                  <a:pt x="2156" y="4613"/>
                  <a:pt x="2156" y="4651"/>
                  <a:pt x="2118" y="4689"/>
                </a:cubicBezTo>
                <a:cubicBezTo>
                  <a:pt x="2118" y="4727"/>
                  <a:pt x="2118" y="4727"/>
                  <a:pt x="2118" y="4727"/>
                </a:cubicBezTo>
                <a:cubicBezTo>
                  <a:pt x="2080" y="4727"/>
                  <a:pt x="2042" y="4765"/>
                  <a:pt x="2042" y="4802"/>
                </a:cubicBezTo>
                <a:lnTo>
                  <a:pt x="2042" y="4727"/>
                </a:lnTo>
                <a:lnTo>
                  <a:pt x="1891" y="4613"/>
                </a:lnTo>
                <a:lnTo>
                  <a:pt x="1664" y="4613"/>
                </a:lnTo>
                <a:lnTo>
                  <a:pt x="1513" y="4727"/>
                </a:lnTo>
                <a:lnTo>
                  <a:pt x="1513" y="4840"/>
                </a:lnTo>
                <a:lnTo>
                  <a:pt x="1664" y="4954"/>
                </a:lnTo>
                <a:lnTo>
                  <a:pt x="1891" y="4954"/>
                </a:lnTo>
                <a:lnTo>
                  <a:pt x="1967" y="4878"/>
                </a:lnTo>
                <a:lnTo>
                  <a:pt x="1967" y="4878"/>
                </a:lnTo>
                <a:cubicBezTo>
                  <a:pt x="1891" y="4954"/>
                  <a:pt x="1891" y="5029"/>
                  <a:pt x="1891" y="5067"/>
                </a:cubicBezTo>
                <a:lnTo>
                  <a:pt x="1853" y="5105"/>
                </a:lnTo>
                <a:cubicBezTo>
                  <a:pt x="1853" y="5180"/>
                  <a:pt x="1891" y="5218"/>
                  <a:pt x="1929" y="5256"/>
                </a:cubicBezTo>
                <a:cubicBezTo>
                  <a:pt x="1929" y="5294"/>
                  <a:pt x="1929" y="5294"/>
                  <a:pt x="1929" y="5294"/>
                </a:cubicBezTo>
                <a:cubicBezTo>
                  <a:pt x="1929" y="5294"/>
                  <a:pt x="1929" y="5332"/>
                  <a:pt x="1929" y="5332"/>
                </a:cubicBezTo>
                <a:cubicBezTo>
                  <a:pt x="1929" y="5369"/>
                  <a:pt x="1929" y="5407"/>
                  <a:pt x="1929" y="5407"/>
                </a:cubicBezTo>
                <a:lnTo>
                  <a:pt x="2004" y="5558"/>
                </a:lnTo>
                <a:cubicBezTo>
                  <a:pt x="2080" y="5558"/>
                  <a:pt x="2118" y="5558"/>
                  <a:pt x="2156" y="5521"/>
                </a:cubicBezTo>
                <a:cubicBezTo>
                  <a:pt x="2204" y="5553"/>
                  <a:pt x="2252" y="5564"/>
                  <a:pt x="2297" y="5564"/>
                </a:cubicBezTo>
                <a:cubicBezTo>
                  <a:pt x="2358" y="5564"/>
                  <a:pt x="2414" y="5542"/>
                  <a:pt x="2458" y="5521"/>
                </a:cubicBezTo>
                <a:lnTo>
                  <a:pt x="2836" y="5521"/>
                </a:lnTo>
                <a:cubicBezTo>
                  <a:pt x="2761" y="5558"/>
                  <a:pt x="2761" y="5672"/>
                  <a:pt x="2761" y="5823"/>
                </a:cubicBezTo>
                <a:lnTo>
                  <a:pt x="2874" y="5937"/>
                </a:lnTo>
                <a:cubicBezTo>
                  <a:pt x="3025" y="5937"/>
                  <a:pt x="3101" y="5937"/>
                  <a:pt x="3176" y="5861"/>
                </a:cubicBezTo>
                <a:cubicBezTo>
                  <a:pt x="3290" y="5823"/>
                  <a:pt x="3328" y="5710"/>
                  <a:pt x="3290" y="5521"/>
                </a:cubicBezTo>
                <a:lnTo>
                  <a:pt x="3176" y="5445"/>
                </a:lnTo>
                <a:cubicBezTo>
                  <a:pt x="3139" y="5445"/>
                  <a:pt x="3139" y="5445"/>
                  <a:pt x="3101" y="5407"/>
                </a:cubicBezTo>
                <a:cubicBezTo>
                  <a:pt x="3176" y="5369"/>
                  <a:pt x="3214" y="5294"/>
                  <a:pt x="3214" y="5180"/>
                </a:cubicBezTo>
                <a:lnTo>
                  <a:pt x="3139" y="5105"/>
                </a:lnTo>
                <a:cubicBezTo>
                  <a:pt x="3139" y="5105"/>
                  <a:pt x="3139" y="5067"/>
                  <a:pt x="3176" y="5067"/>
                </a:cubicBezTo>
                <a:lnTo>
                  <a:pt x="2987" y="4916"/>
                </a:lnTo>
                <a:cubicBezTo>
                  <a:pt x="3139" y="4878"/>
                  <a:pt x="3290" y="4727"/>
                  <a:pt x="3328" y="4613"/>
                </a:cubicBezTo>
                <a:lnTo>
                  <a:pt x="3366" y="4575"/>
                </a:lnTo>
                <a:cubicBezTo>
                  <a:pt x="3366" y="4500"/>
                  <a:pt x="3328" y="4462"/>
                  <a:pt x="3290" y="4462"/>
                </a:cubicBezTo>
                <a:cubicBezTo>
                  <a:pt x="3441" y="4424"/>
                  <a:pt x="3668" y="4349"/>
                  <a:pt x="3668" y="4122"/>
                </a:cubicBezTo>
                <a:lnTo>
                  <a:pt x="3668" y="4084"/>
                </a:lnTo>
                <a:lnTo>
                  <a:pt x="3479" y="3971"/>
                </a:lnTo>
                <a:close/>
                <a:moveTo>
                  <a:pt x="9112" y="5483"/>
                </a:moveTo>
                <a:lnTo>
                  <a:pt x="8961" y="5672"/>
                </a:lnTo>
                <a:cubicBezTo>
                  <a:pt x="8961" y="5710"/>
                  <a:pt x="8961" y="5710"/>
                  <a:pt x="8961" y="5748"/>
                </a:cubicBezTo>
                <a:cubicBezTo>
                  <a:pt x="8923" y="5899"/>
                  <a:pt x="8999" y="5937"/>
                  <a:pt x="9074" y="5974"/>
                </a:cubicBezTo>
                <a:lnTo>
                  <a:pt x="9226" y="5937"/>
                </a:lnTo>
                <a:cubicBezTo>
                  <a:pt x="9301" y="5861"/>
                  <a:pt x="9339" y="5785"/>
                  <a:pt x="9339" y="5710"/>
                </a:cubicBezTo>
                <a:cubicBezTo>
                  <a:pt x="9339" y="5672"/>
                  <a:pt x="9301" y="5558"/>
                  <a:pt x="9112" y="5483"/>
                </a:cubicBezTo>
                <a:close/>
                <a:moveTo>
                  <a:pt x="40364" y="5435"/>
                </a:moveTo>
                <a:cubicBezTo>
                  <a:pt x="40345" y="5435"/>
                  <a:pt x="40325" y="5438"/>
                  <a:pt x="40304" y="5445"/>
                </a:cubicBezTo>
                <a:cubicBezTo>
                  <a:pt x="40266" y="5445"/>
                  <a:pt x="40228" y="5483"/>
                  <a:pt x="40190" y="5558"/>
                </a:cubicBezTo>
                <a:lnTo>
                  <a:pt x="40266" y="5672"/>
                </a:lnTo>
                <a:cubicBezTo>
                  <a:pt x="40228" y="5785"/>
                  <a:pt x="40304" y="5937"/>
                  <a:pt x="40417" y="5974"/>
                </a:cubicBezTo>
                <a:lnTo>
                  <a:pt x="40568" y="5823"/>
                </a:lnTo>
                <a:cubicBezTo>
                  <a:pt x="40568" y="5823"/>
                  <a:pt x="40568" y="5861"/>
                  <a:pt x="40568" y="5861"/>
                </a:cubicBezTo>
                <a:cubicBezTo>
                  <a:pt x="40644" y="5861"/>
                  <a:pt x="40757" y="5823"/>
                  <a:pt x="40757" y="5672"/>
                </a:cubicBezTo>
                <a:lnTo>
                  <a:pt x="40757" y="5634"/>
                </a:lnTo>
                <a:lnTo>
                  <a:pt x="40606" y="5558"/>
                </a:lnTo>
                <a:cubicBezTo>
                  <a:pt x="40568" y="5521"/>
                  <a:pt x="40568" y="5521"/>
                  <a:pt x="40530" y="5521"/>
                </a:cubicBezTo>
                <a:cubicBezTo>
                  <a:pt x="40500" y="5490"/>
                  <a:pt x="40444" y="5435"/>
                  <a:pt x="40364" y="5435"/>
                </a:cubicBezTo>
                <a:close/>
                <a:moveTo>
                  <a:pt x="41612" y="5586"/>
                </a:moveTo>
                <a:cubicBezTo>
                  <a:pt x="41593" y="5586"/>
                  <a:pt x="41573" y="5589"/>
                  <a:pt x="41551" y="5596"/>
                </a:cubicBezTo>
                <a:cubicBezTo>
                  <a:pt x="41551" y="5634"/>
                  <a:pt x="41476" y="5672"/>
                  <a:pt x="41476" y="5748"/>
                </a:cubicBezTo>
                <a:lnTo>
                  <a:pt x="41551" y="5861"/>
                </a:lnTo>
                <a:lnTo>
                  <a:pt x="41665" y="5974"/>
                </a:lnTo>
                <a:lnTo>
                  <a:pt x="41702" y="5974"/>
                </a:lnTo>
                <a:cubicBezTo>
                  <a:pt x="41778" y="5974"/>
                  <a:pt x="41967" y="5974"/>
                  <a:pt x="41967" y="5823"/>
                </a:cubicBezTo>
                <a:lnTo>
                  <a:pt x="41854" y="5710"/>
                </a:lnTo>
                <a:cubicBezTo>
                  <a:pt x="41854" y="5672"/>
                  <a:pt x="41816" y="5672"/>
                  <a:pt x="41816" y="5672"/>
                </a:cubicBezTo>
                <a:cubicBezTo>
                  <a:pt x="41755" y="5641"/>
                  <a:pt x="41694" y="5586"/>
                  <a:pt x="41612" y="5586"/>
                </a:cubicBezTo>
                <a:close/>
                <a:moveTo>
                  <a:pt x="36787" y="5445"/>
                </a:moveTo>
                <a:lnTo>
                  <a:pt x="36598" y="5558"/>
                </a:lnTo>
                <a:cubicBezTo>
                  <a:pt x="36598" y="5558"/>
                  <a:pt x="36598" y="5596"/>
                  <a:pt x="36561" y="5596"/>
                </a:cubicBezTo>
                <a:cubicBezTo>
                  <a:pt x="36561" y="5634"/>
                  <a:pt x="36523" y="5672"/>
                  <a:pt x="36523" y="5748"/>
                </a:cubicBezTo>
                <a:lnTo>
                  <a:pt x="36712" y="5861"/>
                </a:lnTo>
                <a:cubicBezTo>
                  <a:pt x="36712" y="5893"/>
                  <a:pt x="36796" y="5982"/>
                  <a:pt x="36916" y="5982"/>
                </a:cubicBezTo>
                <a:cubicBezTo>
                  <a:pt x="36935" y="5982"/>
                  <a:pt x="36955" y="5980"/>
                  <a:pt x="36976" y="5974"/>
                </a:cubicBezTo>
                <a:lnTo>
                  <a:pt x="37090" y="5861"/>
                </a:lnTo>
                <a:cubicBezTo>
                  <a:pt x="37090" y="5823"/>
                  <a:pt x="37090" y="5785"/>
                  <a:pt x="37128" y="5785"/>
                </a:cubicBezTo>
                <a:lnTo>
                  <a:pt x="37014" y="5596"/>
                </a:lnTo>
                <a:cubicBezTo>
                  <a:pt x="36939" y="5596"/>
                  <a:pt x="36939" y="5596"/>
                  <a:pt x="36901" y="5521"/>
                </a:cubicBezTo>
                <a:cubicBezTo>
                  <a:pt x="36863" y="5521"/>
                  <a:pt x="36825" y="5483"/>
                  <a:pt x="36787" y="5445"/>
                </a:cubicBezTo>
                <a:close/>
                <a:moveTo>
                  <a:pt x="999" y="5647"/>
                </a:moveTo>
                <a:cubicBezTo>
                  <a:pt x="939" y="5647"/>
                  <a:pt x="879" y="5656"/>
                  <a:pt x="832" y="5672"/>
                </a:cubicBezTo>
                <a:cubicBezTo>
                  <a:pt x="719" y="5672"/>
                  <a:pt x="681" y="5748"/>
                  <a:pt x="681" y="5861"/>
                </a:cubicBezTo>
                <a:lnTo>
                  <a:pt x="719" y="5937"/>
                </a:lnTo>
                <a:cubicBezTo>
                  <a:pt x="757" y="6012"/>
                  <a:pt x="870" y="6012"/>
                  <a:pt x="984" y="6012"/>
                </a:cubicBezTo>
                <a:cubicBezTo>
                  <a:pt x="1059" y="6012"/>
                  <a:pt x="1173" y="5937"/>
                  <a:pt x="1210" y="5861"/>
                </a:cubicBezTo>
                <a:lnTo>
                  <a:pt x="1210" y="5710"/>
                </a:lnTo>
                <a:cubicBezTo>
                  <a:pt x="1166" y="5665"/>
                  <a:pt x="1083" y="5647"/>
                  <a:pt x="999" y="5647"/>
                </a:cubicBezTo>
                <a:close/>
                <a:moveTo>
                  <a:pt x="2458" y="5899"/>
                </a:moveTo>
                <a:cubicBezTo>
                  <a:pt x="2307" y="5899"/>
                  <a:pt x="2193" y="5899"/>
                  <a:pt x="2118" y="5974"/>
                </a:cubicBezTo>
                <a:cubicBezTo>
                  <a:pt x="2080" y="6012"/>
                  <a:pt x="2042" y="6050"/>
                  <a:pt x="2042" y="6201"/>
                </a:cubicBezTo>
                <a:lnTo>
                  <a:pt x="2193" y="6277"/>
                </a:lnTo>
                <a:lnTo>
                  <a:pt x="2420" y="6277"/>
                </a:lnTo>
                <a:lnTo>
                  <a:pt x="2572" y="6163"/>
                </a:lnTo>
                <a:lnTo>
                  <a:pt x="2572" y="6012"/>
                </a:lnTo>
                <a:lnTo>
                  <a:pt x="2458" y="5899"/>
                </a:lnTo>
                <a:close/>
                <a:moveTo>
                  <a:pt x="40115" y="5861"/>
                </a:moveTo>
                <a:lnTo>
                  <a:pt x="39963" y="5974"/>
                </a:lnTo>
                <a:cubicBezTo>
                  <a:pt x="39963" y="5974"/>
                  <a:pt x="39963" y="6012"/>
                  <a:pt x="39963" y="6012"/>
                </a:cubicBezTo>
                <a:lnTo>
                  <a:pt x="40077" y="6012"/>
                </a:lnTo>
                <a:lnTo>
                  <a:pt x="39963" y="6050"/>
                </a:lnTo>
                <a:cubicBezTo>
                  <a:pt x="39963" y="6088"/>
                  <a:pt x="39963" y="6239"/>
                  <a:pt x="40115" y="6277"/>
                </a:cubicBezTo>
                <a:lnTo>
                  <a:pt x="40304" y="6163"/>
                </a:lnTo>
                <a:lnTo>
                  <a:pt x="40304" y="6163"/>
                </a:lnTo>
                <a:cubicBezTo>
                  <a:pt x="40304" y="6201"/>
                  <a:pt x="40266" y="6201"/>
                  <a:pt x="40266" y="6201"/>
                </a:cubicBezTo>
                <a:cubicBezTo>
                  <a:pt x="40304" y="6201"/>
                  <a:pt x="40379" y="6163"/>
                  <a:pt x="40417" y="6088"/>
                </a:cubicBezTo>
                <a:lnTo>
                  <a:pt x="40266" y="5937"/>
                </a:lnTo>
                <a:cubicBezTo>
                  <a:pt x="40266" y="5899"/>
                  <a:pt x="40190" y="5861"/>
                  <a:pt x="40115" y="5861"/>
                </a:cubicBezTo>
                <a:close/>
                <a:moveTo>
                  <a:pt x="50965" y="5937"/>
                </a:moveTo>
                <a:lnTo>
                  <a:pt x="50852" y="5974"/>
                </a:lnTo>
                <a:cubicBezTo>
                  <a:pt x="50776" y="6050"/>
                  <a:pt x="50738" y="6088"/>
                  <a:pt x="50738" y="6163"/>
                </a:cubicBezTo>
                <a:cubicBezTo>
                  <a:pt x="50738" y="6277"/>
                  <a:pt x="50852" y="6390"/>
                  <a:pt x="51003" y="6390"/>
                </a:cubicBezTo>
                <a:lnTo>
                  <a:pt x="51154" y="6277"/>
                </a:lnTo>
                <a:cubicBezTo>
                  <a:pt x="51117" y="6239"/>
                  <a:pt x="51117" y="6239"/>
                  <a:pt x="51117" y="6239"/>
                </a:cubicBezTo>
                <a:lnTo>
                  <a:pt x="51003" y="6239"/>
                </a:lnTo>
                <a:lnTo>
                  <a:pt x="51154" y="6163"/>
                </a:lnTo>
                <a:cubicBezTo>
                  <a:pt x="51154" y="6050"/>
                  <a:pt x="51079" y="5974"/>
                  <a:pt x="50965" y="5937"/>
                </a:cubicBezTo>
                <a:close/>
                <a:moveTo>
                  <a:pt x="28356" y="5899"/>
                </a:moveTo>
                <a:cubicBezTo>
                  <a:pt x="28243" y="5899"/>
                  <a:pt x="28129" y="5937"/>
                  <a:pt x="28092" y="6012"/>
                </a:cubicBezTo>
                <a:lnTo>
                  <a:pt x="28129" y="6088"/>
                </a:lnTo>
                <a:cubicBezTo>
                  <a:pt x="28129" y="6088"/>
                  <a:pt x="28092" y="6163"/>
                  <a:pt x="28092" y="6239"/>
                </a:cubicBezTo>
                <a:lnTo>
                  <a:pt x="28129" y="6315"/>
                </a:lnTo>
                <a:cubicBezTo>
                  <a:pt x="28186" y="6371"/>
                  <a:pt x="28271" y="6400"/>
                  <a:pt x="28361" y="6400"/>
                </a:cubicBezTo>
                <a:cubicBezTo>
                  <a:pt x="28451" y="6400"/>
                  <a:pt x="28545" y="6371"/>
                  <a:pt x="28621" y="6315"/>
                </a:cubicBezTo>
                <a:lnTo>
                  <a:pt x="28659" y="6239"/>
                </a:lnTo>
                <a:lnTo>
                  <a:pt x="28659" y="6201"/>
                </a:lnTo>
                <a:cubicBezTo>
                  <a:pt x="28659" y="6050"/>
                  <a:pt x="28508" y="5937"/>
                  <a:pt x="28356" y="5899"/>
                </a:cubicBezTo>
                <a:close/>
                <a:moveTo>
                  <a:pt x="88244" y="6012"/>
                </a:moveTo>
                <a:lnTo>
                  <a:pt x="88092" y="6126"/>
                </a:lnTo>
                <a:lnTo>
                  <a:pt x="88092" y="6163"/>
                </a:lnTo>
                <a:cubicBezTo>
                  <a:pt x="88092" y="6239"/>
                  <a:pt x="88130" y="6352"/>
                  <a:pt x="88206" y="6390"/>
                </a:cubicBezTo>
                <a:lnTo>
                  <a:pt x="88281" y="6428"/>
                </a:lnTo>
                <a:cubicBezTo>
                  <a:pt x="88315" y="6439"/>
                  <a:pt x="88345" y="6444"/>
                  <a:pt x="88372" y="6444"/>
                </a:cubicBezTo>
                <a:cubicBezTo>
                  <a:pt x="88439" y="6444"/>
                  <a:pt x="88493" y="6417"/>
                  <a:pt x="88546" y="6390"/>
                </a:cubicBezTo>
                <a:cubicBezTo>
                  <a:pt x="88584" y="6352"/>
                  <a:pt x="88622" y="6277"/>
                  <a:pt x="88622" y="6201"/>
                </a:cubicBezTo>
                <a:lnTo>
                  <a:pt x="88622" y="6163"/>
                </a:lnTo>
                <a:lnTo>
                  <a:pt x="88470" y="6050"/>
                </a:lnTo>
                <a:lnTo>
                  <a:pt x="88433" y="6050"/>
                </a:lnTo>
                <a:cubicBezTo>
                  <a:pt x="88395" y="6012"/>
                  <a:pt x="88319" y="6012"/>
                  <a:pt x="88244" y="6012"/>
                </a:cubicBezTo>
                <a:close/>
                <a:moveTo>
                  <a:pt x="89227" y="5710"/>
                </a:moveTo>
                <a:lnTo>
                  <a:pt x="89075" y="5861"/>
                </a:lnTo>
                <a:cubicBezTo>
                  <a:pt x="89075" y="5861"/>
                  <a:pt x="89075" y="5899"/>
                  <a:pt x="89075" y="5899"/>
                </a:cubicBezTo>
                <a:cubicBezTo>
                  <a:pt x="89038" y="5937"/>
                  <a:pt x="89000" y="6012"/>
                  <a:pt x="89000" y="6163"/>
                </a:cubicBezTo>
                <a:lnTo>
                  <a:pt x="89113" y="6239"/>
                </a:lnTo>
                <a:cubicBezTo>
                  <a:pt x="89151" y="6239"/>
                  <a:pt x="89189" y="6277"/>
                  <a:pt x="89227" y="6352"/>
                </a:cubicBezTo>
                <a:cubicBezTo>
                  <a:pt x="89302" y="6428"/>
                  <a:pt x="89378" y="6504"/>
                  <a:pt x="89529" y="6541"/>
                </a:cubicBezTo>
                <a:lnTo>
                  <a:pt x="89718" y="6428"/>
                </a:lnTo>
                <a:cubicBezTo>
                  <a:pt x="89718" y="6390"/>
                  <a:pt x="89756" y="6352"/>
                  <a:pt x="89832" y="6277"/>
                </a:cubicBezTo>
                <a:cubicBezTo>
                  <a:pt x="89907" y="6239"/>
                  <a:pt x="90058" y="6163"/>
                  <a:pt x="90058" y="5974"/>
                </a:cubicBezTo>
                <a:lnTo>
                  <a:pt x="89983" y="5861"/>
                </a:lnTo>
                <a:lnTo>
                  <a:pt x="90021" y="5861"/>
                </a:lnTo>
                <a:lnTo>
                  <a:pt x="89907" y="5748"/>
                </a:lnTo>
                <a:cubicBezTo>
                  <a:pt x="89794" y="5710"/>
                  <a:pt x="89680" y="5710"/>
                  <a:pt x="89605" y="5710"/>
                </a:cubicBezTo>
                <a:close/>
                <a:moveTo>
                  <a:pt x="66807" y="6201"/>
                </a:moveTo>
                <a:lnTo>
                  <a:pt x="66731" y="6239"/>
                </a:lnTo>
                <a:cubicBezTo>
                  <a:pt x="66655" y="6239"/>
                  <a:pt x="66580" y="6315"/>
                  <a:pt x="66580" y="6352"/>
                </a:cubicBezTo>
                <a:cubicBezTo>
                  <a:pt x="66542" y="6352"/>
                  <a:pt x="66504" y="6315"/>
                  <a:pt x="66466" y="6315"/>
                </a:cubicBezTo>
                <a:lnTo>
                  <a:pt x="66277" y="6428"/>
                </a:lnTo>
                <a:cubicBezTo>
                  <a:pt x="66277" y="6428"/>
                  <a:pt x="66240" y="6504"/>
                  <a:pt x="66240" y="6541"/>
                </a:cubicBezTo>
                <a:lnTo>
                  <a:pt x="66240" y="6617"/>
                </a:lnTo>
                <a:lnTo>
                  <a:pt x="66353" y="6693"/>
                </a:lnTo>
                <a:lnTo>
                  <a:pt x="66542" y="6693"/>
                </a:lnTo>
                <a:lnTo>
                  <a:pt x="66655" y="6617"/>
                </a:lnTo>
                <a:cubicBezTo>
                  <a:pt x="66693" y="6617"/>
                  <a:pt x="66731" y="6655"/>
                  <a:pt x="66769" y="6655"/>
                </a:cubicBezTo>
                <a:lnTo>
                  <a:pt x="66920" y="6579"/>
                </a:lnTo>
                <a:cubicBezTo>
                  <a:pt x="66958" y="6504"/>
                  <a:pt x="66996" y="6466"/>
                  <a:pt x="66996" y="6390"/>
                </a:cubicBezTo>
                <a:cubicBezTo>
                  <a:pt x="66996" y="6277"/>
                  <a:pt x="66920" y="6201"/>
                  <a:pt x="66807" y="6201"/>
                </a:cubicBezTo>
                <a:close/>
                <a:moveTo>
                  <a:pt x="76070" y="6315"/>
                </a:moveTo>
                <a:cubicBezTo>
                  <a:pt x="75994" y="6315"/>
                  <a:pt x="75881" y="6315"/>
                  <a:pt x="75843" y="6352"/>
                </a:cubicBezTo>
                <a:cubicBezTo>
                  <a:pt x="75805" y="6390"/>
                  <a:pt x="75767" y="6466"/>
                  <a:pt x="75767" y="6541"/>
                </a:cubicBezTo>
                <a:lnTo>
                  <a:pt x="75767" y="6579"/>
                </a:lnTo>
                <a:lnTo>
                  <a:pt x="75881" y="6693"/>
                </a:lnTo>
                <a:lnTo>
                  <a:pt x="76070" y="6693"/>
                </a:lnTo>
                <a:lnTo>
                  <a:pt x="76221" y="6579"/>
                </a:lnTo>
                <a:lnTo>
                  <a:pt x="76221" y="6428"/>
                </a:lnTo>
                <a:lnTo>
                  <a:pt x="76070" y="6315"/>
                </a:lnTo>
                <a:close/>
                <a:moveTo>
                  <a:pt x="45316" y="6413"/>
                </a:moveTo>
                <a:cubicBezTo>
                  <a:pt x="45282" y="6413"/>
                  <a:pt x="45249" y="6418"/>
                  <a:pt x="45219" y="6428"/>
                </a:cubicBezTo>
                <a:cubicBezTo>
                  <a:pt x="45105" y="6466"/>
                  <a:pt x="44992" y="6541"/>
                  <a:pt x="44954" y="6655"/>
                </a:cubicBezTo>
                <a:lnTo>
                  <a:pt x="45181" y="6768"/>
                </a:lnTo>
                <a:lnTo>
                  <a:pt x="45256" y="6768"/>
                </a:lnTo>
                <a:cubicBezTo>
                  <a:pt x="45280" y="6780"/>
                  <a:pt x="45310" y="6788"/>
                  <a:pt x="45345" y="6788"/>
                </a:cubicBezTo>
                <a:cubicBezTo>
                  <a:pt x="45422" y="6788"/>
                  <a:pt x="45518" y="6748"/>
                  <a:pt x="45597" y="6617"/>
                </a:cubicBezTo>
                <a:lnTo>
                  <a:pt x="45559" y="6504"/>
                </a:lnTo>
                <a:cubicBezTo>
                  <a:pt x="45503" y="6448"/>
                  <a:pt x="45408" y="6413"/>
                  <a:pt x="45316" y="6413"/>
                </a:cubicBezTo>
                <a:close/>
                <a:moveTo>
                  <a:pt x="65234" y="6564"/>
                </a:moveTo>
                <a:cubicBezTo>
                  <a:pt x="65204" y="6564"/>
                  <a:pt x="65174" y="6569"/>
                  <a:pt x="65143" y="6579"/>
                </a:cubicBezTo>
                <a:cubicBezTo>
                  <a:pt x="64992" y="6579"/>
                  <a:pt x="64916" y="6655"/>
                  <a:pt x="64841" y="6731"/>
                </a:cubicBezTo>
                <a:lnTo>
                  <a:pt x="64954" y="6920"/>
                </a:lnTo>
                <a:lnTo>
                  <a:pt x="65030" y="6995"/>
                </a:lnTo>
                <a:cubicBezTo>
                  <a:pt x="65058" y="6999"/>
                  <a:pt x="65085" y="7001"/>
                  <a:pt x="65110" y="7001"/>
                </a:cubicBezTo>
                <a:cubicBezTo>
                  <a:pt x="65318" y="7001"/>
                  <a:pt x="65412" y="6874"/>
                  <a:pt x="65446" y="6806"/>
                </a:cubicBezTo>
                <a:lnTo>
                  <a:pt x="65446" y="6655"/>
                </a:lnTo>
                <a:cubicBezTo>
                  <a:pt x="65390" y="6600"/>
                  <a:pt x="65315" y="6564"/>
                  <a:pt x="65234" y="6564"/>
                </a:cubicBezTo>
                <a:close/>
                <a:moveTo>
                  <a:pt x="46463" y="6420"/>
                </a:moveTo>
                <a:cubicBezTo>
                  <a:pt x="46441" y="6420"/>
                  <a:pt x="46417" y="6423"/>
                  <a:pt x="46391" y="6428"/>
                </a:cubicBezTo>
                <a:lnTo>
                  <a:pt x="46277" y="6579"/>
                </a:lnTo>
                <a:cubicBezTo>
                  <a:pt x="46277" y="6617"/>
                  <a:pt x="46277" y="6617"/>
                  <a:pt x="46239" y="6655"/>
                </a:cubicBezTo>
                <a:cubicBezTo>
                  <a:pt x="46202" y="6693"/>
                  <a:pt x="46126" y="6806"/>
                  <a:pt x="46164" y="6957"/>
                </a:cubicBezTo>
                <a:lnTo>
                  <a:pt x="46315" y="7071"/>
                </a:lnTo>
                <a:cubicBezTo>
                  <a:pt x="46340" y="7058"/>
                  <a:pt x="46361" y="7054"/>
                  <a:pt x="46379" y="7054"/>
                </a:cubicBezTo>
                <a:cubicBezTo>
                  <a:pt x="46416" y="7054"/>
                  <a:pt x="46441" y="7071"/>
                  <a:pt x="46466" y="7071"/>
                </a:cubicBezTo>
                <a:cubicBezTo>
                  <a:pt x="46504" y="7109"/>
                  <a:pt x="46580" y="7109"/>
                  <a:pt x="46655" y="7109"/>
                </a:cubicBezTo>
                <a:lnTo>
                  <a:pt x="46806" y="6995"/>
                </a:lnTo>
                <a:cubicBezTo>
                  <a:pt x="46806" y="6995"/>
                  <a:pt x="46806" y="6957"/>
                  <a:pt x="46806" y="6920"/>
                </a:cubicBezTo>
                <a:cubicBezTo>
                  <a:pt x="46844" y="6882"/>
                  <a:pt x="46882" y="6806"/>
                  <a:pt x="46882" y="6731"/>
                </a:cubicBezTo>
                <a:cubicBezTo>
                  <a:pt x="46882" y="6693"/>
                  <a:pt x="46882" y="6655"/>
                  <a:pt x="46844" y="6617"/>
                </a:cubicBezTo>
                <a:lnTo>
                  <a:pt x="46655" y="6541"/>
                </a:lnTo>
                <a:cubicBezTo>
                  <a:pt x="46655" y="6509"/>
                  <a:pt x="46599" y="6420"/>
                  <a:pt x="46463" y="6420"/>
                </a:cubicBezTo>
                <a:close/>
                <a:moveTo>
                  <a:pt x="73745" y="6441"/>
                </a:moveTo>
                <a:cubicBezTo>
                  <a:pt x="73701" y="6441"/>
                  <a:pt x="73656" y="6459"/>
                  <a:pt x="73612" y="6504"/>
                </a:cubicBezTo>
                <a:cubicBezTo>
                  <a:pt x="73574" y="6466"/>
                  <a:pt x="73536" y="6466"/>
                  <a:pt x="73461" y="6466"/>
                </a:cubicBezTo>
                <a:lnTo>
                  <a:pt x="73385" y="6655"/>
                </a:lnTo>
                <a:cubicBezTo>
                  <a:pt x="73385" y="6693"/>
                  <a:pt x="73423" y="6731"/>
                  <a:pt x="73423" y="6806"/>
                </a:cubicBezTo>
                <a:cubicBezTo>
                  <a:pt x="73461" y="6920"/>
                  <a:pt x="73499" y="7109"/>
                  <a:pt x="73763" y="7109"/>
                </a:cubicBezTo>
                <a:lnTo>
                  <a:pt x="73915" y="7033"/>
                </a:lnTo>
                <a:cubicBezTo>
                  <a:pt x="73915" y="6995"/>
                  <a:pt x="73952" y="6957"/>
                  <a:pt x="73952" y="6920"/>
                </a:cubicBezTo>
                <a:cubicBezTo>
                  <a:pt x="73952" y="6844"/>
                  <a:pt x="73877" y="6806"/>
                  <a:pt x="73839" y="6768"/>
                </a:cubicBezTo>
                <a:cubicBezTo>
                  <a:pt x="73877" y="6731"/>
                  <a:pt x="73952" y="6655"/>
                  <a:pt x="73915" y="6541"/>
                </a:cubicBezTo>
                <a:lnTo>
                  <a:pt x="73839" y="6466"/>
                </a:lnTo>
                <a:cubicBezTo>
                  <a:pt x="73808" y="6450"/>
                  <a:pt x="73776" y="6441"/>
                  <a:pt x="73745" y="6441"/>
                </a:cubicBezTo>
                <a:close/>
                <a:moveTo>
                  <a:pt x="83289" y="6569"/>
                </a:moveTo>
                <a:cubicBezTo>
                  <a:pt x="83266" y="6569"/>
                  <a:pt x="83242" y="6573"/>
                  <a:pt x="83215" y="6579"/>
                </a:cubicBezTo>
                <a:lnTo>
                  <a:pt x="83102" y="6655"/>
                </a:lnTo>
                <a:lnTo>
                  <a:pt x="82988" y="6768"/>
                </a:lnTo>
                <a:cubicBezTo>
                  <a:pt x="82988" y="6806"/>
                  <a:pt x="82988" y="6844"/>
                  <a:pt x="82988" y="6844"/>
                </a:cubicBezTo>
                <a:cubicBezTo>
                  <a:pt x="82988" y="6882"/>
                  <a:pt x="82988" y="6920"/>
                  <a:pt x="82988" y="6957"/>
                </a:cubicBezTo>
                <a:cubicBezTo>
                  <a:pt x="82988" y="7146"/>
                  <a:pt x="83140" y="7146"/>
                  <a:pt x="83177" y="7184"/>
                </a:cubicBezTo>
                <a:lnTo>
                  <a:pt x="83215" y="7146"/>
                </a:lnTo>
                <a:cubicBezTo>
                  <a:pt x="83244" y="7154"/>
                  <a:pt x="83270" y="7157"/>
                  <a:pt x="83294" y="7157"/>
                </a:cubicBezTo>
                <a:cubicBezTo>
                  <a:pt x="83394" y="7157"/>
                  <a:pt x="83449" y="7101"/>
                  <a:pt x="83480" y="7071"/>
                </a:cubicBezTo>
                <a:lnTo>
                  <a:pt x="83518" y="6957"/>
                </a:lnTo>
                <a:cubicBezTo>
                  <a:pt x="83518" y="6920"/>
                  <a:pt x="83555" y="6920"/>
                  <a:pt x="83555" y="6844"/>
                </a:cubicBezTo>
                <a:lnTo>
                  <a:pt x="83442" y="6731"/>
                </a:lnTo>
                <a:lnTo>
                  <a:pt x="83480" y="6731"/>
                </a:lnTo>
                <a:cubicBezTo>
                  <a:pt x="83449" y="6637"/>
                  <a:pt x="83392" y="6569"/>
                  <a:pt x="83289" y="6569"/>
                </a:cubicBezTo>
                <a:close/>
                <a:moveTo>
                  <a:pt x="60947" y="6844"/>
                </a:moveTo>
                <a:lnTo>
                  <a:pt x="60795" y="6920"/>
                </a:lnTo>
                <a:cubicBezTo>
                  <a:pt x="60720" y="7109"/>
                  <a:pt x="60795" y="7184"/>
                  <a:pt x="60871" y="7222"/>
                </a:cubicBezTo>
                <a:cubicBezTo>
                  <a:pt x="60909" y="7241"/>
                  <a:pt x="60956" y="7250"/>
                  <a:pt x="61008" y="7250"/>
                </a:cubicBezTo>
                <a:cubicBezTo>
                  <a:pt x="61060" y="7250"/>
                  <a:pt x="61117" y="7241"/>
                  <a:pt x="61173" y="7222"/>
                </a:cubicBezTo>
                <a:lnTo>
                  <a:pt x="61249" y="7109"/>
                </a:lnTo>
                <a:lnTo>
                  <a:pt x="61249" y="6995"/>
                </a:lnTo>
                <a:lnTo>
                  <a:pt x="61211" y="6957"/>
                </a:lnTo>
                <a:lnTo>
                  <a:pt x="61211" y="6957"/>
                </a:lnTo>
                <a:lnTo>
                  <a:pt x="61060" y="6844"/>
                </a:lnTo>
                <a:close/>
                <a:moveTo>
                  <a:pt x="28508" y="6920"/>
                </a:moveTo>
                <a:lnTo>
                  <a:pt x="28394" y="7033"/>
                </a:lnTo>
                <a:lnTo>
                  <a:pt x="28394" y="7146"/>
                </a:lnTo>
                <a:lnTo>
                  <a:pt x="28508" y="7260"/>
                </a:lnTo>
                <a:lnTo>
                  <a:pt x="28772" y="7260"/>
                </a:lnTo>
                <a:lnTo>
                  <a:pt x="28886" y="7146"/>
                </a:lnTo>
                <a:lnTo>
                  <a:pt x="28886" y="7033"/>
                </a:lnTo>
                <a:lnTo>
                  <a:pt x="28772" y="6920"/>
                </a:lnTo>
                <a:close/>
                <a:moveTo>
                  <a:pt x="81968" y="6768"/>
                </a:moveTo>
                <a:cubicBezTo>
                  <a:pt x="81854" y="6768"/>
                  <a:pt x="81741" y="6806"/>
                  <a:pt x="81665" y="6844"/>
                </a:cubicBezTo>
                <a:cubicBezTo>
                  <a:pt x="81589" y="6920"/>
                  <a:pt x="81552" y="6995"/>
                  <a:pt x="81552" y="7109"/>
                </a:cubicBezTo>
                <a:lnTo>
                  <a:pt x="81552" y="7184"/>
                </a:lnTo>
                <a:cubicBezTo>
                  <a:pt x="81627" y="7260"/>
                  <a:pt x="81665" y="7298"/>
                  <a:pt x="81779" y="7298"/>
                </a:cubicBezTo>
                <a:cubicBezTo>
                  <a:pt x="81816" y="7298"/>
                  <a:pt x="81892" y="7260"/>
                  <a:pt x="81892" y="7222"/>
                </a:cubicBezTo>
                <a:cubicBezTo>
                  <a:pt x="81968" y="7184"/>
                  <a:pt x="82119" y="7146"/>
                  <a:pt x="82119" y="7033"/>
                </a:cubicBezTo>
                <a:cubicBezTo>
                  <a:pt x="82119" y="6995"/>
                  <a:pt x="82119" y="6995"/>
                  <a:pt x="82119" y="6957"/>
                </a:cubicBezTo>
                <a:cubicBezTo>
                  <a:pt x="82119" y="6957"/>
                  <a:pt x="82119" y="6920"/>
                  <a:pt x="82119" y="6882"/>
                </a:cubicBezTo>
                <a:lnTo>
                  <a:pt x="81968" y="6768"/>
                </a:lnTo>
                <a:close/>
                <a:moveTo>
                  <a:pt x="43767" y="6979"/>
                </a:moveTo>
                <a:cubicBezTo>
                  <a:pt x="43700" y="6979"/>
                  <a:pt x="43646" y="7006"/>
                  <a:pt x="43593" y="7033"/>
                </a:cubicBezTo>
                <a:cubicBezTo>
                  <a:pt x="43517" y="7109"/>
                  <a:pt x="43517" y="7184"/>
                  <a:pt x="43517" y="7335"/>
                </a:cubicBezTo>
                <a:lnTo>
                  <a:pt x="43631" y="7411"/>
                </a:lnTo>
                <a:cubicBezTo>
                  <a:pt x="43654" y="7414"/>
                  <a:pt x="43676" y="7416"/>
                  <a:pt x="43696" y="7416"/>
                </a:cubicBezTo>
                <a:cubicBezTo>
                  <a:pt x="43902" y="7416"/>
                  <a:pt x="43936" y="7253"/>
                  <a:pt x="43971" y="7184"/>
                </a:cubicBezTo>
                <a:lnTo>
                  <a:pt x="43971" y="7109"/>
                </a:lnTo>
                <a:lnTo>
                  <a:pt x="43857" y="6995"/>
                </a:lnTo>
                <a:cubicBezTo>
                  <a:pt x="43824" y="6984"/>
                  <a:pt x="43794" y="6979"/>
                  <a:pt x="43767" y="6979"/>
                </a:cubicBezTo>
                <a:close/>
                <a:moveTo>
                  <a:pt x="22799" y="7449"/>
                </a:moveTo>
                <a:cubicBezTo>
                  <a:pt x="22687" y="7516"/>
                  <a:pt x="22773" y="7596"/>
                  <a:pt x="22847" y="7596"/>
                </a:cubicBezTo>
                <a:cubicBezTo>
                  <a:pt x="22898" y="7596"/>
                  <a:pt x="22943" y="7557"/>
                  <a:pt x="22912" y="7449"/>
                </a:cubicBezTo>
                <a:close/>
                <a:moveTo>
                  <a:pt x="1362" y="7335"/>
                </a:moveTo>
                <a:cubicBezTo>
                  <a:pt x="1324" y="7335"/>
                  <a:pt x="1286" y="7335"/>
                  <a:pt x="1248" y="7373"/>
                </a:cubicBezTo>
                <a:cubicBezTo>
                  <a:pt x="1173" y="7411"/>
                  <a:pt x="1135" y="7449"/>
                  <a:pt x="1135" y="7487"/>
                </a:cubicBezTo>
                <a:lnTo>
                  <a:pt x="1135" y="7524"/>
                </a:lnTo>
                <a:lnTo>
                  <a:pt x="1210" y="7600"/>
                </a:lnTo>
                <a:cubicBezTo>
                  <a:pt x="1210" y="7562"/>
                  <a:pt x="1210" y="7562"/>
                  <a:pt x="1210" y="7524"/>
                </a:cubicBezTo>
                <a:lnTo>
                  <a:pt x="1362" y="7676"/>
                </a:lnTo>
                <a:lnTo>
                  <a:pt x="1475" y="7676"/>
                </a:lnTo>
                <a:lnTo>
                  <a:pt x="1589" y="7638"/>
                </a:lnTo>
                <a:cubicBezTo>
                  <a:pt x="1626" y="7600"/>
                  <a:pt x="1626" y="7562"/>
                  <a:pt x="1626" y="7524"/>
                </a:cubicBezTo>
                <a:cubicBezTo>
                  <a:pt x="1626" y="7411"/>
                  <a:pt x="1513" y="7335"/>
                  <a:pt x="1362" y="7335"/>
                </a:cubicBezTo>
                <a:close/>
                <a:moveTo>
                  <a:pt x="71191" y="7292"/>
                </a:moveTo>
                <a:cubicBezTo>
                  <a:pt x="71138" y="7292"/>
                  <a:pt x="71087" y="7298"/>
                  <a:pt x="71041" y="7298"/>
                </a:cubicBezTo>
                <a:lnTo>
                  <a:pt x="70928" y="7411"/>
                </a:lnTo>
                <a:lnTo>
                  <a:pt x="70928" y="7562"/>
                </a:lnTo>
                <a:lnTo>
                  <a:pt x="71003" y="7676"/>
                </a:lnTo>
                <a:cubicBezTo>
                  <a:pt x="71079" y="7714"/>
                  <a:pt x="71230" y="7751"/>
                  <a:pt x="71381" y="7751"/>
                </a:cubicBezTo>
                <a:lnTo>
                  <a:pt x="71457" y="7676"/>
                </a:lnTo>
                <a:cubicBezTo>
                  <a:pt x="71457" y="7714"/>
                  <a:pt x="71457" y="7751"/>
                  <a:pt x="71495" y="7789"/>
                </a:cubicBezTo>
                <a:cubicBezTo>
                  <a:pt x="71570" y="7714"/>
                  <a:pt x="71570" y="7676"/>
                  <a:pt x="71570" y="7676"/>
                </a:cubicBezTo>
                <a:lnTo>
                  <a:pt x="71722" y="7638"/>
                </a:lnTo>
                <a:cubicBezTo>
                  <a:pt x="71722" y="7600"/>
                  <a:pt x="71722" y="7562"/>
                  <a:pt x="71684" y="7524"/>
                </a:cubicBezTo>
                <a:cubicBezTo>
                  <a:pt x="71646" y="7487"/>
                  <a:pt x="71570" y="7487"/>
                  <a:pt x="71533" y="7487"/>
                </a:cubicBezTo>
                <a:lnTo>
                  <a:pt x="71495" y="7487"/>
                </a:lnTo>
                <a:cubicBezTo>
                  <a:pt x="71495" y="7411"/>
                  <a:pt x="71457" y="7373"/>
                  <a:pt x="71419" y="7373"/>
                </a:cubicBezTo>
                <a:cubicBezTo>
                  <a:pt x="71351" y="7305"/>
                  <a:pt x="71270" y="7292"/>
                  <a:pt x="71191" y="7292"/>
                </a:cubicBezTo>
                <a:close/>
                <a:moveTo>
                  <a:pt x="24424" y="7335"/>
                </a:moveTo>
                <a:cubicBezTo>
                  <a:pt x="24349" y="7335"/>
                  <a:pt x="24273" y="7373"/>
                  <a:pt x="24235" y="7373"/>
                </a:cubicBezTo>
                <a:cubicBezTo>
                  <a:pt x="24198" y="7411"/>
                  <a:pt x="24198" y="7411"/>
                  <a:pt x="24198" y="7411"/>
                </a:cubicBezTo>
                <a:lnTo>
                  <a:pt x="24046" y="7524"/>
                </a:lnTo>
                <a:lnTo>
                  <a:pt x="24046" y="7714"/>
                </a:lnTo>
                <a:lnTo>
                  <a:pt x="24198" y="7827"/>
                </a:lnTo>
                <a:lnTo>
                  <a:pt x="24424" y="7827"/>
                </a:lnTo>
                <a:lnTo>
                  <a:pt x="24576" y="7714"/>
                </a:lnTo>
                <a:lnTo>
                  <a:pt x="24576" y="7449"/>
                </a:lnTo>
                <a:lnTo>
                  <a:pt x="24424" y="7335"/>
                </a:lnTo>
                <a:close/>
                <a:moveTo>
                  <a:pt x="26164" y="7411"/>
                </a:moveTo>
                <a:cubicBezTo>
                  <a:pt x="26126" y="7411"/>
                  <a:pt x="26012" y="7411"/>
                  <a:pt x="25937" y="7487"/>
                </a:cubicBezTo>
                <a:lnTo>
                  <a:pt x="25974" y="7524"/>
                </a:lnTo>
                <a:cubicBezTo>
                  <a:pt x="25899" y="7562"/>
                  <a:pt x="25823" y="7600"/>
                  <a:pt x="25785" y="7676"/>
                </a:cubicBezTo>
                <a:lnTo>
                  <a:pt x="25937" y="7827"/>
                </a:lnTo>
                <a:lnTo>
                  <a:pt x="26126" y="7827"/>
                </a:lnTo>
                <a:lnTo>
                  <a:pt x="26239" y="7789"/>
                </a:lnTo>
                <a:cubicBezTo>
                  <a:pt x="26277" y="7714"/>
                  <a:pt x="26277" y="7676"/>
                  <a:pt x="26277" y="7600"/>
                </a:cubicBezTo>
                <a:cubicBezTo>
                  <a:pt x="26277" y="7524"/>
                  <a:pt x="26239" y="7449"/>
                  <a:pt x="26164" y="7411"/>
                </a:cubicBezTo>
                <a:close/>
                <a:moveTo>
                  <a:pt x="32402" y="7449"/>
                </a:moveTo>
                <a:lnTo>
                  <a:pt x="32288" y="7562"/>
                </a:lnTo>
                <a:cubicBezTo>
                  <a:pt x="32288" y="7600"/>
                  <a:pt x="32251" y="7638"/>
                  <a:pt x="32251" y="7714"/>
                </a:cubicBezTo>
                <a:lnTo>
                  <a:pt x="32251" y="7751"/>
                </a:lnTo>
                <a:lnTo>
                  <a:pt x="32288" y="7827"/>
                </a:lnTo>
                <a:cubicBezTo>
                  <a:pt x="32326" y="7846"/>
                  <a:pt x="32373" y="7855"/>
                  <a:pt x="32416" y="7855"/>
                </a:cubicBezTo>
                <a:cubicBezTo>
                  <a:pt x="32458" y="7855"/>
                  <a:pt x="32496" y="7846"/>
                  <a:pt x="32515" y="7827"/>
                </a:cubicBezTo>
                <a:cubicBezTo>
                  <a:pt x="32591" y="7789"/>
                  <a:pt x="32666" y="7714"/>
                  <a:pt x="32666" y="7638"/>
                </a:cubicBezTo>
                <a:cubicBezTo>
                  <a:pt x="32666" y="7562"/>
                  <a:pt x="32629" y="7524"/>
                  <a:pt x="32553" y="7487"/>
                </a:cubicBezTo>
                <a:cubicBezTo>
                  <a:pt x="32515" y="7449"/>
                  <a:pt x="32477" y="7449"/>
                  <a:pt x="32402" y="7449"/>
                </a:cubicBezTo>
                <a:close/>
                <a:moveTo>
                  <a:pt x="46202" y="7638"/>
                </a:moveTo>
                <a:lnTo>
                  <a:pt x="46126" y="7714"/>
                </a:lnTo>
                <a:lnTo>
                  <a:pt x="45975" y="7714"/>
                </a:lnTo>
                <a:cubicBezTo>
                  <a:pt x="45975" y="7714"/>
                  <a:pt x="45975" y="7714"/>
                  <a:pt x="45975" y="7676"/>
                </a:cubicBezTo>
                <a:lnTo>
                  <a:pt x="45861" y="7676"/>
                </a:lnTo>
                <a:cubicBezTo>
                  <a:pt x="45823" y="7827"/>
                  <a:pt x="45937" y="7978"/>
                  <a:pt x="46088" y="7978"/>
                </a:cubicBezTo>
                <a:cubicBezTo>
                  <a:pt x="46239" y="7978"/>
                  <a:pt x="46315" y="7903"/>
                  <a:pt x="46315" y="7789"/>
                </a:cubicBezTo>
                <a:cubicBezTo>
                  <a:pt x="46315" y="7751"/>
                  <a:pt x="46277" y="7676"/>
                  <a:pt x="46202" y="7638"/>
                </a:cubicBezTo>
                <a:close/>
                <a:moveTo>
                  <a:pt x="50614" y="7545"/>
                </a:moveTo>
                <a:cubicBezTo>
                  <a:pt x="50596" y="7545"/>
                  <a:pt x="50575" y="7550"/>
                  <a:pt x="50549" y="7562"/>
                </a:cubicBezTo>
                <a:lnTo>
                  <a:pt x="50436" y="7676"/>
                </a:lnTo>
                <a:cubicBezTo>
                  <a:pt x="50398" y="7676"/>
                  <a:pt x="50360" y="7714"/>
                  <a:pt x="50360" y="7751"/>
                </a:cubicBezTo>
                <a:lnTo>
                  <a:pt x="50323" y="7751"/>
                </a:lnTo>
                <a:lnTo>
                  <a:pt x="50323" y="7865"/>
                </a:lnTo>
                <a:cubicBezTo>
                  <a:pt x="50247" y="7865"/>
                  <a:pt x="50171" y="7903"/>
                  <a:pt x="50209" y="7978"/>
                </a:cubicBezTo>
                <a:lnTo>
                  <a:pt x="50398" y="7978"/>
                </a:lnTo>
                <a:cubicBezTo>
                  <a:pt x="50398" y="7940"/>
                  <a:pt x="50398" y="7940"/>
                  <a:pt x="50398" y="7940"/>
                </a:cubicBezTo>
                <a:lnTo>
                  <a:pt x="50625" y="7940"/>
                </a:lnTo>
                <a:lnTo>
                  <a:pt x="50776" y="7827"/>
                </a:lnTo>
                <a:lnTo>
                  <a:pt x="50776" y="7714"/>
                </a:lnTo>
                <a:cubicBezTo>
                  <a:pt x="50776" y="7676"/>
                  <a:pt x="50776" y="7600"/>
                  <a:pt x="50701" y="7562"/>
                </a:cubicBezTo>
                <a:cubicBezTo>
                  <a:pt x="50675" y="7562"/>
                  <a:pt x="50650" y="7545"/>
                  <a:pt x="50614" y="7545"/>
                </a:cubicBezTo>
                <a:close/>
                <a:moveTo>
                  <a:pt x="59926" y="7562"/>
                </a:moveTo>
                <a:lnTo>
                  <a:pt x="59737" y="7638"/>
                </a:lnTo>
                <a:cubicBezTo>
                  <a:pt x="59737" y="7638"/>
                  <a:pt x="59699" y="7676"/>
                  <a:pt x="59699" y="7676"/>
                </a:cubicBezTo>
                <a:cubicBezTo>
                  <a:pt x="59699" y="7714"/>
                  <a:pt x="59623" y="7789"/>
                  <a:pt x="59661" y="7903"/>
                </a:cubicBezTo>
                <a:lnTo>
                  <a:pt x="59812" y="7978"/>
                </a:lnTo>
                <a:lnTo>
                  <a:pt x="60039" y="7978"/>
                </a:lnTo>
                <a:lnTo>
                  <a:pt x="60153" y="7903"/>
                </a:lnTo>
                <a:cubicBezTo>
                  <a:pt x="60190" y="7865"/>
                  <a:pt x="60190" y="7827"/>
                  <a:pt x="60190" y="7827"/>
                </a:cubicBezTo>
                <a:cubicBezTo>
                  <a:pt x="60190" y="7676"/>
                  <a:pt x="60039" y="7600"/>
                  <a:pt x="59964" y="7600"/>
                </a:cubicBezTo>
                <a:cubicBezTo>
                  <a:pt x="59964" y="7562"/>
                  <a:pt x="59926" y="7562"/>
                  <a:pt x="59926" y="7562"/>
                </a:cubicBezTo>
                <a:close/>
                <a:moveTo>
                  <a:pt x="27109" y="8092"/>
                </a:moveTo>
                <a:cubicBezTo>
                  <a:pt x="27109" y="8102"/>
                  <a:pt x="27112" y="8110"/>
                  <a:pt x="27116" y="8115"/>
                </a:cubicBezTo>
                <a:lnTo>
                  <a:pt x="27116" y="8115"/>
                </a:lnTo>
                <a:lnTo>
                  <a:pt x="27109" y="8092"/>
                </a:lnTo>
                <a:close/>
                <a:moveTo>
                  <a:pt x="3933" y="7827"/>
                </a:moveTo>
                <a:lnTo>
                  <a:pt x="3781" y="7940"/>
                </a:lnTo>
                <a:cubicBezTo>
                  <a:pt x="3781" y="8054"/>
                  <a:pt x="3819" y="8167"/>
                  <a:pt x="3895" y="8205"/>
                </a:cubicBezTo>
                <a:lnTo>
                  <a:pt x="3970" y="8243"/>
                </a:lnTo>
                <a:cubicBezTo>
                  <a:pt x="4084" y="8243"/>
                  <a:pt x="4159" y="8243"/>
                  <a:pt x="4197" y="8205"/>
                </a:cubicBezTo>
                <a:lnTo>
                  <a:pt x="4235" y="8205"/>
                </a:lnTo>
                <a:lnTo>
                  <a:pt x="4386" y="8092"/>
                </a:lnTo>
                <a:lnTo>
                  <a:pt x="4386" y="8054"/>
                </a:lnTo>
                <a:cubicBezTo>
                  <a:pt x="4386" y="7827"/>
                  <a:pt x="4084" y="7827"/>
                  <a:pt x="3933" y="7827"/>
                </a:cubicBezTo>
                <a:close/>
                <a:moveTo>
                  <a:pt x="41627" y="7865"/>
                </a:moveTo>
                <a:cubicBezTo>
                  <a:pt x="41551" y="7865"/>
                  <a:pt x="41476" y="7865"/>
                  <a:pt x="41400" y="7903"/>
                </a:cubicBezTo>
                <a:cubicBezTo>
                  <a:pt x="41362" y="7940"/>
                  <a:pt x="41324" y="8016"/>
                  <a:pt x="41362" y="8129"/>
                </a:cubicBezTo>
                <a:lnTo>
                  <a:pt x="41362" y="8167"/>
                </a:lnTo>
                <a:cubicBezTo>
                  <a:pt x="41476" y="8243"/>
                  <a:pt x="41551" y="8243"/>
                  <a:pt x="41589" y="8243"/>
                </a:cubicBezTo>
                <a:cubicBezTo>
                  <a:pt x="41702" y="8205"/>
                  <a:pt x="41778" y="8129"/>
                  <a:pt x="41854" y="8016"/>
                </a:cubicBezTo>
                <a:lnTo>
                  <a:pt x="41702" y="7865"/>
                </a:lnTo>
                <a:close/>
                <a:moveTo>
                  <a:pt x="49491" y="7903"/>
                </a:moveTo>
                <a:cubicBezTo>
                  <a:pt x="49340" y="7903"/>
                  <a:pt x="49226" y="7978"/>
                  <a:pt x="49188" y="8092"/>
                </a:cubicBezTo>
                <a:lnTo>
                  <a:pt x="49302" y="8243"/>
                </a:lnTo>
                <a:cubicBezTo>
                  <a:pt x="49302" y="8281"/>
                  <a:pt x="49340" y="8281"/>
                  <a:pt x="49415" y="8281"/>
                </a:cubicBezTo>
                <a:lnTo>
                  <a:pt x="49566" y="8205"/>
                </a:lnTo>
                <a:cubicBezTo>
                  <a:pt x="49604" y="8167"/>
                  <a:pt x="49642" y="8129"/>
                  <a:pt x="49642" y="8054"/>
                </a:cubicBezTo>
                <a:lnTo>
                  <a:pt x="49642" y="8016"/>
                </a:lnTo>
                <a:lnTo>
                  <a:pt x="49491" y="7903"/>
                </a:lnTo>
                <a:close/>
                <a:moveTo>
                  <a:pt x="71230" y="8016"/>
                </a:moveTo>
                <a:cubicBezTo>
                  <a:pt x="71155" y="8016"/>
                  <a:pt x="71003" y="8054"/>
                  <a:pt x="71003" y="8205"/>
                </a:cubicBezTo>
                <a:lnTo>
                  <a:pt x="71117" y="8356"/>
                </a:lnTo>
                <a:cubicBezTo>
                  <a:pt x="71230" y="8356"/>
                  <a:pt x="71306" y="8356"/>
                  <a:pt x="71381" y="8318"/>
                </a:cubicBezTo>
                <a:lnTo>
                  <a:pt x="71419" y="8205"/>
                </a:lnTo>
                <a:cubicBezTo>
                  <a:pt x="71419" y="8129"/>
                  <a:pt x="71344" y="8016"/>
                  <a:pt x="71230" y="8016"/>
                </a:cubicBezTo>
                <a:close/>
                <a:moveTo>
                  <a:pt x="87284" y="8397"/>
                </a:moveTo>
                <a:cubicBezTo>
                  <a:pt x="87273" y="8401"/>
                  <a:pt x="87261" y="8410"/>
                  <a:pt x="87261" y="8432"/>
                </a:cubicBezTo>
                <a:lnTo>
                  <a:pt x="87284" y="8397"/>
                </a:lnTo>
                <a:close/>
                <a:moveTo>
                  <a:pt x="53045" y="7978"/>
                </a:moveTo>
                <a:lnTo>
                  <a:pt x="52780" y="8054"/>
                </a:lnTo>
                <a:cubicBezTo>
                  <a:pt x="52742" y="8054"/>
                  <a:pt x="52704" y="8092"/>
                  <a:pt x="52704" y="8129"/>
                </a:cubicBezTo>
                <a:lnTo>
                  <a:pt x="52780" y="8281"/>
                </a:lnTo>
                <a:cubicBezTo>
                  <a:pt x="52780" y="8281"/>
                  <a:pt x="52780" y="8318"/>
                  <a:pt x="52780" y="8318"/>
                </a:cubicBezTo>
                <a:cubicBezTo>
                  <a:pt x="52814" y="8352"/>
                  <a:pt x="52877" y="8476"/>
                  <a:pt x="53078" y="8476"/>
                </a:cubicBezTo>
                <a:cubicBezTo>
                  <a:pt x="53102" y="8476"/>
                  <a:pt x="53129" y="8474"/>
                  <a:pt x="53158" y="8470"/>
                </a:cubicBezTo>
                <a:lnTo>
                  <a:pt x="53234" y="8356"/>
                </a:lnTo>
                <a:cubicBezTo>
                  <a:pt x="53234" y="8318"/>
                  <a:pt x="53234" y="8318"/>
                  <a:pt x="53234" y="8318"/>
                </a:cubicBezTo>
                <a:cubicBezTo>
                  <a:pt x="53234" y="8167"/>
                  <a:pt x="53158" y="8054"/>
                  <a:pt x="53083" y="8016"/>
                </a:cubicBezTo>
                <a:cubicBezTo>
                  <a:pt x="53083" y="7978"/>
                  <a:pt x="53045" y="7978"/>
                  <a:pt x="53045" y="7978"/>
                </a:cubicBezTo>
                <a:close/>
                <a:moveTo>
                  <a:pt x="27869" y="6667"/>
                </a:moveTo>
                <a:cubicBezTo>
                  <a:pt x="27836" y="6667"/>
                  <a:pt x="27797" y="6675"/>
                  <a:pt x="27751" y="6693"/>
                </a:cubicBezTo>
                <a:lnTo>
                  <a:pt x="27676" y="6806"/>
                </a:lnTo>
                <a:lnTo>
                  <a:pt x="27562" y="6768"/>
                </a:lnTo>
                <a:cubicBezTo>
                  <a:pt x="27336" y="6768"/>
                  <a:pt x="27222" y="6844"/>
                  <a:pt x="27071" y="6882"/>
                </a:cubicBezTo>
                <a:cubicBezTo>
                  <a:pt x="27033" y="6920"/>
                  <a:pt x="26995" y="6920"/>
                  <a:pt x="26957" y="6957"/>
                </a:cubicBezTo>
                <a:lnTo>
                  <a:pt x="26882" y="7071"/>
                </a:lnTo>
                <a:cubicBezTo>
                  <a:pt x="26882" y="7222"/>
                  <a:pt x="26957" y="7373"/>
                  <a:pt x="27146" y="7487"/>
                </a:cubicBezTo>
                <a:cubicBezTo>
                  <a:pt x="27146" y="7487"/>
                  <a:pt x="27184" y="7487"/>
                  <a:pt x="27222" y="7524"/>
                </a:cubicBezTo>
                <a:cubicBezTo>
                  <a:pt x="27222" y="7524"/>
                  <a:pt x="27184" y="7600"/>
                  <a:pt x="27222" y="7638"/>
                </a:cubicBezTo>
                <a:lnTo>
                  <a:pt x="27222" y="7676"/>
                </a:lnTo>
                <a:cubicBezTo>
                  <a:pt x="27222" y="7676"/>
                  <a:pt x="27222" y="7714"/>
                  <a:pt x="27184" y="7714"/>
                </a:cubicBezTo>
                <a:lnTo>
                  <a:pt x="27260" y="7827"/>
                </a:lnTo>
                <a:cubicBezTo>
                  <a:pt x="27260" y="7827"/>
                  <a:pt x="27260" y="7827"/>
                  <a:pt x="27260" y="7865"/>
                </a:cubicBezTo>
                <a:cubicBezTo>
                  <a:pt x="27184" y="7865"/>
                  <a:pt x="27109" y="7903"/>
                  <a:pt x="27071" y="7978"/>
                </a:cubicBezTo>
                <a:lnTo>
                  <a:pt x="27184" y="8129"/>
                </a:lnTo>
                <a:cubicBezTo>
                  <a:pt x="27157" y="8129"/>
                  <a:pt x="27130" y="8129"/>
                  <a:pt x="27116" y="8115"/>
                </a:cubicBezTo>
                <a:lnTo>
                  <a:pt x="27116" y="8115"/>
                </a:lnTo>
                <a:lnTo>
                  <a:pt x="27184" y="8318"/>
                </a:lnTo>
                <a:cubicBezTo>
                  <a:pt x="27260" y="8318"/>
                  <a:pt x="27260" y="8318"/>
                  <a:pt x="27336" y="8394"/>
                </a:cubicBezTo>
                <a:cubicBezTo>
                  <a:pt x="27336" y="8432"/>
                  <a:pt x="27373" y="8470"/>
                  <a:pt x="27373" y="8507"/>
                </a:cubicBezTo>
                <a:lnTo>
                  <a:pt x="27487" y="8545"/>
                </a:lnTo>
                <a:lnTo>
                  <a:pt x="27789" y="8545"/>
                </a:lnTo>
                <a:lnTo>
                  <a:pt x="27940" y="8432"/>
                </a:lnTo>
                <a:cubicBezTo>
                  <a:pt x="27940" y="8394"/>
                  <a:pt x="27940" y="8318"/>
                  <a:pt x="27940" y="8243"/>
                </a:cubicBezTo>
                <a:cubicBezTo>
                  <a:pt x="27978" y="8092"/>
                  <a:pt x="27978" y="7978"/>
                  <a:pt x="27940" y="7827"/>
                </a:cubicBezTo>
                <a:lnTo>
                  <a:pt x="27827" y="7865"/>
                </a:lnTo>
                <a:cubicBezTo>
                  <a:pt x="27751" y="7827"/>
                  <a:pt x="27676" y="7827"/>
                  <a:pt x="27600" y="7827"/>
                </a:cubicBezTo>
                <a:cubicBezTo>
                  <a:pt x="27600" y="7789"/>
                  <a:pt x="27600" y="7789"/>
                  <a:pt x="27562" y="7751"/>
                </a:cubicBezTo>
                <a:cubicBezTo>
                  <a:pt x="27600" y="7714"/>
                  <a:pt x="27562" y="7676"/>
                  <a:pt x="27600" y="7600"/>
                </a:cubicBezTo>
                <a:lnTo>
                  <a:pt x="27600" y="7638"/>
                </a:lnTo>
                <a:cubicBezTo>
                  <a:pt x="27714" y="7638"/>
                  <a:pt x="27827" y="7638"/>
                  <a:pt x="27865" y="7600"/>
                </a:cubicBezTo>
                <a:lnTo>
                  <a:pt x="27940" y="7487"/>
                </a:lnTo>
                <a:cubicBezTo>
                  <a:pt x="27940" y="7449"/>
                  <a:pt x="27940" y="7449"/>
                  <a:pt x="27940" y="7449"/>
                </a:cubicBezTo>
                <a:cubicBezTo>
                  <a:pt x="27978" y="7411"/>
                  <a:pt x="28016" y="7373"/>
                  <a:pt x="28054" y="7260"/>
                </a:cubicBezTo>
                <a:lnTo>
                  <a:pt x="28016" y="7184"/>
                </a:lnTo>
                <a:cubicBezTo>
                  <a:pt x="27978" y="7146"/>
                  <a:pt x="27940" y="7109"/>
                  <a:pt x="27865" y="7109"/>
                </a:cubicBezTo>
                <a:cubicBezTo>
                  <a:pt x="28016" y="7109"/>
                  <a:pt x="28092" y="7033"/>
                  <a:pt x="28167" y="6957"/>
                </a:cubicBezTo>
                <a:lnTo>
                  <a:pt x="28054" y="6768"/>
                </a:lnTo>
                <a:cubicBezTo>
                  <a:pt x="28025" y="6740"/>
                  <a:pt x="27975" y="6667"/>
                  <a:pt x="27869" y="6667"/>
                </a:cubicBezTo>
                <a:close/>
                <a:moveTo>
                  <a:pt x="63253" y="8205"/>
                </a:moveTo>
                <a:cubicBezTo>
                  <a:pt x="63102" y="8205"/>
                  <a:pt x="62988" y="8281"/>
                  <a:pt x="62913" y="8394"/>
                </a:cubicBezTo>
                <a:lnTo>
                  <a:pt x="63026" y="8545"/>
                </a:lnTo>
                <a:cubicBezTo>
                  <a:pt x="63064" y="8583"/>
                  <a:pt x="63102" y="8583"/>
                  <a:pt x="63139" y="8621"/>
                </a:cubicBezTo>
                <a:lnTo>
                  <a:pt x="63328" y="8507"/>
                </a:lnTo>
                <a:cubicBezTo>
                  <a:pt x="63328" y="8470"/>
                  <a:pt x="63366" y="8432"/>
                  <a:pt x="63366" y="8356"/>
                </a:cubicBezTo>
                <a:lnTo>
                  <a:pt x="63366" y="8318"/>
                </a:lnTo>
                <a:lnTo>
                  <a:pt x="63253" y="8205"/>
                </a:lnTo>
                <a:close/>
                <a:moveTo>
                  <a:pt x="60077" y="8205"/>
                </a:moveTo>
                <a:lnTo>
                  <a:pt x="59964" y="8318"/>
                </a:lnTo>
                <a:cubicBezTo>
                  <a:pt x="59926" y="8356"/>
                  <a:pt x="59888" y="8394"/>
                  <a:pt x="59888" y="8470"/>
                </a:cubicBezTo>
                <a:lnTo>
                  <a:pt x="59888" y="8507"/>
                </a:lnTo>
                <a:lnTo>
                  <a:pt x="60039" y="8621"/>
                </a:lnTo>
                <a:lnTo>
                  <a:pt x="60115" y="8621"/>
                </a:lnTo>
                <a:cubicBezTo>
                  <a:pt x="60153" y="8659"/>
                  <a:pt x="60190" y="8659"/>
                  <a:pt x="60304" y="8659"/>
                </a:cubicBezTo>
                <a:lnTo>
                  <a:pt x="60417" y="8545"/>
                </a:lnTo>
                <a:cubicBezTo>
                  <a:pt x="60417" y="8545"/>
                  <a:pt x="60417" y="8507"/>
                  <a:pt x="60417" y="8507"/>
                </a:cubicBezTo>
                <a:cubicBezTo>
                  <a:pt x="60417" y="8394"/>
                  <a:pt x="60379" y="8318"/>
                  <a:pt x="60342" y="8281"/>
                </a:cubicBezTo>
                <a:cubicBezTo>
                  <a:pt x="60266" y="8243"/>
                  <a:pt x="60190" y="8205"/>
                  <a:pt x="60077" y="8205"/>
                </a:cubicBezTo>
                <a:close/>
                <a:moveTo>
                  <a:pt x="68206" y="8432"/>
                </a:moveTo>
                <a:cubicBezTo>
                  <a:pt x="67979" y="8432"/>
                  <a:pt x="67941" y="8583"/>
                  <a:pt x="67979" y="8659"/>
                </a:cubicBezTo>
                <a:lnTo>
                  <a:pt x="68130" y="8772"/>
                </a:lnTo>
                <a:lnTo>
                  <a:pt x="68168" y="8772"/>
                </a:lnTo>
                <a:cubicBezTo>
                  <a:pt x="68243" y="8772"/>
                  <a:pt x="68395" y="8772"/>
                  <a:pt x="68432" y="8621"/>
                </a:cubicBezTo>
                <a:lnTo>
                  <a:pt x="68357" y="8545"/>
                </a:lnTo>
                <a:cubicBezTo>
                  <a:pt x="68357" y="8545"/>
                  <a:pt x="68357" y="8583"/>
                  <a:pt x="68357" y="8583"/>
                </a:cubicBezTo>
                <a:lnTo>
                  <a:pt x="68206" y="8432"/>
                </a:lnTo>
                <a:close/>
                <a:moveTo>
                  <a:pt x="38149" y="8432"/>
                </a:moveTo>
                <a:lnTo>
                  <a:pt x="38035" y="8583"/>
                </a:lnTo>
                <a:cubicBezTo>
                  <a:pt x="38035" y="8659"/>
                  <a:pt x="37997" y="8659"/>
                  <a:pt x="37997" y="8659"/>
                </a:cubicBezTo>
                <a:lnTo>
                  <a:pt x="38073" y="8886"/>
                </a:lnTo>
                <a:cubicBezTo>
                  <a:pt x="38186" y="8886"/>
                  <a:pt x="38338" y="8886"/>
                  <a:pt x="38451" y="8810"/>
                </a:cubicBezTo>
                <a:cubicBezTo>
                  <a:pt x="38489" y="8772"/>
                  <a:pt x="38564" y="8697"/>
                  <a:pt x="38564" y="8621"/>
                </a:cubicBezTo>
                <a:cubicBezTo>
                  <a:pt x="38564" y="8583"/>
                  <a:pt x="38564" y="8545"/>
                  <a:pt x="38527" y="8507"/>
                </a:cubicBezTo>
                <a:lnTo>
                  <a:pt x="38413" y="8432"/>
                </a:lnTo>
                <a:close/>
                <a:moveTo>
                  <a:pt x="87336" y="8318"/>
                </a:moveTo>
                <a:lnTo>
                  <a:pt x="87284" y="8397"/>
                </a:lnTo>
                <a:lnTo>
                  <a:pt x="87284" y="8397"/>
                </a:lnTo>
                <a:cubicBezTo>
                  <a:pt x="87292" y="8394"/>
                  <a:pt x="87298" y="8394"/>
                  <a:pt x="87298" y="8394"/>
                </a:cubicBezTo>
                <a:lnTo>
                  <a:pt x="87298" y="8394"/>
                </a:lnTo>
                <a:lnTo>
                  <a:pt x="87223" y="8470"/>
                </a:lnTo>
                <a:lnTo>
                  <a:pt x="87185" y="8470"/>
                </a:lnTo>
                <a:lnTo>
                  <a:pt x="87072" y="8507"/>
                </a:lnTo>
                <a:cubicBezTo>
                  <a:pt x="87034" y="8545"/>
                  <a:pt x="86958" y="8583"/>
                  <a:pt x="86958" y="8697"/>
                </a:cubicBezTo>
                <a:lnTo>
                  <a:pt x="87034" y="8810"/>
                </a:lnTo>
                <a:cubicBezTo>
                  <a:pt x="87109" y="8848"/>
                  <a:pt x="87261" y="8886"/>
                  <a:pt x="87412" y="8886"/>
                </a:cubicBezTo>
                <a:lnTo>
                  <a:pt x="87525" y="8697"/>
                </a:lnTo>
                <a:cubicBezTo>
                  <a:pt x="87525" y="8697"/>
                  <a:pt x="87525" y="8659"/>
                  <a:pt x="87525" y="8621"/>
                </a:cubicBezTo>
                <a:cubicBezTo>
                  <a:pt x="87525" y="8583"/>
                  <a:pt x="87525" y="8583"/>
                  <a:pt x="87525" y="8545"/>
                </a:cubicBezTo>
                <a:cubicBezTo>
                  <a:pt x="87525" y="8356"/>
                  <a:pt x="87374" y="8318"/>
                  <a:pt x="87336" y="8318"/>
                </a:cubicBezTo>
                <a:close/>
                <a:moveTo>
                  <a:pt x="58830" y="8417"/>
                </a:moveTo>
                <a:cubicBezTo>
                  <a:pt x="58794" y="8417"/>
                  <a:pt x="58756" y="8422"/>
                  <a:pt x="58716" y="8432"/>
                </a:cubicBezTo>
                <a:cubicBezTo>
                  <a:pt x="58565" y="8507"/>
                  <a:pt x="58451" y="8621"/>
                  <a:pt x="58451" y="8734"/>
                </a:cubicBezTo>
                <a:lnTo>
                  <a:pt x="58527" y="8848"/>
                </a:lnTo>
                <a:cubicBezTo>
                  <a:pt x="58647" y="8920"/>
                  <a:pt x="58751" y="8946"/>
                  <a:pt x="58841" y="8946"/>
                </a:cubicBezTo>
                <a:cubicBezTo>
                  <a:pt x="58892" y="8946"/>
                  <a:pt x="58939" y="8937"/>
                  <a:pt x="58981" y="8923"/>
                </a:cubicBezTo>
                <a:cubicBezTo>
                  <a:pt x="59094" y="8848"/>
                  <a:pt x="59170" y="8734"/>
                  <a:pt x="59170" y="8583"/>
                </a:cubicBezTo>
                <a:lnTo>
                  <a:pt x="59094" y="8507"/>
                </a:lnTo>
                <a:cubicBezTo>
                  <a:pt x="59011" y="8452"/>
                  <a:pt x="58928" y="8417"/>
                  <a:pt x="58830" y="8417"/>
                </a:cubicBezTo>
                <a:close/>
                <a:moveTo>
                  <a:pt x="80295" y="8378"/>
                </a:moveTo>
                <a:cubicBezTo>
                  <a:pt x="80206" y="8378"/>
                  <a:pt x="80142" y="8405"/>
                  <a:pt x="80115" y="8432"/>
                </a:cubicBezTo>
                <a:cubicBezTo>
                  <a:pt x="79888" y="8583"/>
                  <a:pt x="79964" y="8961"/>
                  <a:pt x="80342" y="8961"/>
                </a:cubicBezTo>
                <a:lnTo>
                  <a:pt x="80417" y="8961"/>
                </a:lnTo>
                <a:cubicBezTo>
                  <a:pt x="80606" y="8886"/>
                  <a:pt x="80644" y="8772"/>
                  <a:pt x="80644" y="8697"/>
                </a:cubicBezTo>
                <a:cubicBezTo>
                  <a:pt x="80644" y="8583"/>
                  <a:pt x="80606" y="8507"/>
                  <a:pt x="80531" y="8432"/>
                </a:cubicBezTo>
                <a:lnTo>
                  <a:pt x="80417" y="8394"/>
                </a:lnTo>
                <a:cubicBezTo>
                  <a:pt x="80373" y="8383"/>
                  <a:pt x="80332" y="8378"/>
                  <a:pt x="80295" y="8378"/>
                </a:cubicBezTo>
                <a:close/>
                <a:moveTo>
                  <a:pt x="74807" y="8530"/>
                </a:moveTo>
                <a:cubicBezTo>
                  <a:pt x="74740" y="8530"/>
                  <a:pt x="74686" y="8556"/>
                  <a:pt x="74633" y="8583"/>
                </a:cubicBezTo>
                <a:cubicBezTo>
                  <a:pt x="74557" y="8659"/>
                  <a:pt x="74557" y="8772"/>
                  <a:pt x="74557" y="8848"/>
                </a:cubicBezTo>
                <a:cubicBezTo>
                  <a:pt x="74557" y="8848"/>
                  <a:pt x="74557" y="8886"/>
                  <a:pt x="74557" y="8923"/>
                </a:cubicBezTo>
                <a:lnTo>
                  <a:pt x="74671" y="9037"/>
                </a:lnTo>
                <a:cubicBezTo>
                  <a:pt x="74746" y="9037"/>
                  <a:pt x="74860" y="9037"/>
                  <a:pt x="74898" y="8961"/>
                </a:cubicBezTo>
                <a:cubicBezTo>
                  <a:pt x="75011" y="8923"/>
                  <a:pt x="75011" y="8810"/>
                  <a:pt x="75011" y="8734"/>
                </a:cubicBezTo>
                <a:cubicBezTo>
                  <a:pt x="75011" y="8697"/>
                  <a:pt x="75011" y="8659"/>
                  <a:pt x="75011" y="8659"/>
                </a:cubicBezTo>
                <a:lnTo>
                  <a:pt x="74898" y="8545"/>
                </a:lnTo>
                <a:cubicBezTo>
                  <a:pt x="74864" y="8534"/>
                  <a:pt x="74834" y="8530"/>
                  <a:pt x="74807" y="8530"/>
                </a:cubicBezTo>
                <a:close/>
                <a:moveTo>
                  <a:pt x="26050" y="8697"/>
                </a:moveTo>
                <a:cubicBezTo>
                  <a:pt x="25899" y="8697"/>
                  <a:pt x="25785" y="8734"/>
                  <a:pt x="25748" y="8886"/>
                </a:cubicBezTo>
                <a:lnTo>
                  <a:pt x="25785" y="8999"/>
                </a:lnTo>
                <a:cubicBezTo>
                  <a:pt x="25861" y="9075"/>
                  <a:pt x="25974" y="9075"/>
                  <a:pt x="26088" y="9075"/>
                </a:cubicBezTo>
                <a:cubicBezTo>
                  <a:pt x="26164" y="9037"/>
                  <a:pt x="26201" y="8961"/>
                  <a:pt x="26201" y="8886"/>
                </a:cubicBezTo>
                <a:cubicBezTo>
                  <a:pt x="26201" y="8848"/>
                  <a:pt x="26201" y="8810"/>
                  <a:pt x="26201" y="8772"/>
                </a:cubicBezTo>
                <a:lnTo>
                  <a:pt x="26050" y="8697"/>
                </a:lnTo>
                <a:close/>
                <a:moveTo>
                  <a:pt x="53423" y="8621"/>
                </a:moveTo>
                <a:lnTo>
                  <a:pt x="53272" y="8734"/>
                </a:lnTo>
                <a:cubicBezTo>
                  <a:pt x="53234" y="8923"/>
                  <a:pt x="53347" y="9075"/>
                  <a:pt x="53498" y="9075"/>
                </a:cubicBezTo>
                <a:lnTo>
                  <a:pt x="53650" y="8999"/>
                </a:lnTo>
                <a:cubicBezTo>
                  <a:pt x="53650" y="8961"/>
                  <a:pt x="53687" y="8961"/>
                  <a:pt x="53687" y="8961"/>
                </a:cubicBezTo>
                <a:cubicBezTo>
                  <a:pt x="53687" y="8923"/>
                  <a:pt x="53725" y="8886"/>
                  <a:pt x="53725" y="8810"/>
                </a:cubicBezTo>
                <a:cubicBezTo>
                  <a:pt x="53725" y="8772"/>
                  <a:pt x="53725" y="8772"/>
                  <a:pt x="53725" y="8734"/>
                </a:cubicBezTo>
                <a:lnTo>
                  <a:pt x="53574" y="8621"/>
                </a:lnTo>
                <a:close/>
                <a:moveTo>
                  <a:pt x="76334" y="8621"/>
                </a:moveTo>
                <a:cubicBezTo>
                  <a:pt x="76183" y="8621"/>
                  <a:pt x="76107" y="8659"/>
                  <a:pt x="76070" y="8697"/>
                </a:cubicBezTo>
                <a:cubicBezTo>
                  <a:pt x="75918" y="8848"/>
                  <a:pt x="76032" y="9226"/>
                  <a:pt x="76296" y="9226"/>
                </a:cubicBezTo>
                <a:lnTo>
                  <a:pt x="76410" y="9188"/>
                </a:lnTo>
                <a:cubicBezTo>
                  <a:pt x="76485" y="9112"/>
                  <a:pt x="76523" y="8999"/>
                  <a:pt x="76523" y="8923"/>
                </a:cubicBezTo>
                <a:cubicBezTo>
                  <a:pt x="76523" y="8886"/>
                  <a:pt x="76485" y="8734"/>
                  <a:pt x="76410" y="8659"/>
                </a:cubicBezTo>
                <a:lnTo>
                  <a:pt x="76334" y="8621"/>
                </a:lnTo>
                <a:close/>
                <a:moveTo>
                  <a:pt x="15464" y="8886"/>
                </a:moveTo>
                <a:cubicBezTo>
                  <a:pt x="15351" y="8886"/>
                  <a:pt x="15275" y="8923"/>
                  <a:pt x="15199" y="8961"/>
                </a:cubicBezTo>
                <a:cubicBezTo>
                  <a:pt x="15161" y="8999"/>
                  <a:pt x="15124" y="9037"/>
                  <a:pt x="15124" y="9150"/>
                </a:cubicBezTo>
                <a:lnTo>
                  <a:pt x="15124" y="9188"/>
                </a:lnTo>
                <a:lnTo>
                  <a:pt x="15275" y="9301"/>
                </a:lnTo>
                <a:lnTo>
                  <a:pt x="15464" y="9301"/>
                </a:lnTo>
                <a:lnTo>
                  <a:pt x="15577" y="9150"/>
                </a:lnTo>
                <a:lnTo>
                  <a:pt x="15577" y="8999"/>
                </a:lnTo>
                <a:lnTo>
                  <a:pt x="15464" y="8886"/>
                </a:lnTo>
                <a:close/>
                <a:moveTo>
                  <a:pt x="8394" y="8999"/>
                </a:moveTo>
                <a:cubicBezTo>
                  <a:pt x="8280" y="8999"/>
                  <a:pt x="8167" y="8999"/>
                  <a:pt x="8091" y="9075"/>
                </a:cubicBezTo>
                <a:cubicBezTo>
                  <a:pt x="8054" y="9075"/>
                  <a:pt x="8016" y="9150"/>
                  <a:pt x="8016" y="9301"/>
                </a:cubicBezTo>
                <a:lnTo>
                  <a:pt x="8129" y="9377"/>
                </a:lnTo>
                <a:cubicBezTo>
                  <a:pt x="8154" y="9381"/>
                  <a:pt x="8177" y="9383"/>
                  <a:pt x="8198" y="9383"/>
                </a:cubicBezTo>
                <a:cubicBezTo>
                  <a:pt x="8372" y="9383"/>
                  <a:pt x="8440" y="9255"/>
                  <a:pt x="8507" y="9188"/>
                </a:cubicBezTo>
                <a:lnTo>
                  <a:pt x="8394" y="8999"/>
                </a:lnTo>
                <a:close/>
                <a:moveTo>
                  <a:pt x="33478" y="8945"/>
                </a:moveTo>
                <a:cubicBezTo>
                  <a:pt x="33438" y="8945"/>
                  <a:pt x="33411" y="8972"/>
                  <a:pt x="33385" y="8999"/>
                </a:cubicBezTo>
                <a:cubicBezTo>
                  <a:pt x="33271" y="9037"/>
                  <a:pt x="33271" y="9150"/>
                  <a:pt x="33271" y="9264"/>
                </a:cubicBezTo>
                <a:cubicBezTo>
                  <a:pt x="33271" y="9377"/>
                  <a:pt x="33309" y="9453"/>
                  <a:pt x="33423" y="9490"/>
                </a:cubicBezTo>
                <a:lnTo>
                  <a:pt x="33574" y="9415"/>
                </a:lnTo>
                <a:lnTo>
                  <a:pt x="33574" y="9415"/>
                </a:lnTo>
                <a:cubicBezTo>
                  <a:pt x="33574" y="9453"/>
                  <a:pt x="33536" y="9453"/>
                  <a:pt x="33536" y="9453"/>
                </a:cubicBezTo>
                <a:cubicBezTo>
                  <a:pt x="33555" y="9453"/>
                  <a:pt x="33583" y="9462"/>
                  <a:pt x="33621" y="9462"/>
                </a:cubicBezTo>
                <a:cubicBezTo>
                  <a:pt x="33659" y="9462"/>
                  <a:pt x="33706" y="9453"/>
                  <a:pt x="33763" y="9415"/>
                </a:cubicBezTo>
                <a:lnTo>
                  <a:pt x="33838" y="9339"/>
                </a:lnTo>
                <a:cubicBezTo>
                  <a:pt x="33838" y="9301"/>
                  <a:pt x="33838" y="9264"/>
                  <a:pt x="33838" y="9226"/>
                </a:cubicBezTo>
                <a:cubicBezTo>
                  <a:pt x="33838" y="9188"/>
                  <a:pt x="33838" y="9075"/>
                  <a:pt x="33763" y="8999"/>
                </a:cubicBezTo>
                <a:cubicBezTo>
                  <a:pt x="33709" y="8972"/>
                  <a:pt x="33656" y="8945"/>
                  <a:pt x="33602" y="8945"/>
                </a:cubicBezTo>
                <a:cubicBezTo>
                  <a:pt x="33580" y="8945"/>
                  <a:pt x="33558" y="8950"/>
                  <a:pt x="33536" y="8961"/>
                </a:cubicBezTo>
                <a:cubicBezTo>
                  <a:pt x="33514" y="8950"/>
                  <a:pt x="33495" y="8945"/>
                  <a:pt x="33478" y="8945"/>
                </a:cubicBezTo>
                <a:close/>
                <a:moveTo>
                  <a:pt x="29566" y="9188"/>
                </a:moveTo>
                <a:lnTo>
                  <a:pt x="29415" y="9339"/>
                </a:lnTo>
                <a:lnTo>
                  <a:pt x="29415" y="9490"/>
                </a:lnTo>
                <a:lnTo>
                  <a:pt x="29528" y="9604"/>
                </a:lnTo>
                <a:cubicBezTo>
                  <a:pt x="29642" y="9604"/>
                  <a:pt x="29717" y="9566"/>
                  <a:pt x="29793" y="9528"/>
                </a:cubicBezTo>
                <a:cubicBezTo>
                  <a:pt x="29831" y="9490"/>
                  <a:pt x="29869" y="9453"/>
                  <a:pt x="29869" y="9339"/>
                </a:cubicBezTo>
                <a:lnTo>
                  <a:pt x="29869" y="9301"/>
                </a:lnTo>
                <a:lnTo>
                  <a:pt x="29717" y="9188"/>
                </a:lnTo>
                <a:close/>
                <a:moveTo>
                  <a:pt x="20492" y="9604"/>
                </a:moveTo>
                <a:cubicBezTo>
                  <a:pt x="20504" y="9604"/>
                  <a:pt x="20516" y="9608"/>
                  <a:pt x="20528" y="9613"/>
                </a:cubicBezTo>
                <a:lnTo>
                  <a:pt x="20528" y="9613"/>
                </a:lnTo>
                <a:cubicBezTo>
                  <a:pt x="20525" y="9604"/>
                  <a:pt x="20516" y="9604"/>
                  <a:pt x="20492" y="9604"/>
                </a:cubicBezTo>
                <a:close/>
                <a:moveTo>
                  <a:pt x="21551" y="9377"/>
                </a:moveTo>
                <a:lnTo>
                  <a:pt x="21400" y="9490"/>
                </a:lnTo>
                <a:lnTo>
                  <a:pt x="21400" y="9642"/>
                </a:lnTo>
                <a:lnTo>
                  <a:pt x="21551" y="9755"/>
                </a:lnTo>
                <a:lnTo>
                  <a:pt x="21589" y="9755"/>
                </a:lnTo>
                <a:cubicBezTo>
                  <a:pt x="21664" y="9755"/>
                  <a:pt x="21816" y="9755"/>
                  <a:pt x="21853" y="9604"/>
                </a:cubicBezTo>
                <a:lnTo>
                  <a:pt x="21702" y="9453"/>
                </a:lnTo>
                <a:cubicBezTo>
                  <a:pt x="21702" y="9415"/>
                  <a:pt x="21627" y="9377"/>
                  <a:pt x="21551" y="9377"/>
                </a:cubicBezTo>
                <a:close/>
                <a:moveTo>
                  <a:pt x="66771" y="9220"/>
                </a:moveTo>
                <a:cubicBezTo>
                  <a:pt x="66748" y="9220"/>
                  <a:pt x="66722" y="9222"/>
                  <a:pt x="66693" y="9226"/>
                </a:cubicBezTo>
                <a:cubicBezTo>
                  <a:pt x="66504" y="9264"/>
                  <a:pt x="66504" y="9415"/>
                  <a:pt x="66466" y="9490"/>
                </a:cubicBezTo>
                <a:cubicBezTo>
                  <a:pt x="66466" y="9528"/>
                  <a:pt x="66466" y="9604"/>
                  <a:pt x="66429" y="9604"/>
                </a:cubicBezTo>
                <a:lnTo>
                  <a:pt x="66504" y="9793"/>
                </a:lnTo>
                <a:lnTo>
                  <a:pt x="66580" y="9793"/>
                </a:lnTo>
                <a:cubicBezTo>
                  <a:pt x="66657" y="9808"/>
                  <a:pt x="66752" y="9830"/>
                  <a:pt x="66843" y="9830"/>
                </a:cubicBezTo>
                <a:cubicBezTo>
                  <a:pt x="66977" y="9830"/>
                  <a:pt x="67102" y="9784"/>
                  <a:pt x="67147" y="9604"/>
                </a:cubicBezTo>
                <a:lnTo>
                  <a:pt x="67034" y="9453"/>
                </a:lnTo>
                <a:cubicBezTo>
                  <a:pt x="67034" y="9453"/>
                  <a:pt x="67034" y="9453"/>
                  <a:pt x="67034" y="9415"/>
                </a:cubicBezTo>
                <a:cubicBezTo>
                  <a:pt x="67000" y="9347"/>
                  <a:pt x="66966" y="9220"/>
                  <a:pt x="66771" y="9220"/>
                </a:cubicBezTo>
                <a:close/>
                <a:moveTo>
                  <a:pt x="82572" y="9112"/>
                </a:moveTo>
                <a:lnTo>
                  <a:pt x="82421" y="9226"/>
                </a:lnTo>
                <a:lnTo>
                  <a:pt x="82421" y="9264"/>
                </a:lnTo>
                <a:cubicBezTo>
                  <a:pt x="82421" y="9264"/>
                  <a:pt x="82421" y="9264"/>
                  <a:pt x="82421" y="9301"/>
                </a:cubicBezTo>
                <a:lnTo>
                  <a:pt x="82308" y="9377"/>
                </a:lnTo>
                <a:cubicBezTo>
                  <a:pt x="82270" y="9717"/>
                  <a:pt x="82459" y="9831"/>
                  <a:pt x="82610" y="9831"/>
                </a:cubicBezTo>
                <a:lnTo>
                  <a:pt x="82762" y="9793"/>
                </a:lnTo>
                <a:cubicBezTo>
                  <a:pt x="82799" y="9717"/>
                  <a:pt x="82837" y="9566"/>
                  <a:pt x="82837" y="9453"/>
                </a:cubicBezTo>
                <a:cubicBezTo>
                  <a:pt x="82837" y="9150"/>
                  <a:pt x="82648" y="9112"/>
                  <a:pt x="82572" y="9112"/>
                </a:cubicBezTo>
                <a:close/>
                <a:moveTo>
                  <a:pt x="51910" y="9415"/>
                </a:moveTo>
                <a:lnTo>
                  <a:pt x="51797" y="9453"/>
                </a:lnTo>
                <a:cubicBezTo>
                  <a:pt x="51759" y="9490"/>
                  <a:pt x="51721" y="9566"/>
                  <a:pt x="51721" y="9642"/>
                </a:cubicBezTo>
                <a:cubicBezTo>
                  <a:pt x="51721" y="9755"/>
                  <a:pt x="51797" y="9831"/>
                  <a:pt x="51948" y="9869"/>
                </a:cubicBezTo>
                <a:lnTo>
                  <a:pt x="52062" y="9831"/>
                </a:lnTo>
                <a:cubicBezTo>
                  <a:pt x="52137" y="9755"/>
                  <a:pt x="52137" y="9679"/>
                  <a:pt x="52137" y="9642"/>
                </a:cubicBezTo>
                <a:cubicBezTo>
                  <a:pt x="52137" y="9528"/>
                  <a:pt x="52062" y="9415"/>
                  <a:pt x="51910" y="9415"/>
                </a:cubicBezTo>
                <a:close/>
                <a:moveTo>
                  <a:pt x="20266" y="9604"/>
                </a:moveTo>
                <a:lnTo>
                  <a:pt x="20266" y="9604"/>
                </a:lnTo>
                <a:cubicBezTo>
                  <a:pt x="20228" y="9755"/>
                  <a:pt x="20266" y="9831"/>
                  <a:pt x="20341" y="9869"/>
                </a:cubicBezTo>
                <a:cubicBezTo>
                  <a:pt x="20379" y="9906"/>
                  <a:pt x="20455" y="9906"/>
                  <a:pt x="20492" y="9906"/>
                </a:cubicBezTo>
                <a:cubicBezTo>
                  <a:pt x="20644" y="9906"/>
                  <a:pt x="20757" y="9831"/>
                  <a:pt x="20757" y="9717"/>
                </a:cubicBezTo>
                <a:lnTo>
                  <a:pt x="20606" y="9717"/>
                </a:lnTo>
                <a:lnTo>
                  <a:pt x="20606" y="9642"/>
                </a:lnTo>
                <a:cubicBezTo>
                  <a:pt x="20580" y="9642"/>
                  <a:pt x="20554" y="9624"/>
                  <a:pt x="20528" y="9613"/>
                </a:cubicBezTo>
                <a:lnTo>
                  <a:pt x="20528" y="9613"/>
                </a:lnTo>
                <a:cubicBezTo>
                  <a:pt x="20530" y="9618"/>
                  <a:pt x="20530" y="9627"/>
                  <a:pt x="20530" y="9642"/>
                </a:cubicBezTo>
                <a:lnTo>
                  <a:pt x="20266" y="9604"/>
                </a:lnTo>
                <a:close/>
                <a:moveTo>
                  <a:pt x="40946" y="9566"/>
                </a:moveTo>
                <a:cubicBezTo>
                  <a:pt x="40795" y="9566"/>
                  <a:pt x="40682" y="9642"/>
                  <a:pt x="40682" y="9793"/>
                </a:cubicBezTo>
                <a:lnTo>
                  <a:pt x="40795" y="9906"/>
                </a:lnTo>
                <a:lnTo>
                  <a:pt x="40833" y="9906"/>
                </a:lnTo>
                <a:cubicBezTo>
                  <a:pt x="40860" y="9933"/>
                  <a:pt x="40905" y="9960"/>
                  <a:pt x="40983" y="9960"/>
                </a:cubicBezTo>
                <a:cubicBezTo>
                  <a:pt x="41015" y="9960"/>
                  <a:pt x="41053" y="9955"/>
                  <a:pt x="41098" y="9944"/>
                </a:cubicBezTo>
                <a:lnTo>
                  <a:pt x="41173" y="9869"/>
                </a:lnTo>
                <a:cubicBezTo>
                  <a:pt x="41211" y="9831"/>
                  <a:pt x="41211" y="9831"/>
                  <a:pt x="41211" y="9793"/>
                </a:cubicBezTo>
                <a:cubicBezTo>
                  <a:pt x="41211" y="9679"/>
                  <a:pt x="41098" y="9566"/>
                  <a:pt x="40946" y="9566"/>
                </a:cubicBezTo>
                <a:close/>
                <a:moveTo>
                  <a:pt x="12226" y="9672"/>
                </a:moveTo>
                <a:cubicBezTo>
                  <a:pt x="12032" y="9672"/>
                  <a:pt x="11943" y="9765"/>
                  <a:pt x="11910" y="9831"/>
                </a:cubicBezTo>
                <a:lnTo>
                  <a:pt x="12061" y="10020"/>
                </a:lnTo>
                <a:lnTo>
                  <a:pt x="12137" y="10020"/>
                </a:lnTo>
                <a:cubicBezTo>
                  <a:pt x="12212" y="10020"/>
                  <a:pt x="12326" y="10020"/>
                  <a:pt x="12402" y="9982"/>
                </a:cubicBezTo>
                <a:cubicBezTo>
                  <a:pt x="12439" y="9944"/>
                  <a:pt x="12477" y="9869"/>
                  <a:pt x="12477" y="9831"/>
                </a:cubicBezTo>
                <a:cubicBezTo>
                  <a:pt x="12477" y="9793"/>
                  <a:pt x="12439" y="9793"/>
                  <a:pt x="12439" y="9755"/>
                </a:cubicBezTo>
                <a:lnTo>
                  <a:pt x="12326" y="9679"/>
                </a:lnTo>
                <a:cubicBezTo>
                  <a:pt x="12290" y="9674"/>
                  <a:pt x="12256" y="9672"/>
                  <a:pt x="12226" y="9672"/>
                </a:cubicBezTo>
                <a:close/>
                <a:moveTo>
                  <a:pt x="67374" y="9717"/>
                </a:moveTo>
                <a:cubicBezTo>
                  <a:pt x="67298" y="9717"/>
                  <a:pt x="67223" y="9717"/>
                  <a:pt x="67147" y="9793"/>
                </a:cubicBezTo>
                <a:cubicBezTo>
                  <a:pt x="67109" y="9831"/>
                  <a:pt x="67071" y="9869"/>
                  <a:pt x="67071" y="9944"/>
                </a:cubicBezTo>
                <a:lnTo>
                  <a:pt x="67223" y="9944"/>
                </a:lnTo>
                <a:cubicBezTo>
                  <a:pt x="67223" y="9982"/>
                  <a:pt x="67260" y="10020"/>
                  <a:pt x="67374" y="10058"/>
                </a:cubicBezTo>
                <a:cubicBezTo>
                  <a:pt x="67412" y="9982"/>
                  <a:pt x="67449" y="9944"/>
                  <a:pt x="67449" y="9906"/>
                </a:cubicBezTo>
                <a:lnTo>
                  <a:pt x="67563" y="9906"/>
                </a:lnTo>
                <a:cubicBezTo>
                  <a:pt x="67563" y="9755"/>
                  <a:pt x="67487" y="9717"/>
                  <a:pt x="67374" y="9717"/>
                </a:cubicBezTo>
                <a:close/>
                <a:moveTo>
                  <a:pt x="34859" y="9765"/>
                </a:moveTo>
                <a:cubicBezTo>
                  <a:pt x="34821" y="9765"/>
                  <a:pt x="34784" y="9774"/>
                  <a:pt x="34746" y="9793"/>
                </a:cubicBezTo>
                <a:cubicBezTo>
                  <a:pt x="34632" y="9831"/>
                  <a:pt x="34595" y="10058"/>
                  <a:pt x="34708" y="10133"/>
                </a:cubicBezTo>
                <a:cubicBezTo>
                  <a:pt x="34784" y="10171"/>
                  <a:pt x="34821" y="10171"/>
                  <a:pt x="34897" y="10171"/>
                </a:cubicBezTo>
                <a:lnTo>
                  <a:pt x="34935" y="10095"/>
                </a:lnTo>
                <a:lnTo>
                  <a:pt x="34897" y="10095"/>
                </a:lnTo>
                <a:lnTo>
                  <a:pt x="35048" y="9982"/>
                </a:lnTo>
                <a:lnTo>
                  <a:pt x="35048" y="9906"/>
                </a:lnTo>
                <a:lnTo>
                  <a:pt x="34973" y="9793"/>
                </a:lnTo>
                <a:cubicBezTo>
                  <a:pt x="34935" y="9774"/>
                  <a:pt x="34897" y="9765"/>
                  <a:pt x="34859" y="9765"/>
                </a:cubicBezTo>
                <a:close/>
                <a:moveTo>
                  <a:pt x="80606" y="9869"/>
                </a:moveTo>
                <a:lnTo>
                  <a:pt x="80455" y="9982"/>
                </a:lnTo>
                <a:lnTo>
                  <a:pt x="80455" y="10133"/>
                </a:lnTo>
                <a:lnTo>
                  <a:pt x="80569" y="10284"/>
                </a:lnTo>
                <a:cubicBezTo>
                  <a:pt x="80682" y="10284"/>
                  <a:pt x="80758" y="10247"/>
                  <a:pt x="80833" y="10209"/>
                </a:cubicBezTo>
                <a:cubicBezTo>
                  <a:pt x="80871" y="10171"/>
                  <a:pt x="80909" y="10133"/>
                  <a:pt x="80909" y="10020"/>
                </a:cubicBezTo>
                <a:lnTo>
                  <a:pt x="80909" y="9982"/>
                </a:lnTo>
                <a:lnTo>
                  <a:pt x="80758" y="9869"/>
                </a:lnTo>
                <a:close/>
                <a:moveTo>
                  <a:pt x="54708" y="9793"/>
                </a:moveTo>
                <a:cubicBezTo>
                  <a:pt x="54633" y="9869"/>
                  <a:pt x="54633" y="9982"/>
                  <a:pt x="54633" y="10058"/>
                </a:cubicBezTo>
                <a:cubicBezTo>
                  <a:pt x="54633" y="10058"/>
                  <a:pt x="54670" y="10095"/>
                  <a:pt x="54633" y="10095"/>
                </a:cubicBezTo>
                <a:lnTo>
                  <a:pt x="54708" y="10322"/>
                </a:lnTo>
                <a:lnTo>
                  <a:pt x="54859" y="10322"/>
                </a:lnTo>
                <a:cubicBezTo>
                  <a:pt x="54897" y="10341"/>
                  <a:pt x="54935" y="10351"/>
                  <a:pt x="54982" y="10351"/>
                </a:cubicBezTo>
                <a:cubicBezTo>
                  <a:pt x="55030" y="10351"/>
                  <a:pt x="55086" y="10341"/>
                  <a:pt x="55162" y="10322"/>
                </a:cubicBezTo>
                <a:lnTo>
                  <a:pt x="55238" y="10209"/>
                </a:lnTo>
                <a:lnTo>
                  <a:pt x="55238" y="10171"/>
                </a:lnTo>
                <a:cubicBezTo>
                  <a:pt x="55238" y="10020"/>
                  <a:pt x="55162" y="9831"/>
                  <a:pt x="54822" y="9793"/>
                </a:cubicBezTo>
                <a:close/>
                <a:moveTo>
                  <a:pt x="54027" y="10332"/>
                </a:moveTo>
                <a:lnTo>
                  <a:pt x="53990" y="10360"/>
                </a:lnTo>
                <a:cubicBezTo>
                  <a:pt x="53990" y="10360"/>
                  <a:pt x="54021" y="10360"/>
                  <a:pt x="54027" y="10332"/>
                </a:cubicBezTo>
                <a:close/>
                <a:moveTo>
                  <a:pt x="85408" y="9831"/>
                </a:moveTo>
                <a:cubicBezTo>
                  <a:pt x="85295" y="9906"/>
                  <a:pt x="85143" y="10058"/>
                  <a:pt x="85143" y="10209"/>
                </a:cubicBezTo>
                <a:cubicBezTo>
                  <a:pt x="85143" y="10284"/>
                  <a:pt x="85181" y="10360"/>
                  <a:pt x="85295" y="10398"/>
                </a:cubicBezTo>
                <a:cubicBezTo>
                  <a:pt x="85332" y="10417"/>
                  <a:pt x="85370" y="10426"/>
                  <a:pt x="85408" y="10426"/>
                </a:cubicBezTo>
                <a:cubicBezTo>
                  <a:pt x="85446" y="10426"/>
                  <a:pt x="85484" y="10417"/>
                  <a:pt x="85521" y="10398"/>
                </a:cubicBezTo>
                <a:cubicBezTo>
                  <a:pt x="85635" y="10322"/>
                  <a:pt x="85748" y="10209"/>
                  <a:pt x="85748" y="10095"/>
                </a:cubicBezTo>
                <a:cubicBezTo>
                  <a:pt x="85748" y="9982"/>
                  <a:pt x="85673" y="9869"/>
                  <a:pt x="85521" y="9831"/>
                </a:cubicBezTo>
                <a:close/>
                <a:moveTo>
                  <a:pt x="53801" y="9869"/>
                </a:moveTo>
                <a:lnTo>
                  <a:pt x="53725" y="9906"/>
                </a:lnTo>
                <a:cubicBezTo>
                  <a:pt x="53650" y="9982"/>
                  <a:pt x="53650" y="10095"/>
                  <a:pt x="53650" y="10171"/>
                </a:cubicBezTo>
                <a:cubicBezTo>
                  <a:pt x="53650" y="10322"/>
                  <a:pt x="53725" y="10436"/>
                  <a:pt x="53876" y="10436"/>
                </a:cubicBezTo>
                <a:lnTo>
                  <a:pt x="54028" y="10322"/>
                </a:lnTo>
                <a:lnTo>
                  <a:pt x="54028" y="10322"/>
                </a:lnTo>
                <a:cubicBezTo>
                  <a:pt x="54028" y="10326"/>
                  <a:pt x="54027" y="10329"/>
                  <a:pt x="54027" y="10332"/>
                </a:cubicBezTo>
                <a:lnTo>
                  <a:pt x="54027" y="10332"/>
                </a:lnTo>
                <a:lnTo>
                  <a:pt x="54141" y="10247"/>
                </a:lnTo>
                <a:cubicBezTo>
                  <a:pt x="54141" y="10247"/>
                  <a:pt x="54141" y="10209"/>
                  <a:pt x="54141" y="10171"/>
                </a:cubicBezTo>
                <a:cubicBezTo>
                  <a:pt x="54141" y="10095"/>
                  <a:pt x="54141" y="9982"/>
                  <a:pt x="54066" y="9944"/>
                </a:cubicBezTo>
                <a:cubicBezTo>
                  <a:pt x="53990" y="9869"/>
                  <a:pt x="53914" y="9869"/>
                  <a:pt x="53801" y="9869"/>
                </a:cubicBezTo>
                <a:close/>
                <a:moveTo>
                  <a:pt x="60810" y="9815"/>
                </a:moveTo>
                <a:cubicBezTo>
                  <a:pt x="60732" y="9815"/>
                  <a:pt x="60660" y="9842"/>
                  <a:pt x="60606" y="9869"/>
                </a:cubicBezTo>
                <a:cubicBezTo>
                  <a:pt x="60531" y="9944"/>
                  <a:pt x="60493" y="10095"/>
                  <a:pt x="60493" y="10209"/>
                </a:cubicBezTo>
                <a:lnTo>
                  <a:pt x="60493" y="10322"/>
                </a:lnTo>
                <a:lnTo>
                  <a:pt x="60644" y="10436"/>
                </a:lnTo>
                <a:cubicBezTo>
                  <a:pt x="60947" y="10436"/>
                  <a:pt x="60984" y="10171"/>
                  <a:pt x="60984" y="10058"/>
                </a:cubicBezTo>
                <a:cubicBezTo>
                  <a:pt x="61022" y="10020"/>
                  <a:pt x="61022" y="9982"/>
                  <a:pt x="61022" y="9982"/>
                </a:cubicBezTo>
                <a:lnTo>
                  <a:pt x="60909" y="9831"/>
                </a:lnTo>
                <a:cubicBezTo>
                  <a:pt x="60875" y="9820"/>
                  <a:pt x="60842" y="9815"/>
                  <a:pt x="60810" y="9815"/>
                </a:cubicBezTo>
                <a:close/>
                <a:moveTo>
                  <a:pt x="20190" y="10284"/>
                </a:moveTo>
                <a:cubicBezTo>
                  <a:pt x="20114" y="10284"/>
                  <a:pt x="19963" y="10322"/>
                  <a:pt x="19963" y="10511"/>
                </a:cubicBezTo>
                <a:lnTo>
                  <a:pt x="20076" y="10625"/>
                </a:lnTo>
                <a:cubicBezTo>
                  <a:pt x="20190" y="10625"/>
                  <a:pt x="20266" y="10625"/>
                  <a:pt x="20341" y="10587"/>
                </a:cubicBezTo>
                <a:lnTo>
                  <a:pt x="20379" y="10473"/>
                </a:lnTo>
                <a:cubicBezTo>
                  <a:pt x="20379" y="10398"/>
                  <a:pt x="20303" y="10322"/>
                  <a:pt x="20190" y="10284"/>
                </a:cubicBezTo>
                <a:close/>
                <a:moveTo>
                  <a:pt x="49529" y="10171"/>
                </a:moveTo>
                <a:lnTo>
                  <a:pt x="49340" y="10322"/>
                </a:lnTo>
                <a:lnTo>
                  <a:pt x="49340" y="10473"/>
                </a:lnTo>
                <a:lnTo>
                  <a:pt x="49566" y="10587"/>
                </a:lnTo>
                <a:cubicBezTo>
                  <a:pt x="49593" y="10614"/>
                  <a:pt x="49639" y="10640"/>
                  <a:pt x="49717" y="10640"/>
                </a:cubicBezTo>
                <a:cubicBezTo>
                  <a:pt x="49749" y="10640"/>
                  <a:pt x="49787" y="10636"/>
                  <a:pt x="49831" y="10625"/>
                </a:cubicBezTo>
                <a:lnTo>
                  <a:pt x="49944" y="10511"/>
                </a:lnTo>
                <a:lnTo>
                  <a:pt x="49944" y="10322"/>
                </a:lnTo>
                <a:lnTo>
                  <a:pt x="49755" y="10171"/>
                </a:lnTo>
                <a:lnTo>
                  <a:pt x="49680" y="10209"/>
                </a:lnTo>
                <a:lnTo>
                  <a:pt x="49604" y="10209"/>
                </a:lnTo>
                <a:lnTo>
                  <a:pt x="49529" y="10171"/>
                </a:lnTo>
                <a:close/>
                <a:moveTo>
                  <a:pt x="28129" y="10549"/>
                </a:moveTo>
                <a:cubicBezTo>
                  <a:pt x="28063" y="10549"/>
                  <a:pt x="27997" y="10587"/>
                  <a:pt x="28054" y="10662"/>
                </a:cubicBezTo>
                <a:lnTo>
                  <a:pt x="28205" y="10662"/>
                </a:lnTo>
                <a:cubicBezTo>
                  <a:pt x="28262" y="10587"/>
                  <a:pt x="28196" y="10549"/>
                  <a:pt x="28129" y="10549"/>
                </a:cubicBezTo>
                <a:close/>
                <a:moveTo>
                  <a:pt x="30927" y="10284"/>
                </a:moveTo>
                <a:lnTo>
                  <a:pt x="30814" y="10398"/>
                </a:lnTo>
                <a:lnTo>
                  <a:pt x="30776" y="10398"/>
                </a:lnTo>
                <a:cubicBezTo>
                  <a:pt x="30738" y="10473"/>
                  <a:pt x="30700" y="10511"/>
                  <a:pt x="30738" y="10625"/>
                </a:cubicBezTo>
                <a:lnTo>
                  <a:pt x="30852" y="10738"/>
                </a:lnTo>
                <a:cubicBezTo>
                  <a:pt x="30927" y="10738"/>
                  <a:pt x="31041" y="10700"/>
                  <a:pt x="31078" y="10662"/>
                </a:cubicBezTo>
                <a:cubicBezTo>
                  <a:pt x="31154" y="10625"/>
                  <a:pt x="31192" y="10549"/>
                  <a:pt x="31192" y="10511"/>
                </a:cubicBezTo>
                <a:cubicBezTo>
                  <a:pt x="31192" y="10398"/>
                  <a:pt x="31078" y="10284"/>
                  <a:pt x="30927" y="10284"/>
                </a:cubicBezTo>
                <a:close/>
                <a:moveTo>
                  <a:pt x="10707" y="10226"/>
                </a:moveTo>
                <a:cubicBezTo>
                  <a:pt x="10671" y="10226"/>
                  <a:pt x="10631" y="10232"/>
                  <a:pt x="10587" y="10247"/>
                </a:cubicBezTo>
                <a:lnTo>
                  <a:pt x="10473" y="10322"/>
                </a:lnTo>
                <a:lnTo>
                  <a:pt x="10473" y="10473"/>
                </a:lnTo>
                <a:cubicBezTo>
                  <a:pt x="10436" y="10625"/>
                  <a:pt x="10436" y="10776"/>
                  <a:pt x="10436" y="10927"/>
                </a:cubicBezTo>
                <a:lnTo>
                  <a:pt x="10587" y="11041"/>
                </a:lnTo>
                <a:cubicBezTo>
                  <a:pt x="10851" y="10965"/>
                  <a:pt x="11154" y="10852"/>
                  <a:pt x="11192" y="10511"/>
                </a:cubicBezTo>
                <a:lnTo>
                  <a:pt x="11003" y="10398"/>
                </a:lnTo>
                <a:lnTo>
                  <a:pt x="10965" y="10398"/>
                </a:lnTo>
                <a:cubicBezTo>
                  <a:pt x="10965" y="10398"/>
                  <a:pt x="10965" y="10398"/>
                  <a:pt x="10965" y="10360"/>
                </a:cubicBezTo>
                <a:cubicBezTo>
                  <a:pt x="10934" y="10330"/>
                  <a:pt x="10855" y="10226"/>
                  <a:pt x="10707" y="10226"/>
                </a:cubicBezTo>
                <a:close/>
                <a:moveTo>
                  <a:pt x="18489" y="10700"/>
                </a:moveTo>
                <a:cubicBezTo>
                  <a:pt x="18375" y="10700"/>
                  <a:pt x="18073" y="10700"/>
                  <a:pt x="18073" y="10927"/>
                </a:cubicBezTo>
                <a:lnTo>
                  <a:pt x="18110" y="11003"/>
                </a:lnTo>
                <a:cubicBezTo>
                  <a:pt x="18177" y="11047"/>
                  <a:pt x="18269" y="11065"/>
                  <a:pt x="18357" y="11065"/>
                </a:cubicBezTo>
                <a:cubicBezTo>
                  <a:pt x="18419" y="11065"/>
                  <a:pt x="18479" y="11056"/>
                  <a:pt x="18526" y="11041"/>
                </a:cubicBezTo>
                <a:cubicBezTo>
                  <a:pt x="18640" y="11003"/>
                  <a:pt x="18715" y="10927"/>
                  <a:pt x="18715" y="10814"/>
                </a:cubicBezTo>
                <a:lnTo>
                  <a:pt x="18564" y="10700"/>
                </a:lnTo>
                <a:close/>
                <a:moveTo>
                  <a:pt x="54217" y="10700"/>
                </a:moveTo>
                <a:cubicBezTo>
                  <a:pt x="54103" y="10700"/>
                  <a:pt x="53990" y="10700"/>
                  <a:pt x="53914" y="10738"/>
                </a:cubicBezTo>
                <a:cubicBezTo>
                  <a:pt x="53876" y="10814"/>
                  <a:pt x="53839" y="10852"/>
                  <a:pt x="53876" y="10965"/>
                </a:cubicBezTo>
                <a:lnTo>
                  <a:pt x="53914" y="11003"/>
                </a:lnTo>
                <a:cubicBezTo>
                  <a:pt x="53970" y="11058"/>
                  <a:pt x="54086" y="11093"/>
                  <a:pt x="54189" y="11093"/>
                </a:cubicBezTo>
                <a:cubicBezTo>
                  <a:pt x="54226" y="11093"/>
                  <a:pt x="54262" y="11089"/>
                  <a:pt x="54292" y="11078"/>
                </a:cubicBezTo>
                <a:cubicBezTo>
                  <a:pt x="54406" y="11041"/>
                  <a:pt x="54444" y="10965"/>
                  <a:pt x="54444" y="10852"/>
                </a:cubicBezTo>
                <a:cubicBezTo>
                  <a:pt x="54444" y="10852"/>
                  <a:pt x="54444" y="10814"/>
                  <a:pt x="54444" y="10814"/>
                </a:cubicBezTo>
                <a:lnTo>
                  <a:pt x="54292" y="10700"/>
                </a:lnTo>
                <a:close/>
                <a:moveTo>
                  <a:pt x="57166" y="10814"/>
                </a:moveTo>
                <a:lnTo>
                  <a:pt x="57052" y="10927"/>
                </a:lnTo>
                <a:cubicBezTo>
                  <a:pt x="57052" y="10927"/>
                  <a:pt x="57015" y="11003"/>
                  <a:pt x="57015" y="11041"/>
                </a:cubicBezTo>
                <a:lnTo>
                  <a:pt x="57015" y="11116"/>
                </a:lnTo>
                <a:lnTo>
                  <a:pt x="57090" y="11192"/>
                </a:lnTo>
                <a:cubicBezTo>
                  <a:pt x="57109" y="11211"/>
                  <a:pt x="57147" y="11220"/>
                  <a:pt x="57185" y="11220"/>
                </a:cubicBezTo>
                <a:cubicBezTo>
                  <a:pt x="57222" y="11220"/>
                  <a:pt x="57260" y="11211"/>
                  <a:pt x="57279" y="11192"/>
                </a:cubicBezTo>
                <a:cubicBezTo>
                  <a:pt x="57355" y="11154"/>
                  <a:pt x="57430" y="11078"/>
                  <a:pt x="57430" y="11003"/>
                </a:cubicBezTo>
                <a:cubicBezTo>
                  <a:pt x="57430" y="10927"/>
                  <a:pt x="57393" y="10889"/>
                  <a:pt x="57355" y="10852"/>
                </a:cubicBezTo>
                <a:cubicBezTo>
                  <a:pt x="57279" y="10814"/>
                  <a:pt x="57241" y="10814"/>
                  <a:pt x="57166" y="10814"/>
                </a:cubicBezTo>
                <a:close/>
                <a:moveTo>
                  <a:pt x="69642" y="10738"/>
                </a:moveTo>
                <a:lnTo>
                  <a:pt x="69567" y="10814"/>
                </a:lnTo>
                <a:cubicBezTo>
                  <a:pt x="69491" y="10889"/>
                  <a:pt x="69453" y="11003"/>
                  <a:pt x="69491" y="11154"/>
                </a:cubicBezTo>
                <a:lnTo>
                  <a:pt x="69642" y="11230"/>
                </a:lnTo>
                <a:lnTo>
                  <a:pt x="69718" y="11230"/>
                </a:lnTo>
                <a:cubicBezTo>
                  <a:pt x="69793" y="11230"/>
                  <a:pt x="69945" y="11230"/>
                  <a:pt x="69983" y="11116"/>
                </a:cubicBezTo>
                <a:lnTo>
                  <a:pt x="69869" y="10965"/>
                </a:lnTo>
                <a:cubicBezTo>
                  <a:pt x="69907" y="10965"/>
                  <a:pt x="69945" y="11003"/>
                  <a:pt x="69945" y="11003"/>
                </a:cubicBezTo>
                <a:cubicBezTo>
                  <a:pt x="69945" y="11003"/>
                  <a:pt x="69945" y="10965"/>
                  <a:pt x="69907" y="10965"/>
                </a:cubicBezTo>
                <a:cubicBezTo>
                  <a:pt x="69907" y="10927"/>
                  <a:pt x="69907" y="10852"/>
                  <a:pt x="69831" y="10776"/>
                </a:cubicBezTo>
                <a:cubicBezTo>
                  <a:pt x="69793" y="10776"/>
                  <a:pt x="69756" y="10738"/>
                  <a:pt x="69642" y="10738"/>
                </a:cubicBezTo>
                <a:close/>
                <a:moveTo>
                  <a:pt x="82535" y="10738"/>
                </a:moveTo>
                <a:cubicBezTo>
                  <a:pt x="82421" y="10738"/>
                  <a:pt x="82346" y="10776"/>
                  <a:pt x="82308" y="10814"/>
                </a:cubicBezTo>
                <a:cubicBezTo>
                  <a:pt x="82157" y="10889"/>
                  <a:pt x="82194" y="11116"/>
                  <a:pt x="82308" y="11230"/>
                </a:cubicBezTo>
                <a:lnTo>
                  <a:pt x="82383" y="11230"/>
                </a:lnTo>
                <a:cubicBezTo>
                  <a:pt x="82406" y="11241"/>
                  <a:pt x="82428" y="11245"/>
                  <a:pt x="82449" y="11245"/>
                </a:cubicBezTo>
                <a:cubicBezTo>
                  <a:pt x="82500" y="11245"/>
                  <a:pt x="82546" y="11219"/>
                  <a:pt x="82572" y="11192"/>
                </a:cubicBezTo>
                <a:cubicBezTo>
                  <a:pt x="82648" y="11154"/>
                  <a:pt x="82686" y="11041"/>
                  <a:pt x="82686" y="10965"/>
                </a:cubicBezTo>
                <a:cubicBezTo>
                  <a:pt x="82686" y="10889"/>
                  <a:pt x="82648" y="10814"/>
                  <a:pt x="82610" y="10776"/>
                </a:cubicBezTo>
                <a:lnTo>
                  <a:pt x="82535" y="10738"/>
                </a:lnTo>
                <a:close/>
                <a:moveTo>
                  <a:pt x="73007" y="10776"/>
                </a:moveTo>
                <a:lnTo>
                  <a:pt x="72818" y="10927"/>
                </a:lnTo>
                <a:cubicBezTo>
                  <a:pt x="72818" y="10927"/>
                  <a:pt x="72818" y="10965"/>
                  <a:pt x="72818" y="11003"/>
                </a:cubicBezTo>
                <a:cubicBezTo>
                  <a:pt x="72856" y="11116"/>
                  <a:pt x="72932" y="11267"/>
                  <a:pt x="73158" y="11305"/>
                </a:cubicBezTo>
                <a:lnTo>
                  <a:pt x="73310" y="11116"/>
                </a:lnTo>
                <a:cubicBezTo>
                  <a:pt x="73272" y="11116"/>
                  <a:pt x="73272" y="11078"/>
                  <a:pt x="73234" y="11041"/>
                </a:cubicBezTo>
                <a:cubicBezTo>
                  <a:pt x="73196" y="10927"/>
                  <a:pt x="73121" y="10852"/>
                  <a:pt x="73007" y="10776"/>
                </a:cubicBezTo>
                <a:close/>
                <a:moveTo>
                  <a:pt x="91041" y="10814"/>
                </a:moveTo>
                <a:lnTo>
                  <a:pt x="90890" y="10889"/>
                </a:lnTo>
                <a:cubicBezTo>
                  <a:pt x="90890" y="10889"/>
                  <a:pt x="90852" y="10927"/>
                  <a:pt x="90852" y="10965"/>
                </a:cubicBezTo>
                <a:cubicBezTo>
                  <a:pt x="90815" y="11003"/>
                  <a:pt x="90777" y="11041"/>
                  <a:pt x="90777" y="11116"/>
                </a:cubicBezTo>
                <a:cubicBezTo>
                  <a:pt x="90777" y="11154"/>
                  <a:pt x="90777" y="11267"/>
                  <a:pt x="91004" y="11305"/>
                </a:cubicBezTo>
                <a:lnTo>
                  <a:pt x="91155" y="11230"/>
                </a:lnTo>
                <a:cubicBezTo>
                  <a:pt x="91155" y="11192"/>
                  <a:pt x="91155" y="11192"/>
                  <a:pt x="91193" y="11154"/>
                </a:cubicBezTo>
                <a:cubicBezTo>
                  <a:pt x="91230" y="11116"/>
                  <a:pt x="91268" y="11041"/>
                  <a:pt x="91268" y="11003"/>
                </a:cubicBezTo>
                <a:cubicBezTo>
                  <a:pt x="91268" y="10965"/>
                  <a:pt x="91230" y="10852"/>
                  <a:pt x="91041" y="10814"/>
                </a:cubicBezTo>
                <a:close/>
                <a:moveTo>
                  <a:pt x="68829" y="10923"/>
                </a:moveTo>
                <a:cubicBezTo>
                  <a:pt x="68811" y="10923"/>
                  <a:pt x="68793" y="10925"/>
                  <a:pt x="68773" y="10927"/>
                </a:cubicBezTo>
                <a:lnTo>
                  <a:pt x="68659" y="11041"/>
                </a:lnTo>
                <a:lnTo>
                  <a:pt x="68659" y="11230"/>
                </a:lnTo>
                <a:lnTo>
                  <a:pt x="68773" y="11343"/>
                </a:lnTo>
                <a:cubicBezTo>
                  <a:pt x="68810" y="11343"/>
                  <a:pt x="68848" y="11343"/>
                  <a:pt x="68886" y="11381"/>
                </a:cubicBezTo>
                <a:lnTo>
                  <a:pt x="69113" y="11267"/>
                </a:lnTo>
                <a:cubicBezTo>
                  <a:pt x="69078" y="11161"/>
                  <a:pt x="69075" y="10923"/>
                  <a:pt x="68829" y="10923"/>
                </a:cubicBezTo>
                <a:close/>
                <a:moveTo>
                  <a:pt x="79908" y="10911"/>
                </a:moveTo>
                <a:cubicBezTo>
                  <a:pt x="79891" y="10911"/>
                  <a:pt x="79872" y="10916"/>
                  <a:pt x="79850" y="10927"/>
                </a:cubicBezTo>
                <a:lnTo>
                  <a:pt x="79775" y="10927"/>
                </a:lnTo>
                <a:cubicBezTo>
                  <a:pt x="79548" y="11116"/>
                  <a:pt x="79623" y="11305"/>
                  <a:pt x="79888" y="11381"/>
                </a:cubicBezTo>
                <a:lnTo>
                  <a:pt x="80039" y="11230"/>
                </a:lnTo>
                <a:cubicBezTo>
                  <a:pt x="80039" y="11230"/>
                  <a:pt x="80039" y="11192"/>
                  <a:pt x="80077" y="11192"/>
                </a:cubicBezTo>
                <a:cubicBezTo>
                  <a:pt x="80077" y="11154"/>
                  <a:pt x="80077" y="11116"/>
                  <a:pt x="80077" y="11116"/>
                </a:cubicBezTo>
                <a:cubicBezTo>
                  <a:pt x="80077" y="11041"/>
                  <a:pt x="80039" y="11003"/>
                  <a:pt x="80002" y="10965"/>
                </a:cubicBezTo>
                <a:cubicBezTo>
                  <a:pt x="79975" y="10938"/>
                  <a:pt x="79948" y="10911"/>
                  <a:pt x="79908" y="10911"/>
                </a:cubicBezTo>
                <a:close/>
                <a:moveTo>
                  <a:pt x="22761" y="10965"/>
                </a:moveTo>
                <a:cubicBezTo>
                  <a:pt x="22685" y="10965"/>
                  <a:pt x="22572" y="10965"/>
                  <a:pt x="22534" y="11041"/>
                </a:cubicBezTo>
                <a:cubicBezTo>
                  <a:pt x="22458" y="11078"/>
                  <a:pt x="22421" y="11154"/>
                  <a:pt x="22421" y="11192"/>
                </a:cubicBezTo>
                <a:cubicBezTo>
                  <a:pt x="22421" y="11305"/>
                  <a:pt x="22534" y="11381"/>
                  <a:pt x="22685" y="11419"/>
                </a:cubicBezTo>
                <a:lnTo>
                  <a:pt x="22799" y="11305"/>
                </a:lnTo>
                <a:cubicBezTo>
                  <a:pt x="22799" y="11305"/>
                  <a:pt x="22836" y="11305"/>
                  <a:pt x="22836" y="11267"/>
                </a:cubicBezTo>
                <a:cubicBezTo>
                  <a:pt x="22874" y="11267"/>
                  <a:pt x="22912" y="11230"/>
                  <a:pt x="22912" y="11154"/>
                </a:cubicBezTo>
                <a:cubicBezTo>
                  <a:pt x="22912" y="11078"/>
                  <a:pt x="22874" y="11041"/>
                  <a:pt x="22836" y="11003"/>
                </a:cubicBezTo>
                <a:lnTo>
                  <a:pt x="22761" y="10965"/>
                </a:lnTo>
                <a:close/>
                <a:moveTo>
                  <a:pt x="757" y="11078"/>
                </a:moveTo>
                <a:lnTo>
                  <a:pt x="606" y="11192"/>
                </a:lnTo>
                <a:cubicBezTo>
                  <a:pt x="606" y="11192"/>
                  <a:pt x="606" y="11230"/>
                  <a:pt x="606" y="11230"/>
                </a:cubicBezTo>
                <a:cubicBezTo>
                  <a:pt x="568" y="11267"/>
                  <a:pt x="568" y="11305"/>
                  <a:pt x="568" y="11343"/>
                </a:cubicBezTo>
                <a:cubicBezTo>
                  <a:pt x="568" y="11456"/>
                  <a:pt x="719" y="11494"/>
                  <a:pt x="757" y="11494"/>
                </a:cubicBezTo>
                <a:lnTo>
                  <a:pt x="946" y="11419"/>
                </a:lnTo>
                <a:cubicBezTo>
                  <a:pt x="984" y="11381"/>
                  <a:pt x="1059" y="11343"/>
                  <a:pt x="1059" y="11230"/>
                </a:cubicBezTo>
                <a:cubicBezTo>
                  <a:pt x="1059" y="11192"/>
                  <a:pt x="1059" y="11192"/>
                  <a:pt x="1059" y="11154"/>
                </a:cubicBezTo>
                <a:lnTo>
                  <a:pt x="908" y="11078"/>
                </a:lnTo>
                <a:close/>
                <a:moveTo>
                  <a:pt x="43101" y="11154"/>
                </a:moveTo>
                <a:lnTo>
                  <a:pt x="42988" y="11267"/>
                </a:lnTo>
                <a:lnTo>
                  <a:pt x="42988" y="11305"/>
                </a:lnTo>
                <a:cubicBezTo>
                  <a:pt x="42988" y="11419"/>
                  <a:pt x="42988" y="11494"/>
                  <a:pt x="43064" y="11570"/>
                </a:cubicBezTo>
                <a:lnTo>
                  <a:pt x="43139" y="11608"/>
                </a:lnTo>
                <a:cubicBezTo>
                  <a:pt x="43164" y="11620"/>
                  <a:pt x="43190" y="11624"/>
                  <a:pt x="43213" y="11624"/>
                </a:cubicBezTo>
                <a:cubicBezTo>
                  <a:pt x="43261" y="11624"/>
                  <a:pt x="43303" y="11608"/>
                  <a:pt x="43328" y="11608"/>
                </a:cubicBezTo>
                <a:cubicBezTo>
                  <a:pt x="43442" y="11532"/>
                  <a:pt x="43442" y="11456"/>
                  <a:pt x="43442" y="11419"/>
                </a:cubicBezTo>
                <a:cubicBezTo>
                  <a:pt x="43442" y="11381"/>
                  <a:pt x="43442" y="11381"/>
                  <a:pt x="43442" y="11343"/>
                </a:cubicBezTo>
                <a:cubicBezTo>
                  <a:pt x="43442" y="11343"/>
                  <a:pt x="43442" y="11343"/>
                  <a:pt x="43404" y="11305"/>
                </a:cubicBezTo>
                <a:lnTo>
                  <a:pt x="43290" y="11154"/>
                </a:lnTo>
                <a:close/>
                <a:moveTo>
                  <a:pt x="67525" y="11116"/>
                </a:moveTo>
                <a:lnTo>
                  <a:pt x="67374" y="11230"/>
                </a:lnTo>
                <a:lnTo>
                  <a:pt x="67374" y="11267"/>
                </a:lnTo>
                <a:cubicBezTo>
                  <a:pt x="67374" y="11381"/>
                  <a:pt x="67374" y="11532"/>
                  <a:pt x="67487" y="11608"/>
                </a:cubicBezTo>
                <a:cubicBezTo>
                  <a:pt x="67541" y="11634"/>
                  <a:pt x="67613" y="11661"/>
                  <a:pt x="67691" y="11661"/>
                </a:cubicBezTo>
                <a:cubicBezTo>
                  <a:pt x="67723" y="11661"/>
                  <a:pt x="67756" y="11657"/>
                  <a:pt x="67790" y="11645"/>
                </a:cubicBezTo>
                <a:lnTo>
                  <a:pt x="67903" y="11532"/>
                </a:lnTo>
                <a:cubicBezTo>
                  <a:pt x="67865" y="11419"/>
                  <a:pt x="67865" y="11116"/>
                  <a:pt x="67525" y="11116"/>
                </a:cubicBezTo>
                <a:close/>
                <a:moveTo>
                  <a:pt x="19698" y="11267"/>
                </a:moveTo>
                <a:cubicBezTo>
                  <a:pt x="19547" y="11267"/>
                  <a:pt x="19434" y="11267"/>
                  <a:pt x="19396" y="11343"/>
                </a:cubicBezTo>
                <a:cubicBezTo>
                  <a:pt x="19320" y="11381"/>
                  <a:pt x="19245" y="11456"/>
                  <a:pt x="19283" y="11608"/>
                </a:cubicBezTo>
                <a:lnTo>
                  <a:pt x="19396" y="11721"/>
                </a:lnTo>
                <a:cubicBezTo>
                  <a:pt x="19547" y="11721"/>
                  <a:pt x="19623" y="11721"/>
                  <a:pt x="19698" y="11645"/>
                </a:cubicBezTo>
                <a:cubicBezTo>
                  <a:pt x="19736" y="11608"/>
                  <a:pt x="19812" y="11570"/>
                  <a:pt x="19812" y="11456"/>
                </a:cubicBezTo>
                <a:cubicBezTo>
                  <a:pt x="19812" y="11419"/>
                  <a:pt x="19812" y="11381"/>
                  <a:pt x="19812" y="11381"/>
                </a:cubicBezTo>
                <a:lnTo>
                  <a:pt x="19698" y="11267"/>
                </a:lnTo>
                <a:close/>
                <a:moveTo>
                  <a:pt x="33536" y="11381"/>
                </a:moveTo>
                <a:lnTo>
                  <a:pt x="33385" y="11494"/>
                </a:lnTo>
                <a:lnTo>
                  <a:pt x="33385" y="11608"/>
                </a:lnTo>
                <a:lnTo>
                  <a:pt x="33536" y="11721"/>
                </a:lnTo>
                <a:cubicBezTo>
                  <a:pt x="33536" y="11721"/>
                  <a:pt x="33584" y="11770"/>
                  <a:pt x="33662" y="11770"/>
                </a:cubicBezTo>
                <a:cubicBezTo>
                  <a:pt x="33681" y="11770"/>
                  <a:pt x="33702" y="11766"/>
                  <a:pt x="33725" y="11759"/>
                </a:cubicBezTo>
                <a:lnTo>
                  <a:pt x="33838" y="11645"/>
                </a:lnTo>
                <a:lnTo>
                  <a:pt x="33838" y="11494"/>
                </a:lnTo>
                <a:lnTo>
                  <a:pt x="33687" y="11381"/>
                </a:lnTo>
                <a:close/>
                <a:moveTo>
                  <a:pt x="6428" y="11419"/>
                </a:moveTo>
                <a:cubicBezTo>
                  <a:pt x="6314" y="11494"/>
                  <a:pt x="6277" y="11721"/>
                  <a:pt x="6390" y="11797"/>
                </a:cubicBezTo>
                <a:cubicBezTo>
                  <a:pt x="6415" y="11797"/>
                  <a:pt x="6457" y="11814"/>
                  <a:pt x="6494" y="11814"/>
                </a:cubicBezTo>
                <a:cubicBezTo>
                  <a:pt x="6512" y="11814"/>
                  <a:pt x="6529" y="11809"/>
                  <a:pt x="6541" y="11797"/>
                </a:cubicBezTo>
                <a:lnTo>
                  <a:pt x="6617" y="11759"/>
                </a:lnTo>
                <a:lnTo>
                  <a:pt x="6579" y="11759"/>
                </a:lnTo>
                <a:lnTo>
                  <a:pt x="6730" y="11645"/>
                </a:lnTo>
                <a:lnTo>
                  <a:pt x="6730" y="11532"/>
                </a:lnTo>
                <a:lnTo>
                  <a:pt x="6655" y="11456"/>
                </a:lnTo>
                <a:cubicBezTo>
                  <a:pt x="6579" y="11419"/>
                  <a:pt x="6504" y="11419"/>
                  <a:pt x="6428" y="11419"/>
                </a:cubicBezTo>
                <a:close/>
                <a:moveTo>
                  <a:pt x="90825" y="11479"/>
                </a:moveTo>
                <a:cubicBezTo>
                  <a:pt x="90773" y="11479"/>
                  <a:pt x="90728" y="11505"/>
                  <a:pt x="90701" y="11532"/>
                </a:cubicBezTo>
                <a:cubicBezTo>
                  <a:pt x="90625" y="11570"/>
                  <a:pt x="90625" y="11645"/>
                  <a:pt x="90625" y="11759"/>
                </a:cubicBezTo>
                <a:lnTo>
                  <a:pt x="90777" y="11872"/>
                </a:lnTo>
                <a:lnTo>
                  <a:pt x="90890" y="11872"/>
                </a:lnTo>
                <a:lnTo>
                  <a:pt x="91041" y="11759"/>
                </a:lnTo>
                <a:lnTo>
                  <a:pt x="91041" y="11608"/>
                </a:lnTo>
                <a:lnTo>
                  <a:pt x="90890" y="11494"/>
                </a:lnTo>
                <a:cubicBezTo>
                  <a:pt x="90868" y="11483"/>
                  <a:pt x="90846" y="11479"/>
                  <a:pt x="90825" y="11479"/>
                </a:cubicBezTo>
                <a:close/>
                <a:moveTo>
                  <a:pt x="73196" y="11494"/>
                </a:moveTo>
                <a:lnTo>
                  <a:pt x="73083" y="11532"/>
                </a:lnTo>
                <a:cubicBezTo>
                  <a:pt x="73007" y="11570"/>
                  <a:pt x="72969" y="11645"/>
                  <a:pt x="72969" y="11683"/>
                </a:cubicBezTo>
                <a:cubicBezTo>
                  <a:pt x="72969" y="11835"/>
                  <a:pt x="73083" y="11910"/>
                  <a:pt x="73234" y="11910"/>
                </a:cubicBezTo>
                <a:lnTo>
                  <a:pt x="73385" y="11797"/>
                </a:lnTo>
                <a:cubicBezTo>
                  <a:pt x="73385" y="11797"/>
                  <a:pt x="73385" y="11759"/>
                  <a:pt x="73385" y="11759"/>
                </a:cubicBezTo>
                <a:cubicBezTo>
                  <a:pt x="73385" y="11721"/>
                  <a:pt x="73423" y="11683"/>
                  <a:pt x="73423" y="11645"/>
                </a:cubicBezTo>
                <a:cubicBezTo>
                  <a:pt x="73423" y="11532"/>
                  <a:pt x="73272" y="11494"/>
                  <a:pt x="73196" y="11494"/>
                </a:cubicBezTo>
                <a:close/>
                <a:moveTo>
                  <a:pt x="60186" y="11466"/>
                </a:moveTo>
                <a:cubicBezTo>
                  <a:pt x="60153" y="11466"/>
                  <a:pt x="60115" y="11475"/>
                  <a:pt x="60077" y="11494"/>
                </a:cubicBezTo>
                <a:cubicBezTo>
                  <a:pt x="60039" y="11494"/>
                  <a:pt x="59888" y="11532"/>
                  <a:pt x="59888" y="11683"/>
                </a:cubicBezTo>
                <a:lnTo>
                  <a:pt x="59888" y="11797"/>
                </a:lnTo>
                <a:lnTo>
                  <a:pt x="59964" y="11910"/>
                </a:lnTo>
                <a:cubicBezTo>
                  <a:pt x="60020" y="11929"/>
                  <a:pt x="60077" y="11939"/>
                  <a:pt x="60124" y="11939"/>
                </a:cubicBezTo>
                <a:cubicBezTo>
                  <a:pt x="60171" y="11939"/>
                  <a:pt x="60209" y="11929"/>
                  <a:pt x="60228" y="11910"/>
                </a:cubicBezTo>
                <a:cubicBezTo>
                  <a:pt x="60304" y="11872"/>
                  <a:pt x="60379" y="11797"/>
                  <a:pt x="60379" y="11683"/>
                </a:cubicBezTo>
                <a:cubicBezTo>
                  <a:pt x="60379" y="11608"/>
                  <a:pt x="60342" y="11532"/>
                  <a:pt x="60266" y="11494"/>
                </a:cubicBezTo>
                <a:cubicBezTo>
                  <a:pt x="60247" y="11475"/>
                  <a:pt x="60219" y="11466"/>
                  <a:pt x="60186" y="11466"/>
                </a:cubicBezTo>
                <a:close/>
                <a:moveTo>
                  <a:pt x="87790" y="11570"/>
                </a:moveTo>
                <a:cubicBezTo>
                  <a:pt x="87677" y="11645"/>
                  <a:pt x="87639" y="11872"/>
                  <a:pt x="87752" y="11948"/>
                </a:cubicBezTo>
                <a:cubicBezTo>
                  <a:pt x="87790" y="11986"/>
                  <a:pt x="87866" y="11986"/>
                  <a:pt x="87903" y="11986"/>
                </a:cubicBezTo>
                <a:lnTo>
                  <a:pt x="87979" y="11910"/>
                </a:lnTo>
                <a:lnTo>
                  <a:pt x="87903" y="11910"/>
                </a:lnTo>
                <a:lnTo>
                  <a:pt x="88092" y="11797"/>
                </a:lnTo>
                <a:lnTo>
                  <a:pt x="88092" y="11683"/>
                </a:lnTo>
                <a:lnTo>
                  <a:pt x="88017" y="11608"/>
                </a:lnTo>
                <a:cubicBezTo>
                  <a:pt x="87941" y="11570"/>
                  <a:pt x="87866" y="11570"/>
                  <a:pt x="87790" y="11570"/>
                </a:cubicBezTo>
                <a:close/>
                <a:moveTo>
                  <a:pt x="89799" y="10917"/>
                </a:moveTo>
                <a:cubicBezTo>
                  <a:pt x="89785" y="10917"/>
                  <a:pt x="89770" y="10920"/>
                  <a:pt x="89756" y="10927"/>
                </a:cubicBezTo>
                <a:cubicBezTo>
                  <a:pt x="89642" y="10927"/>
                  <a:pt x="89605" y="11041"/>
                  <a:pt x="89605" y="11041"/>
                </a:cubicBezTo>
                <a:lnTo>
                  <a:pt x="89642" y="11078"/>
                </a:lnTo>
                <a:cubicBezTo>
                  <a:pt x="89605" y="11116"/>
                  <a:pt x="89605" y="11154"/>
                  <a:pt x="89567" y="11192"/>
                </a:cubicBezTo>
                <a:cubicBezTo>
                  <a:pt x="89567" y="11116"/>
                  <a:pt x="89529" y="11078"/>
                  <a:pt x="89453" y="11041"/>
                </a:cubicBezTo>
                <a:lnTo>
                  <a:pt x="89340" y="11003"/>
                </a:lnTo>
                <a:cubicBezTo>
                  <a:pt x="89038" y="11078"/>
                  <a:pt x="88849" y="11154"/>
                  <a:pt x="88773" y="11419"/>
                </a:cubicBezTo>
                <a:cubicBezTo>
                  <a:pt x="88735" y="11532"/>
                  <a:pt x="88811" y="11608"/>
                  <a:pt x="88849" y="11645"/>
                </a:cubicBezTo>
                <a:lnTo>
                  <a:pt x="88886" y="11645"/>
                </a:lnTo>
                <a:cubicBezTo>
                  <a:pt x="88886" y="11645"/>
                  <a:pt x="88886" y="11683"/>
                  <a:pt x="88886" y="11683"/>
                </a:cubicBezTo>
                <a:cubicBezTo>
                  <a:pt x="88811" y="11797"/>
                  <a:pt x="88811" y="11948"/>
                  <a:pt x="89038" y="11986"/>
                </a:cubicBezTo>
                <a:cubicBezTo>
                  <a:pt x="89378" y="11948"/>
                  <a:pt x="89416" y="11797"/>
                  <a:pt x="89453" y="11683"/>
                </a:cubicBezTo>
                <a:cubicBezTo>
                  <a:pt x="89453" y="11608"/>
                  <a:pt x="89491" y="11570"/>
                  <a:pt x="89567" y="11532"/>
                </a:cubicBezTo>
                <a:lnTo>
                  <a:pt x="89642" y="11381"/>
                </a:lnTo>
                <a:cubicBezTo>
                  <a:pt x="89605" y="11381"/>
                  <a:pt x="89605" y="11343"/>
                  <a:pt x="89605" y="11343"/>
                </a:cubicBezTo>
                <a:lnTo>
                  <a:pt x="89605" y="11343"/>
                </a:lnTo>
                <a:cubicBezTo>
                  <a:pt x="89642" y="11381"/>
                  <a:pt x="89718" y="11381"/>
                  <a:pt x="89794" y="11419"/>
                </a:cubicBezTo>
                <a:lnTo>
                  <a:pt x="89983" y="11305"/>
                </a:lnTo>
                <a:cubicBezTo>
                  <a:pt x="89983" y="11267"/>
                  <a:pt x="90058" y="11230"/>
                  <a:pt x="90058" y="11154"/>
                </a:cubicBezTo>
                <a:lnTo>
                  <a:pt x="89907" y="11041"/>
                </a:lnTo>
                <a:cubicBezTo>
                  <a:pt x="89907" y="11041"/>
                  <a:pt x="89907" y="11041"/>
                  <a:pt x="89869" y="11003"/>
                </a:cubicBezTo>
                <a:cubicBezTo>
                  <a:pt x="89907" y="11003"/>
                  <a:pt x="89945" y="11041"/>
                  <a:pt x="89983" y="11041"/>
                </a:cubicBezTo>
                <a:cubicBezTo>
                  <a:pt x="89945" y="11041"/>
                  <a:pt x="89945" y="11003"/>
                  <a:pt x="89945" y="11003"/>
                </a:cubicBezTo>
                <a:cubicBezTo>
                  <a:pt x="89914" y="10972"/>
                  <a:pt x="89859" y="10917"/>
                  <a:pt x="89799" y="10917"/>
                </a:cubicBezTo>
                <a:close/>
                <a:moveTo>
                  <a:pt x="20350" y="11565"/>
                </a:moveTo>
                <a:cubicBezTo>
                  <a:pt x="20139" y="11565"/>
                  <a:pt x="20076" y="11728"/>
                  <a:pt x="20076" y="11797"/>
                </a:cubicBezTo>
                <a:cubicBezTo>
                  <a:pt x="20076" y="11835"/>
                  <a:pt x="20039" y="11872"/>
                  <a:pt x="20039" y="11872"/>
                </a:cubicBezTo>
                <a:lnTo>
                  <a:pt x="20114" y="12061"/>
                </a:lnTo>
                <a:cubicBezTo>
                  <a:pt x="20148" y="12072"/>
                  <a:pt x="20181" y="12077"/>
                  <a:pt x="20213" y="12077"/>
                </a:cubicBezTo>
                <a:cubicBezTo>
                  <a:pt x="20291" y="12077"/>
                  <a:pt x="20363" y="12050"/>
                  <a:pt x="20417" y="12024"/>
                </a:cubicBezTo>
                <a:cubicBezTo>
                  <a:pt x="20530" y="11948"/>
                  <a:pt x="20530" y="11797"/>
                  <a:pt x="20530" y="11683"/>
                </a:cubicBezTo>
                <a:lnTo>
                  <a:pt x="20417" y="11570"/>
                </a:lnTo>
                <a:cubicBezTo>
                  <a:pt x="20393" y="11567"/>
                  <a:pt x="20371" y="11565"/>
                  <a:pt x="20350" y="11565"/>
                </a:cubicBezTo>
                <a:close/>
                <a:moveTo>
                  <a:pt x="63517" y="11305"/>
                </a:moveTo>
                <a:lnTo>
                  <a:pt x="63291" y="11419"/>
                </a:lnTo>
                <a:cubicBezTo>
                  <a:pt x="63291" y="11419"/>
                  <a:pt x="63291" y="11456"/>
                  <a:pt x="63291" y="11456"/>
                </a:cubicBezTo>
                <a:cubicBezTo>
                  <a:pt x="63215" y="11456"/>
                  <a:pt x="63177" y="11532"/>
                  <a:pt x="63139" y="11570"/>
                </a:cubicBezTo>
                <a:lnTo>
                  <a:pt x="63139" y="11608"/>
                </a:lnTo>
                <a:cubicBezTo>
                  <a:pt x="63139" y="11683"/>
                  <a:pt x="63177" y="11721"/>
                  <a:pt x="63215" y="11759"/>
                </a:cubicBezTo>
                <a:cubicBezTo>
                  <a:pt x="63253" y="11835"/>
                  <a:pt x="63253" y="11872"/>
                  <a:pt x="63215" y="11986"/>
                </a:cubicBezTo>
                <a:lnTo>
                  <a:pt x="63328" y="12137"/>
                </a:lnTo>
                <a:cubicBezTo>
                  <a:pt x="63363" y="12144"/>
                  <a:pt x="63394" y="12147"/>
                  <a:pt x="63422" y="12147"/>
                </a:cubicBezTo>
                <a:cubicBezTo>
                  <a:pt x="63545" y="12147"/>
                  <a:pt x="63607" y="12085"/>
                  <a:pt x="63669" y="12024"/>
                </a:cubicBezTo>
                <a:lnTo>
                  <a:pt x="63706" y="12024"/>
                </a:lnTo>
                <a:cubicBezTo>
                  <a:pt x="63706" y="12024"/>
                  <a:pt x="63744" y="12061"/>
                  <a:pt x="63782" y="12061"/>
                </a:cubicBezTo>
                <a:cubicBezTo>
                  <a:pt x="63858" y="12061"/>
                  <a:pt x="63971" y="12024"/>
                  <a:pt x="63971" y="11910"/>
                </a:cubicBezTo>
                <a:cubicBezTo>
                  <a:pt x="64009" y="11910"/>
                  <a:pt x="64009" y="11872"/>
                  <a:pt x="64047" y="11835"/>
                </a:cubicBezTo>
                <a:lnTo>
                  <a:pt x="64047" y="11759"/>
                </a:lnTo>
                <a:cubicBezTo>
                  <a:pt x="64047" y="11683"/>
                  <a:pt x="64009" y="11608"/>
                  <a:pt x="63971" y="11532"/>
                </a:cubicBezTo>
                <a:cubicBezTo>
                  <a:pt x="63933" y="11494"/>
                  <a:pt x="63933" y="11456"/>
                  <a:pt x="63896" y="11419"/>
                </a:cubicBezTo>
                <a:lnTo>
                  <a:pt x="63782" y="11305"/>
                </a:lnTo>
                <a:cubicBezTo>
                  <a:pt x="63706" y="11324"/>
                  <a:pt x="63640" y="11334"/>
                  <a:pt x="63593" y="11334"/>
                </a:cubicBezTo>
                <a:cubicBezTo>
                  <a:pt x="63546" y="11334"/>
                  <a:pt x="63517" y="11324"/>
                  <a:pt x="63517" y="11305"/>
                </a:cubicBezTo>
                <a:close/>
                <a:moveTo>
                  <a:pt x="41816" y="11797"/>
                </a:moveTo>
                <a:cubicBezTo>
                  <a:pt x="41740" y="11835"/>
                  <a:pt x="41665" y="11872"/>
                  <a:pt x="41665" y="11986"/>
                </a:cubicBezTo>
                <a:lnTo>
                  <a:pt x="41778" y="12137"/>
                </a:lnTo>
                <a:cubicBezTo>
                  <a:pt x="41816" y="12137"/>
                  <a:pt x="41854" y="12175"/>
                  <a:pt x="41967" y="12175"/>
                </a:cubicBezTo>
                <a:lnTo>
                  <a:pt x="42081" y="12061"/>
                </a:lnTo>
                <a:lnTo>
                  <a:pt x="42081" y="11948"/>
                </a:lnTo>
                <a:lnTo>
                  <a:pt x="42043" y="11872"/>
                </a:lnTo>
                <a:cubicBezTo>
                  <a:pt x="42005" y="11835"/>
                  <a:pt x="41929" y="11797"/>
                  <a:pt x="41816" y="11797"/>
                </a:cubicBezTo>
                <a:close/>
                <a:moveTo>
                  <a:pt x="42988" y="11645"/>
                </a:moveTo>
                <a:cubicBezTo>
                  <a:pt x="42912" y="11645"/>
                  <a:pt x="42799" y="11645"/>
                  <a:pt x="42723" y="11835"/>
                </a:cubicBezTo>
                <a:lnTo>
                  <a:pt x="42837" y="11986"/>
                </a:lnTo>
                <a:cubicBezTo>
                  <a:pt x="42837" y="11986"/>
                  <a:pt x="42799" y="11948"/>
                  <a:pt x="42799" y="11948"/>
                </a:cubicBezTo>
                <a:cubicBezTo>
                  <a:pt x="42799" y="11948"/>
                  <a:pt x="42799" y="11948"/>
                  <a:pt x="42799" y="11986"/>
                </a:cubicBezTo>
                <a:cubicBezTo>
                  <a:pt x="42799" y="12024"/>
                  <a:pt x="42837" y="12099"/>
                  <a:pt x="42912" y="12137"/>
                </a:cubicBezTo>
                <a:cubicBezTo>
                  <a:pt x="42912" y="12175"/>
                  <a:pt x="42988" y="12175"/>
                  <a:pt x="43064" y="12175"/>
                </a:cubicBezTo>
                <a:lnTo>
                  <a:pt x="43177" y="12099"/>
                </a:lnTo>
                <a:cubicBezTo>
                  <a:pt x="43177" y="12061"/>
                  <a:pt x="43215" y="12024"/>
                  <a:pt x="43215" y="11986"/>
                </a:cubicBezTo>
                <a:cubicBezTo>
                  <a:pt x="43215" y="11835"/>
                  <a:pt x="43139" y="11683"/>
                  <a:pt x="42988" y="11645"/>
                </a:cubicBezTo>
                <a:close/>
                <a:moveTo>
                  <a:pt x="43744" y="11797"/>
                </a:moveTo>
                <a:cubicBezTo>
                  <a:pt x="43631" y="11797"/>
                  <a:pt x="43517" y="11835"/>
                  <a:pt x="43517" y="11948"/>
                </a:cubicBezTo>
                <a:lnTo>
                  <a:pt x="43631" y="12061"/>
                </a:lnTo>
                <a:lnTo>
                  <a:pt x="43593" y="12061"/>
                </a:lnTo>
                <a:cubicBezTo>
                  <a:pt x="43650" y="12146"/>
                  <a:pt x="43706" y="12189"/>
                  <a:pt x="43779" y="12189"/>
                </a:cubicBezTo>
                <a:cubicBezTo>
                  <a:pt x="43803" y="12189"/>
                  <a:pt x="43829" y="12184"/>
                  <a:pt x="43857" y="12175"/>
                </a:cubicBezTo>
                <a:lnTo>
                  <a:pt x="43971" y="12099"/>
                </a:lnTo>
                <a:cubicBezTo>
                  <a:pt x="43971" y="12099"/>
                  <a:pt x="43971" y="12061"/>
                  <a:pt x="43971" y="12024"/>
                </a:cubicBezTo>
                <a:cubicBezTo>
                  <a:pt x="43971" y="11910"/>
                  <a:pt x="43857" y="11797"/>
                  <a:pt x="43744" y="11797"/>
                </a:cubicBezTo>
                <a:close/>
                <a:moveTo>
                  <a:pt x="91117" y="11910"/>
                </a:moveTo>
                <a:lnTo>
                  <a:pt x="90928" y="11986"/>
                </a:lnTo>
                <a:cubicBezTo>
                  <a:pt x="90928" y="11986"/>
                  <a:pt x="90928" y="11986"/>
                  <a:pt x="90928" y="12024"/>
                </a:cubicBezTo>
                <a:cubicBezTo>
                  <a:pt x="90928" y="12024"/>
                  <a:pt x="90890" y="12061"/>
                  <a:pt x="90890" y="12099"/>
                </a:cubicBezTo>
                <a:cubicBezTo>
                  <a:pt x="90890" y="12175"/>
                  <a:pt x="90928" y="12213"/>
                  <a:pt x="90966" y="12250"/>
                </a:cubicBezTo>
                <a:lnTo>
                  <a:pt x="91117" y="12288"/>
                </a:lnTo>
                <a:cubicBezTo>
                  <a:pt x="91306" y="12250"/>
                  <a:pt x="91344" y="12175"/>
                  <a:pt x="91344" y="12099"/>
                </a:cubicBezTo>
                <a:lnTo>
                  <a:pt x="91193" y="11986"/>
                </a:lnTo>
                <a:cubicBezTo>
                  <a:pt x="91230" y="11986"/>
                  <a:pt x="91230" y="12024"/>
                  <a:pt x="91268" y="12024"/>
                </a:cubicBezTo>
                <a:cubicBezTo>
                  <a:pt x="91230" y="11986"/>
                  <a:pt x="91193" y="11910"/>
                  <a:pt x="91117" y="11910"/>
                </a:cubicBezTo>
                <a:close/>
                <a:moveTo>
                  <a:pt x="48583" y="11797"/>
                </a:moveTo>
                <a:cubicBezTo>
                  <a:pt x="48432" y="11797"/>
                  <a:pt x="48319" y="11835"/>
                  <a:pt x="48281" y="11986"/>
                </a:cubicBezTo>
                <a:lnTo>
                  <a:pt x="48432" y="12137"/>
                </a:lnTo>
                <a:cubicBezTo>
                  <a:pt x="48394" y="12137"/>
                  <a:pt x="48357" y="12099"/>
                  <a:pt x="48357" y="12061"/>
                </a:cubicBezTo>
                <a:cubicBezTo>
                  <a:pt x="48357" y="12099"/>
                  <a:pt x="48319" y="12137"/>
                  <a:pt x="48319" y="12137"/>
                </a:cubicBezTo>
                <a:cubicBezTo>
                  <a:pt x="48319" y="12213"/>
                  <a:pt x="48319" y="12250"/>
                  <a:pt x="48357" y="12326"/>
                </a:cubicBezTo>
                <a:lnTo>
                  <a:pt x="48432" y="12364"/>
                </a:lnTo>
                <a:cubicBezTo>
                  <a:pt x="48465" y="12375"/>
                  <a:pt x="48495" y="12379"/>
                  <a:pt x="48523" y="12379"/>
                </a:cubicBezTo>
                <a:cubicBezTo>
                  <a:pt x="48590" y="12379"/>
                  <a:pt x="48643" y="12353"/>
                  <a:pt x="48697" y="12326"/>
                </a:cubicBezTo>
                <a:cubicBezTo>
                  <a:pt x="48735" y="12288"/>
                  <a:pt x="48810" y="12213"/>
                  <a:pt x="48810" y="12099"/>
                </a:cubicBezTo>
                <a:cubicBezTo>
                  <a:pt x="48810" y="12024"/>
                  <a:pt x="48772" y="11910"/>
                  <a:pt x="48697" y="11835"/>
                </a:cubicBezTo>
                <a:lnTo>
                  <a:pt x="48583" y="11797"/>
                </a:lnTo>
                <a:close/>
                <a:moveTo>
                  <a:pt x="89098" y="12084"/>
                </a:moveTo>
                <a:cubicBezTo>
                  <a:pt x="89031" y="12084"/>
                  <a:pt x="88978" y="12110"/>
                  <a:pt x="88924" y="12137"/>
                </a:cubicBezTo>
                <a:cubicBezTo>
                  <a:pt x="88811" y="12175"/>
                  <a:pt x="88811" y="12288"/>
                  <a:pt x="88811" y="12326"/>
                </a:cubicBezTo>
                <a:cubicBezTo>
                  <a:pt x="88811" y="12364"/>
                  <a:pt x="88811" y="12402"/>
                  <a:pt x="88811" y="12439"/>
                </a:cubicBezTo>
                <a:lnTo>
                  <a:pt x="88962" y="12553"/>
                </a:lnTo>
                <a:cubicBezTo>
                  <a:pt x="89038" y="12553"/>
                  <a:pt x="89113" y="12515"/>
                  <a:pt x="89189" y="12477"/>
                </a:cubicBezTo>
                <a:cubicBezTo>
                  <a:pt x="89264" y="12439"/>
                  <a:pt x="89302" y="12364"/>
                  <a:pt x="89302" y="12250"/>
                </a:cubicBezTo>
                <a:cubicBezTo>
                  <a:pt x="89302" y="12250"/>
                  <a:pt x="89302" y="12213"/>
                  <a:pt x="89264" y="12213"/>
                </a:cubicBezTo>
                <a:lnTo>
                  <a:pt x="89189" y="12099"/>
                </a:lnTo>
                <a:cubicBezTo>
                  <a:pt x="89156" y="12088"/>
                  <a:pt x="89126" y="12084"/>
                  <a:pt x="89098" y="12084"/>
                </a:cubicBezTo>
                <a:close/>
                <a:moveTo>
                  <a:pt x="43253" y="12099"/>
                </a:moveTo>
                <a:cubicBezTo>
                  <a:pt x="43215" y="12099"/>
                  <a:pt x="43101" y="12137"/>
                  <a:pt x="43101" y="12326"/>
                </a:cubicBezTo>
                <a:lnTo>
                  <a:pt x="43101" y="12402"/>
                </a:lnTo>
                <a:lnTo>
                  <a:pt x="43139" y="12515"/>
                </a:lnTo>
                <a:cubicBezTo>
                  <a:pt x="43205" y="12537"/>
                  <a:pt x="43257" y="12559"/>
                  <a:pt x="43305" y="12559"/>
                </a:cubicBezTo>
                <a:cubicBezTo>
                  <a:pt x="43340" y="12559"/>
                  <a:pt x="43372" y="12547"/>
                  <a:pt x="43404" y="12515"/>
                </a:cubicBezTo>
                <a:cubicBezTo>
                  <a:pt x="43517" y="12477"/>
                  <a:pt x="43555" y="12402"/>
                  <a:pt x="43555" y="12326"/>
                </a:cubicBezTo>
                <a:cubicBezTo>
                  <a:pt x="43555" y="12250"/>
                  <a:pt x="43517" y="12175"/>
                  <a:pt x="43479" y="12137"/>
                </a:cubicBezTo>
                <a:cubicBezTo>
                  <a:pt x="43404" y="12099"/>
                  <a:pt x="43328" y="12099"/>
                  <a:pt x="43253" y="12099"/>
                </a:cubicBezTo>
                <a:close/>
                <a:moveTo>
                  <a:pt x="49590" y="12222"/>
                </a:moveTo>
                <a:cubicBezTo>
                  <a:pt x="49538" y="12222"/>
                  <a:pt x="49491" y="12232"/>
                  <a:pt x="49453" y="12250"/>
                </a:cubicBezTo>
                <a:cubicBezTo>
                  <a:pt x="49302" y="12326"/>
                  <a:pt x="49377" y="12553"/>
                  <a:pt x="49529" y="12553"/>
                </a:cubicBezTo>
                <a:cubicBezTo>
                  <a:pt x="49541" y="12565"/>
                  <a:pt x="49566" y="12574"/>
                  <a:pt x="49597" y="12574"/>
                </a:cubicBezTo>
                <a:cubicBezTo>
                  <a:pt x="49659" y="12574"/>
                  <a:pt x="49743" y="12540"/>
                  <a:pt x="49793" y="12439"/>
                </a:cubicBezTo>
                <a:lnTo>
                  <a:pt x="49755" y="12250"/>
                </a:lnTo>
                <a:cubicBezTo>
                  <a:pt x="49699" y="12232"/>
                  <a:pt x="49642" y="12222"/>
                  <a:pt x="49590" y="12222"/>
                </a:cubicBezTo>
                <a:close/>
                <a:moveTo>
                  <a:pt x="3668" y="12330"/>
                </a:moveTo>
                <a:cubicBezTo>
                  <a:pt x="3651" y="12330"/>
                  <a:pt x="3630" y="12339"/>
                  <a:pt x="3592" y="12364"/>
                </a:cubicBezTo>
                <a:cubicBezTo>
                  <a:pt x="3555" y="12402"/>
                  <a:pt x="3592" y="12402"/>
                  <a:pt x="3592" y="12402"/>
                </a:cubicBezTo>
                <a:lnTo>
                  <a:pt x="3441" y="12402"/>
                </a:lnTo>
                <a:cubicBezTo>
                  <a:pt x="3441" y="12477"/>
                  <a:pt x="3479" y="12553"/>
                  <a:pt x="3517" y="12591"/>
                </a:cubicBezTo>
                <a:cubicBezTo>
                  <a:pt x="3555" y="12628"/>
                  <a:pt x="3630" y="12628"/>
                  <a:pt x="3706" y="12628"/>
                </a:cubicBezTo>
                <a:cubicBezTo>
                  <a:pt x="3857" y="12628"/>
                  <a:pt x="3970" y="12553"/>
                  <a:pt x="3970" y="12402"/>
                </a:cubicBezTo>
                <a:lnTo>
                  <a:pt x="3819" y="12402"/>
                </a:lnTo>
                <a:cubicBezTo>
                  <a:pt x="3819" y="12402"/>
                  <a:pt x="3819" y="12402"/>
                  <a:pt x="3819" y="12364"/>
                </a:cubicBezTo>
                <a:cubicBezTo>
                  <a:pt x="3718" y="12364"/>
                  <a:pt x="3702" y="12330"/>
                  <a:pt x="3668" y="12330"/>
                </a:cubicBezTo>
                <a:close/>
                <a:moveTo>
                  <a:pt x="73650" y="12175"/>
                </a:moveTo>
                <a:lnTo>
                  <a:pt x="73461" y="12250"/>
                </a:lnTo>
                <a:lnTo>
                  <a:pt x="73461" y="12515"/>
                </a:lnTo>
                <a:lnTo>
                  <a:pt x="73574" y="12628"/>
                </a:lnTo>
                <a:cubicBezTo>
                  <a:pt x="73607" y="12640"/>
                  <a:pt x="73637" y="12644"/>
                  <a:pt x="73665" y="12644"/>
                </a:cubicBezTo>
                <a:cubicBezTo>
                  <a:pt x="73732" y="12644"/>
                  <a:pt x="73785" y="12617"/>
                  <a:pt x="73839" y="12591"/>
                </a:cubicBezTo>
                <a:cubicBezTo>
                  <a:pt x="73877" y="12553"/>
                  <a:pt x="73877" y="12515"/>
                  <a:pt x="73877" y="12439"/>
                </a:cubicBezTo>
                <a:cubicBezTo>
                  <a:pt x="73877" y="12326"/>
                  <a:pt x="73763" y="12213"/>
                  <a:pt x="73650" y="12175"/>
                </a:cubicBezTo>
                <a:close/>
                <a:moveTo>
                  <a:pt x="90247" y="12364"/>
                </a:moveTo>
                <a:lnTo>
                  <a:pt x="90096" y="12477"/>
                </a:lnTo>
                <a:lnTo>
                  <a:pt x="90096" y="12591"/>
                </a:lnTo>
                <a:lnTo>
                  <a:pt x="90210" y="12704"/>
                </a:lnTo>
                <a:cubicBezTo>
                  <a:pt x="90240" y="12704"/>
                  <a:pt x="90294" y="12753"/>
                  <a:pt x="90373" y="12753"/>
                </a:cubicBezTo>
                <a:cubicBezTo>
                  <a:pt x="90393" y="12753"/>
                  <a:pt x="90414" y="12749"/>
                  <a:pt x="90436" y="12742"/>
                </a:cubicBezTo>
                <a:lnTo>
                  <a:pt x="90550" y="12628"/>
                </a:lnTo>
                <a:lnTo>
                  <a:pt x="90550" y="12477"/>
                </a:lnTo>
                <a:lnTo>
                  <a:pt x="90399" y="12364"/>
                </a:lnTo>
                <a:close/>
                <a:moveTo>
                  <a:pt x="4651" y="12477"/>
                </a:moveTo>
                <a:cubicBezTo>
                  <a:pt x="4462" y="12477"/>
                  <a:pt x="4349" y="12515"/>
                  <a:pt x="4311" y="12628"/>
                </a:cubicBezTo>
                <a:lnTo>
                  <a:pt x="4311" y="12780"/>
                </a:lnTo>
                <a:cubicBezTo>
                  <a:pt x="4355" y="12824"/>
                  <a:pt x="4425" y="12842"/>
                  <a:pt x="4499" y="12842"/>
                </a:cubicBezTo>
                <a:cubicBezTo>
                  <a:pt x="4551" y="12842"/>
                  <a:pt x="4604" y="12833"/>
                  <a:pt x="4651" y="12818"/>
                </a:cubicBezTo>
                <a:cubicBezTo>
                  <a:pt x="4727" y="12780"/>
                  <a:pt x="4802" y="12704"/>
                  <a:pt x="4802" y="12628"/>
                </a:cubicBezTo>
                <a:cubicBezTo>
                  <a:pt x="4802" y="12591"/>
                  <a:pt x="4802" y="12591"/>
                  <a:pt x="4802" y="12553"/>
                </a:cubicBezTo>
                <a:lnTo>
                  <a:pt x="4651" y="12477"/>
                </a:lnTo>
                <a:close/>
                <a:moveTo>
                  <a:pt x="34746" y="12477"/>
                </a:moveTo>
                <a:lnTo>
                  <a:pt x="34595" y="12591"/>
                </a:lnTo>
                <a:lnTo>
                  <a:pt x="34595" y="12742"/>
                </a:lnTo>
                <a:lnTo>
                  <a:pt x="34746" y="12855"/>
                </a:lnTo>
                <a:lnTo>
                  <a:pt x="34897" y="12855"/>
                </a:lnTo>
                <a:lnTo>
                  <a:pt x="35048" y="12742"/>
                </a:lnTo>
                <a:lnTo>
                  <a:pt x="35048" y="12591"/>
                </a:lnTo>
                <a:lnTo>
                  <a:pt x="34897" y="12477"/>
                </a:lnTo>
                <a:close/>
                <a:moveTo>
                  <a:pt x="81363" y="12250"/>
                </a:moveTo>
                <a:cubicBezTo>
                  <a:pt x="81211" y="12326"/>
                  <a:pt x="81136" y="12439"/>
                  <a:pt x="81136" y="12553"/>
                </a:cubicBezTo>
                <a:cubicBezTo>
                  <a:pt x="81136" y="12704"/>
                  <a:pt x="81287" y="12818"/>
                  <a:pt x="81476" y="12855"/>
                </a:cubicBezTo>
                <a:lnTo>
                  <a:pt x="81627" y="12780"/>
                </a:lnTo>
                <a:cubicBezTo>
                  <a:pt x="81665" y="12704"/>
                  <a:pt x="81665" y="12628"/>
                  <a:pt x="81665" y="12553"/>
                </a:cubicBezTo>
                <a:cubicBezTo>
                  <a:pt x="81665" y="12402"/>
                  <a:pt x="81627" y="12326"/>
                  <a:pt x="81514" y="12250"/>
                </a:cubicBezTo>
                <a:close/>
                <a:moveTo>
                  <a:pt x="28697" y="12515"/>
                </a:moveTo>
                <a:lnTo>
                  <a:pt x="28583" y="12628"/>
                </a:lnTo>
                <a:lnTo>
                  <a:pt x="28583" y="12742"/>
                </a:lnTo>
                <a:lnTo>
                  <a:pt x="28697" y="12855"/>
                </a:lnTo>
                <a:cubicBezTo>
                  <a:pt x="28697" y="12855"/>
                  <a:pt x="28734" y="12893"/>
                  <a:pt x="28772" y="12893"/>
                </a:cubicBezTo>
                <a:lnTo>
                  <a:pt x="28961" y="12780"/>
                </a:lnTo>
                <a:cubicBezTo>
                  <a:pt x="28961" y="12742"/>
                  <a:pt x="28961" y="12742"/>
                  <a:pt x="28999" y="12704"/>
                </a:cubicBezTo>
                <a:lnTo>
                  <a:pt x="28886" y="12515"/>
                </a:lnTo>
                <a:close/>
                <a:moveTo>
                  <a:pt x="55569" y="12054"/>
                </a:moveTo>
                <a:cubicBezTo>
                  <a:pt x="55406" y="12054"/>
                  <a:pt x="55341" y="12147"/>
                  <a:pt x="55275" y="12213"/>
                </a:cubicBezTo>
                <a:cubicBezTo>
                  <a:pt x="55162" y="12213"/>
                  <a:pt x="55011" y="12213"/>
                  <a:pt x="54822" y="12402"/>
                </a:cubicBezTo>
                <a:lnTo>
                  <a:pt x="54822" y="12553"/>
                </a:lnTo>
                <a:cubicBezTo>
                  <a:pt x="54859" y="12591"/>
                  <a:pt x="54859" y="12628"/>
                  <a:pt x="54859" y="12666"/>
                </a:cubicBezTo>
                <a:cubicBezTo>
                  <a:pt x="54859" y="12704"/>
                  <a:pt x="54897" y="12780"/>
                  <a:pt x="54897" y="12855"/>
                </a:cubicBezTo>
                <a:lnTo>
                  <a:pt x="55049" y="12893"/>
                </a:lnTo>
                <a:lnTo>
                  <a:pt x="55275" y="12893"/>
                </a:lnTo>
                <a:lnTo>
                  <a:pt x="55427" y="12780"/>
                </a:lnTo>
                <a:lnTo>
                  <a:pt x="55427" y="12628"/>
                </a:lnTo>
                <a:cubicBezTo>
                  <a:pt x="55427" y="12628"/>
                  <a:pt x="55464" y="12628"/>
                  <a:pt x="55464" y="12591"/>
                </a:cubicBezTo>
                <a:lnTo>
                  <a:pt x="55729" y="12553"/>
                </a:lnTo>
                <a:cubicBezTo>
                  <a:pt x="55729" y="12553"/>
                  <a:pt x="55729" y="12515"/>
                  <a:pt x="55767" y="12477"/>
                </a:cubicBezTo>
                <a:cubicBezTo>
                  <a:pt x="55767" y="12402"/>
                  <a:pt x="55842" y="12326"/>
                  <a:pt x="55842" y="12250"/>
                </a:cubicBezTo>
                <a:cubicBezTo>
                  <a:pt x="55842" y="12175"/>
                  <a:pt x="55805" y="12137"/>
                  <a:pt x="55729" y="12099"/>
                </a:cubicBezTo>
                <a:lnTo>
                  <a:pt x="55653" y="12061"/>
                </a:lnTo>
                <a:cubicBezTo>
                  <a:pt x="55622" y="12056"/>
                  <a:pt x="55594" y="12054"/>
                  <a:pt x="55569" y="12054"/>
                </a:cubicBezTo>
                <a:close/>
                <a:moveTo>
                  <a:pt x="70928" y="12288"/>
                </a:moveTo>
                <a:lnTo>
                  <a:pt x="70814" y="12402"/>
                </a:lnTo>
                <a:cubicBezTo>
                  <a:pt x="70776" y="12553"/>
                  <a:pt x="70852" y="12666"/>
                  <a:pt x="70928" y="12704"/>
                </a:cubicBezTo>
                <a:cubicBezTo>
                  <a:pt x="70928" y="12742"/>
                  <a:pt x="70928" y="12742"/>
                  <a:pt x="70928" y="12742"/>
                </a:cubicBezTo>
                <a:lnTo>
                  <a:pt x="70928" y="12780"/>
                </a:lnTo>
                <a:lnTo>
                  <a:pt x="71041" y="12893"/>
                </a:lnTo>
                <a:cubicBezTo>
                  <a:pt x="71155" y="12893"/>
                  <a:pt x="71230" y="12893"/>
                  <a:pt x="71306" y="12855"/>
                </a:cubicBezTo>
                <a:cubicBezTo>
                  <a:pt x="71344" y="12818"/>
                  <a:pt x="71381" y="12742"/>
                  <a:pt x="71381" y="12666"/>
                </a:cubicBezTo>
                <a:lnTo>
                  <a:pt x="71381" y="12628"/>
                </a:lnTo>
                <a:lnTo>
                  <a:pt x="71306" y="12553"/>
                </a:lnTo>
                <a:cubicBezTo>
                  <a:pt x="71306" y="12553"/>
                  <a:pt x="71306" y="12515"/>
                  <a:pt x="71306" y="12515"/>
                </a:cubicBezTo>
                <a:lnTo>
                  <a:pt x="71230" y="12364"/>
                </a:lnTo>
                <a:cubicBezTo>
                  <a:pt x="71192" y="12364"/>
                  <a:pt x="71192" y="12364"/>
                  <a:pt x="71192" y="12326"/>
                </a:cubicBezTo>
                <a:cubicBezTo>
                  <a:pt x="71117" y="12326"/>
                  <a:pt x="71041" y="12288"/>
                  <a:pt x="70928" y="12288"/>
                </a:cubicBezTo>
                <a:close/>
                <a:moveTo>
                  <a:pt x="42459" y="12402"/>
                </a:moveTo>
                <a:lnTo>
                  <a:pt x="42345" y="12439"/>
                </a:lnTo>
                <a:cubicBezTo>
                  <a:pt x="42307" y="12477"/>
                  <a:pt x="42270" y="12553"/>
                  <a:pt x="42270" y="12628"/>
                </a:cubicBezTo>
                <a:cubicBezTo>
                  <a:pt x="42270" y="12780"/>
                  <a:pt x="42421" y="12931"/>
                  <a:pt x="42610" y="12969"/>
                </a:cubicBezTo>
                <a:lnTo>
                  <a:pt x="42761" y="12893"/>
                </a:lnTo>
                <a:cubicBezTo>
                  <a:pt x="42799" y="12818"/>
                  <a:pt x="42799" y="12742"/>
                  <a:pt x="42799" y="12704"/>
                </a:cubicBezTo>
                <a:cubicBezTo>
                  <a:pt x="42799" y="12628"/>
                  <a:pt x="42761" y="12439"/>
                  <a:pt x="42459" y="12402"/>
                </a:cubicBezTo>
                <a:close/>
                <a:moveTo>
                  <a:pt x="50020" y="12477"/>
                </a:moveTo>
                <a:lnTo>
                  <a:pt x="49831" y="12553"/>
                </a:lnTo>
                <a:cubicBezTo>
                  <a:pt x="49793" y="12591"/>
                  <a:pt x="49718" y="12704"/>
                  <a:pt x="49718" y="12818"/>
                </a:cubicBezTo>
                <a:cubicBezTo>
                  <a:pt x="49718" y="12893"/>
                  <a:pt x="49755" y="12969"/>
                  <a:pt x="49869" y="13007"/>
                </a:cubicBezTo>
                <a:lnTo>
                  <a:pt x="50058" y="12893"/>
                </a:lnTo>
                <a:cubicBezTo>
                  <a:pt x="50058" y="12893"/>
                  <a:pt x="50058" y="12893"/>
                  <a:pt x="50096" y="12855"/>
                </a:cubicBezTo>
                <a:cubicBezTo>
                  <a:pt x="50134" y="12818"/>
                  <a:pt x="50171" y="12742"/>
                  <a:pt x="50171" y="12666"/>
                </a:cubicBezTo>
                <a:cubicBezTo>
                  <a:pt x="50171" y="12591"/>
                  <a:pt x="50134" y="12515"/>
                  <a:pt x="50020" y="12477"/>
                </a:cubicBezTo>
                <a:close/>
                <a:moveTo>
                  <a:pt x="66315" y="12666"/>
                </a:moveTo>
                <a:cubicBezTo>
                  <a:pt x="66202" y="12666"/>
                  <a:pt x="66164" y="12704"/>
                  <a:pt x="66126" y="12704"/>
                </a:cubicBezTo>
                <a:cubicBezTo>
                  <a:pt x="66088" y="12742"/>
                  <a:pt x="66013" y="12818"/>
                  <a:pt x="66051" y="12969"/>
                </a:cubicBezTo>
                <a:lnTo>
                  <a:pt x="66202" y="13044"/>
                </a:lnTo>
                <a:lnTo>
                  <a:pt x="66315" y="13044"/>
                </a:lnTo>
                <a:lnTo>
                  <a:pt x="66429" y="12931"/>
                </a:lnTo>
                <a:lnTo>
                  <a:pt x="66429" y="12780"/>
                </a:lnTo>
                <a:lnTo>
                  <a:pt x="66315" y="12666"/>
                </a:lnTo>
                <a:close/>
                <a:moveTo>
                  <a:pt x="47220" y="12613"/>
                </a:moveTo>
                <a:cubicBezTo>
                  <a:pt x="47140" y="12613"/>
                  <a:pt x="47087" y="12640"/>
                  <a:pt x="47033" y="12666"/>
                </a:cubicBezTo>
                <a:cubicBezTo>
                  <a:pt x="46996" y="12704"/>
                  <a:pt x="46920" y="12780"/>
                  <a:pt x="46958" y="12893"/>
                </a:cubicBezTo>
                <a:lnTo>
                  <a:pt x="47033" y="13007"/>
                </a:lnTo>
                <a:lnTo>
                  <a:pt x="47109" y="13007"/>
                </a:lnTo>
                <a:cubicBezTo>
                  <a:pt x="47136" y="13033"/>
                  <a:pt x="47181" y="13060"/>
                  <a:pt x="47246" y="13060"/>
                </a:cubicBezTo>
                <a:cubicBezTo>
                  <a:pt x="47273" y="13060"/>
                  <a:pt x="47303" y="13055"/>
                  <a:pt x="47336" y="13044"/>
                </a:cubicBezTo>
                <a:lnTo>
                  <a:pt x="47449" y="12931"/>
                </a:lnTo>
                <a:lnTo>
                  <a:pt x="47449" y="12742"/>
                </a:lnTo>
                <a:lnTo>
                  <a:pt x="47336" y="12628"/>
                </a:lnTo>
                <a:cubicBezTo>
                  <a:pt x="47291" y="12617"/>
                  <a:pt x="47254" y="12613"/>
                  <a:pt x="47220" y="12613"/>
                </a:cubicBezTo>
                <a:close/>
                <a:moveTo>
                  <a:pt x="82346" y="12704"/>
                </a:moveTo>
                <a:cubicBezTo>
                  <a:pt x="82232" y="12704"/>
                  <a:pt x="82194" y="12742"/>
                  <a:pt x="82157" y="12780"/>
                </a:cubicBezTo>
                <a:cubicBezTo>
                  <a:pt x="82119" y="12818"/>
                  <a:pt x="82043" y="12893"/>
                  <a:pt x="82081" y="13007"/>
                </a:cubicBezTo>
                <a:lnTo>
                  <a:pt x="82232" y="13120"/>
                </a:lnTo>
                <a:lnTo>
                  <a:pt x="82346" y="13120"/>
                </a:lnTo>
                <a:lnTo>
                  <a:pt x="82459" y="13007"/>
                </a:lnTo>
                <a:lnTo>
                  <a:pt x="82459" y="12855"/>
                </a:lnTo>
                <a:lnTo>
                  <a:pt x="82346" y="12704"/>
                </a:lnTo>
                <a:close/>
                <a:moveTo>
                  <a:pt x="76674" y="12628"/>
                </a:moveTo>
                <a:lnTo>
                  <a:pt x="76561" y="12666"/>
                </a:lnTo>
                <a:cubicBezTo>
                  <a:pt x="76448" y="12742"/>
                  <a:pt x="76485" y="12931"/>
                  <a:pt x="76485" y="13044"/>
                </a:cubicBezTo>
                <a:lnTo>
                  <a:pt x="76561" y="13158"/>
                </a:lnTo>
                <a:cubicBezTo>
                  <a:pt x="76594" y="13169"/>
                  <a:pt x="76624" y="13173"/>
                  <a:pt x="76652" y="13173"/>
                </a:cubicBezTo>
                <a:cubicBezTo>
                  <a:pt x="76719" y="13173"/>
                  <a:pt x="76772" y="13147"/>
                  <a:pt x="76826" y="13120"/>
                </a:cubicBezTo>
                <a:cubicBezTo>
                  <a:pt x="76901" y="13082"/>
                  <a:pt x="76939" y="12969"/>
                  <a:pt x="76939" y="12893"/>
                </a:cubicBezTo>
                <a:cubicBezTo>
                  <a:pt x="76939" y="12742"/>
                  <a:pt x="76826" y="12628"/>
                  <a:pt x="76674" y="12628"/>
                </a:cubicBezTo>
                <a:close/>
                <a:moveTo>
                  <a:pt x="21324" y="12818"/>
                </a:moveTo>
                <a:cubicBezTo>
                  <a:pt x="21211" y="12818"/>
                  <a:pt x="20870" y="12855"/>
                  <a:pt x="20870" y="13196"/>
                </a:cubicBezTo>
                <a:lnTo>
                  <a:pt x="21059" y="13309"/>
                </a:lnTo>
                <a:cubicBezTo>
                  <a:pt x="21097" y="13271"/>
                  <a:pt x="21135" y="13271"/>
                  <a:pt x="21173" y="13271"/>
                </a:cubicBezTo>
                <a:cubicBezTo>
                  <a:pt x="21286" y="13233"/>
                  <a:pt x="21475" y="13196"/>
                  <a:pt x="21475" y="12969"/>
                </a:cubicBezTo>
                <a:cubicBezTo>
                  <a:pt x="21475" y="12969"/>
                  <a:pt x="21475" y="12931"/>
                  <a:pt x="21475" y="12931"/>
                </a:cubicBezTo>
                <a:lnTo>
                  <a:pt x="21324" y="12818"/>
                </a:lnTo>
                <a:close/>
                <a:moveTo>
                  <a:pt x="31101" y="13104"/>
                </a:moveTo>
                <a:cubicBezTo>
                  <a:pt x="31069" y="13104"/>
                  <a:pt x="31036" y="13109"/>
                  <a:pt x="31003" y="13120"/>
                </a:cubicBezTo>
                <a:cubicBezTo>
                  <a:pt x="30927" y="13120"/>
                  <a:pt x="30889" y="13196"/>
                  <a:pt x="30852" y="13271"/>
                </a:cubicBezTo>
                <a:lnTo>
                  <a:pt x="31003" y="13422"/>
                </a:lnTo>
                <a:cubicBezTo>
                  <a:pt x="31003" y="13449"/>
                  <a:pt x="31041" y="13476"/>
                  <a:pt x="31103" y="13476"/>
                </a:cubicBezTo>
                <a:cubicBezTo>
                  <a:pt x="31129" y="13476"/>
                  <a:pt x="31159" y="13471"/>
                  <a:pt x="31192" y="13460"/>
                </a:cubicBezTo>
                <a:lnTo>
                  <a:pt x="31305" y="13347"/>
                </a:lnTo>
                <a:lnTo>
                  <a:pt x="31305" y="13233"/>
                </a:lnTo>
                <a:lnTo>
                  <a:pt x="31268" y="13158"/>
                </a:lnTo>
                <a:cubicBezTo>
                  <a:pt x="31241" y="13131"/>
                  <a:pt x="31176" y="13104"/>
                  <a:pt x="31101" y="13104"/>
                </a:cubicBezTo>
                <a:close/>
                <a:moveTo>
                  <a:pt x="49491" y="13233"/>
                </a:moveTo>
                <a:cubicBezTo>
                  <a:pt x="49453" y="13233"/>
                  <a:pt x="49264" y="13233"/>
                  <a:pt x="49226" y="13385"/>
                </a:cubicBezTo>
                <a:lnTo>
                  <a:pt x="49377" y="13536"/>
                </a:lnTo>
                <a:cubicBezTo>
                  <a:pt x="49340" y="13536"/>
                  <a:pt x="49302" y="13499"/>
                  <a:pt x="49302" y="13498"/>
                </a:cubicBezTo>
                <a:lnTo>
                  <a:pt x="49302" y="13498"/>
                </a:lnTo>
                <a:cubicBezTo>
                  <a:pt x="49340" y="13536"/>
                  <a:pt x="49377" y="13611"/>
                  <a:pt x="49453" y="13611"/>
                </a:cubicBezTo>
                <a:lnTo>
                  <a:pt x="49642" y="13498"/>
                </a:lnTo>
                <a:cubicBezTo>
                  <a:pt x="49642" y="13498"/>
                  <a:pt x="49680" y="13460"/>
                  <a:pt x="49680" y="13385"/>
                </a:cubicBezTo>
                <a:lnTo>
                  <a:pt x="49680" y="13347"/>
                </a:lnTo>
                <a:lnTo>
                  <a:pt x="49529" y="13233"/>
                </a:lnTo>
                <a:close/>
                <a:moveTo>
                  <a:pt x="27819" y="13261"/>
                </a:moveTo>
                <a:cubicBezTo>
                  <a:pt x="27797" y="13261"/>
                  <a:pt x="27774" y="13264"/>
                  <a:pt x="27751" y="13271"/>
                </a:cubicBezTo>
                <a:cubicBezTo>
                  <a:pt x="27676" y="13271"/>
                  <a:pt x="27638" y="13347"/>
                  <a:pt x="27600" y="13422"/>
                </a:cubicBezTo>
                <a:lnTo>
                  <a:pt x="27714" y="13574"/>
                </a:lnTo>
                <a:cubicBezTo>
                  <a:pt x="27740" y="13600"/>
                  <a:pt x="27786" y="13627"/>
                  <a:pt x="27851" y="13627"/>
                </a:cubicBezTo>
                <a:cubicBezTo>
                  <a:pt x="27877" y="13627"/>
                  <a:pt x="27907" y="13623"/>
                  <a:pt x="27940" y="13611"/>
                </a:cubicBezTo>
                <a:lnTo>
                  <a:pt x="28054" y="13498"/>
                </a:lnTo>
                <a:lnTo>
                  <a:pt x="28054" y="13422"/>
                </a:lnTo>
                <a:lnTo>
                  <a:pt x="28016" y="13309"/>
                </a:lnTo>
                <a:cubicBezTo>
                  <a:pt x="27986" y="13309"/>
                  <a:pt x="27907" y="13261"/>
                  <a:pt x="27819" y="13261"/>
                </a:cubicBezTo>
                <a:close/>
                <a:moveTo>
                  <a:pt x="36939" y="13196"/>
                </a:moveTo>
                <a:lnTo>
                  <a:pt x="36825" y="13309"/>
                </a:lnTo>
                <a:lnTo>
                  <a:pt x="36825" y="13498"/>
                </a:lnTo>
                <a:lnTo>
                  <a:pt x="36939" y="13611"/>
                </a:lnTo>
                <a:cubicBezTo>
                  <a:pt x="36972" y="13623"/>
                  <a:pt x="37002" y="13627"/>
                  <a:pt x="37029" y="13627"/>
                </a:cubicBezTo>
                <a:cubicBezTo>
                  <a:pt x="37093" y="13627"/>
                  <a:pt x="37139" y="13600"/>
                  <a:pt x="37166" y="13574"/>
                </a:cubicBezTo>
                <a:cubicBezTo>
                  <a:pt x="37241" y="13536"/>
                  <a:pt x="37279" y="13498"/>
                  <a:pt x="37279" y="13422"/>
                </a:cubicBezTo>
                <a:cubicBezTo>
                  <a:pt x="37279" y="13347"/>
                  <a:pt x="37241" y="13309"/>
                  <a:pt x="37166" y="13233"/>
                </a:cubicBezTo>
                <a:cubicBezTo>
                  <a:pt x="37128" y="13196"/>
                  <a:pt x="37052" y="13196"/>
                  <a:pt x="36939" y="13196"/>
                </a:cubicBezTo>
                <a:close/>
                <a:moveTo>
                  <a:pt x="18489" y="13271"/>
                </a:moveTo>
                <a:cubicBezTo>
                  <a:pt x="18375" y="13385"/>
                  <a:pt x="18375" y="13574"/>
                  <a:pt x="18489" y="13687"/>
                </a:cubicBezTo>
                <a:lnTo>
                  <a:pt x="18564" y="13725"/>
                </a:lnTo>
                <a:cubicBezTo>
                  <a:pt x="18678" y="13725"/>
                  <a:pt x="18753" y="13725"/>
                  <a:pt x="18791" y="13687"/>
                </a:cubicBezTo>
                <a:cubicBezTo>
                  <a:pt x="18867" y="13611"/>
                  <a:pt x="18904" y="13536"/>
                  <a:pt x="18904" y="13460"/>
                </a:cubicBezTo>
                <a:cubicBezTo>
                  <a:pt x="18904" y="13422"/>
                  <a:pt x="18904" y="13422"/>
                  <a:pt x="18904" y="13385"/>
                </a:cubicBezTo>
                <a:lnTo>
                  <a:pt x="18753" y="13271"/>
                </a:lnTo>
                <a:close/>
                <a:moveTo>
                  <a:pt x="76826" y="13347"/>
                </a:moveTo>
                <a:lnTo>
                  <a:pt x="76637" y="13460"/>
                </a:lnTo>
                <a:cubicBezTo>
                  <a:pt x="76637" y="13498"/>
                  <a:pt x="76637" y="13498"/>
                  <a:pt x="76599" y="13536"/>
                </a:cubicBezTo>
                <a:lnTo>
                  <a:pt x="76712" y="13725"/>
                </a:lnTo>
                <a:lnTo>
                  <a:pt x="76901" y="13725"/>
                </a:lnTo>
                <a:lnTo>
                  <a:pt x="77053" y="13611"/>
                </a:lnTo>
                <a:lnTo>
                  <a:pt x="77053" y="13498"/>
                </a:lnTo>
                <a:lnTo>
                  <a:pt x="76939" y="13385"/>
                </a:lnTo>
                <a:cubicBezTo>
                  <a:pt x="76901" y="13385"/>
                  <a:pt x="76864" y="13347"/>
                  <a:pt x="76826" y="13347"/>
                </a:cubicBezTo>
                <a:close/>
                <a:moveTo>
                  <a:pt x="90474" y="13498"/>
                </a:moveTo>
                <a:lnTo>
                  <a:pt x="90323" y="13574"/>
                </a:lnTo>
                <a:cubicBezTo>
                  <a:pt x="90323" y="13611"/>
                  <a:pt x="90247" y="13687"/>
                  <a:pt x="90247" y="13763"/>
                </a:cubicBezTo>
                <a:cubicBezTo>
                  <a:pt x="90247" y="13876"/>
                  <a:pt x="90361" y="13914"/>
                  <a:pt x="90474" y="13952"/>
                </a:cubicBezTo>
                <a:lnTo>
                  <a:pt x="90588" y="13876"/>
                </a:lnTo>
                <a:cubicBezTo>
                  <a:pt x="90625" y="13801"/>
                  <a:pt x="90663" y="13725"/>
                  <a:pt x="90663" y="13649"/>
                </a:cubicBezTo>
                <a:cubicBezTo>
                  <a:pt x="90663" y="13574"/>
                  <a:pt x="90588" y="13498"/>
                  <a:pt x="90474" y="13498"/>
                </a:cubicBezTo>
                <a:close/>
                <a:moveTo>
                  <a:pt x="81400" y="13536"/>
                </a:moveTo>
                <a:lnTo>
                  <a:pt x="81287" y="13649"/>
                </a:lnTo>
                <a:lnTo>
                  <a:pt x="81287" y="13876"/>
                </a:lnTo>
                <a:lnTo>
                  <a:pt x="81438" y="13990"/>
                </a:lnTo>
                <a:lnTo>
                  <a:pt x="81552" y="13990"/>
                </a:lnTo>
                <a:lnTo>
                  <a:pt x="81703" y="13838"/>
                </a:lnTo>
                <a:cubicBezTo>
                  <a:pt x="81703" y="13838"/>
                  <a:pt x="81703" y="13801"/>
                  <a:pt x="81703" y="13801"/>
                </a:cubicBezTo>
                <a:cubicBezTo>
                  <a:pt x="81703" y="13763"/>
                  <a:pt x="81703" y="13763"/>
                  <a:pt x="81703" y="13725"/>
                </a:cubicBezTo>
                <a:cubicBezTo>
                  <a:pt x="81703" y="13725"/>
                  <a:pt x="81703" y="13611"/>
                  <a:pt x="81589" y="13574"/>
                </a:cubicBezTo>
                <a:cubicBezTo>
                  <a:pt x="81552" y="13536"/>
                  <a:pt x="81476" y="13536"/>
                  <a:pt x="81400" y="13536"/>
                </a:cubicBezTo>
                <a:close/>
                <a:moveTo>
                  <a:pt x="24387" y="13649"/>
                </a:moveTo>
                <a:lnTo>
                  <a:pt x="24198" y="13687"/>
                </a:lnTo>
                <a:cubicBezTo>
                  <a:pt x="24084" y="13801"/>
                  <a:pt x="24084" y="13990"/>
                  <a:pt x="24198" y="14103"/>
                </a:cubicBezTo>
                <a:cubicBezTo>
                  <a:pt x="24251" y="14130"/>
                  <a:pt x="24304" y="14156"/>
                  <a:pt x="24371" y="14156"/>
                </a:cubicBezTo>
                <a:cubicBezTo>
                  <a:pt x="24399" y="14156"/>
                  <a:pt x="24429" y="14152"/>
                  <a:pt x="24462" y="14141"/>
                </a:cubicBezTo>
                <a:lnTo>
                  <a:pt x="24576" y="14027"/>
                </a:lnTo>
                <a:lnTo>
                  <a:pt x="24576" y="13990"/>
                </a:lnTo>
                <a:cubicBezTo>
                  <a:pt x="24576" y="13801"/>
                  <a:pt x="24462" y="13725"/>
                  <a:pt x="24387" y="13649"/>
                </a:cubicBezTo>
                <a:close/>
                <a:moveTo>
                  <a:pt x="7373" y="13687"/>
                </a:moveTo>
                <a:lnTo>
                  <a:pt x="7222" y="13838"/>
                </a:lnTo>
                <a:lnTo>
                  <a:pt x="7373" y="13876"/>
                </a:lnTo>
                <a:lnTo>
                  <a:pt x="7222" y="13876"/>
                </a:lnTo>
                <a:cubicBezTo>
                  <a:pt x="7146" y="13914"/>
                  <a:pt x="7071" y="13990"/>
                  <a:pt x="7108" y="14179"/>
                </a:cubicBezTo>
                <a:lnTo>
                  <a:pt x="7222" y="14254"/>
                </a:lnTo>
                <a:cubicBezTo>
                  <a:pt x="7335" y="14254"/>
                  <a:pt x="7411" y="14216"/>
                  <a:pt x="7449" y="14216"/>
                </a:cubicBezTo>
                <a:cubicBezTo>
                  <a:pt x="7487" y="14179"/>
                  <a:pt x="7487" y="14179"/>
                  <a:pt x="7487" y="14179"/>
                </a:cubicBezTo>
                <a:lnTo>
                  <a:pt x="7638" y="14065"/>
                </a:lnTo>
                <a:cubicBezTo>
                  <a:pt x="7638" y="14065"/>
                  <a:pt x="7638" y="14027"/>
                  <a:pt x="7638" y="13990"/>
                </a:cubicBezTo>
                <a:cubicBezTo>
                  <a:pt x="7638" y="13763"/>
                  <a:pt x="7487" y="13687"/>
                  <a:pt x="7373" y="13687"/>
                </a:cubicBezTo>
                <a:close/>
                <a:moveTo>
                  <a:pt x="77449" y="13759"/>
                </a:moveTo>
                <a:cubicBezTo>
                  <a:pt x="77231" y="13759"/>
                  <a:pt x="77166" y="13960"/>
                  <a:pt x="77166" y="14065"/>
                </a:cubicBezTo>
                <a:lnTo>
                  <a:pt x="77128" y="14103"/>
                </a:lnTo>
                <a:lnTo>
                  <a:pt x="77279" y="14254"/>
                </a:lnTo>
                <a:cubicBezTo>
                  <a:pt x="77506" y="14216"/>
                  <a:pt x="77657" y="14103"/>
                  <a:pt x="77657" y="13914"/>
                </a:cubicBezTo>
                <a:cubicBezTo>
                  <a:pt x="77657" y="13876"/>
                  <a:pt x="77657" y="13876"/>
                  <a:pt x="77657" y="13876"/>
                </a:cubicBezTo>
                <a:lnTo>
                  <a:pt x="77506" y="13763"/>
                </a:lnTo>
                <a:cubicBezTo>
                  <a:pt x="77486" y="13760"/>
                  <a:pt x="77467" y="13759"/>
                  <a:pt x="77449" y="13759"/>
                </a:cubicBezTo>
                <a:close/>
                <a:moveTo>
                  <a:pt x="12552" y="13602"/>
                </a:moveTo>
                <a:cubicBezTo>
                  <a:pt x="12438" y="13602"/>
                  <a:pt x="12350" y="13669"/>
                  <a:pt x="12288" y="13763"/>
                </a:cubicBezTo>
                <a:lnTo>
                  <a:pt x="12364" y="13838"/>
                </a:lnTo>
                <a:lnTo>
                  <a:pt x="12288" y="13838"/>
                </a:lnTo>
                <a:lnTo>
                  <a:pt x="12061" y="13914"/>
                </a:lnTo>
                <a:lnTo>
                  <a:pt x="12023" y="13914"/>
                </a:lnTo>
                <a:cubicBezTo>
                  <a:pt x="12023" y="13952"/>
                  <a:pt x="11986" y="14027"/>
                  <a:pt x="11986" y="14141"/>
                </a:cubicBezTo>
                <a:lnTo>
                  <a:pt x="12137" y="14254"/>
                </a:lnTo>
                <a:lnTo>
                  <a:pt x="12175" y="14254"/>
                </a:lnTo>
                <a:cubicBezTo>
                  <a:pt x="12250" y="14292"/>
                  <a:pt x="12288" y="14292"/>
                  <a:pt x="12402" y="14292"/>
                </a:cubicBezTo>
                <a:lnTo>
                  <a:pt x="12515" y="14216"/>
                </a:lnTo>
                <a:cubicBezTo>
                  <a:pt x="12515" y="14216"/>
                  <a:pt x="12515" y="14179"/>
                  <a:pt x="12515" y="14179"/>
                </a:cubicBezTo>
                <a:cubicBezTo>
                  <a:pt x="12553" y="14141"/>
                  <a:pt x="12591" y="14065"/>
                  <a:pt x="12553" y="13952"/>
                </a:cubicBezTo>
                <a:lnTo>
                  <a:pt x="12704" y="13876"/>
                </a:lnTo>
                <a:cubicBezTo>
                  <a:pt x="12704" y="13838"/>
                  <a:pt x="12742" y="13801"/>
                  <a:pt x="12742" y="13725"/>
                </a:cubicBezTo>
                <a:lnTo>
                  <a:pt x="12742" y="13687"/>
                </a:lnTo>
                <a:lnTo>
                  <a:pt x="12628" y="13611"/>
                </a:lnTo>
                <a:cubicBezTo>
                  <a:pt x="12602" y="13605"/>
                  <a:pt x="12576" y="13602"/>
                  <a:pt x="12552" y="13602"/>
                </a:cubicBezTo>
                <a:close/>
                <a:moveTo>
                  <a:pt x="37717" y="13898"/>
                </a:moveTo>
                <a:cubicBezTo>
                  <a:pt x="37686" y="13898"/>
                  <a:pt x="37652" y="13903"/>
                  <a:pt x="37619" y="13914"/>
                </a:cubicBezTo>
                <a:lnTo>
                  <a:pt x="37544" y="14027"/>
                </a:lnTo>
                <a:lnTo>
                  <a:pt x="37544" y="14216"/>
                </a:lnTo>
                <a:lnTo>
                  <a:pt x="37619" y="14330"/>
                </a:lnTo>
                <a:cubicBezTo>
                  <a:pt x="37674" y="14348"/>
                  <a:pt x="37720" y="14355"/>
                  <a:pt x="37759" y="14355"/>
                </a:cubicBezTo>
                <a:cubicBezTo>
                  <a:pt x="37882" y="14355"/>
                  <a:pt x="37940" y="14283"/>
                  <a:pt x="37997" y="14254"/>
                </a:cubicBezTo>
                <a:cubicBezTo>
                  <a:pt x="38073" y="14216"/>
                  <a:pt x="38111" y="14141"/>
                  <a:pt x="38111" y="14065"/>
                </a:cubicBezTo>
                <a:cubicBezTo>
                  <a:pt x="38111" y="13990"/>
                  <a:pt x="38035" y="13914"/>
                  <a:pt x="37959" y="13914"/>
                </a:cubicBezTo>
                <a:lnTo>
                  <a:pt x="37884" y="13952"/>
                </a:lnTo>
                <a:cubicBezTo>
                  <a:pt x="37857" y="13925"/>
                  <a:pt x="37793" y="13898"/>
                  <a:pt x="37717" y="13898"/>
                </a:cubicBezTo>
                <a:close/>
                <a:moveTo>
                  <a:pt x="71608" y="14065"/>
                </a:moveTo>
                <a:cubicBezTo>
                  <a:pt x="71495" y="14065"/>
                  <a:pt x="71381" y="14141"/>
                  <a:pt x="71381" y="14254"/>
                </a:cubicBezTo>
                <a:cubicBezTo>
                  <a:pt x="71381" y="14292"/>
                  <a:pt x="71419" y="14405"/>
                  <a:pt x="71570" y="14443"/>
                </a:cubicBezTo>
                <a:cubicBezTo>
                  <a:pt x="71608" y="14443"/>
                  <a:pt x="71646" y="14443"/>
                  <a:pt x="71722" y="14405"/>
                </a:cubicBezTo>
                <a:cubicBezTo>
                  <a:pt x="71722" y="14405"/>
                  <a:pt x="71873" y="14330"/>
                  <a:pt x="71873" y="14216"/>
                </a:cubicBezTo>
                <a:lnTo>
                  <a:pt x="71873" y="14179"/>
                </a:lnTo>
                <a:cubicBezTo>
                  <a:pt x="71835" y="14103"/>
                  <a:pt x="71722" y="14065"/>
                  <a:pt x="71608" y="14065"/>
                </a:cubicBezTo>
                <a:close/>
                <a:moveTo>
                  <a:pt x="10662" y="14103"/>
                </a:moveTo>
                <a:lnTo>
                  <a:pt x="10436" y="14179"/>
                </a:lnTo>
                <a:lnTo>
                  <a:pt x="10436" y="14330"/>
                </a:lnTo>
                <a:lnTo>
                  <a:pt x="10662" y="14443"/>
                </a:lnTo>
                <a:lnTo>
                  <a:pt x="10625" y="14443"/>
                </a:lnTo>
                <a:cubicBezTo>
                  <a:pt x="10625" y="14476"/>
                  <a:pt x="10681" y="14564"/>
                  <a:pt x="10817" y="14564"/>
                </a:cubicBezTo>
                <a:cubicBezTo>
                  <a:pt x="10839" y="14564"/>
                  <a:pt x="10863" y="14562"/>
                  <a:pt x="10889" y="14557"/>
                </a:cubicBezTo>
                <a:lnTo>
                  <a:pt x="11003" y="14443"/>
                </a:lnTo>
                <a:cubicBezTo>
                  <a:pt x="11003" y="14443"/>
                  <a:pt x="11003" y="14405"/>
                  <a:pt x="11003" y="14405"/>
                </a:cubicBezTo>
                <a:cubicBezTo>
                  <a:pt x="11003" y="14216"/>
                  <a:pt x="10814" y="14141"/>
                  <a:pt x="10738" y="14103"/>
                </a:cubicBezTo>
                <a:close/>
                <a:moveTo>
                  <a:pt x="77922" y="14216"/>
                </a:moveTo>
                <a:lnTo>
                  <a:pt x="77884" y="14254"/>
                </a:lnTo>
                <a:cubicBezTo>
                  <a:pt x="77809" y="14292"/>
                  <a:pt x="77695" y="14368"/>
                  <a:pt x="77695" y="14557"/>
                </a:cubicBezTo>
                <a:lnTo>
                  <a:pt x="77695" y="14594"/>
                </a:lnTo>
                <a:cubicBezTo>
                  <a:pt x="77771" y="14708"/>
                  <a:pt x="77847" y="14784"/>
                  <a:pt x="77998" y="14859"/>
                </a:cubicBezTo>
                <a:lnTo>
                  <a:pt x="78149" y="14821"/>
                </a:lnTo>
                <a:cubicBezTo>
                  <a:pt x="78262" y="14746"/>
                  <a:pt x="78338" y="14594"/>
                  <a:pt x="78338" y="14481"/>
                </a:cubicBezTo>
                <a:cubicBezTo>
                  <a:pt x="78338" y="14368"/>
                  <a:pt x="78262" y="14216"/>
                  <a:pt x="77998" y="14216"/>
                </a:cubicBezTo>
                <a:close/>
                <a:moveTo>
                  <a:pt x="5332" y="14594"/>
                </a:moveTo>
                <a:lnTo>
                  <a:pt x="5142" y="14670"/>
                </a:lnTo>
                <a:cubicBezTo>
                  <a:pt x="5067" y="14670"/>
                  <a:pt x="4953" y="14746"/>
                  <a:pt x="5029" y="14935"/>
                </a:cubicBezTo>
                <a:lnTo>
                  <a:pt x="5142" y="15010"/>
                </a:lnTo>
                <a:cubicBezTo>
                  <a:pt x="5218" y="15010"/>
                  <a:pt x="5332" y="15010"/>
                  <a:pt x="5369" y="14973"/>
                </a:cubicBezTo>
                <a:cubicBezTo>
                  <a:pt x="5407" y="14935"/>
                  <a:pt x="5445" y="14859"/>
                  <a:pt x="5445" y="14784"/>
                </a:cubicBezTo>
                <a:cubicBezTo>
                  <a:pt x="5445" y="14708"/>
                  <a:pt x="5407" y="14632"/>
                  <a:pt x="5332" y="14594"/>
                </a:cubicBezTo>
                <a:close/>
                <a:moveTo>
                  <a:pt x="53423" y="14594"/>
                </a:moveTo>
                <a:cubicBezTo>
                  <a:pt x="53309" y="14708"/>
                  <a:pt x="53309" y="14897"/>
                  <a:pt x="53423" y="14973"/>
                </a:cubicBezTo>
                <a:cubicBezTo>
                  <a:pt x="53450" y="14999"/>
                  <a:pt x="53495" y="15026"/>
                  <a:pt x="53573" y="15026"/>
                </a:cubicBezTo>
                <a:cubicBezTo>
                  <a:pt x="53605" y="15026"/>
                  <a:pt x="53643" y="15021"/>
                  <a:pt x="53687" y="15010"/>
                </a:cubicBezTo>
                <a:lnTo>
                  <a:pt x="53801" y="14935"/>
                </a:lnTo>
                <a:cubicBezTo>
                  <a:pt x="53801" y="14897"/>
                  <a:pt x="53763" y="14859"/>
                  <a:pt x="53801" y="14859"/>
                </a:cubicBezTo>
                <a:cubicBezTo>
                  <a:pt x="53801" y="14708"/>
                  <a:pt x="53687" y="14594"/>
                  <a:pt x="53536" y="14594"/>
                </a:cubicBezTo>
                <a:close/>
                <a:moveTo>
                  <a:pt x="629" y="14806"/>
                </a:moveTo>
                <a:cubicBezTo>
                  <a:pt x="596" y="14806"/>
                  <a:pt x="563" y="14810"/>
                  <a:pt x="530" y="14821"/>
                </a:cubicBezTo>
                <a:cubicBezTo>
                  <a:pt x="379" y="14859"/>
                  <a:pt x="303" y="14973"/>
                  <a:pt x="303" y="15124"/>
                </a:cubicBezTo>
                <a:lnTo>
                  <a:pt x="417" y="15237"/>
                </a:lnTo>
                <a:cubicBezTo>
                  <a:pt x="568" y="15237"/>
                  <a:pt x="719" y="15237"/>
                  <a:pt x="795" y="15162"/>
                </a:cubicBezTo>
                <a:cubicBezTo>
                  <a:pt x="832" y="15124"/>
                  <a:pt x="870" y="15086"/>
                  <a:pt x="870" y="14973"/>
                </a:cubicBezTo>
                <a:cubicBezTo>
                  <a:pt x="870" y="14973"/>
                  <a:pt x="870" y="14973"/>
                  <a:pt x="870" y="14935"/>
                </a:cubicBezTo>
                <a:lnTo>
                  <a:pt x="832" y="14859"/>
                </a:lnTo>
                <a:cubicBezTo>
                  <a:pt x="779" y="14832"/>
                  <a:pt x="707" y="14806"/>
                  <a:pt x="629" y="14806"/>
                </a:cubicBezTo>
                <a:close/>
                <a:moveTo>
                  <a:pt x="22912" y="14784"/>
                </a:moveTo>
                <a:cubicBezTo>
                  <a:pt x="22836" y="14784"/>
                  <a:pt x="22723" y="14821"/>
                  <a:pt x="22723" y="15010"/>
                </a:cubicBezTo>
                <a:lnTo>
                  <a:pt x="22723" y="15086"/>
                </a:lnTo>
                <a:lnTo>
                  <a:pt x="22799" y="15199"/>
                </a:lnTo>
                <a:cubicBezTo>
                  <a:pt x="22855" y="15237"/>
                  <a:pt x="22912" y="15247"/>
                  <a:pt x="22959" y="15247"/>
                </a:cubicBezTo>
                <a:cubicBezTo>
                  <a:pt x="23007" y="15247"/>
                  <a:pt x="23044" y="15237"/>
                  <a:pt x="23063" y="15237"/>
                </a:cubicBezTo>
                <a:cubicBezTo>
                  <a:pt x="23139" y="15162"/>
                  <a:pt x="23177" y="15086"/>
                  <a:pt x="23177" y="15010"/>
                </a:cubicBezTo>
                <a:cubicBezTo>
                  <a:pt x="23177" y="14935"/>
                  <a:pt x="23139" y="14859"/>
                  <a:pt x="23101" y="14821"/>
                </a:cubicBezTo>
                <a:cubicBezTo>
                  <a:pt x="23025" y="14784"/>
                  <a:pt x="22950" y="14784"/>
                  <a:pt x="22912" y="14784"/>
                </a:cubicBezTo>
                <a:close/>
                <a:moveTo>
                  <a:pt x="84432" y="14881"/>
                </a:moveTo>
                <a:cubicBezTo>
                  <a:pt x="84409" y="14881"/>
                  <a:pt x="84383" y="14886"/>
                  <a:pt x="84349" y="14897"/>
                </a:cubicBezTo>
                <a:lnTo>
                  <a:pt x="84236" y="15010"/>
                </a:lnTo>
                <a:lnTo>
                  <a:pt x="84236" y="15124"/>
                </a:lnTo>
                <a:lnTo>
                  <a:pt x="84349" y="15237"/>
                </a:lnTo>
                <a:cubicBezTo>
                  <a:pt x="84387" y="15237"/>
                  <a:pt x="84425" y="15275"/>
                  <a:pt x="84463" y="15275"/>
                </a:cubicBezTo>
                <a:lnTo>
                  <a:pt x="84652" y="15124"/>
                </a:lnTo>
                <a:cubicBezTo>
                  <a:pt x="84652" y="15048"/>
                  <a:pt x="84652" y="14973"/>
                  <a:pt x="84538" y="14935"/>
                </a:cubicBezTo>
                <a:cubicBezTo>
                  <a:pt x="84512" y="14908"/>
                  <a:pt x="84485" y="14881"/>
                  <a:pt x="84432" y="14881"/>
                </a:cubicBezTo>
                <a:close/>
                <a:moveTo>
                  <a:pt x="71480" y="14995"/>
                </a:moveTo>
                <a:cubicBezTo>
                  <a:pt x="71413" y="14995"/>
                  <a:pt x="71359" y="15021"/>
                  <a:pt x="71306" y="15048"/>
                </a:cubicBezTo>
                <a:cubicBezTo>
                  <a:pt x="71230" y="15124"/>
                  <a:pt x="71230" y="15199"/>
                  <a:pt x="71230" y="15313"/>
                </a:cubicBezTo>
                <a:lnTo>
                  <a:pt x="71344" y="15426"/>
                </a:lnTo>
                <a:cubicBezTo>
                  <a:pt x="71400" y="15445"/>
                  <a:pt x="71448" y="15455"/>
                  <a:pt x="71490" y="15455"/>
                </a:cubicBezTo>
                <a:cubicBezTo>
                  <a:pt x="71533" y="15455"/>
                  <a:pt x="71570" y="15445"/>
                  <a:pt x="71608" y="15426"/>
                </a:cubicBezTo>
                <a:cubicBezTo>
                  <a:pt x="71684" y="15351"/>
                  <a:pt x="71684" y="15237"/>
                  <a:pt x="71684" y="15199"/>
                </a:cubicBezTo>
                <a:cubicBezTo>
                  <a:pt x="71684" y="15162"/>
                  <a:pt x="71684" y="15124"/>
                  <a:pt x="71684" y="15086"/>
                </a:cubicBezTo>
                <a:lnTo>
                  <a:pt x="71570" y="15010"/>
                </a:lnTo>
                <a:cubicBezTo>
                  <a:pt x="71537" y="14999"/>
                  <a:pt x="71507" y="14995"/>
                  <a:pt x="71480" y="14995"/>
                </a:cubicBezTo>
                <a:close/>
                <a:moveTo>
                  <a:pt x="13876" y="15237"/>
                </a:moveTo>
                <a:cubicBezTo>
                  <a:pt x="13687" y="15275"/>
                  <a:pt x="13574" y="15313"/>
                  <a:pt x="13498" y="15426"/>
                </a:cubicBezTo>
                <a:lnTo>
                  <a:pt x="13649" y="15577"/>
                </a:lnTo>
                <a:lnTo>
                  <a:pt x="13725" y="15577"/>
                </a:lnTo>
                <a:cubicBezTo>
                  <a:pt x="13763" y="15577"/>
                  <a:pt x="13810" y="15587"/>
                  <a:pt x="13852" y="15587"/>
                </a:cubicBezTo>
                <a:cubicBezTo>
                  <a:pt x="13895" y="15587"/>
                  <a:pt x="13933" y="15577"/>
                  <a:pt x="13952" y="15540"/>
                </a:cubicBezTo>
                <a:cubicBezTo>
                  <a:pt x="13989" y="15502"/>
                  <a:pt x="14027" y="15464"/>
                  <a:pt x="14027" y="15426"/>
                </a:cubicBezTo>
                <a:cubicBezTo>
                  <a:pt x="14027" y="15388"/>
                  <a:pt x="14027" y="15351"/>
                  <a:pt x="14027" y="15351"/>
                </a:cubicBezTo>
                <a:lnTo>
                  <a:pt x="13876" y="15237"/>
                </a:lnTo>
                <a:close/>
                <a:moveTo>
                  <a:pt x="58760" y="15448"/>
                </a:moveTo>
                <a:cubicBezTo>
                  <a:pt x="58738" y="15448"/>
                  <a:pt x="58711" y="15453"/>
                  <a:pt x="58678" y="15464"/>
                </a:cubicBezTo>
                <a:lnTo>
                  <a:pt x="58565" y="15577"/>
                </a:lnTo>
                <a:lnTo>
                  <a:pt x="58565" y="15691"/>
                </a:lnTo>
                <a:lnTo>
                  <a:pt x="58678" y="15804"/>
                </a:lnTo>
                <a:cubicBezTo>
                  <a:pt x="58716" y="15804"/>
                  <a:pt x="58754" y="15842"/>
                  <a:pt x="58791" y="15842"/>
                </a:cubicBezTo>
                <a:lnTo>
                  <a:pt x="58981" y="15691"/>
                </a:lnTo>
                <a:cubicBezTo>
                  <a:pt x="58981" y="15615"/>
                  <a:pt x="58981" y="15540"/>
                  <a:pt x="58867" y="15502"/>
                </a:cubicBezTo>
                <a:cubicBezTo>
                  <a:pt x="58840" y="15475"/>
                  <a:pt x="58814" y="15448"/>
                  <a:pt x="58760" y="15448"/>
                </a:cubicBezTo>
                <a:close/>
                <a:moveTo>
                  <a:pt x="74482" y="15351"/>
                </a:moveTo>
                <a:cubicBezTo>
                  <a:pt x="74179" y="15388"/>
                  <a:pt x="74141" y="15540"/>
                  <a:pt x="74141" y="15615"/>
                </a:cubicBezTo>
                <a:cubicBezTo>
                  <a:pt x="74141" y="15653"/>
                  <a:pt x="74179" y="15729"/>
                  <a:pt x="74179" y="15767"/>
                </a:cubicBezTo>
                <a:lnTo>
                  <a:pt x="74293" y="15842"/>
                </a:lnTo>
                <a:cubicBezTo>
                  <a:pt x="74406" y="15842"/>
                  <a:pt x="74482" y="15842"/>
                  <a:pt x="74557" y="15804"/>
                </a:cubicBezTo>
                <a:cubicBezTo>
                  <a:pt x="74633" y="15729"/>
                  <a:pt x="74633" y="15615"/>
                  <a:pt x="74633" y="15540"/>
                </a:cubicBezTo>
                <a:cubicBezTo>
                  <a:pt x="74633" y="15540"/>
                  <a:pt x="74633" y="15502"/>
                  <a:pt x="74633" y="15464"/>
                </a:cubicBezTo>
                <a:lnTo>
                  <a:pt x="74482" y="15351"/>
                </a:lnTo>
                <a:close/>
                <a:moveTo>
                  <a:pt x="70989" y="15562"/>
                </a:moveTo>
                <a:cubicBezTo>
                  <a:pt x="70924" y="15562"/>
                  <a:pt x="70879" y="15589"/>
                  <a:pt x="70852" y="15615"/>
                </a:cubicBezTo>
                <a:cubicBezTo>
                  <a:pt x="70776" y="15653"/>
                  <a:pt x="70739" y="15691"/>
                  <a:pt x="70739" y="15804"/>
                </a:cubicBezTo>
                <a:lnTo>
                  <a:pt x="70739" y="15842"/>
                </a:lnTo>
                <a:lnTo>
                  <a:pt x="70890" y="15956"/>
                </a:lnTo>
                <a:lnTo>
                  <a:pt x="71079" y="15956"/>
                </a:lnTo>
                <a:lnTo>
                  <a:pt x="71192" y="15842"/>
                </a:lnTo>
                <a:lnTo>
                  <a:pt x="71192" y="15691"/>
                </a:lnTo>
                <a:lnTo>
                  <a:pt x="71079" y="15577"/>
                </a:lnTo>
                <a:cubicBezTo>
                  <a:pt x="71046" y="15566"/>
                  <a:pt x="71016" y="15562"/>
                  <a:pt x="70989" y="15562"/>
                </a:cubicBezTo>
                <a:close/>
                <a:moveTo>
                  <a:pt x="60045" y="15534"/>
                </a:moveTo>
                <a:cubicBezTo>
                  <a:pt x="59995" y="15534"/>
                  <a:pt x="59948" y="15556"/>
                  <a:pt x="59926" y="15577"/>
                </a:cubicBezTo>
                <a:lnTo>
                  <a:pt x="59850" y="15615"/>
                </a:lnTo>
                <a:cubicBezTo>
                  <a:pt x="59774" y="15767"/>
                  <a:pt x="59888" y="15993"/>
                  <a:pt x="60077" y="15993"/>
                </a:cubicBezTo>
                <a:cubicBezTo>
                  <a:pt x="60096" y="16003"/>
                  <a:pt x="60115" y="16008"/>
                  <a:pt x="60134" y="16008"/>
                </a:cubicBezTo>
                <a:cubicBezTo>
                  <a:pt x="60190" y="16008"/>
                  <a:pt x="60247" y="15965"/>
                  <a:pt x="60304" y="15880"/>
                </a:cubicBezTo>
                <a:lnTo>
                  <a:pt x="60153" y="15729"/>
                </a:lnTo>
                <a:lnTo>
                  <a:pt x="60190" y="15729"/>
                </a:lnTo>
                <a:cubicBezTo>
                  <a:pt x="60228" y="15767"/>
                  <a:pt x="60228" y="15767"/>
                  <a:pt x="60228" y="15767"/>
                </a:cubicBezTo>
                <a:lnTo>
                  <a:pt x="60228" y="15729"/>
                </a:lnTo>
                <a:cubicBezTo>
                  <a:pt x="60228" y="15691"/>
                  <a:pt x="60228" y="15615"/>
                  <a:pt x="60153" y="15577"/>
                </a:cubicBezTo>
                <a:cubicBezTo>
                  <a:pt x="60121" y="15546"/>
                  <a:pt x="60082" y="15534"/>
                  <a:pt x="60045" y="15534"/>
                </a:cubicBezTo>
                <a:close/>
                <a:moveTo>
                  <a:pt x="75238" y="15729"/>
                </a:moveTo>
                <a:lnTo>
                  <a:pt x="75011" y="15842"/>
                </a:lnTo>
                <a:lnTo>
                  <a:pt x="75011" y="15956"/>
                </a:lnTo>
                <a:lnTo>
                  <a:pt x="75087" y="16031"/>
                </a:lnTo>
                <a:cubicBezTo>
                  <a:pt x="75113" y="16058"/>
                  <a:pt x="75159" y="16085"/>
                  <a:pt x="75223" y="16085"/>
                </a:cubicBezTo>
                <a:cubicBezTo>
                  <a:pt x="75250" y="16085"/>
                  <a:pt x="75280" y="16080"/>
                  <a:pt x="75313" y="16069"/>
                </a:cubicBezTo>
                <a:cubicBezTo>
                  <a:pt x="75389" y="16069"/>
                  <a:pt x="75465" y="15993"/>
                  <a:pt x="75465" y="15918"/>
                </a:cubicBezTo>
                <a:lnTo>
                  <a:pt x="75351" y="15767"/>
                </a:lnTo>
                <a:cubicBezTo>
                  <a:pt x="75313" y="15767"/>
                  <a:pt x="75276" y="15767"/>
                  <a:pt x="75238" y="15729"/>
                </a:cubicBezTo>
                <a:close/>
                <a:moveTo>
                  <a:pt x="49869" y="15880"/>
                </a:moveTo>
                <a:lnTo>
                  <a:pt x="49755" y="15918"/>
                </a:lnTo>
                <a:cubicBezTo>
                  <a:pt x="49642" y="16031"/>
                  <a:pt x="49680" y="16258"/>
                  <a:pt x="49718" y="16371"/>
                </a:cubicBezTo>
                <a:lnTo>
                  <a:pt x="49944" y="16371"/>
                </a:lnTo>
                <a:cubicBezTo>
                  <a:pt x="50020" y="16334"/>
                  <a:pt x="50058" y="16182"/>
                  <a:pt x="50058" y="16107"/>
                </a:cubicBezTo>
                <a:cubicBezTo>
                  <a:pt x="50058" y="15956"/>
                  <a:pt x="49982" y="15880"/>
                  <a:pt x="49869" y="15880"/>
                </a:cubicBezTo>
                <a:close/>
                <a:moveTo>
                  <a:pt x="67903" y="15965"/>
                </a:moveTo>
                <a:cubicBezTo>
                  <a:pt x="67865" y="15965"/>
                  <a:pt x="67828" y="15974"/>
                  <a:pt x="67790" y="15993"/>
                </a:cubicBezTo>
                <a:cubicBezTo>
                  <a:pt x="67638" y="16031"/>
                  <a:pt x="67638" y="16258"/>
                  <a:pt x="67752" y="16334"/>
                </a:cubicBezTo>
                <a:cubicBezTo>
                  <a:pt x="67790" y="16371"/>
                  <a:pt x="67828" y="16371"/>
                  <a:pt x="67903" y="16371"/>
                </a:cubicBezTo>
                <a:lnTo>
                  <a:pt x="67941" y="16296"/>
                </a:lnTo>
                <a:lnTo>
                  <a:pt x="67903" y="16296"/>
                </a:lnTo>
                <a:lnTo>
                  <a:pt x="68054" y="16182"/>
                </a:lnTo>
                <a:lnTo>
                  <a:pt x="68054" y="16107"/>
                </a:lnTo>
                <a:lnTo>
                  <a:pt x="68017" y="15993"/>
                </a:lnTo>
                <a:cubicBezTo>
                  <a:pt x="67979" y="15974"/>
                  <a:pt x="67941" y="15965"/>
                  <a:pt x="67903" y="15965"/>
                </a:cubicBezTo>
                <a:close/>
                <a:moveTo>
                  <a:pt x="3456" y="15979"/>
                </a:moveTo>
                <a:cubicBezTo>
                  <a:pt x="3426" y="15979"/>
                  <a:pt x="3396" y="15983"/>
                  <a:pt x="3366" y="15993"/>
                </a:cubicBezTo>
                <a:cubicBezTo>
                  <a:pt x="3252" y="16069"/>
                  <a:pt x="3176" y="16182"/>
                  <a:pt x="3214" y="16334"/>
                </a:cubicBezTo>
                <a:lnTo>
                  <a:pt x="3328" y="16409"/>
                </a:lnTo>
                <a:cubicBezTo>
                  <a:pt x="3441" y="16409"/>
                  <a:pt x="3555" y="16409"/>
                  <a:pt x="3630" y="16371"/>
                </a:cubicBezTo>
                <a:cubicBezTo>
                  <a:pt x="3668" y="16334"/>
                  <a:pt x="3706" y="16258"/>
                  <a:pt x="3706" y="16182"/>
                </a:cubicBezTo>
                <a:lnTo>
                  <a:pt x="3706" y="16145"/>
                </a:lnTo>
                <a:lnTo>
                  <a:pt x="3668" y="16069"/>
                </a:lnTo>
                <a:cubicBezTo>
                  <a:pt x="3613" y="16014"/>
                  <a:pt x="3537" y="15979"/>
                  <a:pt x="3456" y="15979"/>
                </a:cubicBezTo>
                <a:close/>
                <a:moveTo>
                  <a:pt x="38942" y="16069"/>
                </a:moveTo>
                <a:cubicBezTo>
                  <a:pt x="38829" y="16069"/>
                  <a:pt x="38716" y="16145"/>
                  <a:pt x="38678" y="16296"/>
                </a:cubicBezTo>
                <a:lnTo>
                  <a:pt x="38791" y="16409"/>
                </a:lnTo>
                <a:cubicBezTo>
                  <a:pt x="38836" y="16420"/>
                  <a:pt x="38873" y="16425"/>
                  <a:pt x="38907" y="16425"/>
                </a:cubicBezTo>
                <a:cubicBezTo>
                  <a:pt x="38987" y="16425"/>
                  <a:pt x="39040" y="16398"/>
                  <a:pt x="39094" y="16371"/>
                </a:cubicBezTo>
                <a:lnTo>
                  <a:pt x="39132" y="16258"/>
                </a:lnTo>
                <a:cubicBezTo>
                  <a:pt x="39132" y="16182"/>
                  <a:pt x="39056" y="16107"/>
                  <a:pt x="38942" y="16069"/>
                </a:cubicBezTo>
                <a:close/>
                <a:moveTo>
                  <a:pt x="12061" y="15880"/>
                </a:moveTo>
                <a:lnTo>
                  <a:pt x="11910" y="15956"/>
                </a:lnTo>
                <a:cubicBezTo>
                  <a:pt x="11834" y="15956"/>
                  <a:pt x="11759" y="15918"/>
                  <a:pt x="11683" y="15918"/>
                </a:cubicBezTo>
                <a:cubicBezTo>
                  <a:pt x="11645" y="15956"/>
                  <a:pt x="11570" y="15956"/>
                  <a:pt x="11532" y="16031"/>
                </a:cubicBezTo>
                <a:lnTo>
                  <a:pt x="11645" y="16182"/>
                </a:lnTo>
                <a:cubicBezTo>
                  <a:pt x="11645" y="16220"/>
                  <a:pt x="11645" y="16220"/>
                  <a:pt x="11645" y="16220"/>
                </a:cubicBezTo>
                <a:cubicBezTo>
                  <a:pt x="11683" y="16296"/>
                  <a:pt x="11721" y="16371"/>
                  <a:pt x="11797" y="16409"/>
                </a:cubicBezTo>
                <a:cubicBezTo>
                  <a:pt x="11834" y="16428"/>
                  <a:pt x="11872" y="16438"/>
                  <a:pt x="11915" y="16438"/>
                </a:cubicBezTo>
                <a:cubicBezTo>
                  <a:pt x="11957" y="16438"/>
                  <a:pt x="12005" y="16428"/>
                  <a:pt x="12061" y="16409"/>
                </a:cubicBezTo>
                <a:lnTo>
                  <a:pt x="12137" y="16296"/>
                </a:lnTo>
                <a:cubicBezTo>
                  <a:pt x="12137" y="16258"/>
                  <a:pt x="12175" y="16258"/>
                  <a:pt x="12175" y="16220"/>
                </a:cubicBezTo>
                <a:cubicBezTo>
                  <a:pt x="12212" y="16182"/>
                  <a:pt x="12212" y="16107"/>
                  <a:pt x="12212" y="16069"/>
                </a:cubicBezTo>
                <a:cubicBezTo>
                  <a:pt x="12212" y="15993"/>
                  <a:pt x="12175" y="15918"/>
                  <a:pt x="12061" y="15880"/>
                </a:cubicBezTo>
                <a:close/>
                <a:moveTo>
                  <a:pt x="26012" y="16145"/>
                </a:moveTo>
                <a:cubicBezTo>
                  <a:pt x="25937" y="16145"/>
                  <a:pt x="25672" y="16145"/>
                  <a:pt x="25748" y="16371"/>
                </a:cubicBezTo>
                <a:lnTo>
                  <a:pt x="25861" y="16485"/>
                </a:lnTo>
                <a:lnTo>
                  <a:pt x="25974" y="16485"/>
                </a:lnTo>
                <a:lnTo>
                  <a:pt x="26126" y="16371"/>
                </a:lnTo>
                <a:cubicBezTo>
                  <a:pt x="26164" y="16334"/>
                  <a:pt x="26164" y="16334"/>
                  <a:pt x="26201" y="16258"/>
                </a:cubicBezTo>
                <a:lnTo>
                  <a:pt x="26012" y="16145"/>
                </a:lnTo>
                <a:close/>
                <a:moveTo>
                  <a:pt x="37581" y="16334"/>
                </a:moveTo>
                <a:cubicBezTo>
                  <a:pt x="37468" y="16334"/>
                  <a:pt x="37392" y="16409"/>
                  <a:pt x="37355" y="16485"/>
                </a:cubicBezTo>
                <a:lnTo>
                  <a:pt x="37468" y="16598"/>
                </a:lnTo>
                <a:cubicBezTo>
                  <a:pt x="37506" y="16636"/>
                  <a:pt x="37506" y="16636"/>
                  <a:pt x="37544" y="16674"/>
                </a:cubicBezTo>
                <a:cubicBezTo>
                  <a:pt x="37581" y="16674"/>
                  <a:pt x="37657" y="16712"/>
                  <a:pt x="37695" y="16712"/>
                </a:cubicBezTo>
                <a:lnTo>
                  <a:pt x="37884" y="16636"/>
                </a:lnTo>
                <a:lnTo>
                  <a:pt x="37884" y="16598"/>
                </a:lnTo>
                <a:cubicBezTo>
                  <a:pt x="37884" y="16447"/>
                  <a:pt x="37733" y="16334"/>
                  <a:pt x="37581" y="16334"/>
                </a:cubicBezTo>
                <a:close/>
                <a:moveTo>
                  <a:pt x="25682" y="16545"/>
                </a:moveTo>
                <a:cubicBezTo>
                  <a:pt x="25631" y="16545"/>
                  <a:pt x="25585" y="16572"/>
                  <a:pt x="25559" y="16598"/>
                </a:cubicBezTo>
                <a:cubicBezTo>
                  <a:pt x="25521" y="16636"/>
                  <a:pt x="25483" y="16712"/>
                  <a:pt x="25483" y="16825"/>
                </a:cubicBezTo>
                <a:lnTo>
                  <a:pt x="25634" y="16939"/>
                </a:lnTo>
                <a:lnTo>
                  <a:pt x="25748" y="16939"/>
                </a:lnTo>
                <a:lnTo>
                  <a:pt x="25899" y="16825"/>
                </a:lnTo>
                <a:lnTo>
                  <a:pt x="25899" y="16674"/>
                </a:lnTo>
                <a:lnTo>
                  <a:pt x="25748" y="16560"/>
                </a:lnTo>
                <a:cubicBezTo>
                  <a:pt x="25725" y="16549"/>
                  <a:pt x="25703" y="16545"/>
                  <a:pt x="25682" y="16545"/>
                </a:cubicBezTo>
                <a:close/>
                <a:moveTo>
                  <a:pt x="53725" y="16598"/>
                </a:moveTo>
                <a:lnTo>
                  <a:pt x="53574" y="16712"/>
                </a:lnTo>
                <a:cubicBezTo>
                  <a:pt x="53574" y="16750"/>
                  <a:pt x="53574" y="16750"/>
                  <a:pt x="53574" y="16750"/>
                </a:cubicBezTo>
                <a:cubicBezTo>
                  <a:pt x="53574" y="16825"/>
                  <a:pt x="53574" y="16976"/>
                  <a:pt x="53763" y="16976"/>
                </a:cubicBezTo>
                <a:lnTo>
                  <a:pt x="53914" y="16863"/>
                </a:lnTo>
                <a:cubicBezTo>
                  <a:pt x="53952" y="16825"/>
                  <a:pt x="53990" y="16787"/>
                  <a:pt x="54028" y="16750"/>
                </a:cubicBezTo>
                <a:lnTo>
                  <a:pt x="53876" y="16598"/>
                </a:lnTo>
                <a:close/>
                <a:moveTo>
                  <a:pt x="9377" y="16636"/>
                </a:moveTo>
                <a:lnTo>
                  <a:pt x="9226" y="16750"/>
                </a:lnTo>
                <a:cubicBezTo>
                  <a:pt x="9226" y="16750"/>
                  <a:pt x="9188" y="16787"/>
                  <a:pt x="9150" y="16825"/>
                </a:cubicBezTo>
                <a:lnTo>
                  <a:pt x="9263" y="16976"/>
                </a:lnTo>
                <a:cubicBezTo>
                  <a:pt x="9301" y="17014"/>
                  <a:pt x="9339" y="17014"/>
                  <a:pt x="9377" y="17014"/>
                </a:cubicBezTo>
                <a:lnTo>
                  <a:pt x="9566" y="16939"/>
                </a:lnTo>
                <a:cubicBezTo>
                  <a:pt x="9566" y="16901"/>
                  <a:pt x="9604" y="16901"/>
                  <a:pt x="9604" y="16825"/>
                </a:cubicBezTo>
                <a:lnTo>
                  <a:pt x="9490" y="16712"/>
                </a:lnTo>
                <a:cubicBezTo>
                  <a:pt x="9490" y="16674"/>
                  <a:pt x="9453" y="16674"/>
                  <a:pt x="9377" y="16636"/>
                </a:cubicBezTo>
                <a:close/>
                <a:moveTo>
                  <a:pt x="2118" y="16674"/>
                </a:moveTo>
                <a:cubicBezTo>
                  <a:pt x="2042" y="16674"/>
                  <a:pt x="1967" y="16712"/>
                  <a:pt x="1929" y="16787"/>
                </a:cubicBezTo>
                <a:lnTo>
                  <a:pt x="2080" y="16939"/>
                </a:lnTo>
                <a:cubicBezTo>
                  <a:pt x="2042" y="16939"/>
                  <a:pt x="2004" y="16901"/>
                  <a:pt x="2004" y="16901"/>
                </a:cubicBezTo>
                <a:lnTo>
                  <a:pt x="2004" y="16901"/>
                </a:lnTo>
                <a:cubicBezTo>
                  <a:pt x="2004" y="16939"/>
                  <a:pt x="2042" y="17052"/>
                  <a:pt x="2156" y="17090"/>
                </a:cubicBezTo>
                <a:lnTo>
                  <a:pt x="2231" y="17090"/>
                </a:lnTo>
                <a:cubicBezTo>
                  <a:pt x="2307" y="17052"/>
                  <a:pt x="2383" y="16976"/>
                  <a:pt x="2383" y="16901"/>
                </a:cubicBezTo>
                <a:cubicBezTo>
                  <a:pt x="2383" y="16787"/>
                  <a:pt x="2269" y="16674"/>
                  <a:pt x="2118" y="16674"/>
                </a:cubicBezTo>
                <a:close/>
                <a:moveTo>
                  <a:pt x="76334" y="16901"/>
                </a:moveTo>
                <a:cubicBezTo>
                  <a:pt x="76259" y="16901"/>
                  <a:pt x="76145" y="16901"/>
                  <a:pt x="76070" y="16976"/>
                </a:cubicBezTo>
                <a:cubicBezTo>
                  <a:pt x="75881" y="17090"/>
                  <a:pt x="75918" y="17279"/>
                  <a:pt x="76070" y="17354"/>
                </a:cubicBezTo>
                <a:lnTo>
                  <a:pt x="76259" y="17241"/>
                </a:lnTo>
                <a:lnTo>
                  <a:pt x="76259" y="17241"/>
                </a:lnTo>
                <a:cubicBezTo>
                  <a:pt x="76259" y="17279"/>
                  <a:pt x="76221" y="17279"/>
                  <a:pt x="76259" y="17279"/>
                </a:cubicBezTo>
                <a:cubicBezTo>
                  <a:pt x="76296" y="17279"/>
                  <a:pt x="76485" y="17241"/>
                  <a:pt x="76485" y="17090"/>
                </a:cubicBezTo>
                <a:cubicBezTo>
                  <a:pt x="76485" y="17052"/>
                  <a:pt x="76448" y="17014"/>
                  <a:pt x="76448" y="16976"/>
                </a:cubicBezTo>
                <a:lnTo>
                  <a:pt x="76334" y="16901"/>
                </a:lnTo>
                <a:close/>
                <a:moveTo>
                  <a:pt x="67374" y="17052"/>
                </a:moveTo>
                <a:lnTo>
                  <a:pt x="67260" y="17203"/>
                </a:lnTo>
                <a:cubicBezTo>
                  <a:pt x="67260" y="17203"/>
                  <a:pt x="67260" y="17203"/>
                  <a:pt x="67260" y="17241"/>
                </a:cubicBezTo>
                <a:cubicBezTo>
                  <a:pt x="67260" y="17279"/>
                  <a:pt x="67260" y="17430"/>
                  <a:pt x="67449" y="17430"/>
                </a:cubicBezTo>
                <a:lnTo>
                  <a:pt x="67601" y="17317"/>
                </a:lnTo>
                <a:cubicBezTo>
                  <a:pt x="67638" y="17317"/>
                  <a:pt x="67676" y="17279"/>
                  <a:pt x="67714" y="17203"/>
                </a:cubicBezTo>
                <a:lnTo>
                  <a:pt x="67563" y="17052"/>
                </a:lnTo>
                <a:close/>
                <a:moveTo>
                  <a:pt x="4878" y="17052"/>
                </a:moveTo>
                <a:lnTo>
                  <a:pt x="4764" y="17165"/>
                </a:lnTo>
                <a:lnTo>
                  <a:pt x="4764" y="17317"/>
                </a:lnTo>
                <a:lnTo>
                  <a:pt x="4802" y="17392"/>
                </a:lnTo>
                <a:cubicBezTo>
                  <a:pt x="4865" y="17476"/>
                  <a:pt x="4939" y="17502"/>
                  <a:pt x="5006" y="17502"/>
                </a:cubicBezTo>
                <a:cubicBezTo>
                  <a:pt x="5060" y="17502"/>
                  <a:pt x="5109" y="17485"/>
                  <a:pt x="5142" y="17468"/>
                </a:cubicBezTo>
                <a:lnTo>
                  <a:pt x="5407" y="17392"/>
                </a:lnTo>
                <a:cubicBezTo>
                  <a:pt x="5407" y="17279"/>
                  <a:pt x="5369" y="17203"/>
                  <a:pt x="5294" y="17128"/>
                </a:cubicBezTo>
                <a:cubicBezTo>
                  <a:pt x="5180" y="17052"/>
                  <a:pt x="5067" y="17052"/>
                  <a:pt x="4878" y="17052"/>
                </a:cubicBezTo>
                <a:close/>
                <a:moveTo>
                  <a:pt x="64311" y="17052"/>
                </a:moveTo>
                <a:lnTo>
                  <a:pt x="64236" y="17165"/>
                </a:lnTo>
                <a:cubicBezTo>
                  <a:pt x="64198" y="17203"/>
                  <a:pt x="64085" y="17279"/>
                  <a:pt x="64122" y="17430"/>
                </a:cubicBezTo>
                <a:lnTo>
                  <a:pt x="64198" y="17506"/>
                </a:lnTo>
                <a:cubicBezTo>
                  <a:pt x="64274" y="17506"/>
                  <a:pt x="64349" y="17506"/>
                  <a:pt x="64425" y="17468"/>
                </a:cubicBezTo>
                <a:cubicBezTo>
                  <a:pt x="64500" y="17430"/>
                  <a:pt x="64538" y="17317"/>
                  <a:pt x="64538" y="17241"/>
                </a:cubicBezTo>
                <a:cubicBezTo>
                  <a:pt x="64538" y="17128"/>
                  <a:pt x="64500" y="17090"/>
                  <a:pt x="64463" y="17090"/>
                </a:cubicBezTo>
                <a:lnTo>
                  <a:pt x="64311" y="17052"/>
                </a:lnTo>
                <a:close/>
                <a:moveTo>
                  <a:pt x="81703" y="17128"/>
                </a:moveTo>
                <a:lnTo>
                  <a:pt x="81552" y="17203"/>
                </a:lnTo>
                <a:cubicBezTo>
                  <a:pt x="81552" y="17203"/>
                  <a:pt x="81514" y="17203"/>
                  <a:pt x="81514" y="17241"/>
                </a:cubicBezTo>
                <a:cubicBezTo>
                  <a:pt x="81514" y="17279"/>
                  <a:pt x="81438" y="17354"/>
                  <a:pt x="81476" y="17468"/>
                </a:cubicBezTo>
                <a:lnTo>
                  <a:pt x="81627" y="17543"/>
                </a:lnTo>
                <a:lnTo>
                  <a:pt x="81779" y="17543"/>
                </a:lnTo>
                <a:lnTo>
                  <a:pt x="81930" y="17392"/>
                </a:lnTo>
                <a:cubicBezTo>
                  <a:pt x="81968" y="17354"/>
                  <a:pt x="81968" y="17354"/>
                  <a:pt x="81968" y="17317"/>
                </a:cubicBezTo>
                <a:cubicBezTo>
                  <a:pt x="81968" y="17279"/>
                  <a:pt x="81968" y="17203"/>
                  <a:pt x="81816" y="17165"/>
                </a:cubicBezTo>
                <a:cubicBezTo>
                  <a:pt x="81779" y="17128"/>
                  <a:pt x="81741" y="17128"/>
                  <a:pt x="81703" y="17128"/>
                </a:cubicBezTo>
                <a:close/>
                <a:moveTo>
                  <a:pt x="36069" y="17165"/>
                </a:moveTo>
                <a:lnTo>
                  <a:pt x="35918" y="17241"/>
                </a:lnTo>
                <a:cubicBezTo>
                  <a:pt x="35918" y="17241"/>
                  <a:pt x="35918" y="17241"/>
                  <a:pt x="35880" y="17279"/>
                </a:cubicBezTo>
                <a:cubicBezTo>
                  <a:pt x="35842" y="17317"/>
                  <a:pt x="35804" y="17354"/>
                  <a:pt x="35804" y="17430"/>
                </a:cubicBezTo>
                <a:cubicBezTo>
                  <a:pt x="35804" y="17468"/>
                  <a:pt x="35842" y="17543"/>
                  <a:pt x="36031" y="17581"/>
                </a:cubicBezTo>
                <a:lnTo>
                  <a:pt x="36183" y="17543"/>
                </a:lnTo>
                <a:cubicBezTo>
                  <a:pt x="36220" y="17468"/>
                  <a:pt x="36258" y="17392"/>
                  <a:pt x="36258" y="17317"/>
                </a:cubicBezTo>
                <a:cubicBezTo>
                  <a:pt x="36258" y="17241"/>
                  <a:pt x="36183" y="17165"/>
                  <a:pt x="36069" y="17165"/>
                </a:cubicBezTo>
                <a:close/>
                <a:moveTo>
                  <a:pt x="44122" y="17468"/>
                </a:moveTo>
                <a:lnTo>
                  <a:pt x="44009" y="17543"/>
                </a:lnTo>
                <a:cubicBezTo>
                  <a:pt x="43933" y="17695"/>
                  <a:pt x="44047" y="17808"/>
                  <a:pt x="44236" y="17808"/>
                </a:cubicBezTo>
                <a:lnTo>
                  <a:pt x="44500" y="17770"/>
                </a:lnTo>
                <a:lnTo>
                  <a:pt x="44500" y="17733"/>
                </a:lnTo>
                <a:cubicBezTo>
                  <a:pt x="44500" y="17619"/>
                  <a:pt x="44462" y="17581"/>
                  <a:pt x="44425" y="17543"/>
                </a:cubicBezTo>
                <a:cubicBezTo>
                  <a:pt x="44349" y="17468"/>
                  <a:pt x="44236" y="17468"/>
                  <a:pt x="44122" y="17468"/>
                </a:cubicBezTo>
                <a:close/>
                <a:moveTo>
                  <a:pt x="88168" y="17354"/>
                </a:moveTo>
                <a:lnTo>
                  <a:pt x="88055" y="17506"/>
                </a:lnTo>
                <a:lnTo>
                  <a:pt x="88055" y="17695"/>
                </a:lnTo>
                <a:lnTo>
                  <a:pt x="88168" y="17808"/>
                </a:lnTo>
                <a:lnTo>
                  <a:pt x="88357" y="17808"/>
                </a:lnTo>
                <a:lnTo>
                  <a:pt x="88508" y="17657"/>
                </a:lnTo>
                <a:lnTo>
                  <a:pt x="88470" y="17619"/>
                </a:lnTo>
                <a:cubicBezTo>
                  <a:pt x="88470" y="17543"/>
                  <a:pt x="88433" y="17354"/>
                  <a:pt x="88168" y="17354"/>
                </a:cubicBezTo>
                <a:close/>
                <a:moveTo>
                  <a:pt x="86164" y="17430"/>
                </a:moveTo>
                <a:cubicBezTo>
                  <a:pt x="86051" y="17430"/>
                  <a:pt x="85975" y="17430"/>
                  <a:pt x="85900" y="17468"/>
                </a:cubicBezTo>
                <a:cubicBezTo>
                  <a:pt x="85824" y="17543"/>
                  <a:pt x="85786" y="17619"/>
                  <a:pt x="85824" y="17770"/>
                </a:cubicBezTo>
                <a:lnTo>
                  <a:pt x="85937" y="17846"/>
                </a:lnTo>
                <a:cubicBezTo>
                  <a:pt x="85971" y="17857"/>
                  <a:pt x="86001" y="17862"/>
                  <a:pt x="86027" y="17862"/>
                </a:cubicBezTo>
                <a:cubicBezTo>
                  <a:pt x="86092" y="17862"/>
                  <a:pt x="86137" y="17835"/>
                  <a:pt x="86164" y="17808"/>
                </a:cubicBezTo>
                <a:cubicBezTo>
                  <a:pt x="86240" y="17770"/>
                  <a:pt x="86278" y="17695"/>
                  <a:pt x="86278" y="17581"/>
                </a:cubicBezTo>
                <a:cubicBezTo>
                  <a:pt x="86278" y="17581"/>
                  <a:pt x="86278" y="17543"/>
                  <a:pt x="86278" y="17543"/>
                </a:cubicBezTo>
                <a:lnTo>
                  <a:pt x="86164" y="17430"/>
                </a:lnTo>
                <a:close/>
                <a:moveTo>
                  <a:pt x="61438" y="17468"/>
                </a:moveTo>
                <a:lnTo>
                  <a:pt x="61287" y="17657"/>
                </a:lnTo>
                <a:cubicBezTo>
                  <a:pt x="61325" y="17657"/>
                  <a:pt x="61325" y="17695"/>
                  <a:pt x="61325" y="17695"/>
                </a:cubicBezTo>
                <a:lnTo>
                  <a:pt x="61325" y="17770"/>
                </a:lnTo>
                <a:cubicBezTo>
                  <a:pt x="61325" y="17808"/>
                  <a:pt x="61325" y="17846"/>
                  <a:pt x="61400" y="17884"/>
                </a:cubicBezTo>
                <a:lnTo>
                  <a:pt x="61627" y="17808"/>
                </a:lnTo>
                <a:cubicBezTo>
                  <a:pt x="61665" y="17808"/>
                  <a:pt x="61740" y="17733"/>
                  <a:pt x="61740" y="17619"/>
                </a:cubicBezTo>
                <a:cubicBezTo>
                  <a:pt x="61740" y="17619"/>
                  <a:pt x="61740" y="17581"/>
                  <a:pt x="61740" y="17543"/>
                </a:cubicBezTo>
                <a:lnTo>
                  <a:pt x="61589" y="17468"/>
                </a:lnTo>
                <a:close/>
                <a:moveTo>
                  <a:pt x="44803" y="17468"/>
                </a:moveTo>
                <a:lnTo>
                  <a:pt x="44651" y="17581"/>
                </a:lnTo>
                <a:lnTo>
                  <a:pt x="44651" y="17808"/>
                </a:lnTo>
                <a:lnTo>
                  <a:pt x="44803" y="17922"/>
                </a:lnTo>
                <a:cubicBezTo>
                  <a:pt x="45030" y="17922"/>
                  <a:pt x="45067" y="17808"/>
                  <a:pt x="45067" y="17733"/>
                </a:cubicBezTo>
                <a:cubicBezTo>
                  <a:pt x="45067" y="17733"/>
                  <a:pt x="45067" y="17695"/>
                  <a:pt x="45067" y="17657"/>
                </a:cubicBezTo>
                <a:lnTo>
                  <a:pt x="44992" y="17468"/>
                </a:lnTo>
                <a:close/>
                <a:moveTo>
                  <a:pt x="17506" y="17543"/>
                </a:moveTo>
                <a:cubicBezTo>
                  <a:pt x="17354" y="17543"/>
                  <a:pt x="17241" y="17619"/>
                  <a:pt x="17241" y="17733"/>
                </a:cubicBezTo>
                <a:lnTo>
                  <a:pt x="17354" y="17846"/>
                </a:lnTo>
                <a:cubicBezTo>
                  <a:pt x="17354" y="17846"/>
                  <a:pt x="17392" y="17884"/>
                  <a:pt x="17430" y="17884"/>
                </a:cubicBezTo>
                <a:cubicBezTo>
                  <a:pt x="17453" y="17907"/>
                  <a:pt x="17518" y="17944"/>
                  <a:pt x="17599" y="17944"/>
                </a:cubicBezTo>
                <a:cubicBezTo>
                  <a:pt x="17652" y="17944"/>
                  <a:pt x="17711" y="17928"/>
                  <a:pt x="17770" y="17884"/>
                </a:cubicBezTo>
                <a:lnTo>
                  <a:pt x="17808" y="17808"/>
                </a:lnTo>
                <a:lnTo>
                  <a:pt x="17808" y="17770"/>
                </a:lnTo>
                <a:cubicBezTo>
                  <a:pt x="17808" y="17619"/>
                  <a:pt x="17657" y="17543"/>
                  <a:pt x="17506" y="17543"/>
                </a:cubicBezTo>
                <a:close/>
                <a:moveTo>
                  <a:pt x="2685" y="17581"/>
                </a:moveTo>
                <a:lnTo>
                  <a:pt x="2534" y="17695"/>
                </a:lnTo>
                <a:cubicBezTo>
                  <a:pt x="2534" y="17733"/>
                  <a:pt x="2534" y="17733"/>
                  <a:pt x="2534" y="17733"/>
                </a:cubicBezTo>
                <a:lnTo>
                  <a:pt x="2685" y="17733"/>
                </a:lnTo>
                <a:lnTo>
                  <a:pt x="2534" y="17770"/>
                </a:lnTo>
                <a:cubicBezTo>
                  <a:pt x="2534" y="17922"/>
                  <a:pt x="2609" y="17997"/>
                  <a:pt x="2685" y="17997"/>
                </a:cubicBezTo>
                <a:lnTo>
                  <a:pt x="2836" y="17997"/>
                </a:lnTo>
                <a:cubicBezTo>
                  <a:pt x="2874" y="17922"/>
                  <a:pt x="2912" y="17846"/>
                  <a:pt x="2912" y="17808"/>
                </a:cubicBezTo>
                <a:cubicBezTo>
                  <a:pt x="2912" y="17695"/>
                  <a:pt x="2836" y="17581"/>
                  <a:pt x="2685" y="17581"/>
                </a:cubicBezTo>
                <a:close/>
                <a:moveTo>
                  <a:pt x="53461" y="17506"/>
                </a:moveTo>
                <a:lnTo>
                  <a:pt x="53234" y="17581"/>
                </a:lnTo>
                <a:cubicBezTo>
                  <a:pt x="53234" y="17543"/>
                  <a:pt x="53234" y="17543"/>
                  <a:pt x="53196" y="17543"/>
                </a:cubicBezTo>
                <a:cubicBezTo>
                  <a:pt x="53158" y="17581"/>
                  <a:pt x="52969" y="17657"/>
                  <a:pt x="53045" y="17846"/>
                </a:cubicBezTo>
                <a:lnTo>
                  <a:pt x="53158" y="17922"/>
                </a:lnTo>
                <a:cubicBezTo>
                  <a:pt x="53187" y="17950"/>
                  <a:pt x="53237" y="18023"/>
                  <a:pt x="53343" y="18023"/>
                </a:cubicBezTo>
                <a:cubicBezTo>
                  <a:pt x="53376" y="18023"/>
                  <a:pt x="53415" y="18015"/>
                  <a:pt x="53461" y="17997"/>
                </a:cubicBezTo>
                <a:lnTo>
                  <a:pt x="53536" y="17846"/>
                </a:lnTo>
                <a:cubicBezTo>
                  <a:pt x="53536" y="17808"/>
                  <a:pt x="53536" y="17770"/>
                  <a:pt x="53536" y="17733"/>
                </a:cubicBezTo>
                <a:cubicBezTo>
                  <a:pt x="53536" y="17657"/>
                  <a:pt x="53536" y="17581"/>
                  <a:pt x="53461" y="17506"/>
                </a:cubicBezTo>
                <a:close/>
                <a:moveTo>
                  <a:pt x="27161" y="17679"/>
                </a:moveTo>
                <a:cubicBezTo>
                  <a:pt x="27083" y="17679"/>
                  <a:pt x="27011" y="17706"/>
                  <a:pt x="26957" y="17733"/>
                </a:cubicBezTo>
                <a:cubicBezTo>
                  <a:pt x="26920" y="17770"/>
                  <a:pt x="26882" y="17846"/>
                  <a:pt x="26882" y="17959"/>
                </a:cubicBezTo>
                <a:lnTo>
                  <a:pt x="27033" y="18073"/>
                </a:lnTo>
                <a:lnTo>
                  <a:pt x="27260" y="18073"/>
                </a:lnTo>
                <a:lnTo>
                  <a:pt x="27411" y="17959"/>
                </a:lnTo>
                <a:lnTo>
                  <a:pt x="27411" y="17808"/>
                </a:lnTo>
                <a:lnTo>
                  <a:pt x="27260" y="17695"/>
                </a:lnTo>
                <a:cubicBezTo>
                  <a:pt x="27227" y="17684"/>
                  <a:pt x="27193" y="17679"/>
                  <a:pt x="27161" y="17679"/>
                </a:cubicBezTo>
                <a:close/>
                <a:moveTo>
                  <a:pt x="88258" y="17830"/>
                </a:moveTo>
                <a:cubicBezTo>
                  <a:pt x="88180" y="17830"/>
                  <a:pt x="88108" y="17857"/>
                  <a:pt x="88055" y="17884"/>
                </a:cubicBezTo>
                <a:cubicBezTo>
                  <a:pt x="88017" y="17922"/>
                  <a:pt x="87979" y="17997"/>
                  <a:pt x="87979" y="18111"/>
                </a:cubicBezTo>
                <a:lnTo>
                  <a:pt x="88092" y="18224"/>
                </a:lnTo>
                <a:cubicBezTo>
                  <a:pt x="88244" y="18224"/>
                  <a:pt x="88357" y="18224"/>
                  <a:pt x="88395" y="18148"/>
                </a:cubicBezTo>
                <a:cubicBezTo>
                  <a:pt x="88470" y="18148"/>
                  <a:pt x="88508" y="18073"/>
                  <a:pt x="88508" y="17997"/>
                </a:cubicBezTo>
                <a:cubicBezTo>
                  <a:pt x="88508" y="17959"/>
                  <a:pt x="88508" y="17959"/>
                  <a:pt x="88508" y="17922"/>
                </a:cubicBezTo>
                <a:lnTo>
                  <a:pt x="88357" y="17846"/>
                </a:lnTo>
                <a:cubicBezTo>
                  <a:pt x="88324" y="17835"/>
                  <a:pt x="88291" y="17830"/>
                  <a:pt x="88258" y="17830"/>
                </a:cubicBezTo>
                <a:close/>
                <a:moveTo>
                  <a:pt x="63366" y="17884"/>
                </a:moveTo>
                <a:cubicBezTo>
                  <a:pt x="63253" y="17884"/>
                  <a:pt x="63177" y="17884"/>
                  <a:pt x="63139" y="17959"/>
                </a:cubicBezTo>
                <a:cubicBezTo>
                  <a:pt x="63064" y="17997"/>
                  <a:pt x="63026" y="18111"/>
                  <a:pt x="63026" y="18224"/>
                </a:cubicBezTo>
                <a:lnTo>
                  <a:pt x="63139" y="18337"/>
                </a:lnTo>
                <a:cubicBezTo>
                  <a:pt x="63404" y="18337"/>
                  <a:pt x="63480" y="18148"/>
                  <a:pt x="63480" y="18073"/>
                </a:cubicBezTo>
                <a:lnTo>
                  <a:pt x="63480" y="18035"/>
                </a:lnTo>
                <a:lnTo>
                  <a:pt x="63366" y="17884"/>
                </a:lnTo>
                <a:close/>
                <a:moveTo>
                  <a:pt x="67865" y="17695"/>
                </a:moveTo>
                <a:lnTo>
                  <a:pt x="67752" y="17733"/>
                </a:lnTo>
                <a:cubicBezTo>
                  <a:pt x="67638" y="17922"/>
                  <a:pt x="67676" y="18148"/>
                  <a:pt x="67790" y="18262"/>
                </a:cubicBezTo>
                <a:cubicBezTo>
                  <a:pt x="67828" y="18300"/>
                  <a:pt x="67941" y="18337"/>
                  <a:pt x="68054" y="18337"/>
                </a:cubicBezTo>
                <a:lnTo>
                  <a:pt x="68168" y="18300"/>
                </a:lnTo>
                <a:cubicBezTo>
                  <a:pt x="68206" y="18224"/>
                  <a:pt x="68243" y="18148"/>
                  <a:pt x="68243" y="18073"/>
                </a:cubicBezTo>
                <a:cubicBezTo>
                  <a:pt x="68243" y="17922"/>
                  <a:pt x="68206" y="17846"/>
                  <a:pt x="68092" y="17770"/>
                </a:cubicBezTo>
                <a:cubicBezTo>
                  <a:pt x="68054" y="17695"/>
                  <a:pt x="67941" y="17695"/>
                  <a:pt x="67865" y="17695"/>
                </a:cubicBezTo>
                <a:close/>
                <a:moveTo>
                  <a:pt x="21135" y="17997"/>
                </a:moveTo>
                <a:lnTo>
                  <a:pt x="20984" y="18111"/>
                </a:lnTo>
                <a:cubicBezTo>
                  <a:pt x="20946" y="18300"/>
                  <a:pt x="21022" y="18413"/>
                  <a:pt x="21211" y="18413"/>
                </a:cubicBezTo>
                <a:lnTo>
                  <a:pt x="21362" y="18337"/>
                </a:lnTo>
                <a:cubicBezTo>
                  <a:pt x="21362" y="18300"/>
                  <a:pt x="21362" y="18262"/>
                  <a:pt x="21362" y="18262"/>
                </a:cubicBezTo>
                <a:cubicBezTo>
                  <a:pt x="21362" y="18111"/>
                  <a:pt x="21286" y="17997"/>
                  <a:pt x="21135" y="17997"/>
                </a:cubicBezTo>
                <a:close/>
                <a:moveTo>
                  <a:pt x="20114" y="17884"/>
                </a:moveTo>
                <a:cubicBezTo>
                  <a:pt x="20001" y="17884"/>
                  <a:pt x="19887" y="17884"/>
                  <a:pt x="19850" y="17922"/>
                </a:cubicBezTo>
                <a:cubicBezTo>
                  <a:pt x="19736" y="17997"/>
                  <a:pt x="19698" y="18148"/>
                  <a:pt x="19698" y="18262"/>
                </a:cubicBezTo>
                <a:lnTo>
                  <a:pt x="19887" y="18375"/>
                </a:lnTo>
                <a:cubicBezTo>
                  <a:pt x="19887" y="18375"/>
                  <a:pt x="19887" y="18375"/>
                  <a:pt x="19925" y="18413"/>
                </a:cubicBezTo>
                <a:cubicBezTo>
                  <a:pt x="19963" y="18451"/>
                  <a:pt x="20001" y="18489"/>
                  <a:pt x="20114" y="18489"/>
                </a:cubicBezTo>
                <a:cubicBezTo>
                  <a:pt x="20228" y="18489"/>
                  <a:pt x="20266" y="18375"/>
                  <a:pt x="20266" y="18375"/>
                </a:cubicBezTo>
                <a:lnTo>
                  <a:pt x="20228" y="18224"/>
                </a:lnTo>
                <a:cubicBezTo>
                  <a:pt x="20228" y="18224"/>
                  <a:pt x="20228" y="18186"/>
                  <a:pt x="20228" y="18148"/>
                </a:cubicBezTo>
                <a:cubicBezTo>
                  <a:pt x="20228" y="18111"/>
                  <a:pt x="20228" y="18035"/>
                  <a:pt x="20228" y="17997"/>
                </a:cubicBezTo>
                <a:lnTo>
                  <a:pt x="20114" y="17884"/>
                </a:lnTo>
                <a:close/>
                <a:moveTo>
                  <a:pt x="36031" y="18035"/>
                </a:moveTo>
                <a:lnTo>
                  <a:pt x="35918" y="18186"/>
                </a:lnTo>
                <a:lnTo>
                  <a:pt x="35918" y="18224"/>
                </a:lnTo>
                <a:cubicBezTo>
                  <a:pt x="35956" y="18300"/>
                  <a:pt x="35993" y="18489"/>
                  <a:pt x="36258" y="18489"/>
                </a:cubicBezTo>
                <a:lnTo>
                  <a:pt x="36372" y="18375"/>
                </a:lnTo>
                <a:cubicBezTo>
                  <a:pt x="36372" y="18337"/>
                  <a:pt x="36372" y="18337"/>
                  <a:pt x="36372" y="18300"/>
                </a:cubicBezTo>
                <a:cubicBezTo>
                  <a:pt x="36372" y="18224"/>
                  <a:pt x="36334" y="18148"/>
                  <a:pt x="36296" y="18111"/>
                </a:cubicBezTo>
                <a:cubicBezTo>
                  <a:pt x="36220" y="18035"/>
                  <a:pt x="36145" y="18035"/>
                  <a:pt x="36031" y="18035"/>
                </a:cubicBezTo>
                <a:close/>
                <a:moveTo>
                  <a:pt x="8426" y="18086"/>
                </a:moveTo>
                <a:cubicBezTo>
                  <a:pt x="8387" y="18086"/>
                  <a:pt x="8350" y="18095"/>
                  <a:pt x="8318" y="18111"/>
                </a:cubicBezTo>
                <a:lnTo>
                  <a:pt x="8205" y="18186"/>
                </a:lnTo>
                <a:lnTo>
                  <a:pt x="8205" y="18224"/>
                </a:lnTo>
                <a:cubicBezTo>
                  <a:pt x="8205" y="18337"/>
                  <a:pt x="8243" y="18451"/>
                  <a:pt x="8280" y="18489"/>
                </a:cubicBezTo>
                <a:lnTo>
                  <a:pt x="8394" y="18526"/>
                </a:lnTo>
                <a:cubicBezTo>
                  <a:pt x="8427" y="18538"/>
                  <a:pt x="8457" y="18542"/>
                  <a:pt x="8484" y="18542"/>
                </a:cubicBezTo>
                <a:cubicBezTo>
                  <a:pt x="8548" y="18542"/>
                  <a:pt x="8594" y="18515"/>
                  <a:pt x="8621" y="18489"/>
                </a:cubicBezTo>
                <a:cubicBezTo>
                  <a:pt x="8659" y="18451"/>
                  <a:pt x="8696" y="18375"/>
                  <a:pt x="8696" y="18337"/>
                </a:cubicBezTo>
                <a:cubicBezTo>
                  <a:pt x="8696" y="18262"/>
                  <a:pt x="8659" y="18186"/>
                  <a:pt x="8583" y="18148"/>
                </a:cubicBezTo>
                <a:cubicBezTo>
                  <a:pt x="8539" y="18104"/>
                  <a:pt x="8481" y="18086"/>
                  <a:pt x="8426" y="18086"/>
                </a:cubicBezTo>
                <a:close/>
                <a:moveTo>
                  <a:pt x="5507" y="18252"/>
                </a:moveTo>
                <a:cubicBezTo>
                  <a:pt x="5487" y="18252"/>
                  <a:pt x="5466" y="18255"/>
                  <a:pt x="5445" y="18262"/>
                </a:cubicBezTo>
                <a:cubicBezTo>
                  <a:pt x="5332" y="18262"/>
                  <a:pt x="5218" y="18337"/>
                  <a:pt x="5218" y="18451"/>
                </a:cubicBezTo>
                <a:cubicBezTo>
                  <a:pt x="5218" y="18489"/>
                  <a:pt x="5256" y="18564"/>
                  <a:pt x="5407" y="18640"/>
                </a:cubicBezTo>
                <a:cubicBezTo>
                  <a:pt x="5407" y="18640"/>
                  <a:pt x="5483" y="18640"/>
                  <a:pt x="5558" y="18602"/>
                </a:cubicBezTo>
                <a:cubicBezTo>
                  <a:pt x="5596" y="18602"/>
                  <a:pt x="5710" y="18526"/>
                  <a:pt x="5710" y="18413"/>
                </a:cubicBezTo>
                <a:lnTo>
                  <a:pt x="5710" y="18375"/>
                </a:lnTo>
                <a:cubicBezTo>
                  <a:pt x="5679" y="18314"/>
                  <a:pt x="5597" y="18252"/>
                  <a:pt x="5507" y="18252"/>
                </a:cubicBezTo>
                <a:close/>
                <a:moveTo>
                  <a:pt x="48621" y="18186"/>
                </a:moveTo>
                <a:lnTo>
                  <a:pt x="48470" y="18337"/>
                </a:lnTo>
                <a:cubicBezTo>
                  <a:pt x="48470" y="18337"/>
                  <a:pt x="48470" y="18375"/>
                  <a:pt x="48470" y="18375"/>
                </a:cubicBezTo>
                <a:cubicBezTo>
                  <a:pt x="48432" y="18413"/>
                  <a:pt x="48432" y="18413"/>
                  <a:pt x="48432" y="18451"/>
                </a:cubicBezTo>
                <a:cubicBezTo>
                  <a:pt x="48432" y="18489"/>
                  <a:pt x="48432" y="18564"/>
                  <a:pt x="48546" y="18602"/>
                </a:cubicBezTo>
                <a:cubicBezTo>
                  <a:pt x="48583" y="18640"/>
                  <a:pt x="48659" y="18640"/>
                  <a:pt x="48772" y="18640"/>
                </a:cubicBezTo>
                <a:lnTo>
                  <a:pt x="48848" y="18526"/>
                </a:lnTo>
                <a:cubicBezTo>
                  <a:pt x="48848" y="18526"/>
                  <a:pt x="48848" y="18489"/>
                  <a:pt x="48848" y="18451"/>
                </a:cubicBezTo>
                <a:cubicBezTo>
                  <a:pt x="48848" y="18300"/>
                  <a:pt x="48772" y="18224"/>
                  <a:pt x="48621" y="18186"/>
                </a:cubicBezTo>
                <a:close/>
                <a:moveTo>
                  <a:pt x="74141" y="18186"/>
                </a:moveTo>
                <a:lnTo>
                  <a:pt x="73990" y="18337"/>
                </a:lnTo>
                <a:cubicBezTo>
                  <a:pt x="73990" y="18337"/>
                  <a:pt x="73990" y="18337"/>
                  <a:pt x="73990" y="18375"/>
                </a:cubicBezTo>
                <a:cubicBezTo>
                  <a:pt x="73990" y="18413"/>
                  <a:pt x="73952" y="18451"/>
                  <a:pt x="73952" y="18526"/>
                </a:cubicBezTo>
                <a:lnTo>
                  <a:pt x="74028" y="18640"/>
                </a:lnTo>
                <a:cubicBezTo>
                  <a:pt x="74061" y="18651"/>
                  <a:pt x="74094" y="18656"/>
                  <a:pt x="74127" y="18656"/>
                </a:cubicBezTo>
                <a:cubicBezTo>
                  <a:pt x="74205" y="18656"/>
                  <a:pt x="74277" y="18629"/>
                  <a:pt x="74330" y="18602"/>
                </a:cubicBezTo>
                <a:cubicBezTo>
                  <a:pt x="74406" y="18564"/>
                  <a:pt x="74444" y="18489"/>
                  <a:pt x="74444" y="18413"/>
                </a:cubicBezTo>
                <a:cubicBezTo>
                  <a:pt x="74444" y="18337"/>
                  <a:pt x="74406" y="18300"/>
                  <a:pt x="74368" y="18262"/>
                </a:cubicBezTo>
                <a:cubicBezTo>
                  <a:pt x="74330" y="18224"/>
                  <a:pt x="74255" y="18186"/>
                  <a:pt x="74141" y="18186"/>
                </a:cubicBezTo>
                <a:close/>
                <a:moveTo>
                  <a:pt x="31230" y="18262"/>
                </a:moveTo>
                <a:lnTo>
                  <a:pt x="31078" y="18375"/>
                </a:lnTo>
                <a:cubicBezTo>
                  <a:pt x="31078" y="18564"/>
                  <a:pt x="31230" y="18602"/>
                  <a:pt x="31343" y="18678"/>
                </a:cubicBezTo>
                <a:lnTo>
                  <a:pt x="31494" y="18640"/>
                </a:lnTo>
                <a:cubicBezTo>
                  <a:pt x="31570" y="18602"/>
                  <a:pt x="31608" y="18526"/>
                  <a:pt x="31608" y="18489"/>
                </a:cubicBezTo>
                <a:cubicBezTo>
                  <a:pt x="31608" y="18375"/>
                  <a:pt x="31419" y="18262"/>
                  <a:pt x="31230" y="18262"/>
                </a:cubicBezTo>
                <a:close/>
                <a:moveTo>
                  <a:pt x="59888" y="18337"/>
                </a:moveTo>
                <a:lnTo>
                  <a:pt x="59737" y="18451"/>
                </a:lnTo>
                <a:cubicBezTo>
                  <a:pt x="59699" y="18640"/>
                  <a:pt x="59774" y="18753"/>
                  <a:pt x="59964" y="18791"/>
                </a:cubicBezTo>
                <a:lnTo>
                  <a:pt x="60115" y="18678"/>
                </a:lnTo>
                <a:cubicBezTo>
                  <a:pt x="60115" y="18678"/>
                  <a:pt x="60115" y="18640"/>
                  <a:pt x="60115" y="18602"/>
                </a:cubicBezTo>
                <a:cubicBezTo>
                  <a:pt x="60115" y="18489"/>
                  <a:pt x="60039" y="18375"/>
                  <a:pt x="59888" y="18337"/>
                </a:cubicBezTo>
                <a:close/>
                <a:moveTo>
                  <a:pt x="82769" y="18407"/>
                </a:moveTo>
                <a:cubicBezTo>
                  <a:pt x="82594" y="18407"/>
                  <a:pt x="82526" y="18535"/>
                  <a:pt x="82459" y="18602"/>
                </a:cubicBezTo>
                <a:lnTo>
                  <a:pt x="82497" y="18753"/>
                </a:lnTo>
                <a:cubicBezTo>
                  <a:pt x="82544" y="18800"/>
                  <a:pt x="82590" y="18832"/>
                  <a:pt x="82646" y="18832"/>
                </a:cubicBezTo>
                <a:cubicBezTo>
                  <a:pt x="82680" y="18832"/>
                  <a:pt x="82718" y="18820"/>
                  <a:pt x="82762" y="18791"/>
                </a:cubicBezTo>
                <a:lnTo>
                  <a:pt x="82799" y="18791"/>
                </a:lnTo>
                <a:lnTo>
                  <a:pt x="82951" y="18678"/>
                </a:lnTo>
                <a:lnTo>
                  <a:pt x="82951" y="18526"/>
                </a:lnTo>
                <a:lnTo>
                  <a:pt x="82837" y="18413"/>
                </a:lnTo>
                <a:cubicBezTo>
                  <a:pt x="82813" y="18409"/>
                  <a:pt x="82790" y="18407"/>
                  <a:pt x="82769" y="18407"/>
                </a:cubicBezTo>
                <a:close/>
                <a:moveTo>
                  <a:pt x="36437" y="18510"/>
                </a:moveTo>
                <a:cubicBezTo>
                  <a:pt x="36418" y="18510"/>
                  <a:pt x="36397" y="18514"/>
                  <a:pt x="36372" y="18526"/>
                </a:cubicBezTo>
                <a:lnTo>
                  <a:pt x="36258" y="18602"/>
                </a:lnTo>
                <a:cubicBezTo>
                  <a:pt x="36258" y="18640"/>
                  <a:pt x="36220" y="18678"/>
                  <a:pt x="36220" y="18753"/>
                </a:cubicBezTo>
                <a:lnTo>
                  <a:pt x="36220" y="18791"/>
                </a:lnTo>
                <a:lnTo>
                  <a:pt x="36296" y="18867"/>
                </a:lnTo>
                <a:cubicBezTo>
                  <a:pt x="36372" y="18905"/>
                  <a:pt x="36447" y="18905"/>
                  <a:pt x="36523" y="18905"/>
                </a:cubicBezTo>
                <a:cubicBezTo>
                  <a:pt x="36598" y="18867"/>
                  <a:pt x="36636" y="18791"/>
                  <a:pt x="36636" y="18716"/>
                </a:cubicBezTo>
                <a:cubicBezTo>
                  <a:pt x="36636" y="18640"/>
                  <a:pt x="36598" y="18564"/>
                  <a:pt x="36561" y="18526"/>
                </a:cubicBezTo>
                <a:cubicBezTo>
                  <a:pt x="36510" y="18526"/>
                  <a:pt x="36477" y="18510"/>
                  <a:pt x="36437" y="18510"/>
                </a:cubicBezTo>
                <a:close/>
                <a:moveTo>
                  <a:pt x="35124" y="18602"/>
                </a:moveTo>
                <a:lnTo>
                  <a:pt x="34973" y="18716"/>
                </a:lnTo>
                <a:cubicBezTo>
                  <a:pt x="34973" y="18753"/>
                  <a:pt x="34935" y="18791"/>
                  <a:pt x="34935" y="18829"/>
                </a:cubicBezTo>
                <a:lnTo>
                  <a:pt x="35048" y="19018"/>
                </a:lnTo>
                <a:lnTo>
                  <a:pt x="35200" y="19018"/>
                </a:lnTo>
                <a:lnTo>
                  <a:pt x="35351" y="18867"/>
                </a:lnTo>
                <a:lnTo>
                  <a:pt x="35351" y="18791"/>
                </a:lnTo>
                <a:lnTo>
                  <a:pt x="35237" y="18678"/>
                </a:lnTo>
                <a:cubicBezTo>
                  <a:pt x="35200" y="18640"/>
                  <a:pt x="35162" y="18640"/>
                  <a:pt x="35124" y="18602"/>
                </a:cubicBezTo>
                <a:close/>
                <a:moveTo>
                  <a:pt x="56334" y="18980"/>
                </a:moveTo>
                <a:cubicBezTo>
                  <a:pt x="56268" y="18980"/>
                  <a:pt x="56202" y="19018"/>
                  <a:pt x="56258" y="19094"/>
                </a:cubicBezTo>
                <a:lnTo>
                  <a:pt x="56410" y="19094"/>
                </a:lnTo>
                <a:cubicBezTo>
                  <a:pt x="56466" y="19018"/>
                  <a:pt x="56400" y="18980"/>
                  <a:pt x="56334" y="18980"/>
                </a:cubicBezTo>
                <a:close/>
                <a:moveTo>
                  <a:pt x="50058" y="18867"/>
                </a:moveTo>
                <a:cubicBezTo>
                  <a:pt x="50020" y="18867"/>
                  <a:pt x="49982" y="18867"/>
                  <a:pt x="49944" y="18905"/>
                </a:cubicBezTo>
                <a:cubicBezTo>
                  <a:pt x="49869" y="18905"/>
                  <a:pt x="49831" y="18980"/>
                  <a:pt x="49831" y="19018"/>
                </a:cubicBezTo>
                <a:lnTo>
                  <a:pt x="49831" y="19056"/>
                </a:lnTo>
                <a:lnTo>
                  <a:pt x="49907" y="19131"/>
                </a:lnTo>
                <a:cubicBezTo>
                  <a:pt x="49907" y="19094"/>
                  <a:pt x="49907" y="19094"/>
                  <a:pt x="49907" y="19056"/>
                </a:cubicBezTo>
                <a:lnTo>
                  <a:pt x="50020" y="19207"/>
                </a:lnTo>
                <a:lnTo>
                  <a:pt x="50171" y="19207"/>
                </a:lnTo>
                <a:lnTo>
                  <a:pt x="50285" y="19169"/>
                </a:lnTo>
                <a:cubicBezTo>
                  <a:pt x="50285" y="19131"/>
                  <a:pt x="50323" y="19094"/>
                  <a:pt x="50323" y="19056"/>
                </a:cubicBezTo>
                <a:cubicBezTo>
                  <a:pt x="50323" y="18942"/>
                  <a:pt x="50209" y="18867"/>
                  <a:pt x="50058" y="18867"/>
                </a:cubicBezTo>
                <a:close/>
                <a:moveTo>
                  <a:pt x="55315" y="19322"/>
                </a:moveTo>
                <a:lnTo>
                  <a:pt x="55351" y="19358"/>
                </a:lnTo>
                <a:cubicBezTo>
                  <a:pt x="55327" y="19358"/>
                  <a:pt x="55318" y="19343"/>
                  <a:pt x="55315" y="19322"/>
                </a:cubicBezTo>
                <a:close/>
                <a:moveTo>
                  <a:pt x="55691" y="18980"/>
                </a:moveTo>
                <a:cubicBezTo>
                  <a:pt x="55389" y="18980"/>
                  <a:pt x="55275" y="19094"/>
                  <a:pt x="55200" y="19207"/>
                </a:cubicBezTo>
                <a:lnTo>
                  <a:pt x="55302" y="19310"/>
                </a:lnTo>
                <a:lnTo>
                  <a:pt x="55302" y="19310"/>
                </a:lnTo>
                <a:cubicBezTo>
                  <a:pt x="55277" y="19389"/>
                  <a:pt x="55292" y="19509"/>
                  <a:pt x="55427" y="19509"/>
                </a:cubicBezTo>
                <a:lnTo>
                  <a:pt x="55540" y="19509"/>
                </a:lnTo>
                <a:cubicBezTo>
                  <a:pt x="55616" y="19472"/>
                  <a:pt x="55842" y="19396"/>
                  <a:pt x="55842" y="19169"/>
                </a:cubicBezTo>
                <a:cubicBezTo>
                  <a:pt x="55842" y="19131"/>
                  <a:pt x="55842" y="19094"/>
                  <a:pt x="55842" y="19056"/>
                </a:cubicBezTo>
                <a:lnTo>
                  <a:pt x="55691" y="18980"/>
                </a:lnTo>
                <a:close/>
                <a:moveTo>
                  <a:pt x="48924" y="18942"/>
                </a:moveTo>
                <a:lnTo>
                  <a:pt x="48735" y="18980"/>
                </a:lnTo>
                <a:cubicBezTo>
                  <a:pt x="48659" y="19018"/>
                  <a:pt x="48621" y="19094"/>
                  <a:pt x="48659" y="19207"/>
                </a:cubicBezTo>
                <a:lnTo>
                  <a:pt x="48735" y="19396"/>
                </a:lnTo>
                <a:cubicBezTo>
                  <a:pt x="48697" y="19396"/>
                  <a:pt x="48659" y="19396"/>
                  <a:pt x="48659" y="19358"/>
                </a:cubicBezTo>
                <a:cubicBezTo>
                  <a:pt x="48659" y="19396"/>
                  <a:pt x="48659" y="19396"/>
                  <a:pt x="48659" y="19434"/>
                </a:cubicBezTo>
                <a:cubicBezTo>
                  <a:pt x="48659" y="19509"/>
                  <a:pt x="48659" y="19585"/>
                  <a:pt x="48772" y="19661"/>
                </a:cubicBezTo>
                <a:cubicBezTo>
                  <a:pt x="48848" y="19736"/>
                  <a:pt x="48924" y="19736"/>
                  <a:pt x="49037" y="19736"/>
                </a:cubicBezTo>
                <a:lnTo>
                  <a:pt x="49113" y="19547"/>
                </a:lnTo>
                <a:cubicBezTo>
                  <a:pt x="49113" y="19509"/>
                  <a:pt x="49113" y="19434"/>
                  <a:pt x="49113" y="19396"/>
                </a:cubicBezTo>
                <a:cubicBezTo>
                  <a:pt x="49113" y="19245"/>
                  <a:pt x="49113" y="19056"/>
                  <a:pt x="48924" y="18942"/>
                </a:cubicBezTo>
                <a:close/>
                <a:moveTo>
                  <a:pt x="32477" y="19434"/>
                </a:moveTo>
                <a:cubicBezTo>
                  <a:pt x="32364" y="19434"/>
                  <a:pt x="32288" y="19434"/>
                  <a:pt x="32213" y="19472"/>
                </a:cubicBezTo>
                <a:cubicBezTo>
                  <a:pt x="32099" y="19585"/>
                  <a:pt x="32099" y="19812"/>
                  <a:pt x="32364" y="19812"/>
                </a:cubicBezTo>
                <a:lnTo>
                  <a:pt x="32515" y="19699"/>
                </a:lnTo>
                <a:cubicBezTo>
                  <a:pt x="32515" y="19661"/>
                  <a:pt x="32515" y="19661"/>
                  <a:pt x="32553" y="19623"/>
                </a:cubicBezTo>
                <a:lnTo>
                  <a:pt x="32477" y="19434"/>
                </a:lnTo>
                <a:close/>
                <a:moveTo>
                  <a:pt x="90535" y="19078"/>
                </a:moveTo>
                <a:cubicBezTo>
                  <a:pt x="90468" y="19078"/>
                  <a:pt x="90414" y="19105"/>
                  <a:pt x="90361" y="19131"/>
                </a:cubicBezTo>
                <a:cubicBezTo>
                  <a:pt x="90285" y="19207"/>
                  <a:pt x="90285" y="19283"/>
                  <a:pt x="90285" y="19358"/>
                </a:cubicBezTo>
                <a:cubicBezTo>
                  <a:pt x="90285" y="19396"/>
                  <a:pt x="90285" y="19434"/>
                  <a:pt x="90285" y="19472"/>
                </a:cubicBezTo>
                <a:lnTo>
                  <a:pt x="90323" y="19509"/>
                </a:lnTo>
                <a:cubicBezTo>
                  <a:pt x="90285" y="19509"/>
                  <a:pt x="90285" y="19509"/>
                  <a:pt x="90247" y="19547"/>
                </a:cubicBezTo>
                <a:cubicBezTo>
                  <a:pt x="90210" y="19585"/>
                  <a:pt x="90172" y="19623"/>
                  <a:pt x="90172" y="19699"/>
                </a:cubicBezTo>
                <a:cubicBezTo>
                  <a:pt x="90172" y="19850"/>
                  <a:pt x="90247" y="19925"/>
                  <a:pt x="90399" y="19925"/>
                </a:cubicBezTo>
                <a:lnTo>
                  <a:pt x="90550" y="19850"/>
                </a:lnTo>
                <a:cubicBezTo>
                  <a:pt x="90550" y="19850"/>
                  <a:pt x="90550" y="19812"/>
                  <a:pt x="90550" y="19812"/>
                </a:cubicBezTo>
                <a:cubicBezTo>
                  <a:pt x="90588" y="19774"/>
                  <a:pt x="90625" y="19699"/>
                  <a:pt x="90588" y="19585"/>
                </a:cubicBezTo>
                <a:lnTo>
                  <a:pt x="90588" y="19547"/>
                </a:lnTo>
                <a:cubicBezTo>
                  <a:pt x="90625" y="19547"/>
                  <a:pt x="90663" y="19547"/>
                  <a:pt x="90701" y="19509"/>
                </a:cubicBezTo>
                <a:cubicBezTo>
                  <a:pt x="90739" y="19472"/>
                  <a:pt x="90777" y="19434"/>
                  <a:pt x="90777" y="19358"/>
                </a:cubicBezTo>
                <a:cubicBezTo>
                  <a:pt x="90777" y="19358"/>
                  <a:pt x="90739" y="19320"/>
                  <a:pt x="90739" y="19283"/>
                </a:cubicBezTo>
                <a:cubicBezTo>
                  <a:pt x="90739" y="19245"/>
                  <a:pt x="90739" y="19207"/>
                  <a:pt x="90739" y="19169"/>
                </a:cubicBezTo>
                <a:lnTo>
                  <a:pt x="90625" y="19094"/>
                </a:lnTo>
                <a:cubicBezTo>
                  <a:pt x="90592" y="19083"/>
                  <a:pt x="90562" y="19078"/>
                  <a:pt x="90535" y="19078"/>
                </a:cubicBezTo>
                <a:close/>
                <a:moveTo>
                  <a:pt x="54746" y="19585"/>
                </a:moveTo>
                <a:cubicBezTo>
                  <a:pt x="54633" y="19585"/>
                  <a:pt x="54557" y="19585"/>
                  <a:pt x="54519" y="19661"/>
                </a:cubicBezTo>
                <a:cubicBezTo>
                  <a:pt x="54444" y="19699"/>
                  <a:pt x="54406" y="19812"/>
                  <a:pt x="54406" y="19925"/>
                </a:cubicBezTo>
                <a:lnTo>
                  <a:pt x="54557" y="20039"/>
                </a:lnTo>
                <a:cubicBezTo>
                  <a:pt x="54633" y="20039"/>
                  <a:pt x="54784" y="20039"/>
                  <a:pt x="54859" y="19963"/>
                </a:cubicBezTo>
                <a:cubicBezTo>
                  <a:pt x="54859" y="19963"/>
                  <a:pt x="54897" y="19888"/>
                  <a:pt x="54897" y="19850"/>
                </a:cubicBezTo>
                <a:cubicBezTo>
                  <a:pt x="54897" y="19774"/>
                  <a:pt x="54897" y="19736"/>
                  <a:pt x="54859" y="19661"/>
                </a:cubicBezTo>
                <a:lnTo>
                  <a:pt x="54746" y="19585"/>
                </a:lnTo>
                <a:close/>
                <a:moveTo>
                  <a:pt x="23782" y="19472"/>
                </a:moveTo>
                <a:cubicBezTo>
                  <a:pt x="23555" y="19472"/>
                  <a:pt x="23441" y="19509"/>
                  <a:pt x="23366" y="19585"/>
                </a:cubicBezTo>
                <a:cubicBezTo>
                  <a:pt x="23290" y="19623"/>
                  <a:pt x="23252" y="19699"/>
                  <a:pt x="23252" y="19774"/>
                </a:cubicBezTo>
                <a:cubicBezTo>
                  <a:pt x="23215" y="19736"/>
                  <a:pt x="23139" y="19699"/>
                  <a:pt x="23101" y="19699"/>
                </a:cubicBezTo>
                <a:cubicBezTo>
                  <a:pt x="22988" y="19699"/>
                  <a:pt x="22874" y="19736"/>
                  <a:pt x="22836" y="19888"/>
                </a:cubicBezTo>
                <a:lnTo>
                  <a:pt x="22950" y="20039"/>
                </a:lnTo>
                <a:cubicBezTo>
                  <a:pt x="23101" y="20039"/>
                  <a:pt x="23177" y="20039"/>
                  <a:pt x="23215" y="20001"/>
                </a:cubicBezTo>
                <a:lnTo>
                  <a:pt x="23252" y="19963"/>
                </a:lnTo>
                <a:cubicBezTo>
                  <a:pt x="23252" y="20077"/>
                  <a:pt x="23328" y="20190"/>
                  <a:pt x="23441" y="20228"/>
                </a:cubicBezTo>
                <a:cubicBezTo>
                  <a:pt x="23517" y="20266"/>
                  <a:pt x="23593" y="20285"/>
                  <a:pt x="23668" y="20285"/>
                </a:cubicBezTo>
                <a:cubicBezTo>
                  <a:pt x="23744" y="20285"/>
                  <a:pt x="23819" y="20266"/>
                  <a:pt x="23895" y="20228"/>
                </a:cubicBezTo>
                <a:lnTo>
                  <a:pt x="23971" y="20114"/>
                </a:lnTo>
                <a:cubicBezTo>
                  <a:pt x="23933" y="20039"/>
                  <a:pt x="23933" y="19963"/>
                  <a:pt x="23933" y="19925"/>
                </a:cubicBezTo>
                <a:lnTo>
                  <a:pt x="23933" y="19850"/>
                </a:lnTo>
                <a:cubicBezTo>
                  <a:pt x="23933" y="19774"/>
                  <a:pt x="23933" y="19699"/>
                  <a:pt x="23895" y="19585"/>
                </a:cubicBezTo>
                <a:lnTo>
                  <a:pt x="23782" y="19472"/>
                </a:lnTo>
                <a:close/>
                <a:moveTo>
                  <a:pt x="795" y="19585"/>
                </a:moveTo>
                <a:cubicBezTo>
                  <a:pt x="681" y="19623"/>
                  <a:pt x="492" y="19661"/>
                  <a:pt x="492" y="19850"/>
                </a:cubicBezTo>
                <a:lnTo>
                  <a:pt x="492" y="19888"/>
                </a:lnTo>
                <a:lnTo>
                  <a:pt x="606" y="19963"/>
                </a:lnTo>
                <a:cubicBezTo>
                  <a:pt x="662" y="19982"/>
                  <a:pt x="719" y="19992"/>
                  <a:pt x="771" y="19992"/>
                </a:cubicBezTo>
                <a:cubicBezTo>
                  <a:pt x="823" y="19992"/>
                  <a:pt x="870" y="19982"/>
                  <a:pt x="908" y="19963"/>
                </a:cubicBezTo>
                <a:cubicBezTo>
                  <a:pt x="908" y="20077"/>
                  <a:pt x="984" y="20190"/>
                  <a:pt x="1059" y="20266"/>
                </a:cubicBezTo>
                <a:lnTo>
                  <a:pt x="1173" y="20303"/>
                </a:lnTo>
                <a:cubicBezTo>
                  <a:pt x="1400" y="20303"/>
                  <a:pt x="1551" y="20190"/>
                  <a:pt x="1702" y="20114"/>
                </a:cubicBezTo>
                <a:lnTo>
                  <a:pt x="1664" y="20001"/>
                </a:lnTo>
                <a:lnTo>
                  <a:pt x="1740" y="20114"/>
                </a:lnTo>
                <a:lnTo>
                  <a:pt x="1778" y="20001"/>
                </a:lnTo>
                <a:cubicBezTo>
                  <a:pt x="1778" y="19963"/>
                  <a:pt x="1778" y="19925"/>
                  <a:pt x="1778" y="19925"/>
                </a:cubicBezTo>
                <a:cubicBezTo>
                  <a:pt x="1740" y="19812"/>
                  <a:pt x="1702" y="19699"/>
                  <a:pt x="1589" y="19661"/>
                </a:cubicBezTo>
                <a:lnTo>
                  <a:pt x="1513" y="19699"/>
                </a:lnTo>
                <a:cubicBezTo>
                  <a:pt x="1475" y="19661"/>
                  <a:pt x="1437" y="19585"/>
                  <a:pt x="1324" y="19585"/>
                </a:cubicBezTo>
                <a:lnTo>
                  <a:pt x="1210" y="19661"/>
                </a:lnTo>
                <a:cubicBezTo>
                  <a:pt x="1210" y="19699"/>
                  <a:pt x="1135" y="19736"/>
                  <a:pt x="1135" y="19736"/>
                </a:cubicBezTo>
                <a:lnTo>
                  <a:pt x="1021" y="19774"/>
                </a:lnTo>
                <a:cubicBezTo>
                  <a:pt x="1021" y="19736"/>
                  <a:pt x="1021" y="19699"/>
                  <a:pt x="984" y="19661"/>
                </a:cubicBezTo>
                <a:lnTo>
                  <a:pt x="832" y="19585"/>
                </a:lnTo>
                <a:close/>
                <a:moveTo>
                  <a:pt x="18064" y="19915"/>
                </a:moveTo>
                <a:cubicBezTo>
                  <a:pt x="18042" y="19915"/>
                  <a:pt x="18020" y="19918"/>
                  <a:pt x="17997" y="19925"/>
                </a:cubicBezTo>
                <a:cubicBezTo>
                  <a:pt x="17921" y="19963"/>
                  <a:pt x="17884" y="20001"/>
                  <a:pt x="17846" y="20077"/>
                </a:cubicBezTo>
                <a:lnTo>
                  <a:pt x="17959" y="20228"/>
                </a:lnTo>
                <a:cubicBezTo>
                  <a:pt x="17997" y="20266"/>
                  <a:pt x="18073" y="20303"/>
                  <a:pt x="18186" y="20303"/>
                </a:cubicBezTo>
                <a:lnTo>
                  <a:pt x="18300" y="20190"/>
                </a:lnTo>
                <a:lnTo>
                  <a:pt x="18300" y="20077"/>
                </a:lnTo>
                <a:lnTo>
                  <a:pt x="18224" y="19963"/>
                </a:lnTo>
                <a:cubicBezTo>
                  <a:pt x="18224" y="19963"/>
                  <a:pt x="18151" y="19915"/>
                  <a:pt x="18064" y="19915"/>
                </a:cubicBezTo>
                <a:close/>
                <a:moveTo>
                  <a:pt x="21388" y="19915"/>
                </a:moveTo>
                <a:cubicBezTo>
                  <a:pt x="21368" y="19915"/>
                  <a:pt x="21347" y="19918"/>
                  <a:pt x="21324" y="19925"/>
                </a:cubicBezTo>
                <a:cubicBezTo>
                  <a:pt x="21249" y="19963"/>
                  <a:pt x="21173" y="20001"/>
                  <a:pt x="21173" y="20077"/>
                </a:cubicBezTo>
                <a:lnTo>
                  <a:pt x="21286" y="20228"/>
                </a:lnTo>
                <a:cubicBezTo>
                  <a:pt x="21324" y="20266"/>
                  <a:pt x="21400" y="20303"/>
                  <a:pt x="21513" y="20303"/>
                </a:cubicBezTo>
                <a:lnTo>
                  <a:pt x="21627" y="20190"/>
                </a:lnTo>
                <a:lnTo>
                  <a:pt x="21627" y="20077"/>
                </a:lnTo>
                <a:lnTo>
                  <a:pt x="21551" y="19963"/>
                </a:lnTo>
                <a:cubicBezTo>
                  <a:pt x="21521" y="19963"/>
                  <a:pt x="21466" y="19915"/>
                  <a:pt x="21388" y="19915"/>
                </a:cubicBezTo>
                <a:close/>
                <a:moveTo>
                  <a:pt x="40530" y="20114"/>
                </a:moveTo>
                <a:cubicBezTo>
                  <a:pt x="40417" y="20114"/>
                  <a:pt x="40304" y="20190"/>
                  <a:pt x="40304" y="20266"/>
                </a:cubicBezTo>
                <a:lnTo>
                  <a:pt x="40455" y="20266"/>
                </a:lnTo>
                <a:cubicBezTo>
                  <a:pt x="40455" y="20303"/>
                  <a:pt x="40455" y="20303"/>
                  <a:pt x="40455" y="20341"/>
                </a:cubicBezTo>
                <a:lnTo>
                  <a:pt x="40644" y="20341"/>
                </a:lnTo>
                <a:cubicBezTo>
                  <a:pt x="40644" y="20303"/>
                  <a:pt x="40644" y="20303"/>
                  <a:pt x="40644" y="20266"/>
                </a:cubicBezTo>
                <a:lnTo>
                  <a:pt x="40795" y="20266"/>
                </a:lnTo>
                <a:cubicBezTo>
                  <a:pt x="40795" y="20228"/>
                  <a:pt x="40757" y="20152"/>
                  <a:pt x="40682" y="20152"/>
                </a:cubicBezTo>
                <a:cubicBezTo>
                  <a:pt x="40644" y="20114"/>
                  <a:pt x="40606" y="20114"/>
                  <a:pt x="40530" y="20114"/>
                </a:cubicBezTo>
                <a:close/>
                <a:moveTo>
                  <a:pt x="48694" y="19882"/>
                </a:moveTo>
                <a:cubicBezTo>
                  <a:pt x="48640" y="19882"/>
                  <a:pt x="48605" y="19904"/>
                  <a:pt x="48583" y="19925"/>
                </a:cubicBezTo>
                <a:cubicBezTo>
                  <a:pt x="48508" y="19963"/>
                  <a:pt x="48432" y="20039"/>
                  <a:pt x="48432" y="20114"/>
                </a:cubicBezTo>
                <a:cubicBezTo>
                  <a:pt x="48432" y="20228"/>
                  <a:pt x="48508" y="20341"/>
                  <a:pt x="48621" y="20341"/>
                </a:cubicBezTo>
                <a:lnTo>
                  <a:pt x="48772" y="20266"/>
                </a:lnTo>
                <a:cubicBezTo>
                  <a:pt x="48810" y="20228"/>
                  <a:pt x="48810" y="20190"/>
                  <a:pt x="48810" y="20190"/>
                </a:cubicBezTo>
                <a:cubicBezTo>
                  <a:pt x="48848" y="20152"/>
                  <a:pt x="48886" y="20114"/>
                  <a:pt x="48886" y="20039"/>
                </a:cubicBezTo>
                <a:lnTo>
                  <a:pt x="48848" y="19925"/>
                </a:lnTo>
                <a:cubicBezTo>
                  <a:pt x="48784" y="19893"/>
                  <a:pt x="48734" y="19882"/>
                  <a:pt x="48694" y="19882"/>
                </a:cubicBezTo>
                <a:close/>
                <a:moveTo>
                  <a:pt x="30136" y="19872"/>
                </a:moveTo>
                <a:cubicBezTo>
                  <a:pt x="30073" y="19872"/>
                  <a:pt x="30009" y="19899"/>
                  <a:pt x="29982" y="19925"/>
                </a:cubicBezTo>
                <a:lnTo>
                  <a:pt x="29906" y="19963"/>
                </a:lnTo>
                <a:cubicBezTo>
                  <a:pt x="29831" y="20114"/>
                  <a:pt x="29944" y="20303"/>
                  <a:pt x="30133" y="20341"/>
                </a:cubicBezTo>
                <a:cubicBezTo>
                  <a:pt x="30154" y="20348"/>
                  <a:pt x="30175" y="20351"/>
                  <a:pt x="30195" y="20351"/>
                </a:cubicBezTo>
                <a:cubicBezTo>
                  <a:pt x="30286" y="20351"/>
                  <a:pt x="30367" y="20290"/>
                  <a:pt x="30398" y="20228"/>
                </a:cubicBezTo>
                <a:lnTo>
                  <a:pt x="30285" y="20077"/>
                </a:lnTo>
                <a:lnTo>
                  <a:pt x="30322" y="20077"/>
                </a:lnTo>
                <a:cubicBezTo>
                  <a:pt x="30322" y="20001"/>
                  <a:pt x="30322" y="19925"/>
                  <a:pt x="30209" y="19888"/>
                </a:cubicBezTo>
                <a:cubicBezTo>
                  <a:pt x="30187" y="19876"/>
                  <a:pt x="30161" y="19872"/>
                  <a:pt x="30136" y="19872"/>
                </a:cubicBezTo>
                <a:close/>
                <a:moveTo>
                  <a:pt x="90512" y="19963"/>
                </a:moveTo>
                <a:lnTo>
                  <a:pt x="90399" y="20077"/>
                </a:lnTo>
                <a:cubicBezTo>
                  <a:pt x="90361" y="20077"/>
                  <a:pt x="90323" y="20114"/>
                  <a:pt x="90323" y="20190"/>
                </a:cubicBezTo>
                <a:lnTo>
                  <a:pt x="90323" y="20228"/>
                </a:lnTo>
                <a:lnTo>
                  <a:pt x="90399" y="20341"/>
                </a:lnTo>
                <a:cubicBezTo>
                  <a:pt x="90436" y="20360"/>
                  <a:pt x="90474" y="20370"/>
                  <a:pt x="90512" y="20370"/>
                </a:cubicBezTo>
                <a:cubicBezTo>
                  <a:pt x="90550" y="20370"/>
                  <a:pt x="90588" y="20360"/>
                  <a:pt x="90625" y="20341"/>
                </a:cubicBezTo>
                <a:cubicBezTo>
                  <a:pt x="90701" y="20303"/>
                  <a:pt x="90739" y="20228"/>
                  <a:pt x="90739" y="20152"/>
                </a:cubicBezTo>
                <a:cubicBezTo>
                  <a:pt x="90739" y="20077"/>
                  <a:pt x="90701" y="20039"/>
                  <a:pt x="90663" y="20001"/>
                </a:cubicBezTo>
                <a:cubicBezTo>
                  <a:pt x="90625" y="19963"/>
                  <a:pt x="90550" y="19963"/>
                  <a:pt x="90512" y="19963"/>
                </a:cubicBezTo>
                <a:close/>
                <a:moveTo>
                  <a:pt x="29717" y="20114"/>
                </a:moveTo>
                <a:cubicBezTo>
                  <a:pt x="29566" y="20114"/>
                  <a:pt x="29453" y="20152"/>
                  <a:pt x="29415" y="20303"/>
                </a:cubicBezTo>
                <a:lnTo>
                  <a:pt x="29528" y="20455"/>
                </a:lnTo>
                <a:cubicBezTo>
                  <a:pt x="29566" y="20455"/>
                  <a:pt x="29566" y="20492"/>
                  <a:pt x="29642" y="20492"/>
                </a:cubicBezTo>
                <a:lnTo>
                  <a:pt x="29793" y="20379"/>
                </a:lnTo>
                <a:cubicBezTo>
                  <a:pt x="29831" y="20379"/>
                  <a:pt x="29869" y="20303"/>
                  <a:pt x="29869" y="20266"/>
                </a:cubicBezTo>
                <a:lnTo>
                  <a:pt x="29869" y="20190"/>
                </a:lnTo>
                <a:lnTo>
                  <a:pt x="29717" y="20114"/>
                </a:lnTo>
                <a:close/>
                <a:moveTo>
                  <a:pt x="53045" y="20039"/>
                </a:moveTo>
                <a:lnTo>
                  <a:pt x="52893" y="20190"/>
                </a:lnTo>
                <a:lnTo>
                  <a:pt x="52893" y="20417"/>
                </a:lnTo>
                <a:lnTo>
                  <a:pt x="53007" y="20530"/>
                </a:lnTo>
                <a:cubicBezTo>
                  <a:pt x="53054" y="20546"/>
                  <a:pt x="53101" y="20555"/>
                  <a:pt x="53142" y="20555"/>
                </a:cubicBezTo>
                <a:cubicBezTo>
                  <a:pt x="53201" y="20555"/>
                  <a:pt x="53249" y="20537"/>
                  <a:pt x="53272" y="20492"/>
                </a:cubicBezTo>
                <a:cubicBezTo>
                  <a:pt x="53347" y="20492"/>
                  <a:pt x="53385" y="20417"/>
                  <a:pt x="53385" y="20379"/>
                </a:cubicBezTo>
                <a:cubicBezTo>
                  <a:pt x="53385" y="20266"/>
                  <a:pt x="53309" y="20190"/>
                  <a:pt x="53234" y="20152"/>
                </a:cubicBezTo>
                <a:cubicBezTo>
                  <a:pt x="53196" y="20077"/>
                  <a:pt x="53120" y="20039"/>
                  <a:pt x="53045" y="20039"/>
                </a:cubicBezTo>
                <a:close/>
                <a:moveTo>
                  <a:pt x="14821" y="20077"/>
                </a:moveTo>
                <a:cubicBezTo>
                  <a:pt x="14632" y="20190"/>
                  <a:pt x="14557" y="20266"/>
                  <a:pt x="14557" y="20455"/>
                </a:cubicBezTo>
                <a:cubicBezTo>
                  <a:pt x="14557" y="20492"/>
                  <a:pt x="14557" y="20568"/>
                  <a:pt x="14594" y="20644"/>
                </a:cubicBezTo>
                <a:lnTo>
                  <a:pt x="14594" y="20719"/>
                </a:lnTo>
                <a:lnTo>
                  <a:pt x="14670" y="20795"/>
                </a:lnTo>
                <a:cubicBezTo>
                  <a:pt x="14703" y="20806"/>
                  <a:pt x="14736" y="20811"/>
                  <a:pt x="14770" y="20811"/>
                </a:cubicBezTo>
                <a:cubicBezTo>
                  <a:pt x="14850" y="20811"/>
                  <a:pt x="14930" y="20784"/>
                  <a:pt x="15010" y="20757"/>
                </a:cubicBezTo>
                <a:cubicBezTo>
                  <a:pt x="15124" y="20682"/>
                  <a:pt x="15161" y="20530"/>
                  <a:pt x="15161" y="20417"/>
                </a:cubicBezTo>
                <a:cubicBezTo>
                  <a:pt x="15161" y="20228"/>
                  <a:pt x="15086" y="20114"/>
                  <a:pt x="14935" y="20077"/>
                </a:cubicBezTo>
                <a:close/>
                <a:moveTo>
                  <a:pt x="54935" y="20001"/>
                </a:moveTo>
                <a:lnTo>
                  <a:pt x="54784" y="20114"/>
                </a:lnTo>
                <a:cubicBezTo>
                  <a:pt x="54746" y="20114"/>
                  <a:pt x="54670" y="20190"/>
                  <a:pt x="54670" y="20303"/>
                </a:cubicBezTo>
                <a:lnTo>
                  <a:pt x="54406" y="20341"/>
                </a:lnTo>
                <a:lnTo>
                  <a:pt x="54406" y="20492"/>
                </a:lnTo>
                <a:cubicBezTo>
                  <a:pt x="54406" y="20568"/>
                  <a:pt x="54406" y="20606"/>
                  <a:pt x="54406" y="20606"/>
                </a:cubicBezTo>
                <a:lnTo>
                  <a:pt x="54406" y="20795"/>
                </a:lnTo>
                <a:cubicBezTo>
                  <a:pt x="54519" y="20871"/>
                  <a:pt x="54670" y="20871"/>
                  <a:pt x="54822" y="20871"/>
                </a:cubicBezTo>
                <a:lnTo>
                  <a:pt x="54935" y="20757"/>
                </a:lnTo>
                <a:cubicBezTo>
                  <a:pt x="54935" y="20757"/>
                  <a:pt x="54935" y="20757"/>
                  <a:pt x="54935" y="20719"/>
                </a:cubicBezTo>
                <a:cubicBezTo>
                  <a:pt x="54935" y="20719"/>
                  <a:pt x="54897" y="20757"/>
                  <a:pt x="54859" y="20757"/>
                </a:cubicBezTo>
                <a:lnTo>
                  <a:pt x="55011" y="20644"/>
                </a:lnTo>
                <a:cubicBezTo>
                  <a:pt x="55011" y="20568"/>
                  <a:pt x="54973" y="20492"/>
                  <a:pt x="54897" y="20455"/>
                </a:cubicBezTo>
                <a:cubicBezTo>
                  <a:pt x="54935" y="20455"/>
                  <a:pt x="54973" y="20417"/>
                  <a:pt x="54973" y="20417"/>
                </a:cubicBezTo>
                <a:cubicBezTo>
                  <a:pt x="55086" y="20379"/>
                  <a:pt x="55124" y="20303"/>
                  <a:pt x="55124" y="20190"/>
                </a:cubicBezTo>
                <a:cubicBezTo>
                  <a:pt x="55124" y="20114"/>
                  <a:pt x="55049" y="20039"/>
                  <a:pt x="54935" y="20001"/>
                </a:cubicBezTo>
                <a:close/>
                <a:moveTo>
                  <a:pt x="28195" y="20279"/>
                </a:moveTo>
                <a:cubicBezTo>
                  <a:pt x="28148" y="20279"/>
                  <a:pt x="28101" y="20288"/>
                  <a:pt x="28054" y="20303"/>
                </a:cubicBezTo>
                <a:cubicBezTo>
                  <a:pt x="27978" y="20303"/>
                  <a:pt x="27903" y="20379"/>
                  <a:pt x="27903" y="20492"/>
                </a:cubicBezTo>
                <a:lnTo>
                  <a:pt x="27903" y="20455"/>
                </a:lnTo>
                <a:cubicBezTo>
                  <a:pt x="27876" y="20451"/>
                  <a:pt x="27850" y="20450"/>
                  <a:pt x="27827" y="20450"/>
                </a:cubicBezTo>
                <a:cubicBezTo>
                  <a:pt x="27587" y="20450"/>
                  <a:pt x="27521" y="20613"/>
                  <a:pt x="27487" y="20682"/>
                </a:cubicBezTo>
                <a:cubicBezTo>
                  <a:pt x="27449" y="20682"/>
                  <a:pt x="27449" y="20719"/>
                  <a:pt x="27449" y="20719"/>
                </a:cubicBezTo>
                <a:lnTo>
                  <a:pt x="27487" y="20908"/>
                </a:lnTo>
                <a:cubicBezTo>
                  <a:pt x="27600" y="20946"/>
                  <a:pt x="27638" y="20946"/>
                  <a:pt x="27714" y="20946"/>
                </a:cubicBezTo>
                <a:lnTo>
                  <a:pt x="27827" y="20946"/>
                </a:lnTo>
                <a:lnTo>
                  <a:pt x="28016" y="20833"/>
                </a:lnTo>
                <a:lnTo>
                  <a:pt x="28016" y="20644"/>
                </a:lnTo>
                <a:cubicBezTo>
                  <a:pt x="28047" y="20647"/>
                  <a:pt x="28075" y="20649"/>
                  <a:pt x="28101" y="20649"/>
                </a:cubicBezTo>
                <a:cubicBezTo>
                  <a:pt x="28363" y="20649"/>
                  <a:pt x="28398" y="20489"/>
                  <a:pt x="28432" y="20455"/>
                </a:cubicBezTo>
                <a:lnTo>
                  <a:pt x="28394" y="20341"/>
                </a:lnTo>
                <a:cubicBezTo>
                  <a:pt x="28328" y="20297"/>
                  <a:pt x="28261" y="20279"/>
                  <a:pt x="28195" y="20279"/>
                </a:cubicBezTo>
                <a:close/>
                <a:moveTo>
                  <a:pt x="33044" y="20682"/>
                </a:moveTo>
                <a:lnTo>
                  <a:pt x="32893" y="20795"/>
                </a:lnTo>
                <a:lnTo>
                  <a:pt x="32893" y="20946"/>
                </a:lnTo>
                <a:lnTo>
                  <a:pt x="33044" y="21060"/>
                </a:lnTo>
                <a:cubicBezTo>
                  <a:pt x="33120" y="21060"/>
                  <a:pt x="33234" y="21060"/>
                  <a:pt x="33271" y="21022"/>
                </a:cubicBezTo>
                <a:cubicBezTo>
                  <a:pt x="33309" y="20984"/>
                  <a:pt x="33347" y="20908"/>
                  <a:pt x="33347" y="20833"/>
                </a:cubicBezTo>
                <a:lnTo>
                  <a:pt x="33347" y="20795"/>
                </a:lnTo>
                <a:lnTo>
                  <a:pt x="33234" y="20682"/>
                </a:lnTo>
                <a:close/>
                <a:moveTo>
                  <a:pt x="43517" y="20719"/>
                </a:moveTo>
                <a:lnTo>
                  <a:pt x="43328" y="20833"/>
                </a:lnTo>
                <a:cubicBezTo>
                  <a:pt x="43328" y="20833"/>
                  <a:pt x="43290" y="20871"/>
                  <a:pt x="43290" y="20908"/>
                </a:cubicBezTo>
                <a:lnTo>
                  <a:pt x="43404" y="21060"/>
                </a:lnTo>
                <a:cubicBezTo>
                  <a:pt x="43404" y="21097"/>
                  <a:pt x="43442" y="21097"/>
                  <a:pt x="43479" y="21097"/>
                </a:cubicBezTo>
                <a:lnTo>
                  <a:pt x="43668" y="21022"/>
                </a:lnTo>
                <a:cubicBezTo>
                  <a:pt x="43668" y="20984"/>
                  <a:pt x="43706" y="20984"/>
                  <a:pt x="43706" y="20908"/>
                </a:cubicBezTo>
                <a:lnTo>
                  <a:pt x="43593" y="20795"/>
                </a:lnTo>
                <a:cubicBezTo>
                  <a:pt x="43593" y="20757"/>
                  <a:pt x="43555" y="20757"/>
                  <a:pt x="43517" y="20719"/>
                </a:cubicBezTo>
                <a:close/>
                <a:moveTo>
                  <a:pt x="64463" y="20719"/>
                </a:moveTo>
                <a:lnTo>
                  <a:pt x="64311" y="20833"/>
                </a:lnTo>
                <a:cubicBezTo>
                  <a:pt x="64311" y="20833"/>
                  <a:pt x="64311" y="20833"/>
                  <a:pt x="64274" y="20871"/>
                </a:cubicBezTo>
                <a:cubicBezTo>
                  <a:pt x="64274" y="20908"/>
                  <a:pt x="64236" y="20946"/>
                  <a:pt x="64236" y="21060"/>
                </a:cubicBezTo>
                <a:lnTo>
                  <a:pt x="64349" y="21173"/>
                </a:lnTo>
                <a:cubicBezTo>
                  <a:pt x="64425" y="21173"/>
                  <a:pt x="64538" y="21173"/>
                  <a:pt x="64576" y="21135"/>
                </a:cubicBezTo>
                <a:cubicBezTo>
                  <a:pt x="64652" y="21097"/>
                  <a:pt x="64689" y="21022"/>
                  <a:pt x="64689" y="20946"/>
                </a:cubicBezTo>
                <a:cubicBezTo>
                  <a:pt x="64689" y="20833"/>
                  <a:pt x="64576" y="20719"/>
                  <a:pt x="64463" y="20719"/>
                </a:cubicBezTo>
                <a:close/>
                <a:moveTo>
                  <a:pt x="67676" y="20719"/>
                </a:moveTo>
                <a:cubicBezTo>
                  <a:pt x="67563" y="20719"/>
                  <a:pt x="67449" y="20719"/>
                  <a:pt x="67374" y="20795"/>
                </a:cubicBezTo>
                <a:cubicBezTo>
                  <a:pt x="67223" y="20871"/>
                  <a:pt x="67223" y="21022"/>
                  <a:pt x="67374" y="21135"/>
                </a:cubicBezTo>
                <a:lnTo>
                  <a:pt x="67449" y="21173"/>
                </a:lnTo>
                <a:cubicBezTo>
                  <a:pt x="67470" y="21176"/>
                  <a:pt x="67488" y="21177"/>
                  <a:pt x="67506" y="21177"/>
                </a:cubicBezTo>
                <a:cubicBezTo>
                  <a:pt x="67720" y="21177"/>
                  <a:pt x="67752" y="20978"/>
                  <a:pt x="67752" y="20908"/>
                </a:cubicBezTo>
                <a:lnTo>
                  <a:pt x="67752" y="20871"/>
                </a:lnTo>
                <a:lnTo>
                  <a:pt x="67676" y="20719"/>
                </a:lnTo>
                <a:close/>
                <a:moveTo>
                  <a:pt x="1630" y="20657"/>
                </a:moveTo>
                <a:cubicBezTo>
                  <a:pt x="1545" y="20657"/>
                  <a:pt x="1466" y="20675"/>
                  <a:pt x="1400" y="20719"/>
                </a:cubicBezTo>
                <a:cubicBezTo>
                  <a:pt x="1286" y="20795"/>
                  <a:pt x="1286" y="20908"/>
                  <a:pt x="1286" y="20984"/>
                </a:cubicBezTo>
                <a:lnTo>
                  <a:pt x="1475" y="21135"/>
                </a:lnTo>
                <a:cubicBezTo>
                  <a:pt x="1505" y="21135"/>
                  <a:pt x="1560" y="21184"/>
                  <a:pt x="1658" y="21184"/>
                </a:cubicBezTo>
                <a:cubicBezTo>
                  <a:pt x="1682" y="21184"/>
                  <a:pt x="1710" y="21181"/>
                  <a:pt x="1740" y="21173"/>
                </a:cubicBezTo>
                <a:lnTo>
                  <a:pt x="1853" y="21022"/>
                </a:lnTo>
                <a:cubicBezTo>
                  <a:pt x="1891" y="20984"/>
                  <a:pt x="1929" y="20946"/>
                  <a:pt x="1929" y="20871"/>
                </a:cubicBezTo>
                <a:cubicBezTo>
                  <a:pt x="1929" y="20833"/>
                  <a:pt x="1891" y="20795"/>
                  <a:pt x="1891" y="20757"/>
                </a:cubicBezTo>
                <a:lnTo>
                  <a:pt x="1815" y="20682"/>
                </a:lnTo>
                <a:cubicBezTo>
                  <a:pt x="1753" y="20666"/>
                  <a:pt x="1690" y="20657"/>
                  <a:pt x="1630" y="20657"/>
                </a:cubicBezTo>
                <a:close/>
                <a:moveTo>
                  <a:pt x="35464" y="20833"/>
                </a:moveTo>
                <a:cubicBezTo>
                  <a:pt x="35351" y="20833"/>
                  <a:pt x="35275" y="20833"/>
                  <a:pt x="35237" y="20908"/>
                </a:cubicBezTo>
                <a:cubicBezTo>
                  <a:pt x="35200" y="20908"/>
                  <a:pt x="35124" y="20984"/>
                  <a:pt x="35124" y="21097"/>
                </a:cubicBezTo>
                <a:lnTo>
                  <a:pt x="35275" y="21211"/>
                </a:lnTo>
                <a:cubicBezTo>
                  <a:pt x="35351" y="21211"/>
                  <a:pt x="35464" y="21211"/>
                  <a:pt x="35502" y="21173"/>
                </a:cubicBezTo>
                <a:cubicBezTo>
                  <a:pt x="35540" y="21135"/>
                  <a:pt x="35578" y="21060"/>
                  <a:pt x="35578" y="20984"/>
                </a:cubicBezTo>
                <a:lnTo>
                  <a:pt x="35578" y="20946"/>
                </a:lnTo>
                <a:lnTo>
                  <a:pt x="35464" y="20833"/>
                </a:lnTo>
                <a:close/>
                <a:moveTo>
                  <a:pt x="45030" y="20644"/>
                </a:moveTo>
                <a:cubicBezTo>
                  <a:pt x="45030" y="20682"/>
                  <a:pt x="45030" y="20682"/>
                  <a:pt x="45030" y="20719"/>
                </a:cubicBezTo>
                <a:lnTo>
                  <a:pt x="44878" y="20719"/>
                </a:lnTo>
                <a:cubicBezTo>
                  <a:pt x="44878" y="20757"/>
                  <a:pt x="44916" y="20833"/>
                  <a:pt x="44954" y="20871"/>
                </a:cubicBezTo>
                <a:lnTo>
                  <a:pt x="44992" y="20871"/>
                </a:lnTo>
                <a:lnTo>
                  <a:pt x="44954" y="20908"/>
                </a:lnTo>
                <a:cubicBezTo>
                  <a:pt x="44954" y="20946"/>
                  <a:pt x="44992" y="21135"/>
                  <a:pt x="45143" y="21211"/>
                </a:cubicBezTo>
                <a:lnTo>
                  <a:pt x="45332" y="21135"/>
                </a:lnTo>
                <a:cubicBezTo>
                  <a:pt x="45332" y="21135"/>
                  <a:pt x="45332" y="21173"/>
                  <a:pt x="45332" y="21173"/>
                </a:cubicBezTo>
                <a:lnTo>
                  <a:pt x="45483" y="21060"/>
                </a:lnTo>
                <a:lnTo>
                  <a:pt x="45483" y="21022"/>
                </a:lnTo>
                <a:cubicBezTo>
                  <a:pt x="45483" y="20946"/>
                  <a:pt x="45408" y="20871"/>
                  <a:pt x="45332" y="20833"/>
                </a:cubicBezTo>
                <a:cubicBezTo>
                  <a:pt x="45370" y="20795"/>
                  <a:pt x="45408" y="20757"/>
                  <a:pt x="45408" y="20682"/>
                </a:cubicBezTo>
                <a:lnTo>
                  <a:pt x="45256" y="20682"/>
                </a:lnTo>
                <a:cubicBezTo>
                  <a:pt x="45225" y="20661"/>
                  <a:pt x="45202" y="20654"/>
                  <a:pt x="45184" y="20654"/>
                </a:cubicBezTo>
                <a:cubicBezTo>
                  <a:pt x="45153" y="20654"/>
                  <a:pt x="45133" y="20671"/>
                  <a:pt x="45102" y="20671"/>
                </a:cubicBezTo>
                <a:cubicBezTo>
                  <a:pt x="45084" y="20671"/>
                  <a:pt x="45061" y="20665"/>
                  <a:pt x="45030" y="20644"/>
                </a:cubicBezTo>
                <a:close/>
                <a:moveTo>
                  <a:pt x="8772" y="20833"/>
                </a:moveTo>
                <a:lnTo>
                  <a:pt x="8621" y="20946"/>
                </a:lnTo>
                <a:cubicBezTo>
                  <a:pt x="8583" y="20984"/>
                  <a:pt x="8507" y="21022"/>
                  <a:pt x="8507" y="21060"/>
                </a:cubicBezTo>
                <a:lnTo>
                  <a:pt x="8545" y="21173"/>
                </a:lnTo>
                <a:cubicBezTo>
                  <a:pt x="8573" y="21228"/>
                  <a:pt x="8641" y="21263"/>
                  <a:pt x="8720" y="21263"/>
                </a:cubicBezTo>
                <a:cubicBezTo>
                  <a:pt x="8749" y="21263"/>
                  <a:pt x="8779" y="21259"/>
                  <a:pt x="8810" y="21249"/>
                </a:cubicBezTo>
                <a:cubicBezTo>
                  <a:pt x="8923" y="21211"/>
                  <a:pt x="8999" y="21135"/>
                  <a:pt x="8999" y="21022"/>
                </a:cubicBezTo>
                <a:cubicBezTo>
                  <a:pt x="8999" y="20946"/>
                  <a:pt x="8923" y="20833"/>
                  <a:pt x="8772" y="20833"/>
                </a:cubicBezTo>
                <a:close/>
                <a:moveTo>
                  <a:pt x="46239" y="20946"/>
                </a:moveTo>
                <a:lnTo>
                  <a:pt x="46088" y="21022"/>
                </a:lnTo>
                <a:cubicBezTo>
                  <a:pt x="46050" y="21211"/>
                  <a:pt x="46239" y="21286"/>
                  <a:pt x="46315" y="21286"/>
                </a:cubicBezTo>
                <a:lnTo>
                  <a:pt x="46542" y="21211"/>
                </a:lnTo>
                <a:lnTo>
                  <a:pt x="46542" y="21173"/>
                </a:lnTo>
                <a:cubicBezTo>
                  <a:pt x="46542" y="21097"/>
                  <a:pt x="46504" y="21022"/>
                  <a:pt x="46466" y="20984"/>
                </a:cubicBezTo>
                <a:cubicBezTo>
                  <a:pt x="46428" y="20946"/>
                  <a:pt x="46315" y="20946"/>
                  <a:pt x="46239" y="20946"/>
                </a:cubicBezTo>
                <a:close/>
                <a:moveTo>
                  <a:pt x="60077" y="20682"/>
                </a:moveTo>
                <a:lnTo>
                  <a:pt x="59888" y="20833"/>
                </a:lnTo>
                <a:lnTo>
                  <a:pt x="59850" y="20833"/>
                </a:lnTo>
                <a:cubicBezTo>
                  <a:pt x="59812" y="20871"/>
                  <a:pt x="59661" y="20984"/>
                  <a:pt x="59737" y="21211"/>
                </a:cubicBezTo>
                <a:lnTo>
                  <a:pt x="59850" y="21286"/>
                </a:lnTo>
                <a:lnTo>
                  <a:pt x="60115" y="21286"/>
                </a:lnTo>
                <a:lnTo>
                  <a:pt x="60228" y="21097"/>
                </a:lnTo>
                <a:cubicBezTo>
                  <a:pt x="60228" y="21060"/>
                  <a:pt x="60228" y="21060"/>
                  <a:pt x="60228" y="21022"/>
                </a:cubicBezTo>
                <a:cubicBezTo>
                  <a:pt x="60228" y="20984"/>
                  <a:pt x="60228" y="20946"/>
                  <a:pt x="60228" y="20908"/>
                </a:cubicBezTo>
                <a:cubicBezTo>
                  <a:pt x="60228" y="20719"/>
                  <a:pt x="60115" y="20682"/>
                  <a:pt x="60077" y="20682"/>
                </a:cubicBezTo>
                <a:close/>
                <a:moveTo>
                  <a:pt x="28164" y="20939"/>
                </a:moveTo>
                <a:cubicBezTo>
                  <a:pt x="28142" y="20939"/>
                  <a:pt x="28118" y="20941"/>
                  <a:pt x="28092" y="20946"/>
                </a:cubicBezTo>
                <a:lnTo>
                  <a:pt x="27978" y="21022"/>
                </a:lnTo>
                <a:cubicBezTo>
                  <a:pt x="27940" y="21060"/>
                  <a:pt x="27940" y="21060"/>
                  <a:pt x="27940" y="21097"/>
                </a:cubicBezTo>
                <a:cubicBezTo>
                  <a:pt x="27903" y="21135"/>
                  <a:pt x="27865" y="21173"/>
                  <a:pt x="27865" y="21211"/>
                </a:cubicBezTo>
                <a:lnTo>
                  <a:pt x="27903" y="21324"/>
                </a:lnTo>
                <a:cubicBezTo>
                  <a:pt x="27951" y="21397"/>
                  <a:pt x="28063" y="21439"/>
                  <a:pt x="28177" y="21439"/>
                </a:cubicBezTo>
                <a:cubicBezTo>
                  <a:pt x="28240" y="21439"/>
                  <a:pt x="28303" y="21427"/>
                  <a:pt x="28356" y="21400"/>
                </a:cubicBezTo>
                <a:cubicBezTo>
                  <a:pt x="28470" y="21362"/>
                  <a:pt x="28545" y="21286"/>
                  <a:pt x="28545" y="21211"/>
                </a:cubicBezTo>
                <a:lnTo>
                  <a:pt x="28432" y="21097"/>
                </a:lnTo>
                <a:cubicBezTo>
                  <a:pt x="28432" y="21097"/>
                  <a:pt x="28394" y="21060"/>
                  <a:pt x="28394" y="21060"/>
                </a:cubicBezTo>
                <a:cubicBezTo>
                  <a:pt x="28362" y="21027"/>
                  <a:pt x="28301" y="20939"/>
                  <a:pt x="28164" y="20939"/>
                </a:cubicBezTo>
                <a:close/>
                <a:moveTo>
                  <a:pt x="4953" y="21249"/>
                </a:moveTo>
                <a:lnTo>
                  <a:pt x="4764" y="21362"/>
                </a:lnTo>
                <a:cubicBezTo>
                  <a:pt x="4764" y="21324"/>
                  <a:pt x="4802" y="21324"/>
                  <a:pt x="4764" y="21324"/>
                </a:cubicBezTo>
                <a:cubicBezTo>
                  <a:pt x="4727" y="21324"/>
                  <a:pt x="4575" y="21362"/>
                  <a:pt x="4575" y="21513"/>
                </a:cubicBezTo>
                <a:lnTo>
                  <a:pt x="4613" y="21589"/>
                </a:lnTo>
                <a:cubicBezTo>
                  <a:pt x="4641" y="21644"/>
                  <a:pt x="4709" y="21679"/>
                  <a:pt x="4788" y="21679"/>
                </a:cubicBezTo>
                <a:cubicBezTo>
                  <a:pt x="4817" y="21679"/>
                  <a:pt x="4847" y="21675"/>
                  <a:pt x="4878" y="21665"/>
                </a:cubicBezTo>
                <a:cubicBezTo>
                  <a:pt x="4991" y="21665"/>
                  <a:pt x="5105" y="21551"/>
                  <a:pt x="5105" y="21438"/>
                </a:cubicBezTo>
                <a:cubicBezTo>
                  <a:pt x="5105" y="21362"/>
                  <a:pt x="5029" y="21286"/>
                  <a:pt x="4953" y="21249"/>
                </a:cubicBezTo>
                <a:close/>
                <a:moveTo>
                  <a:pt x="60228" y="21249"/>
                </a:moveTo>
                <a:lnTo>
                  <a:pt x="60115" y="21286"/>
                </a:lnTo>
                <a:cubicBezTo>
                  <a:pt x="60077" y="21324"/>
                  <a:pt x="60039" y="21400"/>
                  <a:pt x="60039" y="21475"/>
                </a:cubicBezTo>
                <a:cubicBezTo>
                  <a:pt x="60039" y="21589"/>
                  <a:pt x="60115" y="21665"/>
                  <a:pt x="60266" y="21702"/>
                </a:cubicBezTo>
                <a:lnTo>
                  <a:pt x="60379" y="21665"/>
                </a:lnTo>
                <a:cubicBezTo>
                  <a:pt x="60455" y="21589"/>
                  <a:pt x="60455" y="21513"/>
                  <a:pt x="60455" y="21475"/>
                </a:cubicBezTo>
                <a:cubicBezTo>
                  <a:pt x="60455" y="21362"/>
                  <a:pt x="60379" y="21249"/>
                  <a:pt x="60228" y="21249"/>
                </a:cubicBezTo>
                <a:close/>
                <a:moveTo>
                  <a:pt x="40871" y="21249"/>
                </a:moveTo>
                <a:lnTo>
                  <a:pt x="40757" y="21362"/>
                </a:lnTo>
                <a:cubicBezTo>
                  <a:pt x="40719" y="21362"/>
                  <a:pt x="40682" y="21400"/>
                  <a:pt x="40682" y="21438"/>
                </a:cubicBezTo>
                <a:lnTo>
                  <a:pt x="40795" y="21589"/>
                </a:lnTo>
                <a:cubicBezTo>
                  <a:pt x="40795" y="21589"/>
                  <a:pt x="40778" y="21572"/>
                  <a:pt x="40767" y="21572"/>
                </a:cubicBezTo>
                <a:cubicBezTo>
                  <a:pt x="40761" y="21572"/>
                  <a:pt x="40757" y="21576"/>
                  <a:pt x="40757" y="21589"/>
                </a:cubicBezTo>
                <a:cubicBezTo>
                  <a:pt x="40795" y="21702"/>
                  <a:pt x="40871" y="21740"/>
                  <a:pt x="41022" y="21740"/>
                </a:cubicBezTo>
                <a:lnTo>
                  <a:pt x="41135" y="21627"/>
                </a:lnTo>
                <a:lnTo>
                  <a:pt x="41135" y="21362"/>
                </a:lnTo>
                <a:lnTo>
                  <a:pt x="40984" y="21249"/>
                </a:lnTo>
                <a:close/>
                <a:moveTo>
                  <a:pt x="61188" y="21195"/>
                </a:moveTo>
                <a:cubicBezTo>
                  <a:pt x="61161" y="21195"/>
                  <a:pt x="61131" y="21200"/>
                  <a:pt x="61098" y="21211"/>
                </a:cubicBezTo>
                <a:lnTo>
                  <a:pt x="60984" y="21324"/>
                </a:lnTo>
                <a:lnTo>
                  <a:pt x="60984" y="21475"/>
                </a:lnTo>
                <a:lnTo>
                  <a:pt x="61136" y="21589"/>
                </a:lnTo>
                <a:lnTo>
                  <a:pt x="61287" y="21589"/>
                </a:lnTo>
                <a:lnTo>
                  <a:pt x="61362" y="21702"/>
                </a:lnTo>
                <a:cubicBezTo>
                  <a:pt x="61362" y="21702"/>
                  <a:pt x="61400" y="21740"/>
                  <a:pt x="61438" y="21740"/>
                </a:cubicBezTo>
                <a:lnTo>
                  <a:pt x="61627" y="21627"/>
                </a:lnTo>
                <a:cubicBezTo>
                  <a:pt x="61665" y="21589"/>
                  <a:pt x="61703" y="21551"/>
                  <a:pt x="61703" y="21475"/>
                </a:cubicBezTo>
                <a:lnTo>
                  <a:pt x="61665" y="21438"/>
                </a:lnTo>
                <a:lnTo>
                  <a:pt x="61551" y="21362"/>
                </a:lnTo>
                <a:lnTo>
                  <a:pt x="61438" y="21362"/>
                </a:lnTo>
                <a:lnTo>
                  <a:pt x="61325" y="21249"/>
                </a:lnTo>
                <a:cubicBezTo>
                  <a:pt x="61298" y="21222"/>
                  <a:pt x="61252" y="21195"/>
                  <a:pt x="61188" y="21195"/>
                </a:cubicBezTo>
                <a:close/>
                <a:moveTo>
                  <a:pt x="54557" y="21362"/>
                </a:moveTo>
                <a:lnTo>
                  <a:pt x="54406" y="21438"/>
                </a:lnTo>
                <a:cubicBezTo>
                  <a:pt x="54406" y="21438"/>
                  <a:pt x="54406" y="21475"/>
                  <a:pt x="54368" y="21475"/>
                </a:cubicBezTo>
                <a:cubicBezTo>
                  <a:pt x="54330" y="21513"/>
                  <a:pt x="54255" y="21551"/>
                  <a:pt x="54255" y="21665"/>
                </a:cubicBezTo>
                <a:lnTo>
                  <a:pt x="54255" y="21740"/>
                </a:lnTo>
                <a:cubicBezTo>
                  <a:pt x="54310" y="21795"/>
                  <a:pt x="54386" y="21831"/>
                  <a:pt x="54467" y="21831"/>
                </a:cubicBezTo>
                <a:cubicBezTo>
                  <a:pt x="54496" y="21831"/>
                  <a:pt x="54527" y="21826"/>
                  <a:pt x="54557" y="21816"/>
                </a:cubicBezTo>
                <a:cubicBezTo>
                  <a:pt x="54670" y="21778"/>
                  <a:pt x="54784" y="21665"/>
                  <a:pt x="54784" y="21551"/>
                </a:cubicBezTo>
                <a:cubicBezTo>
                  <a:pt x="54784" y="21438"/>
                  <a:pt x="54708" y="21362"/>
                  <a:pt x="54557" y="21362"/>
                </a:cubicBezTo>
                <a:close/>
                <a:moveTo>
                  <a:pt x="7865" y="21400"/>
                </a:moveTo>
                <a:lnTo>
                  <a:pt x="7713" y="21513"/>
                </a:lnTo>
                <a:cubicBezTo>
                  <a:pt x="7676" y="21778"/>
                  <a:pt x="7865" y="21816"/>
                  <a:pt x="7978" y="21891"/>
                </a:cubicBezTo>
                <a:lnTo>
                  <a:pt x="8167" y="21740"/>
                </a:lnTo>
                <a:cubicBezTo>
                  <a:pt x="8167" y="21740"/>
                  <a:pt x="8167" y="21778"/>
                  <a:pt x="8167" y="21778"/>
                </a:cubicBezTo>
                <a:cubicBezTo>
                  <a:pt x="8205" y="21740"/>
                  <a:pt x="8318" y="21702"/>
                  <a:pt x="8318" y="21589"/>
                </a:cubicBezTo>
                <a:cubicBezTo>
                  <a:pt x="8318" y="21551"/>
                  <a:pt x="8318" y="21513"/>
                  <a:pt x="8280" y="21475"/>
                </a:cubicBezTo>
                <a:lnTo>
                  <a:pt x="8167" y="21400"/>
                </a:lnTo>
                <a:close/>
                <a:moveTo>
                  <a:pt x="46769" y="21551"/>
                </a:moveTo>
                <a:cubicBezTo>
                  <a:pt x="46617" y="21551"/>
                  <a:pt x="46504" y="21627"/>
                  <a:pt x="46466" y="21740"/>
                </a:cubicBezTo>
                <a:lnTo>
                  <a:pt x="46617" y="21891"/>
                </a:lnTo>
                <a:cubicBezTo>
                  <a:pt x="46655" y="21891"/>
                  <a:pt x="46655" y="21891"/>
                  <a:pt x="46693" y="21929"/>
                </a:cubicBezTo>
                <a:lnTo>
                  <a:pt x="46920" y="21816"/>
                </a:lnTo>
                <a:lnTo>
                  <a:pt x="46920" y="21665"/>
                </a:lnTo>
                <a:lnTo>
                  <a:pt x="46769" y="21551"/>
                </a:lnTo>
                <a:close/>
                <a:moveTo>
                  <a:pt x="59548" y="21513"/>
                </a:moveTo>
                <a:lnTo>
                  <a:pt x="59434" y="21589"/>
                </a:lnTo>
                <a:cubicBezTo>
                  <a:pt x="59434" y="21589"/>
                  <a:pt x="59396" y="21627"/>
                  <a:pt x="59396" y="21627"/>
                </a:cubicBezTo>
                <a:cubicBezTo>
                  <a:pt x="59396" y="21665"/>
                  <a:pt x="59321" y="21740"/>
                  <a:pt x="59359" y="21854"/>
                </a:cubicBezTo>
                <a:lnTo>
                  <a:pt x="59472" y="21929"/>
                </a:lnTo>
                <a:cubicBezTo>
                  <a:pt x="59494" y="21940"/>
                  <a:pt x="59520" y="21945"/>
                  <a:pt x="59545" y="21945"/>
                </a:cubicBezTo>
                <a:cubicBezTo>
                  <a:pt x="59608" y="21945"/>
                  <a:pt x="59672" y="21918"/>
                  <a:pt x="59699" y="21891"/>
                </a:cubicBezTo>
                <a:cubicBezTo>
                  <a:pt x="59774" y="21854"/>
                  <a:pt x="59812" y="21778"/>
                  <a:pt x="59812" y="21740"/>
                </a:cubicBezTo>
                <a:cubicBezTo>
                  <a:pt x="59812" y="21589"/>
                  <a:pt x="59699" y="21513"/>
                  <a:pt x="59548" y="21513"/>
                </a:cubicBezTo>
                <a:close/>
                <a:moveTo>
                  <a:pt x="55540" y="21438"/>
                </a:moveTo>
                <a:lnTo>
                  <a:pt x="55389" y="21589"/>
                </a:lnTo>
                <a:lnTo>
                  <a:pt x="55389" y="21816"/>
                </a:lnTo>
                <a:lnTo>
                  <a:pt x="55502" y="21929"/>
                </a:lnTo>
                <a:cubicBezTo>
                  <a:pt x="55559" y="21948"/>
                  <a:pt x="55606" y="21958"/>
                  <a:pt x="55644" y="21958"/>
                </a:cubicBezTo>
                <a:cubicBezTo>
                  <a:pt x="55682" y="21958"/>
                  <a:pt x="55710" y="21948"/>
                  <a:pt x="55729" y="21929"/>
                </a:cubicBezTo>
                <a:cubicBezTo>
                  <a:pt x="55842" y="21891"/>
                  <a:pt x="55880" y="21816"/>
                  <a:pt x="55880" y="21740"/>
                </a:cubicBezTo>
                <a:lnTo>
                  <a:pt x="55842" y="21627"/>
                </a:lnTo>
                <a:cubicBezTo>
                  <a:pt x="55805" y="21627"/>
                  <a:pt x="55805" y="21589"/>
                  <a:pt x="55805" y="21589"/>
                </a:cubicBezTo>
                <a:cubicBezTo>
                  <a:pt x="55729" y="21551"/>
                  <a:pt x="55653" y="21475"/>
                  <a:pt x="55540" y="21438"/>
                </a:cubicBezTo>
                <a:close/>
                <a:moveTo>
                  <a:pt x="6674" y="21854"/>
                </a:moveTo>
                <a:cubicBezTo>
                  <a:pt x="6608" y="21854"/>
                  <a:pt x="6541" y="21891"/>
                  <a:pt x="6579" y="21967"/>
                </a:cubicBezTo>
                <a:lnTo>
                  <a:pt x="6768" y="21967"/>
                </a:lnTo>
                <a:cubicBezTo>
                  <a:pt x="6806" y="21891"/>
                  <a:pt x="6740" y="21854"/>
                  <a:pt x="6674" y="21854"/>
                </a:cubicBezTo>
                <a:close/>
                <a:moveTo>
                  <a:pt x="61784" y="21681"/>
                </a:moveTo>
                <a:cubicBezTo>
                  <a:pt x="61719" y="21681"/>
                  <a:pt x="61627" y="21715"/>
                  <a:pt x="61551" y="21816"/>
                </a:cubicBezTo>
                <a:lnTo>
                  <a:pt x="61589" y="21967"/>
                </a:lnTo>
                <a:cubicBezTo>
                  <a:pt x="61678" y="22011"/>
                  <a:pt x="61753" y="22030"/>
                  <a:pt x="61816" y="22030"/>
                </a:cubicBezTo>
                <a:cubicBezTo>
                  <a:pt x="61860" y="22030"/>
                  <a:pt x="61898" y="22020"/>
                  <a:pt x="61930" y="22005"/>
                </a:cubicBezTo>
                <a:cubicBezTo>
                  <a:pt x="61967" y="21967"/>
                  <a:pt x="62005" y="21929"/>
                  <a:pt x="62005" y="21854"/>
                </a:cubicBezTo>
                <a:cubicBezTo>
                  <a:pt x="62005" y="21778"/>
                  <a:pt x="61930" y="21702"/>
                  <a:pt x="61854" y="21702"/>
                </a:cubicBezTo>
                <a:cubicBezTo>
                  <a:pt x="61841" y="21690"/>
                  <a:pt x="61816" y="21681"/>
                  <a:pt x="61784" y="21681"/>
                </a:cubicBezTo>
                <a:close/>
                <a:moveTo>
                  <a:pt x="63593" y="21211"/>
                </a:moveTo>
                <a:cubicBezTo>
                  <a:pt x="63480" y="21211"/>
                  <a:pt x="63328" y="21211"/>
                  <a:pt x="63291" y="21324"/>
                </a:cubicBezTo>
                <a:lnTo>
                  <a:pt x="63328" y="21400"/>
                </a:lnTo>
                <a:lnTo>
                  <a:pt x="63291" y="21400"/>
                </a:lnTo>
                <a:lnTo>
                  <a:pt x="63404" y="21551"/>
                </a:lnTo>
                <a:lnTo>
                  <a:pt x="63404" y="21581"/>
                </a:lnTo>
                <a:lnTo>
                  <a:pt x="63366" y="21551"/>
                </a:lnTo>
                <a:cubicBezTo>
                  <a:pt x="63339" y="21524"/>
                  <a:pt x="63294" y="21498"/>
                  <a:pt x="63243" y="21498"/>
                </a:cubicBezTo>
                <a:cubicBezTo>
                  <a:pt x="63221" y="21498"/>
                  <a:pt x="63199" y="21502"/>
                  <a:pt x="63177" y="21513"/>
                </a:cubicBezTo>
                <a:cubicBezTo>
                  <a:pt x="63064" y="21551"/>
                  <a:pt x="63064" y="21627"/>
                  <a:pt x="63026" y="21665"/>
                </a:cubicBezTo>
                <a:lnTo>
                  <a:pt x="63064" y="21665"/>
                </a:lnTo>
                <a:cubicBezTo>
                  <a:pt x="63026" y="21665"/>
                  <a:pt x="63026" y="21702"/>
                  <a:pt x="62988" y="21702"/>
                </a:cubicBezTo>
                <a:lnTo>
                  <a:pt x="63102" y="21891"/>
                </a:lnTo>
                <a:cubicBezTo>
                  <a:pt x="63076" y="21891"/>
                  <a:pt x="63051" y="21875"/>
                  <a:pt x="63037" y="21875"/>
                </a:cubicBezTo>
                <a:cubicBezTo>
                  <a:pt x="63030" y="21875"/>
                  <a:pt x="63026" y="21879"/>
                  <a:pt x="63026" y="21891"/>
                </a:cubicBezTo>
                <a:cubicBezTo>
                  <a:pt x="63026" y="21891"/>
                  <a:pt x="63026" y="21891"/>
                  <a:pt x="63026" y="21929"/>
                </a:cubicBezTo>
                <a:lnTo>
                  <a:pt x="63177" y="22043"/>
                </a:lnTo>
                <a:cubicBezTo>
                  <a:pt x="63442" y="22043"/>
                  <a:pt x="63517" y="21854"/>
                  <a:pt x="63555" y="21740"/>
                </a:cubicBezTo>
                <a:lnTo>
                  <a:pt x="63555" y="21702"/>
                </a:lnTo>
                <a:lnTo>
                  <a:pt x="63413" y="21589"/>
                </a:lnTo>
                <a:lnTo>
                  <a:pt x="63413" y="21589"/>
                </a:lnTo>
                <a:cubicBezTo>
                  <a:pt x="63558" y="21589"/>
                  <a:pt x="63632" y="21587"/>
                  <a:pt x="63706" y="21513"/>
                </a:cubicBezTo>
                <a:cubicBezTo>
                  <a:pt x="63744" y="21475"/>
                  <a:pt x="63782" y="21438"/>
                  <a:pt x="63782" y="21324"/>
                </a:cubicBezTo>
                <a:lnTo>
                  <a:pt x="63782" y="21286"/>
                </a:lnTo>
                <a:lnTo>
                  <a:pt x="63631" y="21211"/>
                </a:lnTo>
                <a:close/>
                <a:moveTo>
                  <a:pt x="48092" y="21702"/>
                </a:moveTo>
                <a:cubicBezTo>
                  <a:pt x="47979" y="21702"/>
                  <a:pt x="47903" y="21702"/>
                  <a:pt x="47827" y="21778"/>
                </a:cubicBezTo>
                <a:cubicBezTo>
                  <a:pt x="47638" y="21891"/>
                  <a:pt x="47638" y="22156"/>
                  <a:pt x="47789" y="22232"/>
                </a:cubicBezTo>
                <a:lnTo>
                  <a:pt x="48016" y="22156"/>
                </a:lnTo>
                <a:cubicBezTo>
                  <a:pt x="48016" y="22156"/>
                  <a:pt x="48016" y="22156"/>
                  <a:pt x="48054" y="22118"/>
                </a:cubicBezTo>
                <a:cubicBezTo>
                  <a:pt x="48092" y="22080"/>
                  <a:pt x="48205" y="22005"/>
                  <a:pt x="48205" y="21891"/>
                </a:cubicBezTo>
                <a:cubicBezTo>
                  <a:pt x="48205" y="21854"/>
                  <a:pt x="48205" y="21816"/>
                  <a:pt x="48168" y="21816"/>
                </a:cubicBezTo>
                <a:lnTo>
                  <a:pt x="48092" y="21702"/>
                </a:lnTo>
                <a:close/>
                <a:moveTo>
                  <a:pt x="4500" y="21854"/>
                </a:moveTo>
                <a:cubicBezTo>
                  <a:pt x="4386" y="21854"/>
                  <a:pt x="4273" y="21854"/>
                  <a:pt x="4197" y="21929"/>
                </a:cubicBezTo>
                <a:cubicBezTo>
                  <a:pt x="4122" y="21967"/>
                  <a:pt x="4122" y="22080"/>
                  <a:pt x="4159" y="22232"/>
                </a:cubicBezTo>
                <a:lnTo>
                  <a:pt x="4273" y="22307"/>
                </a:lnTo>
                <a:cubicBezTo>
                  <a:pt x="4386" y="22307"/>
                  <a:pt x="4462" y="22307"/>
                  <a:pt x="4538" y="22269"/>
                </a:cubicBezTo>
                <a:cubicBezTo>
                  <a:pt x="4575" y="22194"/>
                  <a:pt x="4613" y="22118"/>
                  <a:pt x="4613" y="22043"/>
                </a:cubicBezTo>
                <a:cubicBezTo>
                  <a:pt x="4613" y="22005"/>
                  <a:pt x="4613" y="22005"/>
                  <a:pt x="4613" y="21967"/>
                </a:cubicBezTo>
                <a:lnTo>
                  <a:pt x="4500" y="21854"/>
                </a:lnTo>
                <a:close/>
                <a:moveTo>
                  <a:pt x="27325" y="21962"/>
                </a:moveTo>
                <a:cubicBezTo>
                  <a:pt x="27058" y="21962"/>
                  <a:pt x="26995" y="22122"/>
                  <a:pt x="26995" y="22156"/>
                </a:cubicBezTo>
                <a:lnTo>
                  <a:pt x="27146" y="22307"/>
                </a:lnTo>
                <a:lnTo>
                  <a:pt x="27222" y="22307"/>
                </a:lnTo>
                <a:cubicBezTo>
                  <a:pt x="27298" y="22307"/>
                  <a:pt x="27411" y="22307"/>
                  <a:pt x="27449" y="22269"/>
                </a:cubicBezTo>
                <a:cubicBezTo>
                  <a:pt x="27487" y="22232"/>
                  <a:pt x="27525" y="22194"/>
                  <a:pt x="27525" y="22118"/>
                </a:cubicBezTo>
                <a:cubicBezTo>
                  <a:pt x="27525" y="22118"/>
                  <a:pt x="27525" y="22080"/>
                  <a:pt x="27525" y="22043"/>
                </a:cubicBezTo>
                <a:lnTo>
                  <a:pt x="27411" y="21967"/>
                </a:lnTo>
                <a:cubicBezTo>
                  <a:pt x="27380" y="21964"/>
                  <a:pt x="27352" y="21962"/>
                  <a:pt x="27325" y="21962"/>
                </a:cubicBezTo>
                <a:close/>
                <a:moveTo>
                  <a:pt x="36372" y="21854"/>
                </a:moveTo>
                <a:lnTo>
                  <a:pt x="36296" y="21967"/>
                </a:lnTo>
                <a:lnTo>
                  <a:pt x="36296" y="22156"/>
                </a:lnTo>
                <a:lnTo>
                  <a:pt x="36485" y="22269"/>
                </a:lnTo>
                <a:cubicBezTo>
                  <a:pt x="36512" y="22296"/>
                  <a:pt x="36557" y="22323"/>
                  <a:pt x="36635" y="22323"/>
                </a:cubicBezTo>
                <a:cubicBezTo>
                  <a:pt x="36668" y="22323"/>
                  <a:pt x="36705" y="22318"/>
                  <a:pt x="36750" y="22307"/>
                </a:cubicBezTo>
                <a:lnTo>
                  <a:pt x="36863" y="22194"/>
                </a:lnTo>
                <a:lnTo>
                  <a:pt x="36863" y="22043"/>
                </a:lnTo>
                <a:lnTo>
                  <a:pt x="36712" y="21929"/>
                </a:lnTo>
                <a:lnTo>
                  <a:pt x="36598" y="21929"/>
                </a:lnTo>
                <a:cubicBezTo>
                  <a:pt x="36598" y="21929"/>
                  <a:pt x="36598" y="21891"/>
                  <a:pt x="36598" y="21891"/>
                </a:cubicBezTo>
                <a:cubicBezTo>
                  <a:pt x="36561" y="21891"/>
                  <a:pt x="36485" y="21854"/>
                  <a:pt x="36372" y="21854"/>
                </a:cubicBezTo>
                <a:close/>
                <a:moveTo>
                  <a:pt x="15124" y="22005"/>
                </a:moveTo>
                <a:cubicBezTo>
                  <a:pt x="15048" y="22005"/>
                  <a:pt x="15010" y="22005"/>
                  <a:pt x="14972" y="22043"/>
                </a:cubicBezTo>
                <a:cubicBezTo>
                  <a:pt x="14935" y="22080"/>
                  <a:pt x="14897" y="22118"/>
                  <a:pt x="14897" y="22194"/>
                </a:cubicBezTo>
                <a:lnTo>
                  <a:pt x="14897" y="22232"/>
                </a:lnTo>
                <a:lnTo>
                  <a:pt x="14972" y="22269"/>
                </a:lnTo>
                <a:cubicBezTo>
                  <a:pt x="14972" y="22269"/>
                  <a:pt x="14935" y="22232"/>
                  <a:pt x="14935" y="22232"/>
                </a:cubicBezTo>
                <a:lnTo>
                  <a:pt x="14935" y="22232"/>
                </a:lnTo>
                <a:lnTo>
                  <a:pt x="15086" y="22345"/>
                </a:lnTo>
                <a:lnTo>
                  <a:pt x="15199" y="22345"/>
                </a:lnTo>
                <a:lnTo>
                  <a:pt x="15313" y="22307"/>
                </a:lnTo>
                <a:cubicBezTo>
                  <a:pt x="15351" y="22269"/>
                  <a:pt x="15351" y="22232"/>
                  <a:pt x="15351" y="22194"/>
                </a:cubicBezTo>
                <a:cubicBezTo>
                  <a:pt x="15351" y="22080"/>
                  <a:pt x="15237" y="22005"/>
                  <a:pt x="15124" y="22005"/>
                </a:cubicBezTo>
                <a:close/>
                <a:moveTo>
                  <a:pt x="53687" y="21173"/>
                </a:moveTo>
                <a:cubicBezTo>
                  <a:pt x="53612" y="21211"/>
                  <a:pt x="53536" y="21286"/>
                  <a:pt x="53536" y="21324"/>
                </a:cubicBezTo>
                <a:lnTo>
                  <a:pt x="53612" y="21438"/>
                </a:lnTo>
                <a:lnTo>
                  <a:pt x="53574" y="21438"/>
                </a:lnTo>
                <a:cubicBezTo>
                  <a:pt x="53574" y="21438"/>
                  <a:pt x="53612" y="21438"/>
                  <a:pt x="53574" y="21400"/>
                </a:cubicBezTo>
                <a:cubicBezTo>
                  <a:pt x="53544" y="21380"/>
                  <a:pt x="53525" y="21373"/>
                  <a:pt x="53510" y="21373"/>
                </a:cubicBezTo>
                <a:cubicBezTo>
                  <a:pt x="53476" y="21373"/>
                  <a:pt x="53464" y="21408"/>
                  <a:pt x="53404" y="21408"/>
                </a:cubicBezTo>
                <a:cubicBezTo>
                  <a:pt x="53388" y="21408"/>
                  <a:pt x="53370" y="21406"/>
                  <a:pt x="53347" y="21400"/>
                </a:cubicBezTo>
                <a:cubicBezTo>
                  <a:pt x="53347" y="21438"/>
                  <a:pt x="53347" y="21438"/>
                  <a:pt x="53347" y="21438"/>
                </a:cubicBezTo>
                <a:lnTo>
                  <a:pt x="53196" y="21438"/>
                </a:lnTo>
                <a:cubicBezTo>
                  <a:pt x="53196" y="21475"/>
                  <a:pt x="53196" y="21475"/>
                  <a:pt x="53234" y="21513"/>
                </a:cubicBezTo>
                <a:cubicBezTo>
                  <a:pt x="53158" y="21475"/>
                  <a:pt x="53083" y="21438"/>
                  <a:pt x="52969" y="21438"/>
                </a:cubicBezTo>
                <a:lnTo>
                  <a:pt x="52856" y="21551"/>
                </a:lnTo>
                <a:cubicBezTo>
                  <a:pt x="52856" y="21589"/>
                  <a:pt x="52856" y="21589"/>
                  <a:pt x="52856" y="21627"/>
                </a:cubicBezTo>
                <a:lnTo>
                  <a:pt x="52742" y="21702"/>
                </a:lnTo>
                <a:cubicBezTo>
                  <a:pt x="52742" y="21702"/>
                  <a:pt x="52704" y="21740"/>
                  <a:pt x="52704" y="21778"/>
                </a:cubicBezTo>
                <a:cubicBezTo>
                  <a:pt x="52667" y="21816"/>
                  <a:pt x="52629" y="21854"/>
                  <a:pt x="52629" y="21891"/>
                </a:cubicBezTo>
                <a:lnTo>
                  <a:pt x="52667" y="22043"/>
                </a:lnTo>
                <a:cubicBezTo>
                  <a:pt x="52742" y="22043"/>
                  <a:pt x="52780" y="22080"/>
                  <a:pt x="52818" y="22080"/>
                </a:cubicBezTo>
                <a:cubicBezTo>
                  <a:pt x="52780" y="22118"/>
                  <a:pt x="52780" y="22156"/>
                  <a:pt x="52780" y="22269"/>
                </a:cubicBezTo>
                <a:lnTo>
                  <a:pt x="52931" y="22345"/>
                </a:lnTo>
                <a:lnTo>
                  <a:pt x="53045" y="22345"/>
                </a:lnTo>
                <a:lnTo>
                  <a:pt x="53196" y="22232"/>
                </a:lnTo>
                <a:lnTo>
                  <a:pt x="53196" y="22080"/>
                </a:lnTo>
                <a:lnTo>
                  <a:pt x="53045" y="21967"/>
                </a:lnTo>
                <a:cubicBezTo>
                  <a:pt x="53083" y="21929"/>
                  <a:pt x="53083" y="21854"/>
                  <a:pt x="53083" y="21816"/>
                </a:cubicBezTo>
                <a:lnTo>
                  <a:pt x="53309" y="21740"/>
                </a:lnTo>
                <a:lnTo>
                  <a:pt x="53309" y="21702"/>
                </a:lnTo>
                <a:cubicBezTo>
                  <a:pt x="53309" y="21665"/>
                  <a:pt x="53309" y="21665"/>
                  <a:pt x="53309" y="21627"/>
                </a:cubicBezTo>
                <a:cubicBezTo>
                  <a:pt x="53347" y="21665"/>
                  <a:pt x="53423" y="21665"/>
                  <a:pt x="53461" y="21665"/>
                </a:cubicBezTo>
                <a:cubicBezTo>
                  <a:pt x="53536" y="21665"/>
                  <a:pt x="53612" y="21665"/>
                  <a:pt x="53650" y="21627"/>
                </a:cubicBezTo>
                <a:cubicBezTo>
                  <a:pt x="53687" y="21589"/>
                  <a:pt x="53687" y="21589"/>
                  <a:pt x="53687" y="21551"/>
                </a:cubicBezTo>
                <a:cubicBezTo>
                  <a:pt x="53725" y="21627"/>
                  <a:pt x="53801" y="21702"/>
                  <a:pt x="53952" y="21702"/>
                </a:cubicBezTo>
                <a:lnTo>
                  <a:pt x="54103" y="21551"/>
                </a:lnTo>
                <a:lnTo>
                  <a:pt x="54103" y="21400"/>
                </a:lnTo>
                <a:lnTo>
                  <a:pt x="53914" y="21324"/>
                </a:lnTo>
                <a:cubicBezTo>
                  <a:pt x="53914" y="21324"/>
                  <a:pt x="53876" y="21286"/>
                  <a:pt x="53876" y="21286"/>
                </a:cubicBezTo>
                <a:cubicBezTo>
                  <a:pt x="53839" y="21249"/>
                  <a:pt x="53801" y="21173"/>
                  <a:pt x="53687" y="21173"/>
                </a:cubicBezTo>
                <a:close/>
                <a:moveTo>
                  <a:pt x="17868" y="21877"/>
                </a:moveTo>
                <a:cubicBezTo>
                  <a:pt x="17834" y="21877"/>
                  <a:pt x="17801" y="21881"/>
                  <a:pt x="17770" y="21891"/>
                </a:cubicBezTo>
                <a:cubicBezTo>
                  <a:pt x="17657" y="21929"/>
                  <a:pt x="17619" y="22005"/>
                  <a:pt x="17581" y="22080"/>
                </a:cubicBezTo>
                <a:lnTo>
                  <a:pt x="17695" y="22194"/>
                </a:lnTo>
                <a:cubicBezTo>
                  <a:pt x="17695" y="22255"/>
                  <a:pt x="17744" y="22366"/>
                  <a:pt x="17883" y="22366"/>
                </a:cubicBezTo>
                <a:cubicBezTo>
                  <a:pt x="17916" y="22366"/>
                  <a:pt x="17954" y="22359"/>
                  <a:pt x="17997" y="22345"/>
                </a:cubicBezTo>
                <a:lnTo>
                  <a:pt x="18110" y="22269"/>
                </a:lnTo>
                <a:cubicBezTo>
                  <a:pt x="18110" y="22269"/>
                  <a:pt x="18110" y="22232"/>
                  <a:pt x="18110" y="22232"/>
                </a:cubicBezTo>
                <a:cubicBezTo>
                  <a:pt x="18148" y="22194"/>
                  <a:pt x="18186" y="22156"/>
                  <a:pt x="18186" y="22080"/>
                </a:cubicBezTo>
                <a:cubicBezTo>
                  <a:pt x="18186" y="22043"/>
                  <a:pt x="18186" y="22043"/>
                  <a:pt x="18186" y="22005"/>
                </a:cubicBezTo>
                <a:lnTo>
                  <a:pt x="18148" y="21967"/>
                </a:lnTo>
                <a:cubicBezTo>
                  <a:pt x="18065" y="21912"/>
                  <a:pt x="17962" y="21877"/>
                  <a:pt x="17868" y="21877"/>
                </a:cubicBezTo>
                <a:close/>
                <a:moveTo>
                  <a:pt x="341" y="22005"/>
                </a:moveTo>
                <a:cubicBezTo>
                  <a:pt x="190" y="22005"/>
                  <a:pt x="114" y="22080"/>
                  <a:pt x="76" y="22156"/>
                </a:cubicBezTo>
                <a:lnTo>
                  <a:pt x="1" y="22232"/>
                </a:lnTo>
                <a:lnTo>
                  <a:pt x="1" y="22307"/>
                </a:lnTo>
                <a:lnTo>
                  <a:pt x="265" y="22383"/>
                </a:lnTo>
                <a:cubicBezTo>
                  <a:pt x="303" y="22345"/>
                  <a:pt x="454" y="22307"/>
                  <a:pt x="454" y="22194"/>
                </a:cubicBezTo>
                <a:cubicBezTo>
                  <a:pt x="454" y="22156"/>
                  <a:pt x="454" y="22118"/>
                  <a:pt x="454" y="22118"/>
                </a:cubicBezTo>
                <a:lnTo>
                  <a:pt x="341" y="22005"/>
                </a:lnTo>
                <a:close/>
                <a:moveTo>
                  <a:pt x="53826" y="21912"/>
                </a:moveTo>
                <a:cubicBezTo>
                  <a:pt x="53784" y="21912"/>
                  <a:pt x="53738" y="21917"/>
                  <a:pt x="53687" y="21929"/>
                </a:cubicBezTo>
                <a:lnTo>
                  <a:pt x="53574" y="22043"/>
                </a:lnTo>
                <a:lnTo>
                  <a:pt x="53574" y="22307"/>
                </a:lnTo>
                <a:lnTo>
                  <a:pt x="53763" y="22383"/>
                </a:lnTo>
                <a:cubicBezTo>
                  <a:pt x="53801" y="22383"/>
                  <a:pt x="53839" y="22421"/>
                  <a:pt x="53876" y="22421"/>
                </a:cubicBezTo>
                <a:cubicBezTo>
                  <a:pt x="53902" y="22421"/>
                  <a:pt x="53944" y="22437"/>
                  <a:pt x="53991" y="22437"/>
                </a:cubicBezTo>
                <a:cubicBezTo>
                  <a:pt x="54015" y="22437"/>
                  <a:pt x="54040" y="22433"/>
                  <a:pt x="54066" y="22421"/>
                </a:cubicBezTo>
                <a:cubicBezTo>
                  <a:pt x="54103" y="22421"/>
                  <a:pt x="54141" y="22383"/>
                  <a:pt x="54141" y="22307"/>
                </a:cubicBezTo>
                <a:cubicBezTo>
                  <a:pt x="54255" y="22307"/>
                  <a:pt x="54406" y="22269"/>
                  <a:pt x="54406" y="22118"/>
                </a:cubicBezTo>
                <a:cubicBezTo>
                  <a:pt x="54406" y="22080"/>
                  <a:pt x="54406" y="22080"/>
                  <a:pt x="54368" y="22043"/>
                </a:cubicBezTo>
                <a:lnTo>
                  <a:pt x="54255" y="21967"/>
                </a:lnTo>
                <a:cubicBezTo>
                  <a:pt x="54141" y="21967"/>
                  <a:pt x="54103" y="21967"/>
                  <a:pt x="54028" y="21929"/>
                </a:cubicBezTo>
                <a:cubicBezTo>
                  <a:pt x="53977" y="21929"/>
                  <a:pt x="53910" y="21912"/>
                  <a:pt x="53826" y="21912"/>
                </a:cubicBezTo>
                <a:close/>
                <a:moveTo>
                  <a:pt x="32704" y="21929"/>
                </a:moveTo>
                <a:lnTo>
                  <a:pt x="32553" y="22080"/>
                </a:lnTo>
                <a:cubicBezTo>
                  <a:pt x="32515" y="22118"/>
                  <a:pt x="32440" y="22194"/>
                  <a:pt x="32477" y="22307"/>
                </a:cubicBezTo>
                <a:lnTo>
                  <a:pt x="32629" y="22421"/>
                </a:lnTo>
                <a:cubicBezTo>
                  <a:pt x="32666" y="22421"/>
                  <a:pt x="32666" y="22421"/>
                  <a:pt x="32742" y="22458"/>
                </a:cubicBezTo>
                <a:lnTo>
                  <a:pt x="32931" y="22345"/>
                </a:lnTo>
                <a:lnTo>
                  <a:pt x="32931" y="22232"/>
                </a:lnTo>
                <a:cubicBezTo>
                  <a:pt x="32931" y="21967"/>
                  <a:pt x="32818" y="21929"/>
                  <a:pt x="32704" y="21929"/>
                </a:cubicBezTo>
                <a:close/>
                <a:moveTo>
                  <a:pt x="2874" y="22043"/>
                </a:moveTo>
                <a:lnTo>
                  <a:pt x="2647" y="22156"/>
                </a:lnTo>
                <a:cubicBezTo>
                  <a:pt x="2647" y="22194"/>
                  <a:pt x="2647" y="22194"/>
                  <a:pt x="2647" y="22194"/>
                </a:cubicBezTo>
                <a:cubicBezTo>
                  <a:pt x="2647" y="22194"/>
                  <a:pt x="2647" y="22232"/>
                  <a:pt x="2647" y="22232"/>
                </a:cubicBezTo>
                <a:cubicBezTo>
                  <a:pt x="2609" y="22269"/>
                  <a:pt x="2572" y="22307"/>
                  <a:pt x="2534" y="22383"/>
                </a:cubicBezTo>
                <a:lnTo>
                  <a:pt x="2647" y="22496"/>
                </a:lnTo>
                <a:cubicBezTo>
                  <a:pt x="2698" y="22509"/>
                  <a:pt x="2740" y="22513"/>
                  <a:pt x="2776" y="22513"/>
                </a:cubicBezTo>
                <a:cubicBezTo>
                  <a:pt x="2849" y="22513"/>
                  <a:pt x="2899" y="22496"/>
                  <a:pt x="2950" y="22496"/>
                </a:cubicBezTo>
                <a:cubicBezTo>
                  <a:pt x="2987" y="22458"/>
                  <a:pt x="2987" y="22458"/>
                  <a:pt x="3025" y="22458"/>
                </a:cubicBezTo>
                <a:lnTo>
                  <a:pt x="3176" y="22345"/>
                </a:lnTo>
                <a:cubicBezTo>
                  <a:pt x="3176" y="22345"/>
                  <a:pt x="3176" y="22345"/>
                  <a:pt x="3176" y="22307"/>
                </a:cubicBezTo>
                <a:cubicBezTo>
                  <a:pt x="3176" y="22156"/>
                  <a:pt x="3025" y="22080"/>
                  <a:pt x="2950" y="22080"/>
                </a:cubicBezTo>
                <a:cubicBezTo>
                  <a:pt x="2912" y="22043"/>
                  <a:pt x="2874" y="22043"/>
                  <a:pt x="2874" y="22043"/>
                </a:cubicBezTo>
                <a:close/>
                <a:moveTo>
                  <a:pt x="62198" y="22076"/>
                </a:moveTo>
                <a:cubicBezTo>
                  <a:pt x="62173" y="22076"/>
                  <a:pt x="62147" y="22078"/>
                  <a:pt x="62119" y="22080"/>
                </a:cubicBezTo>
                <a:lnTo>
                  <a:pt x="62005" y="22194"/>
                </a:lnTo>
                <a:lnTo>
                  <a:pt x="62005" y="22383"/>
                </a:lnTo>
                <a:lnTo>
                  <a:pt x="62156" y="22496"/>
                </a:lnTo>
                <a:cubicBezTo>
                  <a:pt x="62270" y="22496"/>
                  <a:pt x="62345" y="22534"/>
                  <a:pt x="62383" y="22534"/>
                </a:cubicBezTo>
                <a:lnTo>
                  <a:pt x="62572" y="22421"/>
                </a:lnTo>
                <a:cubicBezTo>
                  <a:pt x="62537" y="22281"/>
                  <a:pt x="62502" y="22076"/>
                  <a:pt x="62198" y="22076"/>
                </a:cubicBezTo>
                <a:close/>
                <a:moveTo>
                  <a:pt x="25143" y="22269"/>
                </a:moveTo>
                <a:cubicBezTo>
                  <a:pt x="24954" y="22307"/>
                  <a:pt x="24840" y="22383"/>
                  <a:pt x="24878" y="22534"/>
                </a:cubicBezTo>
                <a:lnTo>
                  <a:pt x="25029" y="22610"/>
                </a:lnTo>
                <a:lnTo>
                  <a:pt x="25105" y="22610"/>
                </a:lnTo>
                <a:cubicBezTo>
                  <a:pt x="25143" y="22610"/>
                  <a:pt x="25332" y="22610"/>
                  <a:pt x="25332" y="22458"/>
                </a:cubicBezTo>
                <a:lnTo>
                  <a:pt x="25294" y="22383"/>
                </a:lnTo>
                <a:cubicBezTo>
                  <a:pt x="25294" y="22421"/>
                  <a:pt x="25294" y="22421"/>
                  <a:pt x="25294" y="22421"/>
                </a:cubicBezTo>
                <a:lnTo>
                  <a:pt x="25143" y="22269"/>
                </a:lnTo>
                <a:close/>
                <a:moveTo>
                  <a:pt x="30562" y="22248"/>
                </a:moveTo>
                <a:cubicBezTo>
                  <a:pt x="30528" y="22248"/>
                  <a:pt x="30499" y="22257"/>
                  <a:pt x="30474" y="22269"/>
                </a:cubicBezTo>
                <a:cubicBezTo>
                  <a:pt x="30322" y="22307"/>
                  <a:pt x="30322" y="22534"/>
                  <a:pt x="30474" y="22610"/>
                </a:cubicBezTo>
                <a:cubicBezTo>
                  <a:pt x="30504" y="22610"/>
                  <a:pt x="30534" y="22616"/>
                  <a:pt x="30569" y="22616"/>
                </a:cubicBezTo>
                <a:cubicBezTo>
                  <a:pt x="30622" y="22616"/>
                  <a:pt x="30685" y="22602"/>
                  <a:pt x="30776" y="22534"/>
                </a:cubicBezTo>
                <a:lnTo>
                  <a:pt x="30814" y="22383"/>
                </a:lnTo>
                <a:cubicBezTo>
                  <a:pt x="30713" y="22282"/>
                  <a:pt x="30629" y="22248"/>
                  <a:pt x="30562" y="22248"/>
                </a:cubicBezTo>
                <a:close/>
                <a:moveTo>
                  <a:pt x="48281" y="22194"/>
                </a:moveTo>
                <a:lnTo>
                  <a:pt x="48168" y="22307"/>
                </a:lnTo>
                <a:lnTo>
                  <a:pt x="48168" y="22534"/>
                </a:lnTo>
                <a:lnTo>
                  <a:pt x="48281" y="22685"/>
                </a:lnTo>
                <a:lnTo>
                  <a:pt x="48546" y="22685"/>
                </a:lnTo>
                <a:lnTo>
                  <a:pt x="48659" y="22534"/>
                </a:lnTo>
                <a:lnTo>
                  <a:pt x="48659" y="22307"/>
                </a:lnTo>
                <a:lnTo>
                  <a:pt x="48546" y="22194"/>
                </a:lnTo>
                <a:close/>
                <a:moveTo>
                  <a:pt x="31721" y="22080"/>
                </a:moveTo>
                <a:lnTo>
                  <a:pt x="31570" y="22232"/>
                </a:lnTo>
                <a:cubicBezTo>
                  <a:pt x="31608" y="22269"/>
                  <a:pt x="31570" y="22345"/>
                  <a:pt x="31570" y="22383"/>
                </a:cubicBezTo>
                <a:cubicBezTo>
                  <a:pt x="31570" y="22421"/>
                  <a:pt x="31532" y="22458"/>
                  <a:pt x="31532" y="22496"/>
                </a:cubicBezTo>
                <a:cubicBezTo>
                  <a:pt x="31532" y="22610"/>
                  <a:pt x="31608" y="22648"/>
                  <a:pt x="31721" y="22685"/>
                </a:cubicBezTo>
                <a:lnTo>
                  <a:pt x="31721" y="22648"/>
                </a:lnTo>
                <a:cubicBezTo>
                  <a:pt x="31789" y="22716"/>
                  <a:pt x="31857" y="22729"/>
                  <a:pt x="31917" y="22729"/>
                </a:cubicBezTo>
                <a:cubicBezTo>
                  <a:pt x="31957" y="22729"/>
                  <a:pt x="31993" y="22723"/>
                  <a:pt x="32024" y="22723"/>
                </a:cubicBezTo>
                <a:lnTo>
                  <a:pt x="32099" y="22572"/>
                </a:lnTo>
                <a:cubicBezTo>
                  <a:pt x="32061" y="22534"/>
                  <a:pt x="32061" y="22458"/>
                  <a:pt x="32061" y="22421"/>
                </a:cubicBezTo>
                <a:cubicBezTo>
                  <a:pt x="32099" y="22383"/>
                  <a:pt x="32099" y="22345"/>
                  <a:pt x="32099" y="22307"/>
                </a:cubicBezTo>
                <a:cubicBezTo>
                  <a:pt x="32099" y="22307"/>
                  <a:pt x="32099" y="22194"/>
                  <a:pt x="32024" y="22156"/>
                </a:cubicBezTo>
                <a:cubicBezTo>
                  <a:pt x="31910" y="22080"/>
                  <a:pt x="31797" y="22080"/>
                  <a:pt x="31721" y="22080"/>
                </a:cubicBezTo>
                <a:close/>
                <a:moveTo>
                  <a:pt x="47185" y="22232"/>
                </a:moveTo>
                <a:lnTo>
                  <a:pt x="47109" y="22269"/>
                </a:lnTo>
                <a:cubicBezTo>
                  <a:pt x="46996" y="22383"/>
                  <a:pt x="46996" y="22458"/>
                  <a:pt x="46996" y="22610"/>
                </a:cubicBezTo>
                <a:lnTo>
                  <a:pt x="47109" y="22723"/>
                </a:lnTo>
                <a:cubicBezTo>
                  <a:pt x="47142" y="22734"/>
                  <a:pt x="47172" y="22739"/>
                  <a:pt x="47200" y="22739"/>
                </a:cubicBezTo>
                <a:cubicBezTo>
                  <a:pt x="47267" y="22739"/>
                  <a:pt x="47320" y="22712"/>
                  <a:pt x="47374" y="22685"/>
                </a:cubicBezTo>
                <a:cubicBezTo>
                  <a:pt x="47411" y="22648"/>
                  <a:pt x="47487" y="22572"/>
                  <a:pt x="47487" y="22496"/>
                </a:cubicBezTo>
                <a:cubicBezTo>
                  <a:pt x="47487" y="22421"/>
                  <a:pt x="47411" y="22345"/>
                  <a:pt x="47374" y="22269"/>
                </a:cubicBezTo>
                <a:cubicBezTo>
                  <a:pt x="47298" y="22232"/>
                  <a:pt x="47260" y="22232"/>
                  <a:pt x="47185" y="22232"/>
                </a:cubicBezTo>
                <a:close/>
                <a:moveTo>
                  <a:pt x="11864" y="22377"/>
                </a:moveTo>
                <a:cubicBezTo>
                  <a:pt x="11802" y="22377"/>
                  <a:pt x="11743" y="22399"/>
                  <a:pt x="11721" y="22421"/>
                </a:cubicBezTo>
                <a:cubicBezTo>
                  <a:pt x="11608" y="22458"/>
                  <a:pt x="11570" y="22534"/>
                  <a:pt x="11570" y="22572"/>
                </a:cubicBezTo>
                <a:lnTo>
                  <a:pt x="11570" y="22648"/>
                </a:lnTo>
                <a:lnTo>
                  <a:pt x="11721" y="22723"/>
                </a:lnTo>
                <a:cubicBezTo>
                  <a:pt x="11721" y="22761"/>
                  <a:pt x="11797" y="22799"/>
                  <a:pt x="11872" y="22837"/>
                </a:cubicBezTo>
                <a:lnTo>
                  <a:pt x="12023" y="22723"/>
                </a:lnTo>
                <a:lnTo>
                  <a:pt x="12023" y="22685"/>
                </a:lnTo>
                <a:lnTo>
                  <a:pt x="12099" y="22648"/>
                </a:lnTo>
                <a:cubicBezTo>
                  <a:pt x="12099" y="22610"/>
                  <a:pt x="12099" y="22572"/>
                  <a:pt x="12099" y="22572"/>
                </a:cubicBezTo>
                <a:cubicBezTo>
                  <a:pt x="12099" y="22496"/>
                  <a:pt x="12061" y="22421"/>
                  <a:pt x="11986" y="22421"/>
                </a:cubicBezTo>
                <a:cubicBezTo>
                  <a:pt x="11954" y="22389"/>
                  <a:pt x="11908" y="22377"/>
                  <a:pt x="11864" y="22377"/>
                </a:cubicBezTo>
                <a:close/>
                <a:moveTo>
                  <a:pt x="66315" y="22534"/>
                </a:moveTo>
                <a:cubicBezTo>
                  <a:pt x="66126" y="22534"/>
                  <a:pt x="66013" y="22610"/>
                  <a:pt x="66051" y="22799"/>
                </a:cubicBezTo>
                <a:lnTo>
                  <a:pt x="66202" y="22874"/>
                </a:lnTo>
                <a:lnTo>
                  <a:pt x="66315" y="22874"/>
                </a:lnTo>
                <a:lnTo>
                  <a:pt x="66429" y="22761"/>
                </a:lnTo>
                <a:cubicBezTo>
                  <a:pt x="66466" y="22761"/>
                  <a:pt x="66504" y="22723"/>
                  <a:pt x="66504" y="22685"/>
                </a:cubicBezTo>
                <a:lnTo>
                  <a:pt x="66315" y="22534"/>
                </a:lnTo>
                <a:close/>
                <a:moveTo>
                  <a:pt x="66655" y="22421"/>
                </a:moveTo>
                <a:lnTo>
                  <a:pt x="66542" y="22534"/>
                </a:lnTo>
                <a:lnTo>
                  <a:pt x="66542" y="22572"/>
                </a:lnTo>
                <a:cubicBezTo>
                  <a:pt x="66542" y="22685"/>
                  <a:pt x="66580" y="22761"/>
                  <a:pt x="66618" y="22837"/>
                </a:cubicBezTo>
                <a:lnTo>
                  <a:pt x="66731" y="22874"/>
                </a:lnTo>
                <a:cubicBezTo>
                  <a:pt x="66845" y="22874"/>
                  <a:pt x="66920" y="22837"/>
                  <a:pt x="66996" y="22799"/>
                </a:cubicBezTo>
                <a:lnTo>
                  <a:pt x="67034" y="22723"/>
                </a:lnTo>
                <a:cubicBezTo>
                  <a:pt x="67034" y="22723"/>
                  <a:pt x="67034" y="22685"/>
                  <a:pt x="67034" y="22685"/>
                </a:cubicBezTo>
                <a:cubicBezTo>
                  <a:pt x="67034" y="22572"/>
                  <a:pt x="66996" y="22534"/>
                  <a:pt x="66958" y="22496"/>
                </a:cubicBezTo>
                <a:cubicBezTo>
                  <a:pt x="66882" y="22458"/>
                  <a:pt x="66807" y="22421"/>
                  <a:pt x="66655" y="22421"/>
                </a:cubicBezTo>
                <a:close/>
                <a:moveTo>
                  <a:pt x="87463" y="22320"/>
                </a:moveTo>
                <a:cubicBezTo>
                  <a:pt x="87400" y="22320"/>
                  <a:pt x="87343" y="22339"/>
                  <a:pt x="87298" y="22383"/>
                </a:cubicBezTo>
                <a:cubicBezTo>
                  <a:pt x="87223" y="22458"/>
                  <a:pt x="87185" y="22572"/>
                  <a:pt x="87185" y="22648"/>
                </a:cubicBezTo>
                <a:cubicBezTo>
                  <a:pt x="87185" y="22685"/>
                  <a:pt x="87185" y="22723"/>
                  <a:pt x="87185" y="22761"/>
                </a:cubicBezTo>
                <a:lnTo>
                  <a:pt x="87336" y="22874"/>
                </a:lnTo>
                <a:cubicBezTo>
                  <a:pt x="87639" y="22874"/>
                  <a:pt x="87677" y="22761"/>
                  <a:pt x="87677" y="22610"/>
                </a:cubicBezTo>
                <a:cubicBezTo>
                  <a:pt x="87677" y="22572"/>
                  <a:pt x="87677" y="22534"/>
                  <a:pt x="87714" y="22496"/>
                </a:cubicBezTo>
                <a:lnTo>
                  <a:pt x="87601" y="22345"/>
                </a:lnTo>
                <a:cubicBezTo>
                  <a:pt x="87554" y="22329"/>
                  <a:pt x="87507" y="22320"/>
                  <a:pt x="87463" y="22320"/>
                </a:cubicBezTo>
                <a:close/>
                <a:moveTo>
                  <a:pt x="79510" y="22534"/>
                </a:moveTo>
                <a:lnTo>
                  <a:pt x="79359" y="22648"/>
                </a:lnTo>
                <a:lnTo>
                  <a:pt x="79359" y="22799"/>
                </a:lnTo>
                <a:lnTo>
                  <a:pt x="79510" y="22912"/>
                </a:lnTo>
                <a:lnTo>
                  <a:pt x="79699" y="22912"/>
                </a:lnTo>
                <a:lnTo>
                  <a:pt x="79813" y="22799"/>
                </a:lnTo>
                <a:lnTo>
                  <a:pt x="79813" y="22648"/>
                </a:lnTo>
                <a:lnTo>
                  <a:pt x="79699" y="22534"/>
                </a:lnTo>
                <a:close/>
                <a:moveTo>
                  <a:pt x="487" y="22581"/>
                </a:moveTo>
                <a:cubicBezTo>
                  <a:pt x="454" y="22581"/>
                  <a:pt x="417" y="22591"/>
                  <a:pt x="379" y="22610"/>
                </a:cubicBezTo>
                <a:cubicBezTo>
                  <a:pt x="303" y="22648"/>
                  <a:pt x="265" y="22723"/>
                  <a:pt x="265" y="22799"/>
                </a:cubicBezTo>
                <a:cubicBezTo>
                  <a:pt x="265" y="22874"/>
                  <a:pt x="303" y="22950"/>
                  <a:pt x="417" y="22988"/>
                </a:cubicBezTo>
                <a:cubicBezTo>
                  <a:pt x="454" y="22988"/>
                  <a:pt x="530" y="22988"/>
                  <a:pt x="606" y="22950"/>
                </a:cubicBezTo>
                <a:cubicBezTo>
                  <a:pt x="643" y="22912"/>
                  <a:pt x="681" y="22837"/>
                  <a:pt x="681" y="22799"/>
                </a:cubicBezTo>
                <a:cubicBezTo>
                  <a:pt x="681" y="22723"/>
                  <a:pt x="643" y="22648"/>
                  <a:pt x="568" y="22610"/>
                </a:cubicBezTo>
                <a:cubicBezTo>
                  <a:pt x="549" y="22591"/>
                  <a:pt x="520" y="22581"/>
                  <a:pt x="487" y="22581"/>
                </a:cubicBezTo>
                <a:close/>
                <a:moveTo>
                  <a:pt x="21415" y="22593"/>
                </a:moveTo>
                <a:cubicBezTo>
                  <a:pt x="21391" y="22593"/>
                  <a:pt x="21362" y="22597"/>
                  <a:pt x="21324" y="22610"/>
                </a:cubicBezTo>
                <a:lnTo>
                  <a:pt x="21211" y="22723"/>
                </a:lnTo>
                <a:lnTo>
                  <a:pt x="21211" y="22799"/>
                </a:lnTo>
                <a:lnTo>
                  <a:pt x="21324" y="22912"/>
                </a:lnTo>
                <a:cubicBezTo>
                  <a:pt x="21362" y="22950"/>
                  <a:pt x="21400" y="22950"/>
                  <a:pt x="21438" y="22988"/>
                </a:cubicBezTo>
                <a:lnTo>
                  <a:pt x="21627" y="22837"/>
                </a:lnTo>
                <a:cubicBezTo>
                  <a:pt x="21589" y="22761"/>
                  <a:pt x="21589" y="22685"/>
                  <a:pt x="21513" y="22610"/>
                </a:cubicBezTo>
                <a:cubicBezTo>
                  <a:pt x="21488" y="22610"/>
                  <a:pt x="21463" y="22593"/>
                  <a:pt x="21415" y="22593"/>
                </a:cubicBezTo>
                <a:close/>
                <a:moveTo>
                  <a:pt x="3403" y="22648"/>
                </a:moveTo>
                <a:cubicBezTo>
                  <a:pt x="3290" y="22648"/>
                  <a:pt x="3214" y="22648"/>
                  <a:pt x="3176" y="22685"/>
                </a:cubicBezTo>
                <a:cubicBezTo>
                  <a:pt x="3139" y="22723"/>
                  <a:pt x="3063" y="22799"/>
                  <a:pt x="3063" y="22874"/>
                </a:cubicBezTo>
                <a:lnTo>
                  <a:pt x="3063" y="22912"/>
                </a:lnTo>
                <a:lnTo>
                  <a:pt x="3214" y="23026"/>
                </a:lnTo>
                <a:cubicBezTo>
                  <a:pt x="3290" y="23026"/>
                  <a:pt x="3403" y="23026"/>
                  <a:pt x="3441" y="22988"/>
                </a:cubicBezTo>
                <a:cubicBezTo>
                  <a:pt x="3479" y="22950"/>
                  <a:pt x="3517" y="22874"/>
                  <a:pt x="3517" y="22799"/>
                </a:cubicBezTo>
                <a:lnTo>
                  <a:pt x="3517" y="22761"/>
                </a:lnTo>
                <a:lnTo>
                  <a:pt x="3403" y="22648"/>
                </a:lnTo>
                <a:close/>
                <a:moveTo>
                  <a:pt x="48432" y="22685"/>
                </a:moveTo>
                <a:cubicBezTo>
                  <a:pt x="48205" y="22685"/>
                  <a:pt x="48130" y="22799"/>
                  <a:pt x="48168" y="22950"/>
                </a:cubicBezTo>
                <a:lnTo>
                  <a:pt x="48281" y="23026"/>
                </a:lnTo>
                <a:lnTo>
                  <a:pt x="48394" y="23026"/>
                </a:lnTo>
                <a:lnTo>
                  <a:pt x="48546" y="22912"/>
                </a:lnTo>
                <a:cubicBezTo>
                  <a:pt x="48546" y="22912"/>
                  <a:pt x="48583" y="22874"/>
                  <a:pt x="48583" y="22837"/>
                </a:cubicBezTo>
                <a:lnTo>
                  <a:pt x="48432" y="22685"/>
                </a:lnTo>
                <a:close/>
                <a:moveTo>
                  <a:pt x="71911" y="22648"/>
                </a:moveTo>
                <a:lnTo>
                  <a:pt x="71759" y="22761"/>
                </a:lnTo>
                <a:lnTo>
                  <a:pt x="71759" y="22912"/>
                </a:lnTo>
                <a:lnTo>
                  <a:pt x="71873" y="23026"/>
                </a:lnTo>
                <a:cubicBezTo>
                  <a:pt x="71916" y="23038"/>
                  <a:pt x="71955" y="23043"/>
                  <a:pt x="71989" y="23043"/>
                </a:cubicBezTo>
                <a:cubicBezTo>
                  <a:pt x="72161" y="23043"/>
                  <a:pt x="72219" y="22906"/>
                  <a:pt x="72251" y="22874"/>
                </a:cubicBezTo>
                <a:cubicBezTo>
                  <a:pt x="72251" y="22837"/>
                  <a:pt x="72251" y="22837"/>
                  <a:pt x="72251" y="22837"/>
                </a:cubicBezTo>
                <a:lnTo>
                  <a:pt x="72138" y="22648"/>
                </a:lnTo>
                <a:close/>
                <a:moveTo>
                  <a:pt x="54784" y="22345"/>
                </a:moveTo>
                <a:cubicBezTo>
                  <a:pt x="54595" y="22345"/>
                  <a:pt x="54481" y="22421"/>
                  <a:pt x="54481" y="22534"/>
                </a:cubicBezTo>
                <a:lnTo>
                  <a:pt x="54519" y="22648"/>
                </a:lnTo>
                <a:cubicBezTo>
                  <a:pt x="54557" y="22685"/>
                  <a:pt x="54633" y="22685"/>
                  <a:pt x="54670" y="22685"/>
                </a:cubicBezTo>
                <a:lnTo>
                  <a:pt x="54633" y="22723"/>
                </a:lnTo>
                <a:cubicBezTo>
                  <a:pt x="54595" y="22723"/>
                  <a:pt x="54595" y="22761"/>
                  <a:pt x="54557" y="22761"/>
                </a:cubicBezTo>
                <a:cubicBezTo>
                  <a:pt x="54519" y="22799"/>
                  <a:pt x="54406" y="22837"/>
                  <a:pt x="54406" y="22912"/>
                </a:cubicBezTo>
                <a:cubicBezTo>
                  <a:pt x="54406" y="23026"/>
                  <a:pt x="54519" y="23063"/>
                  <a:pt x="54557" y="23063"/>
                </a:cubicBezTo>
                <a:lnTo>
                  <a:pt x="54595" y="23063"/>
                </a:lnTo>
                <a:lnTo>
                  <a:pt x="54633" y="23139"/>
                </a:lnTo>
                <a:lnTo>
                  <a:pt x="54746" y="23139"/>
                </a:lnTo>
                <a:cubicBezTo>
                  <a:pt x="54935" y="23101"/>
                  <a:pt x="54935" y="23026"/>
                  <a:pt x="54935" y="22988"/>
                </a:cubicBezTo>
                <a:lnTo>
                  <a:pt x="54935" y="22950"/>
                </a:lnTo>
                <a:lnTo>
                  <a:pt x="54859" y="22874"/>
                </a:lnTo>
                <a:cubicBezTo>
                  <a:pt x="54935" y="22837"/>
                  <a:pt x="54935" y="22723"/>
                  <a:pt x="54859" y="22685"/>
                </a:cubicBezTo>
                <a:lnTo>
                  <a:pt x="55049" y="22648"/>
                </a:lnTo>
                <a:cubicBezTo>
                  <a:pt x="55049" y="22610"/>
                  <a:pt x="55049" y="22572"/>
                  <a:pt x="55049" y="22572"/>
                </a:cubicBezTo>
                <a:cubicBezTo>
                  <a:pt x="55049" y="22421"/>
                  <a:pt x="54935" y="22345"/>
                  <a:pt x="54784" y="22345"/>
                </a:cubicBezTo>
                <a:close/>
                <a:moveTo>
                  <a:pt x="17468" y="22799"/>
                </a:moveTo>
                <a:lnTo>
                  <a:pt x="17317" y="22950"/>
                </a:lnTo>
                <a:cubicBezTo>
                  <a:pt x="17317" y="23026"/>
                  <a:pt x="17279" y="23026"/>
                  <a:pt x="17279" y="23026"/>
                </a:cubicBezTo>
                <a:lnTo>
                  <a:pt x="17279" y="23215"/>
                </a:lnTo>
                <a:cubicBezTo>
                  <a:pt x="17317" y="23252"/>
                  <a:pt x="17392" y="23252"/>
                  <a:pt x="17468" y="23252"/>
                </a:cubicBezTo>
                <a:cubicBezTo>
                  <a:pt x="17581" y="23252"/>
                  <a:pt x="17695" y="23215"/>
                  <a:pt x="17770" y="23139"/>
                </a:cubicBezTo>
                <a:lnTo>
                  <a:pt x="17770" y="22988"/>
                </a:lnTo>
                <a:cubicBezTo>
                  <a:pt x="17732" y="22950"/>
                  <a:pt x="17732" y="22950"/>
                  <a:pt x="17695" y="22912"/>
                </a:cubicBezTo>
                <a:cubicBezTo>
                  <a:pt x="17657" y="22874"/>
                  <a:pt x="17581" y="22799"/>
                  <a:pt x="17468" y="22799"/>
                </a:cubicBezTo>
                <a:close/>
                <a:moveTo>
                  <a:pt x="75238" y="22799"/>
                </a:moveTo>
                <a:lnTo>
                  <a:pt x="75087" y="22912"/>
                </a:lnTo>
                <a:cubicBezTo>
                  <a:pt x="75087" y="22950"/>
                  <a:pt x="75087" y="22950"/>
                  <a:pt x="75087" y="22950"/>
                </a:cubicBezTo>
                <a:lnTo>
                  <a:pt x="75238" y="22950"/>
                </a:lnTo>
                <a:lnTo>
                  <a:pt x="75087" y="22988"/>
                </a:lnTo>
                <a:cubicBezTo>
                  <a:pt x="75087" y="23063"/>
                  <a:pt x="75087" y="23215"/>
                  <a:pt x="75238" y="23252"/>
                </a:cubicBezTo>
                <a:lnTo>
                  <a:pt x="75427" y="23139"/>
                </a:lnTo>
                <a:cubicBezTo>
                  <a:pt x="75465" y="23101"/>
                  <a:pt x="75540" y="23063"/>
                  <a:pt x="75540" y="22950"/>
                </a:cubicBezTo>
                <a:cubicBezTo>
                  <a:pt x="75540" y="22950"/>
                  <a:pt x="75540" y="22912"/>
                  <a:pt x="75540" y="22874"/>
                </a:cubicBezTo>
                <a:lnTo>
                  <a:pt x="75389" y="22799"/>
                </a:lnTo>
                <a:close/>
                <a:moveTo>
                  <a:pt x="65748" y="22950"/>
                </a:moveTo>
                <a:lnTo>
                  <a:pt x="65559" y="23063"/>
                </a:lnTo>
                <a:cubicBezTo>
                  <a:pt x="65559" y="23026"/>
                  <a:pt x="65597" y="23026"/>
                  <a:pt x="65559" y="23026"/>
                </a:cubicBezTo>
                <a:cubicBezTo>
                  <a:pt x="65521" y="23026"/>
                  <a:pt x="65370" y="23063"/>
                  <a:pt x="65370" y="23215"/>
                </a:cubicBezTo>
                <a:lnTo>
                  <a:pt x="65408" y="23290"/>
                </a:lnTo>
                <a:cubicBezTo>
                  <a:pt x="65483" y="23366"/>
                  <a:pt x="65559" y="23404"/>
                  <a:pt x="65672" y="23404"/>
                </a:cubicBezTo>
                <a:cubicBezTo>
                  <a:pt x="65824" y="23366"/>
                  <a:pt x="65899" y="23252"/>
                  <a:pt x="65899" y="23139"/>
                </a:cubicBezTo>
                <a:cubicBezTo>
                  <a:pt x="65899" y="23063"/>
                  <a:pt x="65862" y="22988"/>
                  <a:pt x="65748" y="22950"/>
                </a:cubicBezTo>
                <a:close/>
                <a:moveTo>
                  <a:pt x="61325" y="22799"/>
                </a:moveTo>
                <a:lnTo>
                  <a:pt x="61211" y="22837"/>
                </a:lnTo>
                <a:cubicBezTo>
                  <a:pt x="61136" y="22874"/>
                  <a:pt x="60984" y="22988"/>
                  <a:pt x="60984" y="23139"/>
                </a:cubicBezTo>
                <a:cubicBezTo>
                  <a:pt x="60984" y="23215"/>
                  <a:pt x="61022" y="23252"/>
                  <a:pt x="61060" y="23328"/>
                </a:cubicBezTo>
                <a:lnTo>
                  <a:pt x="61136" y="23404"/>
                </a:lnTo>
                <a:cubicBezTo>
                  <a:pt x="61170" y="23411"/>
                  <a:pt x="61201" y="23414"/>
                  <a:pt x="61229" y="23414"/>
                </a:cubicBezTo>
                <a:cubicBezTo>
                  <a:pt x="61352" y="23414"/>
                  <a:pt x="61414" y="23352"/>
                  <a:pt x="61476" y="23290"/>
                </a:cubicBezTo>
                <a:cubicBezTo>
                  <a:pt x="61589" y="23290"/>
                  <a:pt x="61665" y="23215"/>
                  <a:pt x="61665" y="23139"/>
                </a:cubicBezTo>
                <a:lnTo>
                  <a:pt x="61589" y="23026"/>
                </a:lnTo>
                <a:cubicBezTo>
                  <a:pt x="61589" y="23026"/>
                  <a:pt x="61589" y="22988"/>
                  <a:pt x="61551" y="22950"/>
                </a:cubicBezTo>
                <a:cubicBezTo>
                  <a:pt x="61551" y="22912"/>
                  <a:pt x="61476" y="22799"/>
                  <a:pt x="61325" y="22799"/>
                </a:cubicBezTo>
                <a:close/>
                <a:moveTo>
                  <a:pt x="37558" y="23048"/>
                </a:moveTo>
                <a:cubicBezTo>
                  <a:pt x="37531" y="23048"/>
                  <a:pt x="37501" y="23052"/>
                  <a:pt x="37468" y="23063"/>
                </a:cubicBezTo>
                <a:lnTo>
                  <a:pt x="37355" y="23177"/>
                </a:lnTo>
                <a:lnTo>
                  <a:pt x="37355" y="23328"/>
                </a:lnTo>
                <a:lnTo>
                  <a:pt x="37506" y="23441"/>
                </a:lnTo>
                <a:lnTo>
                  <a:pt x="37695" y="23441"/>
                </a:lnTo>
                <a:lnTo>
                  <a:pt x="37808" y="23328"/>
                </a:lnTo>
                <a:lnTo>
                  <a:pt x="37808" y="23215"/>
                </a:lnTo>
                <a:lnTo>
                  <a:pt x="37695" y="23101"/>
                </a:lnTo>
                <a:cubicBezTo>
                  <a:pt x="37668" y="23074"/>
                  <a:pt x="37622" y="23048"/>
                  <a:pt x="37558" y="23048"/>
                </a:cubicBezTo>
                <a:close/>
                <a:moveTo>
                  <a:pt x="73839" y="22988"/>
                </a:moveTo>
                <a:lnTo>
                  <a:pt x="73688" y="23101"/>
                </a:lnTo>
                <a:cubicBezTo>
                  <a:pt x="73688" y="23252"/>
                  <a:pt x="73725" y="23328"/>
                  <a:pt x="73801" y="23404"/>
                </a:cubicBezTo>
                <a:cubicBezTo>
                  <a:pt x="73839" y="23441"/>
                  <a:pt x="73952" y="23441"/>
                  <a:pt x="74028" y="23441"/>
                </a:cubicBezTo>
                <a:lnTo>
                  <a:pt x="74141" y="23328"/>
                </a:lnTo>
                <a:cubicBezTo>
                  <a:pt x="74141" y="23328"/>
                  <a:pt x="74179" y="23290"/>
                  <a:pt x="74179" y="23290"/>
                </a:cubicBezTo>
                <a:cubicBezTo>
                  <a:pt x="74179" y="23177"/>
                  <a:pt x="74141" y="23101"/>
                  <a:pt x="74066" y="23063"/>
                </a:cubicBezTo>
                <a:cubicBezTo>
                  <a:pt x="73990" y="23026"/>
                  <a:pt x="73915" y="22988"/>
                  <a:pt x="73839" y="22988"/>
                </a:cubicBezTo>
                <a:close/>
                <a:moveTo>
                  <a:pt x="74406" y="23215"/>
                </a:moveTo>
                <a:cubicBezTo>
                  <a:pt x="74255" y="23215"/>
                  <a:pt x="74179" y="23290"/>
                  <a:pt x="74179" y="23404"/>
                </a:cubicBezTo>
                <a:lnTo>
                  <a:pt x="74330" y="23404"/>
                </a:lnTo>
                <a:cubicBezTo>
                  <a:pt x="74330" y="23404"/>
                  <a:pt x="74293" y="23404"/>
                  <a:pt x="74330" y="23441"/>
                </a:cubicBezTo>
                <a:lnTo>
                  <a:pt x="74519" y="23441"/>
                </a:lnTo>
                <a:cubicBezTo>
                  <a:pt x="74519" y="23404"/>
                  <a:pt x="74519" y="23404"/>
                  <a:pt x="74482" y="23404"/>
                </a:cubicBezTo>
                <a:lnTo>
                  <a:pt x="74671" y="23404"/>
                </a:lnTo>
                <a:cubicBezTo>
                  <a:pt x="74671" y="23328"/>
                  <a:pt x="74633" y="23290"/>
                  <a:pt x="74595" y="23252"/>
                </a:cubicBezTo>
                <a:cubicBezTo>
                  <a:pt x="74557" y="23215"/>
                  <a:pt x="74482" y="23215"/>
                  <a:pt x="74406" y="23215"/>
                </a:cubicBezTo>
                <a:close/>
                <a:moveTo>
                  <a:pt x="42397" y="23048"/>
                </a:moveTo>
                <a:cubicBezTo>
                  <a:pt x="42371" y="23048"/>
                  <a:pt x="42341" y="23052"/>
                  <a:pt x="42307" y="23063"/>
                </a:cubicBezTo>
                <a:lnTo>
                  <a:pt x="42194" y="23177"/>
                </a:lnTo>
                <a:cubicBezTo>
                  <a:pt x="42194" y="23215"/>
                  <a:pt x="42156" y="23215"/>
                  <a:pt x="42156" y="23252"/>
                </a:cubicBezTo>
                <a:lnTo>
                  <a:pt x="42270" y="23441"/>
                </a:lnTo>
                <a:cubicBezTo>
                  <a:pt x="42307" y="23441"/>
                  <a:pt x="42307" y="23441"/>
                  <a:pt x="42383" y="23479"/>
                </a:cubicBezTo>
                <a:lnTo>
                  <a:pt x="42534" y="23479"/>
                </a:lnTo>
                <a:cubicBezTo>
                  <a:pt x="42610" y="23404"/>
                  <a:pt x="42648" y="23328"/>
                  <a:pt x="42648" y="23290"/>
                </a:cubicBezTo>
                <a:cubicBezTo>
                  <a:pt x="42648" y="23215"/>
                  <a:pt x="42610" y="23139"/>
                  <a:pt x="42534" y="23101"/>
                </a:cubicBezTo>
                <a:cubicBezTo>
                  <a:pt x="42507" y="23074"/>
                  <a:pt x="42462" y="23048"/>
                  <a:pt x="42397" y="23048"/>
                </a:cubicBezTo>
                <a:close/>
                <a:moveTo>
                  <a:pt x="7978" y="23215"/>
                </a:moveTo>
                <a:cubicBezTo>
                  <a:pt x="7827" y="23215"/>
                  <a:pt x="7638" y="23328"/>
                  <a:pt x="7638" y="23479"/>
                </a:cubicBezTo>
                <a:lnTo>
                  <a:pt x="7789" y="23479"/>
                </a:lnTo>
                <a:cubicBezTo>
                  <a:pt x="7821" y="23511"/>
                  <a:pt x="7844" y="23522"/>
                  <a:pt x="7865" y="23522"/>
                </a:cubicBezTo>
                <a:cubicBezTo>
                  <a:pt x="7909" y="23522"/>
                  <a:pt x="7943" y="23473"/>
                  <a:pt x="8033" y="23473"/>
                </a:cubicBezTo>
                <a:cubicBezTo>
                  <a:pt x="8050" y="23473"/>
                  <a:pt x="8069" y="23475"/>
                  <a:pt x="8091" y="23479"/>
                </a:cubicBezTo>
                <a:cubicBezTo>
                  <a:pt x="8091" y="23479"/>
                  <a:pt x="8091" y="23479"/>
                  <a:pt x="8091" y="23441"/>
                </a:cubicBezTo>
                <a:lnTo>
                  <a:pt x="8243" y="23441"/>
                </a:lnTo>
                <a:cubicBezTo>
                  <a:pt x="8243" y="23366"/>
                  <a:pt x="8205" y="23328"/>
                  <a:pt x="8167" y="23290"/>
                </a:cubicBezTo>
                <a:cubicBezTo>
                  <a:pt x="8129" y="23252"/>
                  <a:pt x="8054" y="23215"/>
                  <a:pt x="7978" y="23215"/>
                </a:cubicBezTo>
                <a:close/>
                <a:moveTo>
                  <a:pt x="46239" y="22837"/>
                </a:moveTo>
                <a:cubicBezTo>
                  <a:pt x="46126" y="22837"/>
                  <a:pt x="46013" y="22912"/>
                  <a:pt x="45975" y="23063"/>
                </a:cubicBezTo>
                <a:lnTo>
                  <a:pt x="46088" y="23177"/>
                </a:lnTo>
                <a:cubicBezTo>
                  <a:pt x="46050" y="23252"/>
                  <a:pt x="46013" y="23328"/>
                  <a:pt x="46050" y="23441"/>
                </a:cubicBezTo>
                <a:lnTo>
                  <a:pt x="46164" y="23555"/>
                </a:lnTo>
                <a:lnTo>
                  <a:pt x="46315" y="23555"/>
                </a:lnTo>
                <a:cubicBezTo>
                  <a:pt x="46428" y="23517"/>
                  <a:pt x="46504" y="23479"/>
                  <a:pt x="46504" y="23366"/>
                </a:cubicBezTo>
                <a:cubicBezTo>
                  <a:pt x="46504" y="23290"/>
                  <a:pt x="46428" y="23177"/>
                  <a:pt x="46391" y="23139"/>
                </a:cubicBezTo>
                <a:lnTo>
                  <a:pt x="46428" y="23026"/>
                </a:lnTo>
                <a:cubicBezTo>
                  <a:pt x="46428" y="22950"/>
                  <a:pt x="46353" y="22874"/>
                  <a:pt x="46239" y="22837"/>
                </a:cubicBezTo>
                <a:close/>
                <a:moveTo>
                  <a:pt x="64274" y="23101"/>
                </a:moveTo>
                <a:cubicBezTo>
                  <a:pt x="63971" y="23101"/>
                  <a:pt x="63933" y="23290"/>
                  <a:pt x="63933" y="23404"/>
                </a:cubicBezTo>
                <a:cubicBezTo>
                  <a:pt x="63896" y="23441"/>
                  <a:pt x="63896" y="23479"/>
                  <a:pt x="63896" y="23479"/>
                </a:cubicBezTo>
                <a:lnTo>
                  <a:pt x="64009" y="23668"/>
                </a:lnTo>
                <a:cubicBezTo>
                  <a:pt x="64349" y="23631"/>
                  <a:pt x="64387" y="23328"/>
                  <a:pt x="64387" y="23215"/>
                </a:cubicBezTo>
                <a:lnTo>
                  <a:pt x="64274" y="23101"/>
                </a:lnTo>
                <a:close/>
                <a:moveTo>
                  <a:pt x="80011" y="23462"/>
                </a:moveTo>
                <a:cubicBezTo>
                  <a:pt x="79993" y="23462"/>
                  <a:pt x="79976" y="23467"/>
                  <a:pt x="79964" y="23479"/>
                </a:cubicBezTo>
                <a:cubicBezTo>
                  <a:pt x="79888" y="23479"/>
                  <a:pt x="79850" y="23555"/>
                  <a:pt x="79850" y="23631"/>
                </a:cubicBezTo>
                <a:lnTo>
                  <a:pt x="79964" y="23744"/>
                </a:lnTo>
                <a:cubicBezTo>
                  <a:pt x="79996" y="23776"/>
                  <a:pt x="80057" y="23865"/>
                  <a:pt x="80193" y="23865"/>
                </a:cubicBezTo>
                <a:cubicBezTo>
                  <a:pt x="80216" y="23865"/>
                  <a:pt x="80240" y="23863"/>
                  <a:pt x="80266" y="23857"/>
                </a:cubicBezTo>
                <a:lnTo>
                  <a:pt x="80380" y="23744"/>
                </a:lnTo>
                <a:lnTo>
                  <a:pt x="80380" y="23631"/>
                </a:lnTo>
                <a:cubicBezTo>
                  <a:pt x="80342" y="23593"/>
                  <a:pt x="80342" y="23517"/>
                  <a:pt x="80304" y="23479"/>
                </a:cubicBezTo>
                <a:cubicBezTo>
                  <a:pt x="80279" y="23479"/>
                  <a:pt x="80254" y="23462"/>
                  <a:pt x="80217" y="23462"/>
                </a:cubicBezTo>
                <a:cubicBezTo>
                  <a:pt x="80199" y="23462"/>
                  <a:pt x="80178" y="23467"/>
                  <a:pt x="80153" y="23479"/>
                </a:cubicBezTo>
                <a:lnTo>
                  <a:pt x="80115" y="23479"/>
                </a:lnTo>
                <a:cubicBezTo>
                  <a:pt x="80090" y="23479"/>
                  <a:pt x="80048" y="23462"/>
                  <a:pt x="80011" y="23462"/>
                </a:cubicBezTo>
                <a:close/>
                <a:moveTo>
                  <a:pt x="41627" y="23441"/>
                </a:moveTo>
                <a:lnTo>
                  <a:pt x="41438" y="23479"/>
                </a:lnTo>
                <a:cubicBezTo>
                  <a:pt x="41287" y="23706"/>
                  <a:pt x="41438" y="23971"/>
                  <a:pt x="41740" y="24009"/>
                </a:cubicBezTo>
                <a:lnTo>
                  <a:pt x="41929" y="23895"/>
                </a:lnTo>
                <a:lnTo>
                  <a:pt x="41929" y="23593"/>
                </a:lnTo>
                <a:lnTo>
                  <a:pt x="41778" y="23479"/>
                </a:lnTo>
                <a:cubicBezTo>
                  <a:pt x="41702" y="23479"/>
                  <a:pt x="41665" y="23479"/>
                  <a:pt x="41627" y="23441"/>
                </a:cubicBezTo>
                <a:close/>
                <a:moveTo>
                  <a:pt x="85695" y="23728"/>
                </a:moveTo>
                <a:cubicBezTo>
                  <a:pt x="85628" y="23728"/>
                  <a:pt x="85575" y="23755"/>
                  <a:pt x="85521" y="23782"/>
                </a:cubicBezTo>
                <a:cubicBezTo>
                  <a:pt x="85484" y="23820"/>
                  <a:pt x="85446" y="23857"/>
                  <a:pt x="85446" y="23971"/>
                </a:cubicBezTo>
                <a:lnTo>
                  <a:pt x="85446" y="24009"/>
                </a:lnTo>
                <a:lnTo>
                  <a:pt x="85559" y="24122"/>
                </a:lnTo>
                <a:cubicBezTo>
                  <a:pt x="85673" y="24122"/>
                  <a:pt x="85748" y="24084"/>
                  <a:pt x="85824" y="24046"/>
                </a:cubicBezTo>
                <a:cubicBezTo>
                  <a:pt x="85862" y="24009"/>
                  <a:pt x="85900" y="23933"/>
                  <a:pt x="85900" y="23857"/>
                </a:cubicBezTo>
                <a:lnTo>
                  <a:pt x="85900" y="23820"/>
                </a:lnTo>
                <a:lnTo>
                  <a:pt x="85786" y="23744"/>
                </a:lnTo>
                <a:cubicBezTo>
                  <a:pt x="85753" y="23733"/>
                  <a:pt x="85723" y="23728"/>
                  <a:pt x="85695" y="23728"/>
                </a:cubicBezTo>
                <a:close/>
                <a:moveTo>
                  <a:pt x="14956" y="23570"/>
                </a:moveTo>
                <a:cubicBezTo>
                  <a:pt x="14839" y="23570"/>
                  <a:pt x="14728" y="23596"/>
                  <a:pt x="14632" y="23668"/>
                </a:cubicBezTo>
                <a:lnTo>
                  <a:pt x="14670" y="23857"/>
                </a:lnTo>
                <a:cubicBezTo>
                  <a:pt x="14708" y="23857"/>
                  <a:pt x="14783" y="23933"/>
                  <a:pt x="14821" y="23971"/>
                </a:cubicBezTo>
                <a:cubicBezTo>
                  <a:pt x="14910" y="24060"/>
                  <a:pt x="15045" y="24195"/>
                  <a:pt x="15209" y="24195"/>
                </a:cubicBezTo>
                <a:cubicBezTo>
                  <a:pt x="15254" y="24195"/>
                  <a:pt x="15301" y="24184"/>
                  <a:pt x="15351" y="24160"/>
                </a:cubicBezTo>
                <a:lnTo>
                  <a:pt x="15388" y="24122"/>
                </a:lnTo>
                <a:cubicBezTo>
                  <a:pt x="15426" y="24084"/>
                  <a:pt x="15464" y="24009"/>
                  <a:pt x="15464" y="23933"/>
                </a:cubicBezTo>
                <a:cubicBezTo>
                  <a:pt x="15464" y="23820"/>
                  <a:pt x="15313" y="23668"/>
                  <a:pt x="15161" y="23593"/>
                </a:cubicBezTo>
                <a:cubicBezTo>
                  <a:pt x="15092" y="23579"/>
                  <a:pt x="15023" y="23570"/>
                  <a:pt x="14956" y="23570"/>
                </a:cubicBezTo>
                <a:close/>
                <a:moveTo>
                  <a:pt x="54859" y="23820"/>
                </a:moveTo>
                <a:lnTo>
                  <a:pt x="54708" y="23933"/>
                </a:lnTo>
                <a:lnTo>
                  <a:pt x="54708" y="24084"/>
                </a:lnTo>
                <a:lnTo>
                  <a:pt x="54859" y="24235"/>
                </a:lnTo>
                <a:cubicBezTo>
                  <a:pt x="54935" y="24235"/>
                  <a:pt x="55049" y="24198"/>
                  <a:pt x="55086" y="24160"/>
                </a:cubicBezTo>
                <a:cubicBezTo>
                  <a:pt x="55124" y="24122"/>
                  <a:pt x="55162" y="24084"/>
                  <a:pt x="55162" y="23971"/>
                </a:cubicBezTo>
                <a:lnTo>
                  <a:pt x="55162" y="23933"/>
                </a:lnTo>
                <a:lnTo>
                  <a:pt x="55049" y="23820"/>
                </a:lnTo>
                <a:close/>
                <a:moveTo>
                  <a:pt x="48810" y="23971"/>
                </a:moveTo>
                <a:lnTo>
                  <a:pt x="48697" y="24084"/>
                </a:lnTo>
                <a:lnTo>
                  <a:pt x="48697" y="24198"/>
                </a:lnTo>
                <a:lnTo>
                  <a:pt x="48810" y="24311"/>
                </a:lnTo>
                <a:cubicBezTo>
                  <a:pt x="48848" y="24349"/>
                  <a:pt x="48886" y="24349"/>
                  <a:pt x="48924" y="24387"/>
                </a:cubicBezTo>
                <a:lnTo>
                  <a:pt x="49075" y="24235"/>
                </a:lnTo>
                <a:cubicBezTo>
                  <a:pt x="49075" y="24160"/>
                  <a:pt x="49075" y="24084"/>
                  <a:pt x="48999" y="24009"/>
                </a:cubicBezTo>
                <a:cubicBezTo>
                  <a:pt x="48961" y="24009"/>
                  <a:pt x="48886" y="23971"/>
                  <a:pt x="48810" y="23971"/>
                </a:cubicBezTo>
                <a:close/>
                <a:moveTo>
                  <a:pt x="73957" y="24131"/>
                </a:moveTo>
                <a:cubicBezTo>
                  <a:pt x="73915" y="24131"/>
                  <a:pt x="73877" y="24141"/>
                  <a:pt x="73839" y="24160"/>
                </a:cubicBezTo>
                <a:cubicBezTo>
                  <a:pt x="73763" y="24235"/>
                  <a:pt x="73763" y="24349"/>
                  <a:pt x="73763" y="24387"/>
                </a:cubicBezTo>
                <a:cubicBezTo>
                  <a:pt x="73763" y="24387"/>
                  <a:pt x="73763" y="24424"/>
                  <a:pt x="73763" y="24462"/>
                </a:cubicBezTo>
                <a:lnTo>
                  <a:pt x="73877" y="24576"/>
                </a:lnTo>
                <a:cubicBezTo>
                  <a:pt x="73990" y="24576"/>
                  <a:pt x="74066" y="24576"/>
                  <a:pt x="74141" y="24538"/>
                </a:cubicBezTo>
                <a:cubicBezTo>
                  <a:pt x="74179" y="24462"/>
                  <a:pt x="74217" y="24387"/>
                  <a:pt x="74217" y="24311"/>
                </a:cubicBezTo>
                <a:cubicBezTo>
                  <a:pt x="74217" y="24273"/>
                  <a:pt x="74217" y="24273"/>
                  <a:pt x="74217" y="24235"/>
                </a:cubicBezTo>
                <a:lnTo>
                  <a:pt x="74104" y="24160"/>
                </a:lnTo>
                <a:cubicBezTo>
                  <a:pt x="74047" y="24141"/>
                  <a:pt x="74000" y="24131"/>
                  <a:pt x="73957" y="24131"/>
                </a:cubicBezTo>
                <a:close/>
                <a:moveTo>
                  <a:pt x="87336" y="24084"/>
                </a:moveTo>
                <a:cubicBezTo>
                  <a:pt x="87223" y="24084"/>
                  <a:pt x="87147" y="24122"/>
                  <a:pt x="87072" y="24160"/>
                </a:cubicBezTo>
                <a:lnTo>
                  <a:pt x="86845" y="24311"/>
                </a:lnTo>
                <a:cubicBezTo>
                  <a:pt x="86845" y="24311"/>
                  <a:pt x="86845" y="24349"/>
                  <a:pt x="86845" y="24349"/>
                </a:cubicBezTo>
                <a:cubicBezTo>
                  <a:pt x="86807" y="24387"/>
                  <a:pt x="86807" y="24387"/>
                  <a:pt x="86807" y="24462"/>
                </a:cubicBezTo>
                <a:cubicBezTo>
                  <a:pt x="86807" y="24500"/>
                  <a:pt x="86845" y="24576"/>
                  <a:pt x="86883" y="24614"/>
                </a:cubicBezTo>
                <a:lnTo>
                  <a:pt x="86958" y="24614"/>
                </a:lnTo>
                <a:cubicBezTo>
                  <a:pt x="86991" y="24625"/>
                  <a:pt x="87018" y="24629"/>
                  <a:pt x="87041" y="24629"/>
                </a:cubicBezTo>
                <a:cubicBezTo>
                  <a:pt x="87097" y="24629"/>
                  <a:pt x="87132" y="24602"/>
                  <a:pt x="87185" y="24576"/>
                </a:cubicBezTo>
                <a:lnTo>
                  <a:pt x="87298" y="24576"/>
                </a:lnTo>
                <a:lnTo>
                  <a:pt x="87487" y="24462"/>
                </a:lnTo>
                <a:cubicBezTo>
                  <a:pt x="87487" y="24424"/>
                  <a:pt x="87487" y="24424"/>
                  <a:pt x="87487" y="24387"/>
                </a:cubicBezTo>
                <a:cubicBezTo>
                  <a:pt x="87525" y="24387"/>
                  <a:pt x="87525" y="24349"/>
                  <a:pt x="87525" y="24273"/>
                </a:cubicBezTo>
                <a:cubicBezTo>
                  <a:pt x="87525" y="24235"/>
                  <a:pt x="87487" y="24160"/>
                  <a:pt x="87450" y="24122"/>
                </a:cubicBezTo>
                <a:lnTo>
                  <a:pt x="87336" y="24084"/>
                </a:lnTo>
                <a:close/>
                <a:moveTo>
                  <a:pt x="64500" y="24387"/>
                </a:moveTo>
                <a:cubicBezTo>
                  <a:pt x="64349" y="24387"/>
                  <a:pt x="64236" y="24462"/>
                  <a:pt x="64198" y="24576"/>
                </a:cubicBezTo>
                <a:lnTo>
                  <a:pt x="64311" y="24727"/>
                </a:lnTo>
                <a:cubicBezTo>
                  <a:pt x="64311" y="24765"/>
                  <a:pt x="64349" y="24765"/>
                  <a:pt x="64425" y="24803"/>
                </a:cubicBezTo>
                <a:lnTo>
                  <a:pt x="64576" y="24689"/>
                </a:lnTo>
                <a:cubicBezTo>
                  <a:pt x="64614" y="24651"/>
                  <a:pt x="64652" y="24614"/>
                  <a:pt x="64652" y="24538"/>
                </a:cubicBezTo>
                <a:lnTo>
                  <a:pt x="64652" y="24500"/>
                </a:lnTo>
                <a:lnTo>
                  <a:pt x="64500" y="24387"/>
                </a:lnTo>
                <a:close/>
                <a:moveTo>
                  <a:pt x="9150" y="24500"/>
                </a:moveTo>
                <a:cubicBezTo>
                  <a:pt x="9037" y="24500"/>
                  <a:pt x="8923" y="24576"/>
                  <a:pt x="8923" y="24689"/>
                </a:cubicBezTo>
                <a:lnTo>
                  <a:pt x="9074" y="24689"/>
                </a:lnTo>
                <a:cubicBezTo>
                  <a:pt x="9074" y="24727"/>
                  <a:pt x="9074" y="24727"/>
                  <a:pt x="9074" y="24727"/>
                </a:cubicBezTo>
                <a:lnTo>
                  <a:pt x="9150" y="24727"/>
                </a:lnTo>
                <a:cubicBezTo>
                  <a:pt x="9150" y="24727"/>
                  <a:pt x="9188" y="24765"/>
                  <a:pt x="9188" y="24765"/>
                </a:cubicBezTo>
                <a:cubicBezTo>
                  <a:pt x="9226" y="24803"/>
                  <a:pt x="9226" y="24840"/>
                  <a:pt x="9301" y="24840"/>
                </a:cubicBezTo>
                <a:cubicBezTo>
                  <a:pt x="9301" y="24803"/>
                  <a:pt x="9301" y="24765"/>
                  <a:pt x="9301" y="24765"/>
                </a:cubicBezTo>
                <a:lnTo>
                  <a:pt x="9453" y="24765"/>
                </a:lnTo>
                <a:cubicBezTo>
                  <a:pt x="9453" y="24689"/>
                  <a:pt x="9415" y="24614"/>
                  <a:pt x="9377" y="24576"/>
                </a:cubicBezTo>
                <a:cubicBezTo>
                  <a:pt x="9301" y="24538"/>
                  <a:pt x="9226" y="24500"/>
                  <a:pt x="9150" y="24500"/>
                </a:cubicBezTo>
                <a:close/>
                <a:moveTo>
                  <a:pt x="12326" y="24349"/>
                </a:moveTo>
                <a:cubicBezTo>
                  <a:pt x="12250" y="24349"/>
                  <a:pt x="12137" y="24349"/>
                  <a:pt x="12099" y="24387"/>
                </a:cubicBezTo>
                <a:cubicBezTo>
                  <a:pt x="11986" y="24462"/>
                  <a:pt x="11986" y="24576"/>
                  <a:pt x="11986" y="24651"/>
                </a:cubicBezTo>
                <a:cubicBezTo>
                  <a:pt x="11986" y="24651"/>
                  <a:pt x="11986" y="24689"/>
                  <a:pt x="11986" y="24727"/>
                </a:cubicBezTo>
                <a:lnTo>
                  <a:pt x="12137" y="24840"/>
                </a:lnTo>
                <a:cubicBezTo>
                  <a:pt x="12175" y="24840"/>
                  <a:pt x="12212" y="24840"/>
                  <a:pt x="12250" y="24878"/>
                </a:cubicBezTo>
                <a:lnTo>
                  <a:pt x="12439" y="24765"/>
                </a:lnTo>
                <a:cubicBezTo>
                  <a:pt x="12439" y="24689"/>
                  <a:pt x="12439" y="24689"/>
                  <a:pt x="12477" y="24651"/>
                </a:cubicBezTo>
                <a:cubicBezTo>
                  <a:pt x="12477" y="24614"/>
                  <a:pt x="12477" y="24576"/>
                  <a:pt x="12477" y="24538"/>
                </a:cubicBezTo>
                <a:cubicBezTo>
                  <a:pt x="12477" y="24462"/>
                  <a:pt x="12477" y="24424"/>
                  <a:pt x="12402" y="24387"/>
                </a:cubicBezTo>
                <a:lnTo>
                  <a:pt x="12326" y="24349"/>
                </a:lnTo>
                <a:close/>
                <a:moveTo>
                  <a:pt x="18526" y="24614"/>
                </a:moveTo>
                <a:cubicBezTo>
                  <a:pt x="18526" y="24614"/>
                  <a:pt x="18526" y="24651"/>
                  <a:pt x="18526" y="24651"/>
                </a:cubicBezTo>
                <a:lnTo>
                  <a:pt x="18375" y="24651"/>
                </a:lnTo>
                <a:cubicBezTo>
                  <a:pt x="18375" y="24803"/>
                  <a:pt x="18564" y="24878"/>
                  <a:pt x="18715" y="24878"/>
                </a:cubicBezTo>
                <a:cubicBezTo>
                  <a:pt x="18753" y="24878"/>
                  <a:pt x="18829" y="24840"/>
                  <a:pt x="18867" y="24840"/>
                </a:cubicBezTo>
                <a:lnTo>
                  <a:pt x="18904" y="24727"/>
                </a:lnTo>
                <a:lnTo>
                  <a:pt x="18753" y="24727"/>
                </a:lnTo>
                <a:cubicBezTo>
                  <a:pt x="18753" y="24727"/>
                  <a:pt x="18715" y="24727"/>
                  <a:pt x="18715" y="24689"/>
                </a:cubicBezTo>
                <a:lnTo>
                  <a:pt x="18715" y="24651"/>
                </a:lnTo>
                <a:cubicBezTo>
                  <a:pt x="18678" y="24651"/>
                  <a:pt x="18640" y="24614"/>
                  <a:pt x="18640" y="24614"/>
                </a:cubicBezTo>
                <a:cubicBezTo>
                  <a:pt x="18640" y="24614"/>
                  <a:pt x="18640" y="24614"/>
                  <a:pt x="18640" y="24651"/>
                </a:cubicBezTo>
                <a:cubicBezTo>
                  <a:pt x="18640" y="24614"/>
                  <a:pt x="18602" y="24614"/>
                  <a:pt x="18526" y="24614"/>
                </a:cubicBezTo>
                <a:close/>
                <a:moveTo>
                  <a:pt x="60663" y="24916"/>
                </a:moveTo>
                <a:cubicBezTo>
                  <a:pt x="60597" y="24916"/>
                  <a:pt x="60531" y="24954"/>
                  <a:pt x="60568" y="25029"/>
                </a:cubicBezTo>
                <a:lnTo>
                  <a:pt x="60757" y="25029"/>
                </a:lnTo>
                <a:cubicBezTo>
                  <a:pt x="60795" y="24954"/>
                  <a:pt x="60729" y="24916"/>
                  <a:pt x="60663" y="24916"/>
                </a:cubicBezTo>
                <a:close/>
                <a:moveTo>
                  <a:pt x="75304" y="24585"/>
                </a:moveTo>
                <a:cubicBezTo>
                  <a:pt x="75257" y="24585"/>
                  <a:pt x="75219" y="24595"/>
                  <a:pt x="75200" y="24614"/>
                </a:cubicBezTo>
                <a:cubicBezTo>
                  <a:pt x="75087" y="24689"/>
                  <a:pt x="75087" y="24803"/>
                  <a:pt x="75087" y="24840"/>
                </a:cubicBezTo>
                <a:cubicBezTo>
                  <a:pt x="75087" y="24878"/>
                  <a:pt x="75087" y="24878"/>
                  <a:pt x="75087" y="24916"/>
                </a:cubicBezTo>
                <a:lnTo>
                  <a:pt x="75087" y="24992"/>
                </a:lnTo>
                <a:lnTo>
                  <a:pt x="75276" y="25067"/>
                </a:lnTo>
                <a:lnTo>
                  <a:pt x="75238" y="25067"/>
                </a:lnTo>
                <a:cubicBezTo>
                  <a:pt x="75238" y="25105"/>
                  <a:pt x="75276" y="25218"/>
                  <a:pt x="75389" y="25218"/>
                </a:cubicBezTo>
                <a:cubicBezTo>
                  <a:pt x="75502" y="25218"/>
                  <a:pt x="75502" y="25105"/>
                  <a:pt x="75540" y="25067"/>
                </a:cubicBezTo>
                <a:lnTo>
                  <a:pt x="75540" y="24992"/>
                </a:lnTo>
                <a:cubicBezTo>
                  <a:pt x="75502" y="24916"/>
                  <a:pt x="75502" y="24916"/>
                  <a:pt x="75502" y="24878"/>
                </a:cubicBezTo>
                <a:cubicBezTo>
                  <a:pt x="75502" y="24878"/>
                  <a:pt x="75502" y="24840"/>
                  <a:pt x="75502" y="24803"/>
                </a:cubicBezTo>
                <a:lnTo>
                  <a:pt x="75540" y="24765"/>
                </a:lnTo>
                <a:lnTo>
                  <a:pt x="75465" y="24614"/>
                </a:lnTo>
                <a:cubicBezTo>
                  <a:pt x="75408" y="24595"/>
                  <a:pt x="75351" y="24585"/>
                  <a:pt x="75304" y="24585"/>
                </a:cubicBezTo>
                <a:close/>
                <a:moveTo>
                  <a:pt x="26433" y="24850"/>
                </a:moveTo>
                <a:cubicBezTo>
                  <a:pt x="26400" y="24850"/>
                  <a:pt x="26371" y="24859"/>
                  <a:pt x="26353" y="24878"/>
                </a:cubicBezTo>
                <a:cubicBezTo>
                  <a:pt x="26277" y="24878"/>
                  <a:pt x="26164" y="24916"/>
                  <a:pt x="26164" y="25067"/>
                </a:cubicBezTo>
                <a:lnTo>
                  <a:pt x="26164" y="25181"/>
                </a:lnTo>
                <a:lnTo>
                  <a:pt x="26239" y="25294"/>
                </a:lnTo>
                <a:cubicBezTo>
                  <a:pt x="26296" y="25313"/>
                  <a:pt x="26343" y="25322"/>
                  <a:pt x="26386" y="25322"/>
                </a:cubicBezTo>
                <a:cubicBezTo>
                  <a:pt x="26428" y="25322"/>
                  <a:pt x="26466" y="25313"/>
                  <a:pt x="26504" y="25294"/>
                </a:cubicBezTo>
                <a:cubicBezTo>
                  <a:pt x="26579" y="25256"/>
                  <a:pt x="26617" y="25181"/>
                  <a:pt x="26617" y="25067"/>
                </a:cubicBezTo>
                <a:cubicBezTo>
                  <a:pt x="26617" y="24992"/>
                  <a:pt x="26579" y="24916"/>
                  <a:pt x="26542" y="24878"/>
                </a:cubicBezTo>
                <a:cubicBezTo>
                  <a:pt x="26504" y="24859"/>
                  <a:pt x="26466" y="24850"/>
                  <a:pt x="26433" y="24850"/>
                </a:cubicBezTo>
                <a:close/>
                <a:moveTo>
                  <a:pt x="79676" y="24862"/>
                </a:moveTo>
                <a:cubicBezTo>
                  <a:pt x="79598" y="24862"/>
                  <a:pt x="79526" y="24889"/>
                  <a:pt x="79472" y="24916"/>
                </a:cubicBezTo>
                <a:cubicBezTo>
                  <a:pt x="79397" y="24992"/>
                  <a:pt x="79359" y="25105"/>
                  <a:pt x="79359" y="25256"/>
                </a:cubicBezTo>
                <a:lnTo>
                  <a:pt x="79472" y="25370"/>
                </a:lnTo>
                <a:cubicBezTo>
                  <a:pt x="79586" y="25370"/>
                  <a:pt x="79699" y="25370"/>
                  <a:pt x="79775" y="25294"/>
                </a:cubicBezTo>
                <a:cubicBezTo>
                  <a:pt x="79850" y="25256"/>
                  <a:pt x="79888" y="25181"/>
                  <a:pt x="79888" y="25067"/>
                </a:cubicBezTo>
                <a:cubicBezTo>
                  <a:pt x="79888" y="25029"/>
                  <a:pt x="79888" y="24992"/>
                  <a:pt x="79888" y="24954"/>
                </a:cubicBezTo>
                <a:lnTo>
                  <a:pt x="79775" y="24878"/>
                </a:lnTo>
                <a:cubicBezTo>
                  <a:pt x="79741" y="24867"/>
                  <a:pt x="79708" y="24862"/>
                  <a:pt x="79676" y="24862"/>
                </a:cubicBezTo>
                <a:close/>
                <a:moveTo>
                  <a:pt x="65824" y="25029"/>
                </a:moveTo>
                <a:cubicBezTo>
                  <a:pt x="65672" y="25029"/>
                  <a:pt x="65559" y="25067"/>
                  <a:pt x="65521" y="25218"/>
                </a:cubicBezTo>
                <a:lnTo>
                  <a:pt x="65559" y="25332"/>
                </a:lnTo>
                <a:cubicBezTo>
                  <a:pt x="65635" y="25407"/>
                  <a:pt x="65748" y="25407"/>
                  <a:pt x="65824" y="25407"/>
                </a:cubicBezTo>
                <a:cubicBezTo>
                  <a:pt x="65937" y="25370"/>
                  <a:pt x="65975" y="25294"/>
                  <a:pt x="65975" y="25218"/>
                </a:cubicBezTo>
                <a:cubicBezTo>
                  <a:pt x="65975" y="25181"/>
                  <a:pt x="65975" y="25143"/>
                  <a:pt x="65975" y="25105"/>
                </a:cubicBezTo>
                <a:lnTo>
                  <a:pt x="65824" y="25029"/>
                </a:lnTo>
                <a:close/>
                <a:moveTo>
                  <a:pt x="76334" y="25067"/>
                </a:moveTo>
                <a:cubicBezTo>
                  <a:pt x="76183" y="25067"/>
                  <a:pt x="76070" y="25067"/>
                  <a:pt x="76032" y="25143"/>
                </a:cubicBezTo>
                <a:cubicBezTo>
                  <a:pt x="75994" y="25143"/>
                  <a:pt x="75918" y="25218"/>
                  <a:pt x="75918" y="25332"/>
                </a:cubicBezTo>
                <a:lnTo>
                  <a:pt x="75918" y="25370"/>
                </a:lnTo>
                <a:lnTo>
                  <a:pt x="76070" y="25445"/>
                </a:lnTo>
                <a:cubicBezTo>
                  <a:pt x="76103" y="25456"/>
                  <a:pt x="76136" y="25461"/>
                  <a:pt x="76168" y="25461"/>
                </a:cubicBezTo>
                <a:cubicBezTo>
                  <a:pt x="76246" y="25461"/>
                  <a:pt x="76319" y="25434"/>
                  <a:pt x="76372" y="25407"/>
                </a:cubicBezTo>
                <a:cubicBezTo>
                  <a:pt x="76410" y="25370"/>
                  <a:pt x="76448" y="25294"/>
                  <a:pt x="76448" y="25218"/>
                </a:cubicBezTo>
                <a:cubicBezTo>
                  <a:pt x="76448" y="25218"/>
                  <a:pt x="76448" y="25181"/>
                  <a:pt x="76448" y="25181"/>
                </a:cubicBezTo>
                <a:lnTo>
                  <a:pt x="76334" y="25067"/>
                </a:lnTo>
                <a:close/>
                <a:moveTo>
                  <a:pt x="33876" y="25181"/>
                </a:moveTo>
                <a:lnTo>
                  <a:pt x="33725" y="25218"/>
                </a:lnTo>
                <a:cubicBezTo>
                  <a:pt x="33612" y="25294"/>
                  <a:pt x="33612" y="25445"/>
                  <a:pt x="33725" y="25559"/>
                </a:cubicBezTo>
                <a:cubicBezTo>
                  <a:pt x="33752" y="25585"/>
                  <a:pt x="33797" y="25612"/>
                  <a:pt x="33862" y="25612"/>
                </a:cubicBezTo>
                <a:cubicBezTo>
                  <a:pt x="33889" y="25612"/>
                  <a:pt x="33919" y="25608"/>
                  <a:pt x="33952" y="25597"/>
                </a:cubicBezTo>
                <a:lnTo>
                  <a:pt x="34065" y="25483"/>
                </a:lnTo>
                <a:cubicBezTo>
                  <a:pt x="34065" y="25445"/>
                  <a:pt x="34065" y="25256"/>
                  <a:pt x="33876" y="25181"/>
                </a:cubicBezTo>
                <a:close/>
                <a:moveTo>
                  <a:pt x="11003" y="25597"/>
                </a:moveTo>
                <a:cubicBezTo>
                  <a:pt x="10851" y="25597"/>
                  <a:pt x="10738" y="25634"/>
                  <a:pt x="10662" y="25786"/>
                </a:cubicBezTo>
                <a:lnTo>
                  <a:pt x="10700" y="25899"/>
                </a:lnTo>
                <a:cubicBezTo>
                  <a:pt x="10814" y="25975"/>
                  <a:pt x="10927" y="25975"/>
                  <a:pt x="11003" y="25975"/>
                </a:cubicBezTo>
                <a:cubicBezTo>
                  <a:pt x="11078" y="25937"/>
                  <a:pt x="11154" y="25861"/>
                  <a:pt x="11154" y="25786"/>
                </a:cubicBezTo>
                <a:cubicBezTo>
                  <a:pt x="11154" y="25748"/>
                  <a:pt x="11116" y="25710"/>
                  <a:pt x="11116" y="25672"/>
                </a:cubicBezTo>
                <a:lnTo>
                  <a:pt x="11003" y="25597"/>
                </a:lnTo>
                <a:close/>
                <a:moveTo>
                  <a:pt x="31495" y="25430"/>
                </a:moveTo>
                <a:cubicBezTo>
                  <a:pt x="31463" y="25430"/>
                  <a:pt x="31425" y="25434"/>
                  <a:pt x="31381" y="25445"/>
                </a:cubicBezTo>
                <a:lnTo>
                  <a:pt x="31305" y="25483"/>
                </a:lnTo>
                <a:cubicBezTo>
                  <a:pt x="31154" y="25748"/>
                  <a:pt x="31268" y="25975"/>
                  <a:pt x="31494" y="26012"/>
                </a:cubicBezTo>
                <a:lnTo>
                  <a:pt x="31683" y="25861"/>
                </a:lnTo>
                <a:lnTo>
                  <a:pt x="31721" y="25861"/>
                </a:lnTo>
                <a:cubicBezTo>
                  <a:pt x="31759" y="25823"/>
                  <a:pt x="31872" y="25748"/>
                  <a:pt x="31872" y="25634"/>
                </a:cubicBezTo>
                <a:cubicBezTo>
                  <a:pt x="31872" y="25634"/>
                  <a:pt x="31872" y="25597"/>
                  <a:pt x="31835" y="25597"/>
                </a:cubicBezTo>
                <a:lnTo>
                  <a:pt x="31646" y="25483"/>
                </a:lnTo>
                <a:cubicBezTo>
                  <a:pt x="31619" y="25456"/>
                  <a:pt x="31573" y="25430"/>
                  <a:pt x="31495" y="25430"/>
                </a:cubicBezTo>
                <a:close/>
                <a:moveTo>
                  <a:pt x="22496" y="25067"/>
                </a:moveTo>
                <a:lnTo>
                  <a:pt x="22345" y="25181"/>
                </a:lnTo>
                <a:cubicBezTo>
                  <a:pt x="22307" y="25483"/>
                  <a:pt x="22496" y="25597"/>
                  <a:pt x="22647" y="25672"/>
                </a:cubicBezTo>
                <a:cubicBezTo>
                  <a:pt x="22647" y="25672"/>
                  <a:pt x="22647" y="25710"/>
                  <a:pt x="22647" y="25710"/>
                </a:cubicBezTo>
                <a:lnTo>
                  <a:pt x="22534" y="25786"/>
                </a:lnTo>
                <a:cubicBezTo>
                  <a:pt x="22496" y="26050"/>
                  <a:pt x="22723" y="26201"/>
                  <a:pt x="22912" y="26201"/>
                </a:cubicBezTo>
                <a:cubicBezTo>
                  <a:pt x="22944" y="26208"/>
                  <a:pt x="22976" y="26211"/>
                  <a:pt x="23006" y="26211"/>
                </a:cubicBezTo>
                <a:cubicBezTo>
                  <a:pt x="23150" y="26211"/>
                  <a:pt x="23259" y="26138"/>
                  <a:pt x="23290" y="26012"/>
                </a:cubicBezTo>
                <a:lnTo>
                  <a:pt x="23139" y="25861"/>
                </a:lnTo>
                <a:lnTo>
                  <a:pt x="23177" y="25861"/>
                </a:lnTo>
                <a:cubicBezTo>
                  <a:pt x="23177" y="25861"/>
                  <a:pt x="23177" y="25823"/>
                  <a:pt x="23139" y="25786"/>
                </a:cubicBezTo>
                <a:cubicBezTo>
                  <a:pt x="23139" y="25786"/>
                  <a:pt x="23139" y="25748"/>
                  <a:pt x="23101" y="25748"/>
                </a:cubicBezTo>
                <a:cubicBezTo>
                  <a:pt x="23139" y="25634"/>
                  <a:pt x="23177" y="25634"/>
                  <a:pt x="23177" y="25634"/>
                </a:cubicBezTo>
                <a:lnTo>
                  <a:pt x="23290" y="25634"/>
                </a:lnTo>
                <a:lnTo>
                  <a:pt x="23479" y="25559"/>
                </a:lnTo>
                <a:cubicBezTo>
                  <a:pt x="23479" y="25559"/>
                  <a:pt x="23479" y="25521"/>
                  <a:pt x="23479" y="25521"/>
                </a:cubicBezTo>
                <a:cubicBezTo>
                  <a:pt x="23479" y="25370"/>
                  <a:pt x="23366" y="25256"/>
                  <a:pt x="23139" y="25218"/>
                </a:cubicBezTo>
                <a:cubicBezTo>
                  <a:pt x="23025" y="25218"/>
                  <a:pt x="22874" y="25218"/>
                  <a:pt x="22799" y="25294"/>
                </a:cubicBezTo>
                <a:cubicBezTo>
                  <a:pt x="22761" y="25218"/>
                  <a:pt x="22685" y="25067"/>
                  <a:pt x="22496" y="25067"/>
                </a:cubicBezTo>
                <a:close/>
                <a:moveTo>
                  <a:pt x="68092" y="25786"/>
                </a:moveTo>
                <a:lnTo>
                  <a:pt x="68017" y="25823"/>
                </a:lnTo>
                <a:cubicBezTo>
                  <a:pt x="67941" y="25899"/>
                  <a:pt x="67903" y="26012"/>
                  <a:pt x="67903" y="26126"/>
                </a:cubicBezTo>
                <a:cubicBezTo>
                  <a:pt x="67903" y="26164"/>
                  <a:pt x="67903" y="26201"/>
                  <a:pt x="67903" y="26239"/>
                </a:cubicBezTo>
                <a:lnTo>
                  <a:pt x="68017" y="26315"/>
                </a:lnTo>
                <a:cubicBezTo>
                  <a:pt x="68067" y="26329"/>
                  <a:pt x="68111" y="26335"/>
                  <a:pt x="68149" y="26335"/>
                </a:cubicBezTo>
                <a:cubicBezTo>
                  <a:pt x="68309" y="26335"/>
                  <a:pt x="68364" y="26225"/>
                  <a:pt x="68395" y="26164"/>
                </a:cubicBezTo>
                <a:cubicBezTo>
                  <a:pt x="68395" y="26164"/>
                  <a:pt x="68395" y="26126"/>
                  <a:pt x="68395" y="26126"/>
                </a:cubicBezTo>
                <a:lnTo>
                  <a:pt x="68206" y="25975"/>
                </a:lnTo>
                <a:lnTo>
                  <a:pt x="68281" y="25975"/>
                </a:lnTo>
                <a:cubicBezTo>
                  <a:pt x="68319" y="26012"/>
                  <a:pt x="68319" y="26012"/>
                  <a:pt x="68319" y="26012"/>
                </a:cubicBezTo>
                <a:lnTo>
                  <a:pt x="68319" y="25975"/>
                </a:lnTo>
                <a:cubicBezTo>
                  <a:pt x="68319" y="25937"/>
                  <a:pt x="68319" y="25861"/>
                  <a:pt x="68243" y="25823"/>
                </a:cubicBezTo>
                <a:cubicBezTo>
                  <a:pt x="68206" y="25823"/>
                  <a:pt x="68168" y="25786"/>
                  <a:pt x="68092" y="25786"/>
                </a:cubicBezTo>
                <a:close/>
                <a:moveTo>
                  <a:pt x="66202" y="26050"/>
                </a:moveTo>
                <a:cubicBezTo>
                  <a:pt x="66051" y="26050"/>
                  <a:pt x="65937" y="26126"/>
                  <a:pt x="65862" y="26239"/>
                </a:cubicBezTo>
                <a:lnTo>
                  <a:pt x="65975" y="26390"/>
                </a:lnTo>
                <a:cubicBezTo>
                  <a:pt x="66013" y="26390"/>
                  <a:pt x="66051" y="26428"/>
                  <a:pt x="66088" y="26428"/>
                </a:cubicBezTo>
                <a:lnTo>
                  <a:pt x="66277" y="26315"/>
                </a:lnTo>
                <a:cubicBezTo>
                  <a:pt x="66277" y="26315"/>
                  <a:pt x="66315" y="26277"/>
                  <a:pt x="66315" y="26201"/>
                </a:cubicBezTo>
                <a:lnTo>
                  <a:pt x="66315" y="26164"/>
                </a:lnTo>
                <a:lnTo>
                  <a:pt x="66202" y="26050"/>
                </a:lnTo>
                <a:close/>
                <a:moveTo>
                  <a:pt x="2042" y="26088"/>
                </a:moveTo>
                <a:lnTo>
                  <a:pt x="1891" y="26201"/>
                </a:lnTo>
                <a:cubicBezTo>
                  <a:pt x="1853" y="26239"/>
                  <a:pt x="1815" y="26239"/>
                  <a:pt x="1815" y="26315"/>
                </a:cubicBezTo>
                <a:lnTo>
                  <a:pt x="1929" y="26428"/>
                </a:lnTo>
                <a:cubicBezTo>
                  <a:pt x="1967" y="26466"/>
                  <a:pt x="1967" y="26466"/>
                  <a:pt x="2042" y="26504"/>
                </a:cubicBezTo>
                <a:lnTo>
                  <a:pt x="2193" y="26390"/>
                </a:lnTo>
                <a:cubicBezTo>
                  <a:pt x="2231" y="26390"/>
                  <a:pt x="2231" y="26353"/>
                  <a:pt x="2269" y="26315"/>
                </a:cubicBezTo>
                <a:lnTo>
                  <a:pt x="2156" y="26164"/>
                </a:lnTo>
                <a:cubicBezTo>
                  <a:pt x="2118" y="26126"/>
                  <a:pt x="2080" y="26126"/>
                  <a:pt x="2042" y="26088"/>
                </a:cubicBezTo>
                <a:close/>
                <a:moveTo>
                  <a:pt x="21795" y="26191"/>
                </a:moveTo>
                <a:cubicBezTo>
                  <a:pt x="21763" y="26191"/>
                  <a:pt x="21731" y="26194"/>
                  <a:pt x="21702" y="26201"/>
                </a:cubicBezTo>
                <a:cubicBezTo>
                  <a:pt x="21627" y="26239"/>
                  <a:pt x="21589" y="26277"/>
                  <a:pt x="21589" y="26353"/>
                </a:cubicBezTo>
                <a:lnTo>
                  <a:pt x="21664" y="26504"/>
                </a:lnTo>
                <a:cubicBezTo>
                  <a:pt x="21664" y="26504"/>
                  <a:pt x="21664" y="26466"/>
                  <a:pt x="21664" y="26466"/>
                </a:cubicBezTo>
                <a:lnTo>
                  <a:pt x="21778" y="26580"/>
                </a:lnTo>
                <a:cubicBezTo>
                  <a:pt x="21967" y="26580"/>
                  <a:pt x="22080" y="26542"/>
                  <a:pt x="22156" y="26428"/>
                </a:cubicBezTo>
                <a:lnTo>
                  <a:pt x="22118" y="26277"/>
                </a:lnTo>
                <a:cubicBezTo>
                  <a:pt x="22087" y="26246"/>
                  <a:pt x="21933" y="26191"/>
                  <a:pt x="21795" y="26191"/>
                </a:cubicBezTo>
                <a:close/>
                <a:moveTo>
                  <a:pt x="23215" y="26164"/>
                </a:moveTo>
                <a:lnTo>
                  <a:pt x="23101" y="26277"/>
                </a:lnTo>
                <a:lnTo>
                  <a:pt x="23063" y="26315"/>
                </a:lnTo>
                <a:cubicBezTo>
                  <a:pt x="23063" y="26390"/>
                  <a:pt x="23101" y="26504"/>
                  <a:pt x="23177" y="26542"/>
                </a:cubicBezTo>
                <a:lnTo>
                  <a:pt x="23252" y="26580"/>
                </a:lnTo>
                <a:cubicBezTo>
                  <a:pt x="23286" y="26591"/>
                  <a:pt x="23316" y="26595"/>
                  <a:pt x="23343" y="26595"/>
                </a:cubicBezTo>
                <a:cubicBezTo>
                  <a:pt x="23410" y="26595"/>
                  <a:pt x="23463" y="26568"/>
                  <a:pt x="23517" y="26542"/>
                </a:cubicBezTo>
                <a:cubicBezTo>
                  <a:pt x="23555" y="26504"/>
                  <a:pt x="23593" y="26466"/>
                  <a:pt x="23593" y="26353"/>
                </a:cubicBezTo>
                <a:lnTo>
                  <a:pt x="23593" y="26315"/>
                </a:lnTo>
                <a:lnTo>
                  <a:pt x="23441" y="26201"/>
                </a:lnTo>
                <a:lnTo>
                  <a:pt x="23404" y="26201"/>
                </a:lnTo>
                <a:cubicBezTo>
                  <a:pt x="23366" y="26164"/>
                  <a:pt x="23290" y="26164"/>
                  <a:pt x="23215" y="26164"/>
                </a:cubicBezTo>
                <a:close/>
                <a:moveTo>
                  <a:pt x="27298" y="26201"/>
                </a:moveTo>
                <a:cubicBezTo>
                  <a:pt x="27184" y="26201"/>
                  <a:pt x="27109" y="26201"/>
                  <a:pt x="27033" y="26239"/>
                </a:cubicBezTo>
                <a:cubicBezTo>
                  <a:pt x="26920" y="26315"/>
                  <a:pt x="26882" y="26428"/>
                  <a:pt x="26882" y="26504"/>
                </a:cubicBezTo>
                <a:lnTo>
                  <a:pt x="26995" y="26655"/>
                </a:lnTo>
                <a:cubicBezTo>
                  <a:pt x="27109" y="26655"/>
                  <a:pt x="27184" y="26655"/>
                  <a:pt x="27260" y="26617"/>
                </a:cubicBezTo>
                <a:cubicBezTo>
                  <a:pt x="27373" y="26542"/>
                  <a:pt x="27373" y="26428"/>
                  <a:pt x="27373" y="26353"/>
                </a:cubicBezTo>
                <a:lnTo>
                  <a:pt x="27298" y="26201"/>
                </a:lnTo>
                <a:close/>
                <a:moveTo>
                  <a:pt x="34728" y="26271"/>
                </a:moveTo>
                <a:cubicBezTo>
                  <a:pt x="34693" y="26271"/>
                  <a:pt x="34663" y="26277"/>
                  <a:pt x="34632" y="26277"/>
                </a:cubicBezTo>
                <a:cubicBezTo>
                  <a:pt x="34481" y="26353"/>
                  <a:pt x="34481" y="26580"/>
                  <a:pt x="34632" y="26693"/>
                </a:cubicBezTo>
                <a:lnTo>
                  <a:pt x="34859" y="26580"/>
                </a:lnTo>
                <a:cubicBezTo>
                  <a:pt x="34897" y="26542"/>
                  <a:pt x="34935" y="26542"/>
                  <a:pt x="34973" y="26504"/>
                </a:cubicBezTo>
                <a:lnTo>
                  <a:pt x="34935" y="26353"/>
                </a:lnTo>
                <a:cubicBezTo>
                  <a:pt x="34844" y="26285"/>
                  <a:pt x="34781" y="26271"/>
                  <a:pt x="34728" y="26271"/>
                </a:cubicBezTo>
                <a:close/>
                <a:moveTo>
                  <a:pt x="58565" y="26201"/>
                </a:moveTo>
                <a:lnTo>
                  <a:pt x="58413" y="26277"/>
                </a:lnTo>
                <a:lnTo>
                  <a:pt x="58262" y="26353"/>
                </a:lnTo>
                <a:cubicBezTo>
                  <a:pt x="58224" y="26466"/>
                  <a:pt x="58300" y="26542"/>
                  <a:pt x="58338" y="26580"/>
                </a:cubicBezTo>
                <a:lnTo>
                  <a:pt x="58451" y="26769"/>
                </a:lnTo>
                <a:cubicBezTo>
                  <a:pt x="58565" y="26769"/>
                  <a:pt x="58640" y="26731"/>
                  <a:pt x="58678" y="26693"/>
                </a:cubicBezTo>
                <a:cubicBezTo>
                  <a:pt x="58754" y="26655"/>
                  <a:pt x="58791" y="26580"/>
                  <a:pt x="58791" y="26504"/>
                </a:cubicBezTo>
                <a:cubicBezTo>
                  <a:pt x="58791" y="26390"/>
                  <a:pt x="58716" y="26239"/>
                  <a:pt x="58565" y="26201"/>
                </a:cubicBezTo>
                <a:close/>
                <a:moveTo>
                  <a:pt x="67979" y="26353"/>
                </a:moveTo>
                <a:cubicBezTo>
                  <a:pt x="67828" y="26353"/>
                  <a:pt x="67752" y="26390"/>
                  <a:pt x="67714" y="26390"/>
                </a:cubicBezTo>
                <a:cubicBezTo>
                  <a:pt x="67563" y="26504"/>
                  <a:pt x="67676" y="26844"/>
                  <a:pt x="67941" y="26844"/>
                </a:cubicBezTo>
                <a:lnTo>
                  <a:pt x="68054" y="26731"/>
                </a:lnTo>
                <a:lnTo>
                  <a:pt x="68054" y="26466"/>
                </a:lnTo>
                <a:lnTo>
                  <a:pt x="67979" y="26353"/>
                </a:lnTo>
                <a:close/>
                <a:moveTo>
                  <a:pt x="60568" y="26353"/>
                </a:moveTo>
                <a:cubicBezTo>
                  <a:pt x="60493" y="26353"/>
                  <a:pt x="60455" y="26390"/>
                  <a:pt x="60455" y="26390"/>
                </a:cubicBezTo>
                <a:cubicBezTo>
                  <a:pt x="60379" y="26466"/>
                  <a:pt x="60379" y="26542"/>
                  <a:pt x="60379" y="26655"/>
                </a:cubicBezTo>
                <a:cubicBezTo>
                  <a:pt x="60379" y="26655"/>
                  <a:pt x="60379" y="26693"/>
                  <a:pt x="60379" y="26693"/>
                </a:cubicBezTo>
                <a:lnTo>
                  <a:pt x="60455" y="26844"/>
                </a:lnTo>
                <a:cubicBezTo>
                  <a:pt x="60493" y="26863"/>
                  <a:pt x="60540" y="26873"/>
                  <a:pt x="60587" y="26873"/>
                </a:cubicBezTo>
                <a:cubicBezTo>
                  <a:pt x="60635" y="26873"/>
                  <a:pt x="60682" y="26863"/>
                  <a:pt x="60720" y="26844"/>
                </a:cubicBezTo>
                <a:cubicBezTo>
                  <a:pt x="60795" y="26769"/>
                  <a:pt x="60833" y="26655"/>
                  <a:pt x="60833" y="26580"/>
                </a:cubicBezTo>
                <a:cubicBezTo>
                  <a:pt x="60833" y="26504"/>
                  <a:pt x="60833" y="26428"/>
                  <a:pt x="60757" y="26390"/>
                </a:cubicBezTo>
                <a:cubicBezTo>
                  <a:pt x="60720" y="26353"/>
                  <a:pt x="60644" y="26353"/>
                  <a:pt x="60568" y="26353"/>
                </a:cubicBezTo>
                <a:close/>
                <a:moveTo>
                  <a:pt x="25181" y="26655"/>
                </a:moveTo>
                <a:cubicBezTo>
                  <a:pt x="25067" y="26655"/>
                  <a:pt x="24954" y="26693"/>
                  <a:pt x="24878" y="26769"/>
                </a:cubicBezTo>
                <a:lnTo>
                  <a:pt x="24878" y="26920"/>
                </a:lnTo>
                <a:cubicBezTo>
                  <a:pt x="24954" y="26995"/>
                  <a:pt x="25029" y="26995"/>
                  <a:pt x="25143" y="26995"/>
                </a:cubicBezTo>
                <a:cubicBezTo>
                  <a:pt x="25256" y="26995"/>
                  <a:pt x="25332" y="26920"/>
                  <a:pt x="25407" y="26844"/>
                </a:cubicBezTo>
                <a:lnTo>
                  <a:pt x="25370" y="26693"/>
                </a:lnTo>
                <a:cubicBezTo>
                  <a:pt x="25332" y="26655"/>
                  <a:pt x="25256" y="26655"/>
                  <a:pt x="25181" y="26655"/>
                </a:cubicBezTo>
                <a:close/>
                <a:moveTo>
                  <a:pt x="75578" y="26806"/>
                </a:moveTo>
                <a:lnTo>
                  <a:pt x="75389" y="26882"/>
                </a:lnTo>
                <a:cubicBezTo>
                  <a:pt x="75389" y="26882"/>
                  <a:pt x="75389" y="26844"/>
                  <a:pt x="75427" y="26844"/>
                </a:cubicBezTo>
                <a:lnTo>
                  <a:pt x="75389" y="26844"/>
                </a:lnTo>
                <a:cubicBezTo>
                  <a:pt x="75313" y="26882"/>
                  <a:pt x="75087" y="26920"/>
                  <a:pt x="75162" y="27109"/>
                </a:cubicBezTo>
                <a:lnTo>
                  <a:pt x="75351" y="27222"/>
                </a:lnTo>
                <a:cubicBezTo>
                  <a:pt x="75408" y="27184"/>
                  <a:pt x="75446" y="27166"/>
                  <a:pt x="75488" y="27166"/>
                </a:cubicBezTo>
                <a:cubicBezTo>
                  <a:pt x="75531" y="27166"/>
                  <a:pt x="75578" y="27184"/>
                  <a:pt x="75654" y="27222"/>
                </a:cubicBezTo>
                <a:lnTo>
                  <a:pt x="75843" y="27109"/>
                </a:lnTo>
                <a:lnTo>
                  <a:pt x="75843" y="27071"/>
                </a:lnTo>
                <a:cubicBezTo>
                  <a:pt x="75843" y="26920"/>
                  <a:pt x="75691" y="26844"/>
                  <a:pt x="75578" y="26806"/>
                </a:cubicBezTo>
                <a:close/>
                <a:moveTo>
                  <a:pt x="16158" y="26866"/>
                </a:moveTo>
                <a:cubicBezTo>
                  <a:pt x="16132" y="26866"/>
                  <a:pt x="16102" y="26871"/>
                  <a:pt x="16069" y="26882"/>
                </a:cubicBezTo>
                <a:lnTo>
                  <a:pt x="15955" y="26995"/>
                </a:lnTo>
                <a:lnTo>
                  <a:pt x="15955" y="27109"/>
                </a:lnTo>
                <a:lnTo>
                  <a:pt x="16107" y="27222"/>
                </a:lnTo>
                <a:cubicBezTo>
                  <a:pt x="16107" y="27222"/>
                  <a:pt x="16144" y="27260"/>
                  <a:pt x="16182" y="27260"/>
                </a:cubicBezTo>
                <a:lnTo>
                  <a:pt x="16371" y="27109"/>
                </a:lnTo>
                <a:cubicBezTo>
                  <a:pt x="16371" y="27071"/>
                  <a:pt x="16371" y="26958"/>
                  <a:pt x="16258" y="26920"/>
                </a:cubicBezTo>
                <a:cubicBezTo>
                  <a:pt x="16258" y="26893"/>
                  <a:pt x="16220" y="26866"/>
                  <a:pt x="16158" y="26866"/>
                </a:cubicBezTo>
                <a:close/>
                <a:moveTo>
                  <a:pt x="85937" y="26731"/>
                </a:moveTo>
                <a:lnTo>
                  <a:pt x="85862" y="26769"/>
                </a:lnTo>
                <a:cubicBezTo>
                  <a:pt x="85786" y="26806"/>
                  <a:pt x="85748" y="26920"/>
                  <a:pt x="85748" y="26995"/>
                </a:cubicBezTo>
                <a:cubicBezTo>
                  <a:pt x="85748" y="27147"/>
                  <a:pt x="85862" y="27260"/>
                  <a:pt x="86013" y="27260"/>
                </a:cubicBezTo>
                <a:lnTo>
                  <a:pt x="86126" y="27222"/>
                </a:lnTo>
                <a:cubicBezTo>
                  <a:pt x="86126" y="27184"/>
                  <a:pt x="86164" y="27184"/>
                  <a:pt x="86164" y="27184"/>
                </a:cubicBezTo>
                <a:cubicBezTo>
                  <a:pt x="86240" y="27147"/>
                  <a:pt x="86353" y="27109"/>
                  <a:pt x="86353" y="26958"/>
                </a:cubicBezTo>
                <a:cubicBezTo>
                  <a:pt x="86353" y="26920"/>
                  <a:pt x="86353" y="26882"/>
                  <a:pt x="86315" y="26844"/>
                </a:cubicBezTo>
                <a:lnTo>
                  <a:pt x="86164" y="26769"/>
                </a:lnTo>
                <a:lnTo>
                  <a:pt x="86126" y="26769"/>
                </a:lnTo>
                <a:cubicBezTo>
                  <a:pt x="86089" y="26731"/>
                  <a:pt x="86051" y="26731"/>
                  <a:pt x="85937" y="26731"/>
                </a:cubicBezTo>
                <a:close/>
                <a:moveTo>
                  <a:pt x="81816" y="27033"/>
                </a:moveTo>
                <a:cubicBezTo>
                  <a:pt x="81589" y="27033"/>
                  <a:pt x="81514" y="27147"/>
                  <a:pt x="81552" y="27260"/>
                </a:cubicBezTo>
                <a:lnTo>
                  <a:pt x="81665" y="27373"/>
                </a:lnTo>
                <a:lnTo>
                  <a:pt x="81779" y="27373"/>
                </a:lnTo>
                <a:lnTo>
                  <a:pt x="81930" y="27260"/>
                </a:lnTo>
                <a:cubicBezTo>
                  <a:pt x="81930" y="27260"/>
                  <a:pt x="81968" y="27222"/>
                  <a:pt x="81968" y="27184"/>
                </a:cubicBezTo>
                <a:lnTo>
                  <a:pt x="81816" y="27033"/>
                </a:lnTo>
                <a:close/>
                <a:moveTo>
                  <a:pt x="55425" y="27278"/>
                </a:moveTo>
                <a:cubicBezTo>
                  <a:pt x="55330" y="27278"/>
                  <a:pt x="55205" y="27347"/>
                  <a:pt x="55389" y="27449"/>
                </a:cubicBezTo>
                <a:cubicBezTo>
                  <a:pt x="55562" y="27328"/>
                  <a:pt x="55505" y="27278"/>
                  <a:pt x="55425" y="27278"/>
                </a:cubicBezTo>
                <a:close/>
                <a:moveTo>
                  <a:pt x="10246" y="27147"/>
                </a:moveTo>
                <a:cubicBezTo>
                  <a:pt x="10171" y="27147"/>
                  <a:pt x="10057" y="27147"/>
                  <a:pt x="10020" y="27336"/>
                </a:cubicBezTo>
                <a:lnTo>
                  <a:pt x="10057" y="27449"/>
                </a:lnTo>
                <a:cubicBezTo>
                  <a:pt x="10084" y="27475"/>
                  <a:pt x="10146" y="27519"/>
                  <a:pt x="10219" y="27519"/>
                </a:cubicBezTo>
                <a:cubicBezTo>
                  <a:pt x="10252" y="27519"/>
                  <a:pt x="10287" y="27510"/>
                  <a:pt x="10322" y="27487"/>
                </a:cubicBezTo>
                <a:cubicBezTo>
                  <a:pt x="10398" y="27487"/>
                  <a:pt x="10436" y="27411"/>
                  <a:pt x="10436" y="27373"/>
                </a:cubicBezTo>
                <a:cubicBezTo>
                  <a:pt x="10436" y="27260"/>
                  <a:pt x="10360" y="27147"/>
                  <a:pt x="10246" y="27147"/>
                </a:cubicBezTo>
                <a:close/>
                <a:moveTo>
                  <a:pt x="9712" y="27118"/>
                </a:moveTo>
                <a:cubicBezTo>
                  <a:pt x="9679" y="27118"/>
                  <a:pt x="9642" y="27128"/>
                  <a:pt x="9604" y="27147"/>
                </a:cubicBezTo>
                <a:cubicBezTo>
                  <a:pt x="9528" y="27184"/>
                  <a:pt x="9490" y="27260"/>
                  <a:pt x="9490" y="27336"/>
                </a:cubicBezTo>
                <a:cubicBezTo>
                  <a:pt x="9490" y="27411"/>
                  <a:pt x="9528" y="27487"/>
                  <a:pt x="9642" y="27525"/>
                </a:cubicBezTo>
                <a:cubicBezTo>
                  <a:pt x="9679" y="27525"/>
                  <a:pt x="9755" y="27525"/>
                  <a:pt x="9793" y="27487"/>
                </a:cubicBezTo>
                <a:cubicBezTo>
                  <a:pt x="9868" y="27449"/>
                  <a:pt x="9906" y="27411"/>
                  <a:pt x="9906" y="27336"/>
                </a:cubicBezTo>
                <a:cubicBezTo>
                  <a:pt x="9906" y="27260"/>
                  <a:pt x="9868" y="27184"/>
                  <a:pt x="9793" y="27147"/>
                </a:cubicBezTo>
                <a:cubicBezTo>
                  <a:pt x="9774" y="27128"/>
                  <a:pt x="9746" y="27118"/>
                  <a:pt x="9712" y="27118"/>
                </a:cubicBezTo>
                <a:close/>
                <a:moveTo>
                  <a:pt x="31116" y="27260"/>
                </a:moveTo>
                <a:lnTo>
                  <a:pt x="30965" y="27373"/>
                </a:lnTo>
                <a:lnTo>
                  <a:pt x="31116" y="27373"/>
                </a:lnTo>
                <a:cubicBezTo>
                  <a:pt x="31116" y="27373"/>
                  <a:pt x="31116" y="27373"/>
                  <a:pt x="31116" y="27411"/>
                </a:cubicBezTo>
                <a:lnTo>
                  <a:pt x="31116" y="27487"/>
                </a:lnTo>
                <a:cubicBezTo>
                  <a:pt x="31116" y="27487"/>
                  <a:pt x="31154" y="27487"/>
                  <a:pt x="31192" y="27525"/>
                </a:cubicBezTo>
                <a:cubicBezTo>
                  <a:pt x="31192" y="27525"/>
                  <a:pt x="31154" y="27487"/>
                  <a:pt x="31154" y="27487"/>
                </a:cubicBezTo>
                <a:lnTo>
                  <a:pt x="31192" y="27487"/>
                </a:lnTo>
                <a:cubicBezTo>
                  <a:pt x="31192" y="27487"/>
                  <a:pt x="31192" y="27525"/>
                  <a:pt x="31230" y="27525"/>
                </a:cubicBezTo>
                <a:cubicBezTo>
                  <a:pt x="31268" y="27525"/>
                  <a:pt x="31305" y="27487"/>
                  <a:pt x="31305" y="27487"/>
                </a:cubicBezTo>
                <a:lnTo>
                  <a:pt x="31457" y="27487"/>
                </a:lnTo>
                <a:cubicBezTo>
                  <a:pt x="31457" y="27449"/>
                  <a:pt x="31419" y="27373"/>
                  <a:pt x="31381" y="27336"/>
                </a:cubicBezTo>
                <a:cubicBezTo>
                  <a:pt x="31305" y="27298"/>
                  <a:pt x="31192" y="27260"/>
                  <a:pt x="31116" y="27260"/>
                </a:cubicBezTo>
                <a:close/>
                <a:moveTo>
                  <a:pt x="984" y="27147"/>
                </a:moveTo>
                <a:lnTo>
                  <a:pt x="795" y="27260"/>
                </a:lnTo>
                <a:cubicBezTo>
                  <a:pt x="795" y="27222"/>
                  <a:pt x="832" y="27184"/>
                  <a:pt x="832" y="27184"/>
                </a:cubicBezTo>
                <a:cubicBezTo>
                  <a:pt x="757" y="27184"/>
                  <a:pt x="681" y="27184"/>
                  <a:pt x="643" y="27222"/>
                </a:cubicBezTo>
                <a:cubicBezTo>
                  <a:pt x="568" y="27298"/>
                  <a:pt x="568" y="27373"/>
                  <a:pt x="606" y="27449"/>
                </a:cubicBezTo>
                <a:lnTo>
                  <a:pt x="681" y="27525"/>
                </a:lnTo>
                <a:cubicBezTo>
                  <a:pt x="728" y="27540"/>
                  <a:pt x="775" y="27550"/>
                  <a:pt x="822" y="27550"/>
                </a:cubicBezTo>
                <a:cubicBezTo>
                  <a:pt x="889" y="27550"/>
                  <a:pt x="955" y="27531"/>
                  <a:pt x="1021" y="27487"/>
                </a:cubicBezTo>
                <a:cubicBezTo>
                  <a:pt x="1097" y="27449"/>
                  <a:pt x="1135" y="27373"/>
                  <a:pt x="1135" y="27336"/>
                </a:cubicBezTo>
                <a:cubicBezTo>
                  <a:pt x="1135" y="27260"/>
                  <a:pt x="1059" y="27184"/>
                  <a:pt x="984" y="27147"/>
                </a:cubicBezTo>
                <a:close/>
                <a:moveTo>
                  <a:pt x="70096" y="27147"/>
                </a:moveTo>
                <a:cubicBezTo>
                  <a:pt x="70020" y="27147"/>
                  <a:pt x="69945" y="27147"/>
                  <a:pt x="69907" y="27184"/>
                </a:cubicBezTo>
                <a:cubicBezTo>
                  <a:pt x="69831" y="27260"/>
                  <a:pt x="69793" y="27298"/>
                  <a:pt x="69793" y="27373"/>
                </a:cubicBezTo>
                <a:cubicBezTo>
                  <a:pt x="69793" y="27487"/>
                  <a:pt x="69907" y="27562"/>
                  <a:pt x="70020" y="27562"/>
                </a:cubicBezTo>
                <a:lnTo>
                  <a:pt x="70172" y="27487"/>
                </a:lnTo>
                <a:cubicBezTo>
                  <a:pt x="70172" y="27487"/>
                  <a:pt x="70172" y="27487"/>
                  <a:pt x="70209" y="27449"/>
                </a:cubicBezTo>
                <a:cubicBezTo>
                  <a:pt x="70247" y="27449"/>
                  <a:pt x="70285" y="27411"/>
                  <a:pt x="70285" y="27336"/>
                </a:cubicBezTo>
                <a:cubicBezTo>
                  <a:pt x="70285" y="27260"/>
                  <a:pt x="70247" y="27222"/>
                  <a:pt x="70209" y="27184"/>
                </a:cubicBezTo>
                <a:lnTo>
                  <a:pt x="70096" y="27147"/>
                </a:lnTo>
                <a:close/>
                <a:moveTo>
                  <a:pt x="5974" y="27411"/>
                </a:moveTo>
                <a:lnTo>
                  <a:pt x="5861" y="27525"/>
                </a:lnTo>
                <a:cubicBezTo>
                  <a:pt x="5861" y="27562"/>
                  <a:pt x="5861" y="27562"/>
                  <a:pt x="5823" y="27562"/>
                </a:cubicBezTo>
                <a:cubicBezTo>
                  <a:pt x="5823" y="27562"/>
                  <a:pt x="5823" y="27600"/>
                  <a:pt x="5823" y="27638"/>
                </a:cubicBezTo>
                <a:cubicBezTo>
                  <a:pt x="5823" y="27714"/>
                  <a:pt x="5861" y="27752"/>
                  <a:pt x="5899" y="27789"/>
                </a:cubicBezTo>
                <a:lnTo>
                  <a:pt x="5974" y="27827"/>
                </a:lnTo>
                <a:lnTo>
                  <a:pt x="6088" y="27827"/>
                </a:lnTo>
                <a:lnTo>
                  <a:pt x="6201" y="27789"/>
                </a:lnTo>
                <a:cubicBezTo>
                  <a:pt x="6239" y="27752"/>
                  <a:pt x="6277" y="27714"/>
                  <a:pt x="6277" y="27638"/>
                </a:cubicBezTo>
                <a:cubicBezTo>
                  <a:pt x="6277" y="27600"/>
                  <a:pt x="6277" y="27562"/>
                  <a:pt x="6239" y="27562"/>
                </a:cubicBezTo>
                <a:cubicBezTo>
                  <a:pt x="6239" y="27562"/>
                  <a:pt x="6239" y="27562"/>
                  <a:pt x="6239" y="27525"/>
                </a:cubicBezTo>
                <a:lnTo>
                  <a:pt x="6088" y="27411"/>
                </a:lnTo>
                <a:close/>
                <a:moveTo>
                  <a:pt x="24576" y="27638"/>
                </a:moveTo>
                <a:cubicBezTo>
                  <a:pt x="24349" y="27676"/>
                  <a:pt x="24235" y="27752"/>
                  <a:pt x="24273" y="27903"/>
                </a:cubicBezTo>
                <a:lnTo>
                  <a:pt x="24424" y="27978"/>
                </a:lnTo>
                <a:lnTo>
                  <a:pt x="24538" y="27978"/>
                </a:lnTo>
                <a:lnTo>
                  <a:pt x="24689" y="27903"/>
                </a:lnTo>
                <a:cubicBezTo>
                  <a:pt x="24689" y="27865"/>
                  <a:pt x="24727" y="27827"/>
                  <a:pt x="24727" y="27789"/>
                </a:cubicBezTo>
                <a:lnTo>
                  <a:pt x="24576" y="27638"/>
                </a:lnTo>
                <a:close/>
                <a:moveTo>
                  <a:pt x="22761" y="27525"/>
                </a:moveTo>
                <a:lnTo>
                  <a:pt x="22534" y="27638"/>
                </a:lnTo>
                <a:cubicBezTo>
                  <a:pt x="22572" y="27714"/>
                  <a:pt x="22534" y="27752"/>
                  <a:pt x="22496" y="27789"/>
                </a:cubicBezTo>
                <a:lnTo>
                  <a:pt x="22534" y="27978"/>
                </a:lnTo>
                <a:cubicBezTo>
                  <a:pt x="22647" y="28054"/>
                  <a:pt x="22761" y="28054"/>
                  <a:pt x="22950" y="28054"/>
                </a:cubicBezTo>
                <a:lnTo>
                  <a:pt x="23063" y="27941"/>
                </a:lnTo>
                <a:cubicBezTo>
                  <a:pt x="23063" y="27903"/>
                  <a:pt x="23063" y="27865"/>
                  <a:pt x="23063" y="27865"/>
                </a:cubicBezTo>
                <a:cubicBezTo>
                  <a:pt x="23063" y="27676"/>
                  <a:pt x="22912" y="27600"/>
                  <a:pt x="22836" y="27562"/>
                </a:cubicBezTo>
                <a:cubicBezTo>
                  <a:pt x="22799" y="27562"/>
                  <a:pt x="22799" y="27525"/>
                  <a:pt x="22761" y="27525"/>
                </a:cubicBezTo>
                <a:close/>
                <a:moveTo>
                  <a:pt x="52780" y="27752"/>
                </a:moveTo>
                <a:lnTo>
                  <a:pt x="52629" y="27903"/>
                </a:lnTo>
                <a:cubicBezTo>
                  <a:pt x="52629" y="27978"/>
                  <a:pt x="52629" y="28054"/>
                  <a:pt x="52704" y="28130"/>
                </a:cubicBezTo>
                <a:cubicBezTo>
                  <a:pt x="52730" y="28130"/>
                  <a:pt x="52772" y="28146"/>
                  <a:pt x="52819" y="28146"/>
                </a:cubicBezTo>
                <a:cubicBezTo>
                  <a:pt x="52843" y="28146"/>
                  <a:pt x="52868" y="28142"/>
                  <a:pt x="52893" y="28130"/>
                </a:cubicBezTo>
                <a:lnTo>
                  <a:pt x="53007" y="28016"/>
                </a:lnTo>
                <a:cubicBezTo>
                  <a:pt x="53007" y="27903"/>
                  <a:pt x="52931" y="27789"/>
                  <a:pt x="52780" y="27752"/>
                </a:cubicBezTo>
                <a:close/>
                <a:moveTo>
                  <a:pt x="72138" y="28167"/>
                </a:moveTo>
                <a:cubicBezTo>
                  <a:pt x="72138" y="28168"/>
                  <a:pt x="72137" y="28205"/>
                  <a:pt x="72100" y="28205"/>
                </a:cubicBezTo>
                <a:cubicBezTo>
                  <a:pt x="72138" y="28205"/>
                  <a:pt x="72138" y="28205"/>
                  <a:pt x="72138" y="28167"/>
                </a:cubicBezTo>
                <a:close/>
                <a:moveTo>
                  <a:pt x="43933" y="27978"/>
                </a:moveTo>
                <a:lnTo>
                  <a:pt x="43744" y="28130"/>
                </a:lnTo>
                <a:cubicBezTo>
                  <a:pt x="43744" y="28167"/>
                  <a:pt x="43744" y="28281"/>
                  <a:pt x="43857" y="28319"/>
                </a:cubicBezTo>
                <a:cubicBezTo>
                  <a:pt x="43895" y="28356"/>
                  <a:pt x="43933" y="28356"/>
                  <a:pt x="44047" y="28356"/>
                </a:cubicBezTo>
                <a:lnTo>
                  <a:pt x="44160" y="28243"/>
                </a:lnTo>
                <a:cubicBezTo>
                  <a:pt x="44160" y="28092"/>
                  <a:pt x="44084" y="28016"/>
                  <a:pt x="43933" y="27978"/>
                </a:cubicBezTo>
                <a:close/>
                <a:moveTo>
                  <a:pt x="36032" y="27954"/>
                </a:moveTo>
                <a:cubicBezTo>
                  <a:pt x="35981" y="27954"/>
                  <a:pt x="35927" y="27963"/>
                  <a:pt x="35880" y="27978"/>
                </a:cubicBezTo>
                <a:lnTo>
                  <a:pt x="35729" y="28054"/>
                </a:lnTo>
                <a:lnTo>
                  <a:pt x="35729" y="28092"/>
                </a:lnTo>
                <a:cubicBezTo>
                  <a:pt x="35729" y="28167"/>
                  <a:pt x="35767" y="28205"/>
                  <a:pt x="35767" y="28243"/>
                </a:cubicBezTo>
                <a:cubicBezTo>
                  <a:pt x="35804" y="28281"/>
                  <a:pt x="35804" y="28281"/>
                  <a:pt x="35804" y="28281"/>
                </a:cubicBezTo>
                <a:lnTo>
                  <a:pt x="35918" y="28394"/>
                </a:lnTo>
                <a:cubicBezTo>
                  <a:pt x="36069" y="28394"/>
                  <a:pt x="36183" y="28394"/>
                  <a:pt x="36258" y="28319"/>
                </a:cubicBezTo>
                <a:lnTo>
                  <a:pt x="36296" y="28243"/>
                </a:lnTo>
                <a:cubicBezTo>
                  <a:pt x="36334" y="28243"/>
                  <a:pt x="36334" y="28205"/>
                  <a:pt x="36334" y="28205"/>
                </a:cubicBezTo>
                <a:cubicBezTo>
                  <a:pt x="36334" y="28130"/>
                  <a:pt x="36258" y="28054"/>
                  <a:pt x="36220" y="28016"/>
                </a:cubicBezTo>
                <a:cubicBezTo>
                  <a:pt x="36176" y="27972"/>
                  <a:pt x="36106" y="27954"/>
                  <a:pt x="36032" y="27954"/>
                </a:cubicBezTo>
                <a:close/>
                <a:moveTo>
                  <a:pt x="72327" y="27950"/>
                </a:moveTo>
                <a:cubicBezTo>
                  <a:pt x="72289" y="27950"/>
                  <a:pt x="72251" y="27959"/>
                  <a:pt x="72213" y="27978"/>
                </a:cubicBezTo>
                <a:cubicBezTo>
                  <a:pt x="72138" y="28054"/>
                  <a:pt x="72138" y="28130"/>
                  <a:pt x="72138" y="28167"/>
                </a:cubicBezTo>
                <a:lnTo>
                  <a:pt x="72213" y="28394"/>
                </a:lnTo>
                <a:cubicBezTo>
                  <a:pt x="72235" y="28405"/>
                  <a:pt x="72257" y="28410"/>
                  <a:pt x="72280" y="28410"/>
                </a:cubicBezTo>
                <a:cubicBezTo>
                  <a:pt x="72333" y="28410"/>
                  <a:pt x="72387" y="28383"/>
                  <a:pt x="72440" y="28356"/>
                </a:cubicBezTo>
                <a:cubicBezTo>
                  <a:pt x="72516" y="28319"/>
                  <a:pt x="72516" y="28243"/>
                  <a:pt x="72516" y="28130"/>
                </a:cubicBezTo>
                <a:cubicBezTo>
                  <a:pt x="72516" y="28130"/>
                  <a:pt x="72516" y="28092"/>
                  <a:pt x="72516" y="28054"/>
                </a:cubicBezTo>
                <a:lnTo>
                  <a:pt x="72440" y="27978"/>
                </a:lnTo>
                <a:cubicBezTo>
                  <a:pt x="72402" y="27959"/>
                  <a:pt x="72364" y="27950"/>
                  <a:pt x="72327" y="27950"/>
                </a:cubicBezTo>
                <a:close/>
                <a:moveTo>
                  <a:pt x="89567" y="28063"/>
                </a:moveTo>
                <a:cubicBezTo>
                  <a:pt x="89529" y="28063"/>
                  <a:pt x="89491" y="28073"/>
                  <a:pt x="89453" y="28092"/>
                </a:cubicBezTo>
                <a:cubicBezTo>
                  <a:pt x="89340" y="28167"/>
                  <a:pt x="89264" y="28356"/>
                  <a:pt x="89378" y="28432"/>
                </a:cubicBezTo>
                <a:lnTo>
                  <a:pt x="89529" y="28470"/>
                </a:lnTo>
                <a:lnTo>
                  <a:pt x="89642" y="28356"/>
                </a:lnTo>
                <a:cubicBezTo>
                  <a:pt x="89642" y="28356"/>
                  <a:pt x="89642" y="28394"/>
                  <a:pt x="89642" y="28394"/>
                </a:cubicBezTo>
                <a:cubicBezTo>
                  <a:pt x="89680" y="28356"/>
                  <a:pt x="89756" y="28319"/>
                  <a:pt x="89756" y="28205"/>
                </a:cubicBezTo>
                <a:cubicBezTo>
                  <a:pt x="89756" y="28205"/>
                  <a:pt x="89756" y="28167"/>
                  <a:pt x="89756" y="28167"/>
                </a:cubicBezTo>
                <a:lnTo>
                  <a:pt x="89680" y="28092"/>
                </a:lnTo>
                <a:cubicBezTo>
                  <a:pt x="89642" y="28073"/>
                  <a:pt x="89605" y="28063"/>
                  <a:pt x="89567" y="28063"/>
                </a:cubicBezTo>
                <a:close/>
                <a:moveTo>
                  <a:pt x="16825" y="28205"/>
                </a:moveTo>
                <a:lnTo>
                  <a:pt x="16560" y="28281"/>
                </a:lnTo>
                <a:lnTo>
                  <a:pt x="16560" y="28319"/>
                </a:lnTo>
                <a:cubicBezTo>
                  <a:pt x="16560" y="28394"/>
                  <a:pt x="16636" y="28470"/>
                  <a:pt x="16674" y="28508"/>
                </a:cubicBezTo>
                <a:cubicBezTo>
                  <a:pt x="16701" y="28534"/>
                  <a:pt x="16746" y="28561"/>
                  <a:pt x="16811" y="28561"/>
                </a:cubicBezTo>
                <a:cubicBezTo>
                  <a:pt x="16837" y="28561"/>
                  <a:pt x="16867" y="28557"/>
                  <a:pt x="16901" y="28545"/>
                </a:cubicBezTo>
                <a:lnTo>
                  <a:pt x="17014" y="28470"/>
                </a:lnTo>
                <a:cubicBezTo>
                  <a:pt x="17052" y="28432"/>
                  <a:pt x="17052" y="28432"/>
                  <a:pt x="17052" y="28394"/>
                </a:cubicBezTo>
                <a:cubicBezTo>
                  <a:pt x="17052" y="28243"/>
                  <a:pt x="16901" y="28205"/>
                  <a:pt x="16825" y="28205"/>
                </a:cubicBezTo>
                <a:close/>
                <a:moveTo>
                  <a:pt x="49982" y="28130"/>
                </a:moveTo>
                <a:lnTo>
                  <a:pt x="49793" y="28167"/>
                </a:lnTo>
                <a:cubicBezTo>
                  <a:pt x="49793" y="28167"/>
                  <a:pt x="49755" y="28205"/>
                  <a:pt x="49755" y="28205"/>
                </a:cubicBezTo>
                <a:cubicBezTo>
                  <a:pt x="49680" y="28243"/>
                  <a:pt x="49529" y="28319"/>
                  <a:pt x="49604" y="28508"/>
                </a:cubicBezTo>
                <a:lnTo>
                  <a:pt x="49718" y="28621"/>
                </a:lnTo>
                <a:cubicBezTo>
                  <a:pt x="49793" y="28621"/>
                  <a:pt x="49869" y="28621"/>
                  <a:pt x="49944" y="28545"/>
                </a:cubicBezTo>
                <a:cubicBezTo>
                  <a:pt x="50058" y="28508"/>
                  <a:pt x="50096" y="28394"/>
                  <a:pt x="50096" y="28319"/>
                </a:cubicBezTo>
                <a:cubicBezTo>
                  <a:pt x="50096" y="28205"/>
                  <a:pt x="50058" y="28167"/>
                  <a:pt x="49982" y="28130"/>
                </a:cubicBezTo>
                <a:close/>
                <a:moveTo>
                  <a:pt x="61107" y="28101"/>
                </a:moveTo>
                <a:cubicBezTo>
                  <a:pt x="61079" y="28101"/>
                  <a:pt x="61041" y="28111"/>
                  <a:pt x="60984" y="28130"/>
                </a:cubicBezTo>
                <a:lnTo>
                  <a:pt x="60947" y="28205"/>
                </a:lnTo>
                <a:cubicBezTo>
                  <a:pt x="60909" y="28243"/>
                  <a:pt x="60909" y="28281"/>
                  <a:pt x="60909" y="28319"/>
                </a:cubicBezTo>
                <a:cubicBezTo>
                  <a:pt x="60871" y="28508"/>
                  <a:pt x="60909" y="28583"/>
                  <a:pt x="61022" y="28697"/>
                </a:cubicBezTo>
                <a:lnTo>
                  <a:pt x="61173" y="28697"/>
                </a:lnTo>
                <a:cubicBezTo>
                  <a:pt x="61249" y="28697"/>
                  <a:pt x="61287" y="28659"/>
                  <a:pt x="61362" y="28659"/>
                </a:cubicBezTo>
                <a:cubicBezTo>
                  <a:pt x="61400" y="28621"/>
                  <a:pt x="61438" y="28621"/>
                  <a:pt x="61551" y="28621"/>
                </a:cubicBezTo>
                <a:lnTo>
                  <a:pt x="61665" y="28508"/>
                </a:lnTo>
                <a:cubicBezTo>
                  <a:pt x="61703" y="28508"/>
                  <a:pt x="61703" y="28470"/>
                  <a:pt x="61703" y="28470"/>
                </a:cubicBezTo>
                <a:cubicBezTo>
                  <a:pt x="61703" y="28243"/>
                  <a:pt x="61438" y="28243"/>
                  <a:pt x="61325" y="28243"/>
                </a:cubicBezTo>
                <a:lnTo>
                  <a:pt x="61287" y="28243"/>
                </a:lnTo>
                <a:cubicBezTo>
                  <a:pt x="61287" y="28205"/>
                  <a:pt x="61249" y="28130"/>
                  <a:pt x="61173" y="28130"/>
                </a:cubicBezTo>
                <a:cubicBezTo>
                  <a:pt x="61154" y="28111"/>
                  <a:pt x="61136" y="28101"/>
                  <a:pt x="61107" y="28101"/>
                </a:cubicBezTo>
                <a:close/>
                <a:moveTo>
                  <a:pt x="63139" y="28319"/>
                </a:moveTo>
                <a:lnTo>
                  <a:pt x="62988" y="28470"/>
                </a:lnTo>
                <a:cubicBezTo>
                  <a:pt x="62988" y="28545"/>
                  <a:pt x="62988" y="28621"/>
                  <a:pt x="63064" y="28697"/>
                </a:cubicBezTo>
                <a:cubicBezTo>
                  <a:pt x="63089" y="28697"/>
                  <a:pt x="63131" y="28714"/>
                  <a:pt x="63179" y="28714"/>
                </a:cubicBezTo>
                <a:cubicBezTo>
                  <a:pt x="63202" y="28714"/>
                  <a:pt x="63228" y="28709"/>
                  <a:pt x="63253" y="28697"/>
                </a:cubicBezTo>
                <a:lnTo>
                  <a:pt x="63366" y="28583"/>
                </a:lnTo>
                <a:cubicBezTo>
                  <a:pt x="63366" y="28470"/>
                  <a:pt x="63291" y="28356"/>
                  <a:pt x="63139" y="28319"/>
                </a:cubicBezTo>
                <a:close/>
                <a:moveTo>
                  <a:pt x="81552" y="28205"/>
                </a:moveTo>
                <a:cubicBezTo>
                  <a:pt x="81476" y="28205"/>
                  <a:pt x="81363" y="28243"/>
                  <a:pt x="81325" y="28281"/>
                </a:cubicBezTo>
                <a:cubicBezTo>
                  <a:pt x="81287" y="28319"/>
                  <a:pt x="81249" y="28356"/>
                  <a:pt x="81249" y="28470"/>
                </a:cubicBezTo>
                <a:lnTo>
                  <a:pt x="81249" y="28508"/>
                </a:lnTo>
                <a:lnTo>
                  <a:pt x="81325" y="28583"/>
                </a:lnTo>
                <a:cubicBezTo>
                  <a:pt x="81287" y="28659"/>
                  <a:pt x="81287" y="28735"/>
                  <a:pt x="81287" y="28810"/>
                </a:cubicBezTo>
                <a:lnTo>
                  <a:pt x="81438" y="28924"/>
                </a:lnTo>
                <a:cubicBezTo>
                  <a:pt x="81514" y="28924"/>
                  <a:pt x="81589" y="28886"/>
                  <a:pt x="81627" y="28848"/>
                </a:cubicBezTo>
                <a:cubicBezTo>
                  <a:pt x="81741" y="28772"/>
                  <a:pt x="81741" y="28659"/>
                  <a:pt x="81741" y="28545"/>
                </a:cubicBezTo>
                <a:lnTo>
                  <a:pt x="81703" y="28470"/>
                </a:lnTo>
                <a:lnTo>
                  <a:pt x="81703" y="28356"/>
                </a:lnTo>
                <a:lnTo>
                  <a:pt x="81552" y="28205"/>
                </a:lnTo>
                <a:close/>
                <a:moveTo>
                  <a:pt x="44765" y="28621"/>
                </a:moveTo>
                <a:cubicBezTo>
                  <a:pt x="44651" y="28621"/>
                  <a:pt x="44576" y="28659"/>
                  <a:pt x="44500" y="28697"/>
                </a:cubicBezTo>
                <a:cubicBezTo>
                  <a:pt x="44425" y="28735"/>
                  <a:pt x="44387" y="28848"/>
                  <a:pt x="44425" y="28961"/>
                </a:cubicBezTo>
                <a:lnTo>
                  <a:pt x="44538" y="29075"/>
                </a:lnTo>
                <a:cubicBezTo>
                  <a:pt x="44651" y="29075"/>
                  <a:pt x="44727" y="29075"/>
                  <a:pt x="44765" y="29037"/>
                </a:cubicBezTo>
                <a:cubicBezTo>
                  <a:pt x="44840" y="28961"/>
                  <a:pt x="44878" y="28886"/>
                  <a:pt x="44878" y="28810"/>
                </a:cubicBezTo>
                <a:cubicBezTo>
                  <a:pt x="44878" y="28772"/>
                  <a:pt x="44878" y="28772"/>
                  <a:pt x="44878" y="28735"/>
                </a:cubicBezTo>
                <a:lnTo>
                  <a:pt x="44765" y="28621"/>
                </a:lnTo>
                <a:close/>
                <a:moveTo>
                  <a:pt x="8734" y="28735"/>
                </a:moveTo>
                <a:lnTo>
                  <a:pt x="8621" y="28848"/>
                </a:lnTo>
                <a:lnTo>
                  <a:pt x="8621" y="28961"/>
                </a:lnTo>
                <a:lnTo>
                  <a:pt x="8734" y="29075"/>
                </a:lnTo>
                <a:cubicBezTo>
                  <a:pt x="8772" y="29075"/>
                  <a:pt x="8810" y="29113"/>
                  <a:pt x="8848" y="29113"/>
                </a:cubicBezTo>
                <a:lnTo>
                  <a:pt x="8999" y="28961"/>
                </a:lnTo>
                <a:cubicBezTo>
                  <a:pt x="8999" y="28924"/>
                  <a:pt x="8999" y="28810"/>
                  <a:pt x="8923" y="28772"/>
                </a:cubicBezTo>
                <a:cubicBezTo>
                  <a:pt x="8885" y="28735"/>
                  <a:pt x="8810" y="28735"/>
                  <a:pt x="8734" y="28735"/>
                </a:cubicBezTo>
                <a:close/>
                <a:moveTo>
                  <a:pt x="80531" y="28772"/>
                </a:moveTo>
                <a:cubicBezTo>
                  <a:pt x="80493" y="28810"/>
                  <a:pt x="80266" y="28810"/>
                  <a:pt x="80266" y="28961"/>
                </a:cubicBezTo>
                <a:cubicBezTo>
                  <a:pt x="80266" y="28999"/>
                  <a:pt x="80266" y="28999"/>
                  <a:pt x="80266" y="29037"/>
                </a:cubicBezTo>
                <a:lnTo>
                  <a:pt x="80417" y="29113"/>
                </a:lnTo>
                <a:lnTo>
                  <a:pt x="80531" y="29113"/>
                </a:lnTo>
                <a:lnTo>
                  <a:pt x="80682" y="29037"/>
                </a:lnTo>
                <a:cubicBezTo>
                  <a:pt x="80682" y="28999"/>
                  <a:pt x="80720" y="28999"/>
                  <a:pt x="80720" y="28924"/>
                </a:cubicBezTo>
                <a:lnTo>
                  <a:pt x="80531" y="28772"/>
                </a:lnTo>
                <a:close/>
                <a:moveTo>
                  <a:pt x="62421" y="28772"/>
                </a:moveTo>
                <a:lnTo>
                  <a:pt x="62308" y="28924"/>
                </a:lnTo>
                <a:lnTo>
                  <a:pt x="62308" y="29075"/>
                </a:lnTo>
                <a:lnTo>
                  <a:pt x="62421" y="29188"/>
                </a:lnTo>
                <a:cubicBezTo>
                  <a:pt x="62497" y="29188"/>
                  <a:pt x="62534" y="29188"/>
                  <a:pt x="62610" y="29150"/>
                </a:cubicBezTo>
                <a:cubicBezTo>
                  <a:pt x="62610" y="29188"/>
                  <a:pt x="62648" y="29188"/>
                  <a:pt x="62686" y="29188"/>
                </a:cubicBezTo>
                <a:lnTo>
                  <a:pt x="62799" y="29150"/>
                </a:lnTo>
                <a:cubicBezTo>
                  <a:pt x="62837" y="29113"/>
                  <a:pt x="62875" y="29037"/>
                  <a:pt x="62875" y="28999"/>
                </a:cubicBezTo>
                <a:cubicBezTo>
                  <a:pt x="62875" y="28924"/>
                  <a:pt x="62837" y="28886"/>
                  <a:pt x="62799" y="28848"/>
                </a:cubicBezTo>
                <a:cubicBezTo>
                  <a:pt x="62723" y="28810"/>
                  <a:pt x="62572" y="28772"/>
                  <a:pt x="62421" y="28772"/>
                </a:cubicBezTo>
                <a:close/>
                <a:moveTo>
                  <a:pt x="6541" y="29150"/>
                </a:moveTo>
                <a:cubicBezTo>
                  <a:pt x="6504" y="29150"/>
                  <a:pt x="6390" y="29150"/>
                  <a:pt x="6314" y="29188"/>
                </a:cubicBezTo>
                <a:cubicBezTo>
                  <a:pt x="6277" y="29226"/>
                  <a:pt x="6277" y="29264"/>
                  <a:pt x="6277" y="29302"/>
                </a:cubicBezTo>
                <a:lnTo>
                  <a:pt x="6428" y="29302"/>
                </a:lnTo>
                <a:cubicBezTo>
                  <a:pt x="6428" y="29302"/>
                  <a:pt x="6390" y="29302"/>
                  <a:pt x="6390" y="29339"/>
                </a:cubicBezTo>
                <a:cubicBezTo>
                  <a:pt x="6504" y="29339"/>
                  <a:pt x="6541" y="29377"/>
                  <a:pt x="6655" y="29377"/>
                </a:cubicBezTo>
                <a:cubicBezTo>
                  <a:pt x="6655" y="29339"/>
                  <a:pt x="6655" y="29339"/>
                  <a:pt x="6655" y="29339"/>
                </a:cubicBezTo>
                <a:lnTo>
                  <a:pt x="6806" y="29339"/>
                </a:lnTo>
                <a:cubicBezTo>
                  <a:pt x="6806" y="29226"/>
                  <a:pt x="6693" y="29150"/>
                  <a:pt x="6541" y="29150"/>
                </a:cubicBezTo>
                <a:close/>
                <a:moveTo>
                  <a:pt x="83971" y="28697"/>
                </a:moveTo>
                <a:lnTo>
                  <a:pt x="83820" y="28772"/>
                </a:lnTo>
                <a:cubicBezTo>
                  <a:pt x="83820" y="28772"/>
                  <a:pt x="83820" y="28810"/>
                  <a:pt x="83820" y="28810"/>
                </a:cubicBezTo>
                <a:cubicBezTo>
                  <a:pt x="83782" y="28848"/>
                  <a:pt x="83745" y="28886"/>
                  <a:pt x="83745" y="28961"/>
                </a:cubicBezTo>
                <a:lnTo>
                  <a:pt x="83669" y="28999"/>
                </a:lnTo>
                <a:cubicBezTo>
                  <a:pt x="83669" y="29037"/>
                  <a:pt x="83631" y="29037"/>
                  <a:pt x="83631" y="29075"/>
                </a:cubicBezTo>
                <a:cubicBezTo>
                  <a:pt x="83593" y="29113"/>
                  <a:pt x="83555" y="29150"/>
                  <a:pt x="83555" y="29188"/>
                </a:cubicBezTo>
                <a:cubicBezTo>
                  <a:pt x="83555" y="29302"/>
                  <a:pt x="83593" y="29339"/>
                  <a:pt x="83745" y="29377"/>
                </a:cubicBezTo>
                <a:lnTo>
                  <a:pt x="83896" y="29302"/>
                </a:lnTo>
                <a:cubicBezTo>
                  <a:pt x="83934" y="29264"/>
                  <a:pt x="83971" y="29188"/>
                  <a:pt x="83971" y="29113"/>
                </a:cubicBezTo>
                <a:cubicBezTo>
                  <a:pt x="84047" y="29113"/>
                  <a:pt x="84085" y="29075"/>
                  <a:pt x="84123" y="29075"/>
                </a:cubicBezTo>
                <a:cubicBezTo>
                  <a:pt x="84160" y="29037"/>
                  <a:pt x="84198" y="28961"/>
                  <a:pt x="84198" y="28886"/>
                </a:cubicBezTo>
                <a:cubicBezTo>
                  <a:pt x="84198" y="28772"/>
                  <a:pt x="84123" y="28697"/>
                  <a:pt x="83971" y="28697"/>
                </a:cubicBezTo>
                <a:close/>
                <a:moveTo>
                  <a:pt x="14859" y="29150"/>
                </a:moveTo>
                <a:cubicBezTo>
                  <a:pt x="14783" y="29150"/>
                  <a:pt x="14708" y="29188"/>
                  <a:pt x="14670" y="29226"/>
                </a:cubicBezTo>
                <a:cubicBezTo>
                  <a:pt x="14594" y="29264"/>
                  <a:pt x="14594" y="29339"/>
                  <a:pt x="14594" y="29377"/>
                </a:cubicBezTo>
                <a:lnTo>
                  <a:pt x="14746" y="29377"/>
                </a:lnTo>
                <a:cubicBezTo>
                  <a:pt x="14746" y="29415"/>
                  <a:pt x="14708" y="29415"/>
                  <a:pt x="14708" y="29415"/>
                </a:cubicBezTo>
                <a:cubicBezTo>
                  <a:pt x="14758" y="29453"/>
                  <a:pt x="14783" y="29465"/>
                  <a:pt x="14802" y="29465"/>
                </a:cubicBezTo>
                <a:cubicBezTo>
                  <a:pt x="14838" y="29465"/>
                  <a:pt x="14846" y="29415"/>
                  <a:pt x="14972" y="29415"/>
                </a:cubicBezTo>
                <a:cubicBezTo>
                  <a:pt x="14972" y="29415"/>
                  <a:pt x="14972" y="29415"/>
                  <a:pt x="14972" y="29377"/>
                </a:cubicBezTo>
                <a:lnTo>
                  <a:pt x="15124" y="29377"/>
                </a:lnTo>
                <a:cubicBezTo>
                  <a:pt x="15124" y="29264"/>
                  <a:pt x="15010" y="29150"/>
                  <a:pt x="14859" y="29150"/>
                </a:cubicBezTo>
                <a:close/>
                <a:moveTo>
                  <a:pt x="31608" y="28961"/>
                </a:moveTo>
                <a:lnTo>
                  <a:pt x="31457" y="29075"/>
                </a:lnTo>
                <a:lnTo>
                  <a:pt x="31457" y="29188"/>
                </a:lnTo>
                <a:cubicBezTo>
                  <a:pt x="31457" y="29415"/>
                  <a:pt x="31608" y="29491"/>
                  <a:pt x="31721" y="29491"/>
                </a:cubicBezTo>
                <a:lnTo>
                  <a:pt x="31835" y="29415"/>
                </a:lnTo>
                <a:cubicBezTo>
                  <a:pt x="31872" y="29377"/>
                  <a:pt x="31872" y="29377"/>
                  <a:pt x="31910" y="29377"/>
                </a:cubicBezTo>
                <a:lnTo>
                  <a:pt x="31986" y="29264"/>
                </a:lnTo>
                <a:cubicBezTo>
                  <a:pt x="31948" y="29075"/>
                  <a:pt x="31835" y="28961"/>
                  <a:pt x="31608" y="28961"/>
                </a:cubicBezTo>
                <a:close/>
                <a:moveTo>
                  <a:pt x="13634" y="29097"/>
                </a:moveTo>
                <a:cubicBezTo>
                  <a:pt x="13567" y="29097"/>
                  <a:pt x="13514" y="29124"/>
                  <a:pt x="13460" y="29150"/>
                </a:cubicBezTo>
                <a:cubicBezTo>
                  <a:pt x="13422" y="29188"/>
                  <a:pt x="13385" y="29264"/>
                  <a:pt x="13385" y="29339"/>
                </a:cubicBezTo>
                <a:lnTo>
                  <a:pt x="13385" y="29377"/>
                </a:lnTo>
                <a:lnTo>
                  <a:pt x="13498" y="29491"/>
                </a:lnTo>
                <a:cubicBezTo>
                  <a:pt x="13515" y="29499"/>
                  <a:pt x="13536" y="29504"/>
                  <a:pt x="13559" y="29504"/>
                </a:cubicBezTo>
                <a:cubicBezTo>
                  <a:pt x="13638" y="29504"/>
                  <a:pt x="13742" y="29448"/>
                  <a:pt x="13800" y="29302"/>
                </a:cubicBezTo>
                <a:lnTo>
                  <a:pt x="13725" y="29113"/>
                </a:lnTo>
                <a:cubicBezTo>
                  <a:pt x="13692" y="29102"/>
                  <a:pt x="13662" y="29097"/>
                  <a:pt x="13634" y="29097"/>
                </a:cubicBezTo>
                <a:close/>
                <a:moveTo>
                  <a:pt x="19714" y="29105"/>
                </a:moveTo>
                <a:cubicBezTo>
                  <a:pt x="19585" y="29105"/>
                  <a:pt x="19472" y="29203"/>
                  <a:pt x="19472" y="29302"/>
                </a:cubicBezTo>
                <a:lnTo>
                  <a:pt x="19509" y="29415"/>
                </a:lnTo>
                <a:cubicBezTo>
                  <a:pt x="19585" y="29453"/>
                  <a:pt x="19661" y="29491"/>
                  <a:pt x="19736" y="29491"/>
                </a:cubicBezTo>
                <a:cubicBezTo>
                  <a:pt x="19774" y="29491"/>
                  <a:pt x="19812" y="29491"/>
                  <a:pt x="19812" y="29528"/>
                </a:cubicBezTo>
                <a:lnTo>
                  <a:pt x="20039" y="29453"/>
                </a:lnTo>
                <a:cubicBezTo>
                  <a:pt x="20039" y="29415"/>
                  <a:pt x="20076" y="29377"/>
                  <a:pt x="20076" y="29339"/>
                </a:cubicBezTo>
                <a:cubicBezTo>
                  <a:pt x="20076" y="29226"/>
                  <a:pt x="19925" y="29113"/>
                  <a:pt x="19774" y="29113"/>
                </a:cubicBezTo>
                <a:cubicBezTo>
                  <a:pt x="19754" y="29108"/>
                  <a:pt x="19733" y="29105"/>
                  <a:pt x="19714" y="29105"/>
                </a:cubicBezTo>
                <a:close/>
                <a:moveTo>
                  <a:pt x="69604" y="29150"/>
                </a:moveTo>
                <a:lnTo>
                  <a:pt x="69491" y="29264"/>
                </a:lnTo>
                <a:lnTo>
                  <a:pt x="69491" y="29415"/>
                </a:lnTo>
                <a:lnTo>
                  <a:pt x="69604" y="29528"/>
                </a:lnTo>
                <a:cubicBezTo>
                  <a:pt x="69649" y="29540"/>
                  <a:pt x="69687" y="29544"/>
                  <a:pt x="69720" y="29544"/>
                </a:cubicBezTo>
                <a:cubicBezTo>
                  <a:pt x="69800" y="29544"/>
                  <a:pt x="69853" y="29517"/>
                  <a:pt x="69907" y="29491"/>
                </a:cubicBezTo>
                <a:cubicBezTo>
                  <a:pt x="69945" y="29453"/>
                  <a:pt x="69983" y="29377"/>
                  <a:pt x="69983" y="29302"/>
                </a:cubicBezTo>
                <a:cubicBezTo>
                  <a:pt x="69983" y="29302"/>
                  <a:pt x="69983" y="29264"/>
                  <a:pt x="69983" y="29264"/>
                </a:cubicBezTo>
                <a:lnTo>
                  <a:pt x="69869" y="29150"/>
                </a:lnTo>
                <a:close/>
                <a:moveTo>
                  <a:pt x="72591" y="29188"/>
                </a:moveTo>
                <a:lnTo>
                  <a:pt x="72440" y="29302"/>
                </a:lnTo>
                <a:cubicBezTo>
                  <a:pt x="72440" y="29415"/>
                  <a:pt x="72478" y="29491"/>
                  <a:pt x="72516" y="29528"/>
                </a:cubicBezTo>
                <a:cubicBezTo>
                  <a:pt x="72591" y="29604"/>
                  <a:pt x="72705" y="29604"/>
                  <a:pt x="72818" y="29604"/>
                </a:cubicBezTo>
                <a:lnTo>
                  <a:pt x="72932" y="29491"/>
                </a:lnTo>
                <a:lnTo>
                  <a:pt x="72969" y="29453"/>
                </a:lnTo>
                <a:cubicBezTo>
                  <a:pt x="72969" y="29264"/>
                  <a:pt x="72742" y="29226"/>
                  <a:pt x="72667" y="29226"/>
                </a:cubicBezTo>
                <a:lnTo>
                  <a:pt x="72591" y="29188"/>
                </a:lnTo>
                <a:close/>
                <a:moveTo>
                  <a:pt x="53763" y="29302"/>
                </a:moveTo>
                <a:cubicBezTo>
                  <a:pt x="53650" y="29302"/>
                  <a:pt x="53498" y="29302"/>
                  <a:pt x="53423" y="29377"/>
                </a:cubicBezTo>
                <a:cubicBezTo>
                  <a:pt x="53385" y="29415"/>
                  <a:pt x="53309" y="29453"/>
                  <a:pt x="53347" y="29604"/>
                </a:cubicBezTo>
                <a:lnTo>
                  <a:pt x="53461" y="29680"/>
                </a:lnTo>
                <a:cubicBezTo>
                  <a:pt x="53523" y="29695"/>
                  <a:pt x="53579" y="29705"/>
                  <a:pt x="53632" y="29705"/>
                </a:cubicBezTo>
                <a:cubicBezTo>
                  <a:pt x="53706" y="29705"/>
                  <a:pt x="53772" y="29686"/>
                  <a:pt x="53839" y="29642"/>
                </a:cubicBezTo>
                <a:cubicBezTo>
                  <a:pt x="53876" y="29604"/>
                  <a:pt x="53914" y="29528"/>
                  <a:pt x="53914" y="29453"/>
                </a:cubicBezTo>
                <a:cubicBezTo>
                  <a:pt x="53914" y="29453"/>
                  <a:pt x="53914" y="29415"/>
                  <a:pt x="53914" y="29415"/>
                </a:cubicBezTo>
                <a:lnTo>
                  <a:pt x="53763" y="29302"/>
                </a:lnTo>
                <a:close/>
                <a:moveTo>
                  <a:pt x="69102" y="29360"/>
                </a:moveTo>
                <a:cubicBezTo>
                  <a:pt x="69084" y="29360"/>
                  <a:pt x="69063" y="29365"/>
                  <a:pt x="69037" y="29377"/>
                </a:cubicBezTo>
                <a:lnTo>
                  <a:pt x="68962" y="29491"/>
                </a:lnTo>
                <a:cubicBezTo>
                  <a:pt x="68962" y="29491"/>
                  <a:pt x="68924" y="29491"/>
                  <a:pt x="68924" y="29528"/>
                </a:cubicBezTo>
                <a:cubicBezTo>
                  <a:pt x="68924" y="29566"/>
                  <a:pt x="68886" y="29604"/>
                  <a:pt x="68886" y="29680"/>
                </a:cubicBezTo>
                <a:lnTo>
                  <a:pt x="68962" y="29793"/>
                </a:lnTo>
                <a:cubicBezTo>
                  <a:pt x="69000" y="29812"/>
                  <a:pt x="69037" y="29822"/>
                  <a:pt x="69075" y="29822"/>
                </a:cubicBezTo>
                <a:cubicBezTo>
                  <a:pt x="69113" y="29822"/>
                  <a:pt x="69151" y="29812"/>
                  <a:pt x="69189" y="29793"/>
                </a:cubicBezTo>
                <a:cubicBezTo>
                  <a:pt x="69226" y="29755"/>
                  <a:pt x="69302" y="29680"/>
                  <a:pt x="69302" y="29566"/>
                </a:cubicBezTo>
                <a:cubicBezTo>
                  <a:pt x="69302" y="29528"/>
                  <a:pt x="69264" y="29453"/>
                  <a:pt x="69189" y="29377"/>
                </a:cubicBezTo>
                <a:cubicBezTo>
                  <a:pt x="69163" y="29377"/>
                  <a:pt x="69138" y="29360"/>
                  <a:pt x="69102" y="29360"/>
                </a:cubicBezTo>
                <a:close/>
                <a:moveTo>
                  <a:pt x="49793" y="29453"/>
                </a:moveTo>
                <a:lnTo>
                  <a:pt x="49642" y="29566"/>
                </a:lnTo>
                <a:cubicBezTo>
                  <a:pt x="49642" y="29566"/>
                  <a:pt x="49604" y="29604"/>
                  <a:pt x="49604" y="29642"/>
                </a:cubicBezTo>
                <a:lnTo>
                  <a:pt x="49680" y="29793"/>
                </a:lnTo>
                <a:cubicBezTo>
                  <a:pt x="49732" y="29819"/>
                  <a:pt x="49820" y="29863"/>
                  <a:pt x="49907" y="29863"/>
                </a:cubicBezTo>
                <a:cubicBezTo>
                  <a:pt x="49946" y="29863"/>
                  <a:pt x="49985" y="29854"/>
                  <a:pt x="50020" y="29831"/>
                </a:cubicBezTo>
                <a:cubicBezTo>
                  <a:pt x="50058" y="29831"/>
                  <a:pt x="50096" y="29793"/>
                  <a:pt x="50096" y="29680"/>
                </a:cubicBezTo>
                <a:lnTo>
                  <a:pt x="50020" y="29566"/>
                </a:lnTo>
                <a:lnTo>
                  <a:pt x="50020" y="29566"/>
                </a:lnTo>
                <a:lnTo>
                  <a:pt x="49907" y="29453"/>
                </a:lnTo>
                <a:close/>
                <a:moveTo>
                  <a:pt x="80909" y="29113"/>
                </a:moveTo>
                <a:cubicBezTo>
                  <a:pt x="80833" y="29113"/>
                  <a:pt x="80720" y="29113"/>
                  <a:pt x="80606" y="29150"/>
                </a:cubicBezTo>
                <a:lnTo>
                  <a:pt x="80531" y="29339"/>
                </a:lnTo>
                <a:cubicBezTo>
                  <a:pt x="80569" y="29415"/>
                  <a:pt x="80569" y="29491"/>
                  <a:pt x="80531" y="29566"/>
                </a:cubicBezTo>
                <a:cubicBezTo>
                  <a:pt x="80455" y="29718"/>
                  <a:pt x="80455" y="29869"/>
                  <a:pt x="80531" y="30020"/>
                </a:cubicBezTo>
                <a:lnTo>
                  <a:pt x="80758" y="29944"/>
                </a:lnTo>
                <a:lnTo>
                  <a:pt x="80947" y="29944"/>
                </a:lnTo>
                <a:lnTo>
                  <a:pt x="81060" y="29793"/>
                </a:lnTo>
                <a:cubicBezTo>
                  <a:pt x="81060" y="29718"/>
                  <a:pt x="81060" y="29604"/>
                  <a:pt x="81098" y="29528"/>
                </a:cubicBezTo>
                <a:cubicBezTo>
                  <a:pt x="81211" y="29491"/>
                  <a:pt x="81325" y="29339"/>
                  <a:pt x="81325" y="29226"/>
                </a:cubicBezTo>
                <a:lnTo>
                  <a:pt x="81325" y="29188"/>
                </a:lnTo>
                <a:lnTo>
                  <a:pt x="81174" y="29113"/>
                </a:lnTo>
                <a:close/>
                <a:moveTo>
                  <a:pt x="60417" y="29680"/>
                </a:moveTo>
                <a:lnTo>
                  <a:pt x="60304" y="29718"/>
                </a:lnTo>
                <a:cubicBezTo>
                  <a:pt x="60228" y="29755"/>
                  <a:pt x="60228" y="29831"/>
                  <a:pt x="60228" y="29907"/>
                </a:cubicBezTo>
                <a:cubicBezTo>
                  <a:pt x="60228" y="30020"/>
                  <a:pt x="60304" y="30096"/>
                  <a:pt x="60455" y="30096"/>
                </a:cubicBezTo>
                <a:lnTo>
                  <a:pt x="60606" y="29982"/>
                </a:lnTo>
                <a:cubicBezTo>
                  <a:pt x="60606" y="29982"/>
                  <a:pt x="60606" y="29944"/>
                  <a:pt x="60606" y="29944"/>
                </a:cubicBezTo>
                <a:lnTo>
                  <a:pt x="60493" y="29944"/>
                </a:lnTo>
                <a:lnTo>
                  <a:pt x="60606" y="29907"/>
                </a:lnTo>
                <a:cubicBezTo>
                  <a:pt x="60606" y="29755"/>
                  <a:pt x="60531" y="29680"/>
                  <a:pt x="60417" y="29680"/>
                </a:cubicBezTo>
                <a:close/>
                <a:moveTo>
                  <a:pt x="73196" y="29869"/>
                </a:moveTo>
                <a:cubicBezTo>
                  <a:pt x="72969" y="29869"/>
                  <a:pt x="72894" y="29982"/>
                  <a:pt x="72818" y="30096"/>
                </a:cubicBezTo>
                <a:lnTo>
                  <a:pt x="72932" y="30247"/>
                </a:lnTo>
                <a:cubicBezTo>
                  <a:pt x="72965" y="30258"/>
                  <a:pt x="72998" y="30263"/>
                  <a:pt x="73030" y="30263"/>
                </a:cubicBezTo>
                <a:cubicBezTo>
                  <a:pt x="73108" y="30263"/>
                  <a:pt x="73181" y="30236"/>
                  <a:pt x="73234" y="30209"/>
                </a:cubicBezTo>
                <a:cubicBezTo>
                  <a:pt x="73272" y="30171"/>
                  <a:pt x="73310" y="30133"/>
                  <a:pt x="73310" y="30020"/>
                </a:cubicBezTo>
                <a:lnTo>
                  <a:pt x="73310" y="29982"/>
                </a:lnTo>
                <a:lnTo>
                  <a:pt x="73196" y="29869"/>
                </a:lnTo>
                <a:close/>
                <a:moveTo>
                  <a:pt x="265" y="29869"/>
                </a:moveTo>
                <a:lnTo>
                  <a:pt x="152" y="29944"/>
                </a:lnTo>
                <a:cubicBezTo>
                  <a:pt x="76" y="30096"/>
                  <a:pt x="190" y="30285"/>
                  <a:pt x="341" y="30322"/>
                </a:cubicBezTo>
                <a:cubicBezTo>
                  <a:pt x="454" y="30322"/>
                  <a:pt x="568" y="30285"/>
                  <a:pt x="643" y="30209"/>
                </a:cubicBezTo>
                <a:lnTo>
                  <a:pt x="568" y="30058"/>
                </a:lnTo>
                <a:cubicBezTo>
                  <a:pt x="568" y="30058"/>
                  <a:pt x="568" y="30020"/>
                  <a:pt x="530" y="30020"/>
                </a:cubicBezTo>
                <a:cubicBezTo>
                  <a:pt x="492" y="29944"/>
                  <a:pt x="417" y="29907"/>
                  <a:pt x="265" y="29869"/>
                </a:cubicBezTo>
                <a:close/>
                <a:moveTo>
                  <a:pt x="83781" y="29557"/>
                </a:moveTo>
                <a:cubicBezTo>
                  <a:pt x="83757" y="29557"/>
                  <a:pt x="83733" y="29560"/>
                  <a:pt x="83707" y="29566"/>
                </a:cubicBezTo>
                <a:lnTo>
                  <a:pt x="83593" y="29680"/>
                </a:lnTo>
                <a:lnTo>
                  <a:pt x="83593" y="29718"/>
                </a:lnTo>
                <a:cubicBezTo>
                  <a:pt x="83593" y="30096"/>
                  <a:pt x="83782" y="30247"/>
                  <a:pt x="83971" y="30322"/>
                </a:cubicBezTo>
                <a:lnTo>
                  <a:pt x="84160" y="30209"/>
                </a:lnTo>
                <a:lnTo>
                  <a:pt x="84160" y="29907"/>
                </a:lnTo>
                <a:lnTo>
                  <a:pt x="83971" y="29793"/>
                </a:lnTo>
                <a:lnTo>
                  <a:pt x="84009" y="29793"/>
                </a:lnTo>
                <a:cubicBezTo>
                  <a:pt x="84009" y="29793"/>
                  <a:pt x="84009" y="29755"/>
                  <a:pt x="84009" y="29755"/>
                </a:cubicBezTo>
                <a:cubicBezTo>
                  <a:pt x="83978" y="29630"/>
                  <a:pt x="83895" y="29557"/>
                  <a:pt x="83781" y="29557"/>
                </a:cubicBezTo>
                <a:close/>
                <a:moveTo>
                  <a:pt x="87297" y="29929"/>
                </a:moveTo>
                <a:cubicBezTo>
                  <a:pt x="87216" y="29929"/>
                  <a:pt x="87163" y="29955"/>
                  <a:pt x="87109" y="29982"/>
                </a:cubicBezTo>
                <a:cubicBezTo>
                  <a:pt x="87072" y="30020"/>
                  <a:pt x="87034" y="30058"/>
                  <a:pt x="87034" y="30171"/>
                </a:cubicBezTo>
                <a:lnTo>
                  <a:pt x="87034" y="30209"/>
                </a:lnTo>
                <a:lnTo>
                  <a:pt x="87147" y="30322"/>
                </a:lnTo>
                <a:cubicBezTo>
                  <a:pt x="87298" y="30322"/>
                  <a:pt x="87374" y="30322"/>
                  <a:pt x="87450" y="30247"/>
                </a:cubicBezTo>
                <a:cubicBezTo>
                  <a:pt x="87487" y="30209"/>
                  <a:pt x="87525" y="30171"/>
                  <a:pt x="87525" y="30058"/>
                </a:cubicBezTo>
                <a:cubicBezTo>
                  <a:pt x="87525" y="30058"/>
                  <a:pt x="87525" y="30058"/>
                  <a:pt x="87525" y="30020"/>
                </a:cubicBezTo>
                <a:lnTo>
                  <a:pt x="87412" y="29944"/>
                </a:lnTo>
                <a:cubicBezTo>
                  <a:pt x="87368" y="29933"/>
                  <a:pt x="87330" y="29929"/>
                  <a:pt x="87297" y="29929"/>
                </a:cubicBezTo>
                <a:close/>
                <a:moveTo>
                  <a:pt x="28848" y="30020"/>
                </a:moveTo>
                <a:cubicBezTo>
                  <a:pt x="28659" y="30020"/>
                  <a:pt x="28583" y="30096"/>
                  <a:pt x="28508" y="30209"/>
                </a:cubicBezTo>
                <a:lnTo>
                  <a:pt x="28545" y="30322"/>
                </a:lnTo>
                <a:cubicBezTo>
                  <a:pt x="28601" y="30378"/>
                  <a:pt x="28676" y="30413"/>
                  <a:pt x="28757" y="30413"/>
                </a:cubicBezTo>
                <a:cubicBezTo>
                  <a:pt x="28787" y="30413"/>
                  <a:pt x="28817" y="30408"/>
                  <a:pt x="28848" y="30398"/>
                </a:cubicBezTo>
                <a:cubicBezTo>
                  <a:pt x="28923" y="30360"/>
                  <a:pt x="28961" y="30285"/>
                  <a:pt x="28961" y="30209"/>
                </a:cubicBezTo>
                <a:cubicBezTo>
                  <a:pt x="28961" y="30171"/>
                  <a:pt x="28961" y="30171"/>
                  <a:pt x="28961" y="30133"/>
                </a:cubicBezTo>
                <a:lnTo>
                  <a:pt x="28848" y="30020"/>
                </a:lnTo>
                <a:close/>
                <a:moveTo>
                  <a:pt x="26920" y="30020"/>
                </a:moveTo>
                <a:cubicBezTo>
                  <a:pt x="26806" y="30020"/>
                  <a:pt x="26731" y="30058"/>
                  <a:pt x="26693" y="30096"/>
                </a:cubicBezTo>
                <a:cubicBezTo>
                  <a:pt x="26655" y="30133"/>
                  <a:pt x="26617" y="30209"/>
                  <a:pt x="26655" y="30322"/>
                </a:cubicBezTo>
                <a:lnTo>
                  <a:pt x="26768" y="30436"/>
                </a:lnTo>
                <a:lnTo>
                  <a:pt x="26882" y="30436"/>
                </a:lnTo>
                <a:lnTo>
                  <a:pt x="27033" y="30285"/>
                </a:lnTo>
                <a:lnTo>
                  <a:pt x="27033" y="30133"/>
                </a:lnTo>
                <a:lnTo>
                  <a:pt x="26920" y="30020"/>
                </a:lnTo>
                <a:close/>
                <a:moveTo>
                  <a:pt x="76939" y="30096"/>
                </a:moveTo>
                <a:lnTo>
                  <a:pt x="76788" y="30209"/>
                </a:lnTo>
                <a:cubicBezTo>
                  <a:pt x="76750" y="30209"/>
                  <a:pt x="76712" y="30247"/>
                  <a:pt x="76712" y="30322"/>
                </a:cubicBezTo>
                <a:lnTo>
                  <a:pt x="76712" y="30360"/>
                </a:lnTo>
                <a:lnTo>
                  <a:pt x="76864" y="30474"/>
                </a:lnTo>
                <a:lnTo>
                  <a:pt x="76901" y="30474"/>
                </a:lnTo>
                <a:cubicBezTo>
                  <a:pt x="76977" y="30474"/>
                  <a:pt x="77128" y="30474"/>
                  <a:pt x="77166" y="30322"/>
                </a:cubicBezTo>
                <a:lnTo>
                  <a:pt x="77015" y="30171"/>
                </a:lnTo>
                <a:cubicBezTo>
                  <a:pt x="77053" y="30171"/>
                  <a:pt x="77090" y="30209"/>
                  <a:pt x="77090" y="30209"/>
                </a:cubicBezTo>
                <a:cubicBezTo>
                  <a:pt x="77090" y="30171"/>
                  <a:pt x="77053" y="30096"/>
                  <a:pt x="76939" y="30096"/>
                </a:cubicBezTo>
                <a:close/>
                <a:moveTo>
                  <a:pt x="81060" y="30020"/>
                </a:moveTo>
                <a:cubicBezTo>
                  <a:pt x="80985" y="30058"/>
                  <a:pt x="80947" y="30096"/>
                  <a:pt x="80947" y="30133"/>
                </a:cubicBezTo>
                <a:cubicBezTo>
                  <a:pt x="80909" y="30133"/>
                  <a:pt x="80871" y="30096"/>
                  <a:pt x="80833" y="30096"/>
                </a:cubicBezTo>
                <a:lnTo>
                  <a:pt x="80644" y="30247"/>
                </a:lnTo>
                <a:cubicBezTo>
                  <a:pt x="80644" y="30285"/>
                  <a:pt x="80644" y="30398"/>
                  <a:pt x="80720" y="30436"/>
                </a:cubicBezTo>
                <a:cubicBezTo>
                  <a:pt x="80758" y="30474"/>
                  <a:pt x="80833" y="30474"/>
                  <a:pt x="80909" y="30474"/>
                </a:cubicBezTo>
                <a:lnTo>
                  <a:pt x="80985" y="30398"/>
                </a:lnTo>
                <a:cubicBezTo>
                  <a:pt x="81060" y="30436"/>
                  <a:pt x="81098" y="30436"/>
                  <a:pt x="81174" y="30436"/>
                </a:cubicBezTo>
                <a:lnTo>
                  <a:pt x="81211" y="30360"/>
                </a:lnTo>
                <a:lnTo>
                  <a:pt x="81174" y="30360"/>
                </a:lnTo>
                <a:lnTo>
                  <a:pt x="81325" y="30247"/>
                </a:lnTo>
                <a:lnTo>
                  <a:pt x="81325" y="30133"/>
                </a:lnTo>
                <a:lnTo>
                  <a:pt x="81249" y="30058"/>
                </a:lnTo>
                <a:cubicBezTo>
                  <a:pt x="81174" y="30020"/>
                  <a:pt x="81098" y="30020"/>
                  <a:pt x="81060" y="30020"/>
                </a:cubicBezTo>
                <a:close/>
                <a:moveTo>
                  <a:pt x="42232" y="30133"/>
                </a:moveTo>
                <a:lnTo>
                  <a:pt x="42118" y="30247"/>
                </a:lnTo>
                <a:cubicBezTo>
                  <a:pt x="42118" y="30285"/>
                  <a:pt x="42081" y="30322"/>
                  <a:pt x="42081" y="30398"/>
                </a:cubicBezTo>
                <a:lnTo>
                  <a:pt x="42081" y="30436"/>
                </a:lnTo>
                <a:lnTo>
                  <a:pt x="42118" y="30511"/>
                </a:lnTo>
                <a:cubicBezTo>
                  <a:pt x="42156" y="30530"/>
                  <a:pt x="42194" y="30540"/>
                  <a:pt x="42232" y="30540"/>
                </a:cubicBezTo>
                <a:cubicBezTo>
                  <a:pt x="42270" y="30540"/>
                  <a:pt x="42307" y="30530"/>
                  <a:pt x="42345" y="30511"/>
                </a:cubicBezTo>
                <a:cubicBezTo>
                  <a:pt x="42421" y="30474"/>
                  <a:pt x="42459" y="30398"/>
                  <a:pt x="42459" y="30322"/>
                </a:cubicBezTo>
                <a:cubicBezTo>
                  <a:pt x="42459" y="30247"/>
                  <a:pt x="42459" y="30209"/>
                  <a:pt x="42383" y="30171"/>
                </a:cubicBezTo>
                <a:cubicBezTo>
                  <a:pt x="42345" y="30133"/>
                  <a:pt x="42307" y="30133"/>
                  <a:pt x="42232" y="30133"/>
                </a:cubicBezTo>
                <a:close/>
                <a:moveTo>
                  <a:pt x="24166" y="30594"/>
                </a:moveTo>
                <a:cubicBezTo>
                  <a:pt x="24177" y="30605"/>
                  <a:pt x="24198" y="30625"/>
                  <a:pt x="24198" y="30625"/>
                </a:cubicBezTo>
                <a:cubicBezTo>
                  <a:pt x="24198" y="30608"/>
                  <a:pt x="24183" y="30599"/>
                  <a:pt x="24166" y="30594"/>
                </a:cubicBezTo>
                <a:close/>
                <a:moveTo>
                  <a:pt x="24122" y="30322"/>
                </a:moveTo>
                <a:lnTo>
                  <a:pt x="24008" y="30360"/>
                </a:lnTo>
                <a:lnTo>
                  <a:pt x="23971" y="30474"/>
                </a:lnTo>
                <a:lnTo>
                  <a:pt x="24122" y="30474"/>
                </a:lnTo>
                <a:lnTo>
                  <a:pt x="24122" y="30587"/>
                </a:lnTo>
                <a:cubicBezTo>
                  <a:pt x="24122" y="30587"/>
                  <a:pt x="24145" y="30587"/>
                  <a:pt x="24166" y="30594"/>
                </a:cubicBezTo>
                <a:lnTo>
                  <a:pt x="24166" y="30594"/>
                </a:lnTo>
                <a:cubicBezTo>
                  <a:pt x="24162" y="30590"/>
                  <a:pt x="24160" y="30587"/>
                  <a:pt x="24160" y="30587"/>
                </a:cubicBezTo>
                <a:lnTo>
                  <a:pt x="24198" y="30587"/>
                </a:lnTo>
                <a:cubicBezTo>
                  <a:pt x="24198" y="30587"/>
                  <a:pt x="24198" y="30625"/>
                  <a:pt x="24235" y="30625"/>
                </a:cubicBezTo>
                <a:cubicBezTo>
                  <a:pt x="24311" y="30625"/>
                  <a:pt x="24311" y="30587"/>
                  <a:pt x="24311" y="30587"/>
                </a:cubicBezTo>
                <a:lnTo>
                  <a:pt x="24462" y="30587"/>
                </a:lnTo>
                <a:cubicBezTo>
                  <a:pt x="24462" y="30436"/>
                  <a:pt x="24235" y="30322"/>
                  <a:pt x="24122" y="30322"/>
                </a:cubicBezTo>
                <a:close/>
                <a:moveTo>
                  <a:pt x="20795" y="30171"/>
                </a:moveTo>
                <a:cubicBezTo>
                  <a:pt x="20719" y="30171"/>
                  <a:pt x="20530" y="30171"/>
                  <a:pt x="20492" y="30322"/>
                </a:cubicBezTo>
                <a:lnTo>
                  <a:pt x="20644" y="30474"/>
                </a:lnTo>
                <a:lnTo>
                  <a:pt x="20606" y="30474"/>
                </a:lnTo>
                <a:cubicBezTo>
                  <a:pt x="20635" y="30589"/>
                  <a:pt x="20730" y="30639"/>
                  <a:pt x="20824" y="30639"/>
                </a:cubicBezTo>
                <a:cubicBezTo>
                  <a:pt x="20853" y="30639"/>
                  <a:pt x="20881" y="30634"/>
                  <a:pt x="20908" y="30625"/>
                </a:cubicBezTo>
                <a:lnTo>
                  <a:pt x="21022" y="30511"/>
                </a:lnTo>
                <a:lnTo>
                  <a:pt x="21022" y="30285"/>
                </a:lnTo>
                <a:lnTo>
                  <a:pt x="20870" y="30171"/>
                </a:lnTo>
                <a:close/>
                <a:moveTo>
                  <a:pt x="60039" y="30285"/>
                </a:moveTo>
                <a:cubicBezTo>
                  <a:pt x="59964" y="30285"/>
                  <a:pt x="59888" y="30322"/>
                  <a:pt x="59850" y="30322"/>
                </a:cubicBezTo>
                <a:cubicBezTo>
                  <a:pt x="59812" y="30360"/>
                  <a:pt x="59774" y="30398"/>
                  <a:pt x="59774" y="30474"/>
                </a:cubicBezTo>
                <a:lnTo>
                  <a:pt x="59699" y="30398"/>
                </a:lnTo>
                <a:cubicBezTo>
                  <a:pt x="59510" y="30398"/>
                  <a:pt x="59434" y="30436"/>
                  <a:pt x="59359" y="30587"/>
                </a:cubicBezTo>
                <a:lnTo>
                  <a:pt x="59472" y="30738"/>
                </a:lnTo>
                <a:cubicBezTo>
                  <a:pt x="59510" y="30738"/>
                  <a:pt x="59548" y="30776"/>
                  <a:pt x="59585" y="30776"/>
                </a:cubicBezTo>
                <a:lnTo>
                  <a:pt x="59774" y="30663"/>
                </a:lnTo>
                <a:cubicBezTo>
                  <a:pt x="59774" y="30663"/>
                  <a:pt x="59774" y="30625"/>
                  <a:pt x="59812" y="30587"/>
                </a:cubicBezTo>
                <a:lnTo>
                  <a:pt x="59926" y="30663"/>
                </a:lnTo>
                <a:lnTo>
                  <a:pt x="60039" y="30663"/>
                </a:lnTo>
                <a:lnTo>
                  <a:pt x="60190" y="30549"/>
                </a:lnTo>
                <a:lnTo>
                  <a:pt x="60190" y="30398"/>
                </a:lnTo>
                <a:lnTo>
                  <a:pt x="60039" y="30285"/>
                </a:lnTo>
                <a:close/>
                <a:moveTo>
                  <a:pt x="49362" y="30388"/>
                </a:moveTo>
                <a:cubicBezTo>
                  <a:pt x="49342" y="30388"/>
                  <a:pt x="49322" y="30391"/>
                  <a:pt x="49302" y="30398"/>
                </a:cubicBezTo>
                <a:cubicBezTo>
                  <a:pt x="49151" y="30398"/>
                  <a:pt x="48999" y="30474"/>
                  <a:pt x="48999" y="30587"/>
                </a:cubicBezTo>
                <a:lnTo>
                  <a:pt x="48999" y="30625"/>
                </a:lnTo>
                <a:lnTo>
                  <a:pt x="49037" y="30701"/>
                </a:lnTo>
                <a:cubicBezTo>
                  <a:pt x="49068" y="30731"/>
                  <a:pt x="49222" y="30786"/>
                  <a:pt x="49360" y="30786"/>
                </a:cubicBezTo>
                <a:cubicBezTo>
                  <a:pt x="49392" y="30786"/>
                  <a:pt x="49424" y="30783"/>
                  <a:pt x="49453" y="30776"/>
                </a:cubicBezTo>
                <a:cubicBezTo>
                  <a:pt x="49529" y="30738"/>
                  <a:pt x="49566" y="30701"/>
                  <a:pt x="49566" y="30587"/>
                </a:cubicBezTo>
                <a:cubicBezTo>
                  <a:pt x="49566" y="30587"/>
                  <a:pt x="49566" y="30549"/>
                  <a:pt x="49566" y="30549"/>
                </a:cubicBezTo>
                <a:cubicBezTo>
                  <a:pt x="49535" y="30456"/>
                  <a:pt x="49453" y="30388"/>
                  <a:pt x="49362" y="30388"/>
                </a:cubicBezTo>
                <a:close/>
                <a:moveTo>
                  <a:pt x="79056" y="30701"/>
                </a:moveTo>
                <a:lnTo>
                  <a:pt x="78943" y="30814"/>
                </a:lnTo>
                <a:cubicBezTo>
                  <a:pt x="78905" y="30852"/>
                  <a:pt x="78867" y="30890"/>
                  <a:pt x="78867" y="30965"/>
                </a:cubicBezTo>
                <a:lnTo>
                  <a:pt x="78905" y="31003"/>
                </a:lnTo>
                <a:lnTo>
                  <a:pt x="78943" y="31079"/>
                </a:lnTo>
                <a:cubicBezTo>
                  <a:pt x="78981" y="31098"/>
                  <a:pt x="79019" y="31107"/>
                  <a:pt x="79056" y="31107"/>
                </a:cubicBezTo>
                <a:cubicBezTo>
                  <a:pt x="79094" y="31107"/>
                  <a:pt x="79132" y="31098"/>
                  <a:pt x="79170" y="31079"/>
                </a:cubicBezTo>
                <a:cubicBezTo>
                  <a:pt x="79245" y="31041"/>
                  <a:pt x="79283" y="30965"/>
                  <a:pt x="79283" y="30890"/>
                </a:cubicBezTo>
                <a:cubicBezTo>
                  <a:pt x="79283" y="30814"/>
                  <a:pt x="79245" y="30776"/>
                  <a:pt x="79208" y="30738"/>
                </a:cubicBezTo>
                <a:cubicBezTo>
                  <a:pt x="79170" y="30701"/>
                  <a:pt x="79094" y="30701"/>
                  <a:pt x="79056" y="30701"/>
                </a:cubicBezTo>
                <a:close/>
                <a:moveTo>
                  <a:pt x="89189" y="30814"/>
                </a:moveTo>
                <a:cubicBezTo>
                  <a:pt x="88962" y="30814"/>
                  <a:pt x="88849" y="30890"/>
                  <a:pt x="88886" y="31041"/>
                </a:cubicBezTo>
                <a:lnTo>
                  <a:pt x="89038" y="31154"/>
                </a:lnTo>
                <a:lnTo>
                  <a:pt x="89151" y="31154"/>
                </a:lnTo>
                <a:lnTo>
                  <a:pt x="89264" y="31041"/>
                </a:lnTo>
                <a:cubicBezTo>
                  <a:pt x="89302" y="31041"/>
                  <a:pt x="89340" y="31003"/>
                  <a:pt x="89340" y="30965"/>
                </a:cubicBezTo>
                <a:lnTo>
                  <a:pt x="89189" y="30814"/>
                </a:lnTo>
                <a:close/>
                <a:moveTo>
                  <a:pt x="17241" y="30398"/>
                </a:moveTo>
                <a:cubicBezTo>
                  <a:pt x="17203" y="30398"/>
                  <a:pt x="17014" y="30398"/>
                  <a:pt x="17014" y="30549"/>
                </a:cubicBezTo>
                <a:lnTo>
                  <a:pt x="17090" y="30663"/>
                </a:lnTo>
                <a:cubicBezTo>
                  <a:pt x="17052" y="30663"/>
                  <a:pt x="17052" y="30625"/>
                  <a:pt x="17014" y="30625"/>
                </a:cubicBezTo>
                <a:cubicBezTo>
                  <a:pt x="17014" y="30663"/>
                  <a:pt x="17014" y="30738"/>
                  <a:pt x="17014" y="30776"/>
                </a:cubicBezTo>
                <a:cubicBezTo>
                  <a:pt x="16938" y="30776"/>
                  <a:pt x="16901" y="30814"/>
                  <a:pt x="16863" y="30852"/>
                </a:cubicBezTo>
                <a:lnTo>
                  <a:pt x="16825" y="30927"/>
                </a:lnTo>
                <a:lnTo>
                  <a:pt x="16825" y="31079"/>
                </a:lnTo>
                <a:lnTo>
                  <a:pt x="16938" y="31192"/>
                </a:lnTo>
                <a:lnTo>
                  <a:pt x="17014" y="31192"/>
                </a:lnTo>
                <a:cubicBezTo>
                  <a:pt x="17127" y="31192"/>
                  <a:pt x="17279" y="31192"/>
                  <a:pt x="17392" y="31116"/>
                </a:cubicBezTo>
                <a:cubicBezTo>
                  <a:pt x="17430" y="31079"/>
                  <a:pt x="17468" y="31041"/>
                  <a:pt x="17468" y="30890"/>
                </a:cubicBezTo>
                <a:lnTo>
                  <a:pt x="17430" y="30852"/>
                </a:lnTo>
                <a:cubicBezTo>
                  <a:pt x="17392" y="30852"/>
                  <a:pt x="17392" y="30814"/>
                  <a:pt x="17392" y="30814"/>
                </a:cubicBezTo>
                <a:cubicBezTo>
                  <a:pt x="17430" y="30814"/>
                  <a:pt x="17506" y="30776"/>
                  <a:pt x="17506" y="30701"/>
                </a:cubicBezTo>
                <a:lnTo>
                  <a:pt x="17392" y="30549"/>
                </a:lnTo>
                <a:cubicBezTo>
                  <a:pt x="17417" y="30549"/>
                  <a:pt x="17426" y="30566"/>
                  <a:pt x="17429" y="30566"/>
                </a:cubicBezTo>
                <a:cubicBezTo>
                  <a:pt x="17430" y="30566"/>
                  <a:pt x="17430" y="30562"/>
                  <a:pt x="17430" y="30549"/>
                </a:cubicBezTo>
                <a:cubicBezTo>
                  <a:pt x="17430" y="30549"/>
                  <a:pt x="17468" y="30549"/>
                  <a:pt x="17468" y="30511"/>
                </a:cubicBezTo>
                <a:lnTo>
                  <a:pt x="17279" y="30398"/>
                </a:lnTo>
                <a:close/>
                <a:moveTo>
                  <a:pt x="83054" y="30912"/>
                </a:moveTo>
                <a:cubicBezTo>
                  <a:pt x="83033" y="30912"/>
                  <a:pt x="83011" y="30916"/>
                  <a:pt x="82988" y="30927"/>
                </a:cubicBezTo>
                <a:lnTo>
                  <a:pt x="82875" y="31041"/>
                </a:lnTo>
                <a:cubicBezTo>
                  <a:pt x="82875" y="31041"/>
                  <a:pt x="82875" y="31041"/>
                  <a:pt x="82837" y="31079"/>
                </a:cubicBezTo>
                <a:cubicBezTo>
                  <a:pt x="82837" y="31116"/>
                  <a:pt x="82799" y="31154"/>
                  <a:pt x="82799" y="31230"/>
                </a:cubicBezTo>
                <a:lnTo>
                  <a:pt x="82913" y="31343"/>
                </a:lnTo>
                <a:cubicBezTo>
                  <a:pt x="83064" y="31343"/>
                  <a:pt x="83215" y="31343"/>
                  <a:pt x="83291" y="31268"/>
                </a:cubicBezTo>
                <a:cubicBezTo>
                  <a:pt x="83329" y="31268"/>
                  <a:pt x="83366" y="31192"/>
                  <a:pt x="83366" y="31116"/>
                </a:cubicBezTo>
                <a:cubicBezTo>
                  <a:pt x="83366" y="31079"/>
                  <a:pt x="83366" y="31079"/>
                  <a:pt x="83366" y="31079"/>
                </a:cubicBezTo>
                <a:lnTo>
                  <a:pt x="83215" y="30965"/>
                </a:lnTo>
                <a:lnTo>
                  <a:pt x="83177" y="30965"/>
                </a:lnTo>
                <a:cubicBezTo>
                  <a:pt x="83151" y="30938"/>
                  <a:pt x="83105" y="30912"/>
                  <a:pt x="83054" y="30912"/>
                </a:cubicBezTo>
                <a:close/>
                <a:moveTo>
                  <a:pt x="78300" y="31003"/>
                </a:moveTo>
                <a:cubicBezTo>
                  <a:pt x="78187" y="31003"/>
                  <a:pt x="78149" y="31041"/>
                  <a:pt x="78111" y="31079"/>
                </a:cubicBezTo>
                <a:cubicBezTo>
                  <a:pt x="78073" y="31116"/>
                  <a:pt x="77998" y="31192"/>
                  <a:pt x="78036" y="31305"/>
                </a:cubicBezTo>
                <a:lnTo>
                  <a:pt x="78187" y="31419"/>
                </a:lnTo>
                <a:lnTo>
                  <a:pt x="78300" y="31419"/>
                </a:lnTo>
                <a:lnTo>
                  <a:pt x="78451" y="31268"/>
                </a:lnTo>
                <a:lnTo>
                  <a:pt x="78451" y="31116"/>
                </a:lnTo>
                <a:lnTo>
                  <a:pt x="78300" y="31003"/>
                </a:lnTo>
                <a:close/>
                <a:moveTo>
                  <a:pt x="37695" y="31079"/>
                </a:moveTo>
                <a:cubicBezTo>
                  <a:pt x="37544" y="31079"/>
                  <a:pt x="37430" y="31154"/>
                  <a:pt x="37430" y="31268"/>
                </a:cubicBezTo>
                <a:lnTo>
                  <a:pt x="37544" y="31381"/>
                </a:lnTo>
                <a:cubicBezTo>
                  <a:pt x="37544" y="31419"/>
                  <a:pt x="37544" y="31419"/>
                  <a:pt x="37581" y="31419"/>
                </a:cubicBezTo>
                <a:cubicBezTo>
                  <a:pt x="37619" y="31457"/>
                  <a:pt x="37695" y="31457"/>
                  <a:pt x="37846" y="31457"/>
                </a:cubicBezTo>
                <a:lnTo>
                  <a:pt x="37922" y="31343"/>
                </a:lnTo>
                <a:cubicBezTo>
                  <a:pt x="37959" y="31343"/>
                  <a:pt x="37959" y="31305"/>
                  <a:pt x="37959" y="31305"/>
                </a:cubicBezTo>
                <a:cubicBezTo>
                  <a:pt x="37959" y="31154"/>
                  <a:pt x="37846" y="31079"/>
                  <a:pt x="37695" y="31079"/>
                </a:cubicBezTo>
                <a:close/>
                <a:moveTo>
                  <a:pt x="81514" y="31230"/>
                </a:moveTo>
                <a:lnTo>
                  <a:pt x="81363" y="31343"/>
                </a:lnTo>
                <a:cubicBezTo>
                  <a:pt x="81363" y="31381"/>
                  <a:pt x="81363" y="31381"/>
                  <a:pt x="81325" y="31419"/>
                </a:cubicBezTo>
                <a:lnTo>
                  <a:pt x="81438" y="31608"/>
                </a:lnTo>
                <a:lnTo>
                  <a:pt x="81627" y="31608"/>
                </a:lnTo>
                <a:lnTo>
                  <a:pt x="81741" y="31494"/>
                </a:lnTo>
                <a:lnTo>
                  <a:pt x="81741" y="31381"/>
                </a:lnTo>
                <a:lnTo>
                  <a:pt x="81627" y="31268"/>
                </a:lnTo>
                <a:cubicBezTo>
                  <a:pt x="81627" y="31268"/>
                  <a:pt x="81589" y="31230"/>
                  <a:pt x="81514" y="31230"/>
                </a:cubicBezTo>
                <a:close/>
                <a:moveTo>
                  <a:pt x="15180" y="31532"/>
                </a:moveTo>
                <a:cubicBezTo>
                  <a:pt x="15114" y="31532"/>
                  <a:pt x="15048" y="31570"/>
                  <a:pt x="15086" y="31646"/>
                </a:cubicBezTo>
                <a:lnTo>
                  <a:pt x="15275" y="31646"/>
                </a:lnTo>
                <a:cubicBezTo>
                  <a:pt x="15313" y="31570"/>
                  <a:pt x="15247" y="31532"/>
                  <a:pt x="15180" y="31532"/>
                </a:cubicBezTo>
                <a:close/>
                <a:moveTo>
                  <a:pt x="61098" y="31343"/>
                </a:moveTo>
                <a:cubicBezTo>
                  <a:pt x="61022" y="31419"/>
                  <a:pt x="60984" y="31494"/>
                  <a:pt x="60984" y="31532"/>
                </a:cubicBezTo>
                <a:cubicBezTo>
                  <a:pt x="60984" y="31646"/>
                  <a:pt x="61098" y="31759"/>
                  <a:pt x="61211" y="31759"/>
                </a:cubicBezTo>
                <a:lnTo>
                  <a:pt x="61325" y="31721"/>
                </a:lnTo>
                <a:cubicBezTo>
                  <a:pt x="61400" y="31684"/>
                  <a:pt x="61438" y="31608"/>
                  <a:pt x="61438" y="31570"/>
                </a:cubicBezTo>
                <a:cubicBezTo>
                  <a:pt x="61438" y="31494"/>
                  <a:pt x="61362" y="31381"/>
                  <a:pt x="61249" y="31343"/>
                </a:cubicBezTo>
                <a:close/>
                <a:moveTo>
                  <a:pt x="21816" y="31079"/>
                </a:moveTo>
                <a:cubicBezTo>
                  <a:pt x="21778" y="31079"/>
                  <a:pt x="21702" y="31116"/>
                  <a:pt x="21664" y="31154"/>
                </a:cubicBezTo>
                <a:lnTo>
                  <a:pt x="21664" y="31230"/>
                </a:lnTo>
                <a:cubicBezTo>
                  <a:pt x="21627" y="31268"/>
                  <a:pt x="21551" y="31343"/>
                  <a:pt x="21589" y="31457"/>
                </a:cubicBezTo>
                <a:cubicBezTo>
                  <a:pt x="21589" y="31494"/>
                  <a:pt x="21589" y="31494"/>
                  <a:pt x="21589" y="31494"/>
                </a:cubicBezTo>
                <a:cubicBezTo>
                  <a:pt x="21589" y="31532"/>
                  <a:pt x="21589" y="31532"/>
                  <a:pt x="21551" y="31532"/>
                </a:cubicBezTo>
                <a:cubicBezTo>
                  <a:pt x="21513" y="31570"/>
                  <a:pt x="21513" y="31608"/>
                  <a:pt x="21513" y="31646"/>
                </a:cubicBezTo>
                <a:lnTo>
                  <a:pt x="21513" y="31684"/>
                </a:lnTo>
                <a:lnTo>
                  <a:pt x="21627" y="31759"/>
                </a:lnTo>
                <a:cubicBezTo>
                  <a:pt x="21677" y="31772"/>
                  <a:pt x="21723" y="31776"/>
                  <a:pt x="21765" y="31776"/>
                </a:cubicBezTo>
                <a:cubicBezTo>
                  <a:pt x="21849" y="31776"/>
                  <a:pt x="21916" y="31759"/>
                  <a:pt x="21967" y="31759"/>
                </a:cubicBezTo>
                <a:cubicBezTo>
                  <a:pt x="22005" y="31740"/>
                  <a:pt x="22033" y="31731"/>
                  <a:pt x="22061" y="31731"/>
                </a:cubicBezTo>
                <a:cubicBezTo>
                  <a:pt x="22090" y="31731"/>
                  <a:pt x="22118" y="31740"/>
                  <a:pt x="22156" y="31759"/>
                </a:cubicBezTo>
                <a:lnTo>
                  <a:pt x="22345" y="31646"/>
                </a:lnTo>
                <a:lnTo>
                  <a:pt x="22345" y="31343"/>
                </a:lnTo>
                <a:lnTo>
                  <a:pt x="22156" y="31230"/>
                </a:lnTo>
                <a:cubicBezTo>
                  <a:pt x="22118" y="31230"/>
                  <a:pt x="22080" y="31230"/>
                  <a:pt x="22042" y="31154"/>
                </a:cubicBezTo>
                <a:cubicBezTo>
                  <a:pt x="21967" y="31116"/>
                  <a:pt x="21891" y="31079"/>
                  <a:pt x="21816" y="31079"/>
                </a:cubicBezTo>
                <a:close/>
                <a:moveTo>
                  <a:pt x="22912" y="31116"/>
                </a:moveTo>
                <a:cubicBezTo>
                  <a:pt x="22534" y="31116"/>
                  <a:pt x="22534" y="31457"/>
                  <a:pt x="22534" y="31608"/>
                </a:cubicBezTo>
                <a:lnTo>
                  <a:pt x="22610" y="31684"/>
                </a:lnTo>
                <a:cubicBezTo>
                  <a:pt x="22723" y="31759"/>
                  <a:pt x="22874" y="31797"/>
                  <a:pt x="22988" y="31797"/>
                </a:cubicBezTo>
                <a:cubicBezTo>
                  <a:pt x="23063" y="31759"/>
                  <a:pt x="23139" y="31721"/>
                  <a:pt x="23215" y="31608"/>
                </a:cubicBezTo>
                <a:lnTo>
                  <a:pt x="23215" y="31457"/>
                </a:lnTo>
                <a:cubicBezTo>
                  <a:pt x="23177" y="31457"/>
                  <a:pt x="23177" y="31419"/>
                  <a:pt x="23139" y="31381"/>
                </a:cubicBezTo>
                <a:cubicBezTo>
                  <a:pt x="23063" y="31343"/>
                  <a:pt x="23063" y="31305"/>
                  <a:pt x="23063" y="31230"/>
                </a:cubicBezTo>
                <a:lnTo>
                  <a:pt x="22912" y="31116"/>
                </a:lnTo>
                <a:close/>
                <a:moveTo>
                  <a:pt x="72138" y="31041"/>
                </a:moveTo>
                <a:cubicBezTo>
                  <a:pt x="72100" y="31041"/>
                  <a:pt x="72100" y="31079"/>
                  <a:pt x="72100" y="31079"/>
                </a:cubicBezTo>
                <a:lnTo>
                  <a:pt x="71835" y="31154"/>
                </a:lnTo>
                <a:cubicBezTo>
                  <a:pt x="71835" y="31192"/>
                  <a:pt x="71835" y="31230"/>
                  <a:pt x="71835" y="31268"/>
                </a:cubicBezTo>
                <a:cubicBezTo>
                  <a:pt x="71797" y="31305"/>
                  <a:pt x="71759" y="31381"/>
                  <a:pt x="71759" y="31457"/>
                </a:cubicBezTo>
                <a:lnTo>
                  <a:pt x="71911" y="31570"/>
                </a:lnTo>
                <a:cubicBezTo>
                  <a:pt x="71986" y="31570"/>
                  <a:pt x="72024" y="31608"/>
                  <a:pt x="72100" y="31646"/>
                </a:cubicBezTo>
                <a:cubicBezTo>
                  <a:pt x="72165" y="31711"/>
                  <a:pt x="72259" y="31804"/>
                  <a:pt x="72429" y="31804"/>
                </a:cubicBezTo>
                <a:cubicBezTo>
                  <a:pt x="72456" y="31804"/>
                  <a:pt x="72485" y="31802"/>
                  <a:pt x="72516" y="31797"/>
                </a:cubicBezTo>
                <a:lnTo>
                  <a:pt x="72629" y="31646"/>
                </a:lnTo>
                <a:cubicBezTo>
                  <a:pt x="72629" y="31646"/>
                  <a:pt x="72667" y="31608"/>
                  <a:pt x="72667" y="31608"/>
                </a:cubicBezTo>
                <a:cubicBezTo>
                  <a:pt x="72667" y="31570"/>
                  <a:pt x="72705" y="31532"/>
                  <a:pt x="72705" y="31494"/>
                </a:cubicBezTo>
                <a:cubicBezTo>
                  <a:pt x="72705" y="31457"/>
                  <a:pt x="72705" y="31381"/>
                  <a:pt x="72591" y="31343"/>
                </a:cubicBezTo>
                <a:cubicBezTo>
                  <a:pt x="72591" y="31343"/>
                  <a:pt x="72591" y="31305"/>
                  <a:pt x="72591" y="31305"/>
                </a:cubicBezTo>
                <a:lnTo>
                  <a:pt x="72553" y="31192"/>
                </a:lnTo>
                <a:cubicBezTo>
                  <a:pt x="72516" y="31154"/>
                  <a:pt x="72440" y="31154"/>
                  <a:pt x="72402" y="31154"/>
                </a:cubicBezTo>
                <a:lnTo>
                  <a:pt x="72327" y="31079"/>
                </a:lnTo>
                <a:cubicBezTo>
                  <a:pt x="72251" y="31041"/>
                  <a:pt x="72175" y="31041"/>
                  <a:pt x="72138" y="31041"/>
                </a:cubicBezTo>
                <a:close/>
                <a:moveTo>
                  <a:pt x="55464" y="31230"/>
                </a:moveTo>
                <a:lnTo>
                  <a:pt x="55351" y="31381"/>
                </a:lnTo>
                <a:cubicBezTo>
                  <a:pt x="55389" y="31457"/>
                  <a:pt x="55389" y="31494"/>
                  <a:pt x="55389" y="31532"/>
                </a:cubicBezTo>
                <a:cubicBezTo>
                  <a:pt x="55427" y="31646"/>
                  <a:pt x="55427" y="31759"/>
                  <a:pt x="55616" y="31835"/>
                </a:cubicBezTo>
                <a:lnTo>
                  <a:pt x="55805" y="31835"/>
                </a:lnTo>
                <a:cubicBezTo>
                  <a:pt x="55842" y="31759"/>
                  <a:pt x="55880" y="31684"/>
                  <a:pt x="55880" y="31646"/>
                </a:cubicBezTo>
                <a:cubicBezTo>
                  <a:pt x="55880" y="31419"/>
                  <a:pt x="55691" y="31230"/>
                  <a:pt x="55464" y="31230"/>
                </a:cubicBezTo>
                <a:close/>
                <a:moveTo>
                  <a:pt x="54935" y="31419"/>
                </a:moveTo>
                <a:lnTo>
                  <a:pt x="54859" y="31570"/>
                </a:lnTo>
                <a:cubicBezTo>
                  <a:pt x="54859" y="31570"/>
                  <a:pt x="54859" y="31570"/>
                  <a:pt x="54822" y="31608"/>
                </a:cubicBezTo>
                <a:cubicBezTo>
                  <a:pt x="54822" y="31608"/>
                  <a:pt x="54784" y="31684"/>
                  <a:pt x="54784" y="31759"/>
                </a:cubicBezTo>
                <a:lnTo>
                  <a:pt x="54859" y="31835"/>
                </a:lnTo>
                <a:cubicBezTo>
                  <a:pt x="54935" y="31873"/>
                  <a:pt x="55011" y="31873"/>
                  <a:pt x="55086" y="31873"/>
                </a:cubicBezTo>
                <a:cubicBezTo>
                  <a:pt x="55162" y="31835"/>
                  <a:pt x="55200" y="31759"/>
                  <a:pt x="55200" y="31646"/>
                </a:cubicBezTo>
                <a:cubicBezTo>
                  <a:pt x="55200" y="31608"/>
                  <a:pt x="55162" y="31532"/>
                  <a:pt x="55086" y="31457"/>
                </a:cubicBezTo>
                <a:cubicBezTo>
                  <a:pt x="55049" y="31419"/>
                  <a:pt x="55011" y="31419"/>
                  <a:pt x="54935" y="31419"/>
                </a:cubicBezTo>
                <a:close/>
                <a:moveTo>
                  <a:pt x="16409" y="31532"/>
                </a:moveTo>
                <a:lnTo>
                  <a:pt x="16258" y="31646"/>
                </a:lnTo>
                <a:lnTo>
                  <a:pt x="16258" y="31797"/>
                </a:lnTo>
                <a:lnTo>
                  <a:pt x="16409" y="31910"/>
                </a:lnTo>
                <a:lnTo>
                  <a:pt x="16598" y="31910"/>
                </a:lnTo>
                <a:lnTo>
                  <a:pt x="16712" y="31797"/>
                </a:lnTo>
                <a:lnTo>
                  <a:pt x="16712" y="31646"/>
                </a:lnTo>
                <a:lnTo>
                  <a:pt x="16598" y="31532"/>
                </a:lnTo>
                <a:close/>
                <a:moveTo>
                  <a:pt x="19925" y="31570"/>
                </a:moveTo>
                <a:cubicBezTo>
                  <a:pt x="19812" y="31646"/>
                  <a:pt x="19774" y="31873"/>
                  <a:pt x="19887" y="31948"/>
                </a:cubicBezTo>
                <a:cubicBezTo>
                  <a:pt x="19925" y="31948"/>
                  <a:pt x="20001" y="31986"/>
                  <a:pt x="20039" y="31986"/>
                </a:cubicBezTo>
                <a:lnTo>
                  <a:pt x="20114" y="31910"/>
                </a:lnTo>
                <a:lnTo>
                  <a:pt x="20039" y="31910"/>
                </a:lnTo>
                <a:lnTo>
                  <a:pt x="20228" y="31797"/>
                </a:lnTo>
                <a:lnTo>
                  <a:pt x="20228" y="31684"/>
                </a:lnTo>
                <a:lnTo>
                  <a:pt x="20152" y="31608"/>
                </a:lnTo>
                <a:cubicBezTo>
                  <a:pt x="20076" y="31570"/>
                  <a:pt x="20001" y="31570"/>
                  <a:pt x="19925" y="31570"/>
                </a:cubicBezTo>
                <a:close/>
                <a:moveTo>
                  <a:pt x="79203" y="31542"/>
                </a:moveTo>
                <a:cubicBezTo>
                  <a:pt x="79160" y="31542"/>
                  <a:pt x="79113" y="31551"/>
                  <a:pt x="79056" y="31570"/>
                </a:cubicBezTo>
                <a:cubicBezTo>
                  <a:pt x="78981" y="31608"/>
                  <a:pt x="78943" y="31684"/>
                  <a:pt x="78943" y="31721"/>
                </a:cubicBezTo>
                <a:lnTo>
                  <a:pt x="79056" y="31873"/>
                </a:lnTo>
                <a:cubicBezTo>
                  <a:pt x="79094" y="31873"/>
                  <a:pt x="79132" y="31910"/>
                  <a:pt x="79170" y="31910"/>
                </a:cubicBezTo>
                <a:cubicBezTo>
                  <a:pt x="79195" y="31936"/>
                  <a:pt x="79273" y="32014"/>
                  <a:pt x="79380" y="32014"/>
                </a:cubicBezTo>
                <a:cubicBezTo>
                  <a:pt x="79430" y="32014"/>
                  <a:pt x="79487" y="31997"/>
                  <a:pt x="79548" y="31948"/>
                </a:cubicBezTo>
                <a:lnTo>
                  <a:pt x="79586" y="31835"/>
                </a:lnTo>
                <a:lnTo>
                  <a:pt x="79586" y="31684"/>
                </a:lnTo>
                <a:lnTo>
                  <a:pt x="79434" y="31570"/>
                </a:lnTo>
                <a:lnTo>
                  <a:pt x="79321" y="31570"/>
                </a:lnTo>
                <a:cubicBezTo>
                  <a:pt x="79283" y="31551"/>
                  <a:pt x="79245" y="31542"/>
                  <a:pt x="79203" y="31542"/>
                </a:cubicBezTo>
                <a:close/>
                <a:moveTo>
                  <a:pt x="80039" y="31684"/>
                </a:moveTo>
                <a:cubicBezTo>
                  <a:pt x="79813" y="31684"/>
                  <a:pt x="79661" y="31759"/>
                  <a:pt x="79623" y="31835"/>
                </a:cubicBezTo>
                <a:lnTo>
                  <a:pt x="79737" y="32024"/>
                </a:lnTo>
                <a:cubicBezTo>
                  <a:pt x="79762" y="32024"/>
                  <a:pt x="79797" y="32026"/>
                  <a:pt x="79836" y="32026"/>
                </a:cubicBezTo>
                <a:cubicBezTo>
                  <a:pt x="79972" y="32026"/>
                  <a:pt x="80161" y="32003"/>
                  <a:pt x="80191" y="31797"/>
                </a:cubicBezTo>
                <a:lnTo>
                  <a:pt x="80039" y="31684"/>
                </a:lnTo>
                <a:close/>
                <a:moveTo>
                  <a:pt x="81642" y="31668"/>
                </a:moveTo>
                <a:cubicBezTo>
                  <a:pt x="81564" y="31668"/>
                  <a:pt x="81492" y="31695"/>
                  <a:pt x="81438" y="31721"/>
                </a:cubicBezTo>
                <a:cubicBezTo>
                  <a:pt x="81249" y="31835"/>
                  <a:pt x="81249" y="32062"/>
                  <a:pt x="81438" y="32099"/>
                </a:cubicBezTo>
                <a:lnTo>
                  <a:pt x="81627" y="32024"/>
                </a:lnTo>
                <a:lnTo>
                  <a:pt x="81627" y="32024"/>
                </a:lnTo>
                <a:cubicBezTo>
                  <a:pt x="81627" y="32062"/>
                  <a:pt x="81589" y="32062"/>
                  <a:pt x="81627" y="32062"/>
                </a:cubicBezTo>
                <a:cubicBezTo>
                  <a:pt x="81665" y="32062"/>
                  <a:pt x="81816" y="32024"/>
                  <a:pt x="81816" y="31873"/>
                </a:cubicBezTo>
                <a:cubicBezTo>
                  <a:pt x="81816" y="31835"/>
                  <a:pt x="81816" y="31797"/>
                  <a:pt x="81816" y="31759"/>
                </a:cubicBezTo>
                <a:lnTo>
                  <a:pt x="81741" y="31684"/>
                </a:lnTo>
                <a:cubicBezTo>
                  <a:pt x="81707" y="31672"/>
                  <a:pt x="81674" y="31668"/>
                  <a:pt x="81642" y="31668"/>
                </a:cubicBezTo>
                <a:close/>
                <a:moveTo>
                  <a:pt x="43290" y="31646"/>
                </a:moveTo>
                <a:lnTo>
                  <a:pt x="43139" y="31721"/>
                </a:lnTo>
                <a:lnTo>
                  <a:pt x="43139" y="31759"/>
                </a:lnTo>
                <a:cubicBezTo>
                  <a:pt x="43139" y="31873"/>
                  <a:pt x="43177" y="31910"/>
                  <a:pt x="43215" y="31948"/>
                </a:cubicBezTo>
                <a:lnTo>
                  <a:pt x="43215" y="31986"/>
                </a:lnTo>
                <a:lnTo>
                  <a:pt x="43328" y="32137"/>
                </a:lnTo>
                <a:cubicBezTo>
                  <a:pt x="43404" y="32137"/>
                  <a:pt x="43479" y="32099"/>
                  <a:pt x="43555" y="32062"/>
                </a:cubicBezTo>
                <a:cubicBezTo>
                  <a:pt x="43593" y="32024"/>
                  <a:pt x="43631" y="31948"/>
                  <a:pt x="43631" y="31835"/>
                </a:cubicBezTo>
                <a:cubicBezTo>
                  <a:pt x="43631" y="31759"/>
                  <a:pt x="43593" y="31721"/>
                  <a:pt x="43555" y="31646"/>
                </a:cubicBezTo>
                <a:close/>
                <a:moveTo>
                  <a:pt x="5256" y="32137"/>
                </a:moveTo>
                <a:lnTo>
                  <a:pt x="5142" y="32251"/>
                </a:lnTo>
                <a:cubicBezTo>
                  <a:pt x="5067" y="32402"/>
                  <a:pt x="5180" y="32477"/>
                  <a:pt x="5369" y="32477"/>
                </a:cubicBezTo>
                <a:lnTo>
                  <a:pt x="5634" y="32440"/>
                </a:lnTo>
                <a:lnTo>
                  <a:pt x="5634" y="32402"/>
                </a:lnTo>
                <a:cubicBezTo>
                  <a:pt x="5634" y="32288"/>
                  <a:pt x="5596" y="32251"/>
                  <a:pt x="5558" y="32213"/>
                </a:cubicBezTo>
                <a:cubicBezTo>
                  <a:pt x="5483" y="32175"/>
                  <a:pt x="5369" y="32137"/>
                  <a:pt x="5256" y="32137"/>
                </a:cubicBezTo>
                <a:close/>
                <a:moveTo>
                  <a:pt x="58035" y="32099"/>
                </a:moveTo>
                <a:cubicBezTo>
                  <a:pt x="57922" y="32137"/>
                  <a:pt x="57808" y="32251"/>
                  <a:pt x="57808" y="32326"/>
                </a:cubicBezTo>
                <a:cubicBezTo>
                  <a:pt x="57808" y="32402"/>
                  <a:pt x="57884" y="32477"/>
                  <a:pt x="57960" y="32477"/>
                </a:cubicBezTo>
                <a:lnTo>
                  <a:pt x="58111" y="32364"/>
                </a:lnTo>
                <a:cubicBezTo>
                  <a:pt x="58111" y="32402"/>
                  <a:pt x="58111" y="32440"/>
                  <a:pt x="58111" y="32440"/>
                </a:cubicBezTo>
                <a:cubicBezTo>
                  <a:pt x="58149" y="32440"/>
                  <a:pt x="58300" y="32402"/>
                  <a:pt x="58300" y="32288"/>
                </a:cubicBezTo>
                <a:lnTo>
                  <a:pt x="58300" y="32213"/>
                </a:lnTo>
                <a:cubicBezTo>
                  <a:pt x="58262" y="32137"/>
                  <a:pt x="58149" y="32099"/>
                  <a:pt x="58035" y="32099"/>
                </a:cubicBezTo>
                <a:close/>
                <a:moveTo>
                  <a:pt x="5369" y="32477"/>
                </a:moveTo>
                <a:cubicBezTo>
                  <a:pt x="5369" y="32515"/>
                  <a:pt x="5407" y="32515"/>
                  <a:pt x="5407" y="32515"/>
                </a:cubicBezTo>
                <a:cubicBezTo>
                  <a:pt x="5407" y="32515"/>
                  <a:pt x="5407" y="32477"/>
                  <a:pt x="5369" y="32477"/>
                </a:cubicBezTo>
                <a:close/>
                <a:moveTo>
                  <a:pt x="20886" y="32084"/>
                </a:moveTo>
                <a:cubicBezTo>
                  <a:pt x="20858" y="32084"/>
                  <a:pt x="20828" y="32088"/>
                  <a:pt x="20795" y="32099"/>
                </a:cubicBezTo>
                <a:lnTo>
                  <a:pt x="20681" y="32213"/>
                </a:lnTo>
                <a:cubicBezTo>
                  <a:pt x="20681" y="32213"/>
                  <a:pt x="20681" y="32251"/>
                  <a:pt x="20681" y="32288"/>
                </a:cubicBezTo>
                <a:cubicBezTo>
                  <a:pt x="20681" y="32402"/>
                  <a:pt x="20719" y="32553"/>
                  <a:pt x="20946" y="32629"/>
                </a:cubicBezTo>
                <a:lnTo>
                  <a:pt x="21097" y="32591"/>
                </a:lnTo>
                <a:cubicBezTo>
                  <a:pt x="21135" y="32553"/>
                  <a:pt x="21173" y="32477"/>
                  <a:pt x="21173" y="32402"/>
                </a:cubicBezTo>
                <a:cubicBezTo>
                  <a:pt x="21173" y="32288"/>
                  <a:pt x="21135" y="32213"/>
                  <a:pt x="21059" y="32137"/>
                </a:cubicBezTo>
                <a:cubicBezTo>
                  <a:pt x="21006" y="32110"/>
                  <a:pt x="20953" y="32084"/>
                  <a:pt x="20886" y="32084"/>
                </a:cubicBezTo>
                <a:close/>
                <a:moveTo>
                  <a:pt x="67038" y="32298"/>
                </a:moveTo>
                <a:cubicBezTo>
                  <a:pt x="67005" y="32298"/>
                  <a:pt x="66977" y="32307"/>
                  <a:pt x="66958" y="32326"/>
                </a:cubicBezTo>
                <a:cubicBezTo>
                  <a:pt x="66807" y="32364"/>
                  <a:pt x="66769" y="32591"/>
                  <a:pt x="66882" y="32667"/>
                </a:cubicBezTo>
                <a:cubicBezTo>
                  <a:pt x="66958" y="32704"/>
                  <a:pt x="66996" y="32704"/>
                  <a:pt x="67071" y="32704"/>
                </a:cubicBezTo>
                <a:lnTo>
                  <a:pt x="67109" y="32629"/>
                </a:lnTo>
                <a:lnTo>
                  <a:pt x="67071" y="32629"/>
                </a:lnTo>
                <a:lnTo>
                  <a:pt x="67223" y="32515"/>
                </a:lnTo>
                <a:lnTo>
                  <a:pt x="67223" y="32440"/>
                </a:lnTo>
                <a:lnTo>
                  <a:pt x="67147" y="32326"/>
                </a:lnTo>
                <a:cubicBezTo>
                  <a:pt x="67109" y="32307"/>
                  <a:pt x="67071" y="32298"/>
                  <a:pt x="67038" y="32298"/>
                </a:cubicBezTo>
                <a:close/>
                <a:moveTo>
                  <a:pt x="54708" y="32175"/>
                </a:moveTo>
                <a:lnTo>
                  <a:pt x="54557" y="32213"/>
                </a:lnTo>
                <a:cubicBezTo>
                  <a:pt x="54519" y="32251"/>
                  <a:pt x="54519" y="32288"/>
                  <a:pt x="54519" y="32288"/>
                </a:cubicBezTo>
                <a:cubicBezTo>
                  <a:pt x="54444" y="32402"/>
                  <a:pt x="54406" y="32515"/>
                  <a:pt x="54406" y="32704"/>
                </a:cubicBezTo>
                <a:lnTo>
                  <a:pt x="54557" y="32780"/>
                </a:lnTo>
                <a:cubicBezTo>
                  <a:pt x="54784" y="32780"/>
                  <a:pt x="54897" y="32629"/>
                  <a:pt x="54897" y="32440"/>
                </a:cubicBezTo>
                <a:cubicBezTo>
                  <a:pt x="54897" y="32288"/>
                  <a:pt x="54822" y="32213"/>
                  <a:pt x="54708" y="32175"/>
                </a:cubicBezTo>
                <a:close/>
                <a:moveTo>
                  <a:pt x="82648" y="32402"/>
                </a:moveTo>
                <a:cubicBezTo>
                  <a:pt x="82497" y="32402"/>
                  <a:pt x="82383" y="32477"/>
                  <a:pt x="82346" y="32591"/>
                </a:cubicBezTo>
                <a:lnTo>
                  <a:pt x="82421" y="32742"/>
                </a:lnTo>
                <a:cubicBezTo>
                  <a:pt x="82459" y="32742"/>
                  <a:pt x="82497" y="32780"/>
                  <a:pt x="82535" y="32780"/>
                </a:cubicBezTo>
                <a:lnTo>
                  <a:pt x="82724" y="32704"/>
                </a:lnTo>
                <a:cubicBezTo>
                  <a:pt x="82724" y="32667"/>
                  <a:pt x="82762" y="32629"/>
                  <a:pt x="82762" y="32553"/>
                </a:cubicBezTo>
                <a:lnTo>
                  <a:pt x="82762" y="32515"/>
                </a:lnTo>
                <a:lnTo>
                  <a:pt x="82648" y="32402"/>
                </a:lnTo>
                <a:close/>
                <a:moveTo>
                  <a:pt x="3933" y="32251"/>
                </a:moveTo>
                <a:lnTo>
                  <a:pt x="3819" y="32326"/>
                </a:lnTo>
                <a:cubicBezTo>
                  <a:pt x="3706" y="32591"/>
                  <a:pt x="3744" y="32780"/>
                  <a:pt x="3933" y="32856"/>
                </a:cubicBezTo>
                <a:lnTo>
                  <a:pt x="4084" y="32818"/>
                </a:lnTo>
                <a:cubicBezTo>
                  <a:pt x="4159" y="32780"/>
                  <a:pt x="4311" y="32667"/>
                  <a:pt x="4311" y="32477"/>
                </a:cubicBezTo>
                <a:cubicBezTo>
                  <a:pt x="4311" y="32440"/>
                  <a:pt x="4311" y="32402"/>
                  <a:pt x="4311" y="32326"/>
                </a:cubicBezTo>
                <a:lnTo>
                  <a:pt x="4159" y="32251"/>
                </a:lnTo>
                <a:close/>
                <a:moveTo>
                  <a:pt x="43064" y="32477"/>
                </a:moveTo>
                <a:lnTo>
                  <a:pt x="42912" y="32553"/>
                </a:lnTo>
                <a:cubicBezTo>
                  <a:pt x="42874" y="32742"/>
                  <a:pt x="42988" y="32893"/>
                  <a:pt x="43139" y="32893"/>
                </a:cubicBezTo>
                <a:lnTo>
                  <a:pt x="43290" y="32780"/>
                </a:lnTo>
                <a:cubicBezTo>
                  <a:pt x="43290" y="32780"/>
                  <a:pt x="43290" y="32742"/>
                  <a:pt x="43290" y="32742"/>
                </a:cubicBezTo>
                <a:cubicBezTo>
                  <a:pt x="43290" y="32591"/>
                  <a:pt x="43215" y="32477"/>
                  <a:pt x="43064" y="32477"/>
                </a:cubicBezTo>
                <a:close/>
                <a:moveTo>
                  <a:pt x="78225" y="32251"/>
                </a:moveTo>
                <a:lnTo>
                  <a:pt x="78111" y="32326"/>
                </a:lnTo>
                <a:cubicBezTo>
                  <a:pt x="78111" y="32326"/>
                  <a:pt x="78073" y="32364"/>
                  <a:pt x="78036" y="32402"/>
                </a:cubicBezTo>
                <a:cubicBezTo>
                  <a:pt x="77960" y="32477"/>
                  <a:pt x="77847" y="32591"/>
                  <a:pt x="77847" y="32704"/>
                </a:cubicBezTo>
                <a:cubicBezTo>
                  <a:pt x="77847" y="32780"/>
                  <a:pt x="77884" y="32856"/>
                  <a:pt x="77960" y="32893"/>
                </a:cubicBezTo>
                <a:lnTo>
                  <a:pt x="78073" y="32969"/>
                </a:lnTo>
                <a:cubicBezTo>
                  <a:pt x="78225" y="32931"/>
                  <a:pt x="78338" y="32893"/>
                  <a:pt x="78414" y="32818"/>
                </a:cubicBezTo>
                <a:cubicBezTo>
                  <a:pt x="78489" y="32780"/>
                  <a:pt x="78527" y="32742"/>
                  <a:pt x="78565" y="32742"/>
                </a:cubicBezTo>
                <a:lnTo>
                  <a:pt x="78678" y="32667"/>
                </a:lnTo>
                <a:cubicBezTo>
                  <a:pt x="78678" y="32629"/>
                  <a:pt x="78678" y="32629"/>
                  <a:pt x="78678" y="32591"/>
                </a:cubicBezTo>
                <a:cubicBezTo>
                  <a:pt x="78678" y="32515"/>
                  <a:pt x="78640" y="32477"/>
                  <a:pt x="78603" y="32440"/>
                </a:cubicBezTo>
                <a:lnTo>
                  <a:pt x="78603" y="32402"/>
                </a:lnTo>
                <a:lnTo>
                  <a:pt x="78489" y="32251"/>
                </a:lnTo>
                <a:close/>
                <a:moveTo>
                  <a:pt x="79826" y="32386"/>
                </a:moveTo>
                <a:cubicBezTo>
                  <a:pt x="79746" y="32386"/>
                  <a:pt x="79666" y="32413"/>
                  <a:pt x="79586" y="32440"/>
                </a:cubicBezTo>
                <a:cubicBezTo>
                  <a:pt x="79434" y="32553"/>
                  <a:pt x="79359" y="32818"/>
                  <a:pt x="79510" y="32931"/>
                </a:cubicBezTo>
                <a:cubicBezTo>
                  <a:pt x="79548" y="32969"/>
                  <a:pt x="79623" y="33007"/>
                  <a:pt x="79737" y="33007"/>
                </a:cubicBezTo>
                <a:lnTo>
                  <a:pt x="79813" y="33007"/>
                </a:lnTo>
                <a:cubicBezTo>
                  <a:pt x="80002" y="32893"/>
                  <a:pt x="80002" y="32704"/>
                  <a:pt x="80002" y="32591"/>
                </a:cubicBezTo>
                <a:cubicBezTo>
                  <a:pt x="80002" y="32591"/>
                  <a:pt x="80002" y="32553"/>
                  <a:pt x="80002" y="32515"/>
                </a:cubicBezTo>
                <a:lnTo>
                  <a:pt x="79926" y="32402"/>
                </a:lnTo>
                <a:cubicBezTo>
                  <a:pt x="79893" y="32391"/>
                  <a:pt x="79859" y="32386"/>
                  <a:pt x="79826" y="32386"/>
                </a:cubicBezTo>
                <a:close/>
                <a:moveTo>
                  <a:pt x="81249" y="32667"/>
                </a:moveTo>
                <a:lnTo>
                  <a:pt x="81098" y="32780"/>
                </a:lnTo>
                <a:lnTo>
                  <a:pt x="81098" y="32931"/>
                </a:lnTo>
                <a:lnTo>
                  <a:pt x="81249" y="33045"/>
                </a:lnTo>
                <a:cubicBezTo>
                  <a:pt x="81363" y="33045"/>
                  <a:pt x="81438" y="33045"/>
                  <a:pt x="81476" y="33007"/>
                </a:cubicBezTo>
                <a:cubicBezTo>
                  <a:pt x="81514" y="32969"/>
                  <a:pt x="81589" y="32893"/>
                  <a:pt x="81589" y="32818"/>
                </a:cubicBezTo>
                <a:lnTo>
                  <a:pt x="81552" y="32780"/>
                </a:lnTo>
                <a:lnTo>
                  <a:pt x="81438" y="32667"/>
                </a:lnTo>
                <a:close/>
                <a:moveTo>
                  <a:pt x="17406" y="32615"/>
                </a:moveTo>
                <a:cubicBezTo>
                  <a:pt x="17340" y="32615"/>
                  <a:pt x="17269" y="32657"/>
                  <a:pt x="17241" y="32742"/>
                </a:cubicBezTo>
                <a:lnTo>
                  <a:pt x="17354" y="32893"/>
                </a:lnTo>
                <a:cubicBezTo>
                  <a:pt x="17317" y="32893"/>
                  <a:pt x="17279" y="32856"/>
                  <a:pt x="17279" y="32856"/>
                </a:cubicBezTo>
                <a:lnTo>
                  <a:pt x="17279" y="32893"/>
                </a:lnTo>
                <a:cubicBezTo>
                  <a:pt x="17279" y="32931"/>
                  <a:pt x="17317" y="32969"/>
                  <a:pt x="17317" y="33007"/>
                </a:cubicBezTo>
                <a:cubicBezTo>
                  <a:pt x="17354" y="33045"/>
                  <a:pt x="17402" y="33054"/>
                  <a:pt x="17449" y="33054"/>
                </a:cubicBezTo>
                <a:cubicBezTo>
                  <a:pt x="17496" y="33054"/>
                  <a:pt x="17543" y="33045"/>
                  <a:pt x="17581" y="33045"/>
                </a:cubicBezTo>
                <a:lnTo>
                  <a:pt x="17695" y="32969"/>
                </a:lnTo>
                <a:lnTo>
                  <a:pt x="17695" y="32931"/>
                </a:lnTo>
                <a:cubicBezTo>
                  <a:pt x="17695" y="32818"/>
                  <a:pt x="17619" y="32629"/>
                  <a:pt x="17468" y="32629"/>
                </a:cubicBezTo>
                <a:cubicBezTo>
                  <a:pt x="17449" y="32619"/>
                  <a:pt x="17428" y="32615"/>
                  <a:pt x="17406" y="32615"/>
                </a:cubicBezTo>
                <a:close/>
                <a:moveTo>
                  <a:pt x="40265" y="32662"/>
                </a:moveTo>
                <a:cubicBezTo>
                  <a:pt x="40026" y="32662"/>
                  <a:pt x="39963" y="32821"/>
                  <a:pt x="39963" y="32856"/>
                </a:cubicBezTo>
                <a:lnTo>
                  <a:pt x="40077" y="33007"/>
                </a:lnTo>
                <a:lnTo>
                  <a:pt x="40115" y="33007"/>
                </a:lnTo>
                <a:cubicBezTo>
                  <a:pt x="40141" y="33034"/>
                  <a:pt x="40187" y="33060"/>
                  <a:pt x="40265" y="33060"/>
                </a:cubicBezTo>
                <a:cubicBezTo>
                  <a:pt x="40297" y="33060"/>
                  <a:pt x="40335" y="33056"/>
                  <a:pt x="40379" y="33045"/>
                </a:cubicBezTo>
                <a:lnTo>
                  <a:pt x="40455" y="32931"/>
                </a:lnTo>
                <a:lnTo>
                  <a:pt x="40455" y="32780"/>
                </a:lnTo>
                <a:lnTo>
                  <a:pt x="40341" y="32667"/>
                </a:lnTo>
                <a:cubicBezTo>
                  <a:pt x="40314" y="32663"/>
                  <a:pt x="40289" y="32662"/>
                  <a:pt x="40265" y="32662"/>
                </a:cubicBezTo>
                <a:close/>
                <a:moveTo>
                  <a:pt x="52704" y="32704"/>
                </a:moveTo>
                <a:cubicBezTo>
                  <a:pt x="52591" y="32704"/>
                  <a:pt x="52515" y="32742"/>
                  <a:pt x="52440" y="32780"/>
                </a:cubicBezTo>
                <a:cubicBezTo>
                  <a:pt x="52402" y="32818"/>
                  <a:pt x="52364" y="32856"/>
                  <a:pt x="52364" y="32969"/>
                </a:cubicBezTo>
                <a:lnTo>
                  <a:pt x="52364" y="33007"/>
                </a:lnTo>
                <a:lnTo>
                  <a:pt x="52515" y="33120"/>
                </a:lnTo>
                <a:lnTo>
                  <a:pt x="52704" y="33120"/>
                </a:lnTo>
                <a:lnTo>
                  <a:pt x="52818" y="33007"/>
                </a:lnTo>
                <a:lnTo>
                  <a:pt x="52818" y="32818"/>
                </a:lnTo>
                <a:lnTo>
                  <a:pt x="52704" y="32704"/>
                </a:lnTo>
                <a:close/>
                <a:moveTo>
                  <a:pt x="24214" y="32755"/>
                </a:moveTo>
                <a:cubicBezTo>
                  <a:pt x="24089" y="32755"/>
                  <a:pt x="24037" y="32835"/>
                  <a:pt x="24008" y="32893"/>
                </a:cubicBezTo>
                <a:lnTo>
                  <a:pt x="24046" y="32893"/>
                </a:lnTo>
                <a:lnTo>
                  <a:pt x="23857" y="33007"/>
                </a:lnTo>
                <a:cubicBezTo>
                  <a:pt x="23857" y="33007"/>
                  <a:pt x="23857" y="33045"/>
                  <a:pt x="23857" y="33045"/>
                </a:cubicBezTo>
                <a:cubicBezTo>
                  <a:pt x="23857" y="33082"/>
                  <a:pt x="23895" y="33234"/>
                  <a:pt x="24046" y="33271"/>
                </a:cubicBezTo>
                <a:lnTo>
                  <a:pt x="24198" y="33158"/>
                </a:lnTo>
                <a:lnTo>
                  <a:pt x="24198" y="33158"/>
                </a:lnTo>
                <a:cubicBezTo>
                  <a:pt x="24198" y="33196"/>
                  <a:pt x="24160" y="33196"/>
                  <a:pt x="24160" y="33196"/>
                </a:cubicBezTo>
                <a:lnTo>
                  <a:pt x="24311" y="33196"/>
                </a:lnTo>
                <a:lnTo>
                  <a:pt x="24424" y="33082"/>
                </a:lnTo>
                <a:lnTo>
                  <a:pt x="24424" y="32893"/>
                </a:lnTo>
                <a:lnTo>
                  <a:pt x="24349" y="32780"/>
                </a:lnTo>
                <a:cubicBezTo>
                  <a:pt x="24296" y="32762"/>
                  <a:pt x="24251" y="32755"/>
                  <a:pt x="24214" y="32755"/>
                </a:cubicBezTo>
                <a:close/>
                <a:moveTo>
                  <a:pt x="20711" y="32614"/>
                </a:moveTo>
                <a:cubicBezTo>
                  <a:pt x="20667" y="32614"/>
                  <a:pt x="20619" y="32619"/>
                  <a:pt x="20568" y="32629"/>
                </a:cubicBezTo>
                <a:lnTo>
                  <a:pt x="20417" y="32742"/>
                </a:lnTo>
                <a:cubicBezTo>
                  <a:pt x="20417" y="32893"/>
                  <a:pt x="20455" y="33082"/>
                  <a:pt x="20606" y="33196"/>
                </a:cubicBezTo>
                <a:cubicBezTo>
                  <a:pt x="20689" y="33251"/>
                  <a:pt x="20792" y="33286"/>
                  <a:pt x="20916" y="33286"/>
                </a:cubicBezTo>
                <a:cubicBezTo>
                  <a:pt x="20961" y="33286"/>
                  <a:pt x="21009" y="33282"/>
                  <a:pt x="21059" y="33271"/>
                </a:cubicBezTo>
                <a:lnTo>
                  <a:pt x="21173" y="33158"/>
                </a:lnTo>
                <a:cubicBezTo>
                  <a:pt x="21173" y="32931"/>
                  <a:pt x="21135" y="32818"/>
                  <a:pt x="20984" y="32704"/>
                </a:cubicBezTo>
                <a:cubicBezTo>
                  <a:pt x="20929" y="32649"/>
                  <a:pt x="20833" y="32614"/>
                  <a:pt x="20711" y="32614"/>
                </a:cubicBezTo>
                <a:close/>
                <a:moveTo>
                  <a:pt x="78036" y="32969"/>
                </a:moveTo>
                <a:lnTo>
                  <a:pt x="77847" y="33082"/>
                </a:lnTo>
                <a:cubicBezTo>
                  <a:pt x="77847" y="33120"/>
                  <a:pt x="77847" y="33158"/>
                  <a:pt x="77809" y="33196"/>
                </a:cubicBezTo>
                <a:lnTo>
                  <a:pt x="77922" y="33385"/>
                </a:lnTo>
                <a:lnTo>
                  <a:pt x="78073" y="33385"/>
                </a:lnTo>
                <a:lnTo>
                  <a:pt x="78149" y="33309"/>
                </a:lnTo>
                <a:cubicBezTo>
                  <a:pt x="78187" y="33271"/>
                  <a:pt x="78225" y="33234"/>
                  <a:pt x="78225" y="33158"/>
                </a:cubicBezTo>
                <a:cubicBezTo>
                  <a:pt x="78225" y="33120"/>
                  <a:pt x="78225" y="33007"/>
                  <a:pt x="78036" y="32969"/>
                </a:cubicBezTo>
                <a:close/>
                <a:moveTo>
                  <a:pt x="55842" y="32969"/>
                </a:moveTo>
                <a:lnTo>
                  <a:pt x="55691" y="33045"/>
                </a:lnTo>
                <a:cubicBezTo>
                  <a:pt x="55691" y="33045"/>
                  <a:pt x="55691" y="33082"/>
                  <a:pt x="55653" y="33082"/>
                </a:cubicBezTo>
                <a:cubicBezTo>
                  <a:pt x="55616" y="33120"/>
                  <a:pt x="55578" y="33158"/>
                  <a:pt x="55578" y="33234"/>
                </a:cubicBezTo>
                <a:cubicBezTo>
                  <a:pt x="55578" y="33309"/>
                  <a:pt x="55616" y="33385"/>
                  <a:pt x="55767" y="33423"/>
                </a:cubicBezTo>
                <a:lnTo>
                  <a:pt x="55956" y="33347"/>
                </a:lnTo>
                <a:cubicBezTo>
                  <a:pt x="55994" y="33271"/>
                  <a:pt x="56032" y="33234"/>
                  <a:pt x="56032" y="33158"/>
                </a:cubicBezTo>
                <a:cubicBezTo>
                  <a:pt x="56032" y="33045"/>
                  <a:pt x="55956" y="32969"/>
                  <a:pt x="55842" y="32969"/>
                </a:cubicBezTo>
                <a:close/>
                <a:moveTo>
                  <a:pt x="76599" y="32856"/>
                </a:moveTo>
                <a:lnTo>
                  <a:pt x="76485" y="32969"/>
                </a:lnTo>
                <a:cubicBezTo>
                  <a:pt x="76485" y="33007"/>
                  <a:pt x="76485" y="33045"/>
                  <a:pt x="76485" y="33082"/>
                </a:cubicBezTo>
                <a:cubicBezTo>
                  <a:pt x="76485" y="33158"/>
                  <a:pt x="76485" y="33385"/>
                  <a:pt x="76674" y="33460"/>
                </a:cubicBezTo>
                <a:lnTo>
                  <a:pt x="76864" y="33385"/>
                </a:lnTo>
                <a:lnTo>
                  <a:pt x="76864" y="33385"/>
                </a:lnTo>
                <a:cubicBezTo>
                  <a:pt x="76864" y="33385"/>
                  <a:pt x="76826" y="33423"/>
                  <a:pt x="76826" y="33423"/>
                </a:cubicBezTo>
                <a:lnTo>
                  <a:pt x="76901" y="33423"/>
                </a:lnTo>
                <a:cubicBezTo>
                  <a:pt x="76977" y="33423"/>
                  <a:pt x="77242" y="33423"/>
                  <a:pt x="77242" y="33234"/>
                </a:cubicBezTo>
                <a:lnTo>
                  <a:pt x="77090" y="32969"/>
                </a:lnTo>
                <a:cubicBezTo>
                  <a:pt x="77053" y="32969"/>
                  <a:pt x="76977" y="32969"/>
                  <a:pt x="76939" y="32931"/>
                </a:cubicBezTo>
                <a:cubicBezTo>
                  <a:pt x="76864" y="32893"/>
                  <a:pt x="76750" y="32856"/>
                  <a:pt x="76599" y="32856"/>
                </a:cubicBezTo>
                <a:close/>
                <a:moveTo>
                  <a:pt x="41438" y="33196"/>
                </a:moveTo>
                <a:cubicBezTo>
                  <a:pt x="41287" y="33234"/>
                  <a:pt x="41211" y="33347"/>
                  <a:pt x="41173" y="33423"/>
                </a:cubicBezTo>
                <a:lnTo>
                  <a:pt x="41287" y="33574"/>
                </a:lnTo>
                <a:cubicBezTo>
                  <a:pt x="41551" y="33574"/>
                  <a:pt x="41665" y="33498"/>
                  <a:pt x="41702" y="33423"/>
                </a:cubicBezTo>
                <a:lnTo>
                  <a:pt x="41702" y="33271"/>
                </a:lnTo>
                <a:cubicBezTo>
                  <a:pt x="41627" y="33196"/>
                  <a:pt x="41551" y="33196"/>
                  <a:pt x="41438" y="33196"/>
                </a:cubicBezTo>
                <a:close/>
                <a:moveTo>
                  <a:pt x="13142" y="33256"/>
                </a:moveTo>
                <a:cubicBezTo>
                  <a:pt x="13111" y="33256"/>
                  <a:pt x="13077" y="33260"/>
                  <a:pt x="13044" y="33271"/>
                </a:cubicBezTo>
                <a:cubicBezTo>
                  <a:pt x="12969" y="33271"/>
                  <a:pt x="12931" y="33347"/>
                  <a:pt x="12893" y="33423"/>
                </a:cubicBezTo>
                <a:lnTo>
                  <a:pt x="13044" y="33574"/>
                </a:lnTo>
                <a:cubicBezTo>
                  <a:pt x="13044" y="33601"/>
                  <a:pt x="13082" y="33627"/>
                  <a:pt x="13144" y="33627"/>
                </a:cubicBezTo>
                <a:cubicBezTo>
                  <a:pt x="13170" y="33627"/>
                  <a:pt x="13200" y="33623"/>
                  <a:pt x="13233" y="33612"/>
                </a:cubicBezTo>
                <a:lnTo>
                  <a:pt x="13347" y="33498"/>
                </a:lnTo>
                <a:lnTo>
                  <a:pt x="13347" y="33423"/>
                </a:lnTo>
                <a:lnTo>
                  <a:pt x="13309" y="33309"/>
                </a:lnTo>
                <a:cubicBezTo>
                  <a:pt x="13282" y="33283"/>
                  <a:pt x="13218" y="33256"/>
                  <a:pt x="13142" y="33256"/>
                </a:cubicBezTo>
                <a:close/>
                <a:moveTo>
                  <a:pt x="59850" y="33082"/>
                </a:moveTo>
                <a:cubicBezTo>
                  <a:pt x="59585" y="33082"/>
                  <a:pt x="59472" y="33271"/>
                  <a:pt x="59472" y="33385"/>
                </a:cubicBezTo>
                <a:cubicBezTo>
                  <a:pt x="59472" y="33498"/>
                  <a:pt x="59548" y="33612"/>
                  <a:pt x="59661" y="33650"/>
                </a:cubicBezTo>
                <a:lnTo>
                  <a:pt x="59812" y="33574"/>
                </a:lnTo>
                <a:cubicBezTo>
                  <a:pt x="59868" y="33596"/>
                  <a:pt x="59913" y="33605"/>
                  <a:pt x="59951" y="33605"/>
                </a:cubicBezTo>
                <a:cubicBezTo>
                  <a:pt x="60042" y="33605"/>
                  <a:pt x="60088" y="33552"/>
                  <a:pt x="60115" y="33498"/>
                </a:cubicBezTo>
                <a:cubicBezTo>
                  <a:pt x="60115" y="33460"/>
                  <a:pt x="60115" y="33423"/>
                  <a:pt x="60115" y="33423"/>
                </a:cubicBezTo>
                <a:cubicBezTo>
                  <a:pt x="60115" y="33309"/>
                  <a:pt x="60039" y="33271"/>
                  <a:pt x="60001" y="33234"/>
                </a:cubicBezTo>
                <a:lnTo>
                  <a:pt x="59850" y="33082"/>
                </a:lnTo>
                <a:close/>
                <a:moveTo>
                  <a:pt x="57491" y="33341"/>
                </a:moveTo>
                <a:cubicBezTo>
                  <a:pt x="57264" y="33341"/>
                  <a:pt x="57204" y="33469"/>
                  <a:pt x="57204" y="33536"/>
                </a:cubicBezTo>
                <a:lnTo>
                  <a:pt x="57241" y="33650"/>
                </a:lnTo>
                <a:cubicBezTo>
                  <a:pt x="57286" y="33694"/>
                  <a:pt x="57343" y="33712"/>
                  <a:pt x="57406" y="33712"/>
                </a:cubicBezTo>
                <a:cubicBezTo>
                  <a:pt x="57450" y="33712"/>
                  <a:pt x="57497" y="33703"/>
                  <a:pt x="57544" y="33687"/>
                </a:cubicBezTo>
                <a:cubicBezTo>
                  <a:pt x="57657" y="33687"/>
                  <a:pt x="57695" y="33574"/>
                  <a:pt x="57695" y="33498"/>
                </a:cubicBezTo>
                <a:cubicBezTo>
                  <a:pt x="57695" y="33460"/>
                  <a:pt x="57695" y="33460"/>
                  <a:pt x="57695" y="33423"/>
                </a:cubicBezTo>
                <a:lnTo>
                  <a:pt x="57582" y="33347"/>
                </a:lnTo>
                <a:cubicBezTo>
                  <a:pt x="57549" y="33343"/>
                  <a:pt x="57519" y="33341"/>
                  <a:pt x="57491" y="33341"/>
                </a:cubicBezTo>
                <a:close/>
                <a:moveTo>
                  <a:pt x="379" y="33234"/>
                </a:moveTo>
                <a:lnTo>
                  <a:pt x="227" y="33347"/>
                </a:lnTo>
                <a:cubicBezTo>
                  <a:pt x="227" y="33460"/>
                  <a:pt x="265" y="33574"/>
                  <a:pt x="341" y="33687"/>
                </a:cubicBezTo>
                <a:lnTo>
                  <a:pt x="454" y="33725"/>
                </a:lnTo>
                <a:lnTo>
                  <a:pt x="606" y="33725"/>
                </a:lnTo>
                <a:lnTo>
                  <a:pt x="757" y="33650"/>
                </a:lnTo>
                <a:cubicBezTo>
                  <a:pt x="757" y="33612"/>
                  <a:pt x="757" y="33574"/>
                  <a:pt x="757" y="33536"/>
                </a:cubicBezTo>
                <a:cubicBezTo>
                  <a:pt x="757" y="33460"/>
                  <a:pt x="719" y="33234"/>
                  <a:pt x="379" y="33234"/>
                </a:cubicBezTo>
                <a:close/>
                <a:moveTo>
                  <a:pt x="64009" y="33385"/>
                </a:moveTo>
                <a:cubicBezTo>
                  <a:pt x="63858" y="33385"/>
                  <a:pt x="63744" y="33460"/>
                  <a:pt x="63706" y="33574"/>
                </a:cubicBezTo>
                <a:lnTo>
                  <a:pt x="63820" y="33725"/>
                </a:lnTo>
                <a:cubicBezTo>
                  <a:pt x="63858" y="33725"/>
                  <a:pt x="63858" y="33763"/>
                  <a:pt x="63933" y="33763"/>
                </a:cubicBezTo>
                <a:lnTo>
                  <a:pt x="64085" y="33650"/>
                </a:lnTo>
                <a:cubicBezTo>
                  <a:pt x="64122" y="33650"/>
                  <a:pt x="64160" y="33612"/>
                  <a:pt x="64160" y="33536"/>
                </a:cubicBezTo>
                <a:lnTo>
                  <a:pt x="64160" y="33498"/>
                </a:lnTo>
                <a:lnTo>
                  <a:pt x="64009" y="33385"/>
                </a:lnTo>
                <a:close/>
                <a:moveTo>
                  <a:pt x="48130" y="33385"/>
                </a:moveTo>
                <a:lnTo>
                  <a:pt x="48016" y="33498"/>
                </a:lnTo>
                <a:cubicBezTo>
                  <a:pt x="48016" y="33536"/>
                  <a:pt x="47979" y="33574"/>
                  <a:pt x="47979" y="33650"/>
                </a:cubicBezTo>
                <a:lnTo>
                  <a:pt x="47979" y="33687"/>
                </a:lnTo>
                <a:lnTo>
                  <a:pt x="48016" y="33763"/>
                </a:lnTo>
                <a:cubicBezTo>
                  <a:pt x="48054" y="33782"/>
                  <a:pt x="48101" y="33791"/>
                  <a:pt x="48144" y="33791"/>
                </a:cubicBezTo>
                <a:cubicBezTo>
                  <a:pt x="48186" y="33791"/>
                  <a:pt x="48224" y="33782"/>
                  <a:pt x="48243" y="33763"/>
                </a:cubicBezTo>
                <a:cubicBezTo>
                  <a:pt x="48319" y="33725"/>
                  <a:pt x="48394" y="33650"/>
                  <a:pt x="48394" y="33574"/>
                </a:cubicBezTo>
                <a:cubicBezTo>
                  <a:pt x="48394" y="33498"/>
                  <a:pt x="48357" y="33460"/>
                  <a:pt x="48281" y="33423"/>
                </a:cubicBezTo>
                <a:cubicBezTo>
                  <a:pt x="48243" y="33385"/>
                  <a:pt x="48205" y="33385"/>
                  <a:pt x="48130" y="33385"/>
                </a:cubicBezTo>
                <a:close/>
                <a:moveTo>
                  <a:pt x="16334" y="33612"/>
                </a:moveTo>
                <a:lnTo>
                  <a:pt x="16144" y="33763"/>
                </a:lnTo>
                <a:cubicBezTo>
                  <a:pt x="16144" y="33801"/>
                  <a:pt x="16144" y="33914"/>
                  <a:pt x="16258" y="33952"/>
                </a:cubicBezTo>
                <a:cubicBezTo>
                  <a:pt x="16296" y="33990"/>
                  <a:pt x="16334" y="33990"/>
                  <a:pt x="16447" y="33990"/>
                </a:cubicBezTo>
                <a:lnTo>
                  <a:pt x="16560" y="33876"/>
                </a:lnTo>
                <a:cubicBezTo>
                  <a:pt x="16560" y="33725"/>
                  <a:pt x="16485" y="33650"/>
                  <a:pt x="16334" y="33612"/>
                </a:cubicBezTo>
                <a:close/>
                <a:moveTo>
                  <a:pt x="82082" y="33634"/>
                </a:moveTo>
                <a:cubicBezTo>
                  <a:pt x="82018" y="33634"/>
                  <a:pt x="81945" y="33661"/>
                  <a:pt x="81892" y="33687"/>
                </a:cubicBezTo>
                <a:cubicBezTo>
                  <a:pt x="81816" y="33725"/>
                  <a:pt x="81779" y="33801"/>
                  <a:pt x="81779" y="33876"/>
                </a:cubicBezTo>
                <a:cubicBezTo>
                  <a:pt x="81779" y="33952"/>
                  <a:pt x="81854" y="34028"/>
                  <a:pt x="81968" y="34028"/>
                </a:cubicBezTo>
                <a:lnTo>
                  <a:pt x="82119" y="33914"/>
                </a:lnTo>
                <a:lnTo>
                  <a:pt x="82119" y="33914"/>
                </a:lnTo>
                <a:cubicBezTo>
                  <a:pt x="82119" y="33952"/>
                  <a:pt x="82081" y="33952"/>
                  <a:pt x="82081" y="33952"/>
                </a:cubicBezTo>
                <a:cubicBezTo>
                  <a:pt x="82119" y="33952"/>
                  <a:pt x="82232" y="33914"/>
                  <a:pt x="82232" y="33801"/>
                </a:cubicBezTo>
                <a:cubicBezTo>
                  <a:pt x="82232" y="33763"/>
                  <a:pt x="82232" y="33763"/>
                  <a:pt x="82232" y="33725"/>
                </a:cubicBezTo>
                <a:lnTo>
                  <a:pt x="82157" y="33650"/>
                </a:lnTo>
                <a:cubicBezTo>
                  <a:pt x="82134" y="33638"/>
                  <a:pt x="82109" y="33634"/>
                  <a:pt x="82082" y="33634"/>
                </a:cubicBezTo>
                <a:close/>
                <a:moveTo>
                  <a:pt x="80531" y="33839"/>
                </a:moveTo>
                <a:lnTo>
                  <a:pt x="80342" y="33914"/>
                </a:lnTo>
                <a:lnTo>
                  <a:pt x="80342" y="34065"/>
                </a:lnTo>
                <a:lnTo>
                  <a:pt x="80455" y="34179"/>
                </a:lnTo>
                <a:cubicBezTo>
                  <a:pt x="80606" y="34179"/>
                  <a:pt x="80720" y="34141"/>
                  <a:pt x="80796" y="34028"/>
                </a:cubicBezTo>
                <a:lnTo>
                  <a:pt x="80644" y="33839"/>
                </a:lnTo>
                <a:close/>
                <a:moveTo>
                  <a:pt x="54292" y="33914"/>
                </a:moveTo>
                <a:cubicBezTo>
                  <a:pt x="54292" y="33952"/>
                  <a:pt x="54255" y="33952"/>
                  <a:pt x="54217" y="33952"/>
                </a:cubicBezTo>
                <a:cubicBezTo>
                  <a:pt x="54141" y="33990"/>
                  <a:pt x="53952" y="34065"/>
                  <a:pt x="53952" y="34217"/>
                </a:cubicBezTo>
                <a:lnTo>
                  <a:pt x="54066" y="34330"/>
                </a:lnTo>
                <a:cubicBezTo>
                  <a:pt x="54113" y="34346"/>
                  <a:pt x="54166" y="34355"/>
                  <a:pt x="54221" y="34355"/>
                </a:cubicBezTo>
                <a:cubicBezTo>
                  <a:pt x="54298" y="34355"/>
                  <a:pt x="54377" y="34337"/>
                  <a:pt x="54444" y="34292"/>
                </a:cubicBezTo>
                <a:cubicBezTo>
                  <a:pt x="54481" y="34254"/>
                  <a:pt x="54519" y="34179"/>
                  <a:pt x="54519" y="34103"/>
                </a:cubicBezTo>
                <a:cubicBezTo>
                  <a:pt x="54519" y="34065"/>
                  <a:pt x="54519" y="34028"/>
                  <a:pt x="54519" y="33990"/>
                </a:cubicBezTo>
                <a:lnTo>
                  <a:pt x="54292" y="33914"/>
                </a:lnTo>
                <a:close/>
                <a:moveTo>
                  <a:pt x="39953" y="34201"/>
                </a:moveTo>
                <a:cubicBezTo>
                  <a:pt x="39932" y="34201"/>
                  <a:pt x="39910" y="34206"/>
                  <a:pt x="39888" y="34217"/>
                </a:cubicBezTo>
                <a:lnTo>
                  <a:pt x="39774" y="34330"/>
                </a:lnTo>
                <a:cubicBezTo>
                  <a:pt x="39736" y="34519"/>
                  <a:pt x="39850" y="34633"/>
                  <a:pt x="40001" y="34670"/>
                </a:cubicBezTo>
                <a:lnTo>
                  <a:pt x="40152" y="34519"/>
                </a:lnTo>
                <a:cubicBezTo>
                  <a:pt x="40152" y="34481"/>
                  <a:pt x="40152" y="34481"/>
                  <a:pt x="40152" y="34481"/>
                </a:cubicBezTo>
                <a:cubicBezTo>
                  <a:pt x="40152" y="34443"/>
                  <a:pt x="40190" y="34443"/>
                  <a:pt x="40190" y="34406"/>
                </a:cubicBezTo>
                <a:cubicBezTo>
                  <a:pt x="40190" y="34368"/>
                  <a:pt x="40190" y="34292"/>
                  <a:pt x="40077" y="34254"/>
                </a:cubicBezTo>
                <a:cubicBezTo>
                  <a:pt x="40050" y="34228"/>
                  <a:pt x="40004" y="34201"/>
                  <a:pt x="39953" y="34201"/>
                </a:cubicBezTo>
                <a:close/>
                <a:moveTo>
                  <a:pt x="17685" y="34310"/>
                </a:moveTo>
                <a:cubicBezTo>
                  <a:pt x="17651" y="34310"/>
                  <a:pt x="17616" y="34318"/>
                  <a:pt x="17581" y="34330"/>
                </a:cubicBezTo>
                <a:lnTo>
                  <a:pt x="17468" y="34443"/>
                </a:lnTo>
                <a:cubicBezTo>
                  <a:pt x="17468" y="34595"/>
                  <a:pt x="17695" y="34746"/>
                  <a:pt x="17808" y="34746"/>
                </a:cubicBezTo>
                <a:cubicBezTo>
                  <a:pt x="17921" y="34746"/>
                  <a:pt x="17997" y="34670"/>
                  <a:pt x="17997" y="34595"/>
                </a:cubicBezTo>
                <a:lnTo>
                  <a:pt x="17846" y="34481"/>
                </a:lnTo>
                <a:lnTo>
                  <a:pt x="17884" y="34481"/>
                </a:lnTo>
                <a:cubicBezTo>
                  <a:pt x="17831" y="34351"/>
                  <a:pt x="17761" y="34310"/>
                  <a:pt x="17685" y="34310"/>
                </a:cubicBezTo>
                <a:close/>
                <a:moveTo>
                  <a:pt x="20215" y="34230"/>
                </a:moveTo>
                <a:cubicBezTo>
                  <a:pt x="20170" y="34230"/>
                  <a:pt x="20123" y="34239"/>
                  <a:pt x="20076" y="34254"/>
                </a:cubicBezTo>
                <a:cubicBezTo>
                  <a:pt x="19850" y="34330"/>
                  <a:pt x="19774" y="34595"/>
                  <a:pt x="19925" y="34746"/>
                </a:cubicBezTo>
                <a:lnTo>
                  <a:pt x="20039" y="34746"/>
                </a:lnTo>
                <a:cubicBezTo>
                  <a:pt x="20266" y="34746"/>
                  <a:pt x="20417" y="34633"/>
                  <a:pt x="20417" y="34406"/>
                </a:cubicBezTo>
                <a:cubicBezTo>
                  <a:pt x="20417" y="34406"/>
                  <a:pt x="20417" y="34406"/>
                  <a:pt x="20417" y="34368"/>
                </a:cubicBezTo>
                <a:lnTo>
                  <a:pt x="20379" y="34292"/>
                </a:lnTo>
                <a:cubicBezTo>
                  <a:pt x="20335" y="34248"/>
                  <a:pt x="20277" y="34230"/>
                  <a:pt x="20215" y="34230"/>
                </a:cubicBezTo>
                <a:close/>
                <a:moveTo>
                  <a:pt x="18355" y="34358"/>
                </a:moveTo>
                <a:cubicBezTo>
                  <a:pt x="18321" y="34358"/>
                  <a:pt x="18289" y="34361"/>
                  <a:pt x="18262" y="34368"/>
                </a:cubicBezTo>
                <a:cubicBezTo>
                  <a:pt x="18186" y="34406"/>
                  <a:pt x="18110" y="34519"/>
                  <a:pt x="18148" y="34633"/>
                </a:cubicBezTo>
                <a:lnTo>
                  <a:pt x="18186" y="34670"/>
                </a:lnTo>
                <a:cubicBezTo>
                  <a:pt x="18241" y="34726"/>
                  <a:pt x="18378" y="34761"/>
                  <a:pt x="18491" y="34761"/>
                </a:cubicBezTo>
                <a:cubicBezTo>
                  <a:pt x="18533" y="34761"/>
                  <a:pt x="18572" y="34756"/>
                  <a:pt x="18602" y="34746"/>
                </a:cubicBezTo>
                <a:cubicBezTo>
                  <a:pt x="18715" y="34708"/>
                  <a:pt x="18791" y="34633"/>
                  <a:pt x="18791" y="34557"/>
                </a:cubicBezTo>
                <a:lnTo>
                  <a:pt x="18753" y="34481"/>
                </a:lnTo>
                <a:cubicBezTo>
                  <a:pt x="18691" y="34420"/>
                  <a:pt x="18504" y="34358"/>
                  <a:pt x="18355" y="34358"/>
                </a:cubicBezTo>
                <a:close/>
                <a:moveTo>
                  <a:pt x="47205" y="34816"/>
                </a:moveTo>
                <a:lnTo>
                  <a:pt x="47185" y="34822"/>
                </a:lnTo>
                <a:cubicBezTo>
                  <a:pt x="47193" y="34822"/>
                  <a:pt x="47200" y="34820"/>
                  <a:pt x="47205" y="34816"/>
                </a:cubicBezTo>
                <a:close/>
                <a:moveTo>
                  <a:pt x="19207" y="34481"/>
                </a:moveTo>
                <a:cubicBezTo>
                  <a:pt x="19093" y="34481"/>
                  <a:pt x="19018" y="34481"/>
                  <a:pt x="18980" y="34519"/>
                </a:cubicBezTo>
                <a:cubicBezTo>
                  <a:pt x="18942" y="34557"/>
                  <a:pt x="18904" y="34633"/>
                  <a:pt x="18942" y="34784"/>
                </a:cubicBezTo>
                <a:lnTo>
                  <a:pt x="19056" y="34859"/>
                </a:lnTo>
                <a:lnTo>
                  <a:pt x="19169" y="34859"/>
                </a:lnTo>
                <a:lnTo>
                  <a:pt x="19320" y="34746"/>
                </a:lnTo>
                <a:lnTo>
                  <a:pt x="19320" y="34595"/>
                </a:lnTo>
                <a:lnTo>
                  <a:pt x="19207" y="34481"/>
                </a:lnTo>
                <a:close/>
                <a:moveTo>
                  <a:pt x="46958" y="33952"/>
                </a:moveTo>
                <a:cubicBezTo>
                  <a:pt x="46920" y="33990"/>
                  <a:pt x="46882" y="34028"/>
                  <a:pt x="46844" y="34103"/>
                </a:cubicBezTo>
                <a:cubicBezTo>
                  <a:pt x="46806" y="34103"/>
                  <a:pt x="46769" y="34179"/>
                  <a:pt x="46769" y="34179"/>
                </a:cubicBezTo>
                <a:lnTo>
                  <a:pt x="46580" y="34254"/>
                </a:lnTo>
                <a:cubicBezTo>
                  <a:pt x="46580" y="34406"/>
                  <a:pt x="46580" y="34481"/>
                  <a:pt x="46617" y="34557"/>
                </a:cubicBezTo>
                <a:cubicBezTo>
                  <a:pt x="46655" y="34595"/>
                  <a:pt x="46655" y="34633"/>
                  <a:pt x="46655" y="34708"/>
                </a:cubicBezTo>
                <a:lnTo>
                  <a:pt x="46731" y="34859"/>
                </a:lnTo>
                <a:cubicBezTo>
                  <a:pt x="46806" y="34897"/>
                  <a:pt x="46882" y="34897"/>
                  <a:pt x="46920" y="34897"/>
                </a:cubicBezTo>
                <a:lnTo>
                  <a:pt x="47033" y="34897"/>
                </a:lnTo>
                <a:lnTo>
                  <a:pt x="47147" y="34822"/>
                </a:lnTo>
                <a:lnTo>
                  <a:pt x="47109" y="34822"/>
                </a:lnTo>
                <a:lnTo>
                  <a:pt x="47222" y="34784"/>
                </a:lnTo>
                <a:lnTo>
                  <a:pt x="47222" y="34784"/>
                </a:lnTo>
                <a:cubicBezTo>
                  <a:pt x="47222" y="34784"/>
                  <a:pt x="47222" y="34806"/>
                  <a:pt x="47205" y="34816"/>
                </a:cubicBezTo>
                <a:lnTo>
                  <a:pt x="47205" y="34816"/>
                </a:lnTo>
                <a:lnTo>
                  <a:pt x="47336" y="34784"/>
                </a:lnTo>
                <a:cubicBezTo>
                  <a:pt x="47374" y="34708"/>
                  <a:pt x="47374" y="34595"/>
                  <a:pt x="47374" y="34519"/>
                </a:cubicBezTo>
                <a:cubicBezTo>
                  <a:pt x="47411" y="34406"/>
                  <a:pt x="47411" y="34292"/>
                  <a:pt x="47449" y="34217"/>
                </a:cubicBezTo>
                <a:lnTo>
                  <a:pt x="47374" y="34141"/>
                </a:lnTo>
                <a:cubicBezTo>
                  <a:pt x="47374" y="34141"/>
                  <a:pt x="47411" y="34103"/>
                  <a:pt x="47411" y="34103"/>
                </a:cubicBezTo>
                <a:cubicBezTo>
                  <a:pt x="47411" y="34028"/>
                  <a:pt x="47374" y="33952"/>
                  <a:pt x="47222" y="33952"/>
                </a:cubicBezTo>
                <a:lnTo>
                  <a:pt x="47185" y="33990"/>
                </a:lnTo>
                <a:cubicBezTo>
                  <a:pt x="47147" y="33952"/>
                  <a:pt x="47071" y="33952"/>
                  <a:pt x="46958" y="33952"/>
                </a:cubicBezTo>
                <a:close/>
                <a:moveTo>
                  <a:pt x="81022" y="34676"/>
                </a:moveTo>
                <a:cubicBezTo>
                  <a:pt x="80983" y="34676"/>
                  <a:pt x="80944" y="34685"/>
                  <a:pt x="80909" y="34708"/>
                </a:cubicBezTo>
                <a:cubicBezTo>
                  <a:pt x="80871" y="34708"/>
                  <a:pt x="80833" y="34746"/>
                  <a:pt x="80796" y="34859"/>
                </a:cubicBezTo>
                <a:lnTo>
                  <a:pt x="80909" y="34973"/>
                </a:lnTo>
                <a:cubicBezTo>
                  <a:pt x="80962" y="35000"/>
                  <a:pt x="81035" y="35026"/>
                  <a:pt x="81113" y="35026"/>
                </a:cubicBezTo>
                <a:cubicBezTo>
                  <a:pt x="81145" y="35026"/>
                  <a:pt x="81178" y="35022"/>
                  <a:pt x="81211" y="35011"/>
                </a:cubicBezTo>
                <a:cubicBezTo>
                  <a:pt x="81249" y="34973"/>
                  <a:pt x="81325" y="34935"/>
                  <a:pt x="81325" y="34859"/>
                </a:cubicBezTo>
                <a:lnTo>
                  <a:pt x="81249" y="34746"/>
                </a:lnTo>
                <a:cubicBezTo>
                  <a:pt x="81197" y="34720"/>
                  <a:pt x="81109" y="34676"/>
                  <a:pt x="81022" y="34676"/>
                </a:cubicBezTo>
                <a:close/>
                <a:moveTo>
                  <a:pt x="2080" y="34670"/>
                </a:moveTo>
                <a:cubicBezTo>
                  <a:pt x="1778" y="34746"/>
                  <a:pt x="1626" y="34935"/>
                  <a:pt x="1778" y="35162"/>
                </a:cubicBezTo>
                <a:lnTo>
                  <a:pt x="1853" y="35237"/>
                </a:lnTo>
                <a:cubicBezTo>
                  <a:pt x="2004" y="35237"/>
                  <a:pt x="2080" y="35200"/>
                  <a:pt x="2156" y="35200"/>
                </a:cubicBezTo>
                <a:cubicBezTo>
                  <a:pt x="2156" y="35162"/>
                  <a:pt x="2193" y="35162"/>
                  <a:pt x="2231" y="35162"/>
                </a:cubicBezTo>
                <a:lnTo>
                  <a:pt x="2383" y="35048"/>
                </a:lnTo>
                <a:cubicBezTo>
                  <a:pt x="2383" y="34935"/>
                  <a:pt x="2345" y="34859"/>
                  <a:pt x="2307" y="34822"/>
                </a:cubicBezTo>
                <a:cubicBezTo>
                  <a:pt x="2269" y="34822"/>
                  <a:pt x="2269" y="34784"/>
                  <a:pt x="2269" y="34784"/>
                </a:cubicBezTo>
                <a:lnTo>
                  <a:pt x="2080" y="34670"/>
                </a:lnTo>
                <a:close/>
                <a:moveTo>
                  <a:pt x="32024" y="34822"/>
                </a:moveTo>
                <a:lnTo>
                  <a:pt x="31872" y="34973"/>
                </a:lnTo>
                <a:cubicBezTo>
                  <a:pt x="31872" y="35048"/>
                  <a:pt x="31948" y="35124"/>
                  <a:pt x="31948" y="35162"/>
                </a:cubicBezTo>
                <a:lnTo>
                  <a:pt x="32061" y="35237"/>
                </a:lnTo>
                <a:lnTo>
                  <a:pt x="32213" y="35237"/>
                </a:lnTo>
                <a:lnTo>
                  <a:pt x="32326" y="35086"/>
                </a:lnTo>
                <a:cubicBezTo>
                  <a:pt x="32326" y="35086"/>
                  <a:pt x="32364" y="35048"/>
                  <a:pt x="32364" y="35011"/>
                </a:cubicBezTo>
                <a:lnTo>
                  <a:pt x="32251" y="34822"/>
                </a:lnTo>
                <a:close/>
                <a:moveTo>
                  <a:pt x="76788" y="34822"/>
                </a:moveTo>
                <a:lnTo>
                  <a:pt x="76674" y="34935"/>
                </a:lnTo>
                <a:cubicBezTo>
                  <a:pt x="76637" y="35124"/>
                  <a:pt x="76712" y="35237"/>
                  <a:pt x="76901" y="35275"/>
                </a:cubicBezTo>
                <a:lnTo>
                  <a:pt x="77053" y="35200"/>
                </a:lnTo>
                <a:cubicBezTo>
                  <a:pt x="77053" y="35162"/>
                  <a:pt x="77053" y="35162"/>
                  <a:pt x="77053" y="35162"/>
                </a:cubicBezTo>
                <a:cubicBezTo>
                  <a:pt x="77090" y="35124"/>
                  <a:pt x="77128" y="35086"/>
                  <a:pt x="77128" y="35011"/>
                </a:cubicBezTo>
                <a:cubicBezTo>
                  <a:pt x="77128" y="34973"/>
                  <a:pt x="77128" y="34935"/>
                  <a:pt x="77090" y="34935"/>
                </a:cubicBezTo>
                <a:lnTo>
                  <a:pt x="76977" y="34822"/>
                </a:lnTo>
                <a:close/>
                <a:moveTo>
                  <a:pt x="11192" y="35048"/>
                </a:moveTo>
                <a:cubicBezTo>
                  <a:pt x="11078" y="35048"/>
                  <a:pt x="11003" y="35048"/>
                  <a:pt x="10927" y="35086"/>
                </a:cubicBezTo>
                <a:cubicBezTo>
                  <a:pt x="10889" y="35124"/>
                  <a:pt x="10851" y="35200"/>
                  <a:pt x="10851" y="35275"/>
                </a:cubicBezTo>
                <a:lnTo>
                  <a:pt x="10851" y="35313"/>
                </a:lnTo>
                <a:lnTo>
                  <a:pt x="11003" y="35426"/>
                </a:lnTo>
                <a:lnTo>
                  <a:pt x="11154" y="35426"/>
                </a:lnTo>
                <a:lnTo>
                  <a:pt x="11305" y="35313"/>
                </a:lnTo>
                <a:lnTo>
                  <a:pt x="11305" y="35162"/>
                </a:lnTo>
                <a:lnTo>
                  <a:pt x="11192" y="35048"/>
                </a:lnTo>
                <a:close/>
                <a:moveTo>
                  <a:pt x="1587" y="35145"/>
                </a:moveTo>
                <a:cubicBezTo>
                  <a:pt x="1563" y="35145"/>
                  <a:pt x="1538" y="35149"/>
                  <a:pt x="1513" y="35162"/>
                </a:cubicBezTo>
                <a:lnTo>
                  <a:pt x="1400" y="35275"/>
                </a:lnTo>
                <a:lnTo>
                  <a:pt x="1400" y="35351"/>
                </a:lnTo>
                <a:lnTo>
                  <a:pt x="1513" y="35502"/>
                </a:lnTo>
                <a:cubicBezTo>
                  <a:pt x="1513" y="35502"/>
                  <a:pt x="1551" y="35540"/>
                  <a:pt x="1626" y="35540"/>
                </a:cubicBezTo>
                <a:lnTo>
                  <a:pt x="1778" y="35389"/>
                </a:lnTo>
                <a:cubicBezTo>
                  <a:pt x="1778" y="35313"/>
                  <a:pt x="1778" y="35237"/>
                  <a:pt x="1702" y="35162"/>
                </a:cubicBezTo>
                <a:cubicBezTo>
                  <a:pt x="1677" y="35162"/>
                  <a:pt x="1635" y="35145"/>
                  <a:pt x="1587" y="35145"/>
                </a:cubicBezTo>
                <a:close/>
                <a:moveTo>
                  <a:pt x="85106" y="35200"/>
                </a:moveTo>
                <a:lnTo>
                  <a:pt x="84954" y="35313"/>
                </a:lnTo>
                <a:lnTo>
                  <a:pt x="84954" y="35426"/>
                </a:lnTo>
                <a:lnTo>
                  <a:pt x="85106" y="35540"/>
                </a:lnTo>
                <a:cubicBezTo>
                  <a:pt x="85132" y="35567"/>
                  <a:pt x="85178" y="35593"/>
                  <a:pt x="85229" y="35593"/>
                </a:cubicBezTo>
                <a:cubicBezTo>
                  <a:pt x="85250" y="35593"/>
                  <a:pt x="85272" y="35589"/>
                  <a:pt x="85295" y="35578"/>
                </a:cubicBezTo>
                <a:lnTo>
                  <a:pt x="85408" y="35464"/>
                </a:lnTo>
                <a:lnTo>
                  <a:pt x="85408" y="35313"/>
                </a:lnTo>
                <a:lnTo>
                  <a:pt x="85295" y="35200"/>
                </a:lnTo>
                <a:close/>
                <a:moveTo>
                  <a:pt x="75895" y="35033"/>
                </a:moveTo>
                <a:cubicBezTo>
                  <a:pt x="75817" y="35033"/>
                  <a:pt x="75745" y="35059"/>
                  <a:pt x="75691" y="35086"/>
                </a:cubicBezTo>
                <a:cubicBezTo>
                  <a:pt x="75578" y="35162"/>
                  <a:pt x="75578" y="35275"/>
                  <a:pt x="75540" y="35351"/>
                </a:cubicBezTo>
                <a:cubicBezTo>
                  <a:pt x="75540" y="35389"/>
                  <a:pt x="75540" y="35464"/>
                  <a:pt x="75540" y="35464"/>
                </a:cubicBezTo>
                <a:lnTo>
                  <a:pt x="75578" y="35616"/>
                </a:lnTo>
                <a:cubicBezTo>
                  <a:pt x="75622" y="35660"/>
                  <a:pt x="75693" y="35678"/>
                  <a:pt x="75758" y="35678"/>
                </a:cubicBezTo>
                <a:cubicBezTo>
                  <a:pt x="75805" y="35678"/>
                  <a:pt x="75849" y="35669"/>
                  <a:pt x="75881" y="35653"/>
                </a:cubicBezTo>
                <a:cubicBezTo>
                  <a:pt x="76032" y="35578"/>
                  <a:pt x="76145" y="35426"/>
                  <a:pt x="76145" y="35275"/>
                </a:cubicBezTo>
                <a:cubicBezTo>
                  <a:pt x="76145" y="35200"/>
                  <a:pt x="76107" y="35162"/>
                  <a:pt x="76070" y="35086"/>
                </a:cubicBezTo>
                <a:lnTo>
                  <a:pt x="75994" y="35048"/>
                </a:lnTo>
                <a:cubicBezTo>
                  <a:pt x="75961" y="35037"/>
                  <a:pt x="75928" y="35033"/>
                  <a:pt x="75895" y="35033"/>
                </a:cubicBezTo>
                <a:close/>
                <a:moveTo>
                  <a:pt x="77960" y="35048"/>
                </a:moveTo>
                <a:lnTo>
                  <a:pt x="77809" y="35162"/>
                </a:lnTo>
                <a:lnTo>
                  <a:pt x="77809" y="35464"/>
                </a:lnTo>
                <a:cubicBezTo>
                  <a:pt x="77733" y="35464"/>
                  <a:pt x="77657" y="35502"/>
                  <a:pt x="77620" y="35578"/>
                </a:cubicBezTo>
                <a:lnTo>
                  <a:pt x="77771" y="35729"/>
                </a:lnTo>
                <a:lnTo>
                  <a:pt x="77695" y="35729"/>
                </a:lnTo>
                <a:cubicBezTo>
                  <a:pt x="77695" y="35767"/>
                  <a:pt x="77733" y="35880"/>
                  <a:pt x="77847" y="35880"/>
                </a:cubicBezTo>
                <a:lnTo>
                  <a:pt x="77922" y="35880"/>
                </a:lnTo>
                <a:cubicBezTo>
                  <a:pt x="77998" y="35880"/>
                  <a:pt x="78073" y="35805"/>
                  <a:pt x="78073" y="35729"/>
                </a:cubicBezTo>
                <a:cubicBezTo>
                  <a:pt x="78073" y="35653"/>
                  <a:pt x="78036" y="35616"/>
                  <a:pt x="78036" y="35578"/>
                </a:cubicBezTo>
                <a:cubicBezTo>
                  <a:pt x="78111" y="35578"/>
                  <a:pt x="78225" y="35540"/>
                  <a:pt x="78300" y="35426"/>
                </a:cubicBezTo>
                <a:lnTo>
                  <a:pt x="78225" y="35275"/>
                </a:lnTo>
                <a:cubicBezTo>
                  <a:pt x="78225" y="35275"/>
                  <a:pt x="78225" y="35237"/>
                  <a:pt x="78187" y="35200"/>
                </a:cubicBezTo>
                <a:cubicBezTo>
                  <a:pt x="78149" y="35162"/>
                  <a:pt x="78111" y="35048"/>
                  <a:pt x="77960" y="35048"/>
                </a:cubicBezTo>
                <a:close/>
                <a:moveTo>
                  <a:pt x="83549" y="35269"/>
                </a:moveTo>
                <a:cubicBezTo>
                  <a:pt x="83509" y="35269"/>
                  <a:pt x="83472" y="35275"/>
                  <a:pt x="83442" y="35275"/>
                </a:cubicBezTo>
                <a:lnTo>
                  <a:pt x="83215" y="35313"/>
                </a:lnTo>
                <a:cubicBezTo>
                  <a:pt x="83215" y="35351"/>
                  <a:pt x="83215" y="35389"/>
                  <a:pt x="83177" y="35426"/>
                </a:cubicBezTo>
                <a:cubicBezTo>
                  <a:pt x="83140" y="35502"/>
                  <a:pt x="83102" y="35616"/>
                  <a:pt x="83102" y="35805"/>
                </a:cubicBezTo>
                <a:lnTo>
                  <a:pt x="83291" y="35918"/>
                </a:lnTo>
                <a:cubicBezTo>
                  <a:pt x="83316" y="35918"/>
                  <a:pt x="83341" y="35935"/>
                  <a:pt x="83378" y="35935"/>
                </a:cubicBezTo>
                <a:cubicBezTo>
                  <a:pt x="83396" y="35935"/>
                  <a:pt x="83417" y="35931"/>
                  <a:pt x="83442" y="35918"/>
                </a:cubicBezTo>
                <a:cubicBezTo>
                  <a:pt x="83518" y="35880"/>
                  <a:pt x="83518" y="35880"/>
                  <a:pt x="83555" y="35805"/>
                </a:cubicBezTo>
                <a:cubicBezTo>
                  <a:pt x="83669" y="35767"/>
                  <a:pt x="83820" y="35691"/>
                  <a:pt x="83820" y="35502"/>
                </a:cubicBezTo>
                <a:cubicBezTo>
                  <a:pt x="83820" y="35464"/>
                  <a:pt x="83820" y="35426"/>
                  <a:pt x="83782" y="35389"/>
                </a:cubicBezTo>
                <a:lnTo>
                  <a:pt x="83745" y="35351"/>
                </a:lnTo>
                <a:cubicBezTo>
                  <a:pt x="83676" y="35283"/>
                  <a:pt x="83608" y="35269"/>
                  <a:pt x="83549" y="35269"/>
                </a:cubicBezTo>
                <a:close/>
                <a:moveTo>
                  <a:pt x="35578" y="35540"/>
                </a:moveTo>
                <a:lnTo>
                  <a:pt x="35389" y="35616"/>
                </a:lnTo>
                <a:lnTo>
                  <a:pt x="35351" y="35616"/>
                </a:lnTo>
                <a:cubicBezTo>
                  <a:pt x="35351" y="35691"/>
                  <a:pt x="35275" y="35767"/>
                  <a:pt x="35313" y="35842"/>
                </a:cubicBezTo>
                <a:lnTo>
                  <a:pt x="35464" y="35956"/>
                </a:lnTo>
                <a:lnTo>
                  <a:pt x="35691" y="35956"/>
                </a:lnTo>
                <a:lnTo>
                  <a:pt x="35842" y="35842"/>
                </a:lnTo>
                <a:lnTo>
                  <a:pt x="35842" y="35805"/>
                </a:lnTo>
                <a:cubicBezTo>
                  <a:pt x="35842" y="35653"/>
                  <a:pt x="35691" y="35578"/>
                  <a:pt x="35578" y="35540"/>
                </a:cubicBezTo>
                <a:close/>
                <a:moveTo>
                  <a:pt x="34141" y="35540"/>
                </a:moveTo>
                <a:lnTo>
                  <a:pt x="33914" y="35616"/>
                </a:lnTo>
                <a:cubicBezTo>
                  <a:pt x="33876" y="35653"/>
                  <a:pt x="33763" y="35729"/>
                  <a:pt x="33801" y="35880"/>
                </a:cubicBezTo>
                <a:lnTo>
                  <a:pt x="33838" y="35918"/>
                </a:lnTo>
                <a:cubicBezTo>
                  <a:pt x="33921" y="35973"/>
                  <a:pt x="34025" y="36008"/>
                  <a:pt x="34119" y="36008"/>
                </a:cubicBezTo>
                <a:cubicBezTo>
                  <a:pt x="34153" y="36008"/>
                  <a:pt x="34186" y="36004"/>
                  <a:pt x="34217" y="35994"/>
                </a:cubicBezTo>
                <a:cubicBezTo>
                  <a:pt x="34330" y="35956"/>
                  <a:pt x="34406" y="35880"/>
                  <a:pt x="34406" y="35767"/>
                </a:cubicBezTo>
                <a:cubicBezTo>
                  <a:pt x="34406" y="35729"/>
                  <a:pt x="34406" y="35729"/>
                  <a:pt x="34368" y="35691"/>
                </a:cubicBezTo>
                <a:lnTo>
                  <a:pt x="34217" y="35616"/>
                </a:lnTo>
                <a:cubicBezTo>
                  <a:pt x="34217" y="35578"/>
                  <a:pt x="34179" y="35540"/>
                  <a:pt x="34141" y="35540"/>
                </a:cubicBezTo>
                <a:close/>
                <a:moveTo>
                  <a:pt x="48848" y="35729"/>
                </a:moveTo>
                <a:lnTo>
                  <a:pt x="48583" y="35805"/>
                </a:lnTo>
                <a:cubicBezTo>
                  <a:pt x="48583" y="35805"/>
                  <a:pt x="48546" y="35842"/>
                  <a:pt x="48546" y="35880"/>
                </a:cubicBezTo>
                <a:cubicBezTo>
                  <a:pt x="48508" y="35918"/>
                  <a:pt x="48470" y="35956"/>
                  <a:pt x="48470" y="35994"/>
                </a:cubicBezTo>
                <a:cubicBezTo>
                  <a:pt x="48470" y="36031"/>
                  <a:pt x="48470" y="36107"/>
                  <a:pt x="48621" y="36145"/>
                </a:cubicBezTo>
                <a:lnTo>
                  <a:pt x="48772" y="36031"/>
                </a:lnTo>
                <a:cubicBezTo>
                  <a:pt x="48772" y="36031"/>
                  <a:pt x="48772" y="36069"/>
                  <a:pt x="48772" y="36069"/>
                </a:cubicBezTo>
                <a:cubicBezTo>
                  <a:pt x="48735" y="36107"/>
                  <a:pt x="48735" y="36107"/>
                  <a:pt x="48697" y="36107"/>
                </a:cubicBezTo>
                <a:cubicBezTo>
                  <a:pt x="48735" y="36107"/>
                  <a:pt x="48772" y="36107"/>
                  <a:pt x="48810" y="36145"/>
                </a:cubicBezTo>
                <a:lnTo>
                  <a:pt x="48848" y="36145"/>
                </a:lnTo>
                <a:lnTo>
                  <a:pt x="49037" y="36069"/>
                </a:lnTo>
                <a:cubicBezTo>
                  <a:pt x="49037" y="36031"/>
                  <a:pt x="49037" y="35994"/>
                  <a:pt x="49037" y="35994"/>
                </a:cubicBezTo>
                <a:cubicBezTo>
                  <a:pt x="49037" y="35842"/>
                  <a:pt x="48924" y="35805"/>
                  <a:pt x="48886" y="35767"/>
                </a:cubicBezTo>
                <a:cubicBezTo>
                  <a:pt x="48848" y="35729"/>
                  <a:pt x="48848" y="35729"/>
                  <a:pt x="48848" y="35729"/>
                </a:cubicBezTo>
                <a:close/>
                <a:moveTo>
                  <a:pt x="15237" y="35653"/>
                </a:moveTo>
                <a:cubicBezTo>
                  <a:pt x="15161" y="35653"/>
                  <a:pt x="14972" y="35653"/>
                  <a:pt x="14935" y="35805"/>
                </a:cubicBezTo>
                <a:lnTo>
                  <a:pt x="15010" y="35918"/>
                </a:lnTo>
                <a:cubicBezTo>
                  <a:pt x="15048" y="35956"/>
                  <a:pt x="15048" y="35956"/>
                  <a:pt x="15048" y="35994"/>
                </a:cubicBezTo>
                <a:cubicBezTo>
                  <a:pt x="15081" y="36059"/>
                  <a:pt x="15170" y="36152"/>
                  <a:pt x="15315" y="36152"/>
                </a:cubicBezTo>
                <a:cubicBezTo>
                  <a:pt x="15338" y="36152"/>
                  <a:pt x="15362" y="36150"/>
                  <a:pt x="15388" y="36145"/>
                </a:cubicBezTo>
                <a:lnTo>
                  <a:pt x="15464" y="36107"/>
                </a:lnTo>
                <a:cubicBezTo>
                  <a:pt x="15540" y="36069"/>
                  <a:pt x="15577" y="36031"/>
                  <a:pt x="15577" y="35956"/>
                </a:cubicBezTo>
                <a:cubicBezTo>
                  <a:pt x="15577" y="35918"/>
                  <a:pt x="15540" y="35842"/>
                  <a:pt x="15502" y="35805"/>
                </a:cubicBezTo>
                <a:cubicBezTo>
                  <a:pt x="15464" y="35805"/>
                  <a:pt x="15464" y="35767"/>
                  <a:pt x="15464" y="35767"/>
                </a:cubicBezTo>
                <a:lnTo>
                  <a:pt x="15313" y="35653"/>
                </a:lnTo>
                <a:close/>
                <a:moveTo>
                  <a:pt x="8734" y="35351"/>
                </a:moveTo>
                <a:cubicBezTo>
                  <a:pt x="8696" y="35351"/>
                  <a:pt x="8470" y="35389"/>
                  <a:pt x="8394" y="35540"/>
                </a:cubicBezTo>
                <a:lnTo>
                  <a:pt x="8470" y="35691"/>
                </a:lnTo>
                <a:cubicBezTo>
                  <a:pt x="8470" y="35691"/>
                  <a:pt x="8432" y="35653"/>
                  <a:pt x="8432" y="35653"/>
                </a:cubicBezTo>
                <a:lnTo>
                  <a:pt x="8432" y="35653"/>
                </a:lnTo>
                <a:lnTo>
                  <a:pt x="8545" y="35805"/>
                </a:lnTo>
                <a:lnTo>
                  <a:pt x="8621" y="35805"/>
                </a:lnTo>
                <a:lnTo>
                  <a:pt x="8507" y="35880"/>
                </a:lnTo>
                <a:cubicBezTo>
                  <a:pt x="8507" y="35842"/>
                  <a:pt x="8507" y="35842"/>
                  <a:pt x="8507" y="35842"/>
                </a:cubicBezTo>
                <a:cubicBezTo>
                  <a:pt x="8470" y="35842"/>
                  <a:pt x="8356" y="35918"/>
                  <a:pt x="8394" y="36069"/>
                </a:cubicBezTo>
                <a:lnTo>
                  <a:pt x="8432" y="36145"/>
                </a:lnTo>
                <a:cubicBezTo>
                  <a:pt x="8488" y="36164"/>
                  <a:pt x="8536" y="36173"/>
                  <a:pt x="8578" y="36173"/>
                </a:cubicBezTo>
                <a:cubicBezTo>
                  <a:pt x="8621" y="36173"/>
                  <a:pt x="8659" y="36164"/>
                  <a:pt x="8696" y="36145"/>
                </a:cubicBezTo>
                <a:cubicBezTo>
                  <a:pt x="8885" y="36069"/>
                  <a:pt x="8885" y="35842"/>
                  <a:pt x="8734" y="35767"/>
                </a:cubicBezTo>
                <a:cubicBezTo>
                  <a:pt x="8734" y="35767"/>
                  <a:pt x="8772" y="35767"/>
                  <a:pt x="8810" y="35729"/>
                </a:cubicBezTo>
                <a:cubicBezTo>
                  <a:pt x="8885" y="35691"/>
                  <a:pt x="8885" y="35616"/>
                  <a:pt x="8885" y="35540"/>
                </a:cubicBezTo>
                <a:cubicBezTo>
                  <a:pt x="8885" y="35502"/>
                  <a:pt x="8885" y="35464"/>
                  <a:pt x="8885" y="35464"/>
                </a:cubicBezTo>
                <a:lnTo>
                  <a:pt x="8734" y="35351"/>
                </a:lnTo>
                <a:close/>
                <a:moveTo>
                  <a:pt x="75512" y="35647"/>
                </a:moveTo>
                <a:cubicBezTo>
                  <a:pt x="75243" y="35647"/>
                  <a:pt x="75112" y="35775"/>
                  <a:pt x="75011" y="35842"/>
                </a:cubicBezTo>
                <a:lnTo>
                  <a:pt x="74973" y="35956"/>
                </a:lnTo>
                <a:cubicBezTo>
                  <a:pt x="74973" y="36220"/>
                  <a:pt x="75162" y="36334"/>
                  <a:pt x="75389" y="36334"/>
                </a:cubicBezTo>
                <a:cubicBezTo>
                  <a:pt x="75616" y="36334"/>
                  <a:pt x="75843" y="36220"/>
                  <a:pt x="75843" y="35956"/>
                </a:cubicBezTo>
                <a:lnTo>
                  <a:pt x="75729" y="35805"/>
                </a:lnTo>
                <a:lnTo>
                  <a:pt x="75729" y="35805"/>
                </a:lnTo>
                <a:cubicBezTo>
                  <a:pt x="75748" y="35823"/>
                  <a:pt x="75758" y="35833"/>
                  <a:pt x="75762" y="35833"/>
                </a:cubicBezTo>
                <a:cubicBezTo>
                  <a:pt x="75767" y="35833"/>
                  <a:pt x="75767" y="35823"/>
                  <a:pt x="75767" y="35805"/>
                </a:cubicBezTo>
                <a:cubicBezTo>
                  <a:pt x="75729" y="35767"/>
                  <a:pt x="75729" y="35729"/>
                  <a:pt x="75691" y="35691"/>
                </a:cubicBezTo>
                <a:lnTo>
                  <a:pt x="75616" y="35653"/>
                </a:lnTo>
                <a:cubicBezTo>
                  <a:pt x="75579" y="35649"/>
                  <a:pt x="75544" y="35647"/>
                  <a:pt x="75512" y="35647"/>
                </a:cubicBezTo>
                <a:close/>
                <a:moveTo>
                  <a:pt x="70663" y="35965"/>
                </a:moveTo>
                <a:cubicBezTo>
                  <a:pt x="70606" y="35965"/>
                  <a:pt x="70550" y="35975"/>
                  <a:pt x="70512" y="35994"/>
                </a:cubicBezTo>
                <a:cubicBezTo>
                  <a:pt x="70323" y="36107"/>
                  <a:pt x="70361" y="36296"/>
                  <a:pt x="70550" y="36372"/>
                </a:cubicBezTo>
                <a:lnTo>
                  <a:pt x="70739" y="36220"/>
                </a:lnTo>
                <a:lnTo>
                  <a:pt x="70739" y="36220"/>
                </a:lnTo>
                <a:cubicBezTo>
                  <a:pt x="70739" y="36258"/>
                  <a:pt x="70701" y="36296"/>
                  <a:pt x="70701" y="36296"/>
                </a:cubicBezTo>
                <a:cubicBezTo>
                  <a:pt x="70739" y="36296"/>
                  <a:pt x="70814" y="36296"/>
                  <a:pt x="70852" y="36258"/>
                </a:cubicBezTo>
                <a:lnTo>
                  <a:pt x="70928" y="36145"/>
                </a:lnTo>
                <a:cubicBezTo>
                  <a:pt x="70928" y="36107"/>
                  <a:pt x="70928" y="36069"/>
                  <a:pt x="70890" y="36031"/>
                </a:cubicBezTo>
                <a:lnTo>
                  <a:pt x="70814" y="35994"/>
                </a:lnTo>
                <a:cubicBezTo>
                  <a:pt x="70776" y="35975"/>
                  <a:pt x="70720" y="35965"/>
                  <a:pt x="70663" y="35965"/>
                </a:cubicBezTo>
                <a:close/>
                <a:moveTo>
                  <a:pt x="34897" y="35805"/>
                </a:moveTo>
                <a:cubicBezTo>
                  <a:pt x="34708" y="35842"/>
                  <a:pt x="34632" y="35918"/>
                  <a:pt x="34632" y="35994"/>
                </a:cubicBezTo>
                <a:lnTo>
                  <a:pt x="34632" y="35956"/>
                </a:lnTo>
                <a:cubicBezTo>
                  <a:pt x="34519" y="35956"/>
                  <a:pt x="34443" y="35994"/>
                  <a:pt x="34406" y="36031"/>
                </a:cubicBezTo>
                <a:lnTo>
                  <a:pt x="34330" y="36031"/>
                </a:lnTo>
                <a:lnTo>
                  <a:pt x="34179" y="36145"/>
                </a:lnTo>
                <a:lnTo>
                  <a:pt x="34179" y="36296"/>
                </a:lnTo>
                <a:lnTo>
                  <a:pt x="34292" y="36409"/>
                </a:lnTo>
                <a:cubicBezTo>
                  <a:pt x="34321" y="36414"/>
                  <a:pt x="34348" y="36415"/>
                  <a:pt x="34373" y="36415"/>
                </a:cubicBezTo>
                <a:cubicBezTo>
                  <a:pt x="34580" y="36415"/>
                  <a:pt x="34674" y="36288"/>
                  <a:pt x="34708" y="36220"/>
                </a:cubicBezTo>
                <a:cubicBezTo>
                  <a:pt x="34708" y="36183"/>
                  <a:pt x="34708" y="36183"/>
                  <a:pt x="34746" y="36145"/>
                </a:cubicBezTo>
                <a:lnTo>
                  <a:pt x="34708" y="36069"/>
                </a:lnTo>
                <a:lnTo>
                  <a:pt x="34708" y="36069"/>
                </a:lnTo>
                <a:lnTo>
                  <a:pt x="34821" y="36145"/>
                </a:lnTo>
                <a:lnTo>
                  <a:pt x="34859" y="36145"/>
                </a:lnTo>
                <a:cubicBezTo>
                  <a:pt x="34897" y="36145"/>
                  <a:pt x="35086" y="36145"/>
                  <a:pt x="35124" y="35994"/>
                </a:cubicBezTo>
                <a:lnTo>
                  <a:pt x="35048" y="35956"/>
                </a:lnTo>
                <a:lnTo>
                  <a:pt x="34897" y="35805"/>
                </a:lnTo>
                <a:close/>
                <a:moveTo>
                  <a:pt x="77633" y="35865"/>
                </a:moveTo>
                <a:cubicBezTo>
                  <a:pt x="77553" y="35865"/>
                  <a:pt x="77473" y="35891"/>
                  <a:pt x="77393" y="35918"/>
                </a:cubicBezTo>
                <a:cubicBezTo>
                  <a:pt x="77242" y="36031"/>
                  <a:pt x="77204" y="36296"/>
                  <a:pt x="77355" y="36409"/>
                </a:cubicBezTo>
                <a:lnTo>
                  <a:pt x="77431" y="36447"/>
                </a:lnTo>
                <a:cubicBezTo>
                  <a:pt x="77464" y="36458"/>
                  <a:pt x="77497" y="36463"/>
                  <a:pt x="77529" y="36463"/>
                </a:cubicBezTo>
                <a:cubicBezTo>
                  <a:pt x="77607" y="36463"/>
                  <a:pt x="77680" y="36436"/>
                  <a:pt x="77733" y="36409"/>
                </a:cubicBezTo>
                <a:cubicBezTo>
                  <a:pt x="77809" y="36334"/>
                  <a:pt x="77847" y="36258"/>
                  <a:pt x="77847" y="36107"/>
                </a:cubicBezTo>
                <a:cubicBezTo>
                  <a:pt x="77847" y="36069"/>
                  <a:pt x="77847" y="36031"/>
                  <a:pt x="77847" y="35956"/>
                </a:cubicBezTo>
                <a:lnTo>
                  <a:pt x="77733" y="35880"/>
                </a:lnTo>
                <a:cubicBezTo>
                  <a:pt x="77700" y="35869"/>
                  <a:pt x="77667" y="35865"/>
                  <a:pt x="77633" y="35865"/>
                </a:cubicBezTo>
                <a:close/>
                <a:moveTo>
                  <a:pt x="67147" y="36220"/>
                </a:moveTo>
                <a:lnTo>
                  <a:pt x="67071" y="36296"/>
                </a:lnTo>
                <a:lnTo>
                  <a:pt x="67109" y="36296"/>
                </a:lnTo>
                <a:lnTo>
                  <a:pt x="66958" y="36409"/>
                </a:lnTo>
                <a:lnTo>
                  <a:pt x="66958" y="36523"/>
                </a:lnTo>
                <a:lnTo>
                  <a:pt x="67034" y="36561"/>
                </a:lnTo>
                <a:cubicBezTo>
                  <a:pt x="67034" y="36561"/>
                  <a:pt x="67034" y="36523"/>
                  <a:pt x="67034" y="36523"/>
                </a:cubicBezTo>
                <a:lnTo>
                  <a:pt x="67147" y="36674"/>
                </a:lnTo>
                <a:lnTo>
                  <a:pt x="67260" y="36674"/>
                </a:lnTo>
                <a:lnTo>
                  <a:pt x="67298" y="36636"/>
                </a:lnTo>
                <a:cubicBezTo>
                  <a:pt x="67298" y="36636"/>
                  <a:pt x="67336" y="36636"/>
                  <a:pt x="67336" y="36599"/>
                </a:cubicBezTo>
                <a:lnTo>
                  <a:pt x="67336" y="36599"/>
                </a:lnTo>
                <a:lnTo>
                  <a:pt x="67449" y="36485"/>
                </a:lnTo>
                <a:lnTo>
                  <a:pt x="67449" y="36409"/>
                </a:lnTo>
                <a:lnTo>
                  <a:pt x="67412" y="36334"/>
                </a:lnTo>
                <a:cubicBezTo>
                  <a:pt x="67412" y="36334"/>
                  <a:pt x="67412" y="36372"/>
                  <a:pt x="67412" y="36372"/>
                </a:cubicBezTo>
                <a:lnTo>
                  <a:pt x="67260" y="36220"/>
                </a:lnTo>
                <a:close/>
                <a:moveTo>
                  <a:pt x="74635" y="36318"/>
                </a:moveTo>
                <a:cubicBezTo>
                  <a:pt x="74602" y="36318"/>
                  <a:pt x="74564" y="36323"/>
                  <a:pt x="74519" y="36334"/>
                </a:cubicBezTo>
                <a:lnTo>
                  <a:pt x="74444" y="36485"/>
                </a:lnTo>
                <a:cubicBezTo>
                  <a:pt x="74444" y="36485"/>
                  <a:pt x="74444" y="36485"/>
                  <a:pt x="74406" y="36523"/>
                </a:cubicBezTo>
                <a:cubicBezTo>
                  <a:pt x="74406" y="36523"/>
                  <a:pt x="74368" y="36561"/>
                  <a:pt x="74368" y="36674"/>
                </a:cubicBezTo>
                <a:lnTo>
                  <a:pt x="74406" y="36712"/>
                </a:lnTo>
                <a:cubicBezTo>
                  <a:pt x="74463" y="36797"/>
                  <a:pt x="74562" y="36840"/>
                  <a:pt x="74672" y="36840"/>
                </a:cubicBezTo>
                <a:cubicBezTo>
                  <a:pt x="74708" y="36840"/>
                  <a:pt x="74746" y="36835"/>
                  <a:pt x="74784" y="36825"/>
                </a:cubicBezTo>
                <a:cubicBezTo>
                  <a:pt x="74898" y="36825"/>
                  <a:pt x="75011" y="36712"/>
                  <a:pt x="75011" y="36523"/>
                </a:cubicBezTo>
                <a:cubicBezTo>
                  <a:pt x="75011" y="36523"/>
                  <a:pt x="75011" y="36523"/>
                  <a:pt x="75011" y="36485"/>
                </a:cubicBezTo>
                <a:lnTo>
                  <a:pt x="74822" y="36372"/>
                </a:lnTo>
                <a:cubicBezTo>
                  <a:pt x="74768" y="36345"/>
                  <a:pt x="74715" y="36318"/>
                  <a:pt x="74635" y="36318"/>
                </a:cubicBezTo>
                <a:close/>
                <a:moveTo>
                  <a:pt x="43256" y="36280"/>
                </a:moveTo>
                <a:cubicBezTo>
                  <a:pt x="43240" y="36280"/>
                  <a:pt x="43226" y="36285"/>
                  <a:pt x="43215" y="36296"/>
                </a:cubicBezTo>
                <a:lnTo>
                  <a:pt x="43139" y="36334"/>
                </a:lnTo>
                <a:cubicBezTo>
                  <a:pt x="43064" y="36372"/>
                  <a:pt x="43026" y="36523"/>
                  <a:pt x="43026" y="36636"/>
                </a:cubicBezTo>
                <a:cubicBezTo>
                  <a:pt x="43026" y="36712"/>
                  <a:pt x="43064" y="36788"/>
                  <a:pt x="43101" y="36825"/>
                </a:cubicBezTo>
                <a:cubicBezTo>
                  <a:pt x="43128" y="36852"/>
                  <a:pt x="43174" y="36879"/>
                  <a:pt x="43238" y="36879"/>
                </a:cubicBezTo>
                <a:cubicBezTo>
                  <a:pt x="43265" y="36879"/>
                  <a:pt x="43295" y="36874"/>
                  <a:pt x="43328" y="36863"/>
                </a:cubicBezTo>
                <a:cubicBezTo>
                  <a:pt x="43442" y="36825"/>
                  <a:pt x="43479" y="36750"/>
                  <a:pt x="43479" y="36599"/>
                </a:cubicBezTo>
                <a:cubicBezTo>
                  <a:pt x="43479" y="36561"/>
                  <a:pt x="43479" y="36409"/>
                  <a:pt x="43366" y="36334"/>
                </a:cubicBezTo>
                <a:cubicBezTo>
                  <a:pt x="43339" y="36307"/>
                  <a:pt x="43294" y="36280"/>
                  <a:pt x="43256" y="36280"/>
                </a:cubicBezTo>
                <a:close/>
                <a:moveTo>
                  <a:pt x="90172" y="36485"/>
                </a:moveTo>
                <a:cubicBezTo>
                  <a:pt x="90058" y="36523"/>
                  <a:pt x="89945" y="36636"/>
                  <a:pt x="89907" y="36750"/>
                </a:cubicBezTo>
                <a:lnTo>
                  <a:pt x="89945" y="36863"/>
                </a:lnTo>
                <a:cubicBezTo>
                  <a:pt x="90011" y="36907"/>
                  <a:pt x="90078" y="36926"/>
                  <a:pt x="90144" y="36926"/>
                </a:cubicBezTo>
                <a:cubicBezTo>
                  <a:pt x="90191" y="36926"/>
                  <a:pt x="90238" y="36917"/>
                  <a:pt x="90285" y="36901"/>
                </a:cubicBezTo>
                <a:cubicBezTo>
                  <a:pt x="90323" y="36901"/>
                  <a:pt x="90399" y="36863"/>
                  <a:pt x="90436" y="36863"/>
                </a:cubicBezTo>
                <a:cubicBezTo>
                  <a:pt x="90481" y="36907"/>
                  <a:pt x="90564" y="36926"/>
                  <a:pt x="90648" y="36926"/>
                </a:cubicBezTo>
                <a:cubicBezTo>
                  <a:pt x="90708" y="36926"/>
                  <a:pt x="90768" y="36917"/>
                  <a:pt x="90815" y="36901"/>
                </a:cubicBezTo>
                <a:cubicBezTo>
                  <a:pt x="90928" y="36863"/>
                  <a:pt x="90966" y="36788"/>
                  <a:pt x="90966" y="36712"/>
                </a:cubicBezTo>
                <a:cubicBezTo>
                  <a:pt x="90966" y="36674"/>
                  <a:pt x="90966" y="36674"/>
                  <a:pt x="90966" y="36636"/>
                </a:cubicBezTo>
                <a:lnTo>
                  <a:pt x="90928" y="36561"/>
                </a:lnTo>
                <a:cubicBezTo>
                  <a:pt x="90884" y="36516"/>
                  <a:pt x="90813" y="36498"/>
                  <a:pt x="90740" y="36498"/>
                </a:cubicBezTo>
                <a:cubicBezTo>
                  <a:pt x="90688" y="36498"/>
                  <a:pt x="90635" y="36507"/>
                  <a:pt x="90588" y="36523"/>
                </a:cubicBezTo>
                <a:cubicBezTo>
                  <a:pt x="90550" y="36523"/>
                  <a:pt x="90512" y="36561"/>
                  <a:pt x="90474" y="36561"/>
                </a:cubicBezTo>
                <a:cubicBezTo>
                  <a:pt x="90399" y="36485"/>
                  <a:pt x="90285" y="36485"/>
                  <a:pt x="90172" y="36485"/>
                </a:cubicBezTo>
                <a:close/>
                <a:moveTo>
                  <a:pt x="44462" y="36636"/>
                </a:moveTo>
                <a:cubicBezTo>
                  <a:pt x="44349" y="36636"/>
                  <a:pt x="44273" y="36674"/>
                  <a:pt x="44198" y="36712"/>
                </a:cubicBezTo>
                <a:cubicBezTo>
                  <a:pt x="44160" y="36750"/>
                  <a:pt x="44122" y="36788"/>
                  <a:pt x="44122" y="36901"/>
                </a:cubicBezTo>
                <a:lnTo>
                  <a:pt x="44122" y="36939"/>
                </a:lnTo>
                <a:lnTo>
                  <a:pt x="44236" y="37014"/>
                </a:lnTo>
                <a:cubicBezTo>
                  <a:pt x="44257" y="37025"/>
                  <a:pt x="44286" y="37033"/>
                  <a:pt x="44317" y="37033"/>
                </a:cubicBezTo>
                <a:cubicBezTo>
                  <a:pt x="44390" y="37033"/>
                  <a:pt x="44477" y="36990"/>
                  <a:pt x="44532" y="36844"/>
                </a:cubicBezTo>
                <a:lnTo>
                  <a:pt x="44532" y="36844"/>
                </a:lnTo>
                <a:lnTo>
                  <a:pt x="44538" y="36863"/>
                </a:lnTo>
                <a:cubicBezTo>
                  <a:pt x="44538" y="36863"/>
                  <a:pt x="44538" y="36825"/>
                  <a:pt x="44538" y="36825"/>
                </a:cubicBezTo>
                <a:cubicBezTo>
                  <a:pt x="44536" y="36832"/>
                  <a:pt x="44534" y="36838"/>
                  <a:pt x="44532" y="36844"/>
                </a:cubicBezTo>
                <a:lnTo>
                  <a:pt x="44532" y="36844"/>
                </a:lnTo>
                <a:lnTo>
                  <a:pt x="44462" y="36636"/>
                </a:lnTo>
                <a:close/>
                <a:moveTo>
                  <a:pt x="49482" y="36707"/>
                </a:moveTo>
                <a:cubicBezTo>
                  <a:pt x="49220" y="36707"/>
                  <a:pt x="49188" y="36867"/>
                  <a:pt x="49188" y="36901"/>
                </a:cubicBezTo>
                <a:lnTo>
                  <a:pt x="49226" y="37014"/>
                </a:lnTo>
                <a:cubicBezTo>
                  <a:pt x="49280" y="37041"/>
                  <a:pt x="49352" y="37068"/>
                  <a:pt x="49430" y="37068"/>
                </a:cubicBezTo>
                <a:cubicBezTo>
                  <a:pt x="49462" y="37068"/>
                  <a:pt x="49495" y="37063"/>
                  <a:pt x="49529" y="37052"/>
                </a:cubicBezTo>
                <a:cubicBezTo>
                  <a:pt x="49642" y="37014"/>
                  <a:pt x="49680" y="36939"/>
                  <a:pt x="49680" y="36825"/>
                </a:cubicBezTo>
                <a:lnTo>
                  <a:pt x="49566" y="36712"/>
                </a:lnTo>
                <a:cubicBezTo>
                  <a:pt x="49536" y="36709"/>
                  <a:pt x="49508" y="36707"/>
                  <a:pt x="49482" y="36707"/>
                </a:cubicBezTo>
                <a:close/>
                <a:moveTo>
                  <a:pt x="1248" y="36788"/>
                </a:moveTo>
                <a:cubicBezTo>
                  <a:pt x="1210" y="36788"/>
                  <a:pt x="1173" y="36788"/>
                  <a:pt x="1135" y="36825"/>
                </a:cubicBezTo>
                <a:cubicBezTo>
                  <a:pt x="1059" y="36863"/>
                  <a:pt x="1021" y="36901"/>
                  <a:pt x="1021" y="36939"/>
                </a:cubicBezTo>
                <a:lnTo>
                  <a:pt x="1021" y="36977"/>
                </a:lnTo>
                <a:lnTo>
                  <a:pt x="1097" y="37052"/>
                </a:lnTo>
                <a:cubicBezTo>
                  <a:pt x="1097" y="37014"/>
                  <a:pt x="1097" y="37014"/>
                  <a:pt x="1097" y="36977"/>
                </a:cubicBezTo>
                <a:lnTo>
                  <a:pt x="1210" y="37128"/>
                </a:lnTo>
                <a:lnTo>
                  <a:pt x="1362" y="37128"/>
                </a:lnTo>
                <a:lnTo>
                  <a:pt x="1475" y="37090"/>
                </a:lnTo>
                <a:cubicBezTo>
                  <a:pt x="1475" y="37052"/>
                  <a:pt x="1513" y="37014"/>
                  <a:pt x="1513" y="36977"/>
                </a:cubicBezTo>
                <a:cubicBezTo>
                  <a:pt x="1513" y="36863"/>
                  <a:pt x="1400" y="36788"/>
                  <a:pt x="1248" y="36788"/>
                </a:cubicBezTo>
                <a:close/>
                <a:moveTo>
                  <a:pt x="8243" y="36750"/>
                </a:moveTo>
                <a:lnTo>
                  <a:pt x="8091" y="36863"/>
                </a:lnTo>
                <a:cubicBezTo>
                  <a:pt x="8054" y="36863"/>
                  <a:pt x="8016" y="36901"/>
                  <a:pt x="8016" y="36939"/>
                </a:cubicBezTo>
                <a:lnTo>
                  <a:pt x="8129" y="37090"/>
                </a:lnTo>
                <a:cubicBezTo>
                  <a:pt x="8167" y="37090"/>
                  <a:pt x="8205" y="37128"/>
                  <a:pt x="8243" y="37128"/>
                </a:cubicBezTo>
                <a:lnTo>
                  <a:pt x="8394" y="37052"/>
                </a:lnTo>
                <a:cubicBezTo>
                  <a:pt x="8432" y="37014"/>
                  <a:pt x="8470" y="36977"/>
                  <a:pt x="8470" y="36939"/>
                </a:cubicBezTo>
                <a:lnTo>
                  <a:pt x="8356" y="36788"/>
                </a:lnTo>
                <a:cubicBezTo>
                  <a:pt x="8318" y="36788"/>
                  <a:pt x="8318" y="36750"/>
                  <a:pt x="8243" y="36750"/>
                </a:cubicBezTo>
                <a:close/>
                <a:moveTo>
                  <a:pt x="51079" y="36750"/>
                </a:moveTo>
                <a:lnTo>
                  <a:pt x="50927" y="36863"/>
                </a:lnTo>
                <a:cubicBezTo>
                  <a:pt x="50927" y="36901"/>
                  <a:pt x="50927" y="36901"/>
                  <a:pt x="50927" y="36901"/>
                </a:cubicBezTo>
                <a:lnTo>
                  <a:pt x="51079" y="36901"/>
                </a:lnTo>
                <a:lnTo>
                  <a:pt x="50927" y="36939"/>
                </a:lnTo>
                <a:cubicBezTo>
                  <a:pt x="50927" y="37090"/>
                  <a:pt x="50965" y="37166"/>
                  <a:pt x="51079" y="37203"/>
                </a:cubicBezTo>
                <a:lnTo>
                  <a:pt x="51268" y="37090"/>
                </a:lnTo>
                <a:cubicBezTo>
                  <a:pt x="51306" y="37052"/>
                  <a:pt x="51381" y="37014"/>
                  <a:pt x="51381" y="36901"/>
                </a:cubicBezTo>
                <a:cubicBezTo>
                  <a:pt x="51381" y="36901"/>
                  <a:pt x="51381" y="36863"/>
                  <a:pt x="51381" y="36825"/>
                </a:cubicBezTo>
                <a:lnTo>
                  <a:pt x="51230" y="36750"/>
                </a:lnTo>
                <a:close/>
                <a:moveTo>
                  <a:pt x="6693" y="36788"/>
                </a:moveTo>
                <a:cubicBezTo>
                  <a:pt x="6579" y="36788"/>
                  <a:pt x="6504" y="36788"/>
                  <a:pt x="6428" y="36863"/>
                </a:cubicBezTo>
                <a:cubicBezTo>
                  <a:pt x="6314" y="36939"/>
                  <a:pt x="6314" y="37128"/>
                  <a:pt x="6428" y="37203"/>
                </a:cubicBezTo>
                <a:cubicBezTo>
                  <a:pt x="6504" y="37241"/>
                  <a:pt x="6579" y="37241"/>
                  <a:pt x="6693" y="37241"/>
                </a:cubicBezTo>
                <a:lnTo>
                  <a:pt x="6768" y="37128"/>
                </a:lnTo>
                <a:lnTo>
                  <a:pt x="6768" y="36901"/>
                </a:lnTo>
                <a:lnTo>
                  <a:pt x="6693" y="36788"/>
                </a:lnTo>
                <a:close/>
                <a:moveTo>
                  <a:pt x="83669" y="36788"/>
                </a:moveTo>
                <a:lnTo>
                  <a:pt x="83518" y="36901"/>
                </a:lnTo>
                <a:lnTo>
                  <a:pt x="83518" y="37128"/>
                </a:lnTo>
                <a:lnTo>
                  <a:pt x="83631" y="37241"/>
                </a:lnTo>
                <a:cubicBezTo>
                  <a:pt x="83782" y="37241"/>
                  <a:pt x="83858" y="37241"/>
                  <a:pt x="83934" y="37203"/>
                </a:cubicBezTo>
                <a:cubicBezTo>
                  <a:pt x="84009" y="37166"/>
                  <a:pt x="84047" y="37090"/>
                  <a:pt x="84047" y="36977"/>
                </a:cubicBezTo>
                <a:cubicBezTo>
                  <a:pt x="84047" y="36939"/>
                  <a:pt x="84047" y="36939"/>
                  <a:pt x="84047" y="36901"/>
                </a:cubicBezTo>
                <a:lnTo>
                  <a:pt x="83896" y="36788"/>
                </a:lnTo>
                <a:close/>
                <a:moveTo>
                  <a:pt x="27464" y="36919"/>
                </a:moveTo>
                <a:cubicBezTo>
                  <a:pt x="27404" y="36919"/>
                  <a:pt x="27324" y="36959"/>
                  <a:pt x="27298" y="37090"/>
                </a:cubicBezTo>
                <a:lnTo>
                  <a:pt x="27373" y="37166"/>
                </a:lnTo>
                <a:cubicBezTo>
                  <a:pt x="27373" y="37203"/>
                  <a:pt x="27373" y="37203"/>
                  <a:pt x="27373" y="37241"/>
                </a:cubicBezTo>
                <a:cubicBezTo>
                  <a:pt x="27373" y="37279"/>
                  <a:pt x="27373" y="37392"/>
                  <a:pt x="27562" y="37392"/>
                </a:cubicBezTo>
                <a:lnTo>
                  <a:pt x="27638" y="37392"/>
                </a:lnTo>
                <a:cubicBezTo>
                  <a:pt x="27714" y="37317"/>
                  <a:pt x="27751" y="37279"/>
                  <a:pt x="27751" y="37203"/>
                </a:cubicBezTo>
                <a:cubicBezTo>
                  <a:pt x="27751" y="37052"/>
                  <a:pt x="27676" y="36939"/>
                  <a:pt x="27525" y="36939"/>
                </a:cubicBezTo>
                <a:cubicBezTo>
                  <a:pt x="27513" y="36927"/>
                  <a:pt x="27490" y="36919"/>
                  <a:pt x="27464" y="36919"/>
                </a:cubicBezTo>
                <a:close/>
                <a:moveTo>
                  <a:pt x="86618" y="36863"/>
                </a:moveTo>
                <a:lnTo>
                  <a:pt x="86467" y="36977"/>
                </a:lnTo>
                <a:cubicBezTo>
                  <a:pt x="86467" y="36977"/>
                  <a:pt x="86429" y="37052"/>
                  <a:pt x="86391" y="37052"/>
                </a:cubicBezTo>
                <a:cubicBezTo>
                  <a:pt x="86315" y="37128"/>
                  <a:pt x="86240" y="37203"/>
                  <a:pt x="86240" y="37279"/>
                </a:cubicBezTo>
                <a:cubicBezTo>
                  <a:pt x="86240" y="37355"/>
                  <a:pt x="86278" y="37430"/>
                  <a:pt x="86353" y="37468"/>
                </a:cubicBezTo>
                <a:lnTo>
                  <a:pt x="86580" y="37392"/>
                </a:lnTo>
                <a:lnTo>
                  <a:pt x="86580" y="37392"/>
                </a:lnTo>
                <a:cubicBezTo>
                  <a:pt x="86580" y="37430"/>
                  <a:pt x="86542" y="37430"/>
                  <a:pt x="86542" y="37430"/>
                </a:cubicBezTo>
                <a:lnTo>
                  <a:pt x="86580" y="37430"/>
                </a:lnTo>
                <a:cubicBezTo>
                  <a:pt x="86656" y="37430"/>
                  <a:pt x="86807" y="37430"/>
                  <a:pt x="86883" y="37317"/>
                </a:cubicBezTo>
                <a:cubicBezTo>
                  <a:pt x="86883" y="37279"/>
                  <a:pt x="86883" y="37241"/>
                  <a:pt x="86883" y="37203"/>
                </a:cubicBezTo>
                <a:cubicBezTo>
                  <a:pt x="86883" y="37090"/>
                  <a:pt x="86845" y="37052"/>
                  <a:pt x="86807" y="37014"/>
                </a:cubicBezTo>
                <a:lnTo>
                  <a:pt x="86807" y="36977"/>
                </a:lnTo>
                <a:cubicBezTo>
                  <a:pt x="86807" y="36939"/>
                  <a:pt x="86731" y="36863"/>
                  <a:pt x="86618" y="36863"/>
                </a:cubicBezTo>
                <a:close/>
                <a:moveTo>
                  <a:pt x="71079" y="37128"/>
                </a:moveTo>
                <a:cubicBezTo>
                  <a:pt x="70928" y="37128"/>
                  <a:pt x="70814" y="37203"/>
                  <a:pt x="70814" y="37317"/>
                </a:cubicBezTo>
                <a:lnTo>
                  <a:pt x="70928" y="37430"/>
                </a:lnTo>
                <a:cubicBezTo>
                  <a:pt x="70928" y="37430"/>
                  <a:pt x="70928" y="37468"/>
                  <a:pt x="70966" y="37468"/>
                </a:cubicBezTo>
                <a:cubicBezTo>
                  <a:pt x="71003" y="37468"/>
                  <a:pt x="71079" y="37506"/>
                  <a:pt x="71230" y="37506"/>
                </a:cubicBezTo>
                <a:lnTo>
                  <a:pt x="71306" y="37392"/>
                </a:lnTo>
                <a:cubicBezTo>
                  <a:pt x="71344" y="37392"/>
                  <a:pt x="71344" y="37355"/>
                  <a:pt x="71344" y="37355"/>
                </a:cubicBezTo>
                <a:cubicBezTo>
                  <a:pt x="71344" y="37203"/>
                  <a:pt x="71230" y="37128"/>
                  <a:pt x="71079" y="37128"/>
                </a:cubicBezTo>
                <a:close/>
                <a:moveTo>
                  <a:pt x="64387" y="37090"/>
                </a:moveTo>
                <a:lnTo>
                  <a:pt x="64198" y="37166"/>
                </a:lnTo>
                <a:cubicBezTo>
                  <a:pt x="64198" y="37166"/>
                  <a:pt x="64160" y="37203"/>
                  <a:pt x="64160" y="37203"/>
                </a:cubicBezTo>
                <a:cubicBezTo>
                  <a:pt x="64085" y="37279"/>
                  <a:pt x="64047" y="37317"/>
                  <a:pt x="64047" y="37392"/>
                </a:cubicBezTo>
                <a:cubicBezTo>
                  <a:pt x="64047" y="37468"/>
                  <a:pt x="64085" y="37544"/>
                  <a:pt x="64198" y="37582"/>
                </a:cubicBezTo>
                <a:lnTo>
                  <a:pt x="64387" y="37468"/>
                </a:lnTo>
                <a:cubicBezTo>
                  <a:pt x="64387" y="37468"/>
                  <a:pt x="64425" y="37430"/>
                  <a:pt x="64425" y="37430"/>
                </a:cubicBezTo>
                <a:cubicBezTo>
                  <a:pt x="64463" y="37392"/>
                  <a:pt x="64538" y="37317"/>
                  <a:pt x="64538" y="37241"/>
                </a:cubicBezTo>
                <a:cubicBezTo>
                  <a:pt x="64538" y="37203"/>
                  <a:pt x="64500" y="37128"/>
                  <a:pt x="64387" y="37090"/>
                </a:cubicBezTo>
                <a:close/>
                <a:moveTo>
                  <a:pt x="2383" y="37166"/>
                </a:moveTo>
                <a:cubicBezTo>
                  <a:pt x="2269" y="37166"/>
                  <a:pt x="2193" y="37166"/>
                  <a:pt x="2156" y="37203"/>
                </a:cubicBezTo>
                <a:cubicBezTo>
                  <a:pt x="2080" y="37279"/>
                  <a:pt x="2042" y="37355"/>
                  <a:pt x="2042" y="37506"/>
                </a:cubicBezTo>
                <a:lnTo>
                  <a:pt x="2193" y="37619"/>
                </a:lnTo>
                <a:lnTo>
                  <a:pt x="2420" y="37619"/>
                </a:lnTo>
                <a:lnTo>
                  <a:pt x="2572" y="37506"/>
                </a:lnTo>
                <a:lnTo>
                  <a:pt x="2572" y="37468"/>
                </a:lnTo>
                <a:cubicBezTo>
                  <a:pt x="2572" y="37355"/>
                  <a:pt x="2534" y="37279"/>
                  <a:pt x="2458" y="37203"/>
                </a:cubicBezTo>
                <a:lnTo>
                  <a:pt x="2383" y="37166"/>
                </a:lnTo>
                <a:close/>
                <a:moveTo>
                  <a:pt x="6125" y="37203"/>
                </a:moveTo>
                <a:lnTo>
                  <a:pt x="6088" y="37241"/>
                </a:lnTo>
                <a:cubicBezTo>
                  <a:pt x="6012" y="37241"/>
                  <a:pt x="5785" y="37279"/>
                  <a:pt x="5785" y="37468"/>
                </a:cubicBezTo>
                <a:lnTo>
                  <a:pt x="5785" y="37506"/>
                </a:lnTo>
                <a:lnTo>
                  <a:pt x="5899" y="37619"/>
                </a:lnTo>
                <a:cubicBezTo>
                  <a:pt x="6050" y="37619"/>
                  <a:pt x="6163" y="37582"/>
                  <a:pt x="6201" y="37544"/>
                </a:cubicBezTo>
                <a:cubicBezTo>
                  <a:pt x="6277" y="37506"/>
                  <a:pt x="6314" y="37468"/>
                  <a:pt x="6314" y="37355"/>
                </a:cubicBezTo>
                <a:cubicBezTo>
                  <a:pt x="6314" y="37355"/>
                  <a:pt x="6314" y="37317"/>
                  <a:pt x="6314" y="37317"/>
                </a:cubicBezTo>
                <a:lnTo>
                  <a:pt x="6125" y="37203"/>
                </a:lnTo>
                <a:close/>
                <a:moveTo>
                  <a:pt x="32024" y="37128"/>
                </a:moveTo>
                <a:lnTo>
                  <a:pt x="31872" y="37241"/>
                </a:lnTo>
                <a:lnTo>
                  <a:pt x="31835" y="37241"/>
                </a:lnTo>
                <a:cubicBezTo>
                  <a:pt x="31797" y="37279"/>
                  <a:pt x="31683" y="37355"/>
                  <a:pt x="31683" y="37506"/>
                </a:cubicBezTo>
                <a:lnTo>
                  <a:pt x="31797" y="37619"/>
                </a:lnTo>
                <a:cubicBezTo>
                  <a:pt x="31948" y="37619"/>
                  <a:pt x="32024" y="37582"/>
                  <a:pt x="32061" y="37544"/>
                </a:cubicBezTo>
                <a:lnTo>
                  <a:pt x="32099" y="37544"/>
                </a:lnTo>
                <a:lnTo>
                  <a:pt x="32288" y="37430"/>
                </a:lnTo>
                <a:cubicBezTo>
                  <a:pt x="32288" y="37430"/>
                  <a:pt x="32288" y="37392"/>
                  <a:pt x="32288" y="37392"/>
                </a:cubicBezTo>
                <a:cubicBezTo>
                  <a:pt x="32288" y="37241"/>
                  <a:pt x="32175" y="37128"/>
                  <a:pt x="32024" y="37128"/>
                </a:cubicBezTo>
                <a:close/>
                <a:moveTo>
                  <a:pt x="69052" y="37014"/>
                </a:moveTo>
                <a:cubicBezTo>
                  <a:pt x="68971" y="37014"/>
                  <a:pt x="68886" y="37033"/>
                  <a:pt x="68810" y="37090"/>
                </a:cubicBezTo>
                <a:lnTo>
                  <a:pt x="68773" y="37203"/>
                </a:lnTo>
                <a:cubicBezTo>
                  <a:pt x="68810" y="37468"/>
                  <a:pt x="68924" y="37619"/>
                  <a:pt x="69189" y="37657"/>
                </a:cubicBezTo>
                <a:lnTo>
                  <a:pt x="69302" y="37582"/>
                </a:lnTo>
                <a:cubicBezTo>
                  <a:pt x="69378" y="37506"/>
                  <a:pt x="69378" y="37468"/>
                  <a:pt x="69378" y="37392"/>
                </a:cubicBezTo>
                <a:lnTo>
                  <a:pt x="69378" y="37355"/>
                </a:lnTo>
                <a:cubicBezTo>
                  <a:pt x="69378" y="37317"/>
                  <a:pt x="69378" y="37279"/>
                  <a:pt x="69415" y="37241"/>
                </a:cubicBezTo>
                <a:lnTo>
                  <a:pt x="69340" y="37052"/>
                </a:lnTo>
                <a:lnTo>
                  <a:pt x="69264" y="37052"/>
                </a:lnTo>
                <a:cubicBezTo>
                  <a:pt x="69207" y="37033"/>
                  <a:pt x="69132" y="37014"/>
                  <a:pt x="69052" y="37014"/>
                </a:cubicBezTo>
                <a:close/>
                <a:moveTo>
                  <a:pt x="17884" y="37166"/>
                </a:moveTo>
                <a:cubicBezTo>
                  <a:pt x="17770" y="37203"/>
                  <a:pt x="17543" y="37317"/>
                  <a:pt x="17619" y="37657"/>
                </a:cubicBezTo>
                <a:lnTo>
                  <a:pt x="17695" y="37771"/>
                </a:lnTo>
                <a:lnTo>
                  <a:pt x="17808" y="37771"/>
                </a:lnTo>
                <a:cubicBezTo>
                  <a:pt x="17869" y="37801"/>
                  <a:pt x="17955" y="37856"/>
                  <a:pt x="18066" y="37856"/>
                </a:cubicBezTo>
                <a:cubicBezTo>
                  <a:pt x="18092" y="37856"/>
                  <a:pt x="18119" y="37853"/>
                  <a:pt x="18148" y="37846"/>
                </a:cubicBezTo>
                <a:lnTo>
                  <a:pt x="18262" y="37808"/>
                </a:lnTo>
                <a:cubicBezTo>
                  <a:pt x="18337" y="37733"/>
                  <a:pt x="18375" y="37619"/>
                  <a:pt x="18375" y="37506"/>
                </a:cubicBezTo>
                <a:cubicBezTo>
                  <a:pt x="18375" y="37430"/>
                  <a:pt x="18337" y="37317"/>
                  <a:pt x="18262" y="37279"/>
                </a:cubicBezTo>
                <a:cubicBezTo>
                  <a:pt x="18224" y="37203"/>
                  <a:pt x="18110" y="37166"/>
                  <a:pt x="17921" y="37166"/>
                </a:cubicBezTo>
                <a:close/>
                <a:moveTo>
                  <a:pt x="85937" y="37468"/>
                </a:moveTo>
                <a:lnTo>
                  <a:pt x="85748" y="37582"/>
                </a:lnTo>
                <a:cubicBezTo>
                  <a:pt x="85748" y="37695"/>
                  <a:pt x="85786" y="37771"/>
                  <a:pt x="85824" y="37808"/>
                </a:cubicBezTo>
                <a:cubicBezTo>
                  <a:pt x="85877" y="37835"/>
                  <a:pt x="85950" y="37862"/>
                  <a:pt x="86041" y="37862"/>
                </a:cubicBezTo>
                <a:cubicBezTo>
                  <a:pt x="86079" y="37862"/>
                  <a:pt x="86120" y="37857"/>
                  <a:pt x="86164" y="37846"/>
                </a:cubicBezTo>
                <a:lnTo>
                  <a:pt x="86278" y="37771"/>
                </a:lnTo>
                <a:lnTo>
                  <a:pt x="86278" y="37733"/>
                </a:lnTo>
                <a:cubicBezTo>
                  <a:pt x="86278" y="37544"/>
                  <a:pt x="86051" y="37506"/>
                  <a:pt x="85975" y="37468"/>
                </a:cubicBezTo>
                <a:close/>
                <a:moveTo>
                  <a:pt x="38300" y="37203"/>
                </a:moveTo>
                <a:cubicBezTo>
                  <a:pt x="38149" y="37203"/>
                  <a:pt x="38073" y="37203"/>
                  <a:pt x="37997" y="37279"/>
                </a:cubicBezTo>
                <a:cubicBezTo>
                  <a:pt x="37959" y="37317"/>
                  <a:pt x="37884" y="37355"/>
                  <a:pt x="37922" y="37506"/>
                </a:cubicBezTo>
                <a:cubicBezTo>
                  <a:pt x="37846" y="37506"/>
                  <a:pt x="37808" y="37544"/>
                  <a:pt x="37770" y="37582"/>
                </a:cubicBezTo>
                <a:cubicBezTo>
                  <a:pt x="37733" y="37619"/>
                  <a:pt x="37733" y="37619"/>
                  <a:pt x="37733" y="37619"/>
                </a:cubicBezTo>
                <a:lnTo>
                  <a:pt x="37770" y="37619"/>
                </a:lnTo>
                <a:lnTo>
                  <a:pt x="37544" y="37695"/>
                </a:lnTo>
                <a:cubicBezTo>
                  <a:pt x="37544" y="37808"/>
                  <a:pt x="37581" y="37846"/>
                  <a:pt x="37657" y="37884"/>
                </a:cubicBezTo>
                <a:cubicBezTo>
                  <a:pt x="37679" y="37891"/>
                  <a:pt x="37702" y="37894"/>
                  <a:pt x="37725" y="37894"/>
                </a:cubicBezTo>
                <a:cubicBezTo>
                  <a:pt x="37825" y="37894"/>
                  <a:pt x="37936" y="37839"/>
                  <a:pt x="37997" y="37808"/>
                </a:cubicBezTo>
                <a:cubicBezTo>
                  <a:pt x="38035" y="37771"/>
                  <a:pt x="38073" y="37771"/>
                  <a:pt x="38073" y="37771"/>
                </a:cubicBezTo>
                <a:lnTo>
                  <a:pt x="38073" y="37733"/>
                </a:lnTo>
                <a:lnTo>
                  <a:pt x="38149" y="37619"/>
                </a:lnTo>
                <a:lnTo>
                  <a:pt x="38300" y="37619"/>
                </a:lnTo>
                <a:lnTo>
                  <a:pt x="38413" y="37468"/>
                </a:lnTo>
                <a:lnTo>
                  <a:pt x="38413" y="37317"/>
                </a:lnTo>
                <a:lnTo>
                  <a:pt x="38300" y="37203"/>
                </a:lnTo>
                <a:close/>
                <a:moveTo>
                  <a:pt x="54103" y="37430"/>
                </a:moveTo>
                <a:cubicBezTo>
                  <a:pt x="53914" y="37468"/>
                  <a:pt x="53650" y="37506"/>
                  <a:pt x="53687" y="37808"/>
                </a:cubicBezTo>
                <a:lnTo>
                  <a:pt x="53725" y="37884"/>
                </a:lnTo>
                <a:cubicBezTo>
                  <a:pt x="53801" y="37960"/>
                  <a:pt x="53914" y="37960"/>
                  <a:pt x="54066" y="37960"/>
                </a:cubicBezTo>
                <a:cubicBezTo>
                  <a:pt x="54179" y="37922"/>
                  <a:pt x="54292" y="37884"/>
                  <a:pt x="54330" y="37808"/>
                </a:cubicBezTo>
                <a:lnTo>
                  <a:pt x="54217" y="37619"/>
                </a:lnTo>
                <a:lnTo>
                  <a:pt x="54103" y="37430"/>
                </a:lnTo>
                <a:close/>
                <a:moveTo>
                  <a:pt x="27631" y="37534"/>
                </a:moveTo>
                <a:cubicBezTo>
                  <a:pt x="27595" y="37534"/>
                  <a:pt x="27559" y="37537"/>
                  <a:pt x="27525" y="37544"/>
                </a:cubicBezTo>
                <a:cubicBezTo>
                  <a:pt x="27411" y="37582"/>
                  <a:pt x="27373" y="37657"/>
                  <a:pt x="27373" y="37771"/>
                </a:cubicBezTo>
                <a:lnTo>
                  <a:pt x="27373" y="37808"/>
                </a:lnTo>
                <a:lnTo>
                  <a:pt x="27411" y="37884"/>
                </a:lnTo>
                <a:cubicBezTo>
                  <a:pt x="27467" y="37939"/>
                  <a:pt x="27623" y="37974"/>
                  <a:pt x="27762" y="37974"/>
                </a:cubicBezTo>
                <a:cubicBezTo>
                  <a:pt x="27813" y="37974"/>
                  <a:pt x="27862" y="37970"/>
                  <a:pt x="27903" y="37960"/>
                </a:cubicBezTo>
                <a:cubicBezTo>
                  <a:pt x="28016" y="37922"/>
                  <a:pt x="28054" y="37846"/>
                  <a:pt x="28054" y="37771"/>
                </a:cubicBezTo>
                <a:cubicBezTo>
                  <a:pt x="28054" y="37771"/>
                  <a:pt x="28054" y="37733"/>
                  <a:pt x="28054" y="37733"/>
                </a:cubicBezTo>
                <a:lnTo>
                  <a:pt x="28016" y="37657"/>
                </a:lnTo>
                <a:cubicBezTo>
                  <a:pt x="27954" y="37595"/>
                  <a:pt x="27792" y="37534"/>
                  <a:pt x="27631" y="37534"/>
                </a:cubicBezTo>
                <a:close/>
                <a:moveTo>
                  <a:pt x="34552" y="37591"/>
                </a:moveTo>
                <a:cubicBezTo>
                  <a:pt x="34510" y="37591"/>
                  <a:pt x="34462" y="37600"/>
                  <a:pt x="34406" y="37619"/>
                </a:cubicBezTo>
                <a:cubicBezTo>
                  <a:pt x="34330" y="37657"/>
                  <a:pt x="34292" y="37733"/>
                  <a:pt x="34292" y="37771"/>
                </a:cubicBezTo>
                <a:lnTo>
                  <a:pt x="34368" y="37884"/>
                </a:lnTo>
                <a:cubicBezTo>
                  <a:pt x="34406" y="37922"/>
                  <a:pt x="34443" y="37922"/>
                  <a:pt x="34481" y="37960"/>
                </a:cubicBezTo>
                <a:cubicBezTo>
                  <a:pt x="34519" y="37997"/>
                  <a:pt x="34595" y="38035"/>
                  <a:pt x="34708" y="38073"/>
                </a:cubicBezTo>
                <a:lnTo>
                  <a:pt x="34859" y="37960"/>
                </a:lnTo>
                <a:lnTo>
                  <a:pt x="34897" y="37960"/>
                </a:lnTo>
                <a:cubicBezTo>
                  <a:pt x="34897" y="37922"/>
                  <a:pt x="34935" y="37846"/>
                  <a:pt x="34935" y="37808"/>
                </a:cubicBezTo>
                <a:cubicBezTo>
                  <a:pt x="34935" y="37771"/>
                  <a:pt x="34935" y="37733"/>
                  <a:pt x="34935" y="37733"/>
                </a:cubicBezTo>
                <a:lnTo>
                  <a:pt x="34784" y="37619"/>
                </a:lnTo>
                <a:lnTo>
                  <a:pt x="34670" y="37619"/>
                </a:lnTo>
                <a:cubicBezTo>
                  <a:pt x="34632" y="37600"/>
                  <a:pt x="34595" y="37591"/>
                  <a:pt x="34552" y="37591"/>
                </a:cubicBezTo>
                <a:close/>
                <a:moveTo>
                  <a:pt x="35615" y="37733"/>
                </a:moveTo>
                <a:cubicBezTo>
                  <a:pt x="35389" y="37733"/>
                  <a:pt x="35351" y="37884"/>
                  <a:pt x="35389" y="37960"/>
                </a:cubicBezTo>
                <a:lnTo>
                  <a:pt x="35540" y="38073"/>
                </a:lnTo>
                <a:lnTo>
                  <a:pt x="35578" y="38073"/>
                </a:lnTo>
                <a:cubicBezTo>
                  <a:pt x="35615" y="38073"/>
                  <a:pt x="35804" y="38073"/>
                  <a:pt x="35842" y="37922"/>
                </a:cubicBezTo>
                <a:lnTo>
                  <a:pt x="35767" y="37846"/>
                </a:lnTo>
                <a:cubicBezTo>
                  <a:pt x="35767" y="37846"/>
                  <a:pt x="35767" y="37846"/>
                  <a:pt x="35767" y="37884"/>
                </a:cubicBezTo>
                <a:lnTo>
                  <a:pt x="35615" y="37733"/>
                </a:lnTo>
                <a:close/>
                <a:moveTo>
                  <a:pt x="36787" y="37733"/>
                </a:moveTo>
                <a:cubicBezTo>
                  <a:pt x="36674" y="37733"/>
                  <a:pt x="36636" y="37771"/>
                  <a:pt x="36598" y="37771"/>
                </a:cubicBezTo>
                <a:cubicBezTo>
                  <a:pt x="36561" y="37808"/>
                  <a:pt x="36485" y="37884"/>
                  <a:pt x="36523" y="38035"/>
                </a:cubicBezTo>
                <a:lnTo>
                  <a:pt x="36674" y="38111"/>
                </a:lnTo>
                <a:lnTo>
                  <a:pt x="36787" y="38111"/>
                </a:lnTo>
                <a:lnTo>
                  <a:pt x="36901" y="37997"/>
                </a:lnTo>
                <a:lnTo>
                  <a:pt x="36901" y="37846"/>
                </a:lnTo>
                <a:lnTo>
                  <a:pt x="36787" y="37733"/>
                </a:lnTo>
                <a:close/>
                <a:moveTo>
                  <a:pt x="46391" y="37657"/>
                </a:moveTo>
                <a:cubicBezTo>
                  <a:pt x="46239" y="37771"/>
                  <a:pt x="46277" y="37997"/>
                  <a:pt x="46391" y="38073"/>
                </a:cubicBezTo>
                <a:cubicBezTo>
                  <a:pt x="46466" y="38149"/>
                  <a:pt x="46580" y="38186"/>
                  <a:pt x="46655" y="38186"/>
                </a:cubicBezTo>
                <a:lnTo>
                  <a:pt x="46806" y="38073"/>
                </a:lnTo>
                <a:cubicBezTo>
                  <a:pt x="46806" y="38035"/>
                  <a:pt x="46806" y="38035"/>
                  <a:pt x="46806" y="37997"/>
                </a:cubicBezTo>
                <a:cubicBezTo>
                  <a:pt x="46806" y="37846"/>
                  <a:pt x="46693" y="37771"/>
                  <a:pt x="46655" y="37733"/>
                </a:cubicBezTo>
                <a:cubicBezTo>
                  <a:pt x="46617" y="37695"/>
                  <a:pt x="46617" y="37695"/>
                  <a:pt x="46580" y="37657"/>
                </a:cubicBezTo>
                <a:close/>
                <a:moveTo>
                  <a:pt x="48432" y="37733"/>
                </a:moveTo>
                <a:cubicBezTo>
                  <a:pt x="48319" y="37733"/>
                  <a:pt x="48243" y="37733"/>
                  <a:pt x="48205" y="37771"/>
                </a:cubicBezTo>
                <a:cubicBezTo>
                  <a:pt x="48092" y="37846"/>
                  <a:pt x="48092" y="37960"/>
                  <a:pt x="48092" y="38035"/>
                </a:cubicBezTo>
                <a:cubicBezTo>
                  <a:pt x="48092" y="38035"/>
                  <a:pt x="48092" y="38073"/>
                  <a:pt x="48092" y="38111"/>
                </a:cubicBezTo>
                <a:lnTo>
                  <a:pt x="48205" y="38224"/>
                </a:lnTo>
                <a:cubicBezTo>
                  <a:pt x="48319" y="38224"/>
                  <a:pt x="48394" y="38224"/>
                  <a:pt x="48470" y="38186"/>
                </a:cubicBezTo>
                <a:cubicBezTo>
                  <a:pt x="48546" y="38111"/>
                  <a:pt x="48583" y="38035"/>
                  <a:pt x="48583" y="37960"/>
                </a:cubicBezTo>
                <a:cubicBezTo>
                  <a:pt x="48583" y="37884"/>
                  <a:pt x="48546" y="37808"/>
                  <a:pt x="48508" y="37771"/>
                </a:cubicBezTo>
                <a:lnTo>
                  <a:pt x="48432" y="37733"/>
                </a:lnTo>
                <a:close/>
                <a:moveTo>
                  <a:pt x="9972" y="37992"/>
                </a:moveTo>
                <a:cubicBezTo>
                  <a:pt x="9704" y="37992"/>
                  <a:pt x="9642" y="38152"/>
                  <a:pt x="9642" y="38186"/>
                </a:cubicBezTo>
                <a:lnTo>
                  <a:pt x="9755" y="38338"/>
                </a:lnTo>
                <a:cubicBezTo>
                  <a:pt x="9785" y="38341"/>
                  <a:pt x="9813" y="38343"/>
                  <a:pt x="9839" y="38343"/>
                </a:cubicBezTo>
                <a:cubicBezTo>
                  <a:pt x="10102" y="38343"/>
                  <a:pt x="10136" y="38180"/>
                  <a:pt x="10171" y="38111"/>
                </a:cubicBezTo>
                <a:lnTo>
                  <a:pt x="10057" y="37997"/>
                </a:lnTo>
                <a:cubicBezTo>
                  <a:pt x="10027" y="37994"/>
                  <a:pt x="9998" y="37992"/>
                  <a:pt x="9972" y="37992"/>
                </a:cubicBezTo>
                <a:close/>
                <a:moveTo>
                  <a:pt x="1664" y="37997"/>
                </a:moveTo>
                <a:cubicBezTo>
                  <a:pt x="1551" y="37997"/>
                  <a:pt x="1475" y="37997"/>
                  <a:pt x="1400" y="38035"/>
                </a:cubicBezTo>
                <a:cubicBezTo>
                  <a:pt x="1362" y="38073"/>
                  <a:pt x="1324" y="38149"/>
                  <a:pt x="1324" y="38224"/>
                </a:cubicBezTo>
                <a:lnTo>
                  <a:pt x="1324" y="38262"/>
                </a:lnTo>
                <a:lnTo>
                  <a:pt x="1437" y="38375"/>
                </a:lnTo>
                <a:cubicBezTo>
                  <a:pt x="1551" y="38375"/>
                  <a:pt x="1626" y="38375"/>
                  <a:pt x="1702" y="38338"/>
                </a:cubicBezTo>
                <a:cubicBezTo>
                  <a:pt x="1740" y="38300"/>
                  <a:pt x="1778" y="38224"/>
                  <a:pt x="1778" y="38149"/>
                </a:cubicBezTo>
                <a:lnTo>
                  <a:pt x="1778" y="38111"/>
                </a:lnTo>
                <a:lnTo>
                  <a:pt x="1664" y="37997"/>
                </a:lnTo>
                <a:close/>
                <a:moveTo>
                  <a:pt x="77015" y="38111"/>
                </a:moveTo>
                <a:cubicBezTo>
                  <a:pt x="76939" y="38111"/>
                  <a:pt x="76712" y="38149"/>
                  <a:pt x="76712" y="38338"/>
                </a:cubicBezTo>
                <a:lnTo>
                  <a:pt x="76712" y="38375"/>
                </a:lnTo>
                <a:lnTo>
                  <a:pt x="76826" y="38489"/>
                </a:lnTo>
                <a:cubicBezTo>
                  <a:pt x="76977" y="38489"/>
                  <a:pt x="77090" y="38489"/>
                  <a:pt x="77128" y="38413"/>
                </a:cubicBezTo>
                <a:cubicBezTo>
                  <a:pt x="77166" y="38375"/>
                  <a:pt x="77242" y="38338"/>
                  <a:pt x="77242" y="38224"/>
                </a:cubicBezTo>
                <a:lnTo>
                  <a:pt x="77242" y="38186"/>
                </a:lnTo>
                <a:lnTo>
                  <a:pt x="77053" y="38111"/>
                </a:lnTo>
                <a:close/>
                <a:moveTo>
                  <a:pt x="8923" y="38149"/>
                </a:moveTo>
                <a:lnTo>
                  <a:pt x="8734" y="38262"/>
                </a:lnTo>
                <a:cubicBezTo>
                  <a:pt x="8734" y="38224"/>
                  <a:pt x="8772" y="38186"/>
                  <a:pt x="8772" y="38186"/>
                </a:cubicBezTo>
                <a:lnTo>
                  <a:pt x="8696" y="38186"/>
                </a:lnTo>
                <a:lnTo>
                  <a:pt x="8545" y="38300"/>
                </a:lnTo>
                <a:lnTo>
                  <a:pt x="8545" y="38527"/>
                </a:lnTo>
                <a:lnTo>
                  <a:pt x="8696" y="38640"/>
                </a:lnTo>
                <a:cubicBezTo>
                  <a:pt x="8810" y="38640"/>
                  <a:pt x="8885" y="38565"/>
                  <a:pt x="8923" y="38527"/>
                </a:cubicBezTo>
                <a:cubicBezTo>
                  <a:pt x="8961" y="38489"/>
                  <a:pt x="9074" y="38413"/>
                  <a:pt x="9074" y="38338"/>
                </a:cubicBezTo>
                <a:cubicBezTo>
                  <a:pt x="9074" y="38262"/>
                  <a:pt x="8999" y="38186"/>
                  <a:pt x="8923" y="38149"/>
                </a:cubicBezTo>
                <a:close/>
                <a:moveTo>
                  <a:pt x="54708" y="38300"/>
                </a:moveTo>
                <a:cubicBezTo>
                  <a:pt x="54633" y="38300"/>
                  <a:pt x="54519" y="38338"/>
                  <a:pt x="54481" y="38489"/>
                </a:cubicBezTo>
                <a:lnTo>
                  <a:pt x="54595" y="38640"/>
                </a:lnTo>
                <a:cubicBezTo>
                  <a:pt x="54708" y="38640"/>
                  <a:pt x="54822" y="38640"/>
                  <a:pt x="54859" y="38602"/>
                </a:cubicBezTo>
                <a:lnTo>
                  <a:pt x="54935" y="38489"/>
                </a:lnTo>
                <a:cubicBezTo>
                  <a:pt x="54935" y="38375"/>
                  <a:pt x="54822" y="38300"/>
                  <a:pt x="54708" y="38300"/>
                </a:cubicBezTo>
                <a:close/>
                <a:moveTo>
                  <a:pt x="12007" y="38139"/>
                </a:moveTo>
                <a:cubicBezTo>
                  <a:pt x="11976" y="38139"/>
                  <a:pt x="11944" y="38142"/>
                  <a:pt x="11910" y="38149"/>
                </a:cubicBezTo>
                <a:cubicBezTo>
                  <a:pt x="11759" y="38186"/>
                  <a:pt x="11645" y="38300"/>
                  <a:pt x="11645" y="38451"/>
                </a:cubicBezTo>
                <a:lnTo>
                  <a:pt x="11683" y="38565"/>
                </a:lnTo>
                <a:cubicBezTo>
                  <a:pt x="11766" y="38620"/>
                  <a:pt x="11890" y="38655"/>
                  <a:pt x="12009" y="38655"/>
                </a:cubicBezTo>
                <a:cubicBezTo>
                  <a:pt x="12053" y="38655"/>
                  <a:pt x="12096" y="38650"/>
                  <a:pt x="12137" y="38640"/>
                </a:cubicBezTo>
                <a:cubicBezTo>
                  <a:pt x="12250" y="38602"/>
                  <a:pt x="12364" y="38527"/>
                  <a:pt x="12402" y="38375"/>
                </a:cubicBezTo>
                <a:lnTo>
                  <a:pt x="12364" y="38300"/>
                </a:lnTo>
                <a:cubicBezTo>
                  <a:pt x="12270" y="38207"/>
                  <a:pt x="12151" y="38139"/>
                  <a:pt x="12007" y="38139"/>
                </a:cubicBezTo>
                <a:close/>
                <a:moveTo>
                  <a:pt x="2392" y="38237"/>
                </a:moveTo>
                <a:cubicBezTo>
                  <a:pt x="2346" y="38237"/>
                  <a:pt x="2293" y="38244"/>
                  <a:pt x="2231" y="38262"/>
                </a:cubicBezTo>
                <a:lnTo>
                  <a:pt x="2156" y="38300"/>
                </a:lnTo>
                <a:cubicBezTo>
                  <a:pt x="2042" y="38375"/>
                  <a:pt x="2042" y="38489"/>
                  <a:pt x="2042" y="38640"/>
                </a:cubicBezTo>
                <a:lnTo>
                  <a:pt x="2080" y="38716"/>
                </a:lnTo>
                <a:cubicBezTo>
                  <a:pt x="2137" y="38754"/>
                  <a:pt x="2212" y="38763"/>
                  <a:pt x="2288" y="38763"/>
                </a:cubicBezTo>
                <a:cubicBezTo>
                  <a:pt x="2364" y="38763"/>
                  <a:pt x="2439" y="38754"/>
                  <a:pt x="2496" y="38754"/>
                </a:cubicBezTo>
                <a:cubicBezTo>
                  <a:pt x="2609" y="38716"/>
                  <a:pt x="2723" y="38640"/>
                  <a:pt x="2761" y="38565"/>
                </a:cubicBezTo>
                <a:lnTo>
                  <a:pt x="2685" y="38413"/>
                </a:lnTo>
                <a:cubicBezTo>
                  <a:pt x="2685" y="38413"/>
                  <a:pt x="2685" y="38413"/>
                  <a:pt x="2647" y="38375"/>
                </a:cubicBezTo>
                <a:cubicBezTo>
                  <a:pt x="2618" y="38317"/>
                  <a:pt x="2545" y="38237"/>
                  <a:pt x="2392" y="38237"/>
                </a:cubicBezTo>
                <a:close/>
                <a:moveTo>
                  <a:pt x="7084" y="38237"/>
                </a:moveTo>
                <a:cubicBezTo>
                  <a:pt x="7021" y="38237"/>
                  <a:pt x="6964" y="38256"/>
                  <a:pt x="6919" y="38300"/>
                </a:cubicBezTo>
                <a:cubicBezTo>
                  <a:pt x="6806" y="38375"/>
                  <a:pt x="6806" y="38527"/>
                  <a:pt x="6806" y="38678"/>
                </a:cubicBezTo>
                <a:lnTo>
                  <a:pt x="6806" y="38716"/>
                </a:lnTo>
                <a:lnTo>
                  <a:pt x="6957" y="38829"/>
                </a:lnTo>
                <a:cubicBezTo>
                  <a:pt x="7184" y="38829"/>
                  <a:pt x="7335" y="38640"/>
                  <a:pt x="7335" y="38451"/>
                </a:cubicBezTo>
                <a:cubicBezTo>
                  <a:pt x="7335" y="38375"/>
                  <a:pt x="7335" y="38338"/>
                  <a:pt x="7297" y="38300"/>
                </a:cubicBezTo>
                <a:lnTo>
                  <a:pt x="7222" y="38262"/>
                </a:lnTo>
                <a:cubicBezTo>
                  <a:pt x="7175" y="38246"/>
                  <a:pt x="7128" y="38237"/>
                  <a:pt x="7084" y="38237"/>
                </a:cubicBezTo>
                <a:close/>
                <a:moveTo>
                  <a:pt x="959" y="37461"/>
                </a:moveTo>
                <a:cubicBezTo>
                  <a:pt x="764" y="37461"/>
                  <a:pt x="666" y="37554"/>
                  <a:pt x="568" y="37619"/>
                </a:cubicBezTo>
                <a:cubicBezTo>
                  <a:pt x="530" y="37657"/>
                  <a:pt x="492" y="37657"/>
                  <a:pt x="454" y="37695"/>
                </a:cubicBezTo>
                <a:lnTo>
                  <a:pt x="379" y="37733"/>
                </a:lnTo>
                <a:cubicBezTo>
                  <a:pt x="341" y="37846"/>
                  <a:pt x="379" y="37960"/>
                  <a:pt x="417" y="37997"/>
                </a:cubicBezTo>
                <a:cubicBezTo>
                  <a:pt x="379" y="38035"/>
                  <a:pt x="379" y="38073"/>
                  <a:pt x="379" y="38073"/>
                </a:cubicBezTo>
                <a:lnTo>
                  <a:pt x="454" y="38224"/>
                </a:lnTo>
                <a:cubicBezTo>
                  <a:pt x="568" y="38262"/>
                  <a:pt x="681" y="38300"/>
                  <a:pt x="832" y="38338"/>
                </a:cubicBezTo>
                <a:lnTo>
                  <a:pt x="719" y="38375"/>
                </a:lnTo>
                <a:cubicBezTo>
                  <a:pt x="719" y="38413"/>
                  <a:pt x="719" y="38413"/>
                  <a:pt x="719" y="38413"/>
                </a:cubicBezTo>
                <a:cubicBezTo>
                  <a:pt x="681" y="38451"/>
                  <a:pt x="643" y="38527"/>
                  <a:pt x="681" y="38640"/>
                </a:cubicBezTo>
                <a:lnTo>
                  <a:pt x="681" y="38678"/>
                </a:lnTo>
                <a:cubicBezTo>
                  <a:pt x="760" y="38809"/>
                  <a:pt x="928" y="38849"/>
                  <a:pt x="1050" y="38849"/>
                </a:cubicBezTo>
                <a:cubicBezTo>
                  <a:pt x="1104" y="38849"/>
                  <a:pt x="1149" y="38841"/>
                  <a:pt x="1173" y="38829"/>
                </a:cubicBezTo>
                <a:lnTo>
                  <a:pt x="1286" y="38716"/>
                </a:lnTo>
                <a:cubicBezTo>
                  <a:pt x="1286" y="38602"/>
                  <a:pt x="1248" y="38451"/>
                  <a:pt x="1135" y="38375"/>
                </a:cubicBezTo>
                <a:cubicBezTo>
                  <a:pt x="1135" y="38338"/>
                  <a:pt x="1097" y="38338"/>
                  <a:pt x="1097" y="38338"/>
                </a:cubicBezTo>
                <a:lnTo>
                  <a:pt x="1135" y="38338"/>
                </a:lnTo>
                <a:lnTo>
                  <a:pt x="1248" y="38224"/>
                </a:lnTo>
                <a:lnTo>
                  <a:pt x="1248" y="38186"/>
                </a:lnTo>
                <a:cubicBezTo>
                  <a:pt x="1286" y="38111"/>
                  <a:pt x="1286" y="37960"/>
                  <a:pt x="1286" y="37846"/>
                </a:cubicBezTo>
                <a:cubicBezTo>
                  <a:pt x="1286" y="37695"/>
                  <a:pt x="1248" y="37582"/>
                  <a:pt x="1135" y="37506"/>
                </a:cubicBezTo>
                <a:lnTo>
                  <a:pt x="1059" y="37468"/>
                </a:lnTo>
                <a:cubicBezTo>
                  <a:pt x="1023" y="37463"/>
                  <a:pt x="990" y="37461"/>
                  <a:pt x="959" y="37461"/>
                </a:cubicBezTo>
                <a:close/>
                <a:moveTo>
                  <a:pt x="33914" y="38300"/>
                </a:moveTo>
                <a:cubicBezTo>
                  <a:pt x="33838" y="38338"/>
                  <a:pt x="33801" y="38338"/>
                  <a:pt x="33801" y="38338"/>
                </a:cubicBezTo>
                <a:cubicBezTo>
                  <a:pt x="33763" y="38375"/>
                  <a:pt x="33763" y="38375"/>
                  <a:pt x="33725" y="38375"/>
                </a:cubicBezTo>
                <a:lnTo>
                  <a:pt x="33687" y="38375"/>
                </a:lnTo>
                <a:cubicBezTo>
                  <a:pt x="33612" y="38375"/>
                  <a:pt x="33536" y="38413"/>
                  <a:pt x="33498" y="38489"/>
                </a:cubicBezTo>
                <a:lnTo>
                  <a:pt x="33536" y="38602"/>
                </a:lnTo>
                <a:cubicBezTo>
                  <a:pt x="33536" y="38602"/>
                  <a:pt x="33536" y="38678"/>
                  <a:pt x="33536" y="38678"/>
                </a:cubicBezTo>
                <a:lnTo>
                  <a:pt x="33612" y="38829"/>
                </a:lnTo>
                <a:cubicBezTo>
                  <a:pt x="33612" y="38829"/>
                  <a:pt x="33649" y="38829"/>
                  <a:pt x="33687" y="38867"/>
                </a:cubicBezTo>
                <a:cubicBezTo>
                  <a:pt x="33649" y="38829"/>
                  <a:pt x="33612" y="38829"/>
                  <a:pt x="33612" y="38791"/>
                </a:cubicBezTo>
                <a:lnTo>
                  <a:pt x="33612" y="38791"/>
                </a:lnTo>
                <a:lnTo>
                  <a:pt x="33763" y="38905"/>
                </a:lnTo>
                <a:cubicBezTo>
                  <a:pt x="33990" y="38905"/>
                  <a:pt x="34179" y="38867"/>
                  <a:pt x="34292" y="38754"/>
                </a:cubicBezTo>
                <a:lnTo>
                  <a:pt x="34254" y="38565"/>
                </a:lnTo>
                <a:cubicBezTo>
                  <a:pt x="34217" y="38565"/>
                  <a:pt x="34217" y="38527"/>
                  <a:pt x="34217" y="38527"/>
                </a:cubicBezTo>
                <a:cubicBezTo>
                  <a:pt x="34179" y="38451"/>
                  <a:pt x="34141" y="38300"/>
                  <a:pt x="33952" y="38300"/>
                </a:cubicBezTo>
                <a:close/>
                <a:moveTo>
                  <a:pt x="55261" y="38550"/>
                </a:moveTo>
                <a:cubicBezTo>
                  <a:pt x="55220" y="38550"/>
                  <a:pt x="55175" y="38554"/>
                  <a:pt x="55124" y="38565"/>
                </a:cubicBezTo>
                <a:lnTo>
                  <a:pt x="55011" y="38640"/>
                </a:lnTo>
                <a:cubicBezTo>
                  <a:pt x="54973" y="38791"/>
                  <a:pt x="55124" y="38943"/>
                  <a:pt x="55313" y="38943"/>
                </a:cubicBezTo>
                <a:cubicBezTo>
                  <a:pt x="55464" y="38943"/>
                  <a:pt x="55578" y="38867"/>
                  <a:pt x="55578" y="38716"/>
                </a:cubicBezTo>
                <a:lnTo>
                  <a:pt x="55540" y="38640"/>
                </a:lnTo>
                <a:cubicBezTo>
                  <a:pt x="55457" y="38585"/>
                  <a:pt x="55374" y="38550"/>
                  <a:pt x="55261" y="38550"/>
                </a:cubicBezTo>
                <a:close/>
                <a:moveTo>
                  <a:pt x="7713" y="38716"/>
                </a:moveTo>
                <a:cubicBezTo>
                  <a:pt x="7638" y="38716"/>
                  <a:pt x="7487" y="38754"/>
                  <a:pt x="7487" y="38905"/>
                </a:cubicBezTo>
                <a:lnTo>
                  <a:pt x="7600" y="39056"/>
                </a:lnTo>
                <a:cubicBezTo>
                  <a:pt x="7713" y="39056"/>
                  <a:pt x="7789" y="39056"/>
                  <a:pt x="7865" y="39018"/>
                </a:cubicBezTo>
                <a:lnTo>
                  <a:pt x="7902" y="38905"/>
                </a:lnTo>
                <a:cubicBezTo>
                  <a:pt x="7902" y="38791"/>
                  <a:pt x="7827" y="38716"/>
                  <a:pt x="7713" y="38716"/>
                </a:cubicBezTo>
                <a:close/>
                <a:moveTo>
                  <a:pt x="12326" y="38716"/>
                </a:moveTo>
                <a:cubicBezTo>
                  <a:pt x="12212" y="38716"/>
                  <a:pt x="12137" y="38716"/>
                  <a:pt x="12099" y="38754"/>
                </a:cubicBezTo>
                <a:cubicBezTo>
                  <a:pt x="12023" y="38791"/>
                  <a:pt x="11986" y="38867"/>
                  <a:pt x="11986" y="38943"/>
                </a:cubicBezTo>
                <a:lnTo>
                  <a:pt x="11986" y="38980"/>
                </a:lnTo>
                <a:lnTo>
                  <a:pt x="12137" y="39094"/>
                </a:lnTo>
                <a:lnTo>
                  <a:pt x="12326" y="39094"/>
                </a:lnTo>
                <a:lnTo>
                  <a:pt x="12439" y="38980"/>
                </a:lnTo>
                <a:lnTo>
                  <a:pt x="12439" y="38829"/>
                </a:lnTo>
                <a:lnTo>
                  <a:pt x="12326" y="38716"/>
                </a:lnTo>
                <a:close/>
                <a:moveTo>
                  <a:pt x="21135" y="38678"/>
                </a:moveTo>
                <a:lnTo>
                  <a:pt x="20908" y="38754"/>
                </a:lnTo>
                <a:cubicBezTo>
                  <a:pt x="20795" y="39018"/>
                  <a:pt x="20984" y="39094"/>
                  <a:pt x="21097" y="39132"/>
                </a:cubicBezTo>
                <a:lnTo>
                  <a:pt x="21324" y="39056"/>
                </a:lnTo>
                <a:lnTo>
                  <a:pt x="21324" y="39018"/>
                </a:lnTo>
                <a:cubicBezTo>
                  <a:pt x="21324" y="38791"/>
                  <a:pt x="21211" y="38716"/>
                  <a:pt x="21135" y="38678"/>
                </a:cubicBezTo>
                <a:close/>
                <a:moveTo>
                  <a:pt x="17430" y="38754"/>
                </a:moveTo>
                <a:lnTo>
                  <a:pt x="17317" y="38905"/>
                </a:lnTo>
                <a:cubicBezTo>
                  <a:pt x="17317" y="38905"/>
                  <a:pt x="17317" y="38905"/>
                  <a:pt x="17317" y="38943"/>
                </a:cubicBezTo>
                <a:lnTo>
                  <a:pt x="17430" y="38943"/>
                </a:lnTo>
                <a:lnTo>
                  <a:pt x="17317" y="38980"/>
                </a:lnTo>
                <a:cubicBezTo>
                  <a:pt x="17317" y="39094"/>
                  <a:pt x="17354" y="39169"/>
                  <a:pt x="17468" y="39207"/>
                </a:cubicBezTo>
                <a:lnTo>
                  <a:pt x="17619" y="39132"/>
                </a:lnTo>
                <a:cubicBezTo>
                  <a:pt x="17657" y="39094"/>
                  <a:pt x="17770" y="39056"/>
                  <a:pt x="17770" y="38943"/>
                </a:cubicBezTo>
                <a:cubicBezTo>
                  <a:pt x="17770" y="38905"/>
                  <a:pt x="17770" y="38867"/>
                  <a:pt x="17732" y="38829"/>
                </a:cubicBezTo>
                <a:lnTo>
                  <a:pt x="17619" y="38754"/>
                </a:lnTo>
                <a:close/>
                <a:moveTo>
                  <a:pt x="86261" y="38819"/>
                </a:moveTo>
                <a:cubicBezTo>
                  <a:pt x="86242" y="38819"/>
                  <a:pt x="86223" y="38822"/>
                  <a:pt x="86202" y="38829"/>
                </a:cubicBezTo>
                <a:cubicBezTo>
                  <a:pt x="86089" y="38829"/>
                  <a:pt x="85975" y="38905"/>
                  <a:pt x="85975" y="39018"/>
                </a:cubicBezTo>
                <a:cubicBezTo>
                  <a:pt x="85975" y="39056"/>
                  <a:pt x="85975" y="39132"/>
                  <a:pt x="86126" y="39207"/>
                </a:cubicBezTo>
                <a:cubicBezTo>
                  <a:pt x="86164" y="39207"/>
                  <a:pt x="86240" y="39207"/>
                  <a:pt x="86315" y="39169"/>
                </a:cubicBezTo>
                <a:cubicBezTo>
                  <a:pt x="86315" y="39169"/>
                  <a:pt x="86467" y="39094"/>
                  <a:pt x="86467" y="38980"/>
                </a:cubicBezTo>
                <a:lnTo>
                  <a:pt x="86429" y="38943"/>
                </a:lnTo>
                <a:cubicBezTo>
                  <a:pt x="86398" y="38881"/>
                  <a:pt x="86342" y="38819"/>
                  <a:pt x="86261" y="38819"/>
                </a:cubicBezTo>
                <a:close/>
                <a:moveTo>
                  <a:pt x="37581" y="38839"/>
                </a:moveTo>
                <a:cubicBezTo>
                  <a:pt x="37544" y="38839"/>
                  <a:pt x="37506" y="38848"/>
                  <a:pt x="37468" y="38867"/>
                </a:cubicBezTo>
                <a:cubicBezTo>
                  <a:pt x="37355" y="38943"/>
                  <a:pt x="37317" y="39132"/>
                  <a:pt x="37430" y="39207"/>
                </a:cubicBezTo>
                <a:cubicBezTo>
                  <a:pt x="37457" y="39234"/>
                  <a:pt x="37503" y="39261"/>
                  <a:pt x="37540" y="39261"/>
                </a:cubicBezTo>
                <a:cubicBezTo>
                  <a:pt x="37556" y="39261"/>
                  <a:pt x="37570" y="39256"/>
                  <a:pt x="37581" y="39245"/>
                </a:cubicBezTo>
                <a:lnTo>
                  <a:pt x="37657" y="39207"/>
                </a:lnTo>
                <a:lnTo>
                  <a:pt x="37581" y="39207"/>
                </a:lnTo>
                <a:lnTo>
                  <a:pt x="37770" y="39094"/>
                </a:lnTo>
                <a:lnTo>
                  <a:pt x="37770" y="38980"/>
                </a:lnTo>
                <a:lnTo>
                  <a:pt x="37695" y="38867"/>
                </a:lnTo>
                <a:cubicBezTo>
                  <a:pt x="37657" y="38848"/>
                  <a:pt x="37619" y="38839"/>
                  <a:pt x="37581" y="38839"/>
                </a:cubicBezTo>
                <a:close/>
                <a:moveTo>
                  <a:pt x="5142" y="38980"/>
                </a:moveTo>
                <a:lnTo>
                  <a:pt x="4991" y="39094"/>
                </a:lnTo>
                <a:lnTo>
                  <a:pt x="4991" y="39207"/>
                </a:lnTo>
                <a:lnTo>
                  <a:pt x="5142" y="39321"/>
                </a:lnTo>
                <a:cubicBezTo>
                  <a:pt x="5180" y="39321"/>
                  <a:pt x="5218" y="39358"/>
                  <a:pt x="5332" y="39358"/>
                </a:cubicBezTo>
                <a:lnTo>
                  <a:pt x="5445" y="39245"/>
                </a:lnTo>
                <a:lnTo>
                  <a:pt x="5445" y="39094"/>
                </a:lnTo>
                <a:lnTo>
                  <a:pt x="5332" y="38980"/>
                </a:lnTo>
                <a:close/>
                <a:moveTo>
                  <a:pt x="9453" y="39283"/>
                </a:moveTo>
                <a:lnTo>
                  <a:pt x="9339" y="39358"/>
                </a:lnTo>
                <a:cubicBezTo>
                  <a:pt x="9301" y="39548"/>
                  <a:pt x="9490" y="39623"/>
                  <a:pt x="9566" y="39623"/>
                </a:cubicBezTo>
                <a:lnTo>
                  <a:pt x="9793" y="39548"/>
                </a:lnTo>
                <a:lnTo>
                  <a:pt x="9793" y="39510"/>
                </a:lnTo>
                <a:cubicBezTo>
                  <a:pt x="9793" y="39434"/>
                  <a:pt x="9755" y="39358"/>
                  <a:pt x="9717" y="39358"/>
                </a:cubicBezTo>
                <a:cubicBezTo>
                  <a:pt x="9642" y="39283"/>
                  <a:pt x="9566" y="39283"/>
                  <a:pt x="9453" y="39283"/>
                </a:cubicBezTo>
                <a:close/>
                <a:moveTo>
                  <a:pt x="26882" y="39321"/>
                </a:moveTo>
                <a:lnTo>
                  <a:pt x="26768" y="39434"/>
                </a:lnTo>
                <a:cubicBezTo>
                  <a:pt x="26731" y="39737"/>
                  <a:pt x="26920" y="39774"/>
                  <a:pt x="26995" y="39774"/>
                </a:cubicBezTo>
                <a:lnTo>
                  <a:pt x="27146" y="39661"/>
                </a:lnTo>
                <a:cubicBezTo>
                  <a:pt x="27146" y="39661"/>
                  <a:pt x="27146" y="39623"/>
                  <a:pt x="27184" y="39623"/>
                </a:cubicBezTo>
                <a:cubicBezTo>
                  <a:pt x="27184" y="39585"/>
                  <a:pt x="27184" y="39548"/>
                  <a:pt x="27184" y="39510"/>
                </a:cubicBezTo>
                <a:cubicBezTo>
                  <a:pt x="27184" y="39434"/>
                  <a:pt x="27146" y="39321"/>
                  <a:pt x="26882" y="39321"/>
                </a:cubicBezTo>
                <a:close/>
                <a:moveTo>
                  <a:pt x="57846" y="39434"/>
                </a:moveTo>
                <a:cubicBezTo>
                  <a:pt x="57771" y="39434"/>
                  <a:pt x="57695" y="39434"/>
                  <a:pt x="57619" y="39472"/>
                </a:cubicBezTo>
                <a:cubicBezTo>
                  <a:pt x="57544" y="39510"/>
                  <a:pt x="57468" y="39585"/>
                  <a:pt x="57468" y="39699"/>
                </a:cubicBezTo>
                <a:cubicBezTo>
                  <a:pt x="57468" y="39774"/>
                  <a:pt x="57544" y="39850"/>
                  <a:pt x="57657" y="39888"/>
                </a:cubicBezTo>
                <a:lnTo>
                  <a:pt x="57808" y="39812"/>
                </a:lnTo>
                <a:cubicBezTo>
                  <a:pt x="57846" y="39774"/>
                  <a:pt x="57960" y="39737"/>
                  <a:pt x="57960" y="39623"/>
                </a:cubicBezTo>
                <a:cubicBezTo>
                  <a:pt x="57960" y="39585"/>
                  <a:pt x="57960" y="39548"/>
                  <a:pt x="57922" y="39510"/>
                </a:cubicBezTo>
                <a:lnTo>
                  <a:pt x="57846" y="39434"/>
                </a:lnTo>
                <a:close/>
                <a:moveTo>
                  <a:pt x="5785" y="39888"/>
                </a:moveTo>
                <a:lnTo>
                  <a:pt x="5823" y="39963"/>
                </a:lnTo>
                <a:cubicBezTo>
                  <a:pt x="5823" y="39963"/>
                  <a:pt x="5785" y="39926"/>
                  <a:pt x="5785" y="39888"/>
                </a:cubicBezTo>
                <a:close/>
                <a:moveTo>
                  <a:pt x="18375" y="39510"/>
                </a:moveTo>
                <a:cubicBezTo>
                  <a:pt x="18224" y="39623"/>
                  <a:pt x="18262" y="39774"/>
                  <a:pt x="18375" y="39888"/>
                </a:cubicBezTo>
                <a:cubicBezTo>
                  <a:pt x="18430" y="39943"/>
                  <a:pt x="18486" y="39978"/>
                  <a:pt x="18556" y="39978"/>
                </a:cubicBezTo>
                <a:cubicBezTo>
                  <a:pt x="18582" y="39978"/>
                  <a:pt x="18609" y="39974"/>
                  <a:pt x="18640" y="39963"/>
                </a:cubicBezTo>
                <a:lnTo>
                  <a:pt x="18791" y="39850"/>
                </a:lnTo>
                <a:cubicBezTo>
                  <a:pt x="18753" y="39774"/>
                  <a:pt x="18715" y="39548"/>
                  <a:pt x="18489" y="39510"/>
                </a:cubicBezTo>
                <a:close/>
                <a:moveTo>
                  <a:pt x="35653" y="39780"/>
                </a:moveTo>
                <a:cubicBezTo>
                  <a:pt x="35614" y="39780"/>
                  <a:pt x="35575" y="39789"/>
                  <a:pt x="35540" y="39812"/>
                </a:cubicBezTo>
                <a:cubicBezTo>
                  <a:pt x="35502" y="39812"/>
                  <a:pt x="35426" y="39850"/>
                  <a:pt x="35426" y="39963"/>
                </a:cubicBezTo>
                <a:lnTo>
                  <a:pt x="35540" y="40077"/>
                </a:lnTo>
                <a:cubicBezTo>
                  <a:pt x="35592" y="40103"/>
                  <a:pt x="35662" y="40147"/>
                  <a:pt x="35738" y="40147"/>
                </a:cubicBezTo>
                <a:cubicBezTo>
                  <a:pt x="35772" y="40147"/>
                  <a:pt x="35807" y="40138"/>
                  <a:pt x="35842" y="40115"/>
                </a:cubicBezTo>
                <a:cubicBezTo>
                  <a:pt x="35880" y="40115"/>
                  <a:pt x="35956" y="40077"/>
                  <a:pt x="35956" y="39963"/>
                </a:cubicBezTo>
                <a:lnTo>
                  <a:pt x="35880" y="39850"/>
                </a:lnTo>
                <a:cubicBezTo>
                  <a:pt x="35828" y="39824"/>
                  <a:pt x="35740" y="39780"/>
                  <a:pt x="35653" y="39780"/>
                </a:cubicBezTo>
                <a:close/>
                <a:moveTo>
                  <a:pt x="6022" y="39575"/>
                </a:moveTo>
                <a:cubicBezTo>
                  <a:pt x="5995" y="39575"/>
                  <a:pt x="5967" y="39578"/>
                  <a:pt x="5936" y="39585"/>
                </a:cubicBezTo>
                <a:lnTo>
                  <a:pt x="5861" y="39737"/>
                </a:lnTo>
                <a:cubicBezTo>
                  <a:pt x="5823" y="39737"/>
                  <a:pt x="5785" y="39774"/>
                  <a:pt x="5747" y="39812"/>
                </a:cubicBezTo>
                <a:lnTo>
                  <a:pt x="5785" y="39888"/>
                </a:lnTo>
                <a:lnTo>
                  <a:pt x="5747" y="39888"/>
                </a:lnTo>
                <a:lnTo>
                  <a:pt x="5823" y="40077"/>
                </a:lnTo>
                <a:lnTo>
                  <a:pt x="5861" y="40077"/>
                </a:lnTo>
                <a:cubicBezTo>
                  <a:pt x="5936" y="40115"/>
                  <a:pt x="6050" y="40152"/>
                  <a:pt x="6201" y="40190"/>
                </a:cubicBezTo>
                <a:lnTo>
                  <a:pt x="6314" y="40152"/>
                </a:lnTo>
                <a:cubicBezTo>
                  <a:pt x="6390" y="40115"/>
                  <a:pt x="6428" y="40039"/>
                  <a:pt x="6428" y="40001"/>
                </a:cubicBezTo>
                <a:cubicBezTo>
                  <a:pt x="6428" y="39926"/>
                  <a:pt x="6390" y="39888"/>
                  <a:pt x="6390" y="39888"/>
                </a:cubicBezTo>
                <a:cubicBezTo>
                  <a:pt x="6390" y="39850"/>
                  <a:pt x="6390" y="39850"/>
                  <a:pt x="6352" y="39850"/>
                </a:cubicBezTo>
                <a:lnTo>
                  <a:pt x="6390" y="39850"/>
                </a:lnTo>
                <a:lnTo>
                  <a:pt x="6239" y="39623"/>
                </a:lnTo>
                <a:cubicBezTo>
                  <a:pt x="6209" y="39623"/>
                  <a:pt x="6130" y="39575"/>
                  <a:pt x="6022" y="39575"/>
                </a:cubicBezTo>
                <a:close/>
                <a:moveTo>
                  <a:pt x="27336" y="40001"/>
                </a:moveTo>
                <a:lnTo>
                  <a:pt x="27222" y="40115"/>
                </a:lnTo>
                <a:cubicBezTo>
                  <a:pt x="27184" y="40152"/>
                  <a:pt x="27146" y="40190"/>
                  <a:pt x="27109" y="40228"/>
                </a:cubicBezTo>
                <a:lnTo>
                  <a:pt x="27260" y="40379"/>
                </a:lnTo>
                <a:lnTo>
                  <a:pt x="27449" y="40379"/>
                </a:lnTo>
                <a:lnTo>
                  <a:pt x="27562" y="40266"/>
                </a:lnTo>
                <a:lnTo>
                  <a:pt x="27562" y="40190"/>
                </a:lnTo>
                <a:lnTo>
                  <a:pt x="27562" y="40152"/>
                </a:lnTo>
                <a:cubicBezTo>
                  <a:pt x="27562" y="40115"/>
                  <a:pt x="27562" y="40077"/>
                  <a:pt x="27487" y="40039"/>
                </a:cubicBezTo>
                <a:cubicBezTo>
                  <a:pt x="27487" y="40001"/>
                  <a:pt x="27411" y="40001"/>
                  <a:pt x="27336" y="40001"/>
                </a:cubicBezTo>
                <a:close/>
                <a:moveTo>
                  <a:pt x="80002" y="39812"/>
                </a:moveTo>
                <a:cubicBezTo>
                  <a:pt x="79737" y="39888"/>
                  <a:pt x="79510" y="40001"/>
                  <a:pt x="79434" y="40228"/>
                </a:cubicBezTo>
                <a:lnTo>
                  <a:pt x="79510" y="40379"/>
                </a:lnTo>
                <a:cubicBezTo>
                  <a:pt x="79586" y="40417"/>
                  <a:pt x="79671" y="40436"/>
                  <a:pt x="79751" y="40436"/>
                </a:cubicBezTo>
                <a:cubicBezTo>
                  <a:pt x="79831" y="40436"/>
                  <a:pt x="79907" y="40417"/>
                  <a:pt x="79964" y="40379"/>
                </a:cubicBezTo>
                <a:cubicBezTo>
                  <a:pt x="80115" y="40304"/>
                  <a:pt x="80191" y="40152"/>
                  <a:pt x="80191" y="40001"/>
                </a:cubicBezTo>
                <a:cubicBezTo>
                  <a:pt x="80191" y="39963"/>
                  <a:pt x="80191" y="39926"/>
                  <a:pt x="80191" y="39888"/>
                </a:cubicBezTo>
                <a:lnTo>
                  <a:pt x="80002" y="39812"/>
                </a:lnTo>
                <a:close/>
                <a:moveTo>
                  <a:pt x="11040" y="40039"/>
                </a:moveTo>
                <a:cubicBezTo>
                  <a:pt x="10927" y="40039"/>
                  <a:pt x="10814" y="40115"/>
                  <a:pt x="10814" y="40190"/>
                </a:cubicBezTo>
                <a:lnTo>
                  <a:pt x="10889" y="40341"/>
                </a:lnTo>
                <a:cubicBezTo>
                  <a:pt x="10889" y="40374"/>
                  <a:pt x="10973" y="40463"/>
                  <a:pt x="11141" y="40463"/>
                </a:cubicBezTo>
                <a:cubicBezTo>
                  <a:pt x="11168" y="40463"/>
                  <a:pt x="11198" y="40460"/>
                  <a:pt x="11229" y="40455"/>
                </a:cubicBezTo>
                <a:lnTo>
                  <a:pt x="11305" y="40379"/>
                </a:lnTo>
                <a:cubicBezTo>
                  <a:pt x="11305" y="40341"/>
                  <a:pt x="11305" y="40304"/>
                  <a:pt x="11305" y="40304"/>
                </a:cubicBezTo>
                <a:cubicBezTo>
                  <a:pt x="11305" y="40152"/>
                  <a:pt x="11192" y="40077"/>
                  <a:pt x="11040" y="40039"/>
                </a:cubicBezTo>
                <a:close/>
                <a:moveTo>
                  <a:pt x="85937" y="40266"/>
                </a:moveTo>
                <a:lnTo>
                  <a:pt x="85711" y="40341"/>
                </a:lnTo>
                <a:lnTo>
                  <a:pt x="85711" y="40493"/>
                </a:lnTo>
                <a:lnTo>
                  <a:pt x="85824" y="40606"/>
                </a:lnTo>
                <a:lnTo>
                  <a:pt x="86013" y="40606"/>
                </a:lnTo>
                <a:lnTo>
                  <a:pt x="86126" y="40493"/>
                </a:lnTo>
                <a:cubicBezTo>
                  <a:pt x="86164" y="40493"/>
                  <a:pt x="86164" y="40455"/>
                  <a:pt x="86164" y="40455"/>
                </a:cubicBezTo>
                <a:cubicBezTo>
                  <a:pt x="86164" y="40304"/>
                  <a:pt x="86013" y="40266"/>
                  <a:pt x="85937" y="40266"/>
                </a:cubicBezTo>
                <a:close/>
                <a:moveTo>
                  <a:pt x="64689" y="40266"/>
                </a:moveTo>
                <a:cubicBezTo>
                  <a:pt x="64463" y="40266"/>
                  <a:pt x="64387" y="40379"/>
                  <a:pt x="64311" y="40493"/>
                </a:cubicBezTo>
                <a:lnTo>
                  <a:pt x="64349" y="40606"/>
                </a:lnTo>
                <a:cubicBezTo>
                  <a:pt x="64387" y="40644"/>
                  <a:pt x="64463" y="40682"/>
                  <a:pt x="64538" y="40682"/>
                </a:cubicBezTo>
                <a:cubicBezTo>
                  <a:pt x="64652" y="40682"/>
                  <a:pt x="64765" y="40644"/>
                  <a:pt x="64841" y="40568"/>
                </a:cubicBezTo>
                <a:lnTo>
                  <a:pt x="64765" y="40379"/>
                </a:lnTo>
                <a:lnTo>
                  <a:pt x="64803" y="40379"/>
                </a:lnTo>
                <a:lnTo>
                  <a:pt x="64689" y="40266"/>
                </a:lnTo>
                <a:close/>
                <a:moveTo>
                  <a:pt x="379" y="40379"/>
                </a:moveTo>
                <a:cubicBezTo>
                  <a:pt x="265" y="40379"/>
                  <a:pt x="152" y="40417"/>
                  <a:pt x="114" y="40568"/>
                </a:cubicBezTo>
                <a:lnTo>
                  <a:pt x="227" y="40720"/>
                </a:lnTo>
                <a:cubicBezTo>
                  <a:pt x="379" y="40720"/>
                  <a:pt x="454" y="40720"/>
                  <a:pt x="492" y="40644"/>
                </a:cubicBezTo>
                <a:lnTo>
                  <a:pt x="568" y="40531"/>
                </a:lnTo>
                <a:cubicBezTo>
                  <a:pt x="568" y="40455"/>
                  <a:pt x="492" y="40379"/>
                  <a:pt x="379" y="40379"/>
                </a:cubicBezTo>
                <a:close/>
                <a:moveTo>
                  <a:pt x="28772" y="39888"/>
                </a:moveTo>
                <a:cubicBezTo>
                  <a:pt x="28700" y="39960"/>
                  <a:pt x="28659" y="39986"/>
                  <a:pt x="28609" y="39986"/>
                </a:cubicBezTo>
                <a:cubicBezTo>
                  <a:pt x="28580" y="39986"/>
                  <a:pt x="28549" y="39977"/>
                  <a:pt x="28508" y="39963"/>
                </a:cubicBezTo>
                <a:lnTo>
                  <a:pt x="28356" y="40001"/>
                </a:lnTo>
                <a:cubicBezTo>
                  <a:pt x="28281" y="40077"/>
                  <a:pt x="28281" y="40152"/>
                  <a:pt x="28281" y="40266"/>
                </a:cubicBezTo>
                <a:lnTo>
                  <a:pt x="28281" y="40417"/>
                </a:lnTo>
                <a:lnTo>
                  <a:pt x="28394" y="40531"/>
                </a:lnTo>
                <a:cubicBezTo>
                  <a:pt x="28432" y="40568"/>
                  <a:pt x="28470" y="40568"/>
                  <a:pt x="28508" y="40568"/>
                </a:cubicBezTo>
                <a:lnTo>
                  <a:pt x="28470" y="40682"/>
                </a:lnTo>
                <a:cubicBezTo>
                  <a:pt x="28583" y="40757"/>
                  <a:pt x="28772" y="40757"/>
                  <a:pt x="28961" y="40757"/>
                </a:cubicBezTo>
                <a:lnTo>
                  <a:pt x="29075" y="40644"/>
                </a:lnTo>
                <a:cubicBezTo>
                  <a:pt x="29075" y="40606"/>
                  <a:pt x="29075" y="40606"/>
                  <a:pt x="29075" y="40606"/>
                </a:cubicBezTo>
                <a:lnTo>
                  <a:pt x="29264" y="40493"/>
                </a:lnTo>
                <a:cubicBezTo>
                  <a:pt x="29264" y="40190"/>
                  <a:pt x="29150" y="40001"/>
                  <a:pt x="28961" y="39888"/>
                </a:cubicBezTo>
                <a:close/>
                <a:moveTo>
                  <a:pt x="14443" y="40341"/>
                </a:moveTo>
                <a:lnTo>
                  <a:pt x="14216" y="40455"/>
                </a:lnTo>
                <a:cubicBezTo>
                  <a:pt x="14254" y="40531"/>
                  <a:pt x="14254" y="40531"/>
                  <a:pt x="14254" y="40568"/>
                </a:cubicBezTo>
                <a:lnTo>
                  <a:pt x="14254" y="40606"/>
                </a:lnTo>
                <a:cubicBezTo>
                  <a:pt x="14254" y="40644"/>
                  <a:pt x="14254" y="40682"/>
                  <a:pt x="14292" y="40757"/>
                </a:cubicBezTo>
                <a:lnTo>
                  <a:pt x="14405" y="40795"/>
                </a:lnTo>
                <a:lnTo>
                  <a:pt x="14594" y="40795"/>
                </a:lnTo>
                <a:lnTo>
                  <a:pt x="14746" y="40720"/>
                </a:lnTo>
                <a:cubicBezTo>
                  <a:pt x="14746" y="40682"/>
                  <a:pt x="14746" y="40644"/>
                  <a:pt x="14746" y="40644"/>
                </a:cubicBezTo>
                <a:cubicBezTo>
                  <a:pt x="14746" y="40455"/>
                  <a:pt x="14594" y="40379"/>
                  <a:pt x="14481" y="40341"/>
                </a:cubicBezTo>
                <a:close/>
                <a:moveTo>
                  <a:pt x="61060" y="40379"/>
                </a:moveTo>
                <a:lnTo>
                  <a:pt x="60909" y="40493"/>
                </a:lnTo>
                <a:lnTo>
                  <a:pt x="60909" y="40757"/>
                </a:lnTo>
                <a:lnTo>
                  <a:pt x="61060" y="40871"/>
                </a:lnTo>
                <a:cubicBezTo>
                  <a:pt x="61098" y="40871"/>
                  <a:pt x="61136" y="40871"/>
                  <a:pt x="61173" y="40909"/>
                </a:cubicBezTo>
                <a:lnTo>
                  <a:pt x="61362" y="40833"/>
                </a:lnTo>
                <a:cubicBezTo>
                  <a:pt x="61400" y="40795"/>
                  <a:pt x="61400" y="40720"/>
                  <a:pt x="61400" y="40682"/>
                </a:cubicBezTo>
                <a:cubicBezTo>
                  <a:pt x="61400" y="40493"/>
                  <a:pt x="61287" y="40379"/>
                  <a:pt x="61060" y="40379"/>
                </a:cubicBezTo>
                <a:close/>
                <a:moveTo>
                  <a:pt x="79841" y="40553"/>
                </a:moveTo>
                <a:cubicBezTo>
                  <a:pt x="79819" y="40553"/>
                  <a:pt x="79797" y="40557"/>
                  <a:pt x="79775" y="40568"/>
                </a:cubicBezTo>
                <a:cubicBezTo>
                  <a:pt x="79661" y="40644"/>
                  <a:pt x="79623" y="40833"/>
                  <a:pt x="79737" y="40946"/>
                </a:cubicBezTo>
                <a:cubicBezTo>
                  <a:pt x="79762" y="40946"/>
                  <a:pt x="79804" y="40963"/>
                  <a:pt x="79841" y="40963"/>
                </a:cubicBezTo>
                <a:cubicBezTo>
                  <a:pt x="79859" y="40963"/>
                  <a:pt x="79876" y="40959"/>
                  <a:pt x="79888" y="40946"/>
                </a:cubicBezTo>
                <a:lnTo>
                  <a:pt x="79964" y="40909"/>
                </a:lnTo>
                <a:lnTo>
                  <a:pt x="79888" y="40909"/>
                </a:lnTo>
                <a:lnTo>
                  <a:pt x="80077" y="40795"/>
                </a:lnTo>
                <a:lnTo>
                  <a:pt x="80077" y="40682"/>
                </a:lnTo>
                <a:lnTo>
                  <a:pt x="80002" y="40606"/>
                </a:lnTo>
                <a:cubicBezTo>
                  <a:pt x="79948" y="40579"/>
                  <a:pt x="79895" y="40553"/>
                  <a:pt x="79841" y="40553"/>
                </a:cubicBezTo>
                <a:close/>
                <a:moveTo>
                  <a:pt x="32629" y="40568"/>
                </a:moveTo>
                <a:lnTo>
                  <a:pt x="32553" y="40682"/>
                </a:lnTo>
                <a:lnTo>
                  <a:pt x="32553" y="40909"/>
                </a:lnTo>
                <a:lnTo>
                  <a:pt x="32666" y="41022"/>
                </a:lnTo>
                <a:lnTo>
                  <a:pt x="32818" y="41022"/>
                </a:lnTo>
                <a:lnTo>
                  <a:pt x="32931" y="40871"/>
                </a:lnTo>
                <a:cubicBezTo>
                  <a:pt x="32931" y="40871"/>
                  <a:pt x="32931" y="40833"/>
                  <a:pt x="32931" y="40833"/>
                </a:cubicBezTo>
                <a:cubicBezTo>
                  <a:pt x="32931" y="40795"/>
                  <a:pt x="32931" y="40795"/>
                  <a:pt x="32931" y="40757"/>
                </a:cubicBezTo>
                <a:cubicBezTo>
                  <a:pt x="32931" y="40720"/>
                  <a:pt x="32931" y="40644"/>
                  <a:pt x="32855" y="40606"/>
                </a:cubicBezTo>
                <a:cubicBezTo>
                  <a:pt x="32818" y="40568"/>
                  <a:pt x="32742" y="40568"/>
                  <a:pt x="32629" y="40568"/>
                </a:cubicBezTo>
                <a:close/>
                <a:moveTo>
                  <a:pt x="12231" y="40413"/>
                </a:moveTo>
                <a:cubicBezTo>
                  <a:pt x="12214" y="40413"/>
                  <a:pt x="12195" y="40414"/>
                  <a:pt x="12175" y="40417"/>
                </a:cubicBezTo>
                <a:lnTo>
                  <a:pt x="12061" y="40531"/>
                </a:lnTo>
                <a:cubicBezTo>
                  <a:pt x="12023" y="40644"/>
                  <a:pt x="12061" y="40757"/>
                  <a:pt x="12137" y="40795"/>
                </a:cubicBezTo>
                <a:cubicBezTo>
                  <a:pt x="12175" y="40833"/>
                  <a:pt x="12212" y="40833"/>
                  <a:pt x="12250" y="40871"/>
                </a:cubicBezTo>
                <a:cubicBezTo>
                  <a:pt x="12212" y="40871"/>
                  <a:pt x="12175" y="40946"/>
                  <a:pt x="12175" y="41022"/>
                </a:cubicBezTo>
                <a:lnTo>
                  <a:pt x="12326" y="41022"/>
                </a:lnTo>
                <a:cubicBezTo>
                  <a:pt x="12326" y="41022"/>
                  <a:pt x="12288" y="41022"/>
                  <a:pt x="12326" y="41060"/>
                </a:cubicBezTo>
                <a:lnTo>
                  <a:pt x="12477" y="41060"/>
                </a:lnTo>
                <a:cubicBezTo>
                  <a:pt x="12515" y="41022"/>
                  <a:pt x="12477" y="41022"/>
                  <a:pt x="12477" y="41022"/>
                </a:cubicBezTo>
                <a:lnTo>
                  <a:pt x="12628" y="41022"/>
                </a:lnTo>
                <a:cubicBezTo>
                  <a:pt x="12628" y="40909"/>
                  <a:pt x="12553" y="40833"/>
                  <a:pt x="12402" y="40833"/>
                </a:cubicBezTo>
                <a:lnTo>
                  <a:pt x="12515" y="40720"/>
                </a:lnTo>
                <a:lnTo>
                  <a:pt x="12515" y="40682"/>
                </a:lnTo>
                <a:cubicBezTo>
                  <a:pt x="12480" y="40612"/>
                  <a:pt x="12445" y="40413"/>
                  <a:pt x="12231" y="40413"/>
                </a:cubicBezTo>
                <a:close/>
                <a:moveTo>
                  <a:pt x="33347" y="40720"/>
                </a:moveTo>
                <a:cubicBezTo>
                  <a:pt x="33082" y="40757"/>
                  <a:pt x="33044" y="40871"/>
                  <a:pt x="33082" y="40984"/>
                </a:cubicBezTo>
                <a:lnTo>
                  <a:pt x="33234" y="41060"/>
                </a:lnTo>
                <a:lnTo>
                  <a:pt x="33271" y="41060"/>
                </a:lnTo>
                <a:cubicBezTo>
                  <a:pt x="33347" y="41060"/>
                  <a:pt x="33536" y="41060"/>
                  <a:pt x="33536" y="40909"/>
                </a:cubicBezTo>
                <a:lnTo>
                  <a:pt x="33460" y="40833"/>
                </a:lnTo>
                <a:cubicBezTo>
                  <a:pt x="33460" y="40871"/>
                  <a:pt x="33460" y="40871"/>
                  <a:pt x="33460" y="40871"/>
                </a:cubicBezTo>
                <a:lnTo>
                  <a:pt x="33347" y="40720"/>
                </a:lnTo>
                <a:close/>
                <a:moveTo>
                  <a:pt x="89038" y="40531"/>
                </a:moveTo>
                <a:lnTo>
                  <a:pt x="88849" y="40682"/>
                </a:lnTo>
                <a:cubicBezTo>
                  <a:pt x="88849" y="40682"/>
                  <a:pt x="88849" y="40644"/>
                  <a:pt x="88849" y="40644"/>
                </a:cubicBezTo>
                <a:cubicBezTo>
                  <a:pt x="88849" y="40644"/>
                  <a:pt x="88849" y="40682"/>
                  <a:pt x="88811" y="40682"/>
                </a:cubicBezTo>
                <a:cubicBezTo>
                  <a:pt x="88735" y="40682"/>
                  <a:pt x="88622" y="40720"/>
                  <a:pt x="88584" y="40795"/>
                </a:cubicBezTo>
                <a:lnTo>
                  <a:pt x="88622" y="40909"/>
                </a:lnTo>
                <a:cubicBezTo>
                  <a:pt x="88714" y="41024"/>
                  <a:pt x="88864" y="41069"/>
                  <a:pt x="89026" y="41069"/>
                </a:cubicBezTo>
                <a:cubicBezTo>
                  <a:pt x="89129" y="41069"/>
                  <a:pt x="89238" y="41051"/>
                  <a:pt x="89340" y="41022"/>
                </a:cubicBezTo>
                <a:lnTo>
                  <a:pt x="89416" y="40909"/>
                </a:lnTo>
                <a:lnTo>
                  <a:pt x="89416" y="40871"/>
                </a:lnTo>
                <a:cubicBezTo>
                  <a:pt x="89416" y="40819"/>
                  <a:pt x="89398" y="40786"/>
                  <a:pt x="89375" y="40757"/>
                </a:cubicBezTo>
                <a:lnTo>
                  <a:pt x="89375" y="40757"/>
                </a:lnTo>
                <a:cubicBezTo>
                  <a:pt x="89376" y="40757"/>
                  <a:pt x="89377" y="40757"/>
                  <a:pt x="89378" y="40757"/>
                </a:cubicBezTo>
                <a:lnTo>
                  <a:pt x="89264" y="40568"/>
                </a:lnTo>
                <a:cubicBezTo>
                  <a:pt x="89231" y="40579"/>
                  <a:pt x="89201" y="40584"/>
                  <a:pt x="89174" y="40584"/>
                </a:cubicBezTo>
                <a:cubicBezTo>
                  <a:pt x="89110" y="40584"/>
                  <a:pt x="89064" y="40557"/>
                  <a:pt x="89038" y="40531"/>
                </a:cubicBezTo>
                <a:close/>
                <a:moveTo>
                  <a:pt x="70247" y="40720"/>
                </a:moveTo>
                <a:cubicBezTo>
                  <a:pt x="70134" y="40795"/>
                  <a:pt x="70096" y="40984"/>
                  <a:pt x="70209" y="41098"/>
                </a:cubicBezTo>
                <a:cubicBezTo>
                  <a:pt x="70235" y="41098"/>
                  <a:pt x="70277" y="41114"/>
                  <a:pt x="70313" y="41114"/>
                </a:cubicBezTo>
                <a:cubicBezTo>
                  <a:pt x="70331" y="41114"/>
                  <a:pt x="70348" y="41110"/>
                  <a:pt x="70361" y="41098"/>
                </a:cubicBezTo>
                <a:lnTo>
                  <a:pt x="70436" y="41060"/>
                </a:lnTo>
                <a:lnTo>
                  <a:pt x="70361" y="41060"/>
                </a:lnTo>
                <a:lnTo>
                  <a:pt x="70550" y="40946"/>
                </a:lnTo>
                <a:lnTo>
                  <a:pt x="70550" y="40833"/>
                </a:lnTo>
                <a:lnTo>
                  <a:pt x="70474" y="40757"/>
                </a:lnTo>
                <a:cubicBezTo>
                  <a:pt x="70398" y="40720"/>
                  <a:pt x="70323" y="40720"/>
                  <a:pt x="70247" y="40720"/>
                </a:cubicBezTo>
                <a:close/>
                <a:moveTo>
                  <a:pt x="26844" y="40606"/>
                </a:moveTo>
                <a:lnTo>
                  <a:pt x="26693" y="40720"/>
                </a:lnTo>
                <a:cubicBezTo>
                  <a:pt x="26693" y="40757"/>
                  <a:pt x="26693" y="40795"/>
                  <a:pt x="26693" y="40833"/>
                </a:cubicBezTo>
                <a:cubicBezTo>
                  <a:pt x="26693" y="40946"/>
                  <a:pt x="26731" y="41098"/>
                  <a:pt x="26957" y="41173"/>
                </a:cubicBezTo>
                <a:lnTo>
                  <a:pt x="27146" y="41098"/>
                </a:lnTo>
                <a:cubicBezTo>
                  <a:pt x="27146" y="41060"/>
                  <a:pt x="27184" y="41022"/>
                  <a:pt x="27184" y="40984"/>
                </a:cubicBezTo>
                <a:cubicBezTo>
                  <a:pt x="27222" y="40946"/>
                  <a:pt x="27260" y="40871"/>
                  <a:pt x="27260" y="40833"/>
                </a:cubicBezTo>
                <a:cubicBezTo>
                  <a:pt x="27260" y="40720"/>
                  <a:pt x="27184" y="40644"/>
                  <a:pt x="27109" y="40606"/>
                </a:cubicBezTo>
                <a:lnTo>
                  <a:pt x="26882" y="40682"/>
                </a:lnTo>
                <a:cubicBezTo>
                  <a:pt x="26882" y="40644"/>
                  <a:pt x="26919" y="40644"/>
                  <a:pt x="26920" y="40607"/>
                </a:cubicBezTo>
                <a:lnTo>
                  <a:pt x="26920" y="40607"/>
                </a:lnTo>
                <a:cubicBezTo>
                  <a:pt x="26919" y="40625"/>
                  <a:pt x="26910" y="40634"/>
                  <a:pt x="26896" y="40634"/>
                </a:cubicBezTo>
                <a:cubicBezTo>
                  <a:pt x="26882" y="40634"/>
                  <a:pt x="26863" y="40625"/>
                  <a:pt x="26844" y="40606"/>
                </a:cubicBezTo>
                <a:close/>
                <a:moveTo>
                  <a:pt x="34530" y="40671"/>
                </a:moveTo>
                <a:cubicBezTo>
                  <a:pt x="34501" y="40671"/>
                  <a:pt x="34472" y="40675"/>
                  <a:pt x="34443" y="40682"/>
                </a:cubicBezTo>
                <a:cubicBezTo>
                  <a:pt x="34368" y="40720"/>
                  <a:pt x="34292" y="40757"/>
                  <a:pt x="34254" y="40833"/>
                </a:cubicBezTo>
                <a:lnTo>
                  <a:pt x="34292" y="40984"/>
                </a:lnTo>
                <a:cubicBezTo>
                  <a:pt x="34368" y="41022"/>
                  <a:pt x="34443" y="41098"/>
                  <a:pt x="34519" y="41135"/>
                </a:cubicBezTo>
                <a:cubicBezTo>
                  <a:pt x="34632" y="41211"/>
                  <a:pt x="34708" y="41287"/>
                  <a:pt x="34859" y="41324"/>
                </a:cubicBezTo>
                <a:lnTo>
                  <a:pt x="35048" y="41173"/>
                </a:lnTo>
                <a:cubicBezTo>
                  <a:pt x="35048" y="41173"/>
                  <a:pt x="35048" y="41135"/>
                  <a:pt x="35048" y="41135"/>
                </a:cubicBezTo>
                <a:cubicBezTo>
                  <a:pt x="35048" y="41135"/>
                  <a:pt x="35048" y="41135"/>
                  <a:pt x="35048" y="41098"/>
                </a:cubicBezTo>
                <a:cubicBezTo>
                  <a:pt x="35086" y="41098"/>
                  <a:pt x="35162" y="41060"/>
                  <a:pt x="35162" y="40984"/>
                </a:cubicBezTo>
                <a:lnTo>
                  <a:pt x="35048" y="40833"/>
                </a:lnTo>
                <a:cubicBezTo>
                  <a:pt x="35010" y="40833"/>
                  <a:pt x="34935" y="40795"/>
                  <a:pt x="34859" y="40757"/>
                </a:cubicBezTo>
                <a:cubicBezTo>
                  <a:pt x="34767" y="40727"/>
                  <a:pt x="34651" y="40671"/>
                  <a:pt x="34530" y="40671"/>
                </a:cubicBezTo>
                <a:close/>
                <a:moveTo>
                  <a:pt x="6201" y="41022"/>
                </a:moveTo>
                <a:lnTo>
                  <a:pt x="6088" y="41173"/>
                </a:lnTo>
                <a:cubicBezTo>
                  <a:pt x="6088" y="41173"/>
                  <a:pt x="6088" y="41173"/>
                  <a:pt x="6088" y="41211"/>
                </a:cubicBezTo>
                <a:cubicBezTo>
                  <a:pt x="6050" y="41249"/>
                  <a:pt x="6012" y="41287"/>
                  <a:pt x="6012" y="41362"/>
                </a:cubicBezTo>
                <a:lnTo>
                  <a:pt x="6163" y="41476"/>
                </a:lnTo>
                <a:lnTo>
                  <a:pt x="6390" y="41476"/>
                </a:lnTo>
                <a:lnTo>
                  <a:pt x="6541" y="41362"/>
                </a:lnTo>
                <a:cubicBezTo>
                  <a:pt x="6541" y="41362"/>
                  <a:pt x="6541" y="41324"/>
                  <a:pt x="6541" y="41324"/>
                </a:cubicBezTo>
                <a:cubicBezTo>
                  <a:pt x="6541" y="41211"/>
                  <a:pt x="6504" y="41135"/>
                  <a:pt x="6466" y="41098"/>
                </a:cubicBezTo>
                <a:cubicBezTo>
                  <a:pt x="6390" y="41060"/>
                  <a:pt x="6314" y="41022"/>
                  <a:pt x="6201" y="41022"/>
                </a:cubicBezTo>
                <a:close/>
                <a:moveTo>
                  <a:pt x="25332" y="41022"/>
                </a:moveTo>
                <a:lnTo>
                  <a:pt x="25181" y="41135"/>
                </a:lnTo>
                <a:cubicBezTo>
                  <a:pt x="25181" y="41173"/>
                  <a:pt x="25143" y="41211"/>
                  <a:pt x="25143" y="41287"/>
                </a:cubicBezTo>
                <a:lnTo>
                  <a:pt x="25143" y="41324"/>
                </a:lnTo>
                <a:lnTo>
                  <a:pt x="25294" y="41438"/>
                </a:lnTo>
                <a:lnTo>
                  <a:pt x="25332" y="41438"/>
                </a:lnTo>
                <a:cubicBezTo>
                  <a:pt x="25370" y="41476"/>
                  <a:pt x="25445" y="41476"/>
                  <a:pt x="25521" y="41476"/>
                </a:cubicBezTo>
                <a:lnTo>
                  <a:pt x="25634" y="41362"/>
                </a:lnTo>
                <a:cubicBezTo>
                  <a:pt x="25634" y="41362"/>
                  <a:pt x="25634" y="41324"/>
                  <a:pt x="25634" y="41324"/>
                </a:cubicBezTo>
                <a:cubicBezTo>
                  <a:pt x="25634" y="41211"/>
                  <a:pt x="25634" y="41135"/>
                  <a:pt x="25559" y="41098"/>
                </a:cubicBezTo>
                <a:cubicBezTo>
                  <a:pt x="25483" y="41060"/>
                  <a:pt x="25407" y="41022"/>
                  <a:pt x="25332" y="41022"/>
                </a:cubicBezTo>
                <a:close/>
                <a:moveTo>
                  <a:pt x="23880" y="41082"/>
                </a:moveTo>
                <a:cubicBezTo>
                  <a:pt x="23848" y="41082"/>
                  <a:pt x="23815" y="41087"/>
                  <a:pt x="23782" y="41098"/>
                </a:cubicBezTo>
                <a:lnTo>
                  <a:pt x="23668" y="41211"/>
                </a:lnTo>
                <a:lnTo>
                  <a:pt x="23668" y="41362"/>
                </a:lnTo>
                <a:lnTo>
                  <a:pt x="23857" y="41476"/>
                </a:lnTo>
                <a:cubicBezTo>
                  <a:pt x="23857" y="41514"/>
                  <a:pt x="23895" y="41551"/>
                  <a:pt x="23933" y="41551"/>
                </a:cubicBezTo>
                <a:lnTo>
                  <a:pt x="24084" y="41551"/>
                </a:lnTo>
                <a:cubicBezTo>
                  <a:pt x="24160" y="41514"/>
                  <a:pt x="24198" y="41400"/>
                  <a:pt x="24198" y="41324"/>
                </a:cubicBezTo>
                <a:cubicBezTo>
                  <a:pt x="24198" y="41249"/>
                  <a:pt x="24160" y="41173"/>
                  <a:pt x="24084" y="41135"/>
                </a:cubicBezTo>
                <a:cubicBezTo>
                  <a:pt x="24031" y="41109"/>
                  <a:pt x="23958" y="41082"/>
                  <a:pt x="23880" y="41082"/>
                </a:cubicBezTo>
                <a:close/>
                <a:moveTo>
                  <a:pt x="65166" y="41158"/>
                </a:moveTo>
                <a:cubicBezTo>
                  <a:pt x="65134" y="41158"/>
                  <a:pt x="65101" y="41162"/>
                  <a:pt x="65068" y="41173"/>
                </a:cubicBezTo>
                <a:cubicBezTo>
                  <a:pt x="64992" y="41173"/>
                  <a:pt x="64954" y="41249"/>
                  <a:pt x="64916" y="41324"/>
                </a:cubicBezTo>
                <a:lnTo>
                  <a:pt x="64916" y="41438"/>
                </a:lnTo>
                <a:cubicBezTo>
                  <a:pt x="64992" y="41514"/>
                  <a:pt x="65030" y="41551"/>
                  <a:pt x="65105" y="41551"/>
                </a:cubicBezTo>
                <a:lnTo>
                  <a:pt x="65257" y="41514"/>
                </a:lnTo>
                <a:lnTo>
                  <a:pt x="65332" y="41514"/>
                </a:lnTo>
                <a:cubicBezTo>
                  <a:pt x="65408" y="41514"/>
                  <a:pt x="65521" y="41476"/>
                  <a:pt x="65521" y="41400"/>
                </a:cubicBezTo>
                <a:lnTo>
                  <a:pt x="65446" y="41249"/>
                </a:lnTo>
                <a:cubicBezTo>
                  <a:pt x="65408" y="41249"/>
                  <a:pt x="65370" y="41211"/>
                  <a:pt x="65370" y="41211"/>
                </a:cubicBezTo>
                <a:cubicBezTo>
                  <a:pt x="65317" y="41184"/>
                  <a:pt x="65244" y="41158"/>
                  <a:pt x="65166" y="41158"/>
                </a:cubicBezTo>
                <a:close/>
                <a:moveTo>
                  <a:pt x="24410" y="41279"/>
                </a:moveTo>
                <a:cubicBezTo>
                  <a:pt x="24390" y="41279"/>
                  <a:pt x="24370" y="41281"/>
                  <a:pt x="24349" y="41287"/>
                </a:cubicBezTo>
                <a:lnTo>
                  <a:pt x="24235" y="41362"/>
                </a:lnTo>
                <a:cubicBezTo>
                  <a:pt x="24160" y="41514"/>
                  <a:pt x="24311" y="41665"/>
                  <a:pt x="24500" y="41703"/>
                </a:cubicBezTo>
                <a:cubicBezTo>
                  <a:pt x="24613" y="41703"/>
                  <a:pt x="24727" y="41665"/>
                  <a:pt x="24727" y="41551"/>
                </a:cubicBezTo>
                <a:lnTo>
                  <a:pt x="24613" y="41400"/>
                </a:lnTo>
                <a:cubicBezTo>
                  <a:pt x="24613" y="41368"/>
                  <a:pt x="24529" y="41279"/>
                  <a:pt x="24410" y="41279"/>
                </a:cubicBezTo>
                <a:close/>
                <a:moveTo>
                  <a:pt x="29869" y="41287"/>
                </a:moveTo>
                <a:lnTo>
                  <a:pt x="29680" y="41400"/>
                </a:lnTo>
                <a:cubicBezTo>
                  <a:pt x="29680" y="41438"/>
                  <a:pt x="29604" y="41476"/>
                  <a:pt x="29604" y="41551"/>
                </a:cubicBezTo>
                <a:lnTo>
                  <a:pt x="29755" y="41703"/>
                </a:lnTo>
                <a:lnTo>
                  <a:pt x="29793" y="41703"/>
                </a:lnTo>
                <a:cubicBezTo>
                  <a:pt x="29831" y="41703"/>
                  <a:pt x="29869" y="41740"/>
                  <a:pt x="29982" y="41740"/>
                </a:cubicBezTo>
                <a:lnTo>
                  <a:pt x="30095" y="41627"/>
                </a:lnTo>
                <a:cubicBezTo>
                  <a:pt x="30095" y="41627"/>
                  <a:pt x="30095" y="41589"/>
                  <a:pt x="30095" y="41551"/>
                </a:cubicBezTo>
                <a:cubicBezTo>
                  <a:pt x="30095" y="41400"/>
                  <a:pt x="30020" y="41324"/>
                  <a:pt x="29869" y="41287"/>
                </a:cubicBezTo>
                <a:close/>
                <a:moveTo>
                  <a:pt x="27260" y="41400"/>
                </a:moveTo>
                <a:lnTo>
                  <a:pt x="27109" y="41551"/>
                </a:lnTo>
                <a:cubicBezTo>
                  <a:pt x="27109" y="41665"/>
                  <a:pt x="27146" y="41740"/>
                  <a:pt x="27222" y="41816"/>
                </a:cubicBezTo>
                <a:lnTo>
                  <a:pt x="27298" y="41854"/>
                </a:lnTo>
                <a:cubicBezTo>
                  <a:pt x="27562" y="41854"/>
                  <a:pt x="27600" y="41665"/>
                  <a:pt x="27638" y="41589"/>
                </a:cubicBezTo>
                <a:lnTo>
                  <a:pt x="27638" y="41551"/>
                </a:lnTo>
                <a:lnTo>
                  <a:pt x="27487" y="41400"/>
                </a:lnTo>
                <a:close/>
                <a:moveTo>
                  <a:pt x="22799" y="41476"/>
                </a:moveTo>
                <a:lnTo>
                  <a:pt x="22610" y="41551"/>
                </a:lnTo>
                <a:cubicBezTo>
                  <a:pt x="22610" y="41589"/>
                  <a:pt x="22610" y="41627"/>
                  <a:pt x="22610" y="41665"/>
                </a:cubicBezTo>
                <a:cubicBezTo>
                  <a:pt x="22610" y="41892"/>
                  <a:pt x="22761" y="41929"/>
                  <a:pt x="22836" y="41929"/>
                </a:cubicBezTo>
                <a:lnTo>
                  <a:pt x="22988" y="41816"/>
                </a:lnTo>
                <a:lnTo>
                  <a:pt x="22988" y="41778"/>
                </a:lnTo>
                <a:cubicBezTo>
                  <a:pt x="22988" y="41589"/>
                  <a:pt x="22912" y="41514"/>
                  <a:pt x="22799" y="41476"/>
                </a:cubicBezTo>
                <a:close/>
                <a:moveTo>
                  <a:pt x="20830" y="41544"/>
                </a:moveTo>
                <a:cubicBezTo>
                  <a:pt x="20808" y="41544"/>
                  <a:pt x="20783" y="41546"/>
                  <a:pt x="20757" y="41551"/>
                </a:cubicBezTo>
                <a:lnTo>
                  <a:pt x="20681" y="41627"/>
                </a:lnTo>
                <a:cubicBezTo>
                  <a:pt x="20606" y="41778"/>
                  <a:pt x="20757" y="41929"/>
                  <a:pt x="20908" y="41967"/>
                </a:cubicBezTo>
                <a:cubicBezTo>
                  <a:pt x="21059" y="41967"/>
                  <a:pt x="21135" y="41892"/>
                  <a:pt x="21173" y="41816"/>
                </a:cubicBezTo>
                <a:lnTo>
                  <a:pt x="21059" y="41665"/>
                </a:lnTo>
                <a:cubicBezTo>
                  <a:pt x="21027" y="41632"/>
                  <a:pt x="20966" y="41544"/>
                  <a:pt x="20830" y="41544"/>
                </a:cubicBezTo>
                <a:close/>
                <a:moveTo>
                  <a:pt x="77166" y="41400"/>
                </a:moveTo>
                <a:lnTo>
                  <a:pt x="76939" y="41514"/>
                </a:lnTo>
                <a:cubicBezTo>
                  <a:pt x="76939" y="41476"/>
                  <a:pt x="77015" y="41476"/>
                  <a:pt x="77015" y="41438"/>
                </a:cubicBezTo>
                <a:lnTo>
                  <a:pt x="76977" y="41438"/>
                </a:lnTo>
                <a:cubicBezTo>
                  <a:pt x="76901" y="41438"/>
                  <a:pt x="76826" y="41438"/>
                  <a:pt x="76750" y="41514"/>
                </a:cubicBezTo>
                <a:cubicBezTo>
                  <a:pt x="76712" y="41551"/>
                  <a:pt x="76674" y="41589"/>
                  <a:pt x="76750" y="41740"/>
                </a:cubicBezTo>
                <a:cubicBezTo>
                  <a:pt x="76750" y="41778"/>
                  <a:pt x="76788" y="41778"/>
                  <a:pt x="76826" y="41816"/>
                </a:cubicBezTo>
                <a:cubicBezTo>
                  <a:pt x="76788" y="41854"/>
                  <a:pt x="76750" y="41929"/>
                  <a:pt x="76788" y="42005"/>
                </a:cubicBezTo>
                <a:lnTo>
                  <a:pt x="76901" y="42081"/>
                </a:lnTo>
                <a:cubicBezTo>
                  <a:pt x="76938" y="42085"/>
                  <a:pt x="76971" y="42087"/>
                  <a:pt x="77001" y="42087"/>
                </a:cubicBezTo>
                <a:cubicBezTo>
                  <a:pt x="77249" y="42087"/>
                  <a:pt x="77279" y="41959"/>
                  <a:pt x="77279" y="41892"/>
                </a:cubicBezTo>
                <a:lnTo>
                  <a:pt x="77242" y="41816"/>
                </a:lnTo>
                <a:cubicBezTo>
                  <a:pt x="77242" y="41778"/>
                  <a:pt x="77204" y="41778"/>
                  <a:pt x="77166" y="41740"/>
                </a:cubicBezTo>
                <a:cubicBezTo>
                  <a:pt x="77317" y="41665"/>
                  <a:pt x="77317" y="41476"/>
                  <a:pt x="77166" y="41400"/>
                </a:cubicBezTo>
                <a:close/>
                <a:moveTo>
                  <a:pt x="44311" y="41703"/>
                </a:moveTo>
                <a:lnTo>
                  <a:pt x="44160" y="41816"/>
                </a:lnTo>
                <a:lnTo>
                  <a:pt x="44160" y="41967"/>
                </a:lnTo>
                <a:lnTo>
                  <a:pt x="44311" y="42081"/>
                </a:lnTo>
                <a:cubicBezTo>
                  <a:pt x="44333" y="42092"/>
                  <a:pt x="44359" y="42096"/>
                  <a:pt x="44384" y="42096"/>
                </a:cubicBezTo>
                <a:cubicBezTo>
                  <a:pt x="44447" y="42096"/>
                  <a:pt x="44511" y="42070"/>
                  <a:pt x="44538" y="42043"/>
                </a:cubicBezTo>
                <a:cubicBezTo>
                  <a:pt x="44576" y="42005"/>
                  <a:pt x="44614" y="41967"/>
                  <a:pt x="44614" y="41854"/>
                </a:cubicBezTo>
                <a:lnTo>
                  <a:pt x="44614" y="41816"/>
                </a:lnTo>
                <a:lnTo>
                  <a:pt x="44500" y="41703"/>
                </a:lnTo>
                <a:close/>
                <a:moveTo>
                  <a:pt x="33460" y="41778"/>
                </a:moveTo>
                <a:cubicBezTo>
                  <a:pt x="33271" y="41778"/>
                  <a:pt x="33158" y="41816"/>
                  <a:pt x="33082" y="41929"/>
                </a:cubicBezTo>
                <a:lnTo>
                  <a:pt x="33120" y="42043"/>
                </a:lnTo>
                <a:cubicBezTo>
                  <a:pt x="33168" y="42115"/>
                  <a:pt x="33246" y="42141"/>
                  <a:pt x="33326" y="42141"/>
                </a:cubicBezTo>
                <a:cubicBezTo>
                  <a:pt x="33372" y="42141"/>
                  <a:pt x="33419" y="42132"/>
                  <a:pt x="33460" y="42118"/>
                </a:cubicBezTo>
                <a:cubicBezTo>
                  <a:pt x="33536" y="42081"/>
                  <a:pt x="33612" y="42005"/>
                  <a:pt x="33612" y="41929"/>
                </a:cubicBezTo>
                <a:cubicBezTo>
                  <a:pt x="33612" y="41892"/>
                  <a:pt x="33612" y="41892"/>
                  <a:pt x="33612" y="41854"/>
                </a:cubicBezTo>
                <a:lnTo>
                  <a:pt x="33460" y="41778"/>
                </a:lnTo>
                <a:close/>
                <a:moveTo>
                  <a:pt x="67859" y="41763"/>
                </a:moveTo>
                <a:cubicBezTo>
                  <a:pt x="67805" y="41763"/>
                  <a:pt x="67779" y="41789"/>
                  <a:pt x="67752" y="41816"/>
                </a:cubicBezTo>
                <a:cubicBezTo>
                  <a:pt x="67714" y="41854"/>
                  <a:pt x="67638" y="41929"/>
                  <a:pt x="67676" y="42043"/>
                </a:cubicBezTo>
                <a:lnTo>
                  <a:pt x="67828" y="42156"/>
                </a:lnTo>
                <a:lnTo>
                  <a:pt x="67941" y="42156"/>
                </a:lnTo>
                <a:lnTo>
                  <a:pt x="68054" y="42043"/>
                </a:lnTo>
                <a:lnTo>
                  <a:pt x="68054" y="41892"/>
                </a:lnTo>
                <a:lnTo>
                  <a:pt x="67941" y="41778"/>
                </a:lnTo>
                <a:cubicBezTo>
                  <a:pt x="67908" y="41767"/>
                  <a:pt x="67881" y="41763"/>
                  <a:pt x="67859" y="41763"/>
                </a:cubicBezTo>
                <a:close/>
                <a:moveTo>
                  <a:pt x="69189" y="41665"/>
                </a:moveTo>
                <a:lnTo>
                  <a:pt x="69075" y="41778"/>
                </a:lnTo>
                <a:cubicBezTo>
                  <a:pt x="69075" y="41816"/>
                  <a:pt x="69075" y="41816"/>
                  <a:pt x="69037" y="41816"/>
                </a:cubicBezTo>
                <a:cubicBezTo>
                  <a:pt x="69037" y="41854"/>
                  <a:pt x="69000" y="41892"/>
                  <a:pt x="69000" y="42005"/>
                </a:cubicBezTo>
                <a:lnTo>
                  <a:pt x="69189" y="42118"/>
                </a:lnTo>
                <a:cubicBezTo>
                  <a:pt x="69219" y="42118"/>
                  <a:pt x="69297" y="42167"/>
                  <a:pt x="69405" y="42167"/>
                </a:cubicBezTo>
                <a:cubicBezTo>
                  <a:pt x="69432" y="42167"/>
                  <a:pt x="69461" y="42164"/>
                  <a:pt x="69491" y="42156"/>
                </a:cubicBezTo>
                <a:lnTo>
                  <a:pt x="69567" y="42081"/>
                </a:lnTo>
                <a:cubicBezTo>
                  <a:pt x="69604" y="42043"/>
                  <a:pt x="69604" y="41967"/>
                  <a:pt x="69604" y="41929"/>
                </a:cubicBezTo>
                <a:cubicBezTo>
                  <a:pt x="69604" y="41854"/>
                  <a:pt x="69567" y="41778"/>
                  <a:pt x="69529" y="41740"/>
                </a:cubicBezTo>
                <a:cubicBezTo>
                  <a:pt x="69453" y="41665"/>
                  <a:pt x="69340" y="41665"/>
                  <a:pt x="69189" y="41665"/>
                </a:cubicBezTo>
                <a:close/>
                <a:moveTo>
                  <a:pt x="26920" y="41740"/>
                </a:moveTo>
                <a:lnTo>
                  <a:pt x="26693" y="41816"/>
                </a:lnTo>
                <a:cubicBezTo>
                  <a:pt x="26693" y="41816"/>
                  <a:pt x="26731" y="41778"/>
                  <a:pt x="26731" y="41778"/>
                </a:cubicBezTo>
                <a:lnTo>
                  <a:pt x="26693" y="41778"/>
                </a:lnTo>
                <a:cubicBezTo>
                  <a:pt x="26617" y="41816"/>
                  <a:pt x="26390" y="41854"/>
                  <a:pt x="26466" y="42043"/>
                </a:cubicBezTo>
                <a:lnTo>
                  <a:pt x="26504" y="42118"/>
                </a:lnTo>
                <a:cubicBezTo>
                  <a:pt x="26560" y="42175"/>
                  <a:pt x="26627" y="42194"/>
                  <a:pt x="26693" y="42194"/>
                </a:cubicBezTo>
                <a:cubicBezTo>
                  <a:pt x="26759" y="42194"/>
                  <a:pt x="26825" y="42175"/>
                  <a:pt x="26882" y="42156"/>
                </a:cubicBezTo>
                <a:lnTo>
                  <a:pt x="26995" y="42156"/>
                </a:lnTo>
                <a:lnTo>
                  <a:pt x="27146" y="42043"/>
                </a:lnTo>
                <a:lnTo>
                  <a:pt x="27146" y="42005"/>
                </a:lnTo>
                <a:cubicBezTo>
                  <a:pt x="27146" y="41854"/>
                  <a:pt x="26995" y="41778"/>
                  <a:pt x="26920" y="41740"/>
                </a:cubicBezTo>
                <a:close/>
                <a:moveTo>
                  <a:pt x="28356" y="41438"/>
                </a:moveTo>
                <a:cubicBezTo>
                  <a:pt x="28167" y="41438"/>
                  <a:pt x="28054" y="41514"/>
                  <a:pt x="27978" y="41551"/>
                </a:cubicBezTo>
                <a:cubicBezTo>
                  <a:pt x="27827" y="41665"/>
                  <a:pt x="27789" y="41892"/>
                  <a:pt x="27865" y="42118"/>
                </a:cubicBezTo>
                <a:lnTo>
                  <a:pt x="27940" y="42194"/>
                </a:lnTo>
                <a:cubicBezTo>
                  <a:pt x="27996" y="42201"/>
                  <a:pt x="28046" y="42204"/>
                  <a:pt x="28092" y="42204"/>
                </a:cubicBezTo>
                <a:cubicBezTo>
                  <a:pt x="28296" y="42204"/>
                  <a:pt x="28408" y="42142"/>
                  <a:pt x="28470" y="42081"/>
                </a:cubicBezTo>
                <a:lnTo>
                  <a:pt x="28545" y="42005"/>
                </a:lnTo>
                <a:cubicBezTo>
                  <a:pt x="28545" y="41967"/>
                  <a:pt x="28545" y="41929"/>
                  <a:pt x="28545" y="41892"/>
                </a:cubicBezTo>
                <a:cubicBezTo>
                  <a:pt x="28545" y="41816"/>
                  <a:pt x="28508" y="41740"/>
                  <a:pt x="28508" y="41703"/>
                </a:cubicBezTo>
                <a:cubicBezTo>
                  <a:pt x="28508" y="41665"/>
                  <a:pt x="28470" y="41665"/>
                  <a:pt x="28470" y="41589"/>
                </a:cubicBezTo>
                <a:lnTo>
                  <a:pt x="28356" y="41438"/>
                </a:lnTo>
                <a:close/>
                <a:moveTo>
                  <a:pt x="26164" y="41665"/>
                </a:moveTo>
                <a:lnTo>
                  <a:pt x="25974" y="41740"/>
                </a:lnTo>
                <a:cubicBezTo>
                  <a:pt x="25937" y="41816"/>
                  <a:pt x="25937" y="41854"/>
                  <a:pt x="25899" y="41892"/>
                </a:cubicBezTo>
                <a:cubicBezTo>
                  <a:pt x="25861" y="41967"/>
                  <a:pt x="25823" y="42005"/>
                  <a:pt x="25785" y="42118"/>
                </a:cubicBezTo>
                <a:lnTo>
                  <a:pt x="25899" y="42270"/>
                </a:lnTo>
                <a:cubicBezTo>
                  <a:pt x="26050" y="42270"/>
                  <a:pt x="26126" y="42232"/>
                  <a:pt x="26201" y="42232"/>
                </a:cubicBezTo>
                <a:cubicBezTo>
                  <a:pt x="26239" y="42194"/>
                  <a:pt x="26277" y="42194"/>
                  <a:pt x="26277" y="42194"/>
                </a:cubicBezTo>
                <a:lnTo>
                  <a:pt x="26428" y="42118"/>
                </a:lnTo>
                <a:cubicBezTo>
                  <a:pt x="26428" y="42081"/>
                  <a:pt x="26428" y="42043"/>
                  <a:pt x="26428" y="42005"/>
                </a:cubicBezTo>
                <a:cubicBezTo>
                  <a:pt x="26428" y="41892"/>
                  <a:pt x="26390" y="41740"/>
                  <a:pt x="26164" y="41665"/>
                </a:cubicBezTo>
                <a:close/>
                <a:moveTo>
                  <a:pt x="12401" y="41882"/>
                </a:moveTo>
                <a:cubicBezTo>
                  <a:pt x="12288" y="41882"/>
                  <a:pt x="12206" y="41949"/>
                  <a:pt x="12175" y="42043"/>
                </a:cubicBezTo>
                <a:lnTo>
                  <a:pt x="12288" y="42194"/>
                </a:lnTo>
                <a:cubicBezTo>
                  <a:pt x="12288" y="42194"/>
                  <a:pt x="12326" y="42232"/>
                  <a:pt x="12326" y="42232"/>
                </a:cubicBezTo>
                <a:cubicBezTo>
                  <a:pt x="12358" y="42264"/>
                  <a:pt x="12419" y="42353"/>
                  <a:pt x="12556" y="42353"/>
                </a:cubicBezTo>
                <a:cubicBezTo>
                  <a:pt x="12578" y="42353"/>
                  <a:pt x="12602" y="42351"/>
                  <a:pt x="12628" y="42345"/>
                </a:cubicBezTo>
                <a:lnTo>
                  <a:pt x="12742" y="42270"/>
                </a:lnTo>
                <a:cubicBezTo>
                  <a:pt x="12742" y="42232"/>
                  <a:pt x="12742" y="42232"/>
                  <a:pt x="12742" y="42194"/>
                </a:cubicBezTo>
                <a:cubicBezTo>
                  <a:pt x="12742" y="42043"/>
                  <a:pt x="12628" y="41892"/>
                  <a:pt x="12477" y="41892"/>
                </a:cubicBezTo>
                <a:cubicBezTo>
                  <a:pt x="12450" y="41885"/>
                  <a:pt x="12425" y="41882"/>
                  <a:pt x="12401" y="41882"/>
                </a:cubicBezTo>
                <a:close/>
                <a:moveTo>
                  <a:pt x="64689" y="42005"/>
                </a:moveTo>
                <a:cubicBezTo>
                  <a:pt x="64538" y="42005"/>
                  <a:pt x="64463" y="42043"/>
                  <a:pt x="64349" y="42081"/>
                </a:cubicBezTo>
                <a:cubicBezTo>
                  <a:pt x="64274" y="42156"/>
                  <a:pt x="64236" y="42232"/>
                  <a:pt x="64236" y="42345"/>
                </a:cubicBezTo>
                <a:lnTo>
                  <a:pt x="64387" y="42459"/>
                </a:lnTo>
                <a:cubicBezTo>
                  <a:pt x="64614" y="42459"/>
                  <a:pt x="64689" y="42345"/>
                  <a:pt x="64765" y="42270"/>
                </a:cubicBezTo>
                <a:cubicBezTo>
                  <a:pt x="64765" y="42232"/>
                  <a:pt x="64765" y="42232"/>
                  <a:pt x="64803" y="42194"/>
                </a:cubicBezTo>
                <a:lnTo>
                  <a:pt x="64689" y="42005"/>
                </a:lnTo>
                <a:close/>
                <a:moveTo>
                  <a:pt x="56865" y="42064"/>
                </a:moveTo>
                <a:cubicBezTo>
                  <a:pt x="56817" y="42064"/>
                  <a:pt x="56775" y="42081"/>
                  <a:pt x="56750" y="42081"/>
                </a:cubicBezTo>
                <a:cubicBezTo>
                  <a:pt x="56674" y="42118"/>
                  <a:pt x="56636" y="42194"/>
                  <a:pt x="56636" y="42270"/>
                </a:cubicBezTo>
                <a:cubicBezTo>
                  <a:pt x="56636" y="42345"/>
                  <a:pt x="56674" y="42497"/>
                  <a:pt x="56825" y="42534"/>
                </a:cubicBezTo>
                <a:cubicBezTo>
                  <a:pt x="56863" y="42534"/>
                  <a:pt x="56977" y="42534"/>
                  <a:pt x="57015" y="42459"/>
                </a:cubicBezTo>
                <a:lnTo>
                  <a:pt x="56939" y="42307"/>
                </a:lnTo>
                <a:cubicBezTo>
                  <a:pt x="56939" y="42307"/>
                  <a:pt x="56939" y="42270"/>
                  <a:pt x="56939" y="42270"/>
                </a:cubicBezTo>
                <a:cubicBezTo>
                  <a:pt x="56939" y="42307"/>
                  <a:pt x="56977" y="42307"/>
                  <a:pt x="56977" y="42383"/>
                </a:cubicBezTo>
                <a:cubicBezTo>
                  <a:pt x="57015" y="42345"/>
                  <a:pt x="57052" y="42307"/>
                  <a:pt x="57052" y="42232"/>
                </a:cubicBezTo>
                <a:cubicBezTo>
                  <a:pt x="57052" y="42194"/>
                  <a:pt x="57052" y="42156"/>
                  <a:pt x="57015" y="42118"/>
                </a:cubicBezTo>
                <a:lnTo>
                  <a:pt x="56939" y="42081"/>
                </a:lnTo>
                <a:cubicBezTo>
                  <a:pt x="56914" y="42068"/>
                  <a:pt x="56888" y="42064"/>
                  <a:pt x="56865" y="42064"/>
                </a:cubicBezTo>
                <a:close/>
                <a:moveTo>
                  <a:pt x="89680" y="42081"/>
                </a:moveTo>
                <a:lnTo>
                  <a:pt x="89491" y="42156"/>
                </a:lnTo>
                <a:cubicBezTo>
                  <a:pt x="89491" y="42156"/>
                  <a:pt x="89529" y="42118"/>
                  <a:pt x="89529" y="42118"/>
                </a:cubicBezTo>
                <a:lnTo>
                  <a:pt x="89491" y="42118"/>
                </a:lnTo>
                <a:cubicBezTo>
                  <a:pt x="89416" y="42156"/>
                  <a:pt x="89189" y="42194"/>
                  <a:pt x="89264" y="42421"/>
                </a:cubicBezTo>
                <a:lnTo>
                  <a:pt x="89340" y="42497"/>
                </a:lnTo>
                <a:cubicBezTo>
                  <a:pt x="89378" y="42497"/>
                  <a:pt x="89378" y="42534"/>
                  <a:pt x="89378" y="42534"/>
                </a:cubicBezTo>
                <a:cubicBezTo>
                  <a:pt x="89453" y="42534"/>
                  <a:pt x="89529" y="42572"/>
                  <a:pt x="89642" y="42572"/>
                </a:cubicBezTo>
                <a:lnTo>
                  <a:pt x="89756" y="42383"/>
                </a:lnTo>
                <a:cubicBezTo>
                  <a:pt x="89756" y="42383"/>
                  <a:pt x="89756" y="42383"/>
                  <a:pt x="89794" y="42345"/>
                </a:cubicBezTo>
                <a:cubicBezTo>
                  <a:pt x="89794" y="42307"/>
                  <a:pt x="89832" y="42270"/>
                  <a:pt x="89832" y="42232"/>
                </a:cubicBezTo>
                <a:cubicBezTo>
                  <a:pt x="89832" y="42194"/>
                  <a:pt x="89794" y="42118"/>
                  <a:pt x="89680" y="42081"/>
                </a:cubicBezTo>
                <a:close/>
                <a:moveTo>
                  <a:pt x="4136" y="42216"/>
                </a:moveTo>
                <a:cubicBezTo>
                  <a:pt x="4109" y="42216"/>
                  <a:pt x="4079" y="42221"/>
                  <a:pt x="4046" y="42232"/>
                </a:cubicBezTo>
                <a:lnTo>
                  <a:pt x="3933" y="42345"/>
                </a:lnTo>
                <a:lnTo>
                  <a:pt x="3933" y="42459"/>
                </a:lnTo>
                <a:cubicBezTo>
                  <a:pt x="3933" y="42497"/>
                  <a:pt x="3933" y="42534"/>
                  <a:pt x="4008" y="42572"/>
                </a:cubicBezTo>
                <a:cubicBezTo>
                  <a:pt x="4008" y="42610"/>
                  <a:pt x="4084" y="42610"/>
                  <a:pt x="4159" y="42610"/>
                </a:cubicBezTo>
                <a:lnTo>
                  <a:pt x="4235" y="42497"/>
                </a:lnTo>
                <a:lnTo>
                  <a:pt x="4273" y="42497"/>
                </a:lnTo>
                <a:cubicBezTo>
                  <a:pt x="4235" y="42534"/>
                  <a:pt x="4235" y="42572"/>
                  <a:pt x="4235" y="42572"/>
                </a:cubicBezTo>
                <a:cubicBezTo>
                  <a:pt x="4273" y="42534"/>
                  <a:pt x="4424" y="42534"/>
                  <a:pt x="4424" y="42421"/>
                </a:cubicBezTo>
                <a:lnTo>
                  <a:pt x="4311" y="42270"/>
                </a:lnTo>
                <a:lnTo>
                  <a:pt x="4273" y="42270"/>
                </a:lnTo>
                <a:cubicBezTo>
                  <a:pt x="4246" y="42243"/>
                  <a:pt x="4201" y="42216"/>
                  <a:pt x="4136" y="42216"/>
                </a:cubicBezTo>
                <a:close/>
                <a:moveTo>
                  <a:pt x="16523" y="42156"/>
                </a:moveTo>
                <a:cubicBezTo>
                  <a:pt x="16371" y="42156"/>
                  <a:pt x="16258" y="42270"/>
                  <a:pt x="16258" y="42383"/>
                </a:cubicBezTo>
                <a:lnTo>
                  <a:pt x="16409" y="42383"/>
                </a:lnTo>
                <a:cubicBezTo>
                  <a:pt x="16523" y="42421"/>
                  <a:pt x="16523" y="42421"/>
                  <a:pt x="16598" y="42421"/>
                </a:cubicBezTo>
                <a:cubicBezTo>
                  <a:pt x="16636" y="42421"/>
                  <a:pt x="16636" y="42459"/>
                  <a:pt x="16636" y="42459"/>
                </a:cubicBezTo>
                <a:cubicBezTo>
                  <a:pt x="16636" y="42459"/>
                  <a:pt x="16636" y="42459"/>
                  <a:pt x="16636" y="42421"/>
                </a:cubicBezTo>
                <a:cubicBezTo>
                  <a:pt x="16674" y="42421"/>
                  <a:pt x="16712" y="42421"/>
                  <a:pt x="16787" y="42459"/>
                </a:cubicBezTo>
                <a:cubicBezTo>
                  <a:pt x="16787" y="42459"/>
                  <a:pt x="16749" y="42421"/>
                  <a:pt x="16749" y="42421"/>
                </a:cubicBezTo>
                <a:lnTo>
                  <a:pt x="16863" y="42421"/>
                </a:lnTo>
                <a:lnTo>
                  <a:pt x="16863" y="42497"/>
                </a:lnTo>
                <a:lnTo>
                  <a:pt x="17014" y="42610"/>
                </a:lnTo>
                <a:cubicBezTo>
                  <a:pt x="17127" y="42610"/>
                  <a:pt x="17165" y="42648"/>
                  <a:pt x="17165" y="42648"/>
                </a:cubicBezTo>
                <a:lnTo>
                  <a:pt x="17392" y="42534"/>
                </a:lnTo>
                <a:cubicBezTo>
                  <a:pt x="17354" y="42383"/>
                  <a:pt x="17241" y="42270"/>
                  <a:pt x="17052" y="42232"/>
                </a:cubicBezTo>
                <a:lnTo>
                  <a:pt x="16901" y="42345"/>
                </a:lnTo>
                <a:cubicBezTo>
                  <a:pt x="16863" y="42307"/>
                  <a:pt x="16825" y="42270"/>
                  <a:pt x="16749" y="42232"/>
                </a:cubicBezTo>
                <a:cubicBezTo>
                  <a:pt x="16674" y="42194"/>
                  <a:pt x="16598" y="42156"/>
                  <a:pt x="16523" y="42156"/>
                </a:cubicBezTo>
                <a:close/>
                <a:moveTo>
                  <a:pt x="23366" y="41816"/>
                </a:moveTo>
                <a:lnTo>
                  <a:pt x="23215" y="41929"/>
                </a:lnTo>
                <a:cubicBezTo>
                  <a:pt x="23177" y="41929"/>
                  <a:pt x="23177" y="41967"/>
                  <a:pt x="23139" y="42005"/>
                </a:cubicBezTo>
                <a:lnTo>
                  <a:pt x="23252" y="42156"/>
                </a:lnTo>
                <a:cubicBezTo>
                  <a:pt x="23290" y="42156"/>
                  <a:pt x="23328" y="42194"/>
                  <a:pt x="23366" y="42194"/>
                </a:cubicBezTo>
                <a:lnTo>
                  <a:pt x="23479" y="42118"/>
                </a:lnTo>
                <a:lnTo>
                  <a:pt x="23404" y="42194"/>
                </a:lnTo>
                <a:cubicBezTo>
                  <a:pt x="23404" y="42270"/>
                  <a:pt x="23404" y="42270"/>
                  <a:pt x="23441" y="42307"/>
                </a:cubicBezTo>
                <a:cubicBezTo>
                  <a:pt x="23479" y="42383"/>
                  <a:pt x="23517" y="42421"/>
                  <a:pt x="23517" y="42459"/>
                </a:cubicBezTo>
                <a:cubicBezTo>
                  <a:pt x="23555" y="42497"/>
                  <a:pt x="23555" y="42497"/>
                  <a:pt x="23555" y="42534"/>
                </a:cubicBezTo>
                <a:lnTo>
                  <a:pt x="23706" y="42610"/>
                </a:lnTo>
                <a:cubicBezTo>
                  <a:pt x="23819" y="42610"/>
                  <a:pt x="23895" y="42610"/>
                  <a:pt x="23933" y="42648"/>
                </a:cubicBezTo>
                <a:lnTo>
                  <a:pt x="24046" y="42610"/>
                </a:lnTo>
                <a:lnTo>
                  <a:pt x="24084" y="42648"/>
                </a:lnTo>
                <a:cubicBezTo>
                  <a:pt x="24117" y="42659"/>
                  <a:pt x="24153" y="42666"/>
                  <a:pt x="24189" y="42666"/>
                </a:cubicBezTo>
                <a:cubicBezTo>
                  <a:pt x="24279" y="42666"/>
                  <a:pt x="24371" y="42620"/>
                  <a:pt x="24424" y="42459"/>
                </a:cubicBezTo>
                <a:lnTo>
                  <a:pt x="24424" y="42459"/>
                </a:lnTo>
                <a:cubicBezTo>
                  <a:pt x="24424" y="42459"/>
                  <a:pt x="24387" y="42459"/>
                  <a:pt x="24387" y="42497"/>
                </a:cubicBezTo>
                <a:lnTo>
                  <a:pt x="24349" y="42270"/>
                </a:lnTo>
                <a:lnTo>
                  <a:pt x="24311" y="42270"/>
                </a:lnTo>
                <a:cubicBezTo>
                  <a:pt x="24257" y="42243"/>
                  <a:pt x="24204" y="42216"/>
                  <a:pt x="24137" y="42216"/>
                </a:cubicBezTo>
                <a:cubicBezTo>
                  <a:pt x="24109" y="42216"/>
                  <a:pt x="24079" y="42221"/>
                  <a:pt x="24046" y="42232"/>
                </a:cubicBezTo>
                <a:lnTo>
                  <a:pt x="24008" y="42270"/>
                </a:lnTo>
                <a:cubicBezTo>
                  <a:pt x="23971" y="42232"/>
                  <a:pt x="23971" y="42232"/>
                  <a:pt x="23933" y="42232"/>
                </a:cubicBezTo>
                <a:cubicBezTo>
                  <a:pt x="23857" y="42194"/>
                  <a:pt x="23819" y="42194"/>
                  <a:pt x="23744" y="42194"/>
                </a:cubicBezTo>
                <a:cubicBezTo>
                  <a:pt x="23744" y="42156"/>
                  <a:pt x="23706" y="42156"/>
                  <a:pt x="23706" y="42118"/>
                </a:cubicBezTo>
                <a:cubicBezTo>
                  <a:pt x="23630" y="42118"/>
                  <a:pt x="23593" y="42081"/>
                  <a:pt x="23555" y="42081"/>
                </a:cubicBezTo>
                <a:cubicBezTo>
                  <a:pt x="23555" y="42081"/>
                  <a:pt x="23593" y="42043"/>
                  <a:pt x="23593" y="42005"/>
                </a:cubicBezTo>
                <a:lnTo>
                  <a:pt x="23479" y="41854"/>
                </a:lnTo>
                <a:cubicBezTo>
                  <a:pt x="23441" y="41854"/>
                  <a:pt x="23441" y="41816"/>
                  <a:pt x="23366" y="41816"/>
                </a:cubicBezTo>
                <a:close/>
                <a:moveTo>
                  <a:pt x="22761" y="42686"/>
                </a:moveTo>
                <a:cubicBezTo>
                  <a:pt x="22781" y="42686"/>
                  <a:pt x="22790" y="42696"/>
                  <a:pt x="22795" y="42706"/>
                </a:cubicBezTo>
                <a:lnTo>
                  <a:pt x="22795" y="42706"/>
                </a:lnTo>
                <a:lnTo>
                  <a:pt x="22761" y="42686"/>
                </a:lnTo>
                <a:close/>
                <a:moveTo>
                  <a:pt x="11305" y="41589"/>
                </a:moveTo>
                <a:lnTo>
                  <a:pt x="11154" y="41740"/>
                </a:lnTo>
                <a:cubicBezTo>
                  <a:pt x="11154" y="41778"/>
                  <a:pt x="11154" y="41816"/>
                  <a:pt x="10927" y="41816"/>
                </a:cubicBezTo>
                <a:lnTo>
                  <a:pt x="10814" y="41816"/>
                </a:lnTo>
                <a:lnTo>
                  <a:pt x="10738" y="41929"/>
                </a:lnTo>
                <a:cubicBezTo>
                  <a:pt x="10738" y="42005"/>
                  <a:pt x="10738" y="42081"/>
                  <a:pt x="10776" y="42118"/>
                </a:cubicBezTo>
                <a:cubicBezTo>
                  <a:pt x="10776" y="42156"/>
                  <a:pt x="10776" y="42156"/>
                  <a:pt x="10776" y="42194"/>
                </a:cubicBezTo>
                <a:lnTo>
                  <a:pt x="10738" y="42232"/>
                </a:lnTo>
                <a:cubicBezTo>
                  <a:pt x="10700" y="42345"/>
                  <a:pt x="10738" y="42421"/>
                  <a:pt x="10776" y="42497"/>
                </a:cubicBezTo>
                <a:cubicBezTo>
                  <a:pt x="10776" y="42497"/>
                  <a:pt x="10814" y="42534"/>
                  <a:pt x="10776" y="42572"/>
                </a:cubicBezTo>
                <a:lnTo>
                  <a:pt x="10965" y="42723"/>
                </a:lnTo>
                <a:cubicBezTo>
                  <a:pt x="11003" y="42686"/>
                  <a:pt x="11003" y="42686"/>
                  <a:pt x="11003" y="42686"/>
                </a:cubicBezTo>
                <a:cubicBezTo>
                  <a:pt x="11040" y="42723"/>
                  <a:pt x="11040" y="42761"/>
                  <a:pt x="11040" y="42761"/>
                </a:cubicBezTo>
                <a:lnTo>
                  <a:pt x="11154" y="42875"/>
                </a:lnTo>
                <a:cubicBezTo>
                  <a:pt x="11214" y="42887"/>
                  <a:pt x="11268" y="42892"/>
                  <a:pt x="11318" y="42892"/>
                </a:cubicBezTo>
                <a:cubicBezTo>
                  <a:pt x="11579" y="42892"/>
                  <a:pt x="11701" y="42743"/>
                  <a:pt x="11797" y="42648"/>
                </a:cubicBezTo>
                <a:cubicBezTo>
                  <a:pt x="11816" y="42667"/>
                  <a:pt x="11844" y="42676"/>
                  <a:pt x="11872" y="42676"/>
                </a:cubicBezTo>
                <a:cubicBezTo>
                  <a:pt x="11901" y="42676"/>
                  <a:pt x="11929" y="42667"/>
                  <a:pt x="11948" y="42648"/>
                </a:cubicBezTo>
                <a:lnTo>
                  <a:pt x="12023" y="42534"/>
                </a:lnTo>
                <a:cubicBezTo>
                  <a:pt x="12023" y="42270"/>
                  <a:pt x="11986" y="41665"/>
                  <a:pt x="11305" y="41589"/>
                </a:cubicBezTo>
                <a:close/>
                <a:moveTo>
                  <a:pt x="22609" y="42529"/>
                </a:moveTo>
                <a:cubicBezTo>
                  <a:pt x="22370" y="42529"/>
                  <a:pt x="22307" y="42689"/>
                  <a:pt x="22307" y="42723"/>
                </a:cubicBezTo>
                <a:lnTo>
                  <a:pt x="22383" y="42875"/>
                </a:lnTo>
                <a:lnTo>
                  <a:pt x="22534" y="42988"/>
                </a:lnTo>
                <a:lnTo>
                  <a:pt x="22610" y="42988"/>
                </a:lnTo>
                <a:cubicBezTo>
                  <a:pt x="22685" y="42988"/>
                  <a:pt x="22799" y="42988"/>
                  <a:pt x="22874" y="42950"/>
                </a:cubicBezTo>
                <a:cubicBezTo>
                  <a:pt x="22912" y="42912"/>
                  <a:pt x="22950" y="42875"/>
                  <a:pt x="22950" y="42799"/>
                </a:cubicBezTo>
                <a:lnTo>
                  <a:pt x="22799" y="42708"/>
                </a:lnTo>
                <a:lnTo>
                  <a:pt x="22799" y="42708"/>
                </a:lnTo>
                <a:cubicBezTo>
                  <a:pt x="22799" y="42686"/>
                  <a:pt x="22799" y="42686"/>
                  <a:pt x="22799" y="42686"/>
                </a:cubicBezTo>
                <a:lnTo>
                  <a:pt x="22685" y="42534"/>
                </a:lnTo>
                <a:cubicBezTo>
                  <a:pt x="22658" y="42531"/>
                  <a:pt x="22633" y="42529"/>
                  <a:pt x="22609" y="42529"/>
                </a:cubicBezTo>
                <a:close/>
                <a:moveTo>
                  <a:pt x="26074" y="42317"/>
                </a:moveTo>
                <a:cubicBezTo>
                  <a:pt x="26031" y="42317"/>
                  <a:pt x="25993" y="42326"/>
                  <a:pt x="25974" y="42345"/>
                </a:cubicBezTo>
                <a:cubicBezTo>
                  <a:pt x="25861" y="42383"/>
                  <a:pt x="25823" y="42459"/>
                  <a:pt x="25861" y="42572"/>
                </a:cubicBezTo>
                <a:cubicBezTo>
                  <a:pt x="25785" y="42534"/>
                  <a:pt x="25748" y="42534"/>
                  <a:pt x="25710" y="42534"/>
                </a:cubicBezTo>
                <a:lnTo>
                  <a:pt x="25559" y="42610"/>
                </a:lnTo>
                <a:cubicBezTo>
                  <a:pt x="25559" y="42648"/>
                  <a:pt x="25559" y="42648"/>
                  <a:pt x="25521" y="42648"/>
                </a:cubicBezTo>
                <a:cubicBezTo>
                  <a:pt x="25521" y="42686"/>
                  <a:pt x="25483" y="42799"/>
                  <a:pt x="25483" y="42875"/>
                </a:cubicBezTo>
                <a:lnTo>
                  <a:pt x="25634" y="42988"/>
                </a:lnTo>
                <a:lnTo>
                  <a:pt x="25937" y="42988"/>
                </a:lnTo>
                <a:lnTo>
                  <a:pt x="26050" y="42875"/>
                </a:lnTo>
                <a:cubicBezTo>
                  <a:pt x="26088" y="42875"/>
                  <a:pt x="26088" y="42837"/>
                  <a:pt x="26088" y="42799"/>
                </a:cubicBezTo>
                <a:cubicBezTo>
                  <a:pt x="26088" y="42761"/>
                  <a:pt x="26088" y="42761"/>
                  <a:pt x="26050" y="42723"/>
                </a:cubicBezTo>
                <a:lnTo>
                  <a:pt x="26088" y="42723"/>
                </a:lnTo>
                <a:lnTo>
                  <a:pt x="26126" y="42648"/>
                </a:lnTo>
                <a:lnTo>
                  <a:pt x="26088" y="42648"/>
                </a:lnTo>
                <a:lnTo>
                  <a:pt x="26239" y="42534"/>
                </a:lnTo>
                <a:lnTo>
                  <a:pt x="26239" y="42459"/>
                </a:lnTo>
                <a:lnTo>
                  <a:pt x="26201" y="42345"/>
                </a:lnTo>
                <a:cubicBezTo>
                  <a:pt x="26164" y="42326"/>
                  <a:pt x="26116" y="42317"/>
                  <a:pt x="26074" y="42317"/>
                </a:cubicBezTo>
                <a:close/>
                <a:moveTo>
                  <a:pt x="26559" y="43068"/>
                </a:moveTo>
                <a:lnTo>
                  <a:pt x="26560" y="43070"/>
                </a:lnTo>
                <a:lnTo>
                  <a:pt x="26560" y="43070"/>
                </a:lnTo>
                <a:cubicBezTo>
                  <a:pt x="26565" y="43073"/>
                  <a:pt x="26571" y="43077"/>
                  <a:pt x="26575" y="43083"/>
                </a:cubicBezTo>
                <a:lnTo>
                  <a:pt x="26575" y="43083"/>
                </a:lnTo>
                <a:cubicBezTo>
                  <a:pt x="26572" y="43075"/>
                  <a:pt x="26565" y="43070"/>
                  <a:pt x="26559" y="43068"/>
                </a:cubicBezTo>
                <a:close/>
                <a:moveTo>
                  <a:pt x="44573" y="42678"/>
                </a:moveTo>
                <a:cubicBezTo>
                  <a:pt x="44551" y="42678"/>
                  <a:pt x="44527" y="42680"/>
                  <a:pt x="44500" y="42686"/>
                </a:cubicBezTo>
                <a:lnTo>
                  <a:pt x="44425" y="42799"/>
                </a:lnTo>
                <a:lnTo>
                  <a:pt x="44425" y="43026"/>
                </a:lnTo>
                <a:lnTo>
                  <a:pt x="44538" y="43139"/>
                </a:lnTo>
                <a:cubicBezTo>
                  <a:pt x="44565" y="43143"/>
                  <a:pt x="44590" y="43144"/>
                  <a:pt x="44614" y="43144"/>
                </a:cubicBezTo>
                <a:cubicBezTo>
                  <a:pt x="44853" y="43144"/>
                  <a:pt x="44916" y="42981"/>
                  <a:pt x="44916" y="42912"/>
                </a:cubicBezTo>
                <a:lnTo>
                  <a:pt x="44803" y="42799"/>
                </a:lnTo>
                <a:cubicBezTo>
                  <a:pt x="44770" y="42766"/>
                  <a:pt x="44710" y="42678"/>
                  <a:pt x="44573" y="42678"/>
                </a:cubicBezTo>
                <a:close/>
                <a:moveTo>
                  <a:pt x="62923" y="42644"/>
                </a:moveTo>
                <a:cubicBezTo>
                  <a:pt x="62908" y="42644"/>
                  <a:pt x="62892" y="42645"/>
                  <a:pt x="62875" y="42648"/>
                </a:cubicBezTo>
                <a:cubicBezTo>
                  <a:pt x="62761" y="42648"/>
                  <a:pt x="62610" y="42686"/>
                  <a:pt x="62610" y="42950"/>
                </a:cubicBezTo>
                <a:lnTo>
                  <a:pt x="62610" y="43064"/>
                </a:lnTo>
                <a:lnTo>
                  <a:pt x="62723" y="43177"/>
                </a:lnTo>
                <a:cubicBezTo>
                  <a:pt x="62768" y="43188"/>
                  <a:pt x="62806" y="43193"/>
                  <a:pt x="62839" y="43193"/>
                </a:cubicBezTo>
                <a:cubicBezTo>
                  <a:pt x="62919" y="43193"/>
                  <a:pt x="62972" y="43166"/>
                  <a:pt x="63026" y="43139"/>
                </a:cubicBezTo>
                <a:lnTo>
                  <a:pt x="63177" y="42950"/>
                </a:lnTo>
                <a:cubicBezTo>
                  <a:pt x="63177" y="42950"/>
                  <a:pt x="63177" y="42912"/>
                  <a:pt x="63139" y="42912"/>
                </a:cubicBezTo>
                <a:cubicBezTo>
                  <a:pt x="63139" y="42843"/>
                  <a:pt x="63107" y="42644"/>
                  <a:pt x="62923" y="42644"/>
                </a:cubicBezTo>
                <a:close/>
                <a:moveTo>
                  <a:pt x="21627" y="42912"/>
                </a:moveTo>
                <a:cubicBezTo>
                  <a:pt x="21400" y="42912"/>
                  <a:pt x="21286" y="42988"/>
                  <a:pt x="21324" y="43139"/>
                </a:cubicBezTo>
                <a:lnTo>
                  <a:pt x="21475" y="43253"/>
                </a:lnTo>
                <a:lnTo>
                  <a:pt x="21589" y="43253"/>
                </a:lnTo>
                <a:lnTo>
                  <a:pt x="21740" y="43139"/>
                </a:lnTo>
                <a:cubicBezTo>
                  <a:pt x="21740" y="43101"/>
                  <a:pt x="21778" y="43101"/>
                  <a:pt x="21778" y="43026"/>
                </a:cubicBezTo>
                <a:lnTo>
                  <a:pt x="21627" y="42912"/>
                </a:lnTo>
                <a:close/>
                <a:moveTo>
                  <a:pt x="89227" y="42610"/>
                </a:moveTo>
                <a:lnTo>
                  <a:pt x="89000" y="42723"/>
                </a:lnTo>
                <a:cubicBezTo>
                  <a:pt x="89000" y="42723"/>
                  <a:pt x="89000" y="42723"/>
                  <a:pt x="89000" y="42761"/>
                </a:cubicBezTo>
                <a:cubicBezTo>
                  <a:pt x="88962" y="42799"/>
                  <a:pt x="88962" y="42799"/>
                  <a:pt x="88962" y="42875"/>
                </a:cubicBezTo>
                <a:cubicBezTo>
                  <a:pt x="88849" y="42875"/>
                  <a:pt x="88697" y="42950"/>
                  <a:pt x="88697" y="43101"/>
                </a:cubicBezTo>
                <a:lnTo>
                  <a:pt x="88697" y="43139"/>
                </a:lnTo>
                <a:lnTo>
                  <a:pt x="88924" y="43253"/>
                </a:lnTo>
                <a:cubicBezTo>
                  <a:pt x="88962" y="43253"/>
                  <a:pt x="89038" y="43290"/>
                  <a:pt x="89151" y="43290"/>
                </a:cubicBezTo>
                <a:lnTo>
                  <a:pt x="89264" y="43177"/>
                </a:lnTo>
                <a:lnTo>
                  <a:pt x="89264" y="43139"/>
                </a:lnTo>
                <a:cubicBezTo>
                  <a:pt x="89264" y="43101"/>
                  <a:pt x="89264" y="43101"/>
                  <a:pt x="89264" y="43064"/>
                </a:cubicBezTo>
                <a:lnTo>
                  <a:pt x="89302" y="43064"/>
                </a:lnTo>
                <a:cubicBezTo>
                  <a:pt x="89416" y="43026"/>
                  <a:pt x="89529" y="42912"/>
                  <a:pt x="89529" y="42799"/>
                </a:cubicBezTo>
                <a:cubicBezTo>
                  <a:pt x="89529" y="42723"/>
                  <a:pt x="89491" y="42648"/>
                  <a:pt x="89416" y="42610"/>
                </a:cubicBezTo>
                <a:lnTo>
                  <a:pt x="89189" y="42686"/>
                </a:lnTo>
                <a:cubicBezTo>
                  <a:pt x="89189" y="42659"/>
                  <a:pt x="89208" y="42632"/>
                  <a:pt x="89232" y="42632"/>
                </a:cubicBezTo>
                <a:cubicBezTo>
                  <a:pt x="89242" y="42632"/>
                  <a:pt x="89253" y="42637"/>
                  <a:pt x="89264" y="42648"/>
                </a:cubicBezTo>
                <a:cubicBezTo>
                  <a:pt x="89264" y="42648"/>
                  <a:pt x="89227" y="42610"/>
                  <a:pt x="89227" y="42610"/>
                </a:cubicBezTo>
                <a:close/>
                <a:moveTo>
                  <a:pt x="26353" y="42912"/>
                </a:moveTo>
                <a:cubicBezTo>
                  <a:pt x="26164" y="42912"/>
                  <a:pt x="26164" y="43026"/>
                  <a:pt x="26164" y="43064"/>
                </a:cubicBezTo>
                <a:lnTo>
                  <a:pt x="26164" y="43101"/>
                </a:lnTo>
                <a:lnTo>
                  <a:pt x="26277" y="43177"/>
                </a:lnTo>
                <a:lnTo>
                  <a:pt x="26239" y="43177"/>
                </a:lnTo>
                <a:cubicBezTo>
                  <a:pt x="26270" y="43270"/>
                  <a:pt x="26327" y="43338"/>
                  <a:pt x="26430" y="43338"/>
                </a:cubicBezTo>
                <a:cubicBezTo>
                  <a:pt x="26453" y="43338"/>
                  <a:pt x="26477" y="43335"/>
                  <a:pt x="26504" y="43328"/>
                </a:cubicBezTo>
                <a:lnTo>
                  <a:pt x="26617" y="43215"/>
                </a:lnTo>
                <a:cubicBezTo>
                  <a:pt x="26617" y="43163"/>
                  <a:pt x="26599" y="43110"/>
                  <a:pt x="26575" y="43083"/>
                </a:cubicBezTo>
                <a:lnTo>
                  <a:pt x="26575" y="43083"/>
                </a:lnTo>
                <a:cubicBezTo>
                  <a:pt x="26578" y="43088"/>
                  <a:pt x="26579" y="43094"/>
                  <a:pt x="26579" y="43101"/>
                </a:cubicBezTo>
                <a:lnTo>
                  <a:pt x="26560" y="43070"/>
                </a:lnTo>
                <a:lnTo>
                  <a:pt x="26560" y="43070"/>
                </a:lnTo>
                <a:cubicBezTo>
                  <a:pt x="26556" y="43067"/>
                  <a:pt x="26551" y="43065"/>
                  <a:pt x="26547" y="43064"/>
                </a:cubicBezTo>
                <a:lnTo>
                  <a:pt x="26547" y="43064"/>
                </a:lnTo>
                <a:cubicBezTo>
                  <a:pt x="26550" y="43065"/>
                  <a:pt x="26555" y="43066"/>
                  <a:pt x="26559" y="43068"/>
                </a:cubicBezTo>
                <a:lnTo>
                  <a:pt x="26559" y="43068"/>
                </a:lnTo>
                <a:lnTo>
                  <a:pt x="26466" y="42912"/>
                </a:lnTo>
                <a:close/>
                <a:moveTo>
                  <a:pt x="20190" y="42875"/>
                </a:moveTo>
                <a:cubicBezTo>
                  <a:pt x="20001" y="42875"/>
                  <a:pt x="19887" y="42988"/>
                  <a:pt x="19887" y="43101"/>
                </a:cubicBezTo>
                <a:lnTo>
                  <a:pt x="20039" y="43101"/>
                </a:lnTo>
                <a:cubicBezTo>
                  <a:pt x="20114" y="43177"/>
                  <a:pt x="20190" y="43177"/>
                  <a:pt x="20341" y="43177"/>
                </a:cubicBezTo>
                <a:cubicBezTo>
                  <a:pt x="20341" y="43139"/>
                  <a:pt x="20303" y="43139"/>
                  <a:pt x="20303" y="43139"/>
                </a:cubicBezTo>
                <a:lnTo>
                  <a:pt x="20341" y="43139"/>
                </a:lnTo>
                <a:lnTo>
                  <a:pt x="20379" y="43253"/>
                </a:lnTo>
                <a:cubicBezTo>
                  <a:pt x="20432" y="43306"/>
                  <a:pt x="20618" y="43360"/>
                  <a:pt x="20789" y="43360"/>
                </a:cubicBezTo>
                <a:cubicBezTo>
                  <a:pt x="20860" y="43360"/>
                  <a:pt x="20928" y="43350"/>
                  <a:pt x="20984" y="43328"/>
                </a:cubicBezTo>
                <a:cubicBezTo>
                  <a:pt x="21097" y="43290"/>
                  <a:pt x="21135" y="43215"/>
                  <a:pt x="21135" y="43139"/>
                </a:cubicBezTo>
                <a:lnTo>
                  <a:pt x="21135" y="43101"/>
                </a:lnTo>
                <a:lnTo>
                  <a:pt x="20984" y="42988"/>
                </a:lnTo>
                <a:lnTo>
                  <a:pt x="20946" y="42988"/>
                </a:lnTo>
                <a:cubicBezTo>
                  <a:pt x="20881" y="42988"/>
                  <a:pt x="20779" y="42963"/>
                  <a:pt x="20676" y="42963"/>
                </a:cubicBezTo>
                <a:cubicBezTo>
                  <a:pt x="20598" y="42963"/>
                  <a:pt x="20519" y="42977"/>
                  <a:pt x="20455" y="43026"/>
                </a:cubicBezTo>
                <a:cubicBezTo>
                  <a:pt x="20417" y="42988"/>
                  <a:pt x="20417" y="42950"/>
                  <a:pt x="20379" y="42950"/>
                </a:cubicBezTo>
                <a:cubicBezTo>
                  <a:pt x="20341" y="42875"/>
                  <a:pt x="20266" y="42875"/>
                  <a:pt x="20190" y="42875"/>
                </a:cubicBezTo>
                <a:close/>
                <a:moveTo>
                  <a:pt x="56580" y="43404"/>
                </a:moveTo>
                <a:cubicBezTo>
                  <a:pt x="56514" y="43404"/>
                  <a:pt x="56447" y="43442"/>
                  <a:pt x="56485" y="43517"/>
                </a:cubicBezTo>
                <a:lnTo>
                  <a:pt x="56674" y="43517"/>
                </a:lnTo>
                <a:cubicBezTo>
                  <a:pt x="56712" y="43442"/>
                  <a:pt x="56646" y="43404"/>
                  <a:pt x="56580" y="43404"/>
                </a:cubicBezTo>
                <a:close/>
                <a:moveTo>
                  <a:pt x="81854" y="43101"/>
                </a:moveTo>
                <a:cubicBezTo>
                  <a:pt x="81741" y="43139"/>
                  <a:pt x="81476" y="43139"/>
                  <a:pt x="81476" y="43366"/>
                </a:cubicBezTo>
                <a:lnTo>
                  <a:pt x="81514" y="43480"/>
                </a:lnTo>
                <a:cubicBezTo>
                  <a:pt x="81589" y="43517"/>
                  <a:pt x="81665" y="43517"/>
                  <a:pt x="81703" y="43517"/>
                </a:cubicBezTo>
                <a:cubicBezTo>
                  <a:pt x="81816" y="43517"/>
                  <a:pt x="81930" y="43442"/>
                  <a:pt x="82005" y="43366"/>
                </a:cubicBezTo>
                <a:cubicBezTo>
                  <a:pt x="82005" y="43366"/>
                  <a:pt x="82043" y="43328"/>
                  <a:pt x="82043" y="43328"/>
                </a:cubicBezTo>
                <a:lnTo>
                  <a:pt x="81930" y="43101"/>
                </a:lnTo>
                <a:close/>
                <a:moveTo>
                  <a:pt x="9716" y="43160"/>
                </a:moveTo>
                <a:cubicBezTo>
                  <a:pt x="9692" y="43160"/>
                  <a:pt x="9667" y="43164"/>
                  <a:pt x="9642" y="43177"/>
                </a:cubicBezTo>
                <a:lnTo>
                  <a:pt x="9528" y="43290"/>
                </a:lnTo>
                <a:lnTo>
                  <a:pt x="9528" y="43366"/>
                </a:lnTo>
                <a:lnTo>
                  <a:pt x="9642" y="43480"/>
                </a:lnTo>
                <a:cubicBezTo>
                  <a:pt x="9679" y="43517"/>
                  <a:pt x="9717" y="43517"/>
                  <a:pt x="9755" y="43555"/>
                </a:cubicBezTo>
                <a:lnTo>
                  <a:pt x="9906" y="43404"/>
                </a:lnTo>
                <a:cubicBezTo>
                  <a:pt x="9906" y="43328"/>
                  <a:pt x="9906" y="43253"/>
                  <a:pt x="9831" y="43177"/>
                </a:cubicBezTo>
                <a:cubicBezTo>
                  <a:pt x="9805" y="43177"/>
                  <a:pt x="9763" y="43160"/>
                  <a:pt x="9716" y="43160"/>
                </a:cubicBezTo>
                <a:close/>
                <a:moveTo>
                  <a:pt x="79813" y="43139"/>
                </a:moveTo>
                <a:cubicBezTo>
                  <a:pt x="79661" y="43139"/>
                  <a:pt x="79548" y="43215"/>
                  <a:pt x="79510" y="43328"/>
                </a:cubicBezTo>
                <a:lnTo>
                  <a:pt x="79623" y="43480"/>
                </a:lnTo>
                <a:cubicBezTo>
                  <a:pt x="79623" y="43517"/>
                  <a:pt x="79661" y="43517"/>
                  <a:pt x="79699" y="43555"/>
                </a:cubicBezTo>
                <a:lnTo>
                  <a:pt x="79888" y="43442"/>
                </a:lnTo>
                <a:cubicBezTo>
                  <a:pt x="79926" y="43404"/>
                  <a:pt x="79964" y="43366"/>
                  <a:pt x="79964" y="43290"/>
                </a:cubicBezTo>
                <a:lnTo>
                  <a:pt x="79926" y="43253"/>
                </a:lnTo>
                <a:lnTo>
                  <a:pt x="79813" y="43139"/>
                </a:lnTo>
                <a:close/>
                <a:moveTo>
                  <a:pt x="8507" y="42648"/>
                </a:moveTo>
                <a:cubicBezTo>
                  <a:pt x="8356" y="42723"/>
                  <a:pt x="8280" y="42837"/>
                  <a:pt x="8205" y="42950"/>
                </a:cubicBezTo>
                <a:cubicBezTo>
                  <a:pt x="8205" y="42988"/>
                  <a:pt x="8167" y="43026"/>
                  <a:pt x="8167" y="43064"/>
                </a:cubicBezTo>
                <a:lnTo>
                  <a:pt x="8205" y="43139"/>
                </a:lnTo>
                <a:lnTo>
                  <a:pt x="8091" y="43177"/>
                </a:lnTo>
                <a:cubicBezTo>
                  <a:pt x="7940" y="43404"/>
                  <a:pt x="8129" y="43631"/>
                  <a:pt x="8432" y="43631"/>
                </a:cubicBezTo>
                <a:lnTo>
                  <a:pt x="8545" y="43555"/>
                </a:lnTo>
                <a:lnTo>
                  <a:pt x="8583" y="43555"/>
                </a:lnTo>
                <a:cubicBezTo>
                  <a:pt x="8621" y="43555"/>
                  <a:pt x="8734" y="43555"/>
                  <a:pt x="8810" y="43480"/>
                </a:cubicBezTo>
                <a:cubicBezTo>
                  <a:pt x="8810" y="43480"/>
                  <a:pt x="8848" y="43442"/>
                  <a:pt x="8848" y="43404"/>
                </a:cubicBezTo>
                <a:cubicBezTo>
                  <a:pt x="8885" y="43442"/>
                  <a:pt x="8961" y="43480"/>
                  <a:pt x="9037" y="43480"/>
                </a:cubicBezTo>
                <a:lnTo>
                  <a:pt x="9188" y="43404"/>
                </a:lnTo>
                <a:cubicBezTo>
                  <a:pt x="9188" y="43404"/>
                  <a:pt x="9226" y="43366"/>
                  <a:pt x="9226" y="43328"/>
                </a:cubicBezTo>
                <a:cubicBezTo>
                  <a:pt x="9263" y="43290"/>
                  <a:pt x="9301" y="43253"/>
                  <a:pt x="9301" y="43177"/>
                </a:cubicBezTo>
                <a:cubicBezTo>
                  <a:pt x="9301" y="43139"/>
                  <a:pt x="9301" y="43064"/>
                  <a:pt x="9150" y="43026"/>
                </a:cubicBezTo>
                <a:lnTo>
                  <a:pt x="9074" y="43064"/>
                </a:lnTo>
                <a:cubicBezTo>
                  <a:pt x="9037" y="43026"/>
                  <a:pt x="8961" y="42988"/>
                  <a:pt x="8961" y="42988"/>
                </a:cubicBezTo>
                <a:lnTo>
                  <a:pt x="8885" y="42799"/>
                </a:lnTo>
                <a:cubicBezTo>
                  <a:pt x="8885" y="42799"/>
                  <a:pt x="8848" y="42761"/>
                  <a:pt x="8848" y="42761"/>
                </a:cubicBezTo>
                <a:cubicBezTo>
                  <a:pt x="8810" y="42723"/>
                  <a:pt x="8734" y="42648"/>
                  <a:pt x="8583" y="42648"/>
                </a:cubicBezTo>
                <a:close/>
                <a:moveTo>
                  <a:pt x="72780" y="42837"/>
                </a:moveTo>
                <a:cubicBezTo>
                  <a:pt x="72553" y="42837"/>
                  <a:pt x="72478" y="42950"/>
                  <a:pt x="72516" y="43101"/>
                </a:cubicBezTo>
                <a:lnTo>
                  <a:pt x="72553" y="43139"/>
                </a:lnTo>
                <a:lnTo>
                  <a:pt x="72553" y="43215"/>
                </a:lnTo>
                <a:lnTo>
                  <a:pt x="72591" y="43215"/>
                </a:lnTo>
                <a:cubicBezTo>
                  <a:pt x="72478" y="43253"/>
                  <a:pt x="72402" y="43290"/>
                  <a:pt x="72364" y="43328"/>
                </a:cubicBezTo>
                <a:cubicBezTo>
                  <a:pt x="72327" y="43366"/>
                  <a:pt x="72327" y="43366"/>
                  <a:pt x="72327" y="43404"/>
                </a:cubicBezTo>
                <a:lnTo>
                  <a:pt x="72440" y="43593"/>
                </a:lnTo>
                <a:cubicBezTo>
                  <a:pt x="72467" y="43620"/>
                  <a:pt x="72531" y="43646"/>
                  <a:pt x="72620" y="43646"/>
                </a:cubicBezTo>
                <a:cubicBezTo>
                  <a:pt x="72657" y="43646"/>
                  <a:pt x="72698" y="43642"/>
                  <a:pt x="72742" y="43631"/>
                </a:cubicBezTo>
                <a:lnTo>
                  <a:pt x="72818" y="43555"/>
                </a:lnTo>
                <a:lnTo>
                  <a:pt x="72894" y="43555"/>
                </a:lnTo>
                <a:cubicBezTo>
                  <a:pt x="72894" y="43555"/>
                  <a:pt x="72856" y="43593"/>
                  <a:pt x="72856" y="43593"/>
                </a:cubicBezTo>
                <a:cubicBezTo>
                  <a:pt x="72894" y="43593"/>
                  <a:pt x="72894" y="43593"/>
                  <a:pt x="72932" y="43555"/>
                </a:cubicBezTo>
                <a:lnTo>
                  <a:pt x="73045" y="43555"/>
                </a:lnTo>
                <a:lnTo>
                  <a:pt x="73045" y="43480"/>
                </a:lnTo>
                <a:cubicBezTo>
                  <a:pt x="73072" y="43506"/>
                  <a:pt x="73080" y="43533"/>
                  <a:pt x="73095" y="43533"/>
                </a:cubicBezTo>
                <a:cubicBezTo>
                  <a:pt x="73102" y="43533"/>
                  <a:pt x="73109" y="43528"/>
                  <a:pt x="73121" y="43517"/>
                </a:cubicBezTo>
                <a:cubicBezTo>
                  <a:pt x="73121" y="43517"/>
                  <a:pt x="73121" y="43517"/>
                  <a:pt x="73121" y="43480"/>
                </a:cubicBezTo>
                <a:lnTo>
                  <a:pt x="73272" y="43480"/>
                </a:lnTo>
                <a:cubicBezTo>
                  <a:pt x="73272" y="43404"/>
                  <a:pt x="73158" y="43328"/>
                  <a:pt x="73045" y="43328"/>
                </a:cubicBezTo>
                <a:cubicBezTo>
                  <a:pt x="72969" y="43328"/>
                  <a:pt x="72894" y="43328"/>
                  <a:pt x="72818" y="43404"/>
                </a:cubicBezTo>
                <a:lnTo>
                  <a:pt x="72818" y="43328"/>
                </a:lnTo>
                <a:lnTo>
                  <a:pt x="72780" y="43290"/>
                </a:lnTo>
                <a:cubicBezTo>
                  <a:pt x="73045" y="43253"/>
                  <a:pt x="73007" y="43101"/>
                  <a:pt x="72969" y="42988"/>
                </a:cubicBezTo>
                <a:cubicBezTo>
                  <a:pt x="72969" y="42988"/>
                  <a:pt x="72969" y="42950"/>
                  <a:pt x="72932" y="42950"/>
                </a:cubicBezTo>
                <a:lnTo>
                  <a:pt x="72780" y="42837"/>
                </a:lnTo>
                <a:close/>
                <a:moveTo>
                  <a:pt x="24991" y="43480"/>
                </a:moveTo>
                <a:lnTo>
                  <a:pt x="24916" y="43517"/>
                </a:lnTo>
                <a:cubicBezTo>
                  <a:pt x="24897" y="43498"/>
                  <a:pt x="24869" y="43489"/>
                  <a:pt x="24836" y="43489"/>
                </a:cubicBezTo>
                <a:cubicBezTo>
                  <a:pt x="24802" y="43489"/>
                  <a:pt x="24765" y="43498"/>
                  <a:pt x="24727" y="43517"/>
                </a:cubicBezTo>
                <a:cubicBezTo>
                  <a:pt x="24651" y="43555"/>
                  <a:pt x="24651" y="43631"/>
                  <a:pt x="24651" y="43669"/>
                </a:cubicBezTo>
                <a:lnTo>
                  <a:pt x="24802" y="43820"/>
                </a:lnTo>
                <a:lnTo>
                  <a:pt x="24878" y="43820"/>
                </a:lnTo>
                <a:lnTo>
                  <a:pt x="25029" y="43782"/>
                </a:lnTo>
                <a:lnTo>
                  <a:pt x="25143" y="43631"/>
                </a:lnTo>
                <a:cubicBezTo>
                  <a:pt x="25143" y="43517"/>
                  <a:pt x="25029" y="43480"/>
                  <a:pt x="24991" y="43480"/>
                </a:cubicBezTo>
                <a:close/>
                <a:moveTo>
                  <a:pt x="48583" y="43404"/>
                </a:moveTo>
                <a:lnTo>
                  <a:pt x="48470" y="43517"/>
                </a:lnTo>
                <a:lnTo>
                  <a:pt x="48470" y="43669"/>
                </a:lnTo>
                <a:lnTo>
                  <a:pt x="48583" y="43820"/>
                </a:lnTo>
                <a:cubicBezTo>
                  <a:pt x="48697" y="43820"/>
                  <a:pt x="48810" y="43782"/>
                  <a:pt x="48886" y="43744"/>
                </a:cubicBezTo>
                <a:cubicBezTo>
                  <a:pt x="48924" y="43706"/>
                  <a:pt x="48961" y="43669"/>
                  <a:pt x="48961" y="43555"/>
                </a:cubicBezTo>
                <a:cubicBezTo>
                  <a:pt x="48961" y="43555"/>
                  <a:pt x="48961" y="43517"/>
                  <a:pt x="48961" y="43517"/>
                </a:cubicBezTo>
                <a:lnTo>
                  <a:pt x="48848" y="43404"/>
                </a:lnTo>
                <a:close/>
                <a:moveTo>
                  <a:pt x="5332" y="43555"/>
                </a:moveTo>
                <a:lnTo>
                  <a:pt x="5180" y="43706"/>
                </a:lnTo>
                <a:lnTo>
                  <a:pt x="5332" y="43706"/>
                </a:lnTo>
                <a:lnTo>
                  <a:pt x="5294" y="43820"/>
                </a:lnTo>
                <a:cubicBezTo>
                  <a:pt x="5332" y="43820"/>
                  <a:pt x="5369" y="43820"/>
                  <a:pt x="5407" y="43858"/>
                </a:cubicBezTo>
                <a:cubicBezTo>
                  <a:pt x="5407" y="43858"/>
                  <a:pt x="5369" y="43820"/>
                  <a:pt x="5369" y="43820"/>
                </a:cubicBezTo>
                <a:lnTo>
                  <a:pt x="5407" y="43820"/>
                </a:lnTo>
                <a:cubicBezTo>
                  <a:pt x="5407" y="43820"/>
                  <a:pt x="5369" y="43858"/>
                  <a:pt x="5445" y="43858"/>
                </a:cubicBezTo>
                <a:cubicBezTo>
                  <a:pt x="5483" y="43820"/>
                  <a:pt x="5521" y="43820"/>
                  <a:pt x="5521" y="43820"/>
                </a:cubicBezTo>
                <a:lnTo>
                  <a:pt x="5634" y="43820"/>
                </a:lnTo>
                <a:cubicBezTo>
                  <a:pt x="5634" y="43669"/>
                  <a:pt x="5407" y="43555"/>
                  <a:pt x="5332" y="43555"/>
                </a:cubicBezTo>
                <a:close/>
                <a:moveTo>
                  <a:pt x="33046" y="43198"/>
                </a:moveTo>
                <a:cubicBezTo>
                  <a:pt x="32998" y="43198"/>
                  <a:pt x="32956" y="43215"/>
                  <a:pt x="32931" y="43215"/>
                </a:cubicBezTo>
                <a:lnTo>
                  <a:pt x="32855" y="43290"/>
                </a:lnTo>
                <a:lnTo>
                  <a:pt x="32818" y="43366"/>
                </a:lnTo>
                <a:cubicBezTo>
                  <a:pt x="32780" y="43593"/>
                  <a:pt x="32780" y="43706"/>
                  <a:pt x="32855" y="43858"/>
                </a:cubicBezTo>
                <a:lnTo>
                  <a:pt x="32931" y="43895"/>
                </a:lnTo>
                <a:cubicBezTo>
                  <a:pt x="32986" y="43918"/>
                  <a:pt x="33032" y="43927"/>
                  <a:pt x="33070" y="43927"/>
                </a:cubicBezTo>
                <a:cubicBezTo>
                  <a:pt x="33161" y="43927"/>
                  <a:pt x="33207" y="43873"/>
                  <a:pt x="33234" y="43820"/>
                </a:cubicBezTo>
                <a:cubicBezTo>
                  <a:pt x="33252" y="43829"/>
                  <a:pt x="33271" y="43834"/>
                  <a:pt x="33290" y="43834"/>
                </a:cubicBezTo>
                <a:cubicBezTo>
                  <a:pt x="33345" y="43834"/>
                  <a:pt x="33394" y="43791"/>
                  <a:pt x="33423" y="43706"/>
                </a:cubicBezTo>
                <a:lnTo>
                  <a:pt x="33271" y="43555"/>
                </a:lnTo>
                <a:cubicBezTo>
                  <a:pt x="33309" y="43555"/>
                  <a:pt x="33347" y="43593"/>
                  <a:pt x="33347" y="43631"/>
                </a:cubicBezTo>
                <a:cubicBezTo>
                  <a:pt x="33347" y="43593"/>
                  <a:pt x="33347" y="43593"/>
                  <a:pt x="33347" y="43555"/>
                </a:cubicBezTo>
                <a:cubicBezTo>
                  <a:pt x="33385" y="43480"/>
                  <a:pt x="33385" y="43442"/>
                  <a:pt x="33347" y="43404"/>
                </a:cubicBezTo>
                <a:lnTo>
                  <a:pt x="33234" y="43366"/>
                </a:lnTo>
                <a:cubicBezTo>
                  <a:pt x="33234" y="43328"/>
                  <a:pt x="33196" y="43253"/>
                  <a:pt x="33120" y="43215"/>
                </a:cubicBezTo>
                <a:cubicBezTo>
                  <a:pt x="33095" y="43202"/>
                  <a:pt x="33070" y="43198"/>
                  <a:pt x="33046" y="43198"/>
                </a:cubicBezTo>
                <a:close/>
                <a:moveTo>
                  <a:pt x="59547" y="43361"/>
                </a:moveTo>
                <a:cubicBezTo>
                  <a:pt x="59301" y="43361"/>
                  <a:pt x="59204" y="43527"/>
                  <a:pt x="59170" y="43631"/>
                </a:cubicBezTo>
                <a:lnTo>
                  <a:pt x="59132" y="43669"/>
                </a:lnTo>
                <a:lnTo>
                  <a:pt x="59207" y="43858"/>
                </a:lnTo>
                <a:lnTo>
                  <a:pt x="59245" y="43858"/>
                </a:lnTo>
                <a:cubicBezTo>
                  <a:pt x="59307" y="43919"/>
                  <a:pt x="59369" y="43981"/>
                  <a:pt x="59492" y="43981"/>
                </a:cubicBezTo>
                <a:cubicBezTo>
                  <a:pt x="59520" y="43981"/>
                  <a:pt x="59551" y="43978"/>
                  <a:pt x="59585" y="43971"/>
                </a:cubicBezTo>
                <a:lnTo>
                  <a:pt x="59699" y="43895"/>
                </a:lnTo>
                <a:lnTo>
                  <a:pt x="59699" y="43858"/>
                </a:lnTo>
                <a:cubicBezTo>
                  <a:pt x="59737" y="43782"/>
                  <a:pt x="59774" y="43706"/>
                  <a:pt x="59774" y="43593"/>
                </a:cubicBezTo>
                <a:cubicBezTo>
                  <a:pt x="59774" y="43555"/>
                  <a:pt x="59774" y="43480"/>
                  <a:pt x="59737" y="43442"/>
                </a:cubicBezTo>
                <a:lnTo>
                  <a:pt x="59623" y="43366"/>
                </a:lnTo>
                <a:cubicBezTo>
                  <a:pt x="59596" y="43363"/>
                  <a:pt x="59571" y="43361"/>
                  <a:pt x="59547" y="43361"/>
                </a:cubicBezTo>
                <a:close/>
                <a:moveTo>
                  <a:pt x="52856" y="43631"/>
                </a:moveTo>
                <a:lnTo>
                  <a:pt x="52742" y="43744"/>
                </a:lnTo>
                <a:cubicBezTo>
                  <a:pt x="52704" y="43744"/>
                  <a:pt x="52667" y="43782"/>
                  <a:pt x="52667" y="43858"/>
                </a:cubicBezTo>
                <a:lnTo>
                  <a:pt x="52667" y="43933"/>
                </a:lnTo>
                <a:lnTo>
                  <a:pt x="52742" y="44009"/>
                </a:lnTo>
                <a:cubicBezTo>
                  <a:pt x="52780" y="44028"/>
                  <a:pt x="52818" y="44037"/>
                  <a:pt x="52856" y="44037"/>
                </a:cubicBezTo>
                <a:cubicBezTo>
                  <a:pt x="52893" y="44037"/>
                  <a:pt x="52931" y="44028"/>
                  <a:pt x="52969" y="44009"/>
                </a:cubicBezTo>
                <a:cubicBezTo>
                  <a:pt x="53045" y="43971"/>
                  <a:pt x="53083" y="43895"/>
                  <a:pt x="53083" y="43820"/>
                </a:cubicBezTo>
                <a:cubicBezTo>
                  <a:pt x="53083" y="43744"/>
                  <a:pt x="53045" y="43706"/>
                  <a:pt x="53007" y="43669"/>
                </a:cubicBezTo>
                <a:cubicBezTo>
                  <a:pt x="52969" y="43631"/>
                  <a:pt x="52893" y="43631"/>
                  <a:pt x="52856" y="43631"/>
                </a:cubicBezTo>
                <a:close/>
                <a:moveTo>
                  <a:pt x="40039" y="43782"/>
                </a:moveTo>
                <a:cubicBezTo>
                  <a:pt x="39925" y="43782"/>
                  <a:pt x="39850" y="43782"/>
                  <a:pt x="39812" y="43820"/>
                </a:cubicBezTo>
                <a:cubicBezTo>
                  <a:pt x="39774" y="43858"/>
                  <a:pt x="39699" y="43933"/>
                  <a:pt x="39699" y="44009"/>
                </a:cubicBezTo>
                <a:lnTo>
                  <a:pt x="39699" y="44047"/>
                </a:lnTo>
                <a:lnTo>
                  <a:pt x="39850" y="44160"/>
                </a:lnTo>
                <a:cubicBezTo>
                  <a:pt x="39925" y="44160"/>
                  <a:pt x="40039" y="44160"/>
                  <a:pt x="40077" y="44122"/>
                </a:cubicBezTo>
                <a:cubicBezTo>
                  <a:pt x="40115" y="44084"/>
                  <a:pt x="40152" y="44009"/>
                  <a:pt x="40152" y="43933"/>
                </a:cubicBezTo>
                <a:lnTo>
                  <a:pt x="40152" y="43895"/>
                </a:lnTo>
                <a:lnTo>
                  <a:pt x="40039" y="43782"/>
                </a:lnTo>
                <a:close/>
                <a:moveTo>
                  <a:pt x="31797" y="43480"/>
                </a:moveTo>
                <a:cubicBezTo>
                  <a:pt x="31532" y="43517"/>
                  <a:pt x="31154" y="43631"/>
                  <a:pt x="31116" y="43971"/>
                </a:cubicBezTo>
                <a:lnTo>
                  <a:pt x="31230" y="44122"/>
                </a:lnTo>
                <a:lnTo>
                  <a:pt x="31305" y="44122"/>
                </a:lnTo>
                <a:cubicBezTo>
                  <a:pt x="31359" y="44149"/>
                  <a:pt x="31431" y="44176"/>
                  <a:pt x="31522" y="44176"/>
                </a:cubicBezTo>
                <a:cubicBezTo>
                  <a:pt x="31560" y="44176"/>
                  <a:pt x="31601" y="44171"/>
                  <a:pt x="31646" y="44160"/>
                </a:cubicBezTo>
                <a:lnTo>
                  <a:pt x="31683" y="44122"/>
                </a:lnTo>
                <a:cubicBezTo>
                  <a:pt x="31721" y="44084"/>
                  <a:pt x="31759" y="44047"/>
                  <a:pt x="31759" y="43971"/>
                </a:cubicBezTo>
                <a:cubicBezTo>
                  <a:pt x="31759" y="43933"/>
                  <a:pt x="31759" y="43895"/>
                  <a:pt x="31759" y="43895"/>
                </a:cubicBezTo>
                <a:cubicBezTo>
                  <a:pt x="31835" y="43820"/>
                  <a:pt x="31948" y="43744"/>
                  <a:pt x="31986" y="43593"/>
                </a:cubicBezTo>
                <a:lnTo>
                  <a:pt x="31797" y="43480"/>
                </a:lnTo>
                <a:close/>
                <a:moveTo>
                  <a:pt x="21059" y="43328"/>
                </a:moveTo>
                <a:lnTo>
                  <a:pt x="20946" y="43480"/>
                </a:lnTo>
                <a:cubicBezTo>
                  <a:pt x="20908" y="43480"/>
                  <a:pt x="20833" y="43517"/>
                  <a:pt x="20795" y="43593"/>
                </a:cubicBezTo>
                <a:lnTo>
                  <a:pt x="20870" y="43744"/>
                </a:lnTo>
                <a:cubicBezTo>
                  <a:pt x="20908" y="43744"/>
                  <a:pt x="20946" y="43782"/>
                  <a:pt x="20946" y="43782"/>
                </a:cubicBezTo>
                <a:cubicBezTo>
                  <a:pt x="20984" y="43820"/>
                  <a:pt x="21022" y="43820"/>
                  <a:pt x="21022" y="43820"/>
                </a:cubicBezTo>
                <a:lnTo>
                  <a:pt x="20984" y="43895"/>
                </a:lnTo>
                <a:cubicBezTo>
                  <a:pt x="20946" y="44084"/>
                  <a:pt x="21022" y="44198"/>
                  <a:pt x="21211" y="44236"/>
                </a:cubicBezTo>
                <a:lnTo>
                  <a:pt x="21324" y="44198"/>
                </a:lnTo>
                <a:cubicBezTo>
                  <a:pt x="21438" y="44122"/>
                  <a:pt x="21438" y="43933"/>
                  <a:pt x="21324" y="43858"/>
                </a:cubicBezTo>
                <a:lnTo>
                  <a:pt x="21362" y="43820"/>
                </a:lnTo>
                <a:cubicBezTo>
                  <a:pt x="21400" y="43782"/>
                  <a:pt x="21400" y="43706"/>
                  <a:pt x="21400" y="43631"/>
                </a:cubicBezTo>
                <a:cubicBezTo>
                  <a:pt x="21400" y="43442"/>
                  <a:pt x="21286" y="43328"/>
                  <a:pt x="21059" y="43328"/>
                </a:cubicBezTo>
                <a:close/>
                <a:moveTo>
                  <a:pt x="12402" y="44160"/>
                </a:moveTo>
                <a:cubicBezTo>
                  <a:pt x="12335" y="44160"/>
                  <a:pt x="12269" y="44198"/>
                  <a:pt x="12326" y="44273"/>
                </a:cubicBezTo>
                <a:lnTo>
                  <a:pt x="12477" y="44273"/>
                </a:lnTo>
                <a:cubicBezTo>
                  <a:pt x="12534" y="44198"/>
                  <a:pt x="12468" y="44160"/>
                  <a:pt x="12402" y="44160"/>
                </a:cubicBezTo>
                <a:close/>
                <a:moveTo>
                  <a:pt x="17691" y="44041"/>
                </a:moveTo>
                <a:cubicBezTo>
                  <a:pt x="17636" y="44041"/>
                  <a:pt x="17558" y="44054"/>
                  <a:pt x="17468" y="44122"/>
                </a:cubicBezTo>
                <a:lnTo>
                  <a:pt x="17506" y="44311"/>
                </a:lnTo>
                <a:cubicBezTo>
                  <a:pt x="17581" y="44349"/>
                  <a:pt x="17638" y="44359"/>
                  <a:pt x="17685" y="44359"/>
                </a:cubicBezTo>
                <a:cubicBezTo>
                  <a:pt x="17732" y="44359"/>
                  <a:pt x="17770" y="44349"/>
                  <a:pt x="17808" y="44349"/>
                </a:cubicBezTo>
                <a:cubicBezTo>
                  <a:pt x="17846" y="44311"/>
                  <a:pt x="17884" y="44236"/>
                  <a:pt x="17884" y="44198"/>
                </a:cubicBezTo>
                <a:cubicBezTo>
                  <a:pt x="17884" y="44122"/>
                  <a:pt x="17846" y="44084"/>
                  <a:pt x="17770" y="44047"/>
                </a:cubicBezTo>
                <a:cubicBezTo>
                  <a:pt x="17755" y="44047"/>
                  <a:pt x="17728" y="44041"/>
                  <a:pt x="17691" y="44041"/>
                </a:cubicBezTo>
                <a:close/>
                <a:moveTo>
                  <a:pt x="45672" y="43820"/>
                </a:moveTo>
                <a:cubicBezTo>
                  <a:pt x="45672" y="43820"/>
                  <a:pt x="45483" y="43858"/>
                  <a:pt x="45483" y="44047"/>
                </a:cubicBezTo>
                <a:cubicBezTo>
                  <a:pt x="45483" y="44047"/>
                  <a:pt x="45483" y="44084"/>
                  <a:pt x="45483" y="44122"/>
                </a:cubicBezTo>
                <a:cubicBezTo>
                  <a:pt x="45521" y="44160"/>
                  <a:pt x="45483" y="44198"/>
                  <a:pt x="45521" y="44236"/>
                </a:cubicBezTo>
                <a:lnTo>
                  <a:pt x="45597" y="44349"/>
                </a:lnTo>
                <a:cubicBezTo>
                  <a:pt x="45634" y="44368"/>
                  <a:pt x="45672" y="44377"/>
                  <a:pt x="45710" y="44377"/>
                </a:cubicBezTo>
                <a:cubicBezTo>
                  <a:pt x="45748" y="44377"/>
                  <a:pt x="45786" y="44368"/>
                  <a:pt x="45823" y="44349"/>
                </a:cubicBezTo>
                <a:cubicBezTo>
                  <a:pt x="45937" y="44273"/>
                  <a:pt x="45975" y="44160"/>
                  <a:pt x="45975" y="44084"/>
                </a:cubicBezTo>
                <a:cubicBezTo>
                  <a:pt x="45975" y="43971"/>
                  <a:pt x="45937" y="43933"/>
                  <a:pt x="45861" y="43858"/>
                </a:cubicBezTo>
                <a:cubicBezTo>
                  <a:pt x="45823" y="43820"/>
                  <a:pt x="45748" y="43820"/>
                  <a:pt x="45672" y="43820"/>
                </a:cubicBezTo>
                <a:close/>
                <a:moveTo>
                  <a:pt x="51154" y="44047"/>
                </a:moveTo>
                <a:lnTo>
                  <a:pt x="50965" y="44160"/>
                </a:lnTo>
                <a:cubicBezTo>
                  <a:pt x="50965" y="44160"/>
                  <a:pt x="50927" y="44198"/>
                  <a:pt x="50927" y="44273"/>
                </a:cubicBezTo>
                <a:lnTo>
                  <a:pt x="50927" y="44311"/>
                </a:lnTo>
                <a:lnTo>
                  <a:pt x="51079" y="44425"/>
                </a:lnTo>
                <a:lnTo>
                  <a:pt x="51230" y="44425"/>
                </a:lnTo>
                <a:lnTo>
                  <a:pt x="51381" y="44311"/>
                </a:lnTo>
                <a:lnTo>
                  <a:pt x="51381" y="44198"/>
                </a:lnTo>
                <a:lnTo>
                  <a:pt x="51268" y="44084"/>
                </a:lnTo>
                <a:cubicBezTo>
                  <a:pt x="51230" y="44084"/>
                  <a:pt x="51192" y="44047"/>
                  <a:pt x="51154" y="44047"/>
                </a:cubicBezTo>
                <a:close/>
                <a:moveTo>
                  <a:pt x="70247" y="44047"/>
                </a:moveTo>
                <a:cubicBezTo>
                  <a:pt x="70134" y="44047"/>
                  <a:pt x="70058" y="44047"/>
                  <a:pt x="70020" y="44084"/>
                </a:cubicBezTo>
                <a:cubicBezTo>
                  <a:pt x="69983" y="44122"/>
                  <a:pt x="69945" y="44198"/>
                  <a:pt x="69983" y="44311"/>
                </a:cubicBezTo>
                <a:lnTo>
                  <a:pt x="70096" y="44425"/>
                </a:lnTo>
                <a:lnTo>
                  <a:pt x="70209" y="44425"/>
                </a:lnTo>
                <a:lnTo>
                  <a:pt x="70361" y="44311"/>
                </a:lnTo>
                <a:lnTo>
                  <a:pt x="70361" y="44160"/>
                </a:lnTo>
                <a:lnTo>
                  <a:pt x="70247" y="44047"/>
                </a:lnTo>
                <a:close/>
                <a:moveTo>
                  <a:pt x="30738" y="44009"/>
                </a:moveTo>
                <a:cubicBezTo>
                  <a:pt x="30663" y="44047"/>
                  <a:pt x="30511" y="44160"/>
                  <a:pt x="30511" y="44273"/>
                </a:cubicBezTo>
                <a:cubicBezTo>
                  <a:pt x="30511" y="44311"/>
                  <a:pt x="30511" y="44425"/>
                  <a:pt x="30700" y="44463"/>
                </a:cubicBezTo>
                <a:lnTo>
                  <a:pt x="30889" y="44349"/>
                </a:lnTo>
                <a:cubicBezTo>
                  <a:pt x="30889" y="44349"/>
                  <a:pt x="30889" y="44311"/>
                  <a:pt x="30927" y="44311"/>
                </a:cubicBezTo>
                <a:cubicBezTo>
                  <a:pt x="30965" y="44273"/>
                  <a:pt x="31003" y="44236"/>
                  <a:pt x="31003" y="44160"/>
                </a:cubicBezTo>
                <a:cubicBezTo>
                  <a:pt x="31003" y="44084"/>
                  <a:pt x="30965" y="44047"/>
                  <a:pt x="30852" y="44009"/>
                </a:cubicBezTo>
                <a:close/>
                <a:moveTo>
                  <a:pt x="62383" y="44084"/>
                </a:moveTo>
                <a:cubicBezTo>
                  <a:pt x="62308" y="44084"/>
                  <a:pt x="62232" y="44084"/>
                  <a:pt x="62156" y="44122"/>
                </a:cubicBezTo>
                <a:cubicBezTo>
                  <a:pt x="61967" y="44198"/>
                  <a:pt x="61930" y="44425"/>
                  <a:pt x="62194" y="44463"/>
                </a:cubicBezTo>
                <a:lnTo>
                  <a:pt x="62345" y="44349"/>
                </a:lnTo>
                <a:cubicBezTo>
                  <a:pt x="62345" y="44387"/>
                  <a:pt x="62345" y="44387"/>
                  <a:pt x="62345" y="44387"/>
                </a:cubicBezTo>
                <a:cubicBezTo>
                  <a:pt x="62383" y="44387"/>
                  <a:pt x="62459" y="44349"/>
                  <a:pt x="62459" y="44236"/>
                </a:cubicBezTo>
                <a:cubicBezTo>
                  <a:pt x="62459" y="44198"/>
                  <a:pt x="62459" y="44198"/>
                  <a:pt x="62459" y="44160"/>
                </a:cubicBezTo>
                <a:lnTo>
                  <a:pt x="62383" y="44084"/>
                </a:lnTo>
                <a:close/>
                <a:moveTo>
                  <a:pt x="48191" y="44107"/>
                </a:moveTo>
                <a:cubicBezTo>
                  <a:pt x="48158" y="44107"/>
                  <a:pt x="48125" y="44111"/>
                  <a:pt x="48092" y="44122"/>
                </a:cubicBezTo>
                <a:cubicBezTo>
                  <a:pt x="47979" y="44160"/>
                  <a:pt x="47903" y="44236"/>
                  <a:pt x="47903" y="44349"/>
                </a:cubicBezTo>
                <a:lnTo>
                  <a:pt x="48016" y="44463"/>
                </a:lnTo>
                <a:cubicBezTo>
                  <a:pt x="48053" y="44467"/>
                  <a:pt x="48086" y="44468"/>
                  <a:pt x="48117" y="44468"/>
                </a:cubicBezTo>
                <a:cubicBezTo>
                  <a:pt x="48365" y="44468"/>
                  <a:pt x="48398" y="44341"/>
                  <a:pt x="48432" y="44273"/>
                </a:cubicBezTo>
                <a:lnTo>
                  <a:pt x="48394" y="44160"/>
                </a:lnTo>
                <a:cubicBezTo>
                  <a:pt x="48341" y="44133"/>
                  <a:pt x="48269" y="44107"/>
                  <a:pt x="48191" y="44107"/>
                </a:cubicBezTo>
                <a:close/>
                <a:moveTo>
                  <a:pt x="227" y="44273"/>
                </a:moveTo>
                <a:lnTo>
                  <a:pt x="1" y="44349"/>
                </a:lnTo>
                <a:lnTo>
                  <a:pt x="1" y="44500"/>
                </a:lnTo>
                <a:lnTo>
                  <a:pt x="152" y="44614"/>
                </a:lnTo>
                <a:lnTo>
                  <a:pt x="454" y="44614"/>
                </a:lnTo>
                <a:lnTo>
                  <a:pt x="643" y="44538"/>
                </a:lnTo>
                <a:lnTo>
                  <a:pt x="643" y="44500"/>
                </a:lnTo>
                <a:cubicBezTo>
                  <a:pt x="643" y="44311"/>
                  <a:pt x="417" y="44273"/>
                  <a:pt x="303" y="44273"/>
                </a:cubicBezTo>
                <a:close/>
                <a:moveTo>
                  <a:pt x="23224" y="43722"/>
                </a:moveTo>
                <a:cubicBezTo>
                  <a:pt x="23174" y="43722"/>
                  <a:pt x="23111" y="43748"/>
                  <a:pt x="23063" y="43820"/>
                </a:cubicBezTo>
                <a:cubicBezTo>
                  <a:pt x="23063" y="43782"/>
                  <a:pt x="23025" y="43782"/>
                  <a:pt x="23025" y="43782"/>
                </a:cubicBezTo>
                <a:lnTo>
                  <a:pt x="22950" y="43744"/>
                </a:lnTo>
                <a:cubicBezTo>
                  <a:pt x="22917" y="43733"/>
                  <a:pt x="22883" y="43729"/>
                  <a:pt x="22851" y="43729"/>
                </a:cubicBezTo>
                <a:cubicBezTo>
                  <a:pt x="22773" y="43729"/>
                  <a:pt x="22701" y="43755"/>
                  <a:pt x="22647" y="43782"/>
                </a:cubicBezTo>
                <a:cubicBezTo>
                  <a:pt x="22572" y="43858"/>
                  <a:pt x="22496" y="43933"/>
                  <a:pt x="22496" y="44047"/>
                </a:cubicBezTo>
                <a:lnTo>
                  <a:pt x="22307" y="44047"/>
                </a:lnTo>
                <a:cubicBezTo>
                  <a:pt x="22080" y="44047"/>
                  <a:pt x="21816" y="44047"/>
                  <a:pt x="21589" y="44160"/>
                </a:cubicBezTo>
                <a:lnTo>
                  <a:pt x="21513" y="44236"/>
                </a:lnTo>
                <a:cubicBezTo>
                  <a:pt x="21475" y="44387"/>
                  <a:pt x="21513" y="44500"/>
                  <a:pt x="21589" y="44576"/>
                </a:cubicBezTo>
                <a:lnTo>
                  <a:pt x="21702" y="44614"/>
                </a:lnTo>
                <a:cubicBezTo>
                  <a:pt x="21740" y="44626"/>
                  <a:pt x="21782" y="44631"/>
                  <a:pt x="21824" y="44631"/>
                </a:cubicBezTo>
                <a:cubicBezTo>
                  <a:pt x="21908" y="44631"/>
                  <a:pt x="21992" y="44614"/>
                  <a:pt x="22042" y="44614"/>
                </a:cubicBezTo>
                <a:cubicBezTo>
                  <a:pt x="22099" y="44595"/>
                  <a:pt x="22137" y="44585"/>
                  <a:pt x="22165" y="44585"/>
                </a:cubicBezTo>
                <a:cubicBezTo>
                  <a:pt x="22194" y="44585"/>
                  <a:pt x="22213" y="44595"/>
                  <a:pt x="22232" y="44614"/>
                </a:cubicBezTo>
                <a:lnTo>
                  <a:pt x="22458" y="44500"/>
                </a:lnTo>
                <a:cubicBezTo>
                  <a:pt x="22458" y="44463"/>
                  <a:pt x="22458" y="44463"/>
                  <a:pt x="22496" y="44425"/>
                </a:cubicBezTo>
                <a:cubicBezTo>
                  <a:pt x="22534" y="44425"/>
                  <a:pt x="22534" y="44387"/>
                  <a:pt x="22572" y="44349"/>
                </a:cubicBezTo>
                <a:lnTo>
                  <a:pt x="22761" y="44349"/>
                </a:lnTo>
                <a:cubicBezTo>
                  <a:pt x="22874" y="44311"/>
                  <a:pt x="23063" y="44160"/>
                  <a:pt x="23101" y="44009"/>
                </a:cubicBezTo>
                <a:cubicBezTo>
                  <a:pt x="23101" y="44009"/>
                  <a:pt x="23101" y="44009"/>
                  <a:pt x="23101" y="44047"/>
                </a:cubicBezTo>
                <a:cubicBezTo>
                  <a:pt x="23132" y="44108"/>
                  <a:pt x="23187" y="44218"/>
                  <a:pt x="23367" y="44218"/>
                </a:cubicBezTo>
                <a:cubicBezTo>
                  <a:pt x="23410" y="44218"/>
                  <a:pt x="23459" y="44212"/>
                  <a:pt x="23517" y="44198"/>
                </a:cubicBezTo>
                <a:lnTo>
                  <a:pt x="23593" y="44084"/>
                </a:lnTo>
                <a:cubicBezTo>
                  <a:pt x="23593" y="43971"/>
                  <a:pt x="23479" y="43782"/>
                  <a:pt x="23290" y="43744"/>
                </a:cubicBezTo>
                <a:cubicBezTo>
                  <a:pt x="23276" y="43730"/>
                  <a:pt x="23252" y="43722"/>
                  <a:pt x="23224" y="43722"/>
                </a:cubicBezTo>
                <a:close/>
                <a:moveTo>
                  <a:pt x="52780" y="44198"/>
                </a:moveTo>
                <a:lnTo>
                  <a:pt x="52629" y="44273"/>
                </a:lnTo>
                <a:cubicBezTo>
                  <a:pt x="52629" y="44273"/>
                  <a:pt x="52591" y="44311"/>
                  <a:pt x="52591" y="44311"/>
                </a:cubicBezTo>
                <a:cubicBezTo>
                  <a:pt x="52553" y="44349"/>
                  <a:pt x="52515" y="44425"/>
                  <a:pt x="52553" y="44538"/>
                </a:cubicBezTo>
                <a:lnTo>
                  <a:pt x="52742" y="44614"/>
                </a:lnTo>
                <a:lnTo>
                  <a:pt x="52818" y="44614"/>
                </a:lnTo>
                <a:cubicBezTo>
                  <a:pt x="52849" y="44629"/>
                  <a:pt x="52887" y="44639"/>
                  <a:pt x="52923" y="44639"/>
                </a:cubicBezTo>
                <a:cubicBezTo>
                  <a:pt x="52974" y="44639"/>
                  <a:pt x="53023" y="44620"/>
                  <a:pt x="53045" y="44576"/>
                </a:cubicBezTo>
                <a:cubicBezTo>
                  <a:pt x="53120" y="44576"/>
                  <a:pt x="53120" y="44500"/>
                  <a:pt x="53120" y="44463"/>
                </a:cubicBezTo>
                <a:lnTo>
                  <a:pt x="53083" y="44349"/>
                </a:lnTo>
                <a:cubicBezTo>
                  <a:pt x="53045" y="44349"/>
                  <a:pt x="53045" y="44349"/>
                  <a:pt x="53007" y="44311"/>
                </a:cubicBezTo>
                <a:cubicBezTo>
                  <a:pt x="52969" y="44273"/>
                  <a:pt x="52893" y="44198"/>
                  <a:pt x="52780" y="44198"/>
                </a:cubicBezTo>
                <a:close/>
                <a:moveTo>
                  <a:pt x="47374" y="44311"/>
                </a:moveTo>
                <a:lnTo>
                  <a:pt x="47260" y="44425"/>
                </a:lnTo>
                <a:lnTo>
                  <a:pt x="47260" y="44576"/>
                </a:lnTo>
                <a:lnTo>
                  <a:pt x="47374" y="44689"/>
                </a:lnTo>
                <a:lnTo>
                  <a:pt x="47563" y="44689"/>
                </a:lnTo>
                <a:lnTo>
                  <a:pt x="47714" y="44576"/>
                </a:lnTo>
                <a:lnTo>
                  <a:pt x="47714" y="44425"/>
                </a:lnTo>
                <a:lnTo>
                  <a:pt x="47563" y="44311"/>
                </a:lnTo>
                <a:close/>
                <a:moveTo>
                  <a:pt x="57204" y="44311"/>
                </a:moveTo>
                <a:cubicBezTo>
                  <a:pt x="57090" y="44311"/>
                  <a:pt x="56901" y="44349"/>
                  <a:pt x="56901" y="44538"/>
                </a:cubicBezTo>
                <a:lnTo>
                  <a:pt x="56901" y="44576"/>
                </a:lnTo>
                <a:lnTo>
                  <a:pt x="57015" y="44689"/>
                </a:lnTo>
                <a:cubicBezTo>
                  <a:pt x="57241" y="44689"/>
                  <a:pt x="57317" y="44576"/>
                  <a:pt x="57355" y="44500"/>
                </a:cubicBezTo>
                <a:lnTo>
                  <a:pt x="57393" y="44463"/>
                </a:lnTo>
                <a:lnTo>
                  <a:pt x="57241" y="44311"/>
                </a:lnTo>
                <a:close/>
                <a:moveTo>
                  <a:pt x="76864" y="44387"/>
                </a:moveTo>
                <a:lnTo>
                  <a:pt x="76712" y="44500"/>
                </a:lnTo>
                <a:cubicBezTo>
                  <a:pt x="76712" y="44500"/>
                  <a:pt x="76674" y="44538"/>
                  <a:pt x="76674" y="44576"/>
                </a:cubicBezTo>
                <a:lnTo>
                  <a:pt x="76788" y="44727"/>
                </a:lnTo>
                <a:cubicBezTo>
                  <a:pt x="76788" y="44765"/>
                  <a:pt x="76826" y="44765"/>
                  <a:pt x="76864" y="44765"/>
                </a:cubicBezTo>
                <a:lnTo>
                  <a:pt x="77053" y="44689"/>
                </a:lnTo>
                <a:cubicBezTo>
                  <a:pt x="77053" y="44652"/>
                  <a:pt x="77090" y="44652"/>
                  <a:pt x="77090" y="44576"/>
                </a:cubicBezTo>
                <a:lnTo>
                  <a:pt x="76977" y="44463"/>
                </a:lnTo>
                <a:cubicBezTo>
                  <a:pt x="76977" y="44425"/>
                  <a:pt x="76939" y="44425"/>
                  <a:pt x="76864" y="44387"/>
                </a:cubicBezTo>
                <a:close/>
                <a:moveTo>
                  <a:pt x="16946" y="44415"/>
                </a:moveTo>
                <a:cubicBezTo>
                  <a:pt x="16918" y="44415"/>
                  <a:pt x="16891" y="44418"/>
                  <a:pt x="16863" y="44425"/>
                </a:cubicBezTo>
                <a:cubicBezTo>
                  <a:pt x="16825" y="44463"/>
                  <a:pt x="16712" y="44500"/>
                  <a:pt x="16712" y="44652"/>
                </a:cubicBezTo>
                <a:lnTo>
                  <a:pt x="16863" y="44765"/>
                </a:lnTo>
                <a:cubicBezTo>
                  <a:pt x="16901" y="44765"/>
                  <a:pt x="16938" y="44803"/>
                  <a:pt x="16938" y="44803"/>
                </a:cubicBezTo>
                <a:cubicBezTo>
                  <a:pt x="17014" y="44803"/>
                  <a:pt x="17127" y="44803"/>
                  <a:pt x="17203" y="44765"/>
                </a:cubicBezTo>
                <a:cubicBezTo>
                  <a:pt x="17241" y="44727"/>
                  <a:pt x="17279" y="44689"/>
                  <a:pt x="17279" y="44614"/>
                </a:cubicBezTo>
                <a:lnTo>
                  <a:pt x="17241" y="44538"/>
                </a:lnTo>
                <a:cubicBezTo>
                  <a:pt x="17179" y="44476"/>
                  <a:pt x="17067" y="44415"/>
                  <a:pt x="16946" y="44415"/>
                </a:cubicBezTo>
                <a:close/>
                <a:moveTo>
                  <a:pt x="14368" y="44500"/>
                </a:moveTo>
                <a:cubicBezTo>
                  <a:pt x="14254" y="44500"/>
                  <a:pt x="14141" y="44538"/>
                  <a:pt x="14103" y="44689"/>
                </a:cubicBezTo>
                <a:lnTo>
                  <a:pt x="14216" y="44841"/>
                </a:lnTo>
                <a:lnTo>
                  <a:pt x="14254" y="44841"/>
                </a:lnTo>
                <a:cubicBezTo>
                  <a:pt x="14285" y="44902"/>
                  <a:pt x="14341" y="44964"/>
                  <a:pt x="14484" y="44964"/>
                </a:cubicBezTo>
                <a:cubicBezTo>
                  <a:pt x="14516" y="44964"/>
                  <a:pt x="14553" y="44961"/>
                  <a:pt x="14594" y="44954"/>
                </a:cubicBezTo>
                <a:lnTo>
                  <a:pt x="14670" y="44841"/>
                </a:lnTo>
                <a:lnTo>
                  <a:pt x="14670" y="44803"/>
                </a:lnTo>
                <a:cubicBezTo>
                  <a:pt x="14670" y="44652"/>
                  <a:pt x="14519" y="44538"/>
                  <a:pt x="14368" y="44500"/>
                </a:cubicBezTo>
                <a:close/>
                <a:moveTo>
                  <a:pt x="13422" y="44614"/>
                </a:moveTo>
                <a:lnTo>
                  <a:pt x="13271" y="44689"/>
                </a:lnTo>
                <a:cubicBezTo>
                  <a:pt x="13233" y="44841"/>
                  <a:pt x="13309" y="44878"/>
                  <a:pt x="13347" y="44916"/>
                </a:cubicBezTo>
                <a:cubicBezTo>
                  <a:pt x="13422" y="44992"/>
                  <a:pt x="13498" y="44992"/>
                  <a:pt x="13649" y="44992"/>
                </a:cubicBezTo>
                <a:lnTo>
                  <a:pt x="13763" y="44878"/>
                </a:lnTo>
                <a:lnTo>
                  <a:pt x="13763" y="44841"/>
                </a:lnTo>
                <a:cubicBezTo>
                  <a:pt x="13763" y="44652"/>
                  <a:pt x="13574" y="44614"/>
                  <a:pt x="13460" y="44614"/>
                </a:cubicBezTo>
                <a:close/>
                <a:moveTo>
                  <a:pt x="69113" y="44652"/>
                </a:moveTo>
                <a:cubicBezTo>
                  <a:pt x="69037" y="44652"/>
                  <a:pt x="68962" y="44652"/>
                  <a:pt x="68924" y="44727"/>
                </a:cubicBezTo>
                <a:cubicBezTo>
                  <a:pt x="68848" y="44765"/>
                  <a:pt x="68848" y="44841"/>
                  <a:pt x="68848" y="44916"/>
                </a:cubicBezTo>
                <a:lnTo>
                  <a:pt x="68962" y="44916"/>
                </a:lnTo>
                <a:cubicBezTo>
                  <a:pt x="68962" y="44954"/>
                  <a:pt x="69000" y="44992"/>
                  <a:pt x="69000" y="45030"/>
                </a:cubicBezTo>
                <a:cubicBezTo>
                  <a:pt x="69121" y="45030"/>
                  <a:pt x="69145" y="44981"/>
                  <a:pt x="69208" y="44981"/>
                </a:cubicBezTo>
                <a:cubicBezTo>
                  <a:pt x="69223" y="44981"/>
                  <a:pt x="69242" y="44984"/>
                  <a:pt x="69264" y="44992"/>
                </a:cubicBezTo>
                <a:cubicBezTo>
                  <a:pt x="69264" y="44954"/>
                  <a:pt x="69264" y="44954"/>
                  <a:pt x="69264" y="44954"/>
                </a:cubicBezTo>
                <a:lnTo>
                  <a:pt x="69415" y="44954"/>
                </a:lnTo>
                <a:cubicBezTo>
                  <a:pt x="69415" y="44727"/>
                  <a:pt x="69264" y="44652"/>
                  <a:pt x="69113" y="44652"/>
                </a:cubicBezTo>
                <a:close/>
                <a:moveTo>
                  <a:pt x="40530" y="44236"/>
                </a:moveTo>
                <a:cubicBezTo>
                  <a:pt x="40379" y="44273"/>
                  <a:pt x="40115" y="44273"/>
                  <a:pt x="40115" y="44463"/>
                </a:cubicBezTo>
                <a:cubicBezTo>
                  <a:pt x="40115" y="44463"/>
                  <a:pt x="40115" y="44500"/>
                  <a:pt x="40115" y="44538"/>
                </a:cubicBezTo>
                <a:cubicBezTo>
                  <a:pt x="40039" y="44652"/>
                  <a:pt x="40001" y="44765"/>
                  <a:pt x="40001" y="44992"/>
                </a:cubicBezTo>
                <a:lnTo>
                  <a:pt x="40152" y="45105"/>
                </a:lnTo>
                <a:lnTo>
                  <a:pt x="40379" y="45105"/>
                </a:lnTo>
                <a:cubicBezTo>
                  <a:pt x="40490" y="45119"/>
                  <a:pt x="40565" y="45128"/>
                  <a:pt x="40633" y="45128"/>
                </a:cubicBezTo>
                <a:cubicBezTo>
                  <a:pt x="40750" y="45128"/>
                  <a:pt x="40844" y="45102"/>
                  <a:pt x="41060" y="45030"/>
                </a:cubicBezTo>
                <a:lnTo>
                  <a:pt x="41135" y="44954"/>
                </a:lnTo>
                <a:cubicBezTo>
                  <a:pt x="41135" y="44916"/>
                  <a:pt x="41135" y="44841"/>
                  <a:pt x="41135" y="44803"/>
                </a:cubicBezTo>
                <a:cubicBezTo>
                  <a:pt x="41135" y="44614"/>
                  <a:pt x="41022" y="44538"/>
                  <a:pt x="40946" y="44463"/>
                </a:cubicBezTo>
                <a:cubicBezTo>
                  <a:pt x="40871" y="44425"/>
                  <a:pt x="40833" y="44387"/>
                  <a:pt x="40833" y="44311"/>
                </a:cubicBezTo>
                <a:lnTo>
                  <a:pt x="40682" y="44236"/>
                </a:lnTo>
                <a:close/>
                <a:moveTo>
                  <a:pt x="52289" y="44803"/>
                </a:moveTo>
                <a:lnTo>
                  <a:pt x="52137" y="44916"/>
                </a:lnTo>
                <a:cubicBezTo>
                  <a:pt x="52062" y="44954"/>
                  <a:pt x="51948" y="45030"/>
                  <a:pt x="52024" y="45181"/>
                </a:cubicBezTo>
                <a:lnTo>
                  <a:pt x="52100" y="45256"/>
                </a:lnTo>
                <a:cubicBezTo>
                  <a:pt x="52175" y="45256"/>
                  <a:pt x="52251" y="45256"/>
                  <a:pt x="52326" y="45219"/>
                </a:cubicBezTo>
                <a:cubicBezTo>
                  <a:pt x="52402" y="45181"/>
                  <a:pt x="52478" y="45105"/>
                  <a:pt x="52478" y="44992"/>
                </a:cubicBezTo>
                <a:cubicBezTo>
                  <a:pt x="52478" y="44916"/>
                  <a:pt x="52402" y="44841"/>
                  <a:pt x="52289" y="44803"/>
                </a:cubicBezTo>
                <a:close/>
                <a:moveTo>
                  <a:pt x="87374" y="44597"/>
                </a:moveTo>
                <a:cubicBezTo>
                  <a:pt x="87349" y="44597"/>
                  <a:pt x="87324" y="44601"/>
                  <a:pt x="87298" y="44614"/>
                </a:cubicBezTo>
                <a:cubicBezTo>
                  <a:pt x="87261" y="44614"/>
                  <a:pt x="87223" y="44652"/>
                  <a:pt x="87223" y="44652"/>
                </a:cubicBezTo>
                <a:lnTo>
                  <a:pt x="87109" y="44689"/>
                </a:lnTo>
                <a:cubicBezTo>
                  <a:pt x="87034" y="44765"/>
                  <a:pt x="86996" y="44841"/>
                  <a:pt x="86996" y="44954"/>
                </a:cubicBezTo>
                <a:cubicBezTo>
                  <a:pt x="86996" y="45067"/>
                  <a:pt x="87034" y="45143"/>
                  <a:pt x="87109" y="45219"/>
                </a:cubicBezTo>
                <a:lnTo>
                  <a:pt x="87223" y="45256"/>
                </a:lnTo>
                <a:lnTo>
                  <a:pt x="87639" y="45256"/>
                </a:lnTo>
                <a:lnTo>
                  <a:pt x="87752" y="45219"/>
                </a:lnTo>
                <a:cubicBezTo>
                  <a:pt x="87866" y="45067"/>
                  <a:pt x="87866" y="44992"/>
                  <a:pt x="87866" y="44878"/>
                </a:cubicBezTo>
                <a:cubicBezTo>
                  <a:pt x="87866" y="44841"/>
                  <a:pt x="87866" y="44803"/>
                  <a:pt x="87903" y="44765"/>
                </a:cubicBezTo>
                <a:lnTo>
                  <a:pt x="87677" y="44652"/>
                </a:lnTo>
                <a:cubicBezTo>
                  <a:pt x="87639" y="44652"/>
                  <a:pt x="87639" y="44652"/>
                  <a:pt x="87525" y="44614"/>
                </a:cubicBezTo>
                <a:cubicBezTo>
                  <a:pt x="87475" y="44614"/>
                  <a:pt x="87424" y="44597"/>
                  <a:pt x="87374" y="44597"/>
                </a:cubicBezTo>
                <a:close/>
                <a:moveTo>
                  <a:pt x="22305" y="44863"/>
                </a:moveTo>
                <a:cubicBezTo>
                  <a:pt x="22279" y="44863"/>
                  <a:pt x="22254" y="44867"/>
                  <a:pt x="22232" y="44878"/>
                </a:cubicBezTo>
                <a:lnTo>
                  <a:pt x="22156" y="44916"/>
                </a:lnTo>
                <a:cubicBezTo>
                  <a:pt x="22118" y="44954"/>
                  <a:pt x="22080" y="44992"/>
                  <a:pt x="22080" y="45030"/>
                </a:cubicBezTo>
                <a:cubicBezTo>
                  <a:pt x="22080" y="45105"/>
                  <a:pt x="22080" y="45105"/>
                  <a:pt x="22118" y="45143"/>
                </a:cubicBezTo>
                <a:cubicBezTo>
                  <a:pt x="22118" y="45143"/>
                  <a:pt x="22118" y="45143"/>
                  <a:pt x="22118" y="45181"/>
                </a:cubicBezTo>
                <a:lnTo>
                  <a:pt x="22232" y="45294"/>
                </a:lnTo>
                <a:cubicBezTo>
                  <a:pt x="22254" y="45305"/>
                  <a:pt x="22279" y="45310"/>
                  <a:pt x="22305" y="45310"/>
                </a:cubicBezTo>
                <a:cubicBezTo>
                  <a:pt x="22367" y="45310"/>
                  <a:pt x="22432" y="45283"/>
                  <a:pt x="22458" y="45256"/>
                </a:cubicBezTo>
                <a:cubicBezTo>
                  <a:pt x="22534" y="45219"/>
                  <a:pt x="22572" y="45143"/>
                  <a:pt x="22572" y="45067"/>
                </a:cubicBezTo>
                <a:cubicBezTo>
                  <a:pt x="22572" y="45030"/>
                  <a:pt x="22534" y="44954"/>
                  <a:pt x="22458" y="44916"/>
                </a:cubicBezTo>
                <a:cubicBezTo>
                  <a:pt x="22432" y="44889"/>
                  <a:pt x="22367" y="44863"/>
                  <a:pt x="22305" y="44863"/>
                </a:cubicBezTo>
                <a:close/>
                <a:moveTo>
                  <a:pt x="72780" y="44689"/>
                </a:moveTo>
                <a:lnTo>
                  <a:pt x="72553" y="44727"/>
                </a:lnTo>
                <a:cubicBezTo>
                  <a:pt x="72516" y="44878"/>
                  <a:pt x="72516" y="44954"/>
                  <a:pt x="72553" y="45105"/>
                </a:cubicBezTo>
                <a:lnTo>
                  <a:pt x="72591" y="45143"/>
                </a:lnTo>
                <a:cubicBezTo>
                  <a:pt x="72553" y="45181"/>
                  <a:pt x="72553" y="45219"/>
                  <a:pt x="72553" y="45294"/>
                </a:cubicBezTo>
                <a:lnTo>
                  <a:pt x="72591" y="45370"/>
                </a:lnTo>
                <a:cubicBezTo>
                  <a:pt x="72667" y="45446"/>
                  <a:pt x="72742" y="45446"/>
                  <a:pt x="72818" y="45446"/>
                </a:cubicBezTo>
                <a:cubicBezTo>
                  <a:pt x="72932" y="45408"/>
                  <a:pt x="73007" y="45294"/>
                  <a:pt x="73045" y="45256"/>
                </a:cubicBezTo>
                <a:lnTo>
                  <a:pt x="73045" y="45105"/>
                </a:lnTo>
                <a:cubicBezTo>
                  <a:pt x="73045" y="45105"/>
                  <a:pt x="73007" y="45105"/>
                  <a:pt x="73007" y="45067"/>
                </a:cubicBezTo>
                <a:cubicBezTo>
                  <a:pt x="73045" y="45030"/>
                  <a:pt x="73083" y="44916"/>
                  <a:pt x="73083" y="44841"/>
                </a:cubicBezTo>
                <a:lnTo>
                  <a:pt x="72932" y="44689"/>
                </a:lnTo>
                <a:cubicBezTo>
                  <a:pt x="72894" y="44702"/>
                  <a:pt x="72864" y="44706"/>
                  <a:pt x="72842" y="44706"/>
                </a:cubicBezTo>
                <a:cubicBezTo>
                  <a:pt x="72797" y="44706"/>
                  <a:pt x="72780" y="44689"/>
                  <a:pt x="72780" y="44689"/>
                </a:cubicBezTo>
                <a:close/>
                <a:moveTo>
                  <a:pt x="16712" y="45181"/>
                </a:moveTo>
                <a:lnTo>
                  <a:pt x="16560" y="45294"/>
                </a:lnTo>
                <a:lnTo>
                  <a:pt x="16560" y="45446"/>
                </a:lnTo>
                <a:lnTo>
                  <a:pt x="16712" y="45559"/>
                </a:lnTo>
                <a:cubicBezTo>
                  <a:pt x="16749" y="45559"/>
                  <a:pt x="16787" y="45559"/>
                  <a:pt x="16825" y="45597"/>
                </a:cubicBezTo>
                <a:lnTo>
                  <a:pt x="17014" y="45483"/>
                </a:lnTo>
                <a:lnTo>
                  <a:pt x="17014" y="45294"/>
                </a:lnTo>
                <a:lnTo>
                  <a:pt x="16901" y="45181"/>
                </a:lnTo>
                <a:close/>
                <a:moveTo>
                  <a:pt x="24519" y="45274"/>
                </a:moveTo>
                <a:cubicBezTo>
                  <a:pt x="24359" y="45274"/>
                  <a:pt x="24304" y="45384"/>
                  <a:pt x="24273" y="45446"/>
                </a:cubicBezTo>
                <a:cubicBezTo>
                  <a:pt x="24273" y="45446"/>
                  <a:pt x="24273" y="45483"/>
                  <a:pt x="24235" y="45483"/>
                </a:cubicBezTo>
                <a:lnTo>
                  <a:pt x="24349" y="45672"/>
                </a:lnTo>
                <a:lnTo>
                  <a:pt x="24613" y="45672"/>
                </a:lnTo>
                <a:lnTo>
                  <a:pt x="24727" y="45559"/>
                </a:lnTo>
                <a:lnTo>
                  <a:pt x="24727" y="45408"/>
                </a:lnTo>
                <a:lnTo>
                  <a:pt x="24651" y="45294"/>
                </a:lnTo>
                <a:cubicBezTo>
                  <a:pt x="24601" y="45280"/>
                  <a:pt x="24557" y="45274"/>
                  <a:pt x="24519" y="45274"/>
                </a:cubicBezTo>
                <a:close/>
                <a:moveTo>
                  <a:pt x="31660" y="45279"/>
                </a:moveTo>
                <a:cubicBezTo>
                  <a:pt x="31633" y="45279"/>
                  <a:pt x="31603" y="45283"/>
                  <a:pt x="31570" y="45294"/>
                </a:cubicBezTo>
                <a:lnTo>
                  <a:pt x="31457" y="45408"/>
                </a:lnTo>
                <a:lnTo>
                  <a:pt x="31457" y="45483"/>
                </a:lnTo>
                <a:lnTo>
                  <a:pt x="31608" y="45635"/>
                </a:lnTo>
                <a:cubicBezTo>
                  <a:pt x="31608" y="45635"/>
                  <a:pt x="31683" y="45672"/>
                  <a:pt x="31797" y="45672"/>
                </a:cubicBezTo>
                <a:lnTo>
                  <a:pt x="31910" y="45559"/>
                </a:lnTo>
                <a:lnTo>
                  <a:pt x="31910" y="45446"/>
                </a:lnTo>
                <a:lnTo>
                  <a:pt x="31797" y="45332"/>
                </a:lnTo>
                <a:cubicBezTo>
                  <a:pt x="31770" y="45305"/>
                  <a:pt x="31724" y="45279"/>
                  <a:pt x="31660" y="45279"/>
                </a:cubicBezTo>
                <a:close/>
                <a:moveTo>
                  <a:pt x="74028" y="45219"/>
                </a:moveTo>
                <a:lnTo>
                  <a:pt x="73877" y="45294"/>
                </a:lnTo>
                <a:cubicBezTo>
                  <a:pt x="73839" y="45370"/>
                  <a:pt x="73839" y="45483"/>
                  <a:pt x="73990" y="45521"/>
                </a:cubicBezTo>
                <a:cubicBezTo>
                  <a:pt x="73952" y="45597"/>
                  <a:pt x="73990" y="45710"/>
                  <a:pt x="74104" y="45710"/>
                </a:cubicBezTo>
                <a:lnTo>
                  <a:pt x="74293" y="45635"/>
                </a:lnTo>
                <a:cubicBezTo>
                  <a:pt x="74293" y="45635"/>
                  <a:pt x="74293" y="45597"/>
                  <a:pt x="74293" y="45597"/>
                </a:cubicBezTo>
                <a:cubicBezTo>
                  <a:pt x="74330" y="45559"/>
                  <a:pt x="74406" y="45521"/>
                  <a:pt x="74406" y="45408"/>
                </a:cubicBezTo>
                <a:cubicBezTo>
                  <a:pt x="74406" y="45370"/>
                  <a:pt x="74406" y="45332"/>
                  <a:pt x="74406" y="45294"/>
                </a:cubicBezTo>
                <a:lnTo>
                  <a:pt x="74255" y="45219"/>
                </a:lnTo>
                <a:close/>
                <a:moveTo>
                  <a:pt x="60304" y="45370"/>
                </a:moveTo>
                <a:cubicBezTo>
                  <a:pt x="60190" y="45370"/>
                  <a:pt x="60115" y="45408"/>
                  <a:pt x="60039" y="45446"/>
                </a:cubicBezTo>
                <a:cubicBezTo>
                  <a:pt x="60001" y="45483"/>
                  <a:pt x="59964" y="45521"/>
                  <a:pt x="59964" y="45635"/>
                </a:cubicBezTo>
                <a:lnTo>
                  <a:pt x="59964" y="45672"/>
                </a:lnTo>
                <a:lnTo>
                  <a:pt x="60077" y="45786"/>
                </a:lnTo>
                <a:cubicBezTo>
                  <a:pt x="60190" y="45786"/>
                  <a:pt x="60266" y="45748"/>
                  <a:pt x="60342" y="45710"/>
                </a:cubicBezTo>
                <a:cubicBezTo>
                  <a:pt x="60379" y="45672"/>
                  <a:pt x="60417" y="45635"/>
                  <a:pt x="60417" y="45521"/>
                </a:cubicBezTo>
                <a:lnTo>
                  <a:pt x="60417" y="45483"/>
                </a:lnTo>
                <a:lnTo>
                  <a:pt x="60304" y="45370"/>
                </a:lnTo>
                <a:close/>
                <a:moveTo>
                  <a:pt x="86566" y="45223"/>
                </a:moveTo>
                <a:cubicBezTo>
                  <a:pt x="86525" y="45223"/>
                  <a:pt x="86479" y="45231"/>
                  <a:pt x="86429" y="45256"/>
                </a:cubicBezTo>
                <a:cubicBezTo>
                  <a:pt x="86278" y="45332"/>
                  <a:pt x="86240" y="45483"/>
                  <a:pt x="86240" y="45635"/>
                </a:cubicBezTo>
                <a:cubicBezTo>
                  <a:pt x="86240" y="45710"/>
                  <a:pt x="86240" y="45786"/>
                  <a:pt x="86315" y="45899"/>
                </a:cubicBezTo>
                <a:lnTo>
                  <a:pt x="86467" y="45899"/>
                </a:lnTo>
                <a:cubicBezTo>
                  <a:pt x="86580" y="45899"/>
                  <a:pt x="86656" y="45861"/>
                  <a:pt x="86694" y="45861"/>
                </a:cubicBezTo>
                <a:cubicBezTo>
                  <a:pt x="86769" y="45861"/>
                  <a:pt x="86883" y="45824"/>
                  <a:pt x="86996" y="45748"/>
                </a:cubicBezTo>
                <a:lnTo>
                  <a:pt x="87034" y="45635"/>
                </a:lnTo>
                <a:cubicBezTo>
                  <a:pt x="87034" y="45483"/>
                  <a:pt x="86958" y="45332"/>
                  <a:pt x="86807" y="45256"/>
                </a:cubicBezTo>
                <a:lnTo>
                  <a:pt x="86694" y="45294"/>
                </a:lnTo>
                <a:lnTo>
                  <a:pt x="86656" y="45294"/>
                </a:lnTo>
                <a:cubicBezTo>
                  <a:pt x="86694" y="45256"/>
                  <a:pt x="86731" y="45256"/>
                  <a:pt x="86731" y="45256"/>
                </a:cubicBezTo>
                <a:cubicBezTo>
                  <a:pt x="86706" y="45256"/>
                  <a:pt x="86647" y="45223"/>
                  <a:pt x="86566" y="45223"/>
                </a:cubicBezTo>
                <a:close/>
                <a:moveTo>
                  <a:pt x="47903" y="45483"/>
                </a:moveTo>
                <a:cubicBezTo>
                  <a:pt x="47789" y="45483"/>
                  <a:pt x="47714" y="45483"/>
                  <a:pt x="47676" y="45559"/>
                </a:cubicBezTo>
                <a:cubicBezTo>
                  <a:pt x="47638" y="45521"/>
                  <a:pt x="47600" y="45521"/>
                  <a:pt x="47563" y="45521"/>
                </a:cubicBezTo>
                <a:lnTo>
                  <a:pt x="47411" y="45635"/>
                </a:lnTo>
                <a:lnTo>
                  <a:pt x="47411" y="45748"/>
                </a:lnTo>
                <a:lnTo>
                  <a:pt x="47563" y="45861"/>
                </a:lnTo>
                <a:cubicBezTo>
                  <a:pt x="47563" y="45899"/>
                  <a:pt x="47600" y="45899"/>
                  <a:pt x="47638" y="45937"/>
                </a:cubicBezTo>
                <a:lnTo>
                  <a:pt x="47827" y="45824"/>
                </a:lnTo>
                <a:lnTo>
                  <a:pt x="47827" y="45824"/>
                </a:lnTo>
                <a:cubicBezTo>
                  <a:pt x="47827" y="45861"/>
                  <a:pt x="47789" y="45861"/>
                  <a:pt x="47827" y="45861"/>
                </a:cubicBezTo>
                <a:cubicBezTo>
                  <a:pt x="47865" y="45824"/>
                  <a:pt x="48016" y="45786"/>
                  <a:pt x="48016" y="45635"/>
                </a:cubicBezTo>
                <a:cubicBezTo>
                  <a:pt x="48016" y="45635"/>
                  <a:pt x="48016" y="45597"/>
                  <a:pt x="48016" y="45559"/>
                </a:cubicBezTo>
                <a:lnTo>
                  <a:pt x="47903" y="45483"/>
                </a:lnTo>
                <a:close/>
                <a:moveTo>
                  <a:pt x="13080" y="45579"/>
                </a:moveTo>
                <a:cubicBezTo>
                  <a:pt x="12907" y="45579"/>
                  <a:pt x="12849" y="45716"/>
                  <a:pt x="12817" y="45748"/>
                </a:cubicBezTo>
                <a:cubicBezTo>
                  <a:pt x="12817" y="45786"/>
                  <a:pt x="12817" y="45786"/>
                  <a:pt x="12780" y="45786"/>
                </a:cubicBezTo>
                <a:lnTo>
                  <a:pt x="12931" y="45975"/>
                </a:lnTo>
                <a:lnTo>
                  <a:pt x="13158" y="45975"/>
                </a:lnTo>
                <a:lnTo>
                  <a:pt x="13309" y="45861"/>
                </a:lnTo>
                <a:lnTo>
                  <a:pt x="13309" y="45710"/>
                </a:lnTo>
                <a:lnTo>
                  <a:pt x="13195" y="45597"/>
                </a:lnTo>
                <a:cubicBezTo>
                  <a:pt x="13152" y="45584"/>
                  <a:pt x="13114" y="45579"/>
                  <a:pt x="13080" y="45579"/>
                </a:cubicBezTo>
                <a:close/>
                <a:moveTo>
                  <a:pt x="1135" y="45635"/>
                </a:moveTo>
                <a:cubicBezTo>
                  <a:pt x="1097" y="45635"/>
                  <a:pt x="1059" y="45672"/>
                  <a:pt x="1021" y="45672"/>
                </a:cubicBezTo>
                <a:cubicBezTo>
                  <a:pt x="946" y="45672"/>
                  <a:pt x="795" y="45710"/>
                  <a:pt x="757" y="45786"/>
                </a:cubicBezTo>
                <a:lnTo>
                  <a:pt x="757" y="45937"/>
                </a:lnTo>
                <a:cubicBezTo>
                  <a:pt x="812" y="45992"/>
                  <a:pt x="928" y="46027"/>
                  <a:pt x="1046" y="46027"/>
                </a:cubicBezTo>
                <a:cubicBezTo>
                  <a:pt x="1089" y="46027"/>
                  <a:pt x="1132" y="46023"/>
                  <a:pt x="1173" y="46013"/>
                </a:cubicBezTo>
                <a:cubicBezTo>
                  <a:pt x="1248" y="45975"/>
                  <a:pt x="1324" y="45899"/>
                  <a:pt x="1324" y="45824"/>
                </a:cubicBezTo>
                <a:cubicBezTo>
                  <a:pt x="1324" y="45786"/>
                  <a:pt x="1324" y="45748"/>
                  <a:pt x="1286" y="45710"/>
                </a:cubicBezTo>
                <a:lnTo>
                  <a:pt x="1135" y="45635"/>
                </a:lnTo>
                <a:close/>
                <a:moveTo>
                  <a:pt x="6579" y="45521"/>
                </a:moveTo>
                <a:cubicBezTo>
                  <a:pt x="6390" y="45559"/>
                  <a:pt x="6239" y="45672"/>
                  <a:pt x="6201" y="45824"/>
                </a:cubicBezTo>
                <a:lnTo>
                  <a:pt x="6277" y="45937"/>
                </a:lnTo>
                <a:cubicBezTo>
                  <a:pt x="6360" y="45992"/>
                  <a:pt x="6443" y="46027"/>
                  <a:pt x="6541" y="46027"/>
                </a:cubicBezTo>
                <a:cubicBezTo>
                  <a:pt x="6576" y="46027"/>
                  <a:pt x="6614" y="46023"/>
                  <a:pt x="6655" y="46013"/>
                </a:cubicBezTo>
                <a:lnTo>
                  <a:pt x="6768" y="45937"/>
                </a:lnTo>
                <a:cubicBezTo>
                  <a:pt x="6806" y="45899"/>
                  <a:pt x="6806" y="45861"/>
                  <a:pt x="6806" y="45824"/>
                </a:cubicBezTo>
                <a:cubicBezTo>
                  <a:pt x="6806" y="45748"/>
                  <a:pt x="6768" y="45672"/>
                  <a:pt x="6693" y="45597"/>
                </a:cubicBezTo>
                <a:lnTo>
                  <a:pt x="6579" y="45521"/>
                </a:lnTo>
                <a:close/>
                <a:moveTo>
                  <a:pt x="2609" y="46050"/>
                </a:moveTo>
                <a:cubicBezTo>
                  <a:pt x="2609" y="46088"/>
                  <a:pt x="2609" y="46088"/>
                  <a:pt x="2572" y="46088"/>
                </a:cubicBezTo>
                <a:lnTo>
                  <a:pt x="2609" y="46050"/>
                </a:lnTo>
                <a:close/>
                <a:moveTo>
                  <a:pt x="2572" y="45256"/>
                </a:moveTo>
                <a:cubicBezTo>
                  <a:pt x="2307" y="45256"/>
                  <a:pt x="2231" y="45446"/>
                  <a:pt x="2231" y="45559"/>
                </a:cubicBezTo>
                <a:lnTo>
                  <a:pt x="2193" y="45559"/>
                </a:lnTo>
                <a:lnTo>
                  <a:pt x="2004" y="45597"/>
                </a:lnTo>
                <a:cubicBezTo>
                  <a:pt x="2004" y="45635"/>
                  <a:pt x="2004" y="45635"/>
                  <a:pt x="2004" y="45672"/>
                </a:cubicBezTo>
                <a:lnTo>
                  <a:pt x="1891" y="45748"/>
                </a:lnTo>
                <a:cubicBezTo>
                  <a:pt x="1853" y="45899"/>
                  <a:pt x="1967" y="46050"/>
                  <a:pt x="2118" y="46126"/>
                </a:cubicBezTo>
                <a:cubicBezTo>
                  <a:pt x="2203" y="46160"/>
                  <a:pt x="2288" y="46179"/>
                  <a:pt x="2369" y="46179"/>
                </a:cubicBezTo>
                <a:cubicBezTo>
                  <a:pt x="2469" y="46179"/>
                  <a:pt x="2564" y="46151"/>
                  <a:pt x="2647" y="46088"/>
                </a:cubicBezTo>
                <a:lnTo>
                  <a:pt x="2609" y="46050"/>
                </a:lnTo>
                <a:lnTo>
                  <a:pt x="2572" y="45975"/>
                </a:lnTo>
                <a:lnTo>
                  <a:pt x="2609" y="45975"/>
                </a:lnTo>
                <a:lnTo>
                  <a:pt x="2609" y="45937"/>
                </a:lnTo>
                <a:cubicBezTo>
                  <a:pt x="2647" y="45975"/>
                  <a:pt x="2647" y="46013"/>
                  <a:pt x="2609" y="46050"/>
                </a:cubicBezTo>
                <a:lnTo>
                  <a:pt x="2761" y="45975"/>
                </a:lnTo>
                <a:cubicBezTo>
                  <a:pt x="2761" y="45937"/>
                  <a:pt x="2761" y="45899"/>
                  <a:pt x="2761" y="45861"/>
                </a:cubicBezTo>
                <a:cubicBezTo>
                  <a:pt x="2761" y="45748"/>
                  <a:pt x="2685" y="45672"/>
                  <a:pt x="2647" y="45597"/>
                </a:cubicBezTo>
                <a:cubicBezTo>
                  <a:pt x="2685" y="45559"/>
                  <a:pt x="2723" y="45483"/>
                  <a:pt x="2685" y="45370"/>
                </a:cubicBezTo>
                <a:lnTo>
                  <a:pt x="2572" y="45256"/>
                </a:lnTo>
                <a:close/>
                <a:moveTo>
                  <a:pt x="4764" y="46013"/>
                </a:moveTo>
                <a:cubicBezTo>
                  <a:pt x="4575" y="46013"/>
                  <a:pt x="4462" y="46088"/>
                  <a:pt x="4462" y="46239"/>
                </a:cubicBezTo>
                <a:lnTo>
                  <a:pt x="4613" y="46239"/>
                </a:lnTo>
                <a:cubicBezTo>
                  <a:pt x="4613" y="46239"/>
                  <a:pt x="4613" y="46239"/>
                  <a:pt x="4613" y="46277"/>
                </a:cubicBezTo>
                <a:lnTo>
                  <a:pt x="4916" y="46277"/>
                </a:lnTo>
                <a:cubicBezTo>
                  <a:pt x="4916" y="46239"/>
                  <a:pt x="4878" y="46239"/>
                  <a:pt x="4878" y="46239"/>
                </a:cubicBezTo>
                <a:lnTo>
                  <a:pt x="5029" y="46239"/>
                </a:lnTo>
                <a:cubicBezTo>
                  <a:pt x="5029" y="46164"/>
                  <a:pt x="4991" y="46088"/>
                  <a:pt x="4953" y="46050"/>
                </a:cubicBezTo>
                <a:cubicBezTo>
                  <a:pt x="4878" y="46013"/>
                  <a:pt x="4840" y="46013"/>
                  <a:pt x="4764" y="46013"/>
                </a:cubicBezTo>
                <a:close/>
                <a:moveTo>
                  <a:pt x="37846" y="45937"/>
                </a:moveTo>
                <a:cubicBezTo>
                  <a:pt x="37657" y="45937"/>
                  <a:pt x="37544" y="46050"/>
                  <a:pt x="37544" y="46202"/>
                </a:cubicBezTo>
                <a:lnTo>
                  <a:pt x="37695" y="46202"/>
                </a:lnTo>
                <a:cubicBezTo>
                  <a:pt x="37695" y="46239"/>
                  <a:pt x="37657" y="46239"/>
                  <a:pt x="37695" y="46277"/>
                </a:cubicBezTo>
                <a:cubicBezTo>
                  <a:pt x="37770" y="46277"/>
                  <a:pt x="37880" y="46328"/>
                  <a:pt x="37978" y="46328"/>
                </a:cubicBezTo>
                <a:cubicBezTo>
                  <a:pt x="38027" y="46328"/>
                  <a:pt x="38073" y="46315"/>
                  <a:pt x="38111" y="46277"/>
                </a:cubicBezTo>
                <a:cubicBezTo>
                  <a:pt x="38111" y="46239"/>
                  <a:pt x="38111" y="46239"/>
                  <a:pt x="38111" y="46239"/>
                </a:cubicBezTo>
                <a:lnTo>
                  <a:pt x="38262" y="46239"/>
                </a:lnTo>
                <a:cubicBezTo>
                  <a:pt x="38262" y="46164"/>
                  <a:pt x="38186" y="46088"/>
                  <a:pt x="38111" y="46013"/>
                </a:cubicBezTo>
                <a:cubicBezTo>
                  <a:pt x="38035" y="45975"/>
                  <a:pt x="37959" y="45937"/>
                  <a:pt x="37846" y="45937"/>
                </a:cubicBezTo>
                <a:close/>
                <a:moveTo>
                  <a:pt x="76608" y="45994"/>
                </a:moveTo>
                <a:cubicBezTo>
                  <a:pt x="76521" y="45994"/>
                  <a:pt x="76437" y="46041"/>
                  <a:pt x="76410" y="46202"/>
                </a:cubicBezTo>
                <a:lnTo>
                  <a:pt x="76448" y="46391"/>
                </a:lnTo>
                <a:cubicBezTo>
                  <a:pt x="76561" y="46391"/>
                  <a:pt x="76712" y="46391"/>
                  <a:pt x="76788" y="46202"/>
                </a:cubicBezTo>
                <a:lnTo>
                  <a:pt x="76750" y="46202"/>
                </a:lnTo>
                <a:lnTo>
                  <a:pt x="76712" y="46013"/>
                </a:lnTo>
                <a:cubicBezTo>
                  <a:pt x="76679" y="46002"/>
                  <a:pt x="76643" y="45994"/>
                  <a:pt x="76608" y="45994"/>
                </a:cubicBezTo>
                <a:close/>
                <a:moveTo>
                  <a:pt x="77766" y="45984"/>
                </a:moveTo>
                <a:cubicBezTo>
                  <a:pt x="77705" y="45984"/>
                  <a:pt x="77639" y="45994"/>
                  <a:pt x="77582" y="46013"/>
                </a:cubicBezTo>
                <a:cubicBezTo>
                  <a:pt x="77544" y="46050"/>
                  <a:pt x="77506" y="46088"/>
                  <a:pt x="77506" y="46164"/>
                </a:cubicBezTo>
                <a:lnTo>
                  <a:pt x="77506" y="46202"/>
                </a:lnTo>
                <a:lnTo>
                  <a:pt x="77544" y="46239"/>
                </a:lnTo>
                <a:lnTo>
                  <a:pt x="77620" y="46391"/>
                </a:lnTo>
                <a:lnTo>
                  <a:pt x="77884" y="46391"/>
                </a:lnTo>
                <a:lnTo>
                  <a:pt x="77998" y="46277"/>
                </a:lnTo>
                <a:lnTo>
                  <a:pt x="77998" y="46164"/>
                </a:lnTo>
                <a:lnTo>
                  <a:pt x="78036" y="46164"/>
                </a:lnTo>
                <a:cubicBezTo>
                  <a:pt x="78036" y="46088"/>
                  <a:pt x="77998" y="46050"/>
                  <a:pt x="77922" y="46013"/>
                </a:cubicBezTo>
                <a:cubicBezTo>
                  <a:pt x="77884" y="45994"/>
                  <a:pt x="77828" y="45984"/>
                  <a:pt x="77766" y="45984"/>
                </a:cubicBezTo>
                <a:close/>
                <a:moveTo>
                  <a:pt x="18300" y="46050"/>
                </a:moveTo>
                <a:lnTo>
                  <a:pt x="18148" y="46164"/>
                </a:lnTo>
                <a:cubicBezTo>
                  <a:pt x="18148" y="46126"/>
                  <a:pt x="18148" y="46126"/>
                  <a:pt x="18148" y="46126"/>
                </a:cubicBezTo>
                <a:cubicBezTo>
                  <a:pt x="18110" y="46126"/>
                  <a:pt x="17997" y="46202"/>
                  <a:pt x="18035" y="46353"/>
                </a:cubicBezTo>
                <a:lnTo>
                  <a:pt x="18110" y="46429"/>
                </a:lnTo>
                <a:cubicBezTo>
                  <a:pt x="18163" y="46455"/>
                  <a:pt x="18251" y="46499"/>
                  <a:pt x="18338" y="46499"/>
                </a:cubicBezTo>
                <a:cubicBezTo>
                  <a:pt x="18377" y="46499"/>
                  <a:pt x="18416" y="46490"/>
                  <a:pt x="18451" y="46466"/>
                </a:cubicBezTo>
                <a:cubicBezTo>
                  <a:pt x="18451" y="46466"/>
                  <a:pt x="18526" y="46429"/>
                  <a:pt x="18526" y="46315"/>
                </a:cubicBezTo>
                <a:lnTo>
                  <a:pt x="18413" y="46202"/>
                </a:lnTo>
                <a:cubicBezTo>
                  <a:pt x="18451" y="46202"/>
                  <a:pt x="18451" y="46239"/>
                  <a:pt x="18451" y="46239"/>
                </a:cubicBezTo>
                <a:cubicBezTo>
                  <a:pt x="18451" y="46202"/>
                  <a:pt x="18451" y="46088"/>
                  <a:pt x="18300" y="46050"/>
                </a:cubicBezTo>
                <a:close/>
                <a:moveTo>
                  <a:pt x="46693" y="45937"/>
                </a:moveTo>
                <a:lnTo>
                  <a:pt x="46542" y="46050"/>
                </a:lnTo>
                <a:cubicBezTo>
                  <a:pt x="46542" y="46013"/>
                  <a:pt x="46542" y="46013"/>
                  <a:pt x="46504" y="46013"/>
                </a:cubicBezTo>
                <a:cubicBezTo>
                  <a:pt x="46466" y="46050"/>
                  <a:pt x="46428" y="46050"/>
                  <a:pt x="46391" y="46088"/>
                </a:cubicBezTo>
                <a:lnTo>
                  <a:pt x="46353" y="46239"/>
                </a:lnTo>
                <a:cubicBezTo>
                  <a:pt x="46391" y="46239"/>
                  <a:pt x="46391" y="46239"/>
                  <a:pt x="46353" y="46277"/>
                </a:cubicBezTo>
                <a:lnTo>
                  <a:pt x="46353" y="46315"/>
                </a:lnTo>
                <a:cubicBezTo>
                  <a:pt x="46353" y="46353"/>
                  <a:pt x="46391" y="46429"/>
                  <a:pt x="46466" y="46466"/>
                </a:cubicBezTo>
                <a:lnTo>
                  <a:pt x="46580" y="46504"/>
                </a:lnTo>
                <a:cubicBezTo>
                  <a:pt x="46693" y="46466"/>
                  <a:pt x="46920" y="46315"/>
                  <a:pt x="46920" y="46164"/>
                </a:cubicBezTo>
                <a:cubicBezTo>
                  <a:pt x="46920" y="46126"/>
                  <a:pt x="46882" y="46013"/>
                  <a:pt x="46693" y="45937"/>
                </a:cubicBezTo>
                <a:close/>
                <a:moveTo>
                  <a:pt x="12742" y="46353"/>
                </a:moveTo>
                <a:cubicBezTo>
                  <a:pt x="12591" y="46353"/>
                  <a:pt x="12477" y="46429"/>
                  <a:pt x="12477" y="46580"/>
                </a:cubicBezTo>
                <a:lnTo>
                  <a:pt x="12553" y="46693"/>
                </a:lnTo>
                <a:cubicBezTo>
                  <a:pt x="12591" y="46693"/>
                  <a:pt x="12591" y="46693"/>
                  <a:pt x="12591" y="46731"/>
                </a:cubicBezTo>
                <a:cubicBezTo>
                  <a:pt x="12652" y="46762"/>
                  <a:pt x="12738" y="46817"/>
                  <a:pt x="12888" y="46817"/>
                </a:cubicBezTo>
                <a:cubicBezTo>
                  <a:pt x="12924" y="46817"/>
                  <a:pt x="12963" y="46814"/>
                  <a:pt x="13006" y="46807"/>
                </a:cubicBezTo>
                <a:lnTo>
                  <a:pt x="13120" y="46731"/>
                </a:lnTo>
                <a:cubicBezTo>
                  <a:pt x="13120" y="46693"/>
                  <a:pt x="13120" y="46693"/>
                  <a:pt x="13120" y="46655"/>
                </a:cubicBezTo>
                <a:cubicBezTo>
                  <a:pt x="13120" y="46504"/>
                  <a:pt x="12931" y="46353"/>
                  <a:pt x="12742" y="46353"/>
                </a:cubicBezTo>
                <a:close/>
                <a:moveTo>
                  <a:pt x="44527" y="46418"/>
                </a:moveTo>
                <a:cubicBezTo>
                  <a:pt x="44397" y="46418"/>
                  <a:pt x="44259" y="46480"/>
                  <a:pt x="44198" y="46542"/>
                </a:cubicBezTo>
                <a:lnTo>
                  <a:pt x="44349" y="46769"/>
                </a:lnTo>
                <a:cubicBezTo>
                  <a:pt x="44409" y="46769"/>
                  <a:pt x="44470" y="46817"/>
                  <a:pt x="44569" y="46817"/>
                </a:cubicBezTo>
                <a:cubicBezTo>
                  <a:pt x="44594" y="46817"/>
                  <a:pt x="44621" y="46814"/>
                  <a:pt x="44651" y="46807"/>
                </a:cubicBezTo>
                <a:lnTo>
                  <a:pt x="44765" y="46693"/>
                </a:lnTo>
                <a:cubicBezTo>
                  <a:pt x="44765" y="46693"/>
                  <a:pt x="44765" y="46655"/>
                  <a:pt x="44765" y="46655"/>
                </a:cubicBezTo>
                <a:cubicBezTo>
                  <a:pt x="44765" y="46504"/>
                  <a:pt x="44651" y="46466"/>
                  <a:pt x="44614" y="46429"/>
                </a:cubicBezTo>
                <a:cubicBezTo>
                  <a:pt x="44586" y="46422"/>
                  <a:pt x="44557" y="46418"/>
                  <a:pt x="44527" y="46418"/>
                </a:cubicBezTo>
                <a:close/>
                <a:moveTo>
                  <a:pt x="63139" y="46504"/>
                </a:moveTo>
                <a:cubicBezTo>
                  <a:pt x="63064" y="46504"/>
                  <a:pt x="62950" y="46542"/>
                  <a:pt x="62875" y="46580"/>
                </a:cubicBezTo>
                <a:cubicBezTo>
                  <a:pt x="62686" y="46693"/>
                  <a:pt x="62723" y="46882"/>
                  <a:pt x="62875" y="46958"/>
                </a:cubicBezTo>
                <a:lnTo>
                  <a:pt x="63064" y="46882"/>
                </a:lnTo>
                <a:cubicBezTo>
                  <a:pt x="63139" y="46844"/>
                  <a:pt x="63253" y="46807"/>
                  <a:pt x="63253" y="46693"/>
                </a:cubicBezTo>
                <a:cubicBezTo>
                  <a:pt x="63253" y="46655"/>
                  <a:pt x="63253" y="46618"/>
                  <a:pt x="63253" y="46618"/>
                </a:cubicBezTo>
                <a:lnTo>
                  <a:pt x="63139" y="46504"/>
                </a:lnTo>
                <a:close/>
                <a:moveTo>
                  <a:pt x="60417" y="46655"/>
                </a:moveTo>
                <a:cubicBezTo>
                  <a:pt x="60304" y="46655"/>
                  <a:pt x="60228" y="46693"/>
                  <a:pt x="60153" y="46731"/>
                </a:cubicBezTo>
                <a:cubicBezTo>
                  <a:pt x="60115" y="46769"/>
                  <a:pt x="60077" y="46807"/>
                  <a:pt x="60077" y="46920"/>
                </a:cubicBezTo>
                <a:lnTo>
                  <a:pt x="60077" y="46958"/>
                </a:lnTo>
                <a:lnTo>
                  <a:pt x="60190" y="47071"/>
                </a:lnTo>
                <a:cubicBezTo>
                  <a:pt x="60304" y="47071"/>
                  <a:pt x="60379" y="47033"/>
                  <a:pt x="60455" y="46996"/>
                </a:cubicBezTo>
                <a:cubicBezTo>
                  <a:pt x="60493" y="46958"/>
                  <a:pt x="60531" y="46920"/>
                  <a:pt x="60531" y="46807"/>
                </a:cubicBezTo>
                <a:lnTo>
                  <a:pt x="60531" y="46769"/>
                </a:lnTo>
                <a:lnTo>
                  <a:pt x="60417" y="46655"/>
                </a:lnTo>
                <a:close/>
                <a:moveTo>
                  <a:pt x="76488" y="46576"/>
                </a:moveTo>
                <a:cubicBezTo>
                  <a:pt x="76453" y="46576"/>
                  <a:pt x="76415" y="46589"/>
                  <a:pt x="76372" y="46618"/>
                </a:cubicBezTo>
                <a:lnTo>
                  <a:pt x="76296" y="46618"/>
                </a:lnTo>
                <a:lnTo>
                  <a:pt x="76183" y="46731"/>
                </a:lnTo>
                <a:lnTo>
                  <a:pt x="76183" y="46958"/>
                </a:lnTo>
                <a:lnTo>
                  <a:pt x="76296" y="47071"/>
                </a:lnTo>
                <a:cubicBezTo>
                  <a:pt x="76523" y="47033"/>
                  <a:pt x="76674" y="46920"/>
                  <a:pt x="76674" y="46731"/>
                </a:cubicBezTo>
                <a:lnTo>
                  <a:pt x="76637" y="46655"/>
                </a:lnTo>
                <a:cubicBezTo>
                  <a:pt x="76590" y="46609"/>
                  <a:pt x="76543" y="46576"/>
                  <a:pt x="76488" y="46576"/>
                </a:cubicBezTo>
                <a:close/>
                <a:moveTo>
                  <a:pt x="70932" y="46744"/>
                </a:moveTo>
                <a:cubicBezTo>
                  <a:pt x="70877" y="46744"/>
                  <a:pt x="70823" y="46753"/>
                  <a:pt x="70776" y="46769"/>
                </a:cubicBezTo>
                <a:cubicBezTo>
                  <a:pt x="70625" y="46844"/>
                  <a:pt x="70550" y="46958"/>
                  <a:pt x="70587" y="47109"/>
                </a:cubicBezTo>
                <a:lnTo>
                  <a:pt x="70701" y="47222"/>
                </a:lnTo>
                <a:cubicBezTo>
                  <a:pt x="70726" y="47225"/>
                  <a:pt x="70750" y="47226"/>
                  <a:pt x="70772" y="47226"/>
                </a:cubicBezTo>
                <a:cubicBezTo>
                  <a:pt x="71089" y="47226"/>
                  <a:pt x="71157" y="46991"/>
                  <a:pt x="71192" y="46920"/>
                </a:cubicBezTo>
                <a:lnTo>
                  <a:pt x="71155" y="46807"/>
                </a:lnTo>
                <a:cubicBezTo>
                  <a:pt x="71088" y="46762"/>
                  <a:pt x="71009" y="46744"/>
                  <a:pt x="70932" y="46744"/>
                </a:cubicBezTo>
                <a:close/>
                <a:moveTo>
                  <a:pt x="67865" y="46769"/>
                </a:moveTo>
                <a:cubicBezTo>
                  <a:pt x="67752" y="46807"/>
                  <a:pt x="67525" y="46844"/>
                  <a:pt x="67563" y="47071"/>
                </a:cubicBezTo>
                <a:lnTo>
                  <a:pt x="67714" y="47185"/>
                </a:lnTo>
                <a:cubicBezTo>
                  <a:pt x="67714" y="47185"/>
                  <a:pt x="67752" y="47222"/>
                  <a:pt x="67790" y="47260"/>
                </a:cubicBezTo>
                <a:lnTo>
                  <a:pt x="67979" y="47222"/>
                </a:lnTo>
                <a:cubicBezTo>
                  <a:pt x="68017" y="47185"/>
                  <a:pt x="68017" y="47185"/>
                  <a:pt x="68054" y="47147"/>
                </a:cubicBezTo>
                <a:cubicBezTo>
                  <a:pt x="68054" y="47109"/>
                  <a:pt x="68092" y="47071"/>
                  <a:pt x="68092" y="46996"/>
                </a:cubicBezTo>
                <a:cubicBezTo>
                  <a:pt x="68092" y="46958"/>
                  <a:pt x="68092" y="46920"/>
                  <a:pt x="68054" y="46844"/>
                </a:cubicBezTo>
                <a:lnTo>
                  <a:pt x="67903" y="46769"/>
                </a:lnTo>
                <a:close/>
                <a:moveTo>
                  <a:pt x="33347" y="47147"/>
                </a:moveTo>
                <a:cubicBezTo>
                  <a:pt x="33234" y="47147"/>
                  <a:pt x="33120" y="47185"/>
                  <a:pt x="33082" y="47336"/>
                </a:cubicBezTo>
                <a:lnTo>
                  <a:pt x="33196" y="47487"/>
                </a:lnTo>
                <a:cubicBezTo>
                  <a:pt x="33347" y="47487"/>
                  <a:pt x="33423" y="47487"/>
                  <a:pt x="33460" y="47411"/>
                </a:cubicBezTo>
                <a:lnTo>
                  <a:pt x="33536" y="47336"/>
                </a:lnTo>
                <a:cubicBezTo>
                  <a:pt x="33536" y="47222"/>
                  <a:pt x="33423" y="47147"/>
                  <a:pt x="33347" y="47147"/>
                </a:cubicBezTo>
                <a:close/>
                <a:moveTo>
                  <a:pt x="77544" y="46466"/>
                </a:moveTo>
                <a:cubicBezTo>
                  <a:pt x="77128" y="46504"/>
                  <a:pt x="77090" y="46920"/>
                  <a:pt x="77090" y="47033"/>
                </a:cubicBezTo>
                <a:lnTo>
                  <a:pt x="77242" y="47185"/>
                </a:lnTo>
                <a:lnTo>
                  <a:pt x="77242" y="47185"/>
                </a:lnTo>
                <a:cubicBezTo>
                  <a:pt x="77204" y="47147"/>
                  <a:pt x="77204" y="47147"/>
                  <a:pt x="77166" y="47147"/>
                </a:cubicBezTo>
                <a:cubicBezTo>
                  <a:pt x="77166" y="47147"/>
                  <a:pt x="77166" y="47185"/>
                  <a:pt x="77166" y="47222"/>
                </a:cubicBezTo>
                <a:lnTo>
                  <a:pt x="77090" y="47298"/>
                </a:lnTo>
                <a:cubicBezTo>
                  <a:pt x="77053" y="47411"/>
                  <a:pt x="77128" y="47525"/>
                  <a:pt x="77242" y="47563"/>
                </a:cubicBezTo>
                <a:cubicBezTo>
                  <a:pt x="77272" y="47573"/>
                  <a:pt x="77305" y="47578"/>
                  <a:pt x="77339" y="47578"/>
                </a:cubicBezTo>
                <a:cubicBezTo>
                  <a:pt x="77433" y="47578"/>
                  <a:pt x="77537" y="47542"/>
                  <a:pt x="77620" y="47487"/>
                </a:cubicBezTo>
                <a:lnTo>
                  <a:pt x="77657" y="47374"/>
                </a:lnTo>
                <a:cubicBezTo>
                  <a:pt x="77620" y="47298"/>
                  <a:pt x="77582" y="47260"/>
                  <a:pt x="77582" y="47222"/>
                </a:cubicBezTo>
                <a:cubicBezTo>
                  <a:pt x="77695" y="47222"/>
                  <a:pt x="77847" y="47185"/>
                  <a:pt x="77922" y="47109"/>
                </a:cubicBezTo>
                <a:lnTo>
                  <a:pt x="77960" y="47071"/>
                </a:lnTo>
                <a:cubicBezTo>
                  <a:pt x="77960" y="47033"/>
                  <a:pt x="77960" y="47033"/>
                  <a:pt x="77960" y="46996"/>
                </a:cubicBezTo>
                <a:cubicBezTo>
                  <a:pt x="77960" y="46882"/>
                  <a:pt x="77884" y="46844"/>
                  <a:pt x="77809" y="46844"/>
                </a:cubicBezTo>
                <a:cubicBezTo>
                  <a:pt x="77847" y="46731"/>
                  <a:pt x="77771" y="46655"/>
                  <a:pt x="77733" y="46618"/>
                </a:cubicBezTo>
                <a:cubicBezTo>
                  <a:pt x="77733" y="46580"/>
                  <a:pt x="77695" y="46580"/>
                  <a:pt x="77695" y="46542"/>
                </a:cubicBezTo>
                <a:lnTo>
                  <a:pt x="77544" y="46466"/>
                </a:lnTo>
                <a:close/>
                <a:moveTo>
                  <a:pt x="67071" y="47071"/>
                </a:moveTo>
                <a:lnTo>
                  <a:pt x="66958" y="47185"/>
                </a:lnTo>
                <a:lnTo>
                  <a:pt x="66958" y="47222"/>
                </a:lnTo>
                <a:cubicBezTo>
                  <a:pt x="66958" y="47260"/>
                  <a:pt x="66958" y="47336"/>
                  <a:pt x="66958" y="47374"/>
                </a:cubicBezTo>
                <a:cubicBezTo>
                  <a:pt x="66958" y="47601"/>
                  <a:pt x="67071" y="47714"/>
                  <a:pt x="67260" y="47714"/>
                </a:cubicBezTo>
                <a:lnTo>
                  <a:pt x="67374" y="47676"/>
                </a:lnTo>
                <a:cubicBezTo>
                  <a:pt x="67412" y="47638"/>
                  <a:pt x="67487" y="47525"/>
                  <a:pt x="67487" y="47374"/>
                </a:cubicBezTo>
                <a:cubicBezTo>
                  <a:pt x="67487" y="47298"/>
                  <a:pt x="67487" y="47222"/>
                  <a:pt x="67412" y="47147"/>
                </a:cubicBezTo>
                <a:cubicBezTo>
                  <a:pt x="67336" y="47109"/>
                  <a:pt x="67223" y="47071"/>
                  <a:pt x="67071" y="47071"/>
                </a:cubicBezTo>
                <a:close/>
                <a:moveTo>
                  <a:pt x="32931" y="47411"/>
                </a:moveTo>
                <a:cubicBezTo>
                  <a:pt x="32780" y="47449"/>
                  <a:pt x="32591" y="47563"/>
                  <a:pt x="32591" y="47676"/>
                </a:cubicBezTo>
                <a:cubicBezTo>
                  <a:pt x="32591" y="47752"/>
                  <a:pt x="32629" y="47827"/>
                  <a:pt x="32818" y="47865"/>
                </a:cubicBezTo>
                <a:lnTo>
                  <a:pt x="33007" y="47790"/>
                </a:lnTo>
                <a:cubicBezTo>
                  <a:pt x="33007" y="47790"/>
                  <a:pt x="33044" y="47752"/>
                  <a:pt x="33044" y="47752"/>
                </a:cubicBezTo>
                <a:cubicBezTo>
                  <a:pt x="33120" y="47714"/>
                  <a:pt x="33196" y="47638"/>
                  <a:pt x="33196" y="47563"/>
                </a:cubicBezTo>
                <a:cubicBezTo>
                  <a:pt x="33196" y="47525"/>
                  <a:pt x="33158" y="47449"/>
                  <a:pt x="33044" y="47411"/>
                </a:cubicBezTo>
                <a:close/>
                <a:moveTo>
                  <a:pt x="9490" y="47563"/>
                </a:moveTo>
                <a:lnTo>
                  <a:pt x="9339" y="47676"/>
                </a:lnTo>
                <a:lnTo>
                  <a:pt x="9339" y="47827"/>
                </a:lnTo>
                <a:lnTo>
                  <a:pt x="9490" y="47941"/>
                </a:lnTo>
                <a:lnTo>
                  <a:pt x="9679" y="47941"/>
                </a:lnTo>
                <a:lnTo>
                  <a:pt x="9793" y="47827"/>
                </a:lnTo>
                <a:lnTo>
                  <a:pt x="9793" y="47676"/>
                </a:lnTo>
                <a:lnTo>
                  <a:pt x="9679" y="47563"/>
                </a:lnTo>
                <a:close/>
                <a:moveTo>
                  <a:pt x="22391" y="47460"/>
                </a:moveTo>
                <a:cubicBezTo>
                  <a:pt x="22327" y="47460"/>
                  <a:pt x="22261" y="47474"/>
                  <a:pt x="22194" y="47487"/>
                </a:cubicBezTo>
                <a:lnTo>
                  <a:pt x="22118" y="47487"/>
                </a:lnTo>
                <a:lnTo>
                  <a:pt x="22005" y="47601"/>
                </a:lnTo>
                <a:cubicBezTo>
                  <a:pt x="21929" y="47865"/>
                  <a:pt x="22118" y="48016"/>
                  <a:pt x="22345" y="48016"/>
                </a:cubicBezTo>
                <a:cubicBezTo>
                  <a:pt x="22496" y="48016"/>
                  <a:pt x="22685" y="47941"/>
                  <a:pt x="22685" y="47714"/>
                </a:cubicBezTo>
                <a:lnTo>
                  <a:pt x="22685" y="47676"/>
                </a:lnTo>
                <a:cubicBezTo>
                  <a:pt x="22612" y="47505"/>
                  <a:pt x="22507" y="47460"/>
                  <a:pt x="22391" y="47460"/>
                </a:cubicBezTo>
                <a:close/>
                <a:moveTo>
                  <a:pt x="11267" y="47676"/>
                </a:moveTo>
                <a:cubicBezTo>
                  <a:pt x="11192" y="47676"/>
                  <a:pt x="11154" y="47714"/>
                  <a:pt x="11116" y="47714"/>
                </a:cubicBezTo>
                <a:cubicBezTo>
                  <a:pt x="11078" y="47752"/>
                  <a:pt x="11040" y="47790"/>
                  <a:pt x="11040" y="47865"/>
                </a:cubicBezTo>
                <a:lnTo>
                  <a:pt x="11040" y="47903"/>
                </a:lnTo>
                <a:lnTo>
                  <a:pt x="11116" y="47941"/>
                </a:lnTo>
                <a:lnTo>
                  <a:pt x="11116" y="47941"/>
                </a:lnTo>
                <a:lnTo>
                  <a:pt x="11229" y="48054"/>
                </a:lnTo>
                <a:lnTo>
                  <a:pt x="11343" y="48054"/>
                </a:lnTo>
                <a:lnTo>
                  <a:pt x="11456" y="47979"/>
                </a:lnTo>
                <a:cubicBezTo>
                  <a:pt x="11494" y="47941"/>
                  <a:pt x="11494" y="47903"/>
                  <a:pt x="11494" y="47865"/>
                </a:cubicBezTo>
                <a:cubicBezTo>
                  <a:pt x="11494" y="47790"/>
                  <a:pt x="11381" y="47676"/>
                  <a:pt x="11267" y="47676"/>
                </a:cubicBezTo>
                <a:close/>
                <a:moveTo>
                  <a:pt x="40228" y="47790"/>
                </a:moveTo>
                <a:cubicBezTo>
                  <a:pt x="39925" y="47790"/>
                  <a:pt x="39850" y="47941"/>
                  <a:pt x="39850" y="48016"/>
                </a:cubicBezTo>
                <a:lnTo>
                  <a:pt x="39888" y="48092"/>
                </a:lnTo>
                <a:cubicBezTo>
                  <a:pt x="39943" y="48147"/>
                  <a:pt x="40019" y="48182"/>
                  <a:pt x="40100" y="48182"/>
                </a:cubicBezTo>
                <a:cubicBezTo>
                  <a:pt x="40129" y="48182"/>
                  <a:pt x="40160" y="48178"/>
                  <a:pt x="40190" y="48168"/>
                </a:cubicBezTo>
                <a:cubicBezTo>
                  <a:pt x="40304" y="48130"/>
                  <a:pt x="40341" y="48054"/>
                  <a:pt x="40341" y="47941"/>
                </a:cubicBezTo>
                <a:cubicBezTo>
                  <a:pt x="40341" y="47941"/>
                  <a:pt x="40341" y="47941"/>
                  <a:pt x="40341" y="47903"/>
                </a:cubicBezTo>
                <a:lnTo>
                  <a:pt x="40228" y="47790"/>
                </a:lnTo>
                <a:close/>
                <a:moveTo>
                  <a:pt x="48999" y="47752"/>
                </a:moveTo>
                <a:cubicBezTo>
                  <a:pt x="48924" y="47752"/>
                  <a:pt x="48848" y="47790"/>
                  <a:pt x="48810" y="47790"/>
                </a:cubicBezTo>
                <a:lnTo>
                  <a:pt x="48848" y="47790"/>
                </a:lnTo>
                <a:lnTo>
                  <a:pt x="48621" y="47865"/>
                </a:lnTo>
                <a:lnTo>
                  <a:pt x="48621" y="48092"/>
                </a:lnTo>
                <a:lnTo>
                  <a:pt x="48772" y="48205"/>
                </a:lnTo>
                <a:cubicBezTo>
                  <a:pt x="48999" y="48205"/>
                  <a:pt x="49151" y="48054"/>
                  <a:pt x="49151" y="47865"/>
                </a:cubicBezTo>
                <a:lnTo>
                  <a:pt x="48999" y="47752"/>
                </a:lnTo>
                <a:close/>
                <a:moveTo>
                  <a:pt x="45559" y="47752"/>
                </a:moveTo>
                <a:lnTo>
                  <a:pt x="45445" y="47865"/>
                </a:lnTo>
                <a:cubicBezTo>
                  <a:pt x="45445" y="47903"/>
                  <a:pt x="45445" y="47941"/>
                  <a:pt x="45445" y="47941"/>
                </a:cubicBezTo>
                <a:cubicBezTo>
                  <a:pt x="45445" y="48205"/>
                  <a:pt x="45597" y="48243"/>
                  <a:pt x="45672" y="48243"/>
                </a:cubicBezTo>
                <a:lnTo>
                  <a:pt x="45823" y="48168"/>
                </a:lnTo>
                <a:cubicBezTo>
                  <a:pt x="45823" y="48168"/>
                  <a:pt x="45861" y="48130"/>
                  <a:pt x="45861" y="48130"/>
                </a:cubicBezTo>
                <a:cubicBezTo>
                  <a:pt x="45899" y="48092"/>
                  <a:pt x="45975" y="48054"/>
                  <a:pt x="45975" y="47941"/>
                </a:cubicBezTo>
                <a:cubicBezTo>
                  <a:pt x="45975" y="47903"/>
                  <a:pt x="45975" y="47865"/>
                  <a:pt x="45937" y="47827"/>
                </a:cubicBezTo>
                <a:lnTo>
                  <a:pt x="45823" y="47752"/>
                </a:lnTo>
                <a:close/>
                <a:moveTo>
                  <a:pt x="54519" y="47903"/>
                </a:moveTo>
                <a:cubicBezTo>
                  <a:pt x="54330" y="47903"/>
                  <a:pt x="54255" y="47979"/>
                  <a:pt x="54179" y="48092"/>
                </a:cubicBezTo>
                <a:lnTo>
                  <a:pt x="54292" y="48243"/>
                </a:lnTo>
                <a:cubicBezTo>
                  <a:pt x="54330" y="48243"/>
                  <a:pt x="54368" y="48281"/>
                  <a:pt x="54406" y="48281"/>
                </a:cubicBezTo>
                <a:lnTo>
                  <a:pt x="54595" y="48205"/>
                </a:lnTo>
                <a:cubicBezTo>
                  <a:pt x="54595" y="48168"/>
                  <a:pt x="54633" y="48130"/>
                  <a:pt x="54633" y="48054"/>
                </a:cubicBezTo>
                <a:lnTo>
                  <a:pt x="54633" y="48016"/>
                </a:lnTo>
                <a:lnTo>
                  <a:pt x="54519" y="47903"/>
                </a:lnTo>
                <a:close/>
                <a:moveTo>
                  <a:pt x="13972" y="47870"/>
                </a:moveTo>
                <a:cubicBezTo>
                  <a:pt x="13842" y="47870"/>
                  <a:pt x="13711" y="47919"/>
                  <a:pt x="13611" y="47979"/>
                </a:cubicBezTo>
                <a:cubicBezTo>
                  <a:pt x="13574" y="47941"/>
                  <a:pt x="13536" y="47941"/>
                  <a:pt x="13498" y="47941"/>
                </a:cubicBezTo>
                <a:cubicBezTo>
                  <a:pt x="13436" y="47925"/>
                  <a:pt x="13356" y="47910"/>
                  <a:pt x="13271" y="47910"/>
                </a:cubicBezTo>
                <a:cubicBezTo>
                  <a:pt x="13150" y="47910"/>
                  <a:pt x="13020" y="47942"/>
                  <a:pt x="12931" y="48054"/>
                </a:cubicBezTo>
                <a:lnTo>
                  <a:pt x="12931" y="48205"/>
                </a:lnTo>
                <a:cubicBezTo>
                  <a:pt x="13120" y="48394"/>
                  <a:pt x="13271" y="48394"/>
                  <a:pt x="13498" y="48394"/>
                </a:cubicBezTo>
                <a:lnTo>
                  <a:pt x="13725" y="48394"/>
                </a:lnTo>
                <a:lnTo>
                  <a:pt x="13876" y="48243"/>
                </a:lnTo>
                <a:lnTo>
                  <a:pt x="13952" y="48243"/>
                </a:lnTo>
                <a:cubicBezTo>
                  <a:pt x="13984" y="48243"/>
                  <a:pt x="14023" y="48246"/>
                  <a:pt x="14063" y="48246"/>
                </a:cubicBezTo>
                <a:cubicBezTo>
                  <a:pt x="14164" y="48246"/>
                  <a:pt x="14276" y="48227"/>
                  <a:pt x="14330" y="48092"/>
                </a:cubicBezTo>
                <a:lnTo>
                  <a:pt x="14292" y="48016"/>
                </a:lnTo>
                <a:cubicBezTo>
                  <a:pt x="14203" y="47909"/>
                  <a:pt x="14088" y="47870"/>
                  <a:pt x="13972" y="47870"/>
                </a:cubicBezTo>
                <a:close/>
                <a:moveTo>
                  <a:pt x="28923" y="48319"/>
                </a:moveTo>
                <a:lnTo>
                  <a:pt x="28772" y="48470"/>
                </a:lnTo>
                <a:cubicBezTo>
                  <a:pt x="28772" y="48470"/>
                  <a:pt x="28772" y="48432"/>
                  <a:pt x="28772" y="48432"/>
                </a:cubicBezTo>
                <a:cubicBezTo>
                  <a:pt x="28697" y="48470"/>
                  <a:pt x="28545" y="48508"/>
                  <a:pt x="28583" y="48659"/>
                </a:cubicBezTo>
                <a:lnTo>
                  <a:pt x="28659" y="48773"/>
                </a:lnTo>
                <a:cubicBezTo>
                  <a:pt x="28681" y="48784"/>
                  <a:pt x="28706" y="48788"/>
                  <a:pt x="28734" y="48788"/>
                </a:cubicBezTo>
                <a:cubicBezTo>
                  <a:pt x="28801" y="48788"/>
                  <a:pt x="28881" y="48761"/>
                  <a:pt x="28961" y="48735"/>
                </a:cubicBezTo>
                <a:cubicBezTo>
                  <a:pt x="29037" y="48697"/>
                  <a:pt x="29075" y="48621"/>
                  <a:pt x="29075" y="48508"/>
                </a:cubicBezTo>
                <a:cubicBezTo>
                  <a:pt x="29075" y="48432"/>
                  <a:pt x="29037" y="48357"/>
                  <a:pt x="28923" y="48319"/>
                </a:cubicBezTo>
                <a:close/>
                <a:moveTo>
                  <a:pt x="6957" y="48357"/>
                </a:moveTo>
                <a:lnTo>
                  <a:pt x="6806" y="48508"/>
                </a:lnTo>
                <a:lnTo>
                  <a:pt x="6806" y="48659"/>
                </a:lnTo>
                <a:lnTo>
                  <a:pt x="6957" y="48773"/>
                </a:lnTo>
                <a:cubicBezTo>
                  <a:pt x="6995" y="48773"/>
                  <a:pt x="7033" y="48773"/>
                  <a:pt x="7071" y="48810"/>
                </a:cubicBezTo>
                <a:lnTo>
                  <a:pt x="7260" y="48735"/>
                </a:lnTo>
                <a:cubicBezTo>
                  <a:pt x="7260" y="48735"/>
                  <a:pt x="7260" y="48697"/>
                  <a:pt x="7297" y="48697"/>
                </a:cubicBezTo>
                <a:cubicBezTo>
                  <a:pt x="7297" y="48659"/>
                  <a:pt x="7335" y="48621"/>
                  <a:pt x="7335" y="48546"/>
                </a:cubicBezTo>
                <a:cubicBezTo>
                  <a:pt x="7335" y="48508"/>
                  <a:pt x="7335" y="48508"/>
                  <a:pt x="7335" y="48470"/>
                </a:cubicBezTo>
                <a:lnTo>
                  <a:pt x="7184" y="48357"/>
                </a:lnTo>
                <a:close/>
                <a:moveTo>
                  <a:pt x="24273" y="48394"/>
                </a:moveTo>
                <a:lnTo>
                  <a:pt x="24122" y="48546"/>
                </a:lnTo>
                <a:cubicBezTo>
                  <a:pt x="24122" y="48546"/>
                  <a:pt x="24122" y="48546"/>
                  <a:pt x="24122" y="48584"/>
                </a:cubicBezTo>
                <a:cubicBezTo>
                  <a:pt x="24084" y="48584"/>
                  <a:pt x="24046" y="48621"/>
                  <a:pt x="24046" y="48659"/>
                </a:cubicBezTo>
                <a:cubicBezTo>
                  <a:pt x="24046" y="48697"/>
                  <a:pt x="24046" y="48810"/>
                  <a:pt x="24235" y="48810"/>
                </a:cubicBezTo>
                <a:lnTo>
                  <a:pt x="24273" y="48773"/>
                </a:lnTo>
                <a:cubicBezTo>
                  <a:pt x="24273" y="48773"/>
                  <a:pt x="24273" y="48810"/>
                  <a:pt x="24273" y="48810"/>
                </a:cubicBezTo>
                <a:lnTo>
                  <a:pt x="24500" y="48697"/>
                </a:lnTo>
                <a:cubicBezTo>
                  <a:pt x="24500" y="48697"/>
                  <a:pt x="24500" y="48659"/>
                  <a:pt x="24500" y="48659"/>
                </a:cubicBezTo>
                <a:cubicBezTo>
                  <a:pt x="24500" y="48508"/>
                  <a:pt x="24424" y="48394"/>
                  <a:pt x="24273" y="48394"/>
                </a:cubicBezTo>
                <a:close/>
                <a:moveTo>
                  <a:pt x="29717" y="48357"/>
                </a:moveTo>
                <a:cubicBezTo>
                  <a:pt x="29642" y="48357"/>
                  <a:pt x="29528" y="48357"/>
                  <a:pt x="29453" y="48432"/>
                </a:cubicBezTo>
                <a:cubicBezTo>
                  <a:pt x="29415" y="48470"/>
                  <a:pt x="29377" y="48546"/>
                  <a:pt x="29415" y="48621"/>
                </a:cubicBezTo>
                <a:lnTo>
                  <a:pt x="29566" y="48697"/>
                </a:lnTo>
                <a:cubicBezTo>
                  <a:pt x="29604" y="48735"/>
                  <a:pt x="29680" y="48810"/>
                  <a:pt x="29793" y="48810"/>
                </a:cubicBezTo>
                <a:lnTo>
                  <a:pt x="29944" y="48697"/>
                </a:lnTo>
                <a:lnTo>
                  <a:pt x="29944" y="48508"/>
                </a:lnTo>
                <a:lnTo>
                  <a:pt x="29755" y="48394"/>
                </a:lnTo>
                <a:cubicBezTo>
                  <a:pt x="29755" y="48394"/>
                  <a:pt x="29717" y="48394"/>
                  <a:pt x="29717" y="48357"/>
                </a:cubicBezTo>
                <a:close/>
                <a:moveTo>
                  <a:pt x="31598" y="48465"/>
                </a:moveTo>
                <a:cubicBezTo>
                  <a:pt x="31323" y="48465"/>
                  <a:pt x="31223" y="48628"/>
                  <a:pt x="31154" y="48697"/>
                </a:cubicBezTo>
                <a:lnTo>
                  <a:pt x="31116" y="48735"/>
                </a:lnTo>
                <a:lnTo>
                  <a:pt x="31154" y="48886"/>
                </a:lnTo>
                <a:cubicBezTo>
                  <a:pt x="31208" y="48913"/>
                  <a:pt x="31242" y="48939"/>
                  <a:pt x="31285" y="48939"/>
                </a:cubicBezTo>
                <a:cubicBezTo>
                  <a:pt x="31302" y="48939"/>
                  <a:pt x="31321" y="48935"/>
                  <a:pt x="31343" y="48924"/>
                </a:cubicBezTo>
                <a:cubicBezTo>
                  <a:pt x="31570" y="48924"/>
                  <a:pt x="31721" y="48697"/>
                  <a:pt x="31759" y="48659"/>
                </a:cubicBezTo>
                <a:lnTo>
                  <a:pt x="31683" y="48470"/>
                </a:lnTo>
                <a:cubicBezTo>
                  <a:pt x="31653" y="48467"/>
                  <a:pt x="31624" y="48465"/>
                  <a:pt x="31598" y="48465"/>
                </a:cubicBezTo>
                <a:close/>
                <a:moveTo>
                  <a:pt x="79368" y="48682"/>
                </a:moveTo>
                <a:cubicBezTo>
                  <a:pt x="79303" y="48682"/>
                  <a:pt x="79235" y="48717"/>
                  <a:pt x="79208" y="48773"/>
                </a:cubicBezTo>
                <a:cubicBezTo>
                  <a:pt x="79132" y="48810"/>
                  <a:pt x="79132" y="48848"/>
                  <a:pt x="79132" y="48886"/>
                </a:cubicBezTo>
                <a:lnTo>
                  <a:pt x="79283" y="48886"/>
                </a:lnTo>
                <a:cubicBezTo>
                  <a:pt x="79283" y="48886"/>
                  <a:pt x="79245" y="48886"/>
                  <a:pt x="79245" y="48924"/>
                </a:cubicBezTo>
                <a:cubicBezTo>
                  <a:pt x="79283" y="48952"/>
                  <a:pt x="79316" y="48962"/>
                  <a:pt x="79346" y="48962"/>
                </a:cubicBezTo>
                <a:cubicBezTo>
                  <a:pt x="79405" y="48962"/>
                  <a:pt x="79450" y="48924"/>
                  <a:pt x="79490" y="48924"/>
                </a:cubicBezTo>
                <a:cubicBezTo>
                  <a:pt x="79510" y="48924"/>
                  <a:pt x="79529" y="48933"/>
                  <a:pt x="79548" y="48962"/>
                </a:cubicBezTo>
                <a:cubicBezTo>
                  <a:pt x="79623" y="48848"/>
                  <a:pt x="79548" y="48810"/>
                  <a:pt x="79434" y="48810"/>
                </a:cubicBezTo>
                <a:lnTo>
                  <a:pt x="79434" y="48697"/>
                </a:lnTo>
                <a:cubicBezTo>
                  <a:pt x="79414" y="48687"/>
                  <a:pt x="79391" y="48682"/>
                  <a:pt x="79368" y="48682"/>
                </a:cubicBezTo>
                <a:close/>
                <a:moveTo>
                  <a:pt x="24840" y="48735"/>
                </a:moveTo>
                <a:lnTo>
                  <a:pt x="24651" y="48848"/>
                </a:lnTo>
                <a:lnTo>
                  <a:pt x="24651" y="48999"/>
                </a:lnTo>
                <a:lnTo>
                  <a:pt x="24689" y="49075"/>
                </a:lnTo>
                <a:cubicBezTo>
                  <a:pt x="24744" y="49130"/>
                  <a:pt x="24840" y="49165"/>
                  <a:pt x="24932" y="49165"/>
                </a:cubicBezTo>
                <a:cubicBezTo>
                  <a:pt x="24966" y="49165"/>
                  <a:pt x="24999" y="49161"/>
                  <a:pt x="25029" y="49151"/>
                </a:cubicBezTo>
                <a:cubicBezTo>
                  <a:pt x="25143" y="49113"/>
                  <a:pt x="25218" y="48999"/>
                  <a:pt x="25218" y="48924"/>
                </a:cubicBezTo>
                <a:lnTo>
                  <a:pt x="25218" y="48886"/>
                </a:lnTo>
                <a:cubicBezTo>
                  <a:pt x="25218" y="48848"/>
                  <a:pt x="25218" y="48810"/>
                  <a:pt x="25181" y="48773"/>
                </a:cubicBezTo>
                <a:cubicBezTo>
                  <a:pt x="25105" y="48735"/>
                  <a:pt x="24991" y="48735"/>
                  <a:pt x="24916" y="48735"/>
                </a:cubicBezTo>
                <a:close/>
                <a:moveTo>
                  <a:pt x="6159" y="48933"/>
                </a:moveTo>
                <a:cubicBezTo>
                  <a:pt x="6125" y="48933"/>
                  <a:pt x="6088" y="48943"/>
                  <a:pt x="6050" y="48962"/>
                </a:cubicBezTo>
                <a:cubicBezTo>
                  <a:pt x="5974" y="48999"/>
                  <a:pt x="5936" y="49075"/>
                  <a:pt x="5936" y="49151"/>
                </a:cubicBezTo>
                <a:cubicBezTo>
                  <a:pt x="5936" y="49226"/>
                  <a:pt x="5974" y="49302"/>
                  <a:pt x="6050" y="49340"/>
                </a:cubicBezTo>
                <a:cubicBezTo>
                  <a:pt x="6125" y="49340"/>
                  <a:pt x="6201" y="49340"/>
                  <a:pt x="6239" y="49302"/>
                </a:cubicBezTo>
                <a:cubicBezTo>
                  <a:pt x="6314" y="49264"/>
                  <a:pt x="6352" y="49188"/>
                  <a:pt x="6352" y="49151"/>
                </a:cubicBezTo>
                <a:cubicBezTo>
                  <a:pt x="6352" y="49075"/>
                  <a:pt x="6314" y="48999"/>
                  <a:pt x="6239" y="48962"/>
                </a:cubicBezTo>
                <a:cubicBezTo>
                  <a:pt x="6220" y="48943"/>
                  <a:pt x="6192" y="48933"/>
                  <a:pt x="6159" y="48933"/>
                </a:cubicBezTo>
                <a:close/>
                <a:moveTo>
                  <a:pt x="84841" y="48848"/>
                </a:moveTo>
                <a:lnTo>
                  <a:pt x="84652" y="48962"/>
                </a:lnTo>
                <a:cubicBezTo>
                  <a:pt x="84652" y="48962"/>
                  <a:pt x="84652" y="48999"/>
                  <a:pt x="84652" y="48999"/>
                </a:cubicBezTo>
                <a:cubicBezTo>
                  <a:pt x="84652" y="49037"/>
                  <a:pt x="84614" y="49075"/>
                  <a:pt x="84614" y="49151"/>
                </a:cubicBezTo>
                <a:cubicBezTo>
                  <a:pt x="84614" y="49188"/>
                  <a:pt x="84652" y="49302"/>
                  <a:pt x="84841" y="49340"/>
                </a:cubicBezTo>
                <a:lnTo>
                  <a:pt x="84992" y="49226"/>
                </a:lnTo>
                <a:cubicBezTo>
                  <a:pt x="84992" y="49226"/>
                  <a:pt x="84992" y="49264"/>
                  <a:pt x="84992" y="49264"/>
                </a:cubicBezTo>
                <a:cubicBezTo>
                  <a:pt x="85030" y="49264"/>
                  <a:pt x="85181" y="49226"/>
                  <a:pt x="85181" y="49075"/>
                </a:cubicBezTo>
                <a:lnTo>
                  <a:pt x="85181" y="49037"/>
                </a:lnTo>
                <a:lnTo>
                  <a:pt x="85106" y="48962"/>
                </a:lnTo>
                <a:cubicBezTo>
                  <a:pt x="85068" y="48924"/>
                  <a:pt x="85030" y="48924"/>
                  <a:pt x="84992" y="48924"/>
                </a:cubicBezTo>
                <a:cubicBezTo>
                  <a:pt x="84954" y="48886"/>
                  <a:pt x="84917" y="48848"/>
                  <a:pt x="84841" y="48848"/>
                </a:cubicBezTo>
                <a:close/>
                <a:moveTo>
                  <a:pt x="9831" y="48962"/>
                </a:moveTo>
                <a:lnTo>
                  <a:pt x="9717" y="49075"/>
                </a:lnTo>
                <a:cubicBezTo>
                  <a:pt x="9717" y="49113"/>
                  <a:pt x="9717" y="49113"/>
                  <a:pt x="9717" y="49151"/>
                </a:cubicBezTo>
                <a:cubicBezTo>
                  <a:pt x="9679" y="49188"/>
                  <a:pt x="9642" y="49226"/>
                  <a:pt x="9642" y="49264"/>
                </a:cubicBezTo>
                <a:lnTo>
                  <a:pt x="9679" y="49340"/>
                </a:lnTo>
                <a:cubicBezTo>
                  <a:pt x="9747" y="49408"/>
                  <a:pt x="9815" y="49421"/>
                  <a:pt x="9867" y="49421"/>
                </a:cubicBezTo>
                <a:cubicBezTo>
                  <a:pt x="9902" y="49421"/>
                  <a:pt x="9929" y="49415"/>
                  <a:pt x="9944" y="49415"/>
                </a:cubicBezTo>
                <a:cubicBezTo>
                  <a:pt x="10057" y="49377"/>
                  <a:pt x="10095" y="49264"/>
                  <a:pt x="10095" y="49188"/>
                </a:cubicBezTo>
                <a:cubicBezTo>
                  <a:pt x="10095" y="49037"/>
                  <a:pt x="9982" y="48962"/>
                  <a:pt x="9831" y="48962"/>
                </a:cubicBezTo>
                <a:close/>
                <a:moveTo>
                  <a:pt x="19963" y="49113"/>
                </a:moveTo>
                <a:lnTo>
                  <a:pt x="19812" y="49226"/>
                </a:lnTo>
                <a:lnTo>
                  <a:pt x="19812" y="49377"/>
                </a:lnTo>
                <a:lnTo>
                  <a:pt x="19963" y="49491"/>
                </a:lnTo>
                <a:cubicBezTo>
                  <a:pt x="20039" y="49491"/>
                  <a:pt x="20190" y="49491"/>
                  <a:pt x="20303" y="49453"/>
                </a:cubicBezTo>
                <a:cubicBezTo>
                  <a:pt x="20303" y="49415"/>
                  <a:pt x="20341" y="49377"/>
                  <a:pt x="20341" y="49302"/>
                </a:cubicBezTo>
                <a:cubicBezTo>
                  <a:pt x="20341" y="49264"/>
                  <a:pt x="20341" y="49226"/>
                  <a:pt x="20341" y="49188"/>
                </a:cubicBezTo>
                <a:lnTo>
                  <a:pt x="20190" y="49113"/>
                </a:lnTo>
                <a:close/>
                <a:moveTo>
                  <a:pt x="83934" y="49113"/>
                </a:moveTo>
                <a:lnTo>
                  <a:pt x="83707" y="49226"/>
                </a:lnTo>
                <a:lnTo>
                  <a:pt x="83707" y="49377"/>
                </a:lnTo>
                <a:lnTo>
                  <a:pt x="83820" y="49491"/>
                </a:lnTo>
                <a:cubicBezTo>
                  <a:pt x="84009" y="49491"/>
                  <a:pt x="84085" y="49415"/>
                  <a:pt x="84160" y="49302"/>
                </a:cubicBezTo>
                <a:lnTo>
                  <a:pt x="84009" y="49151"/>
                </a:lnTo>
                <a:cubicBezTo>
                  <a:pt x="83971" y="49151"/>
                  <a:pt x="83971" y="49151"/>
                  <a:pt x="83934" y="49113"/>
                </a:cubicBezTo>
                <a:close/>
                <a:moveTo>
                  <a:pt x="55417" y="49097"/>
                </a:moveTo>
                <a:cubicBezTo>
                  <a:pt x="55326" y="49097"/>
                  <a:pt x="55253" y="49124"/>
                  <a:pt x="55200" y="49151"/>
                </a:cubicBezTo>
                <a:cubicBezTo>
                  <a:pt x="55124" y="49188"/>
                  <a:pt x="55049" y="49302"/>
                  <a:pt x="55086" y="49491"/>
                </a:cubicBezTo>
                <a:lnTo>
                  <a:pt x="55200" y="49604"/>
                </a:lnTo>
                <a:cubicBezTo>
                  <a:pt x="55351" y="49604"/>
                  <a:pt x="55464" y="49604"/>
                  <a:pt x="55540" y="49529"/>
                </a:cubicBezTo>
                <a:cubicBezTo>
                  <a:pt x="55616" y="49491"/>
                  <a:pt x="55653" y="49377"/>
                  <a:pt x="55653" y="49226"/>
                </a:cubicBezTo>
                <a:lnTo>
                  <a:pt x="55540" y="49113"/>
                </a:lnTo>
                <a:cubicBezTo>
                  <a:pt x="55496" y="49102"/>
                  <a:pt x="55455" y="49097"/>
                  <a:pt x="55417" y="49097"/>
                </a:cubicBezTo>
                <a:close/>
                <a:moveTo>
                  <a:pt x="3186" y="49302"/>
                </a:moveTo>
                <a:cubicBezTo>
                  <a:pt x="3129" y="49302"/>
                  <a:pt x="3082" y="49321"/>
                  <a:pt x="3063" y="49340"/>
                </a:cubicBezTo>
                <a:lnTo>
                  <a:pt x="2950" y="49340"/>
                </a:lnTo>
                <a:lnTo>
                  <a:pt x="2836" y="49491"/>
                </a:lnTo>
                <a:lnTo>
                  <a:pt x="2836" y="49680"/>
                </a:lnTo>
                <a:lnTo>
                  <a:pt x="2987" y="49793"/>
                </a:lnTo>
                <a:cubicBezTo>
                  <a:pt x="3101" y="49793"/>
                  <a:pt x="3403" y="49793"/>
                  <a:pt x="3403" y="49529"/>
                </a:cubicBezTo>
                <a:cubicBezTo>
                  <a:pt x="3403" y="49491"/>
                  <a:pt x="3403" y="49491"/>
                  <a:pt x="3403" y="49453"/>
                </a:cubicBezTo>
                <a:lnTo>
                  <a:pt x="3366" y="49377"/>
                </a:lnTo>
                <a:cubicBezTo>
                  <a:pt x="3309" y="49321"/>
                  <a:pt x="3243" y="49302"/>
                  <a:pt x="3186" y="49302"/>
                </a:cubicBezTo>
                <a:close/>
                <a:moveTo>
                  <a:pt x="60833" y="49453"/>
                </a:moveTo>
                <a:cubicBezTo>
                  <a:pt x="60871" y="49453"/>
                  <a:pt x="60871" y="49453"/>
                  <a:pt x="60871" y="49491"/>
                </a:cubicBezTo>
                <a:lnTo>
                  <a:pt x="60644" y="49529"/>
                </a:lnTo>
                <a:lnTo>
                  <a:pt x="60606" y="49567"/>
                </a:lnTo>
                <a:cubicBezTo>
                  <a:pt x="60606" y="49756"/>
                  <a:pt x="60833" y="49793"/>
                  <a:pt x="60909" y="49793"/>
                </a:cubicBezTo>
                <a:lnTo>
                  <a:pt x="60984" y="49793"/>
                </a:lnTo>
                <a:lnTo>
                  <a:pt x="61136" y="49718"/>
                </a:lnTo>
                <a:cubicBezTo>
                  <a:pt x="61136" y="49680"/>
                  <a:pt x="61136" y="49680"/>
                  <a:pt x="61136" y="49642"/>
                </a:cubicBezTo>
                <a:cubicBezTo>
                  <a:pt x="61136" y="49529"/>
                  <a:pt x="61060" y="49453"/>
                  <a:pt x="60909" y="49453"/>
                </a:cubicBezTo>
                <a:close/>
                <a:moveTo>
                  <a:pt x="61400" y="49415"/>
                </a:moveTo>
                <a:lnTo>
                  <a:pt x="61211" y="49529"/>
                </a:lnTo>
                <a:cubicBezTo>
                  <a:pt x="61211" y="49529"/>
                  <a:pt x="61173" y="49604"/>
                  <a:pt x="61173" y="49642"/>
                </a:cubicBezTo>
                <a:lnTo>
                  <a:pt x="61173" y="49718"/>
                </a:lnTo>
                <a:lnTo>
                  <a:pt x="61287" y="49793"/>
                </a:lnTo>
                <a:lnTo>
                  <a:pt x="61476" y="49793"/>
                </a:lnTo>
                <a:lnTo>
                  <a:pt x="61627" y="49680"/>
                </a:lnTo>
                <a:lnTo>
                  <a:pt x="61627" y="49567"/>
                </a:lnTo>
                <a:lnTo>
                  <a:pt x="61514" y="49453"/>
                </a:lnTo>
                <a:cubicBezTo>
                  <a:pt x="61476" y="49453"/>
                  <a:pt x="61438" y="49415"/>
                  <a:pt x="61400" y="49415"/>
                </a:cubicBezTo>
                <a:close/>
                <a:moveTo>
                  <a:pt x="3630" y="49567"/>
                </a:moveTo>
                <a:lnTo>
                  <a:pt x="3517" y="49680"/>
                </a:lnTo>
                <a:cubicBezTo>
                  <a:pt x="3517" y="49869"/>
                  <a:pt x="3668" y="49982"/>
                  <a:pt x="3857" y="50020"/>
                </a:cubicBezTo>
                <a:lnTo>
                  <a:pt x="4008" y="49869"/>
                </a:lnTo>
                <a:lnTo>
                  <a:pt x="4008" y="49680"/>
                </a:lnTo>
                <a:lnTo>
                  <a:pt x="3895" y="49567"/>
                </a:lnTo>
                <a:close/>
                <a:moveTo>
                  <a:pt x="50058" y="49652"/>
                </a:moveTo>
                <a:cubicBezTo>
                  <a:pt x="50020" y="49652"/>
                  <a:pt x="49982" y="49661"/>
                  <a:pt x="49944" y="49680"/>
                </a:cubicBezTo>
                <a:cubicBezTo>
                  <a:pt x="49831" y="49718"/>
                  <a:pt x="49793" y="49945"/>
                  <a:pt x="49907" y="50020"/>
                </a:cubicBezTo>
                <a:cubicBezTo>
                  <a:pt x="49944" y="50058"/>
                  <a:pt x="50020" y="50058"/>
                  <a:pt x="50058" y="50058"/>
                </a:cubicBezTo>
                <a:lnTo>
                  <a:pt x="50133" y="49983"/>
                </a:lnTo>
                <a:lnTo>
                  <a:pt x="50133" y="49983"/>
                </a:lnTo>
                <a:cubicBezTo>
                  <a:pt x="50096" y="50020"/>
                  <a:pt x="50096" y="50020"/>
                  <a:pt x="50058" y="50020"/>
                </a:cubicBezTo>
                <a:lnTo>
                  <a:pt x="50247" y="49907"/>
                </a:lnTo>
                <a:lnTo>
                  <a:pt x="50247" y="49793"/>
                </a:lnTo>
                <a:lnTo>
                  <a:pt x="50171" y="49680"/>
                </a:lnTo>
                <a:cubicBezTo>
                  <a:pt x="50134" y="49661"/>
                  <a:pt x="50096" y="49652"/>
                  <a:pt x="50058" y="49652"/>
                </a:cubicBezTo>
                <a:close/>
                <a:moveTo>
                  <a:pt x="56410" y="49756"/>
                </a:moveTo>
                <a:lnTo>
                  <a:pt x="56296" y="49869"/>
                </a:lnTo>
                <a:lnTo>
                  <a:pt x="56296" y="49982"/>
                </a:lnTo>
                <a:lnTo>
                  <a:pt x="56410" y="50096"/>
                </a:lnTo>
                <a:cubicBezTo>
                  <a:pt x="56410" y="50134"/>
                  <a:pt x="56447" y="50134"/>
                  <a:pt x="56523" y="50171"/>
                </a:cubicBezTo>
                <a:lnTo>
                  <a:pt x="56674" y="50020"/>
                </a:lnTo>
                <a:cubicBezTo>
                  <a:pt x="56674" y="49945"/>
                  <a:pt x="56674" y="49869"/>
                  <a:pt x="56599" y="49793"/>
                </a:cubicBezTo>
                <a:cubicBezTo>
                  <a:pt x="56561" y="49793"/>
                  <a:pt x="56485" y="49756"/>
                  <a:pt x="56410" y="49756"/>
                </a:cubicBezTo>
                <a:close/>
                <a:moveTo>
                  <a:pt x="6465" y="48689"/>
                </a:moveTo>
                <a:cubicBezTo>
                  <a:pt x="6441" y="48689"/>
                  <a:pt x="6417" y="48692"/>
                  <a:pt x="6390" y="48697"/>
                </a:cubicBezTo>
                <a:lnTo>
                  <a:pt x="6277" y="48773"/>
                </a:lnTo>
                <a:cubicBezTo>
                  <a:pt x="6239" y="48924"/>
                  <a:pt x="6314" y="48999"/>
                  <a:pt x="6352" y="49037"/>
                </a:cubicBezTo>
                <a:cubicBezTo>
                  <a:pt x="6352" y="49037"/>
                  <a:pt x="6352" y="49037"/>
                  <a:pt x="6352" y="49075"/>
                </a:cubicBezTo>
                <a:lnTo>
                  <a:pt x="6466" y="49226"/>
                </a:lnTo>
                <a:lnTo>
                  <a:pt x="6541" y="49226"/>
                </a:lnTo>
                <a:cubicBezTo>
                  <a:pt x="6541" y="49264"/>
                  <a:pt x="6579" y="49264"/>
                  <a:pt x="6579" y="49302"/>
                </a:cubicBezTo>
                <a:cubicBezTo>
                  <a:pt x="6617" y="49340"/>
                  <a:pt x="6655" y="49340"/>
                  <a:pt x="6617" y="49377"/>
                </a:cubicBezTo>
                <a:cubicBezTo>
                  <a:pt x="6617" y="49415"/>
                  <a:pt x="6617" y="49491"/>
                  <a:pt x="6655" y="49529"/>
                </a:cubicBezTo>
                <a:cubicBezTo>
                  <a:pt x="6655" y="49567"/>
                  <a:pt x="6693" y="49604"/>
                  <a:pt x="6730" y="49642"/>
                </a:cubicBezTo>
                <a:cubicBezTo>
                  <a:pt x="6806" y="49680"/>
                  <a:pt x="6844" y="49718"/>
                  <a:pt x="6882" y="49756"/>
                </a:cubicBezTo>
                <a:cubicBezTo>
                  <a:pt x="6984" y="50027"/>
                  <a:pt x="7238" y="50177"/>
                  <a:pt x="7508" y="50177"/>
                </a:cubicBezTo>
                <a:cubicBezTo>
                  <a:pt x="7539" y="50177"/>
                  <a:pt x="7569" y="50175"/>
                  <a:pt x="7600" y="50171"/>
                </a:cubicBezTo>
                <a:lnTo>
                  <a:pt x="7676" y="50096"/>
                </a:lnTo>
                <a:cubicBezTo>
                  <a:pt x="7713" y="50020"/>
                  <a:pt x="7751" y="49982"/>
                  <a:pt x="7751" y="49945"/>
                </a:cubicBezTo>
                <a:cubicBezTo>
                  <a:pt x="7789" y="49869"/>
                  <a:pt x="7865" y="49831"/>
                  <a:pt x="7827" y="49680"/>
                </a:cubicBezTo>
                <a:cubicBezTo>
                  <a:pt x="7978" y="49604"/>
                  <a:pt x="8016" y="49491"/>
                  <a:pt x="8016" y="49415"/>
                </a:cubicBezTo>
                <a:cubicBezTo>
                  <a:pt x="8016" y="49377"/>
                  <a:pt x="8016" y="49340"/>
                  <a:pt x="8016" y="49302"/>
                </a:cubicBezTo>
                <a:cubicBezTo>
                  <a:pt x="8016" y="49226"/>
                  <a:pt x="8016" y="49113"/>
                  <a:pt x="8054" y="49037"/>
                </a:cubicBezTo>
                <a:lnTo>
                  <a:pt x="7978" y="48886"/>
                </a:lnTo>
                <a:lnTo>
                  <a:pt x="7902" y="48886"/>
                </a:lnTo>
                <a:cubicBezTo>
                  <a:pt x="7827" y="48848"/>
                  <a:pt x="7713" y="48810"/>
                  <a:pt x="7562" y="48773"/>
                </a:cubicBezTo>
                <a:lnTo>
                  <a:pt x="7411" y="48886"/>
                </a:lnTo>
                <a:cubicBezTo>
                  <a:pt x="7373" y="48962"/>
                  <a:pt x="7335" y="48999"/>
                  <a:pt x="7108" y="48999"/>
                </a:cubicBezTo>
                <a:lnTo>
                  <a:pt x="6844" y="48999"/>
                </a:lnTo>
                <a:lnTo>
                  <a:pt x="6806" y="48962"/>
                </a:lnTo>
                <a:lnTo>
                  <a:pt x="6806" y="48848"/>
                </a:lnTo>
                <a:cubicBezTo>
                  <a:pt x="6768" y="48848"/>
                  <a:pt x="6768" y="48848"/>
                  <a:pt x="6730" y="48810"/>
                </a:cubicBezTo>
                <a:cubicBezTo>
                  <a:pt x="6698" y="48778"/>
                  <a:pt x="6609" y="48689"/>
                  <a:pt x="6465" y="48689"/>
                </a:cubicBezTo>
                <a:close/>
                <a:moveTo>
                  <a:pt x="7902" y="50020"/>
                </a:moveTo>
                <a:cubicBezTo>
                  <a:pt x="7789" y="50020"/>
                  <a:pt x="7676" y="50058"/>
                  <a:pt x="7676" y="50171"/>
                </a:cubicBezTo>
                <a:lnTo>
                  <a:pt x="7789" y="50323"/>
                </a:lnTo>
                <a:cubicBezTo>
                  <a:pt x="7789" y="50351"/>
                  <a:pt x="7833" y="50424"/>
                  <a:pt x="7936" y="50424"/>
                </a:cubicBezTo>
                <a:cubicBezTo>
                  <a:pt x="7969" y="50424"/>
                  <a:pt x="8008" y="50416"/>
                  <a:pt x="8054" y="50398"/>
                </a:cubicBezTo>
                <a:lnTo>
                  <a:pt x="8167" y="50360"/>
                </a:lnTo>
                <a:cubicBezTo>
                  <a:pt x="8167" y="50323"/>
                  <a:pt x="8167" y="50285"/>
                  <a:pt x="8167" y="50247"/>
                </a:cubicBezTo>
                <a:cubicBezTo>
                  <a:pt x="8167" y="50134"/>
                  <a:pt x="8054" y="50058"/>
                  <a:pt x="7902" y="50020"/>
                </a:cubicBezTo>
                <a:close/>
                <a:moveTo>
                  <a:pt x="38942" y="50020"/>
                </a:moveTo>
                <a:lnTo>
                  <a:pt x="38829" y="50171"/>
                </a:lnTo>
                <a:cubicBezTo>
                  <a:pt x="38829" y="50171"/>
                  <a:pt x="38829" y="50171"/>
                  <a:pt x="38829" y="50209"/>
                </a:cubicBezTo>
                <a:cubicBezTo>
                  <a:pt x="38829" y="50247"/>
                  <a:pt x="38829" y="50398"/>
                  <a:pt x="38980" y="50436"/>
                </a:cubicBezTo>
                <a:lnTo>
                  <a:pt x="39169" y="50285"/>
                </a:lnTo>
                <a:cubicBezTo>
                  <a:pt x="39207" y="50285"/>
                  <a:pt x="39245" y="50247"/>
                  <a:pt x="39245" y="50171"/>
                </a:cubicBezTo>
                <a:lnTo>
                  <a:pt x="39132" y="50020"/>
                </a:lnTo>
                <a:close/>
                <a:moveTo>
                  <a:pt x="47449" y="49945"/>
                </a:moveTo>
                <a:lnTo>
                  <a:pt x="47260" y="50058"/>
                </a:lnTo>
                <a:lnTo>
                  <a:pt x="47260" y="50285"/>
                </a:lnTo>
                <a:lnTo>
                  <a:pt x="47374" y="50436"/>
                </a:lnTo>
                <a:lnTo>
                  <a:pt x="47638" y="50436"/>
                </a:lnTo>
                <a:lnTo>
                  <a:pt x="47752" y="50285"/>
                </a:lnTo>
                <a:cubicBezTo>
                  <a:pt x="47752" y="50096"/>
                  <a:pt x="47600" y="50020"/>
                  <a:pt x="47525" y="49982"/>
                </a:cubicBezTo>
                <a:cubicBezTo>
                  <a:pt x="47487" y="49982"/>
                  <a:pt x="47487" y="49945"/>
                  <a:pt x="47449" y="49945"/>
                </a:cubicBezTo>
                <a:close/>
                <a:moveTo>
                  <a:pt x="29415" y="50096"/>
                </a:moveTo>
                <a:cubicBezTo>
                  <a:pt x="29226" y="50134"/>
                  <a:pt x="29037" y="50360"/>
                  <a:pt x="28999" y="50398"/>
                </a:cubicBezTo>
                <a:lnTo>
                  <a:pt x="29112" y="50587"/>
                </a:lnTo>
                <a:cubicBezTo>
                  <a:pt x="29226" y="50587"/>
                  <a:pt x="29302" y="50550"/>
                  <a:pt x="29377" y="50550"/>
                </a:cubicBezTo>
                <a:cubicBezTo>
                  <a:pt x="29415" y="50512"/>
                  <a:pt x="29453" y="50512"/>
                  <a:pt x="29528" y="50512"/>
                </a:cubicBezTo>
                <a:lnTo>
                  <a:pt x="29680" y="50398"/>
                </a:lnTo>
                <a:lnTo>
                  <a:pt x="29680" y="50247"/>
                </a:lnTo>
                <a:lnTo>
                  <a:pt x="29642" y="50171"/>
                </a:lnTo>
                <a:cubicBezTo>
                  <a:pt x="29566" y="50134"/>
                  <a:pt x="29491" y="50096"/>
                  <a:pt x="29415" y="50096"/>
                </a:cubicBezTo>
                <a:close/>
                <a:moveTo>
                  <a:pt x="48399" y="50181"/>
                </a:moveTo>
                <a:cubicBezTo>
                  <a:pt x="48366" y="50181"/>
                  <a:pt x="48338" y="50190"/>
                  <a:pt x="48319" y="50209"/>
                </a:cubicBezTo>
                <a:cubicBezTo>
                  <a:pt x="48168" y="50285"/>
                  <a:pt x="48130" y="50474"/>
                  <a:pt x="48243" y="50550"/>
                </a:cubicBezTo>
                <a:lnTo>
                  <a:pt x="48357" y="50587"/>
                </a:lnTo>
                <a:lnTo>
                  <a:pt x="48470" y="50474"/>
                </a:lnTo>
                <a:cubicBezTo>
                  <a:pt x="48470" y="50474"/>
                  <a:pt x="48470" y="50512"/>
                  <a:pt x="48470" y="50512"/>
                </a:cubicBezTo>
                <a:cubicBezTo>
                  <a:pt x="48508" y="50474"/>
                  <a:pt x="48621" y="50436"/>
                  <a:pt x="48621" y="50323"/>
                </a:cubicBezTo>
                <a:cubicBezTo>
                  <a:pt x="48621" y="50323"/>
                  <a:pt x="48621" y="50285"/>
                  <a:pt x="48583" y="50285"/>
                </a:cubicBezTo>
                <a:lnTo>
                  <a:pt x="48508" y="50209"/>
                </a:lnTo>
                <a:cubicBezTo>
                  <a:pt x="48470" y="50190"/>
                  <a:pt x="48432" y="50181"/>
                  <a:pt x="48399" y="50181"/>
                </a:cubicBezTo>
                <a:close/>
                <a:moveTo>
                  <a:pt x="73121" y="50171"/>
                </a:moveTo>
                <a:cubicBezTo>
                  <a:pt x="73007" y="50171"/>
                  <a:pt x="72969" y="50209"/>
                  <a:pt x="72932" y="50247"/>
                </a:cubicBezTo>
                <a:cubicBezTo>
                  <a:pt x="72856" y="50285"/>
                  <a:pt x="72818" y="50360"/>
                  <a:pt x="72856" y="50474"/>
                </a:cubicBezTo>
                <a:lnTo>
                  <a:pt x="73007" y="50587"/>
                </a:lnTo>
                <a:lnTo>
                  <a:pt x="73121" y="50587"/>
                </a:lnTo>
                <a:lnTo>
                  <a:pt x="73234" y="50474"/>
                </a:lnTo>
                <a:lnTo>
                  <a:pt x="73234" y="50285"/>
                </a:lnTo>
                <a:lnTo>
                  <a:pt x="73121" y="50171"/>
                </a:lnTo>
                <a:close/>
                <a:moveTo>
                  <a:pt x="59359" y="50247"/>
                </a:moveTo>
                <a:cubicBezTo>
                  <a:pt x="59283" y="50247"/>
                  <a:pt x="59094" y="50247"/>
                  <a:pt x="59018" y="50398"/>
                </a:cubicBezTo>
                <a:lnTo>
                  <a:pt x="59018" y="50550"/>
                </a:lnTo>
                <a:cubicBezTo>
                  <a:pt x="59072" y="50576"/>
                  <a:pt x="59163" y="50603"/>
                  <a:pt x="59252" y="50603"/>
                </a:cubicBezTo>
                <a:cubicBezTo>
                  <a:pt x="59289" y="50603"/>
                  <a:pt x="59325" y="50598"/>
                  <a:pt x="59359" y="50587"/>
                </a:cubicBezTo>
                <a:cubicBezTo>
                  <a:pt x="59434" y="50550"/>
                  <a:pt x="59510" y="50474"/>
                  <a:pt x="59510" y="50360"/>
                </a:cubicBezTo>
                <a:lnTo>
                  <a:pt x="59359" y="50247"/>
                </a:lnTo>
                <a:close/>
                <a:moveTo>
                  <a:pt x="41098" y="50512"/>
                </a:moveTo>
                <a:cubicBezTo>
                  <a:pt x="41022" y="50512"/>
                  <a:pt x="40757" y="50550"/>
                  <a:pt x="40682" y="50739"/>
                </a:cubicBezTo>
                <a:lnTo>
                  <a:pt x="40719" y="50852"/>
                </a:lnTo>
                <a:cubicBezTo>
                  <a:pt x="40833" y="50928"/>
                  <a:pt x="40908" y="50928"/>
                  <a:pt x="40984" y="50928"/>
                </a:cubicBezTo>
                <a:cubicBezTo>
                  <a:pt x="41098" y="50890"/>
                  <a:pt x="41173" y="50814"/>
                  <a:pt x="41249" y="50663"/>
                </a:cubicBezTo>
                <a:lnTo>
                  <a:pt x="41098" y="50512"/>
                </a:lnTo>
                <a:close/>
                <a:moveTo>
                  <a:pt x="36939" y="50587"/>
                </a:moveTo>
                <a:lnTo>
                  <a:pt x="36863" y="50776"/>
                </a:lnTo>
                <a:cubicBezTo>
                  <a:pt x="36901" y="50814"/>
                  <a:pt x="36901" y="50852"/>
                  <a:pt x="36901" y="50928"/>
                </a:cubicBezTo>
                <a:cubicBezTo>
                  <a:pt x="36901" y="51003"/>
                  <a:pt x="36901" y="51192"/>
                  <a:pt x="37279" y="51192"/>
                </a:cubicBezTo>
                <a:lnTo>
                  <a:pt x="37392" y="51117"/>
                </a:lnTo>
                <a:cubicBezTo>
                  <a:pt x="37430" y="51041"/>
                  <a:pt x="37430" y="51003"/>
                  <a:pt x="37430" y="50965"/>
                </a:cubicBezTo>
                <a:cubicBezTo>
                  <a:pt x="37430" y="50928"/>
                  <a:pt x="37430" y="50890"/>
                  <a:pt x="37506" y="50852"/>
                </a:cubicBezTo>
                <a:lnTo>
                  <a:pt x="37430" y="50663"/>
                </a:lnTo>
                <a:cubicBezTo>
                  <a:pt x="37392" y="50650"/>
                  <a:pt x="37355" y="50646"/>
                  <a:pt x="37320" y="50646"/>
                </a:cubicBezTo>
                <a:cubicBezTo>
                  <a:pt x="37250" y="50646"/>
                  <a:pt x="37191" y="50663"/>
                  <a:pt x="37166" y="50663"/>
                </a:cubicBezTo>
                <a:cubicBezTo>
                  <a:pt x="37166" y="50663"/>
                  <a:pt x="37128" y="50625"/>
                  <a:pt x="37128" y="50625"/>
                </a:cubicBezTo>
                <a:cubicBezTo>
                  <a:pt x="37090" y="50587"/>
                  <a:pt x="37014" y="50587"/>
                  <a:pt x="36939" y="50587"/>
                </a:cubicBezTo>
                <a:close/>
                <a:moveTo>
                  <a:pt x="76183" y="50814"/>
                </a:moveTo>
                <a:cubicBezTo>
                  <a:pt x="76107" y="50814"/>
                  <a:pt x="75994" y="50814"/>
                  <a:pt x="75918" y="50852"/>
                </a:cubicBezTo>
                <a:cubicBezTo>
                  <a:pt x="75843" y="50890"/>
                  <a:pt x="75805" y="51003"/>
                  <a:pt x="75881" y="51154"/>
                </a:cubicBezTo>
                <a:lnTo>
                  <a:pt x="75994" y="51230"/>
                </a:lnTo>
                <a:cubicBezTo>
                  <a:pt x="76018" y="51233"/>
                  <a:pt x="76039" y="51235"/>
                  <a:pt x="76060" y="51235"/>
                </a:cubicBezTo>
                <a:cubicBezTo>
                  <a:pt x="76265" y="51235"/>
                  <a:pt x="76296" y="51072"/>
                  <a:pt x="76296" y="51003"/>
                </a:cubicBezTo>
                <a:lnTo>
                  <a:pt x="76334" y="50965"/>
                </a:lnTo>
                <a:lnTo>
                  <a:pt x="76183" y="50814"/>
                </a:lnTo>
                <a:close/>
                <a:moveTo>
                  <a:pt x="89264" y="50814"/>
                </a:moveTo>
                <a:cubicBezTo>
                  <a:pt x="89038" y="50814"/>
                  <a:pt x="88886" y="50928"/>
                  <a:pt x="88886" y="51117"/>
                </a:cubicBezTo>
                <a:lnTo>
                  <a:pt x="89075" y="51230"/>
                </a:lnTo>
                <a:lnTo>
                  <a:pt x="89151" y="51230"/>
                </a:lnTo>
                <a:cubicBezTo>
                  <a:pt x="89198" y="51246"/>
                  <a:pt x="89245" y="51255"/>
                  <a:pt x="89289" y="51255"/>
                </a:cubicBezTo>
                <a:cubicBezTo>
                  <a:pt x="89352" y="51255"/>
                  <a:pt x="89409" y="51237"/>
                  <a:pt x="89453" y="51192"/>
                </a:cubicBezTo>
                <a:cubicBezTo>
                  <a:pt x="89491" y="51192"/>
                  <a:pt x="89529" y="51154"/>
                  <a:pt x="89529" y="51079"/>
                </a:cubicBezTo>
                <a:lnTo>
                  <a:pt x="89416" y="50965"/>
                </a:lnTo>
                <a:lnTo>
                  <a:pt x="89453" y="50965"/>
                </a:lnTo>
                <a:cubicBezTo>
                  <a:pt x="89416" y="50928"/>
                  <a:pt x="89416" y="50890"/>
                  <a:pt x="89378" y="50852"/>
                </a:cubicBezTo>
                <a:lnTo>
                  <a:pt x="89264" y="50814"/>
                </a:lnTo>
                <a:close/>
                <a:moveTo>
                  <a:pt x="41002" y="50978"/>
                </a:moveTo>
                <a:cubicBezTo>
                  <a:pt x="40971" y="50978"/>
                  <a:pt x="40940" y="50988"/>
                  <a:pt x="40908" y="51003"/>
                </a:cubicBezTo>
                <a:lnTo>
                  <a:pt x="40682" y="51079"/>
                </a:lnTo>
                <a:lnTo>
                  <a:pt x="40682" y="51117"/>
                </a:lnTo>
                <a:cubicBezTo>
                  <a:pt x="40682" y="51306"/>
                  <a:pt x="40795" y="51381"/>
                  <a:pt x="40871" y="51419"/>
                </a:cubicBezTo>
                <a:lnTo>
                  <a:pt x="41060" y="51343"/>
                </a:lnTo>
                <a:cubicBezTo>
                  <a:pt x="41098" y="51343"/>
                  <a:pt x="41211" y="51268"/>
                  <a:pt x="41211" y="51154"/>
                </a:cubicBezTo>
                <a:cubicBezTo>
                  <a:pt x="41211" y="51154"/>
                  <a:pt x="41211" y="51117"/>
                  <a:pt x="41173" y="51117"/>
                </a:cubicBezTo>
                <a:lnTo>
                  <a:pt x="41135" y="51041"/>
                </a:lnTo>
                <a:cubicBezTo>
                  <a:pt x="41091" y="50997"/>
                  <a:pt x="41047" y="50978"/>
                  <a:pt x="41002" y="50978"/>
                </a:cubicBezTo>
                <a:close/>
                <a:moveTo>
                  <a:pt x="10927" y="51117"/>
                </a:moveTo>
                <a:lnTo>
                  <a:pt x="10738" y="51192"/>
                </a:lnTo>
                <a:cubicBezTo>
                  <a:pt x="10662" y="51343"/>
                  <a:pt x="10776" y="51495"/>
                  <a:pt x="10965" y="51533"/>
                </a:cubicBezTo>
                <a:cubicBezTo>
                  <a:pt x="11116" y="51533"/>
                  <a:pt x="11229" y="51457"/>
                  <a:pt x="11229" y="51343"/>
                </a:cubicBezTo>
                <a:lnTo>
                  <a:pt x="11154" y="51230"/>
                </a:lnTo>
                <a:cubicBezTo>
                  <a:pt x="11116" y="51230"/>
                  <a:pt x="11078" y="51192"/>
                  <a:pt x="11040" y="51192"/>
                </a:cubicBezTo>
                <a:cubicBezTo>
                  <a:pt x="11003" y="51154"/>
                  <a:pt x="10965" y="51154"/>
                  <a:pt x="10927" y="51117"/>
                </a:cubicBezTo>
                <a:close/>
                <a:moveTo>
                  <a:pt x="23895" y="51533"/>
                </a:moveTo>
                <a:cubicBezTo>
                  <a:pt x="23919" y="51533"/>
                  <a:pt x="23943" y="51548"/>
                  <a:pt x="23958" y="51549"/>
                </a:cubicBezTo>
                <a:lnTo>
                  <a:pt x="23958" y="51549"/>
                </a:lnTo>
                <a:cubicBezTo>
                  <a:pt x="23948" y="51556"/>
                  <a:pt x="23940" y="51563"/>
                  <a:pt x="23933" y="51570"/>
                </a:cubicBezTo>
                <a:lnTo>
                  <a:pt x="23895" y="51533"/>
                </a:lnTo>
                <a:close/>
                <a:moveTo>
                  <a:pt x="34065" y="51117"/>
                </a:moveTo>
                <a:cubicBezTo>
                  <a:pt x="33990" y="51117"/>
                  <a:pt x="33914" y="51117"/>
                  <a:pt x="33838" y="51154"/>
                </a:cubicBezTo>
                <a:cubicBezTo>
                  <a:pt x="33763" y="51230"/>
                  <a:pt x="33725" y="51306"/>
                  <a:pt x="33763" y="51457"/>
                </a:cubicBezTo>
                <a:lnTo>
                  <a:pt x="33876" y="51570"/>
                </a:lnTo>
                <a:cubicBezTo>
                  <a:pt x="33952" y="51570"/>
                  <a:pt x="34065" y="51533"/>
                  <a:pt x="34103" y="51495"/>
                </a:cubicBezTo>
                <a:cubicBezTo>
                  <a:pt x="34179" y="51457"/>
                  <a:pt x="34217" y="51381"/>
                  <a:pt x="34217" y="51268"/>
                </a:cubicBezTo>
                <a:cubicBezTo>
                  <a:pt x="34217" y="51268"/>
                  <a:pt x="34217" y="51230"/>
                  <a:pt x="34217" y="51230"/>
                </a:cubicBezTo>
                <a:lnTo>
                  <a:pt x="34065" y="51117"/>
                </a:lnTo>
                <a:close/>
                <a:moveTo>
                  <a:pt x="4159" y="51117"/>
                </a:moveTo>
                <a:cubicBezTo>
                  <a:pt x="4084" y="51117"/>
                  <a:pt x="3970" y="51117"/>
                  <a:pt x="3933" y="51230"/>
                </a:cubicBezTo>
                <a:lnTo>
                  <a:pt x="4084" y="51381"/>
                </a:lnTo>
                <a:cubicBezTo>
                  <a:pt x="4084" y="51394"/>
                  <a:pt x="4080" y="51398"/>
                  <a:pt x="4073" y="51398"/>
                </a:cubicBezTo>
                <a:cubicBezTo>
                  <a:pt x="4059" y="51398"/>
                  <a:pt x="4033" y="51381"/>
                  <a:pt x="4008" y="51381"/>
                </a:cubicBezTo>
                <a:cubicBezTo>
                  <a:pt x="4008" y="51381"/>
                  <a:pt x="3970" y="51343"/>
                  <a:pt x="3970" y="51343"/>
                </a:cubicBezTo>
                <a:lnTo>
                  <a:pt x="3970" y="51381"/>
                </a:lnTo>
                <a:cubicBezTo>
                  <a:pt x="3970" y="51419"/>
                  <a:pt x="3970" y="51495"/>
                  <a:pt x="4084" y="51533"/>
                </a:cubicBezTo>
                <a:cubicBezTo>
                  <a:pt x="4116" y="51564"/>
                  <a:pt x="4155" y="51576"/>
                  <a:pt x="4191" y="51576"/>
                </a:cubicBezTo>
                <a:cubicBezTo>
                  <a:pt x="4242" y="51576"/>
                  <a:pt x="4289" y="51554"/>
                  <a:pt x="4311" y="51533"/>
                </a:cubicBezTo>
                <a:lnTo>
                  <a:pt x="4349" y="51495"/>
                </a:lnTo>
                <a:cubicBezTo>
                  <a:pt x="4386" y="51457"/>
                  <a:pt x="4386" y="51419"/>
                  <a:pt x="4386" y="51381"/>
                </a:cubicBezTo>
                <a:cubicBezTo>
                  <a:pt x="4386" y="51268"/>
                  <a:pt x="4273" y="51117"/>
                  <a:pt x="4159" y="51117"/>
                </a:cubicBezTo>
                <a:close/>
                <a:moveTo>
                  <a:pt x="47865" y="51154"/>
                </a:moveTo>
                <a:cubicBezTo>
                  <a:pt x="47638" y="51154"/>
                  <a:pt x="47563" y="51268"/>
                  <a:pt x="47525" y="51381"/>
                </a:cubicBezTo>
                <a:lnTo>
                  <a:pt x="47525" y="51533"/>
                </a:lnTo>
                <a:cubicBezTo>
                  <a:pt x="47600" y="51570"/>
                  <a:pt x="47676" y="51608"/>
                  <a:pt x="47789" y="51608"/>
                </a:cubicBezTo>
                <a:cubicBezTo>
                  <a:pt x="47903" y="51570"/>
                  <a:pt x="48016" y="51533"/>
                  <a:pt x="48054" y="51457"/>
                </a:cubicBezTo>
                <a:lnTo>
                  <a:pt x="47979" y="51268"/>
                </a:lnTo>
                <a:lnTo>
                  <a:pt x="47979" y="51268"/>
                </a:lnTo>
                <a:lnTo>
                  <a:pt x="47865" y="51154"/>
                </a:lnTo>
                <a:close/>
                <a:moveTo>
                  <a:pt x="58981" y="51268"/>
                </a:moveTo>
                <a:lnTo>
                  <a:pt x="58754" y="51343"/>
                </a:lnTo>
                <a:cubicBezTo>
                  <a:pt x="58754" y="51457"/>
                  <a:pt x="58791" y="51533"/>
                  <a:pt x="58829" y="51533"/>
                </a:cubicBezTo>
                <a:cubicBezTo>
                  <a:pt x="58867" y="51570"/>
                  <a:pt x="58943" y="51608"/>
                  <a:pt x="58981" y="51608"/>
                </a:cubicBezTo>
                <a:lnTo>
                  <a:pt x="58981" y="51646"/>
                </a:lnTo>
                <a:lnTo>
                  <a:pt x="59132" y="51759"/>
                </a:lnTo>
                <a:cubicBezTo>
                  <a:pt x="59245" y="51759"/>
                  <a:pt x="59585" y="51759"/>
                  <a:pt x="59585" y="51495"/>
                </a:cubicBezTo>
                <a:cubicBezTo>
                  <a:pt x="59585" y="51457"/>
                  <a:pt x="59585" y="51457"/>
                  <a:pt x="59585" y="51419"/>
                </a:cubicBezTo>
                <a:lnTo>
                  <a:pt x="59472" y="51306"/>
                </a:lnTo>
                <a:cubicBezTo>
                  <a:pt x="59321" y="51306"/>
                  <a:pt x="59283" y="51343"/>
                  <a:pt x="59207" y="51381"/>
                </a:cubicBezTo>
                <a:cubicBezTo>
                  <a:pt x="59170" y="51306"/>
                  <a:pt x="59056" y="51268"/>
                  <a:pt x="58981" y="51268"/>
                </a:cubicBezTo>
                <a:close/>
                <a:moveTo>
                  <a:pt x="22988" y="51268"/>
                </a:moveTo>
                <a:lnTo>
                  <a:pt x="22723" y="51343"/>
                </a:lnTo>
                <a:lnTo>
                  <a:pt x="22723" y="51457"/>
                </a:lnTo>
                <a:cubicBezTo>
                  <a:pt x="22723" y="51457"/>
                  <a:pt x="22723" y="51533"/>
                  <a:pt x="22799" y="51570"/>
                </a:cubicBezTo>
                <a:cubicBezTo>
                  <a:pt x="22799" y="51570"/>
                  <a:pt x="22836" y="51608"/>
                  <a:pt x="22836" y="51608"/>
                </a:cubicBezTo>
                <a:cubicBezTo>
                  <a:pt x="22874" y="51646"/>
                  <a:pt x="22912" y="51684"/>
                  <a:pt x="22950" y="51684"/>
                </a:cubicBezTo>
                <a:cubicBezTo>
                  <a:pt x="22969" y="51703"/>
                  <a:pt x="22997" y="51712"/>
                  <a:pt x="23025" y="51712"/>
                </a:cubicBezTo>
                <a:cubicBezTo>
                  <a:pt x="23054" y="51712"/>
                  <a:pt x="23082" y="51703"/>
                  <a:pt x="23101" y="51684"/>
                </a:cubicBezTo>
                <a:lnTo>
                  <a:pt x="23139" y="51646"/>
                </a:lnTo>
                <a:cubicBezTo>
                  <a:pt x="23139" y="51646"/>
                  <a:pt x="23177" y="51684"/>
                  <a:pt x="23177" y="51684"/>
                </a:cubicBezTo>
                <a:lnTo>
                  <a:pt x="23215" y="51684"/>
                </a:lnTo>
                <a:lnTo>
                  <a:pt x="23328" y="51608"/>
                </a:lnTo>
                <a:cubicBezTo>
                  <a:pt x="23328" y="51646"/>
                  <a:pt x="23328" y="51684"/>
                  <a:pt x="23328" y="51684"/>
                </a:cubicBezTo>
                <a:lnTo>
                  <a:pt x="23479" y="51797"/>
                </a:lnTo>
                <a:lnTo>
                  <a:pt x="23630" y="51797"/>
                </a:lnTo>
                <a:cubicBezTo>
                  <a:pt x="23668" y="51816"/>
                  <a:pt x="23715" y="51826"/>
                  <a:pt x="23763" y="51826"/>
                </a:cubicBezTo>
                <a:cubicBezTo>
                  <a:pt x="23810" y="51826"/>
                  <a:pt x="23857" y="51816"/>
                  <a:pt x="23895" y="51797"/>
                </a:cubicBezTo>
                <a:lnTo>
                  <a:pt x="23971" y="51873"/>
                </a:lnTo>
                <a:lnTo>
                  <a:pt x="24084" y="51873"/>
                </a:lnTo>
                <a:cubicBezTo>
                  <a:pt x="24122" y="51892"/>
                  <a:pt x="24160" y="51901"/>
                  <a:pt x="24198" y="51901"/>
                </a:cubicBezTo>
                <a:cubicBezTo>
                  <a:pt x="24235" y="51901"/>
                  <a:pt x="24273" y="51892"/>
                  <a:pt x="24311" y="51873"/>
                </a:cubicBezTo>
                <a:cubicBezTo>
                  <a:pt x="24387" y="51835"/>
                  <a:pt x="24424" y="51759"/>
                  <a:pt x="24424" y="51722"/>
                </a:cubicBezTo>
                <a:lnTo>
                  <a:pt x="24424" y="51608"/>
                </a:lnTo>
                <a:cubicBezTo>
                  <a:pt x="24311" y="51533"/>
                  <a:pt x="24198" y="51495"/>
                  <a:pt x="24084" y="51495"/>
                </a:cubicBezTo>
                <a:cubicBezTo>
                  <a:pt x="24056" y="51495"/>
                  <a:pt x="24008" y="51515"/>
                  <a:pt x="23970" y="51541"/>
                </a:cubicBezTo>
                <a:lnTo>
                  <a:pt x="23970" y="51541"/>
                </a:lnTo>
                <a:cubicBezTo>
                  <a:pt x="23970" y="51539"/>
                  <a:pt x="23971" y="51536"/>
                  <a:pt x="23971" y="51533"/>
                </a:cubicBezTo>
                <a:cubicBezTo>
                  <a:pt x="23971" y="51533"/>
                  <a:pt x="23971" y="51533"/>
                  <a:pt x="23971" y="51495"/>
                </a:cubicBezTo>
                <a:lnTo>
                  <a:pt x="23819" y="51381"/>
                </a:lnTo>
                <a:cubicBezTo>
                  <a:pt x="23779" y="51371"/>
                  <a:pt x="23741" y="51366"/>
                  <a:pt x="23705" y="51366"/>
                </a:cubicBezTo>
                <a:cubicBezTo>
                  <a:pt x="23607" y="51366"/>
                  <a:pt x="23524" y="51402"/>
                  <a:pt x="23441" y="51457"/>
                </a:cubicBezTo>
                <a:cubicBezTo>
                  <a:pt x="23441" y="51457"/>
                  <a:pt x="23404" y="51495"/>
                  <a:pt x="23404" y="51495"/>
                </a:cubicBezTo>
                <a:cubicBezTo>
                  <a:pt x="23328" y="51381"/>
                  <a:pt x="23215" y="51343"/>
                  <a:pt x="23101" y="51343"/>
                </a:cubicBezTo>
                <a:cubicBezTo>
                  <a:pt x="23063" y="51306"/>
                  <a:pt x="22988" y="51306"/>
                  <a:pt x="22988" y="51268"/>
                </a:cubicBezTo>
                <a:close/>
                <a:moveTo>
                  <a:pt x="88622" y="51570"/>
                </a:moveTo>
                <a:cubicBezTo>
                  <a:pt x="88508" y="51570"/>
                  <a:pt x="88433" y="51570"/>
                  <a:pt x="88357" y="51608"/>
                </a:cubicBezTo>
                <a:cubicBezTo>
                  <a:pt x="88319" y="51646"/>
                  <a:pt x="88244" y="51722"/>
                  <a:pt x="88281" y="51873"/>
                </a:cubicBezTo>
                <a:lnTo>
                  <a:pt x="88395" y="51948"/>
                </a:lnTo>
                <a:cubicBezTo>
                  <a:pt x="88428" y="51959"/>
                  <a:pt x="88461" y="51967"/>
                  <a:pt x="88493" y="51967"/>
                </a:cubicBezTo>
                <a:cubicBezTo>
                  <a:pt x="88568" y="51967"/>
                  <a:pt x="88638" y="51924"/>
                  <a:pt x="88691" y="51778"/>
                </a:cubicBezTo>
                <a:lnTo>
                  <a:pt x="88691" y="51778"/>
                </a:lnTo>
                <a:lnTo>
                  <a:pt x="88697" y="51797"/>
                </a:lnTo>
                <a:cubicBezTo>
                  <a:pt x="88697" y="51759"/>
                  <a:pt x="88697" y="51759"/>
                  <a:pt x="88697" y="51759"/>
                </a:cubicBezTo>
                <a:cubicBezTo>
                  <a:pt x="88695" y="51766"/>
                  <a:pt x="88693" y="51772"/>
                  <a:pt x="88691" y="51778"/>
                </a:cubicBezTo>
                <a:lnTo>
                  <a:pt x="88691" y="51778"/>
                </a:lnTo>
                <a:lnTo>
                  <a:pt x="88622" y="51570"/>
                </a:lnTo>
                <a:close/>
                <a:moveTo>
                  <a:pt x="17354" y="51343"/>
                </a:moveTo>
                <a:lnTo>
                  <a:pt x="17203" y="51381"/>
                </a:lnTo>
                <a:cubicBezTo>
                  <a:pt x="17127" y="51457"/>
                  <a:pt x="17090" y="51570"/>
                  <a:pt x="17127" y="51646"/>
                </a:cubicBezTo>
                <a:cubicBezTo>
                  <a:pt x="17090" y="51684"/>
                  <a:pt x="17014" y="51759"/>
                  <a:pt x="17014" y="51797"/>
                </a:cubicBezTo>
                <a:lnTo>
                  <a:pt x="17127" y="51986"/>
                </a:lnTo>
                <a:cubicBezTo>
                  <a:pt x="17127" y="51986"/>
                  <a:pt x="17165" y="52024"/>
                  <a:pt x="17241" y="52024"/>
                </a:cubicBezTo>
                <a:lnTo>
                  <a:pt x="17392" y="51911"/>
                </a:lnTo>
                <a:cubicBezTo>
                  <a:pt x="17392" y="51911"/>
                  <a:pt x="17430" y="51873"/>
                  <a:pt x="17430" y="51835"/>
                </a:cubicBezTo>
                <a:lnTo>
                  <a:pt x="17468" y="51835"/>
                </a:lnTo>
                <a:cubicBezTo>
                  <a:pt x="17619" y="51835"/>
                  <a:pt x="17808" y="51759"/>
                  <a:pt x="17808" y="51533"/>
                </a:cubicBezTo>
                <a:lnTo>
                  <a:pt x="17695" y="51419"/>
                </a:lnTo>
                <a:cubicBezTo>
                  <a:pt x="17581" y="51419"/>
                  <a:pt x="17506" y="51381"/>
                  <a:pt x="17392" y="51343"/>
                </a:cubicBezTo>
                <a:close/>
                <a:moveTo>
                  <a:pt x="21285" y="51743"/>
                </a:moveTo>
                <a:cubicBezTo>
                  <a:pt x="21261" y="51743"/>
                  <a:pt x="21236" y="51747"/>
                  <a:pt x="21211" y="51759"/>
                </a:cubicBezTo>
                <a:cubicBezTo>
                  <a:pt x="21135" y="51797"/>
                  <a:pt x="21135" y="51873"/>
                  <a:pt x="21097" y="51911"/>
                </a:cubicBezTo>
                <a:lnTo>
                  <a:pt x="21249" y="52062"/>
                </a:lnTo>
                <a:lnTo>
                  <a:pt x="21324" y="52062"/>
                </a:lnTo>
                <a:cubicBezTo>
                  <a:pt x="21400" y="52062"/>
                  <a:pt x="21551" y="52062"/>
                  <a:pt x="21589" y="51948"/>
                </a:cubicBezTo>
                <a:lnTo>
                  <a:pt x="21475" y="51797"/>
                </a:lnTo>
                <a:cubicBezTo>
                  <a:pt x="21438" y="51797"/>
                  <a:pt x="21438" y="51759"/>
                  <a:pt x="21400" y="51759"/>
                </a:cubicBezTo>
                <a:cubicBezTo>
                  <a:pt x="21375" y="51759"/>
                  <a:pt x="21333" y="51743"/>
                  <a:pt x="21285" y="51743"/>
                </a:cubicBezTo>
                <a:close/>
                <a:moveTo>
                  <a:pt x="53083" y="52251"/>
                </a:moveTo>
                <a:cubicBezTo>
                  <a:pt x="53016" y="52251"/>
                  <a:pt x="52950" y="52289"/>
                  <a:pt x="53007" y="52364"/>
                </a:cubicBezTo>
                <a:lnTo>
                  <a:pt x="53158" y="52364"/>
                </a:lnTo>
                <a:cubicBezTo>
                  <a:pt x="53215" y="52289"/>
                  <a:pt x="53149" y="52251"/>
                  <a:pt x="53083" y="52251"/>
                </a:cubicBezTo>
                <a:close/>
                <a:moveTo>
                  <a:pt x="32175" y="51986"/>
                </a:moveTo>
                <a:cubicBezTo>
                  <a:pt x="32061" y="52024"/>
                  <a:pt x="31986" y="52100"/>
                  <a:pt x="31986" y="52213"/>
                </a:cubicBezTo>
                <a:cubicBezTo>
                  <a:pt x="31986" y="52289"/>
                  <a:pt x="32024" y="52402"/>
                  <a:pt x="32099" y="52440"/>
                </a:cubicBezTo>
                <a:cubicBezTo>
                  <a:pt x="32175" y="52478"/>
                  <a:pt x="32213" y="52478"/>
                  <a:pt x="32288" y="52478"/>
                </a:cubicBezTo>
                <a:lnTo>
                  <a:pt x="32364" y="52440"/>
                </a:lnTo>
                <a:cubicBezTo>
                  <a:pt x="32402" y="52402"/>
                  <a:pt x="32477" y="52289"/>
                  <a:pt x="32477" y="52175"/>
                </a:cubicBezTo>
                <a:cubicBezTo>
                  <a:pt x="32477" y="52100"/>
                  <a:pt x="32402" y="52062"/>
                  <a:pt x="32364" y="52024"/>
                </a:cubicBezTo>
                <a:cubicBezTo>
                  <a:pt x="32326" y="51986"/>
                  <a:pt x="32288" y="51986"/>
                  <a:pt x="32175" y="51986"/>
                </a:cubicBezTo>
                <a:close/>
                <a:moveTo>
                  <a:pt x="60568" y="52100"/>
                </a:moveTo>
                <a:lnTo>
                  <a:pt x="60455" y="52213"/>
                </a:lnTo>
                <a:lnTo>
                  <a:pt x="60455" y="52364"/>
                </a:lnTo>
                <a:lnTo>
                  <a:pt x="60568" y="52478"/>
                </a:lnTo>
                <a:cubicBezTo>
                  <a:pt x="60613" y="52489"/>
                  <a:pt x="60651" y="52493"/>
                  <a:pt x="60684" y="52493"/>
                </a:cubicBezTo>
                <a:cubicBezTo>
                  <a:pt x="60764" y="52493"/>
                  <a:pt x="60817" y="52467"/>
                  <a:pt x="60871" y="52440"/>
                </a:cubicBezTo>
                <a:cubicBezTo>
                  <a:pt x="60909" y="52402"/>
                  <a:pt x="60947" y="52326"/>
                  <a:pt x="60947" y="52251"/>
                </a:cubicBezTo>
                <a:cubicBezTo>
                  <a:pt x="60947" y="52213"/>
                  <a:pt x="60947" y="52213"/>
                  <a:pt x="60947" y="52213"/>
                </a:cubicBezTo>
                <a:lnTo>
                  <a:pt x="60833" y="52100"/>
                </a:lnTo>
                <a:close/>
                <a:moveTo>
                  <a:pt x="68584" y="52137"/>
                </a:moveTo>
                <a:lnTo>
                  <a:pt x="68395" y="52251"/>
                </a:lnTo>
                <a:cubicBezTo>
                  <a:pt x="68395" y="52251"/>
                  <a:pt x="68357" y="52289"/>
                  <a:pt x="68357" y="52326"/>
                </a:cubicBezTo>
                <a:lnTo>
                  <a:pt x="68470" y="52478"/>
                </a:lnTo>
                <a:cubicBezTo>
                  <a:pt x="68470" y="52516"/>
                  <a:pt x="68508" y="52516"/>
                  <a:pt x="68584" y="52553"/>
                </a:cubicBezTo>
                <a:lnTo>
                  <a:pt x="68735" y="52440"/>
                </a:lnTo>
                <a:cubicBezTo>
                  <a:pt x="68735" y="52402"/>
                  <a:pt x="68773" y="52402"/>
                  <a:pt x="68773" y="52326"/>
                </a:cubicBezTo>
                <a:lnTo>
                  <a:pt x="68659" y="52213"/>
                </a:lnTo>
                <a:cubicBezTo>
                  <a:pt x="68659" y="52175"/>
                  <a:pt x="68621" y="52175"/>
                  <a:pt x="68584" y="52137"/>
                </a:cubicBezTo>
                <a:close/>
                <a:moveTo>
                  <a:pt x="39812" y="52289"/>
                </a:moveTo>
                <a:lnTo>
                  <a:pt x="39585" y="52326"/>
                </a:lnTo>
                <a:cubicBezTo>
                  <a:pt x="39510" y="52326"/>
                  <a:pt x="39358" y="52364"/>
                  <a:pt x="39283" y="52553"/>
                </a:cubicBezTo>
                <a:lnTo>
                  <a:pt x="39396" y="52705"/>
                </a:lnTo>
                <a:cubicBezTo>
                  <a:pt x="39547" y="52705"/>
                  <a:pt x="39699" y="52705"/>
                  <a:pt x="39812" y="52629"/>
                </a:cubicBezTo>
                <a:cubicBezTo>
                  <a:pt x="39888" y="52553"/>
                  <a:pt x="39925" y="52516"/>
                  <a:pt x="39925" y="52440"/>
                </a:cubicBezTo>
                <a:cubicBezTo>
                  <a:pt x="39925" y="52402"/>
                  <a:pt x="39925" y="52326"/>
                  <a:pt x="39812" y="52289"/>
                </a:cubicBezTo>
                <a:close/>
                <a:moveTo>
                  <a:pt x="12175" y="52402"/>
                </a:moveTo>
                <a:lnTo>
                  <a:pt x="12061" y="52516"/>
                </a:lnTo>
                <a:lnTo>
                  <a:pt x="12061" y="52629"/>
                </a:lnTo>
                <a:lnTo>
                  <a:pt x="12175" y="52742"/>
                </a:lnTo>
                <a:cubicBezTo>
                  <a:pt x="12201" y="52769"/>
                  <a:pt x="12247" y="52796"/>
                  <a:pt x="12312" y="52796"/>
                </a:cubicBezTo>
                <a:cubicBezTo>
                  <a:pt x="12338" y="52796"/>
                  <a:pt x="12368" y="52791"/>
                  <a:pt x="12402" y="52780"/>
                </a:cubicBezTo>
                <a:lnTo>
                  <a:pt x="12515" y="52667"/>
                </a:lnTo>
                <a:lnTo>
                  <a:pt x="12515" y="52516"/>
                </a:lnTo>
                <a:lnTo>
                  <a:pt x="12364" y="52402"/>
                </a:lnTo>
                <a:close/>
                <a:moveTo>
                  <a:pt x="5142" y="52705"/>
                </a:moveTo>
                <a:cubicBezTo>
                  <a:pt x="4991" y="52705"/>
                  <a:pt x="4878" y="52780"/>
                  <a:pt x="4878" y="52894"/>
                </a:cubicBezTo>
                <a:lnTo>
                  <a:pt x="5029" y="52894"/>
                </a:lnTo>
                <a:cubicBezTo>
                  <a:pt x="5029" y="52894"/>
                  <a:pt x="5029" y="52931"/>
                  <a:pt x="5067" y="53007"/>
                </a:cubicBezTo>
                <a:lnTo>
                  <a:pt x="5218" y="53007"/>
                </a:lnTo>
                <a:cubicBezTo>
                  <a:pt x="5256" y="52969"/>
                  <a:pt x="5256" y="52931"/>
                  <a:pt x="5256" y="52894"/>
                </a:cubicBezTo>
                <a:lnTo>
                  <a:pt x="5407" y="52894"/>
                </a:lnTo>
                <a:cubicBezTo>
                  <a:pt x="5407" y="52856"/>
                  <a:pt x="5369" y="52780"/>
                  <a:pt x="5332" y="52742"/>
                </a:cubicBezTo>
                <a:cubicBezTo>
                  <a:pt x="5294" y="52705"/>
                  <a:pt x="5218" y="52705"/>
                  <a:pt x="5142" y="52705"/>
                </a:cubicBezTo>
                <a:close/>
                <a:moveTo>
                  <a:pt x="72242" y="52464"/>
                </a:moveTo>
                <a:cubicBezTo>
                  <a:pt x="71977" y="52464"/>
                  <a:pt x="71944" y="52685"/>
                  <a:pt x="71911" y="52818"/>
                </a:cubicBezTo>
                <a:lnTo>
                  <a:pt x="72062" y="52931"/>
                </a:lnTo>
                <a:cubicBezTo>
                  <a:pt x="72062" y="52931"/>
                  <a:pt x="72062" y="52931"/>
                  <a:pt x="72100" y="52969"/>
                </a:cubicBezTo>
                <a:cubicBezTo>
                  <a:pt x="72138" y="52969"/>
                  <a:pt x="72175" y="53007"/>
                  <a:pt x="72289" y="53007"/>
                </a:cubicBezTo>
                <a:lnTo>
                  <a:pt x="72402" y="52894"/>
                </a:lnTo>
                <a:cubicBezTo>
                  <a:pt x="72402" y="52894"/>
                  <a:pt x="72402" y="52894"/>
                  <a:pt x="72402" y="52856"/>
                </a:cubicBezTo>
                <a:lnTo>
                  <a:pt x="72516" y="52780"/>
                </a:lnTo>
                <a:lnTo>
                  <a:pt x="72516" y="52742"/>
                </a:lnTo>
                <a:cubicBezTo>
                  <a:pt x="72516" y="52705"/>
                  <a:pt x="72516" y="52667"/>
                  <a:pt x="72478" y="52629"/>
                </a:cubicBezTo>
                <a:cubicBezTo>
                  <a:pt x="72478" y="52591"/>
                  <a:pt x="72478" y="52591"/>
                  <a:pt x="72478" y="52591"/>
                </a:cubicBezTo>
                <a:lnTo>
                  <a:pt x="72364" y="52478"/>
                </a:lnTo>
                <a:cubicBezTo>
                  <a:pt x="72319" y="52469"/>
                  <a:pt x="72278" y="52464"/>
                  <a:pt x="72242" y="52464"/>
                </a:cubicBezTo>
                <a:close/>
                <a:moveTo>
                  <a:pt x="27298" y="52667"/>
                </a:moveTo>
                <a:lnTo>
                  <a:pt x="27109" y="52780"/>
                </a:lnTo>
                <a:cubicBezTo>
                  <a:pt x="27109" y="52742"/>
                  <a:pt x="27146" y="52742"/>
                  <a:pt x="27146" y="52705"/>
                </a:cubicBezTo>
                <a:lnTo>
                  <a:pt x="27146" y="52705"/>
                </a:lnTo>
                <a:cubicBezTo>
                  <a:pt x="27109" y="52742"/>
                  <a:pt x="26957" y="52742"/>
                  <a:pt x="26957" y="52856"/>
                </a:cubicBezTo>
                <a:lnTo>
                  <a:pt x="26957" y="52931"/>
                </a:lnTo>
                <a:cubicBezTo>
                  <a:pt x="26995" y="53007"/>
                  <a:pt x="27109" y="53045"/>
                  <a:pt x="27184" y="53045"/>
                </a:cubicBezTo>
                <a:cubicBezTo>
                  <a:pt x="27298" y="53007"/>
                  <a:pt x="27449" y="52931"/>
                  <a:pt x="27449" y="52818"/>
                </a:cubicBezTo>
                <a:cubicBezTo>
                  <a:pt x="27449" y="52742"/>
                  <a:pt x="27373" y="52667"/>
                  <a:pt x="27298" y="52667"/>
                </a:cubicBezTo>
                <a:close/>
                <a:moveTo>
                  <a:pt x="40039" y="52629"/>
                </a:moveTo>
                <a:cubicBezTo>
                  <a:pt x="39925" y="52629"/>
                  <a:pt x="39850" y="52667"/>
                  <a:pt x="39812" y="52705"/>
                </a:cubicBezTo>
                <a:lnTo>
                  <a:pt x="39812" y="52742"/>
                </a:lnTo>
                <a:cubicBezTo>
                  <a:pt x="39736" y="52742"/>
                  <a:pt x="39699" y="52780"/>
                  <a:pt x="39661" y="52780"/>
                </a:cubicBezTo>
                <a:cubicBezTo>
                  <a:pt x="39547" y="52856"/>
                  <a:pt x="39585" y="53158"/>
                  <a:pt x="39774" y="53158"/>
                </a:cubicBezTo>
                <a:cubicBezTo>
                  <a:pt x="39812" y="53158"/>
                  <a:pt x="39888" y="53158"/>
                  <a:pt x="39963" y="53083"/>
                </a:cubicBezTo>
                <a:cubicBezTo>
                  <a:pt x="39963" y="53083"/>
                  <a:pt x="40001" y="53120"/>
                  <a:pt x="40001" y="53120"/>
                </a:cubicBezTo>
                <a:cubicBezTo>
                  <a:pt x="40077" y="53120"/>
                  <a:pt x="40115" y="53158"/>
                  <a:pt x="40228" y="53158"/>
                </a:cubicBezTo>
                <a:lnTo>
                  <a:pt x="40341" y="53045"/>
                </a:lnTo>
                <a:cubicBezTo>
                  <a:pt x="40341" y="52894"/>
                  <a:pt x="40190" y="52667"/>
                  <a:pt x="40039" y="52629"/>
                </a:cubicBezTo>
                <a:close/>
                <a:moveTo>
                  <a:pt x="46769" y="52289"/>
                </a:moveTo>
                <a:cubicBezTo>
                  <a:pt x="46617" y="52289"/>
                  <a:pt x="46504" y="52326"/>
                  <a:pt x="46466" y="52364"/>
                </a:cubicBezTo>
                <a:lnTo>
                  <a:pt x="46391" y="52364"/>
                </a:lnTo>
                <a:lnTo>
                  <a:pt x="46239" y="52478"/>
                </a:lnTo>
                <a:lnTo>
                  <a:pt x="46239" y="52553"/>
                </a:lnTo>
                <a:lnTo>
                  <a:pt x="46202" y="52553"/>
                </a:lnTo>
                <a:cubicBezTo>
                  <a:pt x="46013" y="52629"/>
                  <a:pt x="45975" y="52931"/>
                  <a:pt x="45975" y="53045"/>
                </a:cubicBezTo>
                <a:lnTo>
                  <a:pt x="46088" y="53158"/>
                </a:lnTo>
                <a:cubicBezTo>
                  <a:pt x="46202" y="53158"/>
                  <a:pt x="46277" y="53120"/>
                  <a:pt x="46315" y="53120"/>
                </a:cubicBezTo>
                <a:lnTo>
                  <a:pt x="46353" y="53120"/>
                </a:lnTo>
                <a:lnTo>
                  <a:pt x="46504" y="52969"/>
                </a:lnTo>
                <a:cubicBezTo>
                  <a:pt x="46504" y="52969"/>
                  <a:pt x="46504" y="52931"/>
                  <a:pt x="46466" y="52894"/>
                </a:cubicBezTo>
                <a:lnTo>
                  <a:pt x="46466" y="52894"/>
                </a:lnTo>
                <a:cubicBezTo>
                  <a:pt x="46507" y="52904"/>
                  <a:pt x="46545" y="52908"/>
                  <a:pt x="46580" y="52908"/>
                </a:cubicBezTo>
                <a:cubicBezTo>
                  <a:pt x="46675" y="52908"/>
                  <a:pt x="46751" y="52873"/>
                  <a:pt x="46806" y="52818"/>
                </a:cubicBezTo>
                <a:cubicBezTo>
                  <a:pt x="46882" y="52742"/>
                  <a:pt x="46958" y="52667"/>
                  <a:pt x="46958" y="52553"/>
                </a:cubicBezTo>
                <a:cubicBezTo>
                  <a:pt x="46958" y="52478"/>
                  <a:pt x="46882" y="52364"/>
                  <a:pt x="46806" y="52326"/>
                </a:cubicBezTo>
                <a:lnTo>
                  <a:pt x="46769" y="52289"/>
                </a:lnTo>
                <a:close/>
                <a:moveTo>
                  <a:pt x="63026" y="52553"/>
                </a:moveTo>
                <a:lnTo>
                  <a:pt x="62950" y="52742"/>
                </a:lnTo>
                <a:cubicBezTo>
                  <a:pt x="62988" y="52818"/>
                  <a:pt x="62988" y="52818"/>
                  <a:pt x="62950" y="52894"/>
                </a:cubicBezTo>
                <a:cubicBezTo>
                  <a:pt x="62913" y="52969"/>
                  <a:pt x="62875" y="53045"/>
                  <a:pt x="62837" y="53158"/>
                </a:cubicBezTo>
                <a:lnTo>
                  <a:pt x="62988" y="53272"/>
                </a:lnTo>
                <a:cubicBezTo>
                  <a:pt x="63102" y="53272"/>
                  <a:pt x="63253" y="53234"/>
                  <a:pt x="63366" y="53083"/>
                </a:cubicBezTo>
                <a:lnTo>
                  <a:pt x="63253" y="53045"/>
                </a:lnTo>
                <a:cubicBezTo>
                  <a:pt x="63291" y="52969"/>
                  <a:pt x="63328" y="52818"/>
                  <a:pt x="63328" y="52780"/>
                </a:cubicBezTo>
                <a:cubicBezTo>
                  <a:pt x="63328" y="52667"/>
                  <a:pt x="63291" y="52629"/>
                  <a:pt x="63253" y="52591"/>
                </a:cubicBezTo>
                <a:cubicBezTo>
                  <a:pt x="63177" y="52553"/>
                  <a:pt x="63102" y="52553"/>
                  <a:pt x="63026" y="52553"/>
                </a:cubicBezTo>
                <a:close/>
                <a:moveTo>
                  <a:pt x="26163" y="52926"/>
                </a:moveTo>
                <a:cubicBezTo>
                  <a:pt x="25924" y="52926"/>
                  <a:pt x="25861" y="53086"/>
                  <a:pt x="25861" y="53120"/>
                </a:cubicBezTo>
                <a:lnTo>
                  <a:pt x="25899" y="53234"/>
                </a:lnTo>
                <a:cubicBezTo>
                  <a:pt x="25974" y="53309"/>
                  <a:pt x="26088" y="53309"/>
                  <a:pt x="26201" y="53309"/>
                </a:cubicBezTo>
                <a:cubicBezTo>
                  <a:pt x="26315" y="53272"/>
                  <a:pt x="26390" y="53158"/>
                  <a:pt x="26390" y="53083"/>
                </a:cubicBezTo>
                <a:cubicBezTo>
                  <a:pt x="26390" y="53045"/>
                  <a:pt x="26390" y="53045"/>
                  <a:pt x="26353" y="53007"/>
                </a:cubicBezTo>
                <a:lnTo>
                  <a:pt x="26239" y="52931"/>
                </a:lnTo>
                <a:cubicBezTo>
                  <a:pt x="26212" y="52928"/>
                  <a:pt x="26186" y="52926"/>
                  <a:pt x="26163" y="52926"/>
                </a:cubicBezTo>
                <a:close/>
                <a:moveTo>
                  <a:pt x="70776" y="52931"/>
                </a:moveTo>
                <a:cubicBezTo>
                  <a:pt x="70663" y="52931"/>
                  <a:pt x="70587" y="52931"/>
                  <a:pt x="70550" y="52969"/>
                </a:cubicBezTo>
                <a:cubicBezTo>
                  <a:pt x="70512" y="53007"/>
                  <a:pt x="70436" y="53083"/>
                  <a:pt x="70436" y="53158"/>
                </a:cubicBezTo>
                <a:lnTo>
                  <a:pt x="70436" y="53196"/>
                </a:lnTo>
                <a:lnTo>
                  <a:pt x="70587" y="53309"/>
                </a:lnTo>
                <a:cubicBezTo>
                  <a:pt x="70663" y="53309"/>
                  <a:pt x="70776" y="53309"/>
                  <a:pt x="70814" y="53272"/>
                </a:cubicBezTo>
                <a:cubicBezTo>
                  <a:pt x="70852" y="53234"/>
                  <a:pt x="70890" y="53158"/>
                  <a:pt x="70890" y="53083"/>
                </a:cubicBezTo>
                <a:lnTo>
                  <a:pt x="70890" y="53045"/>
                </a:lnTo>
                <a:lnTo>
                  <a:pt x="70776" y="52931"/>
                </a:lnTo>
                <a:close/>
                <a:moveTo>
                  <a:pt x="2496" y="53120"/>
                </a:moveTo>
                <a:cubicBezTo>
                  <a:pt x="2345" y="53120"/>
                  <a:pt x="2231" y="53196"/>
                  <a:pt x="2231" y="53309"/>
                </a:cubicBezTo>
                <a:lnTo>
                  <a:pt x="2383" y="53309"/>
                </a:lnTo>
                <a:cubicBezTo>
                  <a:pt x="2383" y="53309"/>
                  <a:pt x="2345" y="53347"/>
                  <a:pt x="2383" y="53347"/>
                </a:cubicBezTo>
                <a:cubicBezTo>
                  <a:pt x="2483" y="53347"/>
                  <a:pt x="2500" y="53314"/>
                  <a:pt x="2534" y="53314"/>
                </a:cubicBezTo>
                <a:cubicBezTo>
                  <a:pt x="2551" y="53314"/>
                  <a:pt x="2572" y="53322"/>
                  <a:pt x="2609" y="53347"/>
                </a:cubicBezTo>
                <a:cubicBezTo>
                  <a:pt x="2609" y="53347"/>
                  <a:pt x="2609" y="53309"/>
                  <a:pt x="2609" y="53309"/>
                </a:cubicBezTo>
                <a:lnTo>
                  <a:pt x="2761" y="53309"/>
                </a:lnTo>
                <a:cubicBezTo>
                  <a:pt x="2761" y="53234"/>
                  <a:pt x="2723" y="53196"/>
                  <a:pt x="2647" y="53158"/>
                </a:cubicBezTo>
                <a:cubicBezTo>
                  <a:pt x="2609" y="53120"/>
                  <a:pt x="2534" y="53120"/>
                  <a:pt x="2496" y="53120"/>
                </a:cubicBezTo>
                <a:close/>
                <a:moveTo>
                  <a:pt x="65559" y="52969"/>
                </a:moveTo>
                <a:cubicBezTo>
                  <a:pt x="65446" y="52969"/>
                  <a:pt x="65332" y="52969"/>
                  <a:pt x="65257" y="53045"/>
                </a:cubicBezTo>
                <a:cubicBezTo>
                  <a:pt x="65105" y="53120"/>
                  <a:pt x="65068" y="53309"/>
                  <a:pt x="65181" y="53423"/>
                </a:cubicBezTo>
                <a:lnTo>
                  <a:pt x="65294" y="53461"/>
                </a:lnTo>
                <a:cubicBezTo>
                  <a:pt x="65559" y="53423"/>
                  <a:pt x="65635" y="53234"/>
                  <a:pt x="65672" y="53120"/>
                </a:cubicBezTo>
                <a:lnTo>
                  <a:pt x="65559" y="52969"/>
                </a:lnTo>
                <a:close/>
                <a:moveTo>
                  <a:pt x="87089" y="53035"/>
                </a:moveTo>
                <a:cubicBezTo>
                  <a:pt x="87007" y="53035"/>
                  <a:pt x="86951" y="53097"/>
                  <a:pt x="86920" y="53158"/>
                </a:cubicBezTo>
                <a:lnTo>
                  <a:pt x="87034" y="53309"/>
                </a:lnTo>
                <a:cubicBezTo>
                  <a:pt x="87034" y="53309"/>
                  <a:pt x="87034" y="53347"/>
                  <a:pt x="87034" y="53347"/>
                </a:cubicBezTo>
                <a:cubicBezTo>
                  <a:pt x="87072" y="53385"/>
                  <a:pt x="87147" y="53461"/>
                  <a:pt x="87261" y="53461"/>
                </a:cubicBezTo>
                <a:lnTo>
                  <a:pt x="87412" y="53385"/>
                </a:lnTo>
                <a:lnTo>
                  <a:pt x="87412" y="53347"/>
                </a:lnTo>
                <a:cubicBezTo>
                  <a:pt x="87412" y="53196"/>
                  <a:pt x="87298" y="53045"/>
                  <a:pt x="87147" y="53045"/>
                </a:cubicBezTo>
                <a:cubicBezTo>
                  <a:pt x="87126" y="53038"/>
                  <a:pt x="87107" y="53035"/>
                  <a:pt x="87089" y="53035"/>
                </a:cubicBezTo>
                <a:close/>
                <a:moveTo>
                  <a:pt x="55162" y="52969"/>
                </a:moveTo>
                <a:cubicBezTo>
                  <a:pt x="55124" y="53045"/>
                  <a:pt x="55011" y="53120"/>
                  <a:pt x="54935" y="53158"/>
                </a:cubicBezTo>
                <a:cubicBezTo>
                  <a:pt x="54897" y="53196"/>
                  <a:pt x="54859" y="53234"/>
                  <a:pt x="54822" y="53272"/>
                </a:cubicBezTo>
                <a:lnTo>
                  <a:pt x="54784" y="53423"/>
                </a:lnTo>
                <a:cubicBezTo>
                  <a:pt x="54846" y="53485"/>
                  <a:pt x="54933" y="53546"/>
                  <a:pt x="55045" y="53546"/>
                </a:cubicBezTo>
                <a:cubicBezTo>
                  <a:pt x="55070" y="53546"/>
                  <a:pt x="55096" y="53543"/>
                  <a:pt x="55124" y="53536"/>
                </a:cubicBezTo>
                <a:cubicBezTo>
                  <a:pt x="55313" y="53499"/>
                  <a:pt x="55464" y="53309"/>
                  <a:pt x="55464" y="53158"/>
                </a:cubicBezTo>
                <a:cubicBezTo>
                  <a:pt x="55464" y="53083"/>
                  <a:pt x="55427" y="53007"/>
                  <a:pt x="55389" y="52969"/>
                </a:cubicBezTo>
                <a:close/>
                <a:moveTo>
                  <a:pt x="78867" y="53120"/>
                </a:moveTo>
                <a:cubicBezTo>
                  <a:pt x="78754" y="53158"/>
                  <a:pt x="78451" y="53196"/>
                  <a:pt x="78527" y="53461"/>
                </a:cubicBezTo>
                <a:lnTo>
                  <a:pt x="78640" y="53574"/>
                </a:lnTo>
                <a:cubicBezTo>
                  <a:pt x="78661" y="53578"/>
                  <a:pt x="78680" y="53579"/>
                  <a:pt x="78698" y="53579"/>
                </a:cubicBezTo>
                <a:cubicBezTo>
                  <a:pt x="78881" y="53579"/>
                  <a:pt x="78946" y="53420"/>
                  <a:pt x="78981" y="53385"/>
                </a:cubicBezTo>
                <a:cubicBezTo>
                  <a:pt x="78981" y="53347"/>
                  <a:pt x="79019" y="53347"/>
                  <a:pt x="79019" y="53309"/>
                </a:cubicBezTo>
                <a:lnTo>
                  <a:pt x="78867" y="53120"/>
                </a:lnTo>
                <a:close/>
                <a:moveTo>
                  <a:pt x="53871" y="52770"/>
                </a:moveTo>
                <a:cubicBezTo>
                  <a:pt x="53811" y="52770"/>
                  <a:pt x="53756" y="52825"/>
                  <a:pt x="53725" y="52856"/>
                </a:cubicBezTo>
                <a:cubicBezTo>
                  <a:pt x="53725" y="52856"/>
                  <a:pt x="53725" y="52856"/>
                  <a:pt x="53687" y="52894"/>
                </a:cubicBezTo>
                <a:cubicBezTo>
                  <a:pt x="53725" y="52894"/>
                  <a:pt x="53725" y="52856"/>
                  <a:pt x="53763" y="52856"/>
                </a:cubicBezTo>
                <a:cubicBezTo>
                  <a:pt x="53839" y="52894"/>
                  <a:pt x="53839" y="52894"/>
                  <a:pt x="53839" y="52894"/>
                </a:cubicBezTo>
                <a:lnTo>
                  <a:pt x="53574" y="52931"/>
                </a:lnTo>
                <a:lnTo>
                  <a:pt x="53574" y="53158"/>
                </a:lnTo>
                <a:lnTo>
                  <a:pt x="53687" y="53272"/>
                </a:lnTo>
                <a:lnTo>
                  <a:pt x="53763" y="53272"/>
                </a:lnTo>
                <a:cubicBezTo>
                  <a:pt x="53763" y="53309"/>
                  <a:pt x="53763" y="53347"/>
                  <a:pt x="53763" y="53423"/>
                </a:cubicBezTo>
                <a:lnTo>
                  <a:pt x="53839" y="53499"/>
                </a:lnTo>
                <a:cubicBezTo>
                  <a:pt x="53839" y="53499"/>
                  <a:pt x="53876" y="53536"/>
                  <a:pt x="53876" y="53536"/>
                </a:cubicBezTo>
                <a:lnTo>
                  <a:pt x="53952" y="53612"/>
                </a:lnTo>
                <a:lnTo>
                  <a:pt x="53990" y="53650"/>
                </a:lnTo>
                <a:cubicBezTo>
                  <a:pt x="54103" y="53688"/>
                  <a:pt x="54217" y="53725"/>
                  <a:pt x="54368" y="53725"/>
                </a:cubicBezTo>
                <a:lnTo>
                  <a:pt x="54519" y="53574"/>
                </a:lnTo>
                <a:cubicBezTo>
                  <a:pt x="54557" y="53536"/>
                  <a:pt x="54633" y="53499"/>
                  <a:pt x="54633" y="53385"/>
                </a:cubicBezTo>
                <a:cubicBezTo>
                  <a:pt x="54633" y="53385"/>
                  <a:pt x="54633" y="53347"/>
                  <a:pt x="54633" y="53309"/>
                </a:cubicBezTo>
                <a:cubicBezTo>
                  <a:pt x="54595" y="53196"/>
                  <a:pt x="54519" y="53120"/>
                  <a:pt x="54444" y="53083"/>
                </a:cubicBezTo>
                <a:lnTo>
                  <a:pt x="54406" y="53045"/>
                </a:lnTo>
                <a:cubicBezTo>
                  <a:pt x="54330" y="53007"/>
                  <a:pt x="54292" y="52969"/>
                  <a:pt x="54217" y="52969"/>
                </a:cubicBezTo>
                <a:cubicBezTo>
                  <a:pt x="54179" y="52969"/>
                  <a:pt x="54179" y="52931"/>
                  <a:pt x="54141" y="52931"/>
                </a:cubicBezTo>
                <a:cubicBezTo>
                  <a:pt x="54103" y="52931"/>
                  <a:pt x="54103" y="52931"/>
                  <a:pt x="54066" y="52894"/>
                </a:cubicBezTo>
                <a:cubicBezTo>
                  <a:pt x="54066" y="52856"/>
                  <a:pt x="54028" y="52780"/>
                  <a:pt x="53914" y="52780"/>
                </a:cubicBezTo>
                <a:cubicBezTo>
                  <a:pt x="53900" y="52773"/>
                  <a:pt x="53885" y="52770"/>
                  <a:pt x="53871" y="52770"/>
                </a:cubicBezTo>
                <a:close/>
                <a:moveTo>
                  <a:pt x="72213" y="53083"/>
                </a:moveTo>
                <a:lnTo>
                  <a:pt x="71949" y="53158"/>
                </a:lnTo>
                <a:cubicBezTo>
                  <a:pt x="71949" y="53158"/>
                  <a:pt x="71986" y="53120"/>
                  <a:pt x="71986" y="53120"/>
                </a:cubicBezTo>
                <a:lnTo>
                  <a:pt x="71949" y="53120"/>
                </a:lnTo>
                <a:lnTo>
                  <a:pt x="71759" y="53272"/>
                </a:lnTo>
                <a:cubicBezTo>
                  <a:pt x="71797" y="53309"/>
                  <a:pt x="71797" y="53347"/>
                  <a:pt x="71797" y="53423"/>
                </a:cubicBezTo>
                <a:lnTo>
                  <a:pt x="71797" y="53461"/>
                </a:lnTo>
                <a:cubicBezTo>
                  <a:pt x="71797" y="53574"/>
                  <a:pt x="71797" y="53688"/>
                  <a:pt x="72024" y="53763"/>
                </a:cubicBezTo>
                <a:lnTo>
                  <a:pt x="72213" y="53688"/>
                </a:lnTo>
                <a:lnTo>
                  <a:pt x="72251" y="53650"/>
                </a:lnTo>
                <a:cubicBezTo>
                  <a:pt x="72289" y="53574"/>
                  <a:pt x="72327" y="53461"/>
                  <a:pt x="72327" y="53347"/>
                </a:cubicBezTo>
                <a:cubicBezTo>
                  <a:pt x="72327" y="53234"/>
                  <a:pt x="72289" y="53158"/>
                  <a:pt x="72213" y="53083"/>
                </a:cubicBezTo>
                <a:close/>
                <a:moveTo>
                  <a:pt x="50586" y="53811"/>
                </a:moveTo>
                <a:lnTo>
                  <a:pt x="50580" y="53816"/>
                </a:lnTo>
                <a:lnTo>
                  <a:pt x="50580" y="53816"/>
                </a:lnTo>
                <a:lnTo>
                  <a:pt x="50572" y="53832"/>
                </a:lnTo>
                <a:lnTo>
                  <a:pt x="50572" y="53832"/>
                </a:lnTo>
                <a:cubicBezTo>
                  <a:pt x="50578" y="53828"/>
                  <a:pt x="50584" y="53822"/>
                  <a:pt x="50586" y="53811"/>
                </a:cubicBezTo>
                <a:close/>
                <a:moveTo>
                  <a:pt x="47832" y="53341"/>
                </a:moveTo>
                <a:cubicBezTo>
                  <a:pt x="47756" y="53341"/>
                  <a:pt x="47684" y="53355"/>
                  <a:pt x="47638" y="53423"/>
                </a:cubicBezTo>
                <a:cubicBezTo>
                  <a:pt x="47600" y="53423"/>
                  <a:pt x="47525" y="53499"/>
                  <a:pt x="47563" y="53612"/>
                </a:cubicBezTo>
                <a:cubicBezTo>
                  <a:pt x="47563" y="53725"/>
                  <a:pt x="47676" y="53801"/>
                  <a:pt x="47827" y="53839"/>
                </a:cubicBezTo>
                <a:cubicBezTo>
                  <a:pt x="48016" y="53839"/>
                  <a:pt x="48130" y="53801"/>
                  <a:pt x="48168" y="53688"/>
                </a:cubicBezTo>
                <a:lnTo>
                  <a:pt x="48130" y="53650"/>
                </a:lnTo>
                <a:cubicBezTo>
                  <a:pt x="48168" y="53612"/>
                  <a:pt x="48205" y="53574"/>
                  <a:pt x="48205" y="53499"/>
                </a:cubicBezTo>
                <a:cubicBezTo>
                  <a:pt x="48205" y="53461"/>
                  <a:pt x="48205" y="53423"/>
                  <a:pt x="48168" y="53385"/>
                </a:cubicBezTo>
                <a:lnTo>
                  <a:pt x="48054" y="53347"/>
                </a:lnTo>
                <a:lnTo>
                  <a:pt x="47979" y="53347"/>
                </a:lnTo>
                <a:cubicBezTo>
                  <a:pt x="47933" y="53347"/>
                  <a:pt x="47882" y="53341"/>
                  <a:pt x="47832" y="53341"/>
                </a:cubicBezTo>
                <a:close/>
                <a:moveTo>
                  <a:pt x="50549" y="53470"/>
                </a:moveTo>
                <a:cubicBezTo>
                  <a:pt x="50512" y="53470"/>
                  <a:pt x="50474" y="53480"/>
                  <a:pt x="50436" y="53499"/>
                </a:cubicBezTo>
                <a:cubicBezTo>
                  <a:pt x="50285" y="53574"/>
                  <a:pt x="50285" y="53763"/>
                  <a:pt x="50398" y="53839"/>
                </a:cubicBezTo>
                <a:cubicBezTo>
                  <a:pt x="50436" y="53877"/>
                  <a:pt x="50474" y="53877"/>
                  <a:pt x="50549" y="53877"/>
                </a:cubicBezTo>
                <a:lnTo>
                  <a:pt x="50572" y="53832"/>
                </a:lnTo>
                <a:lnTo>
                  <a:pt x="50572" y="53832"/>
                </a:lnTo>
                <a:cubicBezTo>
                  <a:pt x="50561" y="53839"/>
                  <a:pt x="50549" y="53839"/>
                  <a:pt x="50549" y="53839"/>
                </a:cubicBezTo>
                <a:lnTo>
                  <a:pt x="50580" y="53816"/>
                </a:lnTo>
                <a:lnTo>
                  <a:pt x="50580" y="53816"/>
                </a:lnTo>
                <a:lnTo>
                  <a:pt x="50587" y="53801"/>
                </a:lnTo>
                <a:lnTo>
                  <a:pt x="50587" y="53801"/>
                </a:lnTo>
                <a:cubicBezTo>
                  <a:pt x="50587" y="53805"/>
                  <a:pt x="50587" y="53808"/>
                  <a:pt x="50586" y="53811"/>
                </a:cubicBezTo>
                <a:lnTo>
                  <a:pt x="50586" y="53811"/>
                </a:lnTo>
                <a:lnTo>
                  <a:pt x="50701" y="53725"/>
                </a:lnTo>
                <a:lnTo>
                  <a:pt x="50701" y="53612"/>
                </a:lnTo>
                <a:lnTo>
                  <a:pt x="50663" y="53499"/>
                </a:lnTo>
                <a:cubicBezTo>
                  <a:pt x="50625" y="53480"/>
                  <a:pt x="50587" y="53470"/>
                  <a:pt x="50549" y="53470"/>
                </a:cubicBezTo>
                <a:close/>
                <a:moveTo>
                  <a:pt x="62469" y="53625"/>
                </a:moveTo>
                <a:cubicBezTo>
                  <a:pt x="62422" y="53625"/>
                  <a:pt x="62369" y="53632"/>
                  <a:pt x="62308" y="53650"/>
                </a:cubicBezTo>
                <a:lnTo>
                  <a:pt x="62232" y="53839"/>
                </a:lnTo>
                <a:cubicBezTo>
                  <a:pt x="62270" y="53877"/>
                  <a:pt x="62232" y="53914"/>
                  <a:pt x="62232" y="53990"/>
                </a:cubicBezTo>
                <a:cubicBezTo>
                  <a:pt x="62194" y="54103"/>
                  <a:pt x="62194" y="54255"/>
                  <a:pt x="62270" y="54368"/>
                </a:cubicBezTo>
                <a:lnTo>
                  <a:pt x="62383" y="54406"/>
                </a:lnTo>
                <a:lnTo>
                  <a:pt x="62572" y="54406"/>
                </a:lnTo>
                <a:lnTo>
                  <a:pt x="62723" y="54255"/>
                </a:lnTo>
                <a:cubicBezTo>
                  <a:pt x="62723" y="54179"/>
                  <a:pt x="62761" y="54141"/>
                  <a:pt x="62837" y="54066"/>
                </a:cubicBezTo>
                <a:cubicBezTo>
                  <a:pt x="62875" y="54066"/>
                  <a:pt x="62875" y="54028"/>
                  <a:pt x="62913" y="53990"/>
                </a:cubicBezTo>
                <a:lnTo>
                  <a:pt x="62837" y="53801"/>
                </a:lnTo>
                <a:cubicBezTo>
                  <a:pt x="62799" y="53801"/>
                  <a:pt x="62799" y="53801"/>
                  <a:pt x="62761" y="53763"/>
                </a:cubicBezTo>
                <a:cubicBezTo>
                  <a:pt x="62703" y="53705"/>
                  <a:pt x="62623" y="53625"/>
                  <a:pt x="62469" y="53625"/>
                </a:cubicBezTo>
                <a:close/>
                <a:moveTo>
                  <a:pt x="77506" y="54406"/>
                </a:moveTo>
                <a:cubicBezTo>
                  <a:pt x="77506" y="54415"/>
                  <a:pt x="77508" y="54421"/>
                  <a:pt x="77511" y="54427"/>
                </a:cubicBezTo>
                <a:lnTo>
                  <a:pt x="77511" y="54427"/>
                </a:lnTo>
                <a:lnTo>
                  <a:pt x="77506" y="54406"/>
                </a:lnTo>
                <a:close/>
                <a:moveTo>
                  <a:pt x="40984" y="54141"/>
                </a:moveTo>
                <a:cubicBezTo>
                  <a:pt x="40984" y="54141"/>
                  <a:pt x="40984" y="54179"/>
                  <a:pt x="41022" y="54179"/>
                </a:cubicBezTo>
                <a:lnTo>
                  <a:pt x="40833" y="54179"/>
                </a:lnTo>
                <a:cubicBezTo>
                  <a:pt x="40833" y="54368"/>
                  <a:pt x="40984" y="54444"/>
                  <a:pt x="41098" y="54444"/>
                </a:cubicBezTo>
                <a:cubicBezTo>
                  <a:pt x="41173" y="54444"/>
                  <a:pt x="41249" y="54406"/>
                  <a:pt x="41287" y="54368"/>
                </a:cubicBezTo>
                <a:cubicBezTo>
                  <a:pt x="41362" y="54330"/>
                  <a:pt x="41362" y="54255"/>
                  <a:pt x="41362" y="54179"/>
                </a:cubicBezTo>
                <a:lnTo>
                  <a:pt x="41211" y="54179"/>
                </a:lnTo>
                <a:cubicBezTo>
                  <a:pt x="41249" y="54179"/>
                  <a:pt x="41249" y="54141"/>
                  <a:pt x="41249" y="54141"/>
                </a:cubicBezTo>
                <a:close/>
                <a:moveTo>
                  <a:pt x="77771" y="53725"/>
                </a:moveTo>
                <a:cubicBezTo>
                  <a:pt x="77582" y="53725"/>
                  <a:pt x="77468" y="53763"/>
                  <a:pt x="77393" y="53839"/>
                </a:cubicBezTo>
                <a:lnTo>
                  <a:pt x="77468" y="53990"/>
                </a:lnTo>
                <a:cubicBezTo>
                  <a:pt x="77431" y="54066"/>
                  <a:pt x="77393" y="54141"/>
                  <a:pt x="77393" y="54179"/>
                </a:cubicBezTo>
                <a:lnTo>
                  <a:pt x="77393" y="54217"/>
                </a:lnTo>
                <a:cubicBezTo>
                  <a:pt x="77393" y="54255"/>
                  <a:pt x="77393" y="54255"/>
                  <a:pt x="77393" y="54292"/>
                </a:cubicBezTo>
                <a:lnTo>
                  <a:pt x="77468" y="54368"/>
                </a:lnTo>
                <a:lnTo>
                  <a:pt x="77544" y="54444"/>
                </a:lnTo>
                <a:cubicBezTo>
                  <a:pt x="77544" y="54444"/>
                  <a:pt x="77522" y="54444"/>
                  <a:pt x="77511" y="54427"/>
                </a:cubicBezTo>
                <a:lnTo>
                  <a:pt x="77511" y="54427"/>
                </a:lnTo>
                <a:lnTo>
                  <a:pt x="77544" y="54557"/>
                </a:lnTo>
                <a:cubicBezTo>
                  <a:pt x="77603" y="54566"/>
                  <a:pt x="77656" y="54570"/>
                  <a:pt x="77706" y="54570"/>
                </a:cubicBezTo>
                <a:cubicBezTo>
                  <a:pt x="78071" y="54570"/>
                  <a:pt x="78200" y="54341"/>
                  <a:pt x="78300" y="54141"/>
                </a:cubicBezTo>
                <a:lnTo>
                  <a:pt x="78300" y="54103"/>
                </a:lnTo>
                <a:lnTo>
                  <a:pt x="78300" y="54028"/>
                </a:lnTo>
                <a:cubicBezTo>
                  <a:pt x="78225" y="53877"/>
                  <a:pt x="77960" y="53725"/>
                  <a:pt x="77771" y="53725"/>
                </a:cubicBezTo>
                <a:close/>
                <a:moveTo>
                  <a:pt x="43782" y="53839"/>
                </a:moveTo>
                <a:lnTo>
                  <a:pt x="43744" y="53877"/>
                </a:lnTo>
                <a:cubicBezTo>
                  <a:pt x="43555" y="53914"/>
                  <a:pt x="43479" y="54028"/>
                  <a:pt x="43404" y="54141"/>
                </a:cubicBezTo>
                <a:cubicBezTo>
                  <a:pt x="43404" y="54217"/>
                  <a:pt x="43366" y="54255"/>
                  <a:pt x="43328" y="54292"/>
                </a:cubicBezTo>
                <a:lnTo>
                  <a:pt x="43366" y="54482"/>
                </a:lnTo>
                <a:cubicBezTo>
                  <a:pt x="43404" y="54519"/>
                  <a:pt x="43404" y="54519"/>
                  <a:pt x="43442" y="54519"/>
                </a:cubicBezTo>
                <a:cubicBezTo>
                  <a:pt x="43503" y="54550"/>
                  <a:pt x="43589" y="54605"/>
                  <a:pt x="43699" y="54605"/>
                </a:cubicBezTo>
                <a:cubicBezTo>
                  <a:pt x="43725" y="54605"/>
                  <a:pt x="43753" y="54602"/>
                  <a:pt x="43782" y="54595"/>
                </a:cubicBezTo>
                <a:lnTo>
                  <a:pt x="43895" y="54444"/>
                </a:lnTo>
                <a:lnTo>
                  <a:pt x="43933" y="54444"/>
                </a:lnTo>
                <a:cubicBezTo>
                  <a:pt x="44009" y="54406"/>
                  <a:pt x="44084" y="54330"/>
                  <a:pt x="44084" y="54217"/>
                </a:cubicBezTo>
                <a:cubicBezTo>
                  <a:pt x="44084" y="54179"/>
                  <a:pt x="44084" y="54179"/>
                  <a:pt x="44084" y="54179"/>
                </a:cubicBezTo>
                <a:lnTo>
                  <a:pt x="43933" y="54066"/>
                </a:lnTo>
                <a:lnTo>
                  <a:pt x="43895" y="54066"/>
                </a:lnTo>
                <a:lnTo>
                  <a:pt x="43933" y="53990"/>
                </a:lnTo>
                <a:cubicBezTo>
                  <a:pt x="43933" y="53952"/>
                  <a:pt x="43895" y="53877"/>
                  <a:pt x="43782" y="53839"/>
                </a:cubicBezTo>
                <a:close/>
                <a:moveTo>
                  <a:pt x="52570" y="54479"/>
                </a:moveTo>
                <a:cubicBezTo>
                  <a:pt x="52421" y="54479"/>
                  <a:pt x="52251" y="54500"/>
                  <a:pt x="52251" y="54671"/>
                </a:cubicBezTo>
                <a:lnTo>
                  <a:pt x="52364" y="54822"/>
                </a:lnTo>
                <a:lnTo>
                  <a:pt x="52402" y="54822"/>
                </a:lnTo>
                <a:cubicBezTo>
                  <a:pt x="52459" y="54841"/>
                  <a:pt x="52515" y="54850"/>
                  <a:pt x="52572" y="54850"/>
                </a:cubicBezTo>
                <a:cubicBezTo>
                  <a:pt x="52629" y="54850"/>
                  <a:pt x="52686" y="54841"/>
                  <a:pt x="52742" y="54822"/>
                </a:cubicBezTo>
                <a:cubicBezTo>
                  <a:pt x="52780" y="54784"/>
                  <a:pt x="52818" y="54708"/>
                  <a:pt x="52818" y="54595"/>
                </a:cubicBezTo>
                <a:lnTo>
                  <a:pt x="52704" y="54482"/>
                </a:lnTo>
                <a:cubicBezTo>
                  <a:pt x="52667" y="54482"/>
                  <a:pt x="52619" y="54479"/>
                  <a:pt x="52570" y="54479"/>
                </a:cubicBezTo>
                <a:close/>
                <a:moveTo>
                  <a:pt x="44160" y="54482"/>
                </a:moveTo>
                <a:lnTo>
                  <a:pt x="43933" y="54595"/>
                </a:lnTo>
                <a:cubicBezTo>
                  <a:pt x="43895" y="54860"/>
                  <a:pt x="44122" y="54897"/>
                  <a:pt x="44160" y="54897"/>
                </a:cubicBezTo>
                <a:lnTo>
                  <a:pt x="44236" y="54860"/>
                </a:lnTo>
                <a:lnTo>
                  <a:pt x="44387" y="54746"/>
                </a:lnTo>
                <a:lnTo>
                  <a:pt x="44387" y="54633"/>
                </a:lnTo>
                <a:lnTo>
                  <a:pt x="44236" y="54519"/>
                </a:lnTo>
                <a:cubicBezTo>
                  <a:pt x="44198" y="54519"/>
                  <a:pt x="44198" y="54519"/>
                  <a:pt x="44160" y="54482"/>
                </a:cubicBezTo>
                <a:close/>
                <a:moveTo>
                  <a:pt x="27825" y="54579"/>
                </a:moveTo>
                <a:cubicBezTo>
                  <a:pt x="27745" y="54579"/>
                  <a:pt x="27691" y="54606"/>
                  <a:pt x="27638" y="54633"/>
                </a:cubicBezTo>
                <a:cubicBezTo>
                  <a:pt x="27600" y="54671"/>
                  <a:pt x="27525" y="54708"/>
                  <a:pt x="27525" y="54822"/>
                </a:cubicBezTo>
                <a:lnTo>
                  <a:pt x="27562" y="54860"/>
                </a:lnTo>
                <a:lnTo>
                  <a:pt x="27676" y="54973"/>
                </a:lnTo>
                <a:cubicBezTo>
                  <a:pt x="27903" y="54973"/>
                  <a:pt x="27978" y="54860"/>
                  <a:pt x="28016" y="54784"/>
                </a:cubicBezTo>
                <a:lnTo>
                  <a:pt x="28054" y="54746"/>
                </a:lnTo>
                <a:lnTo>
                  <a:pt x="27940" y="54595"/>
                </a:lnTo>
                <a:cubicBezTo>
                  <a:pt x="27896" y="54584"/>
                  <a:pt x="27858" y="54579"/>
                  <a:pt x="27825" y="54579"/>
                </a:cubicBezTo>
                <a:close/>
                <a:moveTo>
                  <a:pt x="13453" y="54513"/>
                </a:moveTo>
                <a:cubicBezTo>
                  <a:pt x="13405" y="54513"/>
                  <a:pt x="13357" y="54525"/>
                  <a:pt x="13309" y="54557"/>
                </a:cubicBezTo>
                <a:cubicBezTo>
                  <a:pt x="13233" y="54595"/>
                  <a:pt x="13195" y="54671"/>
                  <a:pt x="13195" y="54746"/>
                </a:cubicBezTo>
                <a:lnTo>
                  <a:pt x="13347" y="54860"/>
                </a:lnTo>
                <a:cubicBezTo>
                  <a:pt x="13385" y="54860"/>
                  <a:pt x="13385" y="54897"/>
                  <a:pt x="13422" y="54897"/>
                </a:cubicBezTo>
                <a:cubicBezTo>
                  <a:pt x="13484" y="54959"/>
                  <a:pt x="13571" y="55021"/>
                  <a:pt x="13683" y="55021"/>
                </a:cubicBezTo>
                <a:cubicBezTo>
                  <a:pt x="13708" y="55021"/>
                  <a:pt x="13735" y="55018"/>
                  <a:pt x="13763" y="55011"/>
                </a:cubicBezTo>
                <a:lnTo>
                  <a:pt x="13914" y="54860"/>
                </a:lnTo>
                <a:cubicBezTo>
                  <a:pt x="13914" y="54822"/>
                  <a:pt x="13914" y="54784"/>
                  <a:pt x="13914" y="54784"/>
                </a:cubicBezTo>
                <a:lnTo>
                  <a:pt x="13800" y="54595"/>
                </a:lnTo>
                <a:cubicBezTo>
                  <a:pt x="13763" y="54595"/>
                  <a:pt x="13687" y="54557"/>
                  <a:pt x="13649" y="54557"/>
                </a:cubicBezTo>
                <a:cubicBezTo>
                  <a:pt x="13584" y="54535"/>
                  <a:pt x="13518" y="54513"/>
                  <a:pt x="13453" y="54513"/>
                </a:cubicBezTo>
                <a:close/>
                <a:moveTo>
                  <a:pt x="62534" y="54671"/>
                </a:moveTo>
                <a:lnTo>
                  <a:pt x="62383" y="54822"/>
                </a:lnTo>
                <a:cubicBezTo>
                  <a:pt x="62345" y="54860"/>
                  <a:pt x="62270" y="54897"/>
                  <a:pt x="62270" y="55011"/>
                </a:cubicBezTo>
                <a:lnTo>
                  <a:pt x="62345" y="55124"/>
                </a:lnTo>
                <a:cubicBezTo>
                  <a:pt x="62421" y="55124"/>
                  <a:pt x="62497" y="55124"/>
                  <a:pt x="62572" y="55086"/>
                </a:cubicBezTo>
                <a:cubicBezTo>
                  <a:pt x="62648" y="55049"/>
                  <a:pt x="62723" y="54973"/>
                  <a:pt x="62723" y="54860"/>
                </a:cubicBezTo>
                <a:cubicBezTo>
                  <a:pt x="62723" y="54784"/>
                  <a:pt x="62648" y="54708"/>
                  <a:pt x="62534" y="54671"/>
                </a:cubicBezTo>
                <a:close/>
                <a:moveTo>
                  <a:pt x="17797" y="54646"/>
                </a:moveTo>
                <a:cubicBezTo>
                  <a:pt x="17731" y="54646"/>
                  <a:pt x="17659" y="54655"/>
                  <a:pt x="17581" y="54671"/>
                </a:cubicBezTo>
                <a:lnTo>
                  <a:pt x="17468" y="54784"/>
                </a:lnTo>
                <a:cubicBezTo>
                  <a:pt x="17468" y="54973"/>
                  <a:pt x="17543" y="55086"/>
                  <a:pt x="17732" y="55124"/>
                </a:cubicBezTo>
                <a:cubicBezTo>
                  <a:pt x="17770" y="55134"/>
                  <a:pt x="17810" y="55138"/>
                  <a:pt x="17851" y="55138"/>
                </a:cubicBezTo>
                <a:cubicBezTo>
                  <a:pt x="17971" y="55138"/>
                  <a:pt x="18092" y="55096"/>
                  <a:pt x="18148" y="55011"/>
                </a:cubicBezTo>
                <a:lnTo>
                  <a:pt x="18186" y="54935"/>
                </a:lnTo>
                <a:cubicBezTo>
                  <a:pt x="18148" y="54822"/>
                  <a:pt x="18110" y="54746"/>
                  <a:pt x="18035" y="54708"/>
                </a:cubicBezTo>
                <a:cubicBezTo>
                  <a:pt x="17968" y="54664"/>
                  <a:pt x="17889" y="54646"/>
                  <a:pt x="17797" y="54646"/>
                </a:cubicBezTo>
                <a:close/>
                <a:moveTo>
                  <a:pt x="63631" y="54671"/>
                </a:moveTo>
                <a:cubicBezTo>
                  <a:pt x="63593" y="54671"/>
                  <a:pt x="63517" y="54671"/>
                  <a:pt x="63442" y="54784"/>
                </a:cubicBezTo>
                <a:lnTo>
                  <a:pt x="63480" y="54973"/>
                </a:lnTo>
                <a:cubicBezTo>
                  <a:pt x="63480" y="54973"/>
                  <a:pt x="63517" y="54973"/>
                  <a:pt x="63517" y="55011"/>
                </a:cubicBezTo>
                <a:cubicBezTo>
                  <a:pt x="63593" y="55086"/>
                  <a:pt x="63669" y="55162"/>
                  <a:pt x="63820" y="55162"/>
                </a:cubicBezTo>
                <a:lnTo>
                  <a:pt x="63971" y="55011"/>
                </a:lnTo>
                <a:lnTo>
                  <a:pt x="63933" y="54973"/>
                </a:lnTo>
                <a:cubicBezTo>
                  <a:pt x="63896" y="54860"/>
                  <a:pt x="63782" y="54708"/>
                  <a:pt x="63631" y="54671"/>
                </a:cubicBezTo>
                <a:close/>
                <a:moveTo>
                  <a:pt x="1324" y="54746"/>
                </a:moveTo>
                <a:lnTo>
                  <a:pt x="1135" y="54860"/>
                </a:lnTo>
                <a:cubicBezTo>
                  <a:pt x="1135" y="54860"/>
                  <a:pt x="1097" y="54897"/>
                  <a:pt x="1097" y="54973"/>
                </a:cubicBezTo>
                <a:lnTo>
                  <a:pt x="1097" y="55011"/>
                </a:lnTo>
                <a:lnTo>
                  <a:pt x="1210" y="55124"/>
                </a:lnTo>
                <a:lnTo>
                  <a:pt x="1324" y="55124"/>
                </a:lnTo>
                <a:cubicBezTo>
                  <a:pt x="1351" y="55151"/>
                  <a:pt x="1415" y="55178"/>
                  <a:pt x="1504" y="55178"/>
                </a:cubicBezTo>
                <a:cubicBezTo>
                  <a:pt x="1541" y="55178"/>
                  <a:pt x="1582" y="55173"/>
                  <a:pt x="1626" y="55162"/>
                </a:cubicBezTo>
                <a:lnTo>
                  <a:pt x="1740" y="55049"/>
                </a:lnTo>
                <a:cubicBezTo>
                  <a:pt x="1740" y="54822"/>
                  <a:pt x="1475" y="54784"/>
                  <a:pt x="1362" y="54746"/>
                </a:cubicBezTo>
                <a:close/>
                <a:moveTo>
                  <a:pt x="31154" y="55219"/>
                </a:moveTo>
                <a:cubicBezTo>
                  <a:pt x="31156" y="55238"/>
                  <a:pt x="31162" y="55238"/>
                  <a:pt x="31192" y="55238"/>
                </a:cubicBezTo>
                <a:lnTo>
                  <a:pt x="31154" y="55219"/>
                </a:lnTo>
                <a:close/>
                <a:moveTo>
                  <a:pt x="89038" y="54822"/>
                </a:moveTo>
                <a:cubicBezTo>
                  <a:pt x="88886" y="54822"/>
                  <a:pt x="88735" y="54822"/>
                  <a:pt x="88660" y="54973"/>
                </a:cubicBezTo>
                <a:lnTo>
                  <a:pt x="88773" y="55124"/>
                </a:lnTo>
                <a:cubicBezTo>
                  <a:pt x="88735" y="55124"/>
                  <a:pt x="88697" y="55086"/>
                  <a:pt x="88697" y="55086"/>
                </a:cubicBezTo>
                <a:cubicBezTo>
                  <a:pt x="88697" y="55124"/>
                  <a:pt x="88697" y="55124"/>
                  <a:pt x="88697" y="55162"/>
                </a:cubicBezTo>
                <a:lnTo>
                  <a:pt x="88811" y="55275"/>
                </a:lnTo>
                <a:cubicBezTo>
                  <a:pt x="88855" y="55287"/>
                  <a:pt x="88893" y="55291"/>
                  <a:pt x="88925" y="55291"/>
                </a:cubicBezTo>
                <a:cubicBezTo>
                  <a:pt x="89003" y="55291"/>
                  <a:pt x="89049" y="55264"/>
                  <a:pt x="89075" y="55238"/>
                </a:cubicBezTo>
                <a:lnTo>
                  <a:pt x="89264" y="55162"/>
                </a:lnTo>
                <a:cubicBezTo>
                  <a:pt x="89302" y="55124"/>
                  <a:pt x="89302" y="55086"/>
                  <a:pt x="89302" y="55049"/>
                </a:cubicBezTo>
                <a:cubicBezTo>
                  <a:pt x="89302" y="54935"/>
                  <a:pt x="89189" y="54860"/>
                  <a:pt x="89038" y="54822"/>
                </a:cubicBezTo>
                <a:close/>
                <a:moveTo>
                  <a:pt x="31305" y="54973"/>
                </a:moveTo>
                <a:cubicBezTo>
                  <a:pt x="31268" y="54973"/>
                  <a:pt x="31230" y="54973"/>
                  <a:pt x="31192" y="55011"/>
                </a:cubicBezTo>
                <a:cubicBezTo>
                  <a:pt x="31116" y="55049"/>
                  <a:pt x="31078" y="55086"/>
                  <a:pt x="31078" y="55162"/>
                </a:cubicBezTo>
                <a:lnTo>
                  <a:pt x="31116" y="55200"/>
                </a:lnTo>
                <a:lnTo>
                  <a:pt x="31154" y="55219"/>
                </a:lnTo>
                <a:lnTo>
                  <a:pt x="31154" y="55219"/>
                </a:lnTo>
                <a:cubicBezTo>
                  <a:pt x="31154" y="55214"/>
                  <a:pt x="31154" y="55208"/>
                  <a:pt x="31154" y="55200"/>
                </a:cubicBezTo>
                <a:lnTo>
                  <a:pt x="31154" y="55200"/>
                </a:lnTo>
                <a:lnTo>
                  <a:pt x="31305" y="55313"/>
                </a:lnTo>
                <a:lnTo>
                  <a:pt x="31419" y="55313"/>
                </a:lnTo>
                <a:lnTo>
                  <a:pt x="31532" y="55275"/>
                </a:lnTo>
                <a:cubicBezTo>
                  <a:pt x="31570" y="55238"/>
                  <a:pt x="31570" y="55200"/>
                  <a:pt x="31570" y="55162"/>
                </a:cubicBezTo>
                <a:cubicBezTo>
                  <a:pt x="31570" y="55049"/>
                  <a:pt x="31457" y="54973"/>
                  <a:pt x="31305" y="54973"/>
                </a:cubicBezTo>
                <a:close/>
                <a:moveTo>
                  <a:pt x="39774" y="55086"/>
                </a:moveTo>
                <a:cubicBezTo>
                  <a:pt x="39623" y="55086"/>
                  <a:pt x="39510" y="55162"/>
                  <a:pt x="39510" y="55275"/>
                </a:cubicBezTo>
                <a:lnTo>
                  <a:pt x="39661" y="55275"/>
                </a:lnTo>
                <a:cubicBezTo>
                  <a:pt x="39661" y="55275"/>
                  <a:pt x="39661" y="55313"/>
                  <a:pt x="39661" y="55313"/>
                </a:cubicBezTo>
                <a:lnTo>
                  <a:pt x="39850" y="55313"/>
                </a:lnTo>
                <a:cubicBezTo>
                  <a:pt x="39850" y="55313"/>
                  <a:pt x="39850" y="55275"/>
                  <a:pt x="39850" y="55275"/>
                </a:cubicBezTo>
                <a:lnTo>
                  <a:pt x="40001" y="55275"/>
                </a:lnTo>
                <a:cubicBezTo>
                  <a:pt x="40001" y="55200"/>
                  <a:pt x="39963" y="55162"/>
                  <a:pt x="39925" y="55124"/>
                </a:cubicBezTo>
                <a:cubicBezTo>
                  <a:pt x="39850" y="55086"/>
                  <a:pt x="39812" y="55086"/>
                  <a:pt x="39774" y="55086"/>
                </a:cubicBezTo>
                <a:close/>
                <a:moveTo>
                  <a:pt x="84614" y="54822"/>
                </a:moveTo>
                <a:lnTo>
                  <a:pt x="84425" y="54973"/>
                </a:lnTo>
                <a:cubicBezTo>
                  <a:pt x="84425" y="55011"/>
                  <a:pt x="84425" y="55049"/>
                  <a:pt x="84425" y="55049"/>
                </a:cubicBezTo>
                <a:cubicBezTo>
                  <a:pt x="84387" y="55086"/>
                  <a:pt x="84387" y="55124"/>
                  <a:pt x="84387" y="55162"/>
                </a:cubicBezTo>
                <a:cubicBezTo>
                  <a:pt x="84387" y="55275"/>
                  <a:pt x="84538" y="55313"/>
                  <a:pt x="84576" y="55313"/>
                </a:cubicBezTo>
                <a:lnTo>
                  <a:pt x="84765" y="55162"/>
                </a:lnTo>
                <a:cubicBezTo>
                  <a:pt x="84765" y="55162"/>
                  <a:pt x="84765" y="55124"/>
                  <a:pt x="84765" y="55086"/>
                </a:cubicBezTo>
                <a:cubicBezTo>
                  <a:pt x="84803" y="55086"/>
                  <a:pt x="84803" y="55049"/>
                  <a:pt x="84803" y="55011"/>
                </a:cubicBezTo>
                <a:cubicBezTo>
                  <a:pt x="84803" y="54897"/>
                  <a:pt x="84652" y="54860"/>
                  <a:pt x="84614" y="54822"/>
                </a:cubicBezTo>
                <a:close/>
                <a:moveTo>
                  <a:pt x="61665" y="54784"/>
                </a:moveTo>
                <a:cubicBezTo>
                  <a:pt x="61551" y="54784"/>
                  <a:pt x="61325" y="54822"/>
                  <a:pt x="61249" y="55011"/>
                </a:cubicBezTo>
                <a:lnTo>
                  <a:pt x="61400" y="55162"/>
                </a:lnTo>
                <a:cubicBezTo>
                  <a:pt x="61400" y="55162"/>
                  <a:pt x="61438" y="55200"/>
                  <a:pt x="61438" y="55238"/>
                </a:cubicBezTo>
                <a:cubicBezTo>
                  <a:pt x="61476" y="55313"/>
                  <a:pt x="61551" y="55389"/>
                  <a:pt x="61665" y="55389"/>
                </a:cubicBezTo>
                <a:cubicBezTo>
                  <a:pt x="61778" y="55389"/>
                  <a:pt x="61854" y="55313"/>
                  <a:pt x="61892" y="55275"/>
                </a:cubicBezTo>
                <a:lnTo>
                  <a:pt x="61816" y="55086"/>
                </a:lnTo>
                <a:cubicBezTo>
                  <a:pt x="61854" y="55086"/>
                  <a:pt x="61892" y="55124"/>
                  <a:pt x="61892" y="55200"/>
                </a:cubicBezTo>
                <a:cubicBezTo>
                  <a:pt x="61892" y="55200"/>
                  <a:pt x="61892" y="55200"/>
                  <a:pt x="61892" y="55162"/>
                </a:cubicBezTo>
                <a:lnTo>
                  <a:pt x="61854" y="55011"/>
                </a:lnTo>
                <a:lnTo>
                  <a:pt x="61778" y="54973"/>
                </a:lnTo>
                <a:cubicBezTo>
                  <a:pt x="61778" y="54973"/>
                  <a:pt x="61778" y="54973"/>
                  <a:pt x="61778" y="54935"/>
                </a:cubicBezTo>
                <a:lnTo>
                  <a:pt x="61665" y="54784"/>
                </a:lnTo>
                <a:close/>
                <a:moveTo>
                  <a:pt x="9453" y="55049"/>
                </a:moveTo>
                <a:cubicBezTo>
                  <a:pt x="9377" y="55049"/>
                  <a:pt x="9150" y="55086"/>
                  <a:pt x="9150" y="55275"/>
                </a:cubicBezTo>
                <a:lnTo>
                  <a:pt x="9188" y="55389"/>
                </a:lnTo>
                <a:cubicBezTo>
                  <a:pt x="9256" y="55457"/>
                  <a:pt x="9324" y="55471"/>
                  <a:pt x="9384" y="55471"/>
                </a:cubicBezTo>
                <a:cubicBezTo>
                  <a:pt x="9424" y="55471"/>
                  <a:pt x="9460" y="55465"/>
                  <a:pt x="9490" y="55465"/>
                </a:cubicBezTo>
                <a:lnTo>
                  <a:pt x="9755" y="55389"/>
                </a:lnTo>
                <a:lnTo>
                  <a:pt x="9755" y="55351"/>
                </a:lnTo>
                <a:cubicBezTo>
                  <a:pt x="9755" y="55238"/>
                  <a:pt x="9717" y="55162"/>
                  <a:pt x="9642" y="55086"/>
                </a:cubicBezTo>
                <a:lnTo>
                  <a:pt x="9528" y="55049"/>
                </a:lnTo>
                <a:close/>
                <a:moveTo>
                  <a:pt x="18253" y="55071"/>
                </a:moveTo>
                <a:cubicBezTo>
                  <a:pt x="18230" y="55071"/>
                  <a:pt x="18208" y="55075"/>
                  <a:pt x="18186" y="55086"/>
                </a:cubicBezTo>
                <a:cubicBezTo>
                  <a:pt x="18073" y="55162"/>
                  <a:pt x="18035" y="55351"/>
                  <a:pt x="18148" y="55465"/>
                </a:cubicBezTo>
                <a:cubicBezTo>
                  <a:pt x="18173" y="55465"/>
                  <a:pt x="18215" y="55481"/>
                  <a:pt x="18252" y="55481"/>
                </a:cubicBezTo>
                <a:cubicBezTo>
                  <a:pt x="18270" y="55481"/>
                  <a:pt x="18287" y="55477"/>
                  <a:pt x="18300" y="55465"/>
                </a:cubicBezTo>
                <a:lnTo>
                  <a:pt x="18375" y="55427"/>
                </a:lnTo>
                <a:lnTo>
                  <a:pt x="18300" y="55427"/>
                </a:lnTo>
                <a:lnTo>
                  <a:pt x="18489" y="55313"/>
                </a:lnTo>
                <a:lnTo>
                  <a:pt x="18489" y="55200"/>
                </a:lnTo>
                <a:lnTo>
                  <a:pt x="18413" y="55124"/>
                </a:lnTo>
                <a:cubicBezTo>
                  <a:pt x="18359" y="55098"/>
                  <a:pt x="18306" y="55071"/>
                  <a:pt x="18253" y="55071"/>
                </a:cubicBezTo>
                <a:close/>
                <a:moveTo>
                  <a:pt x="87336" y="55086"/>
                </a:moveTo>
                <a:lnTo>
                  <a:pt x="87072" y="55162"/>
                </a:lnTo>
                <a:cubicBezTo>
                  <a:pt x="87072" y="55162"/>
                  <a:pt x="87072" y="55162"/>
                  <a:pt x="87034" y="55200"/>
                </a:cubicBezTo>
                <a:cubicBezTo>
                  <a:pt x="86996" y="55238"/>
                  <a:pt x="86958" y="55275"/>
                  <a:pt x="86958" y="55351"/>
                </a:cubicBezTo>
                <a:cubicBezTo>
                  <a:pt x="86958" y="55389"/>
                  <a:pt x="86996" y="55465"/>
                  <a:pt x="87147" y="55465"/>
                </a:cubicBezTo>
                <a:lnTo>
                  <a:pt x="87298" y="55389"/>
                </a:lnTo>
                <a:lnTo>
                  <a:pt x="87298" y="55389"/>
                </a:lnTo>
                <a:cubicBezTo>
                  <a:pt x="87298" y="55389"/>
                  <a:pt x="87298" y="55427"/>
                  <a:pt x="87261" y="55427"/>
                </a:cubicBezTo>
                <a:cubicBezTo>
                  <a:pt x="87242" y="55446"/>
                  <a:pt x="87223" y="55446"/>
                  <a:pt x="87209" y="55446"/>
                </a:cubicBezTo>
                <a:cubicBezTo>
                  <a:pt x="87194" y="55446"/>
                  <a:pt x="87185" y="55446"/>
                  <a:pt x="87185" y="55465"/>
                </a:cubicBezTo>
                <a:cubicBezTo>
                  <a:pt x="87235" y="55465"/>
                  <a:pt x="87303" y="55498"/>
                  <a:pt x="87387" y="55498"/>
                </a:cubicBezTo>
                <a:cubicBezTo>
                  <a:pt x="87429" y="55498"/>
                  <a:pt x="87475" y="55490"/>
                  <a:pt x="87525" y="55465"/>
                </a:cubicBezTo>
                <a:lnTo>
                  <a:pt x="87601" y="55389"/>
                </a:lnTo>
                <a:cubicBezTo>
                  <a:pt x="87601" y="55351"/>
                  <a:pt x="87601" y="55313"/>
                  <a:pt x="87601" y="55313"/>
                </a:cubicBezTo>
                <a:cubicBezTo>
                  <a:pt x="87601" y="55124"/>
                  <a:pt x="87412" y="55086"/>
                  <a:pt x="87374" y="55086"/>
                </a:cubicBezTo>
                <a:close/>
                <a:moveTo>
                  <a:pt x="17392" y="55049"/>
                </a:moveTo>
                <a:lnTo>
                  <a:pt x="17241" y="55200"/>
                </a:lnTo>
                <a:cubicBezTo>
                  <a:pt x="17241" y="55200"/>
                  <a:pt x="17241" y="55238"/>
                  <a:pt x="17241" y="55238"/>
                </a:cubicBezTo>
                <a:cubicBezTo>
                  <a:pt x="17203" y="55275"/>
                  <a:pt x="17165" y="55313"/>
                  <a:pt x="17165" y="55389"/>
                </a:cubicBezTo>
                <a:cubicBezTo>
                  <a:pt x="17165" y="55427"/>
                  <a:pt x="17203" y="55502"/>
                  <a:pt x="17354" y="55540"/>
                </a:cubicBezTo>
                <a:lnTo>
                  <a:pt x="17468" y="55502"/>
                </a:lnTo>
                <a:cubicBezTo>
                  <a:pt x="17543" y="55465"/>
                  <a:pt x="17657" y="55351"/>
                  <a:pt x="17657" y="55238"/>
                </a:cubicBezTo>
                <a:cubicBezTo>
                  <a:pt x="17657" y="55200"/>
                  <a:pt x="17657" y="55124"/>
                  <a:pt x="17619" y="55124"/>
                </a:cubicBezTo>
                <a:cubicBezTo>
                  <a:pt x="17543" y="55049"/>
                  <a:pt x="17468" y="55049"/>
                  <a:pt x="17392" y="55049"/>
                </a:cubicBezTo>
                <a:close/>
                <a:moveTo>
                  <a:pt x="70890" y="55238"/>
                </a:moveTo>
                <a:cubicBezTo>
                  <a:pt x="70814" y="55238"/>
                  <a:pt x="70663" y="55275"/>
                  <a:pt x="70625" y="55389"/>
                </a:cubicBezTo>
                <a:lnTo>
                  <a:pt x="70776" y="55540"/>
                </a:lnTo>
                <a:cubicBezTo>
                  <a:pt x="70739" y="55540"/>
                  <a:pt x="70701" y="55503"/>
                  <a:pt x="70701" y="55502"/>
                </a:cubicBezTo>
                <a:lnTo>
                  <a:pt x="70701" y="55502"/>
                </a:lnTo>
                <a:cubicBezTo>
                  <a:pt x="70739" y="55540"/>
                  <a:pt x="70739" y="55616"/>
                  <a:pt x="70852" y="55654"/>
                </a:cubicBezTo>
                <a:lnTo>
                  <a:pt x="71041" y="55540"/>
                </a:lnTo>
                <a:cubicBezTo>
                  <a:pt x="71041" y="55502"/>
                  <a:pt x="71079" y="55465"/>
                  <a:pt x="71079" y="55389"/>
                </a:cubicBezTo>
                <a:lnTo>
                  <a:pt x="71079" y="55351"/>
                </a:lnTo>
                <a:lnTo>
                  <a:pt x="70928" y="55238"/>
                </a:lnTo>
                <a:close/>
                <a:moveTo>
                  <a:pt x="63555" y="55502"/>
                </a:moveTo>
                <a:cubicBezTo>
                  <a:pt x="63480" y="55502"/>
                  <a:pt x="63404" y="55502"/>
                  <a:pt x="63328" y="55540"/>
                </a:cubicBezTo>
                <a:cubicBezTo>
                  <a:pt x="63253" y="55616"/>
                  <a:pt x="63253" y="55691"/>
                  <a:pt x="63291" y="55767"/>
                </a:cubicBezTo>
                <a:lnTo>
                  <a:pt x="63404" y="55843"/>
                </a:lnTo>
                <a:cubicBezTo>
                  <a:pt x="63435" y="55846"/>
                  <a:pt x="63463" y="55848"/>
                  <a:pt x="63489" y="55848"/>
                </a:cubicBezTo>
                <a:cubicBezTo>
                  <a:pt x="63751" y="55848"/>
                  <a:pt x="63782" y="55688"/>
                  <a:pt x="63782" y="55654"/>
                </a:cubicBezTo>
                <a:lnTo>
                  <a:pt x="63631" y="55502"/>
                </a:lnTo>
                <a:close/>
                <a:moveTo>
                  <a:pt x="19661" y="55313"/>
                </a:moveTo>
                <a:cubicBezTo>
                  <a:pt x="19396" y="55313"/>
                  <a:pt x="19169" y="55389"/>
                  <a:pt x="19056" y="55578"/>
                </a:cubicBezTo>
                <a:lnTo>
                  <a:pt x="19207" y="55729"/>
                </a:lnTo>
                <a:cubicBezTo>
                  <a:pt x="19207" y="55767"/>
                  <a:pt x="19245" y="55767"/>
                  <a:pt x="19245" y="55805"/>
                </a:cubicBezTo>
                <a:cubicBezTo>
                  <a:pt x="19320" y="55880"/>
                  <a:pt x="19434" y="55880"/>
                  <a:pt x="19509" y="55880"/>
                </a:cubicBezTo>
                <a:lnTo>
                  <a:pt x="19585" y="55880"/>
                </a:lnTo>
                <a:cubicBezTo>
                  <a:pt x="19585" y="55880"/>
                  <a:pt x="19585" y="55880"/>
                  <a:pt x="19547" y="55843"/>
                </a:cubicBezTo>
                <a:lnTo>
                  <a:pt x="19547" y="55843"/>
                </a:lnTo>
                <a:lnTo>
                  <a:pt x="19774" y="55880"/>
                </a:lnTo>
                <a:cubicBezTo>
                  <a:pt x="19850" y="55805"/>
                  <a:pt x="19850" y="55654"/>
                  <a:pt x="19850" y="55616"/>
                </a:cubicBezTo>
                <a:cubicBezTo>
                  <a:pt x="19850" y="55540"/>
                  <a:pt x="19850" y="55427"/>
                  <a:pt x="19774" y="55351"/>
                </a:cubicBezTo>
                <a:lnTo>
                  <a:pt x="19661" y="55313"/>
                </a:lnTo>
                <a:close/>
                <a:moveTo>
                  <a:pt x="39699" y="55616"/>
                </a:moveTo>
                <a:cubicBezTo>
                  <a:pt x="39472" y="55616"/>
                  <a:pt x="39396" y="55691"/>
                  <a:pt x="39434" y="55843"/>
                </a:cubicBezTo>
                <a:lnTo>
                  <a:pt x="39547" y="55956"/>
                </a:lnTo>
                <a:lnTo>
                  <a:pt x="39661" y="55956"/>
                </a:lnTo>
                <a:lnTo>
                  <a:pt x="39812" y="55843"/>
                </a:lnTo>
                <a:cubicBezTo>
                  <a:pt x="39812" y="55843"/>
                  <a:pt x="39850" y="55805"/>
                  <a:pt x="39850" y="55767"/>
                </a:cubicBezTo>
                <a:lnTo>
                  <a:pt x="39699" y="55616"/>
                </a:lnTo>
                <a:close/>
                <a:moveTo>
                  <a:pt x="85937" y="55616"/>
                </a:moveTo>
                <a:lnTo>
                  <a:pt x="85786" y="55654"/>
                </a:lnTo>
                <a:cubicBezTo>
                  <a:pt x="85711" y="55654"/>
                  <a:pt x="85521" y="55691"/>
                  <a:pt x="85521" y="55956"/>
                </a:cubicBezTo>
                <a:lnTo>
                  <a:pt x="85559" y="56032"/>
                </a:lnTo>
                <a:cubicBezTo>
                  <a:pt x="85626" y="56076"/>
                  <a:pt x="85692" y="56094"/>
                  <a:pt x="85766" y="56094"/>
                </a:cubicBezTo>
                <a:cubicBezTo>
                  <a:pt x="85819" y="56094"/>
                  <a:pt x="85875" y="56085"/>
                  <a:pt x="85937" y="56069"/>
                </a:cubicBezTo>
                <a:cubicBezTo>
                  <a:pt x="86051" y="56032"/>
                  <a:pt x="86126" y="55918"/>
                  <a:pt x="86126" y="55843"/>
                </a:cubicBezTo>
                <a:cubicBezTo>
                  <a:pt x="86126" y="55729"/>
                  <a:pt x="86051" y="55654"/>
                  <a:pt x="85937" y="55616"/>
                </a:cubicBezTo>
                <a:close/>
                <a:moveTo>
                  <a:pt x="14254" y="55502"/>
                </a:moveTo>
                <a:cubicBezTo>
                  <a:pt x="14141" y="55502"/>
                  <a:pt x="13876" y="55540"/>
                  <a:pt x="13876" y="55880"/>
                </a:cubicBezTo>
                <a:cubicBezTo>
                  <a:pt x="13876" y="55918"/>
                  <a:pt x="13876" y="55956"/>
                  <a:pt x="13876" y="55994"/>
                </a:cubicBezTo>
                <a:lnTo>
                  <a:pt x="13989" y="56107"/>
                </a:lnTo>
                <a:cubicBezTo>
                  <a:pt x="14065" y="56107"/>
                  <a:pt x="14178" y="56107"/>
                  <a:pt x="14292" y="56032"/>
                </a:cubicBezTo>
                <a:cubicBezTo>
                  <a:pt x="14330" y="55994"/>
                  <a:pt x="14368" y="55918"/>
                  <a:pt x="14330" y="55805"/>
                </a:cubicBezTo>
                <a:cubicBezTo>
                  <a:pt x="14330" y="55767"/>
                  <a:pt x="14330" y="55729"/>
                  <a:pt x="14368" y="55691"/>
                </a:cubicBezTo>
                <a:lnTo>
                  <a:pt x="14254" y="55502"/>
                </a:lnTo>
                <a:close/>
                <a:moveTo>
                  <a:pt x="40228" y="55767"/>
                </a:moveTo>
                <a:lnTo>
                  <a:pt x="40077" y="55880"/>
                </a:lnTo>
                <a:cubicBezTo>
                  <a:pt x="40039" y="56069"/>
                  <a:pt x="40152" y="56183"/>
                  <a:pt x="40304" y="56221"/>
                </a:cubicBezTo>
                <a:lnTo>
                  <a:pt x="40455" y="56107"/>
                </a:lnTo>
                <a:cubicBezTo>
                  <a:pt x="40455" y="56107"/>
                  <a:pt x="40493" y="56107"/>
                  <a:pt x="40493" y="56069"/>
                </a:cubicBezTo>
                <a:cubicBezTo>
                  <a:pt x="40493" y="56069"/>
                  <a:pt x="40530" y="55994"/>
                  <a:pt x="40530" y="55918"/>
                </a:cubicBezTo>
                <a:cubicBezTo>
                  <a:pt x="40530" y="55918"/>
                  <a:pt x="40530" y="55880"/>
                  <a:pt x="40530" y="55843"/>
                </a:cubicBezTo>
                <a:lnTo>
                  <a:pt x="40379" y="55767"/>
                </a:lnTo>
                <a:close/>
                <a:moveTo>
                  <a:pt x="90399" y="55880"/>
                </a:moveTo>
                <a:cubicBezTo>
                  <a:pt x="90285" y="55880"/>
                  <a:pt x="90172" y="55918"/>
                  <a:pt x="90172" y="56069"/>
                </a:cubicBezTo>
                <a:lnTo>
                  <a:pt x="90285" y="56221"/>
                </a:lnTo>
                <a:cubicBezTo>
                  <a:pt x="90399" y="56221"/>
                  <a:pt x="90474" y="56221"/>
                  <a:pt x="90550" y="56145"/>
                </a:cubicBezTo>
                <a:lnTo>
                  <a:pt x="90588" y="56032"/>
                </a:lnTo>
                <a:cubicBezTo>
                  <a:pt x="90588" y="55956"/>
                  <a:pt x="90512" y="55880"/>
                  <a:pt x="90399" y="55880"/>
                </a:cubicBezTo>
                <a:close/>
                <a:moveTo>
                  <a:pt x="14661" y="55875"/>
                </a:moveTo>
                <a:cubicBezTo>
                  <a:pt x="14399" y="55875"/>
                  <a:pt x="14364" y="56035"/>
                  <a:pt x="14330" y="56069"/>
                </a:cubicBezTo>
                <a:lnTo>
                  <a:pt x="14481" y="56221"/>
                </a:lnTo>
                <a:lnTo>
                  <a:pt x="14557" y="56221"/>
                </a:lnTo>
                <a:cubicBezTo>
                  <a:pt x="14594" y="56221"/>
                  <a:pt x="14632" y="56258"/>
                  <a:pt x="14746" y="56258"/>
                </a:cubicBezTo>
                <a:lnTo>
                  <a:pt x="14859" y="56145"/>
                </a:lnTo>
                <a:lnTo>
                  <a:pt x="14859" y="55994"/>
                </a:lnTo>
                <a:lnTo>
                  <a:pt x="14746" y="55880"/>
                </a:lnTo>
                <a:cubicBezTo>
                  <a:pt x="14715" y="55877"/>
                  <a:pt x="14687" y="55875"/>
                  <a:pt x="14661" y="55875"/>
                </a:cubicBezTo>
                <a:close/>
                <a:moveTo>
                  <a:pt x="63253" y="55805"/>
                </a:moveTo>
                <a:cubicBezTo>
                  <a:pt x="63026" y="55805"/>
                  <a:pt x="62950" y="55918"/>
                  <a:pt x="62875" y="56032"/>
                </a:cubicBezTo>
                <a:lnTo>
                  <a:pt x="62875" y="56183"/>
                </a:lnTo>
                <a:cubicBezTo>
                  <a:pt x="62958" y="56238"/>
                  <a:pt x="63041" y="56273"/>
                  <a:pt x="63124" y="56273"/>
                </a:cubicBezTo>
                <a:cubicBezTo>
                  <a:pt x="63154" y="56273"/>
                  <a:pt x="63185" y="56269"/>
                  <a:pt x="63215" y="56258"/>
                </a:cubicBezTo>
                <a:cubicBezTo>
                  <a:pt x="63328" y="56221"/>
                  <a:pt x="63404" y="56107"/>
                  <a:pt x="63404" y="55994"/>
                </a:cubicBezTo>
                <a:cubicBezTo>
                  <a:pt x="63404" y="55956"/>
                  <a:pt x="63366" y="55880"/>
                  <a:pt x="63328" y="55843"/>
                </a:cubicBezTo>
                <a:lnTo>
                  <a:pt x="63253" y="55805"/>
                </a:lnTo>
                <a:close/>
                <a:moveTo>
                  <a:pt x="19472" y="55918"/>
                </a:moveTo>
                <a:lnTo>
                  <a:pt x="19358" y="56032"/>
                </a:lnTo>
                <a:cubicBezTo>
                  <a:pt x="19283" y="55994"/>
                  <a:pt x="19245" y="55994"/>
                  <a:pt x="19169" y="55994"/>
                </a:cubicBezTo>
                <a:cubicBezTo>
                  <a:pt x="19156" y="55987"/>
                  <a:pt x="19141" y="55984"/>
                  <a:pt x="19125" y="55984"/>
                </a:cubicBezTo>
                <a:cubicBezTo>
                  <a:pt x="19046" y="55984"/>
                  <a:pt x="18942" y="56058"/>
                  <a:pt x="18942" y="56183"/>
                </a:cubicBezTo>
                <a:lnTo>
                  <a:pt x="19056" y="56334"/>
                </a:lnTo>
                <a:cubicBezTo>
                  <a:pt x="19093" y="56334"/>
                  <a:pt x="19131" y="56410"/>
                  <a:pt x="19207" y="56410"/>
                </a:cubicBezTo>
                <a:lnTo>
                  <a:pt x="19320" y="56372"/>
                </a:lnTo>
                <a:cubicBezTo>
                  <a:pt x="19358" y="56372"/>
                  <a:pt x="19396" y="56334"/>
                  <a:pt x="19396" y="56296"/>
                </a:cubicBezTo>
                <a:cubicBezTo>
                  <a:pt x="19434" y="56315"/>
                  <a:pt x="19462" y="56325"/>
                  <a:pt x="19490" y="56325"/>
                </a:cubicBezTo>
                <a:cubicBezTo>
                  <a:pt x="19519" y="56325"/>
                  <a:pt x="19547" y="56315"/>
                  <a:pt x="19585" y="56296"/>
                </a:cubicBezTo>
                <a:cubicBezTo>
                  <a:pt x="19661" y="56258"/>
                  <a:pt x="19698" y="56183"/>
                  <a:pt x="19698" y="56107"/>
                </a:cubicBezTo>
                <a:cubicBezTo>
                  <a:pt x="19698" y="56032"/>
                  <a:pt x="19661" y="55994"/>
                  <a:pt x="19623" y="55956"/>
                </a:cubicBezTo>
                <a:cubicBezTo>
                  <a:pt x="19585" y="55918"/>
                  <a:pt x="19509" y="55918"/>
                  <a:pt x="19472" y="55918"/>
                </a:cubicBezTo>
                <a:close/>
                <a:moveTo>
                  <a:pt x="51532" y="55767"/>
                </a:moveTo>
                <a:lnTo>
                  <a:pt x="51419" y="55843"/>
                </a:lnTo>
                <a:cubicBezTo>
                  <a:pt x="51381" y="55956"/>
                  <a:pt x="51306" y="56069"/>
                  <a:pt x="51306" y="56145"/>
                </a:cubicBezTo>
                <a:cubicBezTo>
                  <a:pt x="51306" y="56334"/>
                  <a:pt x="51419" y="56448"/>
                  <a:pt x="51646" y="56448"/>
                </a:cubicBezTo>
                <a:lnTo>
                  <a:pt x="51797" y="56372"/>
                </a:lnTo>
                <a:cubicBezTo>
                  <a:pt x="51797" y="56334"/>
                  <a:pt x="51835" y="56296"/>
                  <a:pt x="51873" y="56221"/>
                </a:cubicBezTo>
                <a:cubicBezTo>
                  <a:pt x="51910" y="56183"/>
                  <a:pt x="51986" y="56069"/>
                  <a:pt x="51986" y="55956"/>
                </a:cubicBezTo>
                <a:cubicBezTo>
                  <a:pt x="51986" y="55918"/>
                  <a:pt x="51986" y="55880"/>
                  <a:pt x="51986" y="55880"/>
                </a:cubicBezTo>
                <a:lnTo>
                  <a:pt x="51835" y="55767"/>
                </a:lnTo>
                <a:close/>
                <a:moveTo>
                  <a:pt x="18262" y="55654"/>
                </a:moveTo>
                <a:cubicBezTo>
                  <a:pt x="18224" y="55654"/>
                  <a:pt x="18110" y="55654"/>
                  <a:pt x="18035" y="55767"/>
                </a:cubicBezTo>
                <a:lnTo>
                  <a:pt x="18073" y="55843"/>
                </a:lnTo>
                <a:cubicBezTo>
                  <a:pt x="18035" y="55918"/>
                  <a:pt x="17997" y="55994"/>
                  <a:pt x="18035" y="56107"/>
                </a:cubicBezTo>
                <a:lnTo>
                  <a:pt x="18110" y="56145"/>
                </a:lnTo>
                <a:cubicBezTo>
                  <a:pt x="18035" y="56145"/>
                  <a:pt x="17959" y="56221"/>
                  <a:pt x="17959" y="56258"/>
                </a:cubicBezTo>
                <a:lnTo>
                  <a:pt x="18073" y="56410"/>
                </a:lnTo>
                <a:lnTo>
                  <a:pt x="18035" y="56410"/>
                </a:lnTo>
                <a:cubicBezTo>
                  <a:pt x="18110" y="56485"/>
                  <a:pt x="18186" y="56523"/>
                  <a:pt x="18300" y="56523"/>
                </a:cubicBezTo>
                <a:lnTo>
                  <a:pt x="18413" y="56448"/>
                </a:lnTo>
                <a:cubicBezTo>
                  <a:pt x="18413" y="56410"/>
                  <a:pt x="18413" y="56410"/>
                  <a:pt x="18413" y="56372"/>
                </a:cubicBezTo>
                <a:cubicBezTo>
                  <a:pt x="18413" y="56296"/>
                  <a:pt x="18375" y="56221"/>
                  <a:pt x="18300" y="56183"/>
                </a:cubicBezTo>
                <a:cubicBezTo>
                  <a:pt x="18337" y="56145"/>
                  <a:pt x="18375" y="56145"/>
                  <a:pt x="18375" y="56145"/>
                </a:cubicBezTo>
                <a:cubicBezTo>
                  <a:pt x="18451" y="56107"/>
                  <a:pt x="18489" y="56032"/>
                  <a:pt x="18489" y="55956"/>
                </a:cubicBezTo>
                <a:cubicBezTo>
                  <a:pt x="18489" y="55843"/>
                  <a:pt x="18413" y="55691"/>
                  <a:pt x="18262" y="55654"/>
                </a:cubicBezTo>
                <a:close/>
                <a:moveTo>
                  <a:pt x="53347" y="56069"/>
                </a:moveTo>
                <a:cubicBezTo>
                  <a:pt x="53196" y="56069"/>
                  <a:pt x="52893" y="56221"/>
                  <a:pt x="52856" y="56485"/>
                </a:cubicBezTo>
                <a:lnTo>
                  <a:pt x="52893" y="56599"/>
                </a:lnTo>
                <a:cubicBezTo>
                  <a:pt x="52950" y="56637"/>
                  <a:pt x="53007" y="56655"/>
                  <a:pt x="53068" y="56655"/>
                </a:cubicBezTo>
                <a:cubicBezTo>
                  <a:pt x="53130" y="56655"/>
                  <a:pt x="53196" y="56637"/>
                  <a:pt x="53272" y="56599"/>
                </a:cubicBezTo>
                <a:cubicBezTo>
                  <a:pt x="53423" y="56561"/>
                  <a:pt x="53536" y="56410"/>
                  <a:pt x="53536" y="56296"/>
                </a:cubicBezTo>
                <a:cubicBezTo>
                  <a:pt x="53536" y="56221"/>
                  <a:pt x="53498" y="56145"/>
                  <a:pt x="53461" y="56107"/>
                </a:cubicBezTo>
                <a:lnTo>
                  <a:pt x="53347" y="56069"/>
                </a:lnTo>
                <a:close/>
                <a:moveTo>
                  <a:pt x="87979" y="56372"/>
                </a:moveTo>
                <a:lnTo>
                  <a:pt x="87828" y="56448"/>
                </a:lnTo>
                <a:cubicBezTo>
                  <a:pt x="87752" y="56561"/>
                  <a:pt x="87752" y="56712"/>
                  <a:pt x="87866" y="56788"/>
                </a:cubicBezTo>
                <a:lnTo>
                  <a:pt x="88055" y="56750"/>
                </a:lnTo>
                <a:lnTo>
                  <a:pt x="88206" y="56674"/>
                </a:lnTo>
                <a:lnTo>
                  <a:pt x="88206" y="56561"/>
                </a:lnTo>
                <a:lnTo>
                  <a:pt x="88092" y="56448"/>
                </a:lnTo>
                <a:cubicBezTo>
                  <a:pt x="88055" y="56410"/>
                  <a:pt x="88017" y="56410"/>
                  <a:pt x="87979" y="56372"/>
                </a:cubicBezTo>
                <a:close/>
                <a:moveTo>
                  <a:pt x="57468" y="56485"/>
                </a:moveTo>
                <a:cubicBezTo>
                  <a:pt x="57355" y="56523"/>
                  <a:pt x="57241" y="56637"/>
                  <a:pt x="57241" y="56750"/>
                </a:cubicBezTo>
                <a:cubicBezTo>
                  <a:pt x="57241" y="56826"/>
                  <a:pt x="57279" y="56863"/>
                  <a:pt x="57393" y="56901"/>
                </a:cubicBezTo>
                <a:lnTo>
                  <a:pt x="57582" y="56826"/>
                </a:lnTo>
                <a:cubicBezTo>
                  <a:pt x="57582" y="56826"/>
                  <a:pt x="57582" y="56863"/>
                  <a:pt x="57582" y="56863"/>
                </a:cubicBezTo>
                <a:cubicBezTo>
                  <a:pt x="57619" y="56863"/>
                  <a:pt x="57771" y="56826"/>
                  <a:pt x="57771" y="56674"/>
                </a:cubicBezTo>
                <a:lnTo>
                  <a:pt x="57733" y="56599"/>
                </a:lnTo>
                <a:cubicBezTo>
                  <a:pt x="57695" y="56523"/>
                  <a:pt x="57582" y="56485"/>
                  <a:pt x="57468" y="56485"/>
                </a:cubicBezTo>
                <a:close/>
                <a:moveTo>
                  <a:pt x="13914" y="56599"/>
                </a:moveTo>
                <a:cubicBezTo>
                  <a:pt x="13838" y="56637"/>
                  <a:pt x="13763" y="56712"/>
                  <a:pt x="13763" y="56788"/>
                </a:cubicBezTo>
                <a:lnTo>
                  <a:pt x="13876" y="56939"/>
                </a:lnTo>
                <a:cubicBezTo>
                  <a:pt x="13906" y="56939"/>
                  <a:pt x="13961" y="56987"/>
                  <a:pt x="14039" y="56987"/>
                </a:cubicBezTo>
                <a:cubicBezTo>
                  <a:pt x="14059" y="56987"/>
                  <a:pt x="14080" y="56984"/>
                  <a:pt x="14103" y="56977"/>
                </a:cubicBezTo>
                <a:lnTo>
                  <a:pt x="14178" y="56863"/>
                </a:lnTo>
                <a:lnTo>
                  <a:pt x="14178" y="56750"/>
                </a:lnTo>
                <a:lnTo>
                  <a:pt x="14141" y="56674"/>
                </a:lnTo>
                <a:cubicBezTo>
                  <a:pt x="14065" y="56599"/>
                  <a:pt x="13989" y="56599"/>
                  <a:pt x="13914" y="56599"/>
                </a:cubicBezTo>
                <a:close/>
                <a:moveTo>
                  <a:pt x="80266" y="56599"/>
                </a:moveTo>
                <a:lnTo>
                  <a:pt x="80077" y="56750"/>
                </a:lnTo>
                <a:cubicBezTo>
                  <a:pt x="80077" y="56826"/>
                  <a:pt x="80115" y="56901"/>
                  <a:pt x="80191" y="56939"/>
                </a:cubicBezTo>
                <a:cubicBezTo>
                  <a:pt x="80217" y="56966"/>
                  <a:pt x="80244" y="56992"/>
                  <a:pt x="80298" y="56992"/>
                </a:cubicBezTo>
                <a:cubicBezTo>
                  <a:pt x="80320" y="56992"/>
                  <a:pt x="80346" y="56988"/>
                  <a:pt x="80380" y="56977"/>
                </a:cubicBezTo>
                <a:lnTo>
                  <a:pt x="80493" y="56863"/>
                </a:lnTo>
                <a:cubicBezTo>
                  <a:pt x="80493" y="56750"/>
                  <a:pt x="80417" y="56637"/>
                  <a:pt x="80266" y="56599"/>
                </a:cubicBezTo>
                <a:close/>
                <a:moveTo>
                  <a:pt x="83837" y="56763"/>
                </a:moveTo>
                <a:cubicBezTo>
                  <a:pt x="83788" y="56763"/>
                  <a:pt x="83732" y="56772"/>
                  <a:pt x="83669" y="56788"/>
                </a:cubicBezTo>
                <a:cubicBezTo>
                  <a:pt x="83480" y="56826"/>
                  <a:pt x="83480" y="56901"/>
                  <a:pt x="83480" y="56939"/>
                </a:cubicBezTo>
                <a:lnTo>
                  <a:pt x="83555" y="57015"/>
                </a:lnTo>
                <a:cubicBezTo>
                  <a:pt x="83555" y="57052"/>
                  <a:pt x="83593" y="57052"/>
                  <a:pt x="83593" y="57052"/>
                </a:cubicBezTo>
                <a:cubicBezTo>
                  <a:pt x="83593" y="57090"/>
                  <a:pt x="83631" y="57166"/>
                  <a:pt x="83782" y="57204"/>
                </a:cubicBezTo>
                <a:lnTo>
                  <a:pt x="83934" y="57090"/>
                </a:lnTo>
                <a:cubicBezTo>
                  <a:pt x="83971" y="57052"/>
                  <a:pt x="84009" y="57015"/>
                  <a:pt x="84047" y="56939"/>
                </a:cubicBezTo>
                <a:lnTo>
                  <a:pt x="84009" y="56826"/>
                </a:lnTo>
                <a:cubicBezTo>
                  <a:pt x="83965" y="56781"/>
                  <a:pt x="83908" y="56763"/>
                  <a:pt x="83837" y="56763"/>
                </a:cubicBezTo>
                <a:close/>
                <a:moveTo>
                  <a:pt x="27695" y="56839"/>
                </a:moveTo>
                <a:cubicBezTo>
                  <a:pt x="27651" y="56839"/>
                  <a:pt x="27607" y="56857"/>
                  <a:pt x="27562" y="56901"/>
                </a:cubicBezTo>
                <a:cubicBezTo>
                  <a:pt x="27373" y="56977"/>
                  <a:pt x="27411" y="57204"/>
                  <a:pt x="27600" y="57241"/>
                </a:cubicBezTo>
                <a:lnTo>
                  <a:pt x="27789" y="57128"/>
                </a:lnTo>
                <a:cubicBezTo>
                  <a:pt x="27789" y="57090"/>
                  <a:pt x="27865" y="57052"/>
                  <a:pt x="27865" y="57015"/>
                </a:cubicBezTo>
                <a:lnTo>
                  <a:pt x="27789" y="56863"/>
                </a:lnTo>
                <a:cubicBezTo>
                  <a:pt x="27758" y="56848"/>
                  <a:pt x="27727" y="56839"/>
                  <a:pt x="27695" y="56839"/>
                </a:cubicBezTo>
                <a:close/>
                <a:moveTo>
                  <a:pt x="417" y="56901"/>
                </a:moveTo>
                <a:cubicBezTo>
                  <a:pt x="303" y="56901"/>
                  <a:pt x="227" y="56939"/>
                  <a:pt x="152" y="56977"/>
                </a:cubicBezTo>
                <a:lnTo>
                  <a:pt x="114" y="57052"/>
                </a:lnTo>
                <a:lnTo>
                  <a:pt x="114" y="57241"/>
                </a:lnTo>
                <a:lnTo>
                  <a:pt x="190" y="57317"/>
                </a:lnTo>
                <a:cubicBezTo>
                  <a:pt x="278" y="57361"/>
                  <a:pt x="367" y="57380"/>
                  <a:pt x="448" y="57380"/>
                </a:cubicBezTo>
                <a:cubicBezTo>
                  <a:pt x="505" y="57380"/>
                  <a:pt x="559" y="57371"/>
                  <a:pt x="606" y="57355"/>
                </a:cubicBezTo>
                <a:cubicBezTo>
                  <a:pt x="681" y="57317"/>
                  <a:pt x="795" y="57279"/>
                  <a:pt x="832" y="57166"/>
                </a:cubicBezTo>
                <a:lnTo>
                  <a:pt x="795" y="57052"/>
                </a:lnTo>
                <a:cubicBezTo>
                  <a:pt x="719" y="56977"/>
                  <a:pt x="568" y="56901"/>
                  <a:pt x="417" y="56901"/>
                </a:cubicBezTo>
                <a:close/>
                <a:moveTo>
                  <a:pt x="70209" y="56334"/>
                </a:moveTo>
                <a:cubicBezTo>
                  <a:pt x="70172" y="56334"/>
                  <a:pt x="70096" y="56334"/>
                  <a:pt x="70020" y="56372"/>
                </a:cubicBezTo>
                <a:cubicBezTo>
                  <a:pt x="69907" y="56410"/>
                  <a:pt x="69831" y="56485"/>
                  <a:pt x="69793" y="56523"/>
                </a:cubicBezTo>
                <a:lnTo>
                  <a:pt x="69604" y="56599"/>
                </a:lnTo>
                <a:cubicBezTo>
                  <a:pt x="69567" y="56712"/>
                  <a:pt x="69529" y="56750"/>
                  <a:pt x="69415" y="56863"/>
                </a:cubicBezTo>
                <a:cubicBezTo>
                  <a:pt x="69340" y="56939"/>
                  <a:pt x="69226" y="57052"/>
                  <a:pt x="69189" y="57204"/>
                </a:cubicBezTo>
                <a:lnTo>
                  <a:pt x="69264" y="57317"/>
                </a:lnTo>
                <a:cubicBezTo>
                  <a:pt x="69378" y="57385"/>
                  <a:pt x="69477" y="57399"/>
                  <a:pt x="69555" y="57399"/>
                </a:cubicBezTo>
                <a:cubicBezTo>
                  <a:pt x="69607" y="57399"/>
                  <a:pt x="69650" y="57393"/>
                  <a:pt x="69680" y="57393"/>
                </a:cubicBezTo>
                <a:cubicBezTo>
                  <a:pt x="69793" y="57355"/>
                  <a:pt x="69907" y="57279"/>
                  <a:pt x="69945" y="57204"/>
                </a:cubicBezTo>
                <a:lnTo>
                  <a:pt x="70020" y="57204"/>
                </a:lnTo>
                <a:cubicBezTo>
                  <a:pt x="70058" y="57166"/>
                  <a:pt x="70058" y="57128"/>
                  <a:pt x="70058" y="57052"/>
                </a:cubicBezTo>
                <a:cubicBezTo>
                  <a:pt x="70096" y="57052"/>
                  <a:pt x="70172" y="57052"/>
                  <a:pt x="70209" y="57015"/>
                </a:cubicBezTo>
                <a:cubicBezTo>
                  <a:pt x="70247" y="56977"/>
                  <a:pt x="70247" y="56901"/>
                  <a:pt x="70285" y="56826"/>
                </a:cubicBezTo>
                <a:lnTo>
                  <a:pt x="70285" y="56826"/>
                </a:lnTo>
                <a:cubicBezTo>
                  <a:pt x="70247" y="56863"/>
                  <a:pt x="70209" y="56863"/>
                  <a:pt x="70209" y="56863"/>
                </a:cubicBezTo>
                <a:lnTo>
                  <a:pt x="70361" y="56788"/>
                </a:lnTo>
                <a:cubicBezTo>
                  <a:pt x="70361" y="56750"/>
                  <a:pt x="70361" y="56712"/>
                  <a:pt x="70361" y="56637"/>
                </a:cubicBezTo>
                <a:cubicBezTo>
                  <a:pt x="70361" y="56448"/>
                  <a:pt x="70323" y="56372"/>
                  <a:pt x="70209" y="56334"/>
                </a:cubicBezTo>
                <a:close/>
                <a:moveTo>
                  <a:pt x="24122" y="57431"/>
                </a:moveTo>
                <a:cubicBezTo>
                  <a:pt x="24046" y="57468"/>
                  <a:pt x="23933" y="57544"/>
                  <a:pt x="23933" y="57657"/>
                </a:cubicBezTo>
                <a:cubicBezTo>
                  <a:pt x="23933" y="57695"/>
                  <a:pt x="23971" y="57809"/>
                  <a:pt x="24160" y="57846"/>
                </a:cubicBezTo>
                <a:lnTo>
                  <a:pt x="24311" y="57771"/>
                </a:lnTo>
                <a:cubicBezTo>
                  <a:pt x="24349" y="57733"/>
                  <a:pt x="24387" y="57657"/>
                  <a:pt x="24387" y="57582"/>
                </a:cubicBezTo>
                <a:cubicBezTo>
                  <a:pt x="24387" y="57506"/>
                  <a:pt x="24311" y="57431"/>
                  <a:pt x="24198" y="57431"/>
                </a:cubicBezTo>
                <a:close/>
                <a:moveTo>
                  <a:pt x="15275" y="57468"/>
                </a:moveTo>
                <a:lnTo>
                  <a:pt x="15124" y="57582"/>
                </a:lnTo>
                <a:cubicBezTo>
                  <a:pt x="15124" y="57620"/>
                  <a:pt x="15124" y="57657"/>
                  <a:pt x="15086" y="57695"/>
                </a:cubicBezTo>
                <a:lnTo>
                  <a:pt x="15086" y="57809"/>
                </a:lnTo>
                <a:cubicBezTo>
                  <a:pt x="15151" y="57874"/>
                  <a:pt x="15301" y="57967"/>
                  <a:pt x="15462" y="57967"/>
                </a:cubicBezTo>
                <a:cubicBezTo>
                  <a:pt x="15488" y="57967"/>
                  <a:pt x="15514" y="57965"/>
                  <a:pt x="15540" y="57960"/>
                </a:cubicBezTo>
                <a:cubicBezTo>
                  <a:pt x="15577" y="57922"/>
                  <a:pt x="15691" y="57884"/>
                  <a:pt x="15691" y="57695"/>
                </a:cubicBezTo>
                <a:lnTo>
                  <a:pt x="15691" y="57620"/>
                </a:lnTo>
                <a:cubicBezTo>
                  <a:pt x="15615" y="57544"/>
                  <a:pt x="15502" y="57468"/>
                  <a:pt x="15275" y="57468"/>
                </a:cubicBezTo>
                <a:close/>
                <a:moveTo>
                  <a:pt x="69037" y="57355"/>
                </a:moveTo>
                <a:cubicBezTo>
                  <a:pt x="68886" y="57355"/>
                  <a:pt x="68773" y="57393"/>
                  <a:pt x="68697" y="57431"/>
                </a:cubicBezTo>
                <a:cubicBezTo>
                  <a:pt x="68584" y="57544"/>
                  <a:pt x="68546" y="57657"/>
                  <a:pt x="68584" y="57846"/>
                </a:cubicBezTo>
                <a:lnTo>
                  <a:pt x="68735" y="57960"/>
                </a:lnTo>
                <a:lnTo>
                  <a:pt x="68810" y="57960"/>
                </a:lnTo>
                <a:cubicBezTo>
                  <a:pt x="68848" y="57960"/>
                  <a:pt x="68848" y="57960"/>
                  <a:pt x="68848" y="57998"/>
                </a:cubicBezTo>
                <a:lnTo>
                  <a:pt x="69075" y="57922"/>
                </a:lnTo>
                <a:lnTo>
                  <a:pt x="69226" y="57809"/>
                </a:lnTo>
                <a:cubicBezTo>
                  <a:pt x="69189" y="57733"/>
                  <a:pt x="69151" y="57695"/>
                  <a:pt x="69151" y="57657"/>
                </a:cubicBezTo>
                <a:cubicBezTo>
                  <a:pt x="69113" y="57620"/>
                  <a:pt x="69075" y="57657"/>
                  <a:pt x="69151" y="57544"/>
                </a:cubicBezTo>
                <a:lnTo>
                  <a:pt x="69037" y="57355"/>
                </a:lnTo>
                <a:close/>
                <a:moveTo>
                  <a:pt x="43744" y="57846"/>
                </a:moveTo>
                <a:lnTo>
                  <a:pt x="43555" y="57922"/>
                </a:lnTo>
                <a:cubicBezTo>
                  <a:pt x="43555" y="57960"/>
                  <a:pt x="43517" y="57998"/>
                  <a:pt x="43517" y="58035"/>
                </a:cubicBezTo>
                <a:lnTo>
                  <a:pt x="43631" y="58187"/>
                </a:lnTo>
                <a:cubicBezTo>
                  <a:pt x="43668" y="58187"/>
                  <a:pt x="43668" y="58224"/>
                  <a:pt x="43744" y="58224"/>
                </a:cubicBezTo>
                <a:lnTo>
                  <a:pt x="43895" y="58111"/>
                </a:lnTo>
                <a:cubicBezTo>
                  <a:pt x="43933" y="58111"/>
                  <a:pt x="43933" y="58073"/>
                  <a:pt x="43971" y="58035"/>
                </a:cubicBezTo>
                <a:lnTo>
                  <a:pt x="43857" y="57884"/>
                </a:lnTo>
                <a:cubicBezTo>
                  <a:pt x="43820" y="57884"/>
                  <a:pt x="43782" y="57846"/>
                  <a:pt x="43744" y="57846"/>
                </a:cubicBezTo>
                <a:close/>
                <a:moveTo>
                  <a:pt x="16107" y="57884"/>
                </a:moveTo>
                <a:lnTo>
                  <a:pt x="15955" y="57998"/>
                </a:lnTo>
                <a:lnTo>
                  <a:pt x="15955" y="58149"/>
                </a:lnTo>
                <a:lnTo>
                  <a:pt x="16107" y="58262"/>
                </a:lnTo>
                <a:cubicBezTo>
                  <a:pt x="16140" y="58273"/>
                  <a:pt x="16173" y="58278"/>
                  <a:pt x="16205" y="58278"/>
                </a:cubicBezTo>
                <a:cubicBezTo>
                  <a:pt x="16283" y="58278"/>
                  <a:pt x="16356" y="58251"/>
                  <a:pt x="16409" y="58224"/>
                </a:cubicBezTo>
                <a:cubicBezTo>
                  <a:pt x="16447" y="58187"/>
                  <a:pt x="16485" y="58111"/>
                  <a:pt x="16485" y="58035"/>
                </a:cubicBezTo>
                <a:lnTo>
                  <a:pt x="16485" y="57998"/>
                </a:lnTo>
                <a:lnTo>
                  <a:pt x="16334" y="57884"/>
                </a:lnTo>
                <a:close/>
                <a:moveTo>
                  <a:pt x="78036" y="57771"/>
                </a:moveTo>
                <a:cubicBezTo>
                  <a:pt x="77620" y="57846"/>
                  <a:pt x="77506" y="58035"/>
                  <a:pt x="77620" y="58262"/>
                </a:cubicBezTo>
                <a:lnTo>
                  <a:pt x="77733" y="58338"/>
                </a:lnTo>
                <a:cubicBezTo>
                  <a:pt x="77770" y="58341"/>
                  <a:pt x="77804" y="58343"/>
                  <a:pt x="77837" y="58343"/>
                </a:cubicBezTo>
                <a:cubicBezTo>
                  <a:pt x="78168" y="58343"/>
                  <a:pt x="78266" y="58177"/>
                  <a:pt x="78300" y="58073"/>
                </a:cubicBezTo>
                <a:lnTo>
                  <a:pt x="78187" y="57922"/>
                </a:lnTo>
                <a:cubicBezTo>
                  <a:pt x="78212" y="57922"/>
                  <a:pt x="78220" y="57939"/>
                  <a:pt x="78223" y="57939"/>
                </a:cubicBezTo>
                <a:cubicBezTo>
                  <a:pt x="78225" y="57939"/>
                  <a:pt x="78225" y="57935"/>
                  <a:pt x="78225" y="57922"/>
                </a:cubicBezTo>
                <a:cubicBezTo>
                  <a:pt x="78225" y="57884"/>
                  <a:pt x="78187" y="57846"/>
                  <a:pt x="78149" y="57809"/>
                </a:cubicBezTo>
                <a:lnTo>
                  <a:pt x="78036" y="57771"/>
                </a:lnTo>
                <a:close/>
                <a:moveTo>
                  <a:pt x="78981" y="58035"/>
                </a:moveTo>
                <a:cubicBezTo>
                  <a:pt x="78830" y="58035"/>
                  <a:pt x="78754" y="58035"/>
                  <a:pt x="78678" y="58111"/>
                </a:cubicBezTo>
                <a:cubicBezTo>
                  <a:pt x="78640" y="58149"/>
                  <a:pt x="78565" y="58187"/>
                  <a:pt x="78565" y="58300"/>
                </a:cubicBezTo>
                <a:lnTo>
                  <a:pt x="78603" y="58338"/>
                </a:lnTo>
                <a:lnTo>
                  <a:pt x="78716" y="58414"/>
                </a:lnTo>
                <a:cubicBezTo>
                  <a:pt x="78749" y="58425"/>
                  <a:pt x="78783" y="58429"/>
                  <a:pt x="78815" y="58429"/>
                </a:cubicBezTo>
                <a:cubicBezTo>
                  <a:pt x="78893" y="58429"/>
                  <a:pt x="78965" y="58402"/>
                  <a:pt x="79019" y="58376"/>
                </a:cubicBezTo>
                <a:cubicBezTo>
                  <a:pt x="79056" y="58338"/>
                  <a:pt x="79094" y="58262"/>
                  <a:pt x="79094" y="58187"/>
                </a:cubicBezTo>
                <a:cubicBezTo>
                  <a:pt x="79094" y="58187"/>
                  <a:pt x="79094" y="58149"/>
                  <a:pt x="79094" y="58149"/>
                </a:cubicBezTo>
                <a:lnTo>
                  <a:pt x="78981" y="58035"/>
                </a:lnTo>
                <a:close/>
                <a:moveTo>
                  <a:pt x="58210" y="57982"/>
                </a:moveTo>
                <a:cubicBezTo>
                  <a:pt x="58146" y="57982"/>
                  <a:pt x="58100" y="58009"/>
                  <a:pt x="58073" y="58035"/>
                </a:cubicBezTo>
                <a:lnTo>
                  <a:pt x="58035" y="58035"/>
                </a:lnTo>
                <a:lnTo>
                  <a:pt x="57846" y="58149"/>
                </a:lnTo>
                <a:cubicBezTo>
                  <a:pt x="57846" y="58262"/>
                  <a:pt x="57884" y="58376"/>
                  <a:pt x="57960" y="58414"/>
                </a:cubicBezTo>
                <a:cubicBezTo>
                  <a:pt x="57998" y="58489"/>
                  <a:pt x="58073" y="58489"/>
                  <a:pt x="58187" y="58489"/>
                </a:cubicBezTo>
                <a:lnTo>
                  <a:pt x="58300" y="58376"/>
                </a:lnTo>
                <a:lnTo>
                  <a:pt x="58413" y="58262"/>
                </a:lnTo>
                <a:lnTo>
                  <a:pt x="58413" y="58111"/>
                </a:lnTo>
                <a:lnTo>
                  <a:pt x="58300" y="57998"/>
                </a:lnTo>
                <a:cubicBezTo>
                  <a:pt x="58267" y="57987"/>
                  <a:pt x="58237" y="57982"/>
                  <a:pt x="58210" y="57982"/>
                </a:cubicBezTo>
                <a:close/>
                <a:moveTo>
                  <a:pt x="69240" y="58408"/>
                </a:moveTo>
                <a:cubicBezTo>
                  <a:pt x="68991" y="58408"/>
                  <a:pt x="68958" y="58535"/>
                  <a:pt x="68924" y="58603"/>
                </a:cubicBezTo>
                <a:lnTo>
                  <a:pt x="69075" y="58754"/>
                </a:lnTo>
                <a:cubicBezTo>
                  <a:pt x="69264" y="58716"/>
                  <a:pt x="69378" y="58678"/>
                  <a:pt x="69453" y="58565"/>
                </a:cubicBezTo>
                <a:lnTo>
                  <a:pt x="69340" y="58414"/>
                </a:lnTo>
                <a:cubicBezTo>
                  <a:pt x="69303" y="58409"/>
                  <a:pt x="69270" y="58408"/>
                  <a:pt x="69240" y="58408"/>
                </a:cubicBezTo>
                <a:close/>
                <a:moveTo>
                  <a:pt x="28877" y="58484"/>
                </a:moveTo>
                <a:cubicBezTo>
                  <a:pt x="28615" y="58484"/>
                  <a:pt x="28583" y="58647"/>
                  <a:pt x="28583" y="58716"/>
                </a:cubicBezTo>
                <a:lnTo>
                  <a:pt x="28621" y="58792"/>
                </a:lnTo>
                <a:cubicBezTo>
                  <a:pt x="28669" y="58863"/>
                  <a:pt x="28732" y="58890"/>
                  <a:pt x="28781" y="58890"/>
                </a:cubicBezTo>
                <a:cubicBezTo>
                  <a:pt x="28810" y="58890"/>
                  <a:pt x="28834" y="58881"/>
                  <a:pt x="28848" y="58867"/>
                </a:cubicBezTo>
                <a:cubicBezTo>
                  <a:pt x="28961" y="58867"/>
                  <a:pt x="29037" y="58792"/>
                  <a:pt x="29075" y="58640"/>
                </a:cubicBezTo>
                <a:lnTo>
                  <a:pt x="28961" y="58489"/>
                </a:lnTo>
                <a:cubicBezTo>
                  <a:pt x="28931" y="58486"/>
                  <a:pt x="28903" y="58484"/>
                  <a:pt x="28877" y="58484"/>
                </a:cubicBezTo>
                <a:close/>
                <a:moveTo>
                  <a:pt x="11795" y="58472"/>
                </a:moveTo>
                <a:cubicBezTo>
                  <a:pt x="11771" y="58472"/>
                  <a:pt x="11746" y="58477"/>
                  <a:pt x="11721" y="58489"/>
                </a:cubicBezTo>
                <a:cubicBezTo>
                  <a:pt x="11683" y="58489"/>
                  <a:pt x="11645" y="58527"/>
                  <a:pt x="11645" y="58603"/>
                </a:cubicBezTo>
                <a:lnTo>
                  <a:pt x="11759" y="58754"/>
                </a:lnTo>
                <a:cubicBezTo>
                  <a:pt x="11721" y="58716"/>
                  <a:pt x="11683" y="58716"/>
                  <a:pt x="11683" y="58716"/>
                </a:cubicBezTo>
                <a:cubicBezTo>
                  <a:pt x="11683" y="58754"/>
                  <a:pt x="11683" y="58754"/>
                  <a:pt x="11683" y="58754"/>
                </a:cubicBezTo>
                <a:lnTo>
                  <a:pt x="11834" y="58905"/>
                </a:lnTo>
                <a:lnTo>
                  <a:pt x="11986" y="58905"/>
                </a:lnTo>
                <a:lnTo>
                  <a:pt x="12212" y="58829"/>
                </a:lnTo>
                <a:lnTo>
                  <a:pt x="12212" y="58640"/>
                </a:lnTo>
                <a:lnTo>
                  <a:pt x="12023" y="58527"/>
                </a:lnTo>
                <a:cubicBezTo>
                  <a:pt x="11986" y="58527"/>
                  <a:pt x="11948" y="58527"/>
                  <a:pt x="11910" y="58489"/>
                </a:cubicBezTo>
                <a:cubicBezTo>
                  <a:pt x="11885" y="58489"/>
                  <a:pt x="11843" y="58472"/>
                  <a:pt x="11795" y="58472"/>
                </a:cubicBezTo>
                <a:close/>
                <a:moveTo>
                  <a:pt x="19396" y="58489"/>
                </a:moveTo>
                <a:cubicBezTo>
                  <a:pt x="19245" y="58489"/>
                  <a:pt x="19131" y="58527"/>
                  <a:pt x="19056" y="58565"/>
                </a:cubicBezTo>
                <a:cubicBezTo>
                  <a:pt x="19018" y="58603"/>
                  <a:pt x="18980" y="58678"/>
                  <a:pt x="18980" y="58792"/>
                </a:cubicBezTo>
                <a:lnTo>
                  <a:pt x="19131" y="58905"/>
                </a:lnTo>
                <a:cubicBezTo>
                  <a:pt x="19320" y="58905"/>
                  <a:pt x="19434" y="58792"/>
                  <a:pt x="19472" y="58716"/>
                </a:cubicBezTo>
                <a:lnTo>
                  <a:pt x="19358" y="58640"/>
                </a:lnTo>
                <a:lnTo>
                  <a:pt x="19472" y="58678"/>
                </a:lnTo>
                <a:lnTo>
                  <a:pt x="19396" y="58489"/>
                </a:lnTo>
                <a:close/>
                <a:moveTo>
                  <a:pt x="48243" y="58451"/>
                </a:moveTo>
                <a:lnTo>
                  <a:pt x="48092" y="58489"/>
                </a:lnTo>
                <a:cubicBezTo>
                  <a:pt x="47979" y="58565"/>
                  <a:pt x="47979" y="58754"/>
                  <a:pt x="48092" y="58829"/>
                </a:cubicBezTo>
                <a:cubicBezTo>
                  <a:pt x="48130" y="58867"/>
                  <a:pt x="48168" y="58905"/>
                  <a:pt x="48281" y="58905"/>
                </a:cubicBezTo>
                <a:lnTo>
                  <a:pt x="48432" y="58754"/>
                </a:lnTo>
                <a:cubicBezTo>
                  <a:pt x="48394" y="58603"/>
                  <a:pt x="48357" y="58527"/>
                  <a:pt x="48243" y="58451"/>
                </a:cubicBezTo>
                <a:close/>
                <a:moveTo>
                  <a:pt x="9793" y="58829"/>
                </a:moveTo>
                <a:lnTo>
                  <a:pt x="9642" y="58943"/>
                </a:lnTo>
                <a:lnTo>
                  <a:pt x="9642" y="59018"/>
                </a:lnTo>
                <a:lnTo>
                  <a:pt x="9755" y="59132"/>
                </a:lnTo>
                <a:cubicBezTo>
                  <a:pt x="9793" y="59170"/>
                  <a:pt x="9831" y="59207"/>
                  <a:pt x="9868" y="59207"/>
                </a:cubicBezTo>
                <a:lnTo>
                  <a:pt x="10057" y="59094"/>
                </a:lnTo>
                <a:cubicBezTo>
                  <a:pt x="10057" y="59056"/>
                  <a:pt x="10057" y="59018"/>
                  <a:pt x="10095" y="58981"/>
                </a:cubicBezTo>
                <a:lnTo>
                  <a:pt x="9982" y="58829"/>
                </a:lnTo>
                <a:close/>
                <a:moveTo>
                  <a:pt x="5982" y="58909"/>
                </a:moveTo>
                <a:cubicBezTo>
                  <a:pt x="5922" y="58909"/>
                  <a:pt x="5848" y="58935"/>
                  <a:pt x="5785" y="59018"/>
                </a:cubicBezTo>
                <a:lnTo>
                  <a:pt x="5785" y="59207"/>
                </a:lnTo>
                <a:cubicBezTo>
                  <a:pt x="5880" y="59226"/>
                  <a:pt x="5946" y="59236"/>
                  <a:pt x="5998" y="59236"/>
                </a:cubicBezTo>
                <a:cubicBezTo>
                  <a:pt x="6050" y="59236"/>
                  <a:pt x="6088" y="59226"/>
                  <a:pt x="6125" y="59207"/>
                </a:cubicBezTo>
                <a:cubicBezTo>
                  <a:pt x="6163" y="59170"/>
                  <a:pt x="6201" y="59132"/>
                  <a:pt x="6201" y="59094"/>
                </a:cubicBezTo>
                <a:cubicBezTo>
                  <a:pt x="6201" y="59018"/>
                  <a:pt x="6163" y="58943"/>
                  <a:pt x="6088" y="58943"/>
                </a:cubicBezTo>
                <a:cubicBezTo>
                  <a:pt x="6071" y="58926"/>
                  <a:pt x="6031" y="58909"/>
                  <a:pt x="5982" y="58909"/>
                </a:cubicBezTo>
                <a:close/>
                <a:moveTo>
                  <a:pt x="39245" y="58300"/>
                </a:moveTo>
                <a:cubicBezTo>
                  <a:pt x="39056" y="58414"/>
                  <a:pt x="38716" y="58640"/>
                  <a:pt x="38716" y="58905"/>
                </a:cubicBezTo>
                <a:cubicBezTo>
                  <a:pt x="38716" y="58981"/>
                  <a:pt x="38753" y="59094"/>
                  <a:pt x="38829" y="59170"/>
                </a:cubicBezTo>
                <a:lnTo>
                  <a:pt x="38942" y="59207"/>
                </a:lnTo>
                <a:lnTo>
                  <a:pt x="38980" y="59207"/>
                </a:lnTo>
                <a:cubicBezTo>
                  <a:pt x="39075" y="59226"/>
                  <a:pt x="39122" y="59236"/>
                  <a:pt x="39165" y="59236"/>
                </a:cubicBezTo>
                <a:cubicBezTo>
                  <a:pt x="39207" y="59236"/>
                  <a:pt x="39245" y="59226"/>
                  <a:pt x="39321" y="59207"/>
                </a:cubicBezTo>
                <a:lnTo>
                  <a:pt x="39358" y="59207"/>
                </a:lnTo>
                <a:cubicBezTo>
                  <a:pt x="39321" y="59245"/>
                  <a:pt x="39245" y="59283"/>
                  <a:pt x="39245" y="59397"/>
                </a:cubicBezTo>
                <a:lnTo>
                  <a:pt x="39321" y="59510"/>
                </a:lnTo>
                <a:cubicBezTo>
                  <a:pt x="39354" y="59521"/>
                  <a:pt x="39387" y="59526"/>
                  <a:pt x="39419" y="59526"/>
                </a:cubicBezTo>
                <a:cubicBezTo>
                  <a:pt x="39497" y="59526"/>
                  <a:pt x="39570" y="59499"/>
                  <a:pt x="39623" y="59472"/>
                </a:cubicBezTo>
                <a:cubicBezTo>
                  <a:pt x="39699" y="59434"/>
                  <a:pt x="39736" y="59359"/>
                  <a:pt x="39736" y="59283"/>
                </a:cubicBezTo>
                <a:cubicBezTo>
                  <a:pt x="39736" y="59170"/>
                  <a:pt x="39661" y="59094"/>
                  <a:pt x="39547" y="59094"/>
                </a:cubicBezTo>
                <a:cubicBezTo>
                  <a:pt x="39547" y="59056"/>
                  <a:pt x="39547" y="59056"/>
                  <a:pt x="39547" y="59056"/>
                </a:cubicBezTo>
                <a:cubicBezTo>
                  <a:pt x="39585" y="59018"/>
                  <a:pt x="39623" y="58981"/>
                  <a:pt x="39661" y="58905"/>
                </a:cubicBezTo>
                <a:cubicBezTo>
                  <a:pt x="39736" y="58905"/>
                  <a:pt x="39888" y="58867"/>
                  <a:pt x="39888" y="58716"/>
                </a:cubicBezTo>
                <a:cubicBezTo>
                  <a:pt x="39888" y="58678"/>
                  <a:pt x="39888" y="58678"/>
                  <a:pt x="39850" y="58640"/>
                </a:cubicBezTo>
                <a:lnTo>
                  <a:pt x="39699" y="58565"/>
                </a:lnTo>
                <a:lnTo>
                  <a:pt x="39774" y="58565"/>
                </a:lnTo>
                <a:cubicBezTo>
                  <a:pt x="39736" y="58565"/>
                  <a:pt x="39736" y="58527"/>
                  <a:pt x="39699" y="58527"/>
                </a:cubicBezTo>
                <a:cubicBezTo>
                  <a:pt x="39661" y="58451"/>
                  <a:pt x="39547" y="58300"/>
                  <a:pt x="39321" y="58300"/>
                </a:cubicBezTo>
                <a:close/>
                <a:moveTo>
                  <a:pt x="69491" y="58603"/>
                </a:moveTo>
                <a:lnTo>
                  <a:pt x="69378" y="58754"/>
                </a:lnTo>
                <a:lnTo>
                  <a:pt x="69340" y="58754"/>
                </a:lnTo>
                <a:cubicBezTo>
                  <a:pt x="69264" y="58792"/>
                  <a:pt x="69113" y="58829"/>
                  <a:pt x="69113" y="58981"/>
                </a:cubicBezTo>
                <a:lnTo>
                  <a:pt x="69151" y="59018"/>
                </a:lnTo>
                <a:cubicBezTo>
                  <a:pt x="69075" y="59056"/>
                  <a:pt x="69037" y="59132"/>
                  <a:pt x="69037" y="59245"/>
                </a:cubicBezTo>
                <a:lnTo>
                  <a:pt x="69000" y="59245"/>
                </a:lnTo>
                <a:cubicBezTo>
                  <a:pt x="68924" y="59207"/>
                  <a:pt x="68848" y="59170"/>
                  <a:pt x="68810" y="59170"/>
                </a:cubicBezTo>
                <a:lnTo>
                  <a:pt x="68584" y="59283"/>
                </a:lnTo>
                <a:lnTo>
                  <a:pt x="68584" y="59321"/>
                </a:lnTo>
                <a:lnTo>
                  <a:pt x="68621" y="59321"/>
                </a:lnTo>
                <a:cubicBezTo>
                  <a:pt x="68584" y="59359"/>
                  <a:pt x="68584" y="59359"/>
                  <a:pt x="68546" y="59359"/>
                </a:cubicBezTo>
                <a:lnTo>
                  <a:pt x="68621" y="59510"/>
                </a:lnTo>
                <a:lnTo>
                  <a:pt x="68584" y="59548"/>
                </a:lnTo>
                <a:cubicBezTo>
                  <a:pt x="68584" y="59548"/>
                  <a:pt x="68621" y="59586"/>
                  <a:pt x="68621" y="59586"/>
                </a:cubicBezTo>
                <a:cubicBezTo>
                  <a:pt x="68659" y="59661"/>
                  <a:pt x="68735" y="59737"/>
                  <a:pt x="68848" y="59737"/>
                </a:cubicBezTo>
                <a:cubicBezTo>
                  <a:pt x="68922" y="59737"/>
                  <a:pt x="68959" y="59666"/>
                  <a:pt x="69031" y="59592"/>
                </a:cubicBezTo>
                <a:lnTo>
                  <a:pt x="69031" y="59592"/>
                </a:lnTo>
                <a:cubicBezTo>
                  <a:pt x="69058" y="59603"/>
                  <a:pt x="69085" y="59623"/>
                  <a:pt x="69113" y="59623"/>
                </a:cubicBezTo>
                <a:cubicBezTo>
                  <a:pt x="69226" y="59586"/>
                  <a:pt x="69264" y="59548"/>
                  <a:pt x="69264" y="59472"/>
                </a:cubicBezTo>
                <a:lnTo>
                  <a:pt x="69302" y="59472"/>
                </a:lnTo>
                <a:lnTo>
                  <a:pt x="69378" y="59434"/>
                </a:lnTo>
                <a:cubicBezTo>
                  <a:pt x="69415" y="59359"/>
                  <a:pt x="69453" y="59321"/>
                  <a:pt x="69453" y="59245"/>
                </a:cubicBezTo>
                <a:cubicBezTo>
                  <a:pt x="69491" y="59245"/>
                  <a:pt x="69567" y="59245"/>
                  <a:pt x="69642" y="59207"/>
                </a:cubicBezTo>
                <a:lnTo>
                  <a:pt x="69642" y="59207"/>
                </a:lnTo>
                <a:cubicBezTo>
                  <a:pt x="69642" y="59245"/>
                  <a:pt x="69604" y="59245"/>
                  <a:pt x="69604" y="59245"/>
                </a:cubicBezTo>
                <a:lnTo>
                  <a:pt x="69756" y="59397"/>
                </a:lnTo>
                <a:cubicBezTo>
                  <a:pt x="69983" y="59397"/>
                  <a:pt x="70172" y="59170"/>
                  <a:pt x="70172" y="58981"/>
                </a:cubicBezTo>
                <a:cubicBezTo>
                  <a:pt x="70172" y="58905"/>
                  <a:pt x="70134" y="58829"/>
                  <a:pt x="70096" y="58754"/>
                </a:cubicBezTo>
                <a:lnTo>
                  <a:pt x="69907" y="58792"/>
                </a:lnTo>
                <a:cubicBezTo>
                  <a:pt x="69869" y="58792"/>
                  <a:pt x="69831" y="58754"/>
                  <a:pt x="69793" y="58754"/>
                </a:cubicBezTo>
                <a:cubicBezTo>
                  <a:pt x="69793" y="58716"/>
                  <a:pt x="69756" y="58678"/>
                  <a:pt x="69718" y="58678"/>
                </a:cubicBezTo>
                <a:cubicBezTo>
                  <a:pt x="69680" y="58603"/>
                  <a:pt x="69604" y="58603"/>
                  <a:pt x="69491" y="58603"/>
                </a:cubicBezTo>
                <a:close/>
                <a:moveTo>
                  <a:pt x="49377" y="59472"/>
                </a:moveTo>
                <a:lnTo>
                  <a:pt x="49226" y="59586"/>
                </a:lnTo>
                <a:cubicBezTo>
                  <a:pt x="49226" y="59623"/>
                  <a:pt x="49188" y="59661"/>
                  <a:pt x="49188" y="59737"/>
                </a:cubicBezTo>
                <a:lnTo>
                  <a:pt x="49188" y="59775"/>
                </a:lnTo>
                <a:lnTo>
                  <a:pt x="49226" y="59850"/>
                </a:lnTo>
                <a:cubicBezTo>
                  <a:pt x="49253" y="59877"/>
                  <a:pt x="49317" y="59904"/>
                  <a:pt x="49380" y="59904"/>
                </a:cubicBezTo>
                <a:cubicBezTo>
                  <a:pt x="49405" y="59904"/>
                  <a:pt x="49431" y="59899"/>
                  <a:pt x="49453" y="59888"/>
                </a:cubicBezTo>
                <a:cubicBezTo>
                  <a:pt x="49566" y="59888"/>
                  <a:pt x="49680" y="59812"/>
                  <a:pt x="49755" y="59699"/>
                </a:cubicBezTo>
                <a:lnTo>
                  <a:pt x="49604" y="59548"/>
                </a:lnTo>
                <a:cubicBezTo>
                  <a:pt x="49566" y="59548"/>
                  <a:pt x="49566" y="59548"/>
                  <a:pt x="49566" y="59510"/>
                </a:cubicBezTo>
                <a:cubicBezTo>
                  <a:pt x="49529" y="59510"/>
                  <a:pt x="49453" y="59472"/>
                  <a:pt x="49377" y="59472"/>
                </a:cubicBezTo>
                <a:close/>
                <a:moveTo>
                  <a:pt x="82352" y="59495"/>
                </a:moveTo>
                <a:cubicBezTo>
                  <a:pt x="82313" y="59495"/>
                  <a:pt x="82273" y="59500"/>
                  <a:pt x="82232" y="59510"/>
                </a:cubicBezTo>
                <a:cubicBezTo>
                  <a:pt x="82119" y="59548"/>
                  <a:pt x="82043" y="59699"/>
                  <a:pt x="82081" y="59850"/>
                </a:cubicBezTo>
                <a:lnTo>
                  <a:pt x="82194" y="59926"/>
                </a:lnTo>
                <a:cubicBezTo>
                  <a:pt x="82227" y="59930"/>
                  <a:pt x="82256" y="59932"/>
                  <a:pt x="82284" y="59932"/>
                </a:cubicBezTo>
                <a:cubicBezTo>
                  <a:pt x="82513" y="59932"/>
                  <a:pt x="82581" y="59800"/>
                  <a:pt x="82648" y="59699"/>
                </a:cubicBezTo>
                <a:lnTo>
                  <a:pt x="82610" y="59586"/>
                </a:lnTo>
                <a:cubicBezTo>
                  <a:pt x="82555" y="59530"/>
                  <a:pt x="82459" y="59495"/>
                  <a:pt x="82352" y="59495"/>
                </a:cubicBezTo>
                <a:close/>
                <a:moveTo>
                  <a:pt x="20855" y="59532"/>
                </a:moveTo>
                <a:cubicBezTo>
                  <a:pt x="20788" y="59532"/>
                  <a:pt x="20735" y="59559"/>
                  <a:pt x="20681" y="59586"/>
                </a:cubicBezTo>
                <a:cubicBezTo>
                  <a:pt x="20644" y="59623"/>
                  <a:pt x="20568" y="59699"/>
                  <a:pt x="20606" y="59850"/>
                </a:cubicBezTo>
                <a:lnTo>
                  <a:pt x="20719" y="59926"/>
                </a:lnTo>
                <a:cubicBezTo>
                  <a:pt x="20745" y="59934"/>
                  <a:pt x="20770" y="59939"/>
                  <a:pt x="20795" y="59939"/>
                </a:cubicBezTo>
                <a:cubicBezTo>
                  <a:pt x="20882" y="59939"/>
                  <a:pt x="20963" y="59883"/>
                  <a:pt x="21022" y="59737"/>
                </a:cubicBezTo>
                <a:lnTo>
                  <a:pt x="20946" y="59548"/>
                </a:lnTo>
                <a:cubicBezTo>
                  <a:pt x="20913" y="59537"/>
                  <a:pt x="20883" y="59532"/>
                  <a:pt x="20855" y="59532"/>
                </a:cubicBezTo>
                <a:close/>
                <a:moveTo>
                  <a:pt x="42979" y="59581"/>
                </a:moveTo>
                <a:cubicBezTo>
                  <a:pt x="42717" y="59581"/>
                  <a:pt x="42685" y="59744"/>
                  <a:pt x="42685" y="59812"/>
                </a:cubicBezTo>
                <a:lnTo>
                  <a:pt x="42723" y="59888"/>
                </a:lnTo>
                <a:cubicBezTo>
                  <a:pt x="42779" y="59943"/>
                  <a:pt x="42854" y="59978"/>
                  <a:pt x="42935" y="59978"/>
                </a:cubicBezTo>
                <a:cubicBezTo>
                  <a:pt x="42965" y="59978"/>
                  <a:pt x="42995" y="59974"/>
                  <a:pt x="43026" y="59964"/>
                </a:cubicBezTo>
                <a:cubicBezTo>
                  <a:pt x="43139" y="59926"/>
                  <a:pt x="43177" y="59850"/>
                  <a:pt x="43177" y="59737"/>
                </a:cubicBezTo>
                <a:cubicBezTo>
                  <a:pt x="43177" y="59737"/>
                  <a:pt x="43177" y="59699"/>
                  <a:pt x="43177" y="59699"/>
                </a:cubicBezTo>
                <a:lnTo>
                  <a:pt x="43064" y="59586"/>
                </a:lnTo>
                <a:cubicBezTo>
                  <a:pt x="43033" y="59582"/>
                  <a:pt x="43005" y="59581"/>
                  <a:pt x="42979" y="59581"/>
                </a:cubicBezTo>
                <a:close/>
                <a:moveTo>
                  <a:pt x="56994" y="59712"/>
                </a:moveTo>
                <a:cubicBezTo>
                  <a:pt x="56944" y="59712"/>
                  <a:pt x="56888" y="59721"/>
                  <a:pt x="56825" y="59737"/>
                </a:cubicBezTo>
                <a:cubicBezTo>
                  <a:pt x="56712" y="59775"/>
                  <a:pt x="56599" y="59888"/>
                  <a:pt x="56599" y="60001"/>
                </a:cubicBezTo>
                <a:lnTo>
                  <a:pt x="56788" y="60115"/>
                </a:lnTo>
                <a:lnTo>
                  <a:pt x="56863" y="60115"/>
                </a:lnTo>
                <a:cubicBezTo>
                  <a:pt x="56977" y="60077"/>
                  <a:pt x="57166" y="60039"/>
                  <a:pt x="57204" y="59888"/>
                </a:cubicBezTo>
                <a:lnTo>
                  <a:pt x="57166" y="59775"/>
                </a:lnTo>
                <a:cubicBezTo>
                  <a:pt x="57121" y="59730"/>
                  <a:pt x="57064" y="59712"/>
                  <a:pt x="56994" y="59712"/>
                </a:cubicBezTo>
                <a:close/>
                <a:moveTo>
                  <a:pt x="25634" y="59737"/>
                </a:moveTo>
                <a:cubicBezTo>
                  <a:pt x="25521" y="59737"/>
                  <a:pt x="25483" y="59775"/>
                  <a:pt x="25445" y="59812"/>
                </a:cubicBezTo>
                <a:cubicBezTo>
                  <a:pt x="25407" y="59850"/>
                  <a:pt x="25332" y="59888"/>
                  <a:pt x="25370" y="60039"/>
                </a:cubicBezTo>
                <a:lnTo>
                  <a:pt x="25521" y="60153"/>
                </a:lnTo>
                <a:lnTo>
                  <a:pt x="25634" y="60153"/>
                </a:lnTo>
                <a:lnTo>
                  <a:pt x="25785" y="60001"/>
                </a:lnTo>
                <a:lnTo>
                  <a:pt x="25785" y="59850"/>
                </a:lnTo>
                <a:lnTo>
                  <a:pt x="25634" y="59737"/>
                </a:lnTo>
                <a:close/>
                <a:moveTo>
                  <a:pt x="37317" y="59737"/>
                </a:moveTo>
                <a:cubicBezTo>
                  <a:pt x="37203" y="59775"/>
                  <a:pt x="37014" y="59812"/>
                  <a:pt x="37014" y="60001"/>
                </a:cubicBezTo>
                <a:lnTo>
                  <a:pt x="37014" y="60039"/>
                </a:lnTo>
                <a:lnTo>
                  <a:pt x="37128" y="60153"/>
                </a:lnTo>
                <a:cubicBezTo>
                  <a:pt x="37203" y="60153"/>
                  <a:pt x="37355" y="60153"/>
                  <a:pt x="37468" y="60077"/>
                </a:cubicBezTo>
                <a:cubicBezTo>
                  <a:pt x="37506" y="60039"/>
                  <a:pt x="37544" y="60001"/>
                  <a:pt x="37544" y="59926"/>
                </a:cubicBezTo>
                <a:cubicBezTo>
                  <a:pt x="37544" y="59888"/>
                  <a:pt x="37544" y="59850"/>
                  <a:pt x="37506" y="59812"/>
                </a:cubicBezTo>
                <a:lnTo>
                  <a:pt x="37355" y="59737"/>
                </a:lnTo>
                <a:close/>
                <a:moveTo>
                  <a:pt x="69417" y="59532"/>
                </a:moveTo>
                <a:cubicBezTo>
                  <a:pt x="69384" y="59532"/>
                  <a:pt x="69346" y="59537"/>
                  <a:pt x="69302" y="59548"/>
                </a:cubicBezTo>
                <a:lnTo>
                  <a:pt x="69189" y="59661"/>
                </a:lnTo>
                <a:cubicBezTo>
                  <a:pt x="69189" y="59775"/>
                  <a:pt x="69189" y="59812"/>
                  <a:pt x="69151" y="59888"/>
                </a:cubicBezTo>
                <a:cubicBezTo>
                  <a:pt x="69151" y="59926"/>
                  <a:pt x="69113" y="59964"/>
                  <a:pt x="69113" y="60001"/>
                </a:cubicBezTo>
                <a:lnTo>
                  <a:pt x="69189" y="60115"/>
                </a:lnTo>
                <a:cubicBezTo>
                  <a:pt x="69242" y="60142"/>
                  <a:pt x="69296" y="60168"/>
                  <a:pt x="69336" y="60168"/>
                </a:cubicBezTo>
                <a:cubicBezTo>
                  <a:pt x="69352" y="60168"/>
                  <a:pt x="69367" y="60164"/>
                  <a:pt x="69378" y="60153"/>
                </a:cubicBezTo>
                <a:lnTo>
                  <a:pt x="69415" y="60228"/>
                </a:lnTo>
                <a:cubicBezTo>
                  <a:pt x="69449" y="60239"/>
                  <a:pt x="69479" y="60244"/>
                  <a:pt x="69506" y="60244"/>
                </a:cubicBezTo>
                <a:cubicBezTo>
                  <a:pt x="69573" y="60244"/>
                  <a:pt x="69627" y="60217"/>
                  <a:pt x="69680" y="60190"/>
                </a:cubicBezTo>
                <a:cubicBezTo>
                  <a:pt x="69718" y="60153"/>
                  <a:pt x="69756" y="60115"/>
                  <a:pt x="69756" y="60039"/>
                </a:cubicBezTo>
                <a:cubicBezTo>
                  <a:pt x="69756" y="60001"/>
                  <a:pt x="69718" y="59964"/>
                  <a:pt x="69718" y="59926"/>
                </a:cubicBezTo>
                <a:cubicBezTo>
                  <a:pt x="69756" y="59926"/>
                  <a:pt x="69793" y="59888"/>
                  <a:pt x="69793" y="59888"/>
                </a:cubicBezTo>
                <a:cubicBezTo>
                  <a:pt x="69819" y="59862"/>
                  <a:pt x="69828" y="59836"/>
                  <a:pt x="69830" y="59810"/>
                </a:cubicBezTo>
                <a:lnTo>
                  <a:pt x="69830" y="59810"/>
                </a:lnTo>
                <a:lnTo>
                  <a:pt x="69831" y="59812"/>
                </a:lnTo>
                <a:cubicBezTo>
                  <a:pt x="69831" y="59775"/>
                  <a:pt x="69831" y="59775"/>
                  <a:pt x="69831" y="59775"/>
                </a:cubicBezTo>
                <a:cubicBezTo>
                  <a:pt x="69831" y="59786"/>
                  <a:pt x="69831" y="59798"/>
                  <a:pt x="69830" y="59810"/>
                </a:cubicBezTo>
                <a:lnTo>
                  <a:pt x="69830" y="59810"/>
                </a:lnTo>
                <a:lnTo>
                  <a:pt x="69718" y="59586"/>
                </a:lnTo>
                <a:lnTo>
                  <a:pt x="69604" y="59586"/>
                </a:lnTo>
                <a:cubicBezTo>
                  <a:pt x="69551" y="59559"/>
                  <a:pt x="69498" y="59532"/>
                  <a:pt x="69417" y="59532"/>
                </a:cubicBezTo>
                <a:close/>
                <a:moveTo>
                  <a:pt x="76221" y="59888"/>
                </a:moveTo>
                <a:lnTo>
                  <a:pt x="76183" y="59926"/>
                </a:lnTo>
                <a:cubicBezTo>
                  <a:pt x="76070" y="59926"/>
                  <a:pt x="75881" y="59964"/>
                  <a:pt x="75881" y="60153"/>
                </a:cubicBezTo>
                <a:lnTo>
                  <a:pt x="75918" y="60266"/>
                </a:lnTo>
                <a:cubicBezTo>
                  <a:pt x="75972" y="60293"/>
                  <a:pt x="76025" y="60320"/>
                  <a:pt x="76092" y="60320"/>
                </a:cubicBezTo>
                <a:cubicBezTo>
                  <a:pt x="76120" y="60320"/>
                  <a:pt x="76150" y="60315"/>
                  <a:pt x="76183" y="60304"/>
                </a:cubicBezTo>
                <a:cubicBezTo>
                  <a:pt x="76296" y="60266"/>
                  <a:pt x="76372" y="60153"/>
                  <a:pt x="76372" y="60001"/>
                </a:cubicBezTo>
                <a:lnTo>
                  <a:pt x="76221" y="59888"/>
                </a:lnTo>
                <a:close/>
                <a:moveTo>
                  <a:pt x="15842" y="59964"/>
                </a:moveTo>
                <a:lnTo>
                  <a:pt x="15691" y="60039"/>
                </a:lnTo>
                <a:cubicBezTo>
                  <a:pt x="15615" y="60190"/>
                  <a:pt x="15729" y="60380"/>
                  <a:pt x="15918" y="60380"/>
                </a:cubicBezTo>
                <a:cubicBezTo>
                  <a:pt x="15946" y="60389"/>
                  <a:pt x="15974" y="60394"/>
                  <a:pt x="16002" y="60394"/>
                </a:cubicBezTo>
                <a:cubicBezTo>
                  <a:pt x="16083" y="60394"/>
                  <a:pt x="16154" y="60351"/>
                  <a:pt x="16182" y="60266"/>
                </a:cubicBezTo>
                <a:lnTo>
                  <a:pt x="16069" y="60115"/>
                </a:lnTo>
                <a:cubicBezTo>
                  <a:pt x="16069" y="60115"/>
                  <a:pt x="16031" y="60077"/>
                  <a:pt x="16031" y="60077"/>
                </a:cubicBezTo>
                <a:cubicBezTo>
                  <a:pt x="15993" y="60039"/>
                  <a:pt x="15955" y="59964"/>
                  <a:pt x="15842" y="59964"/>
                </a:cubicBezTo>
                <a:close/>
                <a:moveTo>
                  <a:pt x="87525" y="60190"/>
                </a:moveTo>
                <a:cubicBezTo>
                  <a:pt x="87374" y="60190"/>
                  <a:pt x="87185" y="60266"/>
                  <a:pt x="87185" y="60417"/>
                </a:cubicBezTo>
                <a:lnTo>
                  <a:pt x="87336" y="60417"/>
                </a:lnTo>
                <a:cubicBezTo>
                  <a:pt x="87466" y="60417"/>
                  <a:pt x="87457" y="60501"/>
                  <a:pt x="87570" y="60501"/>
                </a:cubicBezTo>
                <a:cubicBezTo>
                  <a:pt x="87589" y="60501"/>
                  <a:pt x="87612" y="60498"/>
                  <a:pt x="87639" y="60493"/>
                </a:cubicBezTo>
                <a:cubicBezTo>
                  <a:pt x="87639" y="60455"/>
                  <a:pt x="87639" y="60417"/>
                  <a:pt x="87639" y="60417"/>
                </a:cubicBezTo>
                <a:lnTo>
                  <a:pt x="87790" y="60417"/>
                </a:lnTo>
                <a:cubicBezTo>
                  <a:pt x="87790" y="60342"/>
                  <a:pt x="87752" y="60304"/>
                  <a:pt x="87677" y="60228"/>
                </a:cubicBezTo>
                <a:cubicBezTo>
                  <a:pt x="87639" y="60228"/>
                  <a:pt x="87601" y="60190"/>
                  <a:pt x="87525" y="60190"/>
                </a:cubicBezTo>
                <a:close/>
                <a:moveTo>
                  <a:pt x="90127" y="60100"/>
                </a:moveTo>
                <a:cubicBezTo>
                  <a:pt x="90018" y="60100"/>
                  <a:pt x="89915" y="60135"/>
                  <a:pt x="89832" y="60190"/>
                </a:cubicBezTo>
                <a:lnTo>
                  <a:pt x="89794" y="60266"/>
                </a:lnTo>
                <a:lnTo>
                  <a:pt x="89794" y="60417"/>
                </a:lnTo>
                <a:lnTo>
                  <a:pt x="89907" y="60531"/>
                </a:lnTo>
                <a:cubicBezTo>
                  <a:pt x="89954" y="60546"/>
                  <a:pt x="90008" y="60556"/>
                  <a:pt x="90062" y="60556"/>
                </a:cubicBezTo>
                <a:cubicBezTo>
                  <a:pt x="90139" y="60556"/>
                  <a:pt x="90219" y="60537"/>
                  <a:pt x="90285" y="60493"/>
                </a:cubicBezTo>
                <a:cubicBezTo>
                  <a:pt x="90323" y="60455"/>
                  <a:pt x="90361" y="60380"/>
                  <a:pt x="90361" y="60304"/>
                </a:cubicBezTo>
                <a:cubicBezTo>
                  <a:pt x="90361" y="60266"/>
                  <a:pt x="90361" y="60228"/>
                  <a:pt x="90361" y="60190"/>
                </a:cubicBezTo>
                <a:lnTo>
                  <a:pt x="90247" y="60115"/>
                </a:lnTo>
                <a:cubicBezTo>
                  <a:pt x="90207" y="60105"/>
                  <a:pt x="90166" y="60100"/>
                  <a:pt x="90127" y="60100"/>
                </a:cubicBezTo>
                <a:close/>
                <a:moveTo>
                  <a:pt x="64198" y="60266"/>
                </a:moveTo>
                <a:cubicBezTo>
                  <a:pt x="64085" y="60342"/>
                  <a:pt x="64009" y="60417"/>
                  <a:pt x="63971" y="60531"/>
                </a:cubicBezTo>
                <a:cubicBezTo>
                  <a:pt x="63933" y="60569"/>
                  <a:pt x="63896" y="60606"/>
                  <a:pt x="63858" y="60644"/>
                </a:cubicBezTo>
                <a:lnTo>
                  <a:pt x="63971" y="60871"/>
                </a:lnTo>
                <a:cubicBezTo>
                  <a:pt x="64160" y="60833"/>
                  <a:pt x="64425" y="60644"/>
                  <a:pt x="64425" y="60455"/>
                </a:cubicBezTo>
                <a:cubicBezTo>
                  <a:pt x="64425" y="60417"/>
                  <a:pt x="64425" y="60342"/>
                  <a:pt x="64349" y="60304"/>
                </a:cubicBezTo>
                <a:lnTo>
                  <a:pt x="64198" y="60266"/>
                </a:lnTo>
                <a:close/>
                <a:moveTo>
                  <a:pt x="50474" y="60455"/>
                </a:moveTo>
                <a:cubicBezTo>
                  <a:pt x="50360" y="60455"/>
                  <a:pt x="50285" y="60455"/>
                  <a:pt x="50247" y="60531"/>
                </a:cubicBezTo>
                <a:cubicBezTo>
                  <a:pt x="50134" y="60569"/>
                  <a:pt x="50134" y="60682"/>
                  <a:pt x="50134" y="60758"/>
                </a:cubicBezTo>
                <a:cubicBezTo>
                  <a:pt x="50134" y="60795"/>
                  <a:pt x="50134" y="60833"/>
                  <a:pt x="50134" y="60871"/>
                </a:cubicBezTo>
                <a:lnTo>
                  <a:pt x="50285" y="60947"/>
                </a:lnTo>
                <a:cubicBezTo>
                  <a:pt x="50315" y="60957"/>
                  <a:pt x="50346" y="60961"/>
                  <a:pt x="50376" y="60961"/>
                </a:cubicBezTo>
                <a:cubicBezTo>
                  <a:pt x="50459" y="60961"/>
                  <a:pt x="50542" y="60926"/>
                  <a:pt x="50625" y="60871"/>
                </a:cubicBezTo>
                <a:lnTo>
                  <a:pt x="50663" y="60795"/>
                </a:lnTo>
                <a:lnTo>
                  <a:pt x="50663" y="60758"/>
                </a:lnTo>
                <a:cubicBezTo>
                  <a:pt x="50663" y="60720"/>
                  <a:pt x="50625" y="60644"/>
                  <a:pt x="50625" y="60644"/>
                </a:cubicBezTo>
                <a:cubicBezTo>
                  <a:pt x="50587" y="60606"/>
                  <a:pt x="50587" y="60606"/>
                  <a:pt x="50587" y="60606"/>
                </a:cubicBezTo>
                <a:lnTo>
                  <a:pt x="50474" y="60455"/>
                </a:lnTo>
                <a:close/>
                <a:moveTo>
                  <a:pt x="52671" y="60616"/>
                </a:moveTo>
                <a:cubicBezTo>
                  <a:pt x="52638" y="60616"/>
                  <a:pt x="52610" y="60625"/>
                  <a:pt x="52591" y="60644"/>
                </a:cubicBezTo>
                <a:cubicBezTo>
                  <a:pt x="52478" y="60682"/>
                  <a:pt x="52440" y="60758"/>
                  <a:pt x="52440" y="60833"/>
                </a:cubicBezTo>
                <a:cubicBezTo>
                  <a:pt x="52440" y="60909"/>
                  <a:pt x="52515" y="60984"/>
                  <a:pt x="52591" y="61022"/>
                </a:cubicBezTo>
                <a:cubicBezTo>
                  <a:pt x="52667" y="61022"/>
                  <a:pt x="52742" y="61022"/>
                  <a:pt x="52780" y="60984"/>
                </a:cubicBezTo>
                <a:cubicBezTo>
                  <a:pt x="52818" y="60947"/>
                  <a:pt x="52856" y="60871"/>
                  <a:pt x="52856" y="60833"/>
                </a:cubicBezTo>
                <a:cubicBezTo>
                  <a:pt x="52856" y="60758"/>
                  <a:pt x="52818" y="60682"/>
                  <a:pt x="52780" y="60644"/>
                </a:cubicBezTo>
                <a:cubicBezTo>
                  <a:pt x="52742" y="60625"/>
                  <a:pt x="52704" y="60616"/>
                  <a:pt x="52671" y="60616"/>
                </a:cubicBezTo>
                <a:close/>
                <a:moveTo>
                  <a:pt x="17982" y="60742"/>
                </a:moveTo>
                <a:cubicBezTo>
                  <a:pt x="17950" y="60742"/>
                  <a:pt x="17917" y="60747"/>
                  <a:pt x="17884" y="60758"/>
                </a:cubicBezTo>
                <a:cubicBezTo>
                  <a:pt x="17808" y="60758"/>
                  <a:pt x="17732" y="60833"/>
                  <a:pt x="17732" y="60947"/>
                </a:cubicBezTo>
                <a:lnTo>
                  <a:pt x="17884" y="61060"/>
                </a:lnTo>
                <a:lnTo>
                  <a:pt x="17921" y="61060"/>
                </a:lnTo>
                <a:cubicBezTo>
                  <a:pt x="18035" y="61060"/>
                  <a:pt x="18186" y="61060"/>
                  <a:pt x="18224" y="60909"/>
                </a:cubicBezTo>
                <a:lnTo>
                  <a:pt x="18186" y="60795"/>
                </a:lnTo>
                <a:cubicBezTo>
                  <a:pt x="18133" y="60769"/>
                  <a:pt x="18060" y="60742"/>
                  <a:pt x="17982" y="60742"/>
                </a:cubicBezTo>
                <a:close/>
                <a:moveTo>
                  <a:pt x="31192" y="60606"/>
                </a:moveTo>
                <a:cubicBezTo>
                  <a:pt x="31041" y="60606"/>
                  <a:pt x="30889" y="60644"/>
                  <a:pt x="30776" y="60682"/>
                </a:cubicBezTo>
                <a:lnTo>
                  <a:pt x="30738" y="60795"/>
                </a:lnTo>
                <a:cubicBezTo>
                  <a:pt x="30738" y="60871"/>
                  <a:pt x="30776" y="61098"/>
                  <a:pt x="31003" y="61173"/>
                </a:cubicBezTo>
                <a:lnTo>
                  <a:pt x="31230" y="61022"/>
                </a:lnTo>
                <a:cubicBezTo>
                  <a:pt x="31268" y="60984"/>
                  <a:pt x="31343" y="60947"/>
                  <a:pt x="31343" y="60833"/>
                </a:cubicBezTo>
                <a:cubicBezTo>
                  <a:pt x="31343" y="60795"/>
                  <a:pt x="31305" y="60758"/>
                  <a:pt x="31305" y="60720"/>
                </a:cubicBezTo>
                <a:lnTo>
                  <a:pt x="31192" y="60606"/>
                </a:lnTo>
                <a:close/>
                <a:moveTo>
                  <a:pt x="42874" y="61022"/>
                </a:moveTo>
                <a:cubicBezTo>
                  <a:pt x="42723" y="61022"/>
                  <a:pt x="42610" y="61098"/>
                  <a:pt x="42572" y="61211"/>
                </a:cubicBezTo>
                <a:lnTo>
                  <a:pt x="42685" y="61363"/>
                </a:lnTo>
                <a:cubicBezTo>
                  <a:pt x="42685" y="61400"/>
                  <a:pt x="42723" y="61400"/>
                  <a:pt x="42761" y="61438"/>
                </a:cubicBezTo>
                <a:lnTo>
                  <a:pt x="42950" y="61325"/>
                </a:lnTo>
                <a:cubicBezTo>
                  <a:pt x="42950" y="61287"/>
                  <a:pt x="42988" y="61249"/>
                  <a:pt x="42988" y="61173"/>
                </a:cubicBezTo>
                <a:lnTo>
                  <a:pt x="42988" y="61136"/>
                </a:lnTo>
                <a:lnTo>
                  <a:pt x="42874" y="61022"/>
                </a:lnTo>
                <a:close/>
                <a:moveTo>
                  <a:pt x="82873" y="60969"/>
                </a:moveTo>
                <a:cubicBezTo>
                  <a:pt x="82793" y="60969"/>
                  <a:pt x="82739" y="60996"/>
                  <a:pt x="82686" y="61022"/>
                </a:cubicBezTo>
                <a:cubicBezTo>
                  <a:pt x="82648" y="60984"/>
                  <a:pt x="82610" y="60984"/>
                  <a:pt x="82572" y="60984"/>
                </a:cubicBezTo>
                <a:lnTo>
                  <a:pt x="82421" y="61136"/>
                </a:lnTo>
                <a:cubicBezTo>
                  <a:pt x="82421" y="61249"/>
                  <a:pt x="82459" y="61325"/>
                  <a:pt x="82535" y="61400"/>
                </a:cubicBezTo>
                <a:lnTo>
                  <a:pt x="82648" y="61438"/>
                </a:lnTo>
                <a:cubicBezTo>
                  <a:pt x="82799" y="61438"/>
                  <a:pt x="82988" y="61400"/>
                  <a:pt x="83102" y="61287"/>
                </a:cubicBezTo>
                <a:lnTo>
                  <a:pt x="83026" y="61098"/>
                </a:lnTo>
                <a:lnTo>
                  <a:pt x="83064" y="61098"/>
                </a:lnTo>
                <a:lnTo>
                  <a:pt x="82988" y="60984"/>
                </a:lnTo>
                <a:cubicBezTo>
                  <a:pt x="82944" y="60973"/>
                  <a:pt x="82906" y="60969"/>
                  <a:pt x="82873" y="60969"/>
                </a:cubicBezTo>
                <a:close/>
                <a:moveTo>
                  <a:pt x="60001" y="60984"/>
                </a:moveTo>
                <a:cubicBezTo>
                  <a:pt x="59850" y="60984"/>
                  <a:pt x="59774" y="61022"/>
                  <a:pt x="59737" y="61060"/>
                </a:cubicBezTo>
                <a:cubicBezTo>
                  <a:pt x="59623" y="61136"/>
                  <a:pt x="59661" y="61363"/>
                  <a:pt x="59812" y="61476"/>
                </a:cubicBezTo>
                <a:cubicBezTo>
                  <a:pt x="59866" y="61503"/>
                  <a:pt x="59919" y="61529"/>
                  <a:pt x="59986" y="61529"/>
                </a:cubicBezTo>
                <a:cubicBezTo>
                  <a:pt x="60014" y="61529"/>
                  <a:pt x="60044" y="61525"/>
                  <a:pt x="60077" y="61514"/>
                </a:cubicBezTo>
                <a:lnTo>
                  <a:pt x="60190" y="61438"/>
                </a:lnTo>
                <a:cubicBezTo>
                  <a:pt x="60190" y="61400"/>
                  <a:pt x="60190" y="61363"/>
                  <a:pt x="60190" y="61325"/>
                </a:cubicBezTo>
                <a:cubicBezTo>
                  <a:pt x="60190" y="61249"/>
                  <a:pt x="60153" y="61211"/>
                  <a:pt x="60153" y="61173"/>
                </a:cubicBezTo>
                <a:cubicBezTo>
                  <a:pt x="60115" y="61136"/>
                  <a:pt x="60115" y="61136"/>
                  <a:pt x="60115" y="61098"/>
                </a:cubicBezTo>
                <a:lnTo>
                  <a:pt x="60001" y="60984"/>
                </a:lnTo>
                <a:close/>
                <a:moveTo>
                  <a:pt x="41778" y="60947"/>
                </a:moveTo>
                <a:cubicBezTo>
                  <a:pt x="41627" y="60947"/>
                  <a:pt x="41513" y="60984"/>
                  <a:pt x="41476" y="61136"/>
                </a:cubicBezTo>
                <a:lnTo>
                  <a:pt x="41589" y="61287"/>
                </a:lnTo>
                <a:cubicBezTo>
                  <a:pt x="41589" y="61306"/>
                  <a:pt x="41589" y="61325"/>
                  <a:pt x="41589" y="61325"/>
                </a:cubicBezTo>
                <a:cubicBezTo>
                  <a:pt x="41589" y="61438"/>
                  <a:pt x="41589" y="61627"/>
                  <a:pt x="41854" y="61627"/>
                </a:cubicBezTo>
                <a:lnTo>
                  <a:pt x="41929" y="61589"/>
                </a:lnTo>
                <a:cubicBezTo>
                  <a:pt x="42005" y="61552"/>
                  <a:pt x="42043" y="61476"/>
                  <a:pt x="42043" y="61400"/>
                </a:cubicBezTo>
                <a:cubicBezTo>
                  <a:pt x="42043" y="61287"/>
                  <a:pt x="42005" y="61173"/>
                  <a:pt x="41929" y="61098"/>
                </a:cubicBezTo>
                <a:cubicBezTo>
                  <a:pt x="41929" y="61060"/>
                  <a:pt x="41929" y="61060"/>
                  <a:pt x="41929" y="61022"/>
                </a:cubicBezTo>
                <a:lnTo>
                  <a:pt x="41778" y="60947"/>
                </a:lnTo>
                <a:close/>
                <a:moveTo>
                  <a:pt x="87601" y="61249"/>
                </a:moveTo>
                <a:cubicBezTo>
                  <a:pt x="87525" y="61249"/>
                  <a:pt x="87487" y="61249"/>
                  <a:pt x="87450" y="61325"/>
                </a:cubicBezTo>
                <a:cubicBezTo>
                  <a:pt x="87374" y="61325"/>
                  <a:pt x="87298" y="61438"/>
                  <a:pt x="87336" y="61589"/>
                </a:cubicBezTo>
                <a:lnTo>
                  <a:pt x="87487" y="61665"/>
                </a:lnTo>
                <a:lnTo>
                  <a:pt x="87525" y="61665"/>
                </a:lnTo>
                <a:cubicBezTo>
                  <a:pt x="87563" y="61665"/>
                  <a:pt x="87752" y="61665"/>
                  <a:pt x="87790" y="61514"/>
                </a:cubicBezTo>
                <a:lnTo>
                  <a:pt x="87677" y="61476"/>
                </a:lnTo>
                <a:cubicBezTo>
                  <a:pt x="87677" y="61438"/>
                  <a:pt x="87677" y="61438"/>
                  <a:pt x="87677" y="61438"/>
                </a:cubicBezTo>
                <a:lnTo>
                  <a:pt x="87714" y="61363"/>
                </a:lnTo>
                <a:lnTo>
                  <a:pt x="87601" y="61249"/>
                </a:lnTo>
                <a:close/>
                <a:moveTo>
                  <a:pt x="79308" y="58863"/>
                </a:moveTo>
                <a:cubicBezTo>
                  <a:pt x="78964" y="58863"/>
                  <a:pt x="78862" y="59070"/>
                  <a:pt x="78792" y="59245"/>
                </a:cubicBezTo>
                <a:cubicBezTo>
                  <a:pt x="78603" y="59359"/>
                  <a:pt x="78451" y="59510"/>
                  <a:pt x="78338" y="59623"/>
                </a:cubicBezTo>
                <a:cubicBezTo>
                  <a:pt x="78262" y="59737"/>
                  <a:pt x="78187" y="59812"/>
                  <a:pt x="78111" y="59888"/>
                </a:cubicBezTo>
                <a:lnTo>
                  <a:pt x="78073" y="59888"/>
                </a:lnTo>
                <a:cubicBezTo>
                  <a:pt x="78036" y="59964"/>
                  <a:pt x="77998" y="60001"/>
                  <a:pt x="77998" y="60077"/>
                </a:cubicBezTo>
                <a:cubicBezTo>
                  <a:pt x="77998" y="60190"/>
                  <a:pt x="78111" y="60266"/>
                  <a:pt x="78187" y="60342"/>
                </a:cubicBezTo>
                <a:lnTo>
                  <a:pt x="78225" y="60342"/>
                </a:lnTo>
                <a:cubicBezTo>
                  <a:pt x="78225" y="60342"/>
                  <a:pt x="78225" y="60380"/>
                  <a:pt x="78187" y="60417"/>
                </a:cubicBezTo>
                <a:cubicBezTo>
                  <a:pt x="78187" y="60455"/>
                  <a:pt x="78149" y="60531"/>
                  <a:pt x="78149" y="60606"/>
                </a:cubicBezTo>
                <a:cubicBezTo>
                  <a:pt x="78149" y="60682"/>
                  <a:pt x="78187" y="60758"/>
                  <a:pt x="78187" y="60795"/>
                </a:cubicBezTo>
                <a:cubicBezTo>
                  <a:pt x="78225" y="60909"/>
                  <a:pt x="78225" y="60984"/>
                  <a:pt x="78187" y="61098"/>
                </a:cubicBezTo>
                <a:lnTo>
                  <a:pt x="78225" y="61249"/>
                </a:lnTo>
                <a:cubicBezTo>
                  <a:pt x="78225" y="61249"/>
                  <a:pt x="78262" y="61287"/>
                  <a:pt x="78300" y="61325"/>
                </a:cubicBezTo>
                <a:cubicBezTo>
                  <a:pt x="78496" y="61493"/>
                  <a:pt x="78797" y="61724"/>
                  <a:pt x="79124" y="61724"/>
                </a:cubicBezTo>
                <a:cubicBezTo>
                  <a:pt x="79238" y="61724"/>
                  <a:pt x="79355" y="61696"/>
                  <a:pt x="79472" y="61627"/>
                </a:cubicBezTo>
                <a:lnTo>
                  <a:pt x="79510" y="61476"/>
                </a:lnTo>
                <a:cubicBezTo>
                  <a:pt x="79434" y="61363"/>
                  <a:pt x="79359" y="61325"/>
                  <a:pt x="79245" y="61287"/>
                </a:cubicBezTo>
                <a:lnTo>
                  <a:pt x="79170" y="61287"/>
                </a:lnTo>
                <a:cubicBezTo>
                  <a:pt x="79132" y="61249"/>
                  <a:pt x="79056" y="61211"/>
                  <a:pt x="78981" y="61173"/>
                </a:cubicBezTo>
                <a:lnTo>
                  <a:pt x="78943" y="61173"/>
                </a:lnTo>
                <a:cubicBezTo>
                  <a:pt x="78905" y="61136"/>
                  <a:pt x="78905" y="61136"/>
                  <a:pt x="78867" y="61098"/>
                </a:cubicBezTo>
                <a:cubicBezTo>
                  <a:pt x="78830" y="61022"/>
                  <a:pt x="78792" y="60984"/>
                  <a:pt x="78716" y="60947"/>
                </a:cubicBezTo>
                <a:cubicBezTo>
                  <a:pt x="78716" y="60871"/>
                  <a:pt x="78716" y="60758"/>
                  <a:pt x="78754" y="60682"/>
                </a:cubicBezTo>
                <a:cubicBezTo>
                  <a:pt x="78754" y="60493"/>
                  <a:pt x="78754" y="60266"/>
                  <a:pt x="78640" y="60001"/>
                </a:cubicBezTo>
                <a:cubicBezTo>
                  <a:pt x="79056" y="59737"/>
                  <a:pt x="79359" y="59397"/>
                  <a:pt x="79510" y="59018"/>
                </a:cubicBezTo>
                <a:lnTo>
                  <a:pt x="79397" y="58867"/>
                </a:lnTo>
                <a:cubicBezTo>
                  <a:pt x="79366" y="58864"/>
                  <a:pt x="79336" y="58863"/>
                  <a:pt x="79308" y="58863"/>
                </a:cubicBezTo>
                <a:close/>
                <a:moveTo>
                  <a:pt x="69554" y="61375"/>
                </a:moveTo>
                <a:cubicBezTo>
                  <a:pt x="69509" y="61375"/>
                  <a:pt x="69462" y="61385"/>
                  <a:pt x="69415" y="61400"/>
                </a:cubicBezTo>
                <a:cubicBezTo>
                  <a:pt x="69264" y="61438"/>
                  <a:pt x="69189" y="61552"/>
                  <a:pt x="69189" y="61665"/>
                </a:cubicBezTo>
                <a:lnTo>
                  <a:pt x="69226" y="61741"/>
                </a:lnTo>
                <a:cubicBezTo>
                  <a:pt x="69282" y="61796"/>
                  <a:pt x="69357" y="61831"/>
                  <a:pt x="69438" y="61831"/>
                </a:cubicBezTo>
                <a:cubicBezTo>
                  <a:pt x="69468" y="61831"/>
                  <a:pt x="69498" y="61826"/>
                  <a:pt x="69529" y="61816"/>
                </a:cubicBezTo>
                <a:cubicBezTo>
                  <a:pt x="69680" y="61741"/>
                  <a:pt x="69756" y="61627"/>
                  <a:pt x="69756" y="61514"/>
                </a:cubicBezTo>
                <a:lnTo>
                  <a:pt x="69718" y="61438"/>
                </a:lnTo>
                <a:cubicBezTo>
                  <a:pt x="69674" y="61394"/>
                  <a:pt x="69616" y="61375"/>
                  <a:pt x="69554" y="61375"/>
                </a:cubicBezTo>
                <a:close/>
                <a:moveTo>
                  <a:pt x="42799" y="61552"/>
                </a:moveTo>
                <a:cubicBezTo>
                  <a:pt x="42723" y="61589"/>
                  <a:pt x="42685" y="61703"/>
                  <a:pt x="42685" y="61741"/>
                </a:cubicBezTo>
                <a:cubicBezTo>
                  <a:pt x="42685" y="61854"/>
                  <a:pt x="42723" y="61930"/>
                  <a:pt x="42837" y="61930"/>
                </a:cubicBezTo>
                <a:cubicBezTo>
                  <a:pt x="42862" y="61942"/>
                  <a:pt x="42883" y="61946"/>
                  <a:pt x="42902" y="61946"/>
                </a:cubicBezTo>
                <a:cubicBezTo>
                  <a:pt x="42942" y="61946"/>
                  <a:pt x="42975" y="61930"/>
                  <a:pt x="43026" y="61930"/>
                </a:cubicBezTo>
                <a:cubicBezTo>
                  <a:pt x="43064" y="61892"/>
                  <a:pt x="43101" y="61816"/>
                  <a:pt x="43101" y="61741"/>
                </a:cubicBezTo>
                <a:cubicBezTo>
                  <a:pt x="43101" y="61665"/>
                  <a:pt x="43064" y="61627"/>
                  <a:pt x="42988" y="61589"/>
                </a:cubicBezTo>
                <a:cubicBezTo>
                  <a:pt x="42950" y="61552"/>
                  <a:pt x="42874" y="61552"/>
                  <a:pt x="42799" y="61552"/>
                </a:cubicBezTo>
                <a:close/>
                <a:moveTo>
                  <a:pt x="41060" y="61589"/>
                </a:moveTo>
                <a:cubicBezTo>
                  <a:pt x="40984" y="61589"/>
                  <a:pt x="40871" y="61627"/>
                  <a:pt x="40833" y="61665"/>
                </a:cubicBezTo>
                <a:cubicBezTo>
                  <a:pt x="40795" y="61703"/>
                  <a:pt x="40757" y="61741"/>
                  <a:pt x="40757" y="61854"/>
                </a:cubicBezTo>
                <a:lnTo>
                  <a:pt x="40757" y="61892"/>
                </a:lnTo>
                <a:lnTo>
                  <a:pt x="40871" y="62005"/>
                </a:lnTo>
                <a:lnTo>
                  <a:pt x="41060" y="62005"/>
                </a:lnTo>
                <a:lnTo>
                  <a:pt x="41211" y="61892"/>
                </a:lnTo>
                <a:lnTo>
                  <a:pt x="41211" y="61741"/>
                </a:lnTo>
                <a:lnTo>
                  <a:pt x="41060" y="61589"/>
                </a:lnTo>
                <a:close/>
                <a:moveTo>
                  <a:pt x="43971" y="61703"/>
                </a:moveTo>
                <a:cubicBezTo>
                  <a:pt x="43895" y="61703"/>
                  <a:pt x="43820" y="61703"/>
                  <a:pt x="43744" y="61741"/>
                </a:cubicBezTo>
                <a:cubicBezTo>
                  <a:pt x="43668" y="61816"/>
                  <a:pt x="43668" y="61892"/>
                  <a:pt x="43706" y="61967"/>
                </a:cubicBezTo>
                <a:lnTo>
                  <a:pt x="43857" y="62043"/>
                </a:lnTo>
                <a:cubicBezTo>
                  <a:pt x="43895" y="62043"/>
                  <a:pt x="44122" y="62043"/>
                  <a:pt x="44198" y="61892"/>
                </a:cubicBezTo>
                <a:lnTo>
                  <a:pt x="44047" y="61703"/>
                </a:lnTo>
                <a:close/>
                <a:moveTo>
                  <a:pt x="55275" y="61552"/>
                </a:moveTo>
                <a:lnTo>
                  <a:pt x="55162" y="61589"/>
                </a:lnTo>
                <a:cubicBezTo>
                  <a:pt x="55124" y="61665"/>
                  <a:pt x="55124" y="61741"/>
                  <a:pt x="55124" y="61816"/>
                </a:cubicBezTo>
                <a:cubicBezTo>
                  <a:pt x="55124" y="61816"/>
                  <a:pt x="55124" y="61854"/>
                  <a:pt x="55124" y="61854"/>
                </a:cubicBezTo>
                <a:cubicBezTo>
                  <a:pt x="55124" y="61854"/>
                  <a:pt x="55124" y="61892"/>
                  <a:pt x="55086" y="61930"/>
                </a:cubicBezTo>
                <a:lnTo>
                  <a:pt x="55200" y="62081"/>
                </a:lnTo>
                <a:cubicBezTo>
                  <a:pt x="55240" y="62091"/>
                  <a:pt x="55278" y="62096"/>
                  <a:pt x="55313" y="62096"/>
                </a:cubicBezTo>
                <a:cubicBezTo>
                  <a:pt x="55409" y="62096"/>
                  <a:pt x="55485" y="62061"/>
                  <a:pt x="55540" y="62005"/>
                </a:cubicBezTo>
                <a:cubicBezTo>
                  <a:pt x="55616" y="61967"/>
                  <a:pt x="55653" y="61854"/>
                  <a:pt x="55653" y="61741"/>
                </a:cubicBezTo>
                <a:lnTo>
                  <a:pt x="55653" y="61703"/>
                </a:lnTo>
                <a:lnTo>
                  <a:pt x="55502" y="61589"/>
                </a:lnTo>
                <a:lnTo>
                  <a:pt x="55464" y="61589"/>
                </a:lnTo>
                <a:cubicBezTo>
                  <a:pt x="55427" y="61589"/>
                  <a:pt x="55351" y="61552"/>
                  <a:pt x="55275" y="61552"/>
                </a:cubicBezTo>
                <a:close/>
                <a:moveTo>
                  <a:pt x="23668" y="61589"/>
                </a:moveTo>
                <a:lnTo>
                  <a:pt x="23517" y="61741"/>
                </a:lnTo>
                <a:cubicBezTo>
                  <a:pt x="23517" y="61741"/>
                  <a:pt x="23479" y="61778"/>
                  <a:pt x="23479" y="61778"/>
                </a:cubicBezTo>
                <a:cubicBezTo>
                  <a:pt x="23441" y="61854"/>
                  <a:pt x="23441" y="61892"/>
                  <a:pt x="23441" y="61967"/>
                </a:cubicBezTo>
                <a:cubicBezTo>
                  <a:pt x="23441" y="62043"/>
                  <a:pt x="23479" y="62119"/>
                  <a:pt x="23593" y="62156"/>
                </a:cubicBezTo>
                <a:lnTo>
                  <a:pt x="23782" y="62005"/>
                </a:lnTo>
                <a:lnTo>
                  <a:pt x="23782" y="62005"/>
                </a:lnTo>
                <a:cubicBezTo>
                  <a:pt x="23782" y="62043"/>
                  <a:pt x="23744" y="62081"/>
                  <a:pt x="23706" y="62081"/>
                </a:cubicBezTo>
                <a:lnTo>
                  <a:pt x="23744" y="62081"/>
                </a:lnTo>
                <a:cubicBezTo>
                  <a:pt x="23782" y="62100"/>
                  <a:pt x="23819" y="62109"/>
                  <a:pt x="23857" y="62109"/>
                </a:cubicBezTo>
                <a:cubicBezTo>
                  <a:pt x="23895" y="62109"/>
                  <a:pt x="23933" y="62100"/>
                  <a:pt x="23971" y="62081"/>
                </a:cubicBezTo>
                <a:lnTo>
                  <a:pt x="24008" y="61967"/>
                </a:lnTo>
                <a:lnTo>
                  <a:pt x="24008" y="61892"/>
                </a:lnTo>
                <a:lnTo>
                  <a:pt x="23933" y="61816"/>
                </a:lnTo>
                <a:cubicBezTo>
                  <a:pt x="23933" y="61816"/>
                  <a:pt x="23933" y="61778"/>
                  <a:pt x="23895" y="61778"/>
                </a:cubicBezTo>
                <a:cubicBezTo>
                  <a:pt x="23857" y="61703"/>
                  <a:pt x="23819" y="61627"/>
                  <a:pt x="23668" y="61589"/>
                </a:cubicBezTo>
                <a:close/>
                <a:moveTo>
                  <a:pt x="14467" y="61763"/>
                </a:moveTo>
                <a:cubicBezTo>
                  <a:pt x="14402" y="61763"/>
                  <a:pt x="14356" y="61789"/>
                  <a:pt x="14330" y="61816"/>
                </a:cubicBezTo>
                <a:cubicBezTo>
                  <a:pt x="14216" y="61892"/>
                  <a:pt x="14216" y="62043"/>
                  <a:pt x="14330" y="62119"/>
                </a:cubicBezTo>
                <a:cubicBezTo>
                  <a:pt x="14405" y="62194"/>
                  <a:pt x="14481" y="62194"/>
                  <a:pt x="14557" y="62194"/>
                </a:cubicBezTo>
                <a:lnTo>
                  <a:pt x="14670" y="62081"/>
                </a:lnTo>
                <a:lnTo>
                  <a:pt x="14670" y="61892"/>
                </a:lnTo>
                <a:lnTo>
                  <a:pt x="14557" y="61778"/>
                </a:lnTo>
                <a:cubicBezTo>
                  <a:pt x="14523" y="61767"/>
                  <a:pt x="14493" y="61763"/>
                  <a:pt x="14467" y="61763"/>
                </a:cubicBezTo>
                <a:close/>
                <a:moveTo>
                  <a:pt x="65068" y="61854"/>
                </a:moveTo>
                <a:lnTo>
                  <a:pt x="64954" y="61967"/>
                </a:lnTo>
                <a:lnTo>
                  <a:pt x="64954" y="62081"/>
                </a:lnTo>
                <a:lnTo>
                  <a:pt x="65068" y="62194"/>
                </a:lnTo>
                <a:cubicBezTo>
                  <a:pt x="65105" y="62232"/>
                  <a:pt x="65143" y="62232"/>
                  <a:pt x="65181" y="62232"/>
                </a:cubicBezTo>
                <a:lnTo>
                  <a:pt x="65370" y="62119"/>
                </a:lnTo>
                <a:cubicBezTo>
                  <a:pt x="65370" y="62043"/>
                  <a:pt x="65332" y="61967"/>
                  <a:pt x="65257" y="61892"/>
                </a:cubicBezTo>
                <a:cubicBezTo>
                  <a:pt x="65219" y="61854"/>
                  <a:pt x="65181" y="61854"/>
                  <a:pt x="65068" y="61854"/>
                </a:cubicBezTo>
                <a:close/>
                <a:moveTo>
                  <a:pt x="28944" y="61920"/>
                </a:moveTo>
                <a:cubicBezTo>
                  <a:pt x="28926" y="61920"/>
                  <a:pt x="28906" y="61923"/>
                  <a:pt x="28886" y="61930"/>
                </a:cubicBezTo>
                <a:cubicBezTo>
                  <a:pt x="28772" y="61967"/>
                  <a:pt x="28697" y="62043"/>
                  <a:pt x="28697" y="62119"/>
                </a:cubicBezTo>
                <a:cubicBezTo>
                  <a:pt x="28697" y="62194"/>
                  <a:pt x="28734" y="62270"/>
                  <a:pt x="28848" y="62308"/>
                </a:cubicBezTo>
                <a:lnTo>
                  <a:pt x="29037" y="62194"/>
                </a:lnTo>
                <a:lnTo>
                  <a:pt x="29037" y="62194"/>
                </a:lnTo>
                <a:cubicBezTo>
                  <a:pt x="29037" y="62194"/>
                  <a:pt x="28999" y="62232"/>
                  <a:pt x="28999" y="62232"/>
                </a:cubicBezTo>
                <a:cubicBezTo>
                  <a:pt x="29037" y="62232"/>
                  <a:pt x="29112" y="62194"/>
                  <a:pt x="29150" y="62119"/>
                </a:cubicBezTo>
                <a:lnTo>
                  <a:pt x="29112" y="62043"/>
                </a:lnTo>
                <a:cubicBezTo>
                  <a:pt x="29082" y="61981"/>
                  <a:pt x="29026" y="61920"/>
                  <a:pt x="28944" y="61920"/>
                </a:cubicBezTo>
                <a:close/>
                <a:moveTo>
                  <a:pt x="11608" y="62005"/>
                </a:moveTo>
                <a:cubicBezTo>
                  <a:pt x="11494" y="62005"/>
                  <a:pt x="11419" y="62005"/>
                  <a:pt x="11343" y="62043"/>
                </a:cubicBezTo>
                <a:cubicBezTo>
                  <a:pt x="11305" y="62081"/>
                  <a:pt x="11267" y="62119"/>
                  <a:pt x="11267" y="62194"/>
                </a:cubicBezTo>
                <a:lnTo>
                  <a:pt x="11419" y="62308"/>
                </a:lnTo>
                <a:cubicBezTo>
                  <a:pt x="11456" y="62346"/>
                  <a:pt x="11456" y="62383"/>
                  <a:pt x="11532" y="62383"/>
                </a:cubicBezTo>
                <a:lnTo>
                  <a:pt x="11721" y="62308"/>
                </a:lnTo>
                <a:lnTo>
                  <a:pt x="11721" y="62308"/>
                </a:lnTo>
                <a:cubicBezTo>
                  <a:pt x="11721" y="62308"/>
                  <a:pt x="11721" y="62346"/>
                  <a:pt x="11683" y="62346"/>
                </a:cubicBezTo>
                <a:cubicBezTo>
                  <a:pt x="11645" y="62383"/>
                  <a:pt x="11608" y="62383"/>
                  <a:pt x="11608" y="62383"/>
                </a:cubicBezTo>
                <a:lnTo>
                  <a:pt x="11645" y="62383"/>
                </a:lnTo>
                <a:lnTo>
                  <a:pt x="11834" y="62308"/>
                </a:lnTo>
                <a:lnTo>
                  <a:pt x="11834" y="62119"/>
                </a:lnTo>
                <a:lnTo>
                  <a:pt x="11683" y="62005"/>
                </a:lnTo>
                <a:cubicBezTo>
                  <a:pt x="11671" y="62018"/>
                  <a:pt x="11658" y="62022"/>
                  <a:pt x="11647" y="62022"/>
                </a:cubicBezTo>
                <a:cubicBezTo>
                  <a:pt x="11624" y="62022"/>
                  <a:pt x="11608" y="62005"/>
                  <a:pt x="11608" y="62005"/>
                </a:cubicBezTo>
                <a:close/>
                <a:moveTo>
                  <a:pt x="68886" y="62005"/>
                </a:moveTo>
                <a:lnTo>
                  <a:pt x="68773" y="62119"/>
                </a:lnTo>
                <a:lnTo>
                  <a:pt x="68773" y="62156"/>
                </a:lnTo>
                <a:cubicBezTo>
                  <a:pt x="68773" y="62270"/>
                  <a:pt x="68810" y="62346"/>
                  <a:pt x="68848" y="62421"/>
                </a:cubicBezTo>
                <a:lnTo>
                  <a:pt x="68924" y="62459"/>
                </a:lnTo>
                <a:cubicBezTo>
                  <a:pt x="68944" y="62462"/>
                  <a:pt x="68963" y="62463"/>
                  <a:pt x="68981" y="62463"/>
                </a:cubicBezTo>
                <a:cubicBezTo>
                  <a:pt x="69200" y="62463"/>
                  <a:pt x="69264" y="62264"/>
                  <a:pt x="69264" y="62194"/>
                </a:cubicBezTo>
                <a:lnTo>
                  <a:pt x="69264" y="62156"/>
                </a:lnTo>
                <a:lnTo>
                  <a:pt x="69151" y="62005"/>
                </a:lnTo>
                <a:close/>
                <a:moveTo>
                  <a:pt x="14783" y="62005"/>
                </a:moveTo>
                <a:lnTo>
                  <a:pt x="14632" y="62156"/>
                </a:lnTo>
                <a:cubicBezTo>
                  <a:pt x="14632" y="62383"/>
                  <a:pt x="14783" y="62497"/>
                  <a:pt x="14897" y="62535"/>
                </a:cubicBezTo>
                <a:lnTo>
                  <a:pt x="15048" y="62535"/>
                </a:lnTo>
                <a:cubicBezTo>
                  <a:pt x="15124" y="62459"/>
                  <a:pt x="15161" y="62383"/>
                  <a:pt x="15161" y="62308"/>
                </a:cubicBezTo>
                <a:cubicBezTo>
                  <a:pt x="15161" y="62232"/>
                  <a:pt x="15124" y="62156"/>
                  <a:pt x="15048" y="62081"/>
                </a:cubicBezTo>
                <a:cubicBezTo>
                  <a:pt x="14972" y="62043"/>
                  <a:pt x="14859" y="62005"/>
                  <a:pt x="14783" y="62005"/>
                </a:cubicBezTo>
                <a:close/>
                <a:moveTo>
                  <a:pt x="86656" y="61930"/>
                </a:moveTo>
                <a:cubicBezTo>
                  <a:pt x="86467" y="61930"/>
                  <a:pt x="86353" y="62043"/>
                  <a:pt x="86202" y="62156"/>
                </a:cubicBezTo>
                <a:lnTo>
                  <a:pt x="86315" y="62346"/>
                </a:lnTo>
                <a:lnTo>
                  <a:pt x="86240" y="62346"/>
                </a:lnTo>
                <a:lnTo>
                  <a:pt x="86240" y="62459"/>
                </a:lnTo>
                <a:lnTo>
                  <a:pt x="86353" y="62572"/>
                </a:lnTo>
                <a:cubicBezTo>
                  <a:pt x="86410" y="62582"/>
                  <a:pt x="86464" y="62587"/>
                  <a:pt x="86516" y="62587"/>
                </a:cubicBezTo>
                <a:cubicBezTo>
                  <a:pt x="86670" y="62587"/>
                  <a:pt x="86797" y="62544"/>
                  <a:pt x="86883" y="62459"/>
                </a:cubicBezTo>
                <a:cubicBezTo>
                  <a:pt x="86996" y="62383"/>
                  <a:pt x="87034" y="62270"/>
                  <a:pt x="87034" y="62156"/>
                </a:cubicBezTo>
                <a:lnTo>
                  <a:pt x="87034" y="62081"/>
                </a:lnTo>
                <a:cubicBezTo>
                  <a:pt x="86996" y="62005"/>
                  <a:pt x="86920" y="62005"/>
                  <a:pt x="86845" y="62005"/>
                </a:cubicBezTo>
                <a:cubicBezTo>
                  <a:pt x="86807" y="61967"/>
                  <a:pt x="86731" y="61930"/>
                  <a:pt x="86656" y="61930"/>
                </a:cubicBezTo>
                <a:close/>
                <a:moveTo>
                  <a:pt x="74860" y="61741"/>
                </a:moveTo>
                <a:lnTo>
                  <a:pt x="74595" y="61816"/>
                </a:lnTo>
                <a:lnTo>
                  <a:pt x="74557" y="61816"/>
                </a:lnTo>
                <a:cubicBezTo>
                  <a:pt x="74519" y="61797"/>
                  <a:pt x="74472" y="61788"/>
                  <a:pt x="74425" y="61788"/>
                </a:cubicBezTo>
                <a:cubicBezTo>
                  <a:pt x="74378" y="61788"/>
                  <a:pt x="74330" y="61797"/>
                  <a:pt x="74293" y="61816"/>
                </a:cubicBezTo>
                <a:cubicBezTo>
                  <a:pt x="74217" y="61816"/>
                  <a:pt x="74141" y="61854"/>
                  <a:pt x="74141" y="61967"/>
                </a:cubicBezTo>
                <a:lnTo>
                  <a:pt x="74179" y="62043"/>
                </a:lnTo>
                <a:lnTo>
                  <a:pt x="74141" y="62043"/>
                </a:lnTo>
                <a:cubicBezTo>
                  <a:pt x="74104" y="62119"/>
                  <a:pt x="73990" y="62194"/>
                  <a:pt x="74104" y="62421"/>
                </a:cubicBezTo>
                <a:cubicBezTo>
                  <a:pt x="74197" y="62546"/>
                  <a:pt x="74336" y="62587"/>
                  <a:pt x="74482" y="62587"/>
                </a:cubicBezTo>
                <a:cubicBezTo>
                  <a:pt x="74691" y="62587"/>
                  <a:pt x="74915" y="62503"/>
                  <a:pt x="75049" y="62459"/>
                </a:cubicBezTo>
                <a:cubicBezTo>
                  <a:pt x="75087" y="62421"/>
                  <a:pt x="75124" y="62421"/>
                  <a:pt x="75162" y="62421"/>
                </a:cubicBezTo>
                <a:lnTo>
                  <a:pt x="75162" y="62194"/>
                </a:lnTo>
                <a:cubicBezTo>
                  <a:pt x="75162" y="62194"/>
                  <a:pt x="75200" y="62194"/>
                  <a:pt x="75162" y="62232"/>
                </a:cubicBezTo>
                <a:cubicBezTo>
                  <a:pt x="75200" y="62232"/>
                  <a:pt x="75200" y="62232"/>
                  <a:pt x="75200" y="62194"/>
                </a:cubicBezTo>
                <a:cubicBezTo>
                  <a:pt x="75276" y="62156"/>
                  <a:pt x="75313" y="62081"/>
                  <a:pt x="75313" y="62043"/>
                </a:cubicBezTo>
                <a:lnTo>
                  <a:pt x="75238" y="61930"/>
                </a:lnTo>
                <a:cubicBezTo>
                  <a:pt x="75124" y="61892"/>
                  <a:pt x="75087" y="61892"/>
                  <a:pt x="75011" y="61854"/>
                </a:cubicBezTo>
                <a:cubicBezTo>
                  <a:pt x="74935" y="61854"/>
                  <a:pt x="74935" y="61854"/>
                  <a:pt x="74860" y="61741"/>
                </a:cubicBezTo>
                <a:close/>
                <a:moveTo>
                  <a:pt x="43593" y="62421"/>
                </a:moveTo>
                <a:lnTo>
                  <a:pt x="43555" y="62459"/>
                </a:lnTo>
                <a:lnTo>
                  <a:pt x="43442" y="62459"/>
                </a:lnTo>
                <a:cubicBezTo>
                  <a:pt x="43404" y="62497"/>
                  <a:pt x="43366" y="62497"/>
                  <a:pt x="43328" y="62572"/>
                </a:cubicBezTo>
                <a:lnTo>
                  <a:pt x="43442" y="62724"/>
                </a:lnTo>
                <a:cubicBezTo>
                  <a:pt x="43442" y="62724"/>
                  <a:pt x="43404" y="62686"/>
                  <a:pt x="43404" y="62686"/>
                </a:cubicBezTo>
                <a:lnTo>
                  <a:pt x="43404" y="62686"/>
                </a:lnTo>
                <a:cubicBezTo>
                  <a:pt x="43460" y="62771"/>
                  <a:pt x="43517" y="62813"/>
                  <a:pt x="43590" y="62813"/>
                </a:cubicBezTo>
                <a:cubicBezTo>
                  <a:pt x="43614" y="62813"/>
                  <a:pt x="43640" y="62809"/>
                  <a:pt x="43668" y="62799"/>
                </a:cubicBezTo>
                <a:lnTo>
                  <a:pt x="43782" y="62686"/>
                </a:lnTo>
                <a:cubicBezTo>
                  <a:pt x="43782" y="62686"/>
                  <a:pt x="43782" y="62648"/>
                  <a:pt x="43782" y="62648"/>
                </a:cubicBezTo>
                <a:cubicBezTo>
                  <a:pt x="43782" y="62610"/>
                  <a:pt x="43782" y="62459"/>
                  <a:pt x="43593" y="62421"/>
                </a:cubicBezTo>
                <a:close/>
                <a:moveTo>
                  <a:pt x="29264" y="62346"/>
                </a:moveTo>
                <a:lnTo>
                  <a:pt x="29037" y="62459"/>
                </a:lnTo>
                <a:lnTo>
                  <a:pt x="29037" y="62572"/>
                </a:lnTo>
                <a:lnTo>
                  <a:pt x="28999" y="62535"/>
                </a:lnTo>
                <a:cubicBezTo>
                  <a:pt x="28734" y="62572"/>
                  <a:pt x="28734" y="62686"/>
                  <a:pt x="28734" y="62761"/>
                </a:cubicBezTo>
                <a:lnTo>
                  <a:pt x="28886" y="62875"/>
                </a:lnTo>
                <a:lnTo>
                  <a:pt x="29037" y="62875"/>
                </a:lnTo>
                <a:cubicBezTo>
                  <a:pt x="29075" y="62913"/>
                  <a:pt x="29150" y="62950"/>
                  <a:pt x="29188" y="62950"/>
                </a:cubicBezTo>
                <a:cubicBezTo>
                  <a:pt x="29226" y="62950"/>
                  <a:pt x="29226" y="62950"/>
                  <a:pt x="29264" y="62988"/>
                </a:cubicBezTo>
                <a:lnTo>
                  <a:pt x="29453" y="62837"/>
                </a:lnTo>
                <a:cubicBezTo>
                  <a:pt x="29453" y="62799"/>
                  <a:pt x="29453" y="62761"/>
                  <a:pt x="29415" y="62724"/>
                </a:cubicBezTo>
                <a:cubicBezTo>
                  <a:pt x="29453" y="62686"/>
                  <a:pt x="29491" y="62610"/>
                  <a:pt x="29491" y="62535"/>
                </a:cubicBezTo>
                <a:lnTo>
                  <a:pt x="29491" y="62497"/>
                </a:lnTo>
                <a:lnTo>
                  <a:pt x="29377" y="62383"/>
                </a:lnTo>
                <a:cubicBezTo>
                  <a:pt x="29339" y="62383"/>
                  <a:pt x="29302" y="62383"/>
                  <a:pt x="29264" y="62346"/>
                </a:cubicBezTo>
                <a:close/>
                <a:moveTo>
                  <a:pt x="12780" y="62686"/>
                </a:moveTo>
                <a:cubicBezTo>
                  <a:pt x="12704" y="62686"/>
                  <a:pt x="12553" y="62724"/>
                  <a:pt x="12553" y="62913"/>
                </a:cubicBezTo>
                <a:lnTo>
                  <a:pt x="12666" y="63026"/>
                </a:lnTo>
                <a:cubicBezTo>
                  <a:pt x="12780" y="63026"/>
                  <a:pt x="12855" y="63026"/>
                  <a:pt x="12931" y="62988"/>
                </a:cubicBezTo>
                <a:lnTo>
                  <a:pt x="12969" y="62875"/>
                </a:lnTo>
                <a:cubicBezTo>
                  <a:pt x="12969" y="62799"/>
                  <a:pt x="12893" y="62686"/>
                  <a:pt x="12780" y="62686"/>
                </a:cubicBezTo>
                <a:close/>
                <a:moveTo>
                  <a:pt x="42648" y="62620"/>
                </a:moveTo>
                <a:cubicBezTo>
                  <a:pt x="42610" y="62620"/>
                  <a:pt x="42572" y="62629"/>
                  <a:pt x="42534" y="62648"/>
                </a:cubicBezTo>
                <a:cubicBezTo>
                  <a:pt x="42421" y="62724"/>
                  <a:pt x="42383" y="62913"/>
                  <a:pt x="42496" y="62988"/>
                </a:cubicBezTo>
                <a:cubicBezTo>
                  <a:pt x="42534" y="63026"/>
                  <a:pt x="42610" y="63026"/>
                  <a:pt x="42648" y="63026"/>
                </a:cubicBezTo>
                <a:lnTo>
                  <a:pt x="42723" y="62950"/>
                </a:lnTo>
                <a:lnTo>
                  <a:pt x="42723" y="62950"/>
                </a:lnTo>
                <a:cubicBezTo>
                  <a:pt x="42685" y="62988"/>
                  <a:pt x="42648" y="62988"/>
                  <a:pt x="42648" y="62988"/>
                </a:cubicBezTo>
                <a:lnTo>
                  <a:pt x="42837" y="62875"/>
                </a:lnTo>
                <a:lnTo>
                  <a:pt x="42837" y="62761"/>
                </a:lnTo>
                <a:lnTo>
                  <a:pt x="42761" y="62648"/>
                </a:lnTo>
                <a:cubicBezTo>
                  <a:pt x="42723" y="62629"/>
                  <a:pt x="42685" y="62620"/>
                  <a:pt x="42648" y="62620"/>
                </a:cubicBezTo>
                <a:close/>
                <a:moveTo>
                  <a:pt x="44614" y="62648"/>
                </a:moveTo>
                <a:cubicBezTo>
                  <a:pt x="44387" y="62648"/>
                  <a:pt x="44311" y="62761"/>
                  <a:pt x="44236" y="62837"/>
                </a:cubicBezTo>
                <a:cubicBezTo>
                  <a:pt x="44236" y="62875"/>
                  <a:pt x="44198" y="62875"/>
                  <a:pt x="44198" y="62875"/>
                </a:cubicBezTo>
                <a:lnTo>
                  <a:pt x="44236" y="63064"/>
                </a:lnTo>
                <a:cubicBezTo>
                  <a:pt x="44279" y="63086"/>
                  <a:pt x="44335" y="63108"/>
                  <a:pt x="44397" y="63108"/>
                </a:cubicBezTo>
                <a:cubicBezTo>
                  <a:pt x="44442" y="63108"/>
                  <a:pt x="44490" y="63096"/>
                  <a:pt x="44538" y="63064"/>
                </a:cubicBezTo>
                <a:cubicBezTo>
                  <a:pt x="44651" y="63026"/>
                  <a:pt x="44765" y="62913"/>
                  <a:pt x="44765" y="62799"/>
                </a:cubicBezTo>
                <a:lnTo>
                  <a:pt x="44765" y="62724"/>
                </a:lnTo>
                <a:lnTo>
                  <a:pt x="44614" y="62648"/>
                </a:lnTo>
                <a:close/>
                <a:moveTo>
                  <a:pt x="29982" y="62714"/>
                </a:moveTo>
                <a:cubicBezTo>
                  <a:pt x="29944" y="62714"/>
                  <a:pt x="29906" y="62724"/>
                  <a:pt x="29869" y="62761"/>
                </a:cubicBezTo>
                <a:cubicBezTo>
                  <a:pt x="29793" y="62799"/>
                  <a:pt x="29793" y="62875"/>
                  <a:pt x="29755" y="62950"/>
                </a:cubicBezTo>
                <a:lnTo>
                  <a:pt x="29869" y="63064"/>
                </a:lnTo>
                <a:cubicBezTo>
                  <a:pt x="29906" y="63064"/>
                  <a:pt x="29944" y="63102"/>
                  <a:pt x="29944" y="63102"/>
                </a:cubicBezTo>
                <a:cubicBezTo>
                  <a:pt x="29982" y="63102"/>
                  <a:pt x="30020" y="63111"/>
                  <a:pt x="30062" y="63111"/>
                </a:cubicBezTo>
                <a:cubicBezTo>
                  <a:pt x="30105" y="63111"/>
                  <a:pt x="30152" y="63102"/>
                  <a:pt x="30209" y="63064"/>
                </a:cubicBezTo>
                <a:cubicBezTo>
                  <a:pt x="30285" y="63026"/>
                  <a:pt x="30285" y="62950"/>
                  <a:pt x="30285" y="62875"/>
                </a:cubicBezTo>
                <a:lnTo>
                  <a:pt x="30171" y="62761"/>
                </a:lnTo>
                <a:cubicBezTo>
                  <a:pt x="30171" y="62724"/>
                  <a:pt x="30133" y="62724"/>
                  <a:pt x="30095" y="62724"/>
                </a:cubicBezTo>
                <a:cubicBezTo>
                  <a:pt x="30058" y="62724"/>
                  <a:pt x="30020" y="62714"/>
                  <a:pt x="29982" y="62714"/>
                </a:cubicBezTo>
                <a:close/>
                <a:moveTo>
                  <a:pt x="68927" y="62663"/>
                </a:moveTo>
                <a:cubicBezTo>
                  <a:pt x="68876" y="62663"/>
                  <a:pt x="68818" y="62672"/>
                  <a:pt x="68735" y="62686"/>
                </a:cubicBezTo>
                <a:lnTo>
                  <a:pt x="68697" y="62686"/>
                </a:lnTo>
                <a:lnTo>
                  <a:pt x="68584" y="62799"/>
                </a:lnTo>
                <a:cubicBezTo>
                  <a:pt x="68546" y="63026"/>
                  <a:pt x="68697" y="63064"/>
                  <a:pt x="68810" y="63102"/>
                </a:cubicBezTo>
                <a:cubicBezTo>
                  <a:pt x="68810" y="63139"/>
                  <a:pt x="68848" y="63139"/>
                  <a:pt x="68848" y="63139"/>
                </a:cubicBezTo>
                <a:lnTo>
                  <a:pt x="69075" y="63026"/>
                </a:lnTo>
                <a:lnTo>
                  <a:pt x="69113" y="63026"/>
                </a:lnTo>
                <a:cubicBezTo>
                  <a:pt x="69151" y="63026"/>
                  <a:pt x="69264" y="62988"/>
                  <a:pt x="69264" y="62875"/>
                </a:cubicBezTo>
                <a:lnTo>
                  <a:pt x="69226" y="62761"/>
                </a:lnTo>
                <a:cubicBezTo>
                  <a:pt x="69083" y="62689"/>
                  <a:pt x="69015" y="62663"/>
                  <a:pt x="68927" y="62663"/>
                </a:cubicBezTo>
                <a:close/>
                <a:moveTo>
                  <a:pt x="37610" y="62506"/>
                </a:moveTo>
                <a:cubicBezTo>
                  <a:pt x="37572" y="62506"/>
                  <a:pt x="37525" y="62516"/>
                  <a:pt x="37468" y="62535"/>
                </a:cubicBezTo>
                <a:cubicBezTo>
                  <a:pt x="37392" y="62572"/>
                  <a:pt x="37392" y="62610"/>
                  <a:pt x="37355" y="62686"/>
                </a:cubicBezTo>
                <a:lnTo>
                  <a:pt x="37430" y="62761"/>
                </a:lnTo>
                <a:cubicBezTo>
                  <a:pt x="37355" y="62799"/>
                  <a:pt x="37317" y="62950"/>
                  <a:pt x="37392" y="63064"/>
                </a:cubicBezTo>
                <a:lnTo>
                  <a:pt x="37468" y="63139"/>
                </a:lnTo>
                <a:cubicBezTo>
                  <a:pt x="37546" y="63155"/>
                  <a:pt x="37618" y="63164"/>
                  <a:pt x="37681" y="63164"/>
                </a:cubicBezTo>
                <a:cubicBezTo>
                  <a:pt x="37769" y="63164"/>
                  <a:pt x="37840" y="63146"/>
                  <a:pt x="37884" y="63102"/>
                </a:cubicBezTo>
                <a:cubicBezTo>
                  <a:pt x="37959" y="63064"/>
                  <a:pt x="38035" y="62988"/>
                  <a:pt x="38035" y="62837"/>
                </a:cubicBezTo>
                <a:cubicBezTo>
                  <a:pt x="38035" y="62761"/>
                  <a:pt x="38035" y="62686"/>
                  <a:pt x="37997" y="62610"/>
                </a:cubicBezTo>
                <a:lnTo>
                  <a:pt x="37846" y="62535"/>
                </a:lnTo>
                <a:lnTo>
                  <a:pt x="37695" y="62535"/>
                </a:lnTo>
                <a:cubicBezTo>
                  <a:pt x="37676" y="62516"/>
                  <a:pt x="37648" y="62506"/>
                  <a:pt x="37610" y="62506"/>
                </a:cubicBezTo>
                <a:close/>
                <a:moveTo>
                  <a:pt x="51948" y="62535"/>
                </a:moveTo>
                <a:lnTo>
                  <a:pt x="51759" y="62648"/>
                </a:lnTo>
                <a:cubicBezTo>
                  <a:pt x="51759" y="62686"/>
                  <a:pt x="51759" y="62724"/>
                  <a:pt x="51721" y="62761"/>
                </a:cubicBezTo>
                <a:lnTo>
                  <a:pt x="51873" y="62913"/>
                </a:lnTo>
                <a:cubicBezTo>
                  <a:pt x="51873" y="62950"/>
                  <a:pt x="51873" y="63026"/>
                  <a:pt x="51873" y="63064"/>
                </a:cubicBezTo>
                <a:lnTo>
                  <a:pt x="52024" y="63177"/>
                </a:lnTo>
                <a:cubicBezTo>
                  <a:pt x="52251" y="63177"/>
                  <a:pt x="52629" y="63026"/>
                  <a:pt x="52629" y="62837"/>
                </a:cubicBezTo>
                <a:cubicBezTo>
                  <a:pt x="52629" y="62761"/>
                  <a:pt x="52591" y="62724"/>
                  <a:pt x="52553" y="62686"/>
                </a:cubicBezTo>
                <a:lnTo>
                  <a:pt x="52478" y="62686"/>
                </a:lnTo>
                <a:cubicBezTo>
                  <a:pt x="52478" y="62648"/>
                  <a:pt x="52478" y="62610"/>
                  <a:pt x="52402" y="62572"/>
                </a:cubicBezTo>
                <a:lnTo>
                  <a:pt x="52326" y="62535"/>
                </a:lnTo>
                <a:cubicBezTo>
                  <a:pt x="52213" y="62535"/>
                  <a:pt x="52137" y="62535"/>
                  <a:pt x="52062" y="62572"/>
                </a:cubicBezTo>
                <a:cubicBezTo>
                  <a:pt x="52024" y="62572"/>
                  <a:pt x="52024" y="62572"/>
                  <a:pt x="51948" y="62535"/>
                </a:cubicBezTo>
                <a:close/>
                <a:moveTo>
                  <a:pt x="70739" y="62837"/>
                </a:moveTo>
                <a:lnTo>
                  <a:pt x="70587" y="62913"/>
                </a:lnTo>
                <a:cubicBezTo>
                  <a:pt x="70512" y="62950"/>
                  <a:pt x="70398" y="63026"/>
                  <a:pt x="70474" y="63215"/>
                </a:cubicBezTo>
                <a:lnTo>
                  <a:pt x="70550" y="63291"/>
                </a:lnTo>
                <a:cubicBezTo>
                  <a:pt x="70625" y="63291"/>
                  <a:pt x="70701" y="63291"/>
                  <a:pt x="70776" y="63253"/>
                </a:cubicBezTo>
                <a:cubicBezTo>
                  <a:pt x="70852" y="63215"/>
                  <a:pt x="70928" y="63139"/>
                  <a:pt x="70928" y="63026"/>
                </a:cubicBezTo>
                <a:cubicBezTo>
                  <a:pt x="70928" y="62950"/>
                  <a:pt x="70852" y="62875"/>
                  <a:pt x="70739" y="62837"/>
                </a:cubicBezTo>
                <a:close/>
                <a:moveTo>
                  <a:pt x="39770" y="62166"/>
                </a:moveTo>
                <a:cubicBezTo>
                  <a:pt x="39736" y="62166"/>
                  <a:pt x="39699" y="62175"/>
                  <a:pt x="39661" y="62194"/>
                </a:cubicBezTo>
                <a:cubicBezTo>
                  <a:pt x="39510" y="62270"/>
                  <a:pt x="39434" y="62383"/>
                  <a:pt x="39510" y="62497"/>
                </a:cubicBezTo>
                <a:lnTo>
                  <a:pt x="39472" y="62497"/>
                </a:lnTo>
                <a:cubicBezTo>
                  <a:pt x="39434" y="62497"/>
                  <a:pt x="39396" y="62459"/>
                  <a:pt x="39396" y="62459"/>
                </a:cubicBezTo>
                <a:lnTo>
                  <a:pt x="39132" y="62459"/>
                </a:lnTo>
                <a:cubicBezTo>
                  <a:pt x="39132" y="62459"/>
                  <a:pt x="39094" y="62497"/>
                  <a:pt x="39094" y="62497"/>
                </a:cubicBezTo>
                <a:cubicBezTo>
                  <a:pt x="39056" y="62535"/>
                  <a:pt x="38942" y="62648"/>
                  <a:pt x="38980" y="62799"/>
                </a:cubicBezTo>
                <a:lnTo>
                  <a:pt x="39132" y="62875"/>
                </a:lnTo>
                <a:lnTo>
                  <a:pt x="39207" y="62875"/>
                </a:lnTo>
                <a:cubicBezTo>
                  <a:pt x="39245" y="62913"/>
                  <a:pt x="39245" y="62913"/>
                  <a:pt x="39283" y="62950"/>
                </a:cubicBezTo>
                <a:lnTo>
                  <a:pt x="39245" y="62950"/>
                </a:lnTo>
                <a:cubicBezTo>
                  <a:pt x="39283" y="62988"/>
                  <a:pt x="39283" y="63026"/>
                  <a:pt x="39283" y="63064"/>
                </a:cubicBezTo>
                <a:cubicBezTo>
                  <a:pt x="39321" y="63139"/>
                  <a:pt x="39396" y="63291"/>
                  <a:pt x="39585" y="63329"/>
                </a:cubicBezTo>
                <a:lnTo>
                  <a:pt x="39736" y="63291"/>
                </a:lnTo>
                <a:cubicBezTo>
                  <a:pt x="39774" y="63215"/>
                  <a:pt x="39774" y="63177"/>
                  <a:pt x="39774" y="63102"/>
                </a:cubicBezTo>
                <a:cubicBezTo>
                  <a:pt x="39774" y="63102"/>
                  <a:pt x="39812" y="63064"/>
                  <a:pt x="39812" y="63026"/>
                </a:cubicBezTo>
                <a:lnTo>
                  <a:pt x="39774" y="62913"/>
                </a:lnTo>
                <a:lnTo>
                  <a:pt x="39736" y="62913"/>
                </a:lnTo>
                <a:lnTo>
                  <a:pt x="39736" y="62648"/>
                </a:lnTo>
                <a:lnTo>
                  <a:pt x="39699" y="62572"/>
                </a:lnTo>
                <a:lnTo>
                  <a:pt x="39774" y="62572"/>
                </a:lnTo>
                <a:lnTo>
                  <a:pt x="39812" y="62535"/>
                </a:lnTo>
                <a:lnTo>
                  <a:pt x="39736" y="62459"/>
                </a:lnTo>
                <a:lnTo>
                  <a:pt x="39812" y="62497"/>
                </a:lnTo>
                <a:cubicBezTo>
                  <a:pt x="39812" y="62497"/>
                  <a:pt x="39850" y="62459"/>
                  <a:pt x="39850" y="62459"/>
                </a:cubicBezTo>
                <a:cubicBezTo>
                  <a:pt x="39888" y="62383"/>
                  <a:pt x="39925" y="62346"/>
                  <a:pt x="39925" y="62308"/>
                </a:cubicBezTo>
                <a:lnTo>
                  <a:pt x="39850" y="62194"/>
                </a:lnTo>
                <a:cubicBezTo>
                  <a:pt x="39831" y="62175"/>
                  <a:pt x="39803" y="62166"/>
                  <a:pt x="39770" y="62166"/>
                </a:cubicBezTo>
                <a:close/>
                <a:moveTo>
                  <a:pt x="80115" y="62837"/>
                </a:moveTo>
                <a:lnTo>
                  <a:pt x="80002" y="62913"/>
                </a:lnTo>
                <a:cubicBezTo>
                  <a:pt x="79926" y="62988"/>
                  <a:pt x="79888" y="63102"/>
                  <a:pt x="79926" y="63253"/>
                </a:cubicBezTo>
                <a:lnTo>
                  <a:pt x="80039" y="63329"/>
                </a:lnTo>
                <a:cubicBezTo>
                  <a:pt x="80068" y="63329"/>
                  <a:pt x="80108" y="63331"/>
                  <a:pt x="80153" y="63331"/>
                </a:cubicBezTo>
                <a:cubicBezTo>
                  <a:pt x="80287" y="63331"/>
                  <a:pt x="80465" y="63310"/>
                  <a:pt x="80493" y="63139"/>
                </a:cubicBezTo>
                <a:lnTo>
                  <a:pt x="80417" y="63026"/>
                </a:lnTo>
                <a:cubicBezTo>
                  <a:pt x="80417" y="63026"/>
                  <a:pt x="80380" y="62988"/>
                  <a:pt x="80380" y="62988"/>
                </a:cubicBezTo>
                <a:cubicBezTo>
                  <a:pt x="80342" y="62913"/>
                  <a:pt x="80266" y="62875"/>
                  <a:pt x="80115" y="62837"/>
                </a:cubicBezTo>
                <a:close/>
                <a:moveTo>
                  <a:pt x="42912" y="62950"/>
                </a:moveTo>
                <a:lnTo>
                  <a:pt x="42723" y="63102"/>
                </a:lnTo>
                <a:cubicBezTo>
                  <a:pt x="42837" y="63366"/>
                  <a:pt x="42988" y="63366"/>
                  <a:pt x="43026" y="63366"/>
                </a:cubicBezTo>
                <a:cubicBezTo>
                  <a:pt x="43101" y="63329"/>
                  <a:pt x="43177" y="63291"/>
                  <a:pt x="43177" y="63215"/>
                </a:cubicBezTo>
                <a:cubicBezTo>
                  <a:pt x="43177" y="63102"/>
                  <a:pt x="43064" y="63026"/>
                  <a:pt x="42912" y="62950"/>
                </a:cubicBezTo>
                <a:close/>
                <a:moveTo>
                  <a:pt x="681" y="63291"/>
                </a:moveTo>
                <a:cubicBezTo>
                  <a:pt x="566" y="63337"/>
                  <a:pt x="661" y="63411"/>
                  <a:pt x="736" y="63411"/>
                </a:cubicBezTo>
                <a:cubicBezTo>
                  <a:pt x="784" y="63411"/>
                  <a:pt x="824" y="63380"/>
                  <a:pt x="795" y="63291"/>
                </a:cubicBezTo>
                <a:close/>
                <a:moveTo>
                  <a:pt x="26859" y="63132"/>
                </a:moveTo>
                <a:cubicBezTo>
                  <a:pt x="26730" y="63132"/>
                  <a:pt x="26612" y="63230"/>
                  <a:pt x="26579" y="63329"/>
                </a:cubicBezTo>
                <a:lnTo>
                  <a:pt x="26731" y="63480"/>
                </a:lnTo>
                <a:lnTo>
                  <a:pt x="26957" y="63480"/>
                </a:lnTo>
                <a:lnTo>
                  <a:pt x="27109" y="63366"/>
                </a:lnTo>
                <a:cubicBezTo>
                  <a:pt x="27109" y="63177"/>
                  <a:pt x="26957" y="63139"/>
                  <a:pt x="26920" y="63139"/>
                </a:cubicBezTo>
                <a:cubicBezTo>
                  <a:pt x="26899" y="63134"/>
                  <a:pt x="26879" y="63132"/>
                  <a:pt x="26859" y="63132"/>
                </a:cubicBezTo>
                <a:close/>
                <a:moveTo>
                  <a:pt x="18715" y="63177"/>
                </a:moveTo>
                <a:lnTo>
                  <a:pt x="18526" y="63253"/>
                </a:lnTo>
                <a:cubicBezTo>
                  <a:pt x="18526" y="63291"/>
                  <a:pt x="18451" y="63329"/>
                  <a:pt x="18451" y="63404"/>
                </a:cubicBezTo>
                <a:lnTo>
                  <a:pt x="18489" y="63518"/>
                </a:lnTo>
                <a:cubicBezTo>
                  <a:pt x="18564" y="63593"/>
                  <a:pt x="18640" y="63593"/>
                  <a:pt x="18753" y="63593"/>
                </a:cubicBezTo>
                <a:cubicBezTo>
                  <a:pt x="18791" y="63593"/>
                  <a:pt x="18829" y="63555"/>
                  <a:pt x="18904" y="63555"/>
                </a:cubicBezTo>
                <a:lnTo>
                  <a:pt x="18980" y="63555"/>
                </a:lnTo>
                <a:lnTo>
                  <a:pt x="19093" y="63442"/>
                </a:lnTo>
                <a:lnTo>
                  <a:pt x="19093" y="63404"/>
                </a:lnTo>
                <a:cubicBezTo>
                  <a:pt x="19093" y="63215"/>
                  <a:pt x="18867" y="63177"/>
                  <a:pt x="18791" y="63177"/>
                </a:cubicBezTo>
                <a:close/>
                <a:moveTo>
                  <a:pt x="76145" y="63139"/>
                </a:moveTo>
                <a:cubicBezTo>
                  <a:pt x="75881" y="63139"/>
                  <a:pt x="75729" y="63215"/>
                  <a:pt x="75654" y="63442"/>
                </a:cubicBezTo>
                <a:lnTo>
                  <a:pt x="75729" y="63593"/>
                </a:lnTo>
                <a:cubicBezTo>
                  <a:pt x="75776" y="63609"/>
                  <a:pt x="75830" y="63618"/>
                  <a:pt x="75884" y="63618"/>
                </a:cubicBezTo>
                <a:cubicBezTo>
                  <a:pt x="75962" y="63618"/>
                  <a:pt x="76041" y="63600"/>
                  <a:pt x="76107" y="63555"/>
                </a:cubicBezTo>
                <a:cubicBezTo>
                  <a:pt x="76183" y="63555"/>
                  <a:pt x="76259" y="63480"/>
                  <a:pt x="76259" y="63291"/>
                </a:cubicBezTo>
                <a:cubicBezTo>
                  <a:pt x="76259" y="63291"/>
                  <a:pt x="76259" y="63291"/>
                  <a:pt x="76259" y="63253"/>
                </a:cubicBezTo>
                <a:lnTo>
                  <a:pt x="76145" y="63139"/>
                </a:lnTo>
                <a:close/>
                <a:moveTo>
                  <a:pt x="82383" y="63253"/>
                </a:moveTo>
                <a:cubicBezTo>
                  <a:pt x="82232" y="63253"/>
                  <a:pt x="82081" y="63329"/>
                  <a:pt x="82005" y="63404"/>
                </a:cubicBezTo>
                <a:lnTo>
                  <a:pt x="82081" y="63593"/>
                </a:lnTo>
                <a:cubicBezTo>
                  <a:pt x="82043" y="63593"/>
                  <a:pt x="82005" y="63555"/>
                  <a:pt x="82005" y="63518"/>
                </a:cubicBezTo>
                <a:cubicBezTo>
                  <a:pt x="82005" y="63480"/>
                  <a:pt x="82005" y="63480"/>
                  <a:pt x="82005" y="63480"/>
                </a:cubicBezTo>
                <a:lnTo>
                  <a:pt x="82005" y="63480"/>
                </a:lnTo>
                <a:cubicBezTo>
                  <a:pt x="81968" y="63518"/>
                  <a:pt x="81892" y="63631"/>
                  <a:pt x="82081" y="63744"/>
                </a:cubicBezTo>
                <a:lnTo>
                  <a:pt x="82270" y="63744"/>
                </a:lnTo>
                <a:cubicBezTo>
                  <a:pt x="82421" y="63707"/>
                  <a:pt x="82572" y="63707"/>
                  <a:pt x="82686" y="63631"/>
                </a:cubicBezTo>
                <a:lnTo>
                  <a:pt x="82610" y="63404"/>
                </a:lnTo>
                <a:lnTo>
                  <a:pt x="82610" y="63404"/>
                </a:lnTo>
                <a:cubicBezTo>
                  <a:pt x="82610" y="63404"/>
                  <a:pt x="82686" y="63442"/>
                  <a:pt x="82686" y="63518"/>
                </a:cubicBezTo>
                <a:cubicBezTo>
                  <a:pt x="82686" y="63518"/>
                  <a:pt x="82686" y="63518"/>
                  <a:pt x="82686" y="63480"/>
                </a:cubicBezTo>
                <a:lnTo>
                  <a:pt x="82686" y="63329"/>
                </a:lnTo>
                <a:cubicBezTo>
                  <a:pt x="82610" y="63291"/>
                  <a:pt x="82497" y="63253"/>
                  <a:pt x="82383" y="63253"/>
                </a:cubicBezTo>
                <a:close/>
                <a:moveTo>
                  <a:pt x="38149" y="63102"/>
                </a:moveTo>
                <a:lnTo>
                  <a:pt x="38073" y="63215"/>
                </a:lnTo>
                <a:lnTo>
                  <a:pt x="38035" y="63253"/>
                </a:lnTo>
                <a:cubicBezTo>
                  <a:pt x="38035" y="63253"/>
                  <a:pt x="38035" y="63215"/>
                  <a:pt x="38035" y="63215"/>
                </a:cubicBezTo>
                <a:lnTo>
                  <a:pt x="37922" y="63253"/>
                </a:lnTo>
                <a:cubicBezTo>
                  <a:pt x="37884" y="63366"/>
                  <a:pt x="37884" y="63404"/>
                  <a:pt x="37884" y="63442"/>
                </a:cubicBezTo>
                <a:cubicBezTo>
                  <a:pt x="37884" y="63555"/>
                  <a:pt x="37922" y="63593"/>
                  <a:pt x="37959" y="63669"/>
                </a:cubicBezTo>
                <a:lnTo>
                  <a:pt x="37959" y="63744"/>
                </a:lnTo>
                <a:lnTo>
                  <a:pt x="38111" y="63820"/>
                </a:lnTo>
                <a:cubicBezTo>
                  <a:pt x="38224" y="63820"/>
                  <a:pt x="38338" y="63782"/>
                  <a:pt x="38451" y="63707"/>
                </a:cubicBezTo>
                <a:cubicBezTo>
                  <a:pt x="38527" y="63631"/>
                  <a:pt x="38564" y="63555"/>
                  <a:pt x="38564" y="63442"/>
                </a:cubicBezTo>
                <a:cubicBezTo>
                  <a:pt x="38564" y="63291"/>
                  <a:pt x="38451" y="63102"/>
                  <a:pt x="38149" y="63102"/>
                </a:cubicBezTo>
                <a:close/>
                <a:moveTo>
                  <a:pt x="10584" y="63472"/>
                </a:moveTo>
                <a:cubicBezTo>
                  <a:pt x="10562" y="63472"/>
                  <a:pt x="10538" y="63474"/>
                  <a:pt x="10511" y="63480"/>
                </a:cubicBezTo>
                <a:lnTo>
                  <a:pt x="10360" y="63593"/>
                </a:lnTo>
                <a:cubicBezTo>
                  <a:pt x="10360" y="63744"/>
                  <a:pt x="10549" y="63933"/>
                  <a:pt x="10700" y="63933"/>
                </a:cubicBezTo>
                <a:cubicBezTo>
                  <a:pt x="10776" y="63933"/>
                  <a:pt x="10889" y="63896"/>
                  <a:pt x="10927" y="63782"/>
                </a:cubicBezTo>
                <a:lnTo>
                  <a:pt x="10889" y="63631"/>
                </a:lnTo>
                <a:cubicBezTo>
                  <a:pt x="10889" y="63631"/>
                  <a:pt x="10851" y="63631"/>
                  <a:pt x="10851" y="63593"/>
                </a:cubicBezTo>
                <a:cubicBezTo>
                  <a:pt x="10786" y="63561"/>
                  <a:pt x="10721" y="63472"/>
                  <a:pt x="10584" y="63472"/>
                </a:cubicBezTo>
                <a:close/>
                <a:moveTo>
                  <a:pt x="63744" y="63404"/>
                </a:moveTo>
                <a:cubicBezTo>
                  <a:pt x="63631" y="63404"/>
                  <a:pt x="63517" y="63404"/>
                  <a:pt x="63442" y="63442"/>
                </a:cubicBezTo>
                <a:cubicBezTo>
                  <a:pt x="63404" y="63480"/>
                  <a:pt x="63366" y="63555"/>
                  <a:pt x="63366" y="63593"/>
                </a:cubicBezTo>
                <a:cubicBezTo>
                  <a:pt x="63215" y="63669"/>
                  <a:pt x="63253" y="63744"/>
                  <a:pt x="63291" y="63858"/>
                </a:cubicBezTo>
                <a:lnTo>
                  <a:pt x="63328" y="63858"/>
                </a:lnTo>
                <a:cubicBezTo>
                  <a:pt x="63384" y="63913"/>
                  <a:pt x="63459" y="63948"/>
                  <a:pt x="63540" y="63948"/>
                </a:cubicBezTo>
                <a:cubicBezTo>
                  <a:pt x="63570" y="63948"/>
                  <a:pt x="63600" y="63944"/>
                  <a:pt x="63631" y="63933"/>
                </a:cubicBezTo>
                <a:cubicBezTo>
                  <a:pt x="63782" y="63858"/>
                  <a:pt x="63858" y="63707"/>
                  <a:pt x="63858" y="63555"/>
                </a:cubicBezTo>
                <a:lnTo>
                  <a:pt x="63858" y="63518"/>
                </a:lnTo>
                <a:lnTo>
                  <a:pt x="63744" y="63404"/>
                </a:lnTo>
                <a:close/>
                <a:moveTo>
                  <a:pt x="18640" y="63631"/>
                </a:moveTo>
                <a:cubicBezTo>
                  <a:pt x="18526" y="63631"/>
                  <a:pt x="18413" y="63669"/>
                  <a:pt x="18375" y="63820"/>
                </a:cubicBezTo>
                <a:lnTo>
                  <a:pt x="18489" y="63971"/>
                </a:lnTo>
                <a:cubicBezTo>
                  <a:pt x="18640" y="63971"/>
                  <a:pt x="18715" y="63971"/>
                  <a:pt x="18753" y="63933"/>
                </a:cubicBezTo>
                <a:lnTo>
                  <a:pt x="18829" y="63820"/>
                </a:lnTo>
                <a:cubicBezTo>
                  <a:pt x="18829" y="63707"/>
                  <a:pt x="18753" y="63631"/>
                  <a:pt x="18640" y="63631"/>
                </a:cubicBezTo>
                <a:close/>
                <a:moveTo>
                  <a:pt x="43782" y="63264"/>
                </a:moveTo>
                <a:cubicBezTo>
                  <a:pt x="43658" y="63264"/>
                  <a:pt x="43569" y="63352"/>
                  <a:pt x="43517" y="63404"/>
                </a:cubicBezTo>
                <a:cubicBezTo>
                  <a:pt x="43487" y="63374"/>
                  <a:pt x="43431" y="63318"/>
                  <a:pt x="43371" y="63318"/>
                </a:cubicBezTo>
                <a:cubicBezTo>
                  <a:pt x="43357" y="63318"/>
                  <a:pt x="43343" y="63321"/>
                  <a:pt x="43328" y="63329"/>
                </a:cubicBezTo>
                <a:cubicBezTo>
                  <a:pt x="43253" y="63329"/>
                  <a:pt x="43215" y="63366"/>
                  <a:pt x="43177" y="63442"/>
                </a:cubicBezTo>
                <a:cubicBezTo>
                  <a:pt x="43139" y="63480"/>
                  <a:pt x="43139" y="63480"/>
                  <a:pt x="43139" y="63518"/>
                </a:cubicBezTo>
                <a:lnTo>
                  <a:pt x="43177" y="63518"/>
                </a:lnTo>
                <a:lnTo>
                  <a:pt x="43177" y="63555"/>
                </a:lnTo>
                <a:cubicBezTo>
                  <a:pt x="43064" y="63555"/>
                  <a:pt x="42950" y="63593"/>
                  <a:pt x="42912" y="63744"/>
                </a:cubicBezTo>
                <a:lnTo>
                  <a:pt x="42988" y="63971"/>
                </a:lnTo>
                <a:cubicBezTo>
                  <a:pt x="43064" y="63971"/>
                  <a:pt x="43177" y="63933"/>
                  <a:pt x="43215" y="63896"/>
                </a:cubicBezTo>
                <a:cubicBezTo>
                  <a:pt x="43253" y="63858"/>
                  <a:pt x="43290" y="63820"/>
                  <a:pt x="43290" y="63707"/>
                </a:cubicBezTo>
                <a:cubicBezTo>
                  <a:pt x="43316" y="63719"/>
                  <a:pt x="43337" y="63723"/>
                  <a:pt x="43355" y="63723"/>
                </a:cubicBezTo>
                <a:cubicBezTo>
                  <a:pt x="43391" y="63723"/>
                  <a:pt x="43416" y="63707"/>
                  <a:pt x="43442" y="63707"/>
                </a:cubicBezTo>
                <a:cubicBezTo>
                  <a:pt x="43479" y="63707"/>
                  <a:pt x="43479" y="63707"/>
                  <a:pt x="43517" y="63744"/>
                </a:cubicBezTo>
                <a:lnTo>
                  <a:pt x="43706" y="63669"/>
                </a:lnTo>
                <a:cubicBezTo>
                  <a:pt x="43744" y="63631"/>
                  <a:pt x="43744" y="63593"/>
                  <a:pt x="43782" y="63593"/>
                </a:cubicBezTo>
                <a:cubicBezTo>
                  <a:pt x="43820" y="63593"/>
                  <a:pt x="44009" y="63593"/>
                  <a:pt x="44009" y="63442"/>
                </a:cubicBezTo>
                <a:lnTo>
                  <a:pt x="43971" y="63329"/>
                </a:lnTo>
                <a:cubicBezTo>
                  <a:pt x="43901" y="63282"/>
                  <a:pt x="43837" y="63264"/>
                  <a:pt x="43782" y="63264"/>
                </a:cubicBezTo>
                <a:close/>
                <a:moveTo>
                  <a:pt x="68470" y="63518"/>
                </a:moveTo>
                <a:lnTo>
                  <a:pt x="68319" y="63555"/>
                </a:lnTo>
                <a:cubicBezTo>
                  <a:pt x="68281" y="63593"/>
                  <a:pt x="68281" y="63593"/>
                  <a:pt x="68243" y="63593"/>
                </a:cubicBezTo>
                <a:cubicBezTo>
                  <a:pt x="68206" y="63669"/>
                  <a:pt x="68130" y="63707"/>
                  <a:pt x="68092" y="63820"/>
                </a:cubicBezTo>
                <a:lnTo>
                  <a:pt x="68206" y="63971"/>
                </a:lnTo>
                <a:cubicBezTo>
                  <a:pt x="68281" y="63971"/>
                  <a:pt x="68395" y="63933"/>
                  <a:pt x="68470" y="63896"/>
                </a:cubicBezTo>
                <a:cubicBezTo>
                  <a:pt x="68546" y="63820"/>
                  <a:pt x="68621" y="63744"/>
                  <a:pt x="68621" y="63707"/>
                </a:cubicBezTo>
                <a:cubicBezTo>
                  <a:pt x="68621" y="63631"/>
                  <a:pt x="68546" y="63555"/>
                  <a:pt x="68470" y="63518"/>
                </a:cubicBezTo>
                <a:close/>
                <a:moveTo>
                  <a:pt x="78187" y="63555"/>
                </a:moveTo>
                <a:lnTo>
                  <a:pt x="78073" y="63593"/>
                </a:lnTo>
                <a:cubicBezTo>
                  <a:pt x="78073" y="63631"/>
                  <a:pt x="78036" y="63631"/>
                  <a:pt x="78036" y="63631"/>
                </a:cubicBezTo>
                <a:cubicBezTo>
                  <a:pt x="77960" y="63669"/>
                  <a:pt x="77884" y="63744"/>
                  <a:pt x="77884" y="63820"/>
                </a:cubicBezTo>
                <a:cubicBezTo>
                  <a:pt x="77884" y="63896"/>
                  <a:pt x="77960" y="63971"/>
                  <a:pt x="78073" y="64009"/>
                </a:cubicBezTo>
                <a:lnTo>
                  <a:pt x="78262" y="63896"/>
                </a:lnTo>
                <a:cubicBezTo>
                  <a:pt x="78262" y="63896"/>
                  <a:pt x="78262" y="63896"/>
                  <a:pt x="78300" y="63858"/>
                </a:cubicBezTo>
                <a:cubicBezTo>
                  <a:pt x="78338" y="63820"/>
                  <a:pt x="78376" y="63782"/>
                  <a:pt x="78376" y="63707"/>
                </a:cubicBezTo>
                <a:cubicBezTo>
                  <a:pt x="78376" y="63669"/>
                  <a:pt x="78338" y="63593"/>
                  <a:pt x="78187" y="63555"/>
                </a:cubicBezTo>
                <a:close/>
                <a:moveTo>
                  <a:pt x="40606" y="63669"/>
                </a:moveTo>
                <a:lnTo>
                  <a:pt x="40493" y="63782"/>
                </a:lnTo>
                <a:cubicBezTo>
                  <a:pt x="40455" y="63820"/>
                  <a:pt x="40417" y="63858"/>
                  <a:pt x="40379" y="63896"/>
                </a:cubicBezTo>
                <a:lnTo>
                  <a:pt x="40530" y="64047"/>
                </a:lnTo>
                <a:lnTo>
                  <a:pt x="40682" y="64047"/>
                </a:lnTo>
                <a:lnTo>
                  <a:pt x="40833" y="63933"/>
                </a:lnTo>
                <a:lnTo>
                  <a:pt x="40833" y="63858"/>
                </a:lnTo>
                <a:lnTo>
                  <a:pt x="40833" y="63820"/>
                </a:lnTo>
                <a:cubicBezTo>
                  <a:pt x="40833" y="63820"/>
                  <a:pt x="40833" y="63744"/>
                  <a:pt x="40757" y="63707"/>
                </a:cubicBezTo>
                <a:cubicBezTo>
                  <a:pt x="40719" y="63669"/>
                  <a:pt x="40682" y="63669"/>
                  <a:pt x="40606" y="63669"/>
                </a:cubicBezTo>
                <a:close/>
                <a:moveTo>
                  <a:pt x="49982" y="63669"/>
                </a:moveTo>
                <a:cubicBezTo>
                  <a:pt x="49907" y="63669"/>
                  <a:pt x="49680" y="63707"/>
                  <a:pt x="49604" y="63858"/>
                </a:cubicBezTo>
                <a:lnTo>
                  <a:pt x="49642" y="63971"/>
                </a:lnTo>
                <a:cubicBezTo>
                  <a:pt x="49697" y="64027"/>
                  <a:pt x="49773" y="64062"/>
                  <a:pt x="49854" y="64062"/>
                </a:cubicBezTo>
                <a:cubicBezTo>
                  <a:pt x="49884" y="64062"/>
                  <a:pt x="49914" y="64057"/>
                  <a:pt x="49944" y="64047"/>
                </a:cubicBezTo>
                <a:cubicBezTo>
                  <a:pt x="50058" y="64009"/>
                  <a:pt x="50134" y="63933"/>
                  <a:pt x="50134" y="63820"/>
                </a:cubicBezTo>
                <a:cubicBezTo>
                  <a:pt x="50134" y="63820"/>
                  <a:pt x="50096" y="63782"/>
                  <a:pt x="50096" y="63782"/>
                </a:cubicBezTo>
                <a:lnTo>
                  <a:pt x="49982" y="63669"/>
                </a:lnTo>
                <a:close/>
                <a:moveTo>
                  <a:pt x="45748" y="63707"/>
                </a:moveTo>
                <a:cubicBezTo>
                  <a:pt x="45672" y="63744"/>
                  <a:pt x="45483" y="63744"/>
                  <a:pt x="45408" y="63896"/>
                </a:cubicBezTo>
                <a:lnTo>
                  <a:pt x="45521" y="64047"/>
                </a:lnTo>
                <a:lnTo>
                  <a:pt x="45597" y="64047"/>
                </a:lnTo>
                <a:cubicBezTo>
                  <a:pt x="45628" y="64063"/>
                  <a:pt x="45666" y="64072"/>
                  <a:pt x="45705" y="64072"/>
                </a:cubicBezTo>
                <a:cubicBezTo>
                  <a:pt x="45760" y="64072"/>
                  <a:pt x="45817" y="64053"/>
                  <a:pt x="45861" y="64009"/>
                </a:cubicBezTo>
                <a:cubicBezTo>
                  <a:pt x="45899" y="63971"/>
                  <a:pt x="45899" y="63933"/>
                  <a:pt x="45899" y="63896"/>
                </a:cubicBezTo>
                <a:cubicBezTo>
                  <a:pt x="45899" y="63858"/>
                  <a:pt x="45899" y="63820"/>
                  <a:pt x="45899" y="63820"/>
                </a:cubicBezTo>
                <a:lnTo>
                  <a:pt x="45748" y="63707"/>
                </a:lnTo>
                <a:close/>
                <a:moveTo>
                  <a:pt x="23517" y="63858"/>
                </a:moveTo>
                <a:cubicBezTo>
                  <a:pt x="23517" y="63858"/>
                  <a:pt x="23517" y="63858"/>
                  <a:pt x="23517" y="63896"/>
                </a:cubicBezTo>
                <a:lnTo>
                  <a:pt x="23366" y="63896"/>
                </a:lnTo>
                <a:cubicBezTo>
                  <a:pt x="23366" y="64009"/>
                  <a:pt x="23479" y="64122"/>
                  <a:pt x="23630" y="64122"/>
                </a:cubicBezTo>
                <a:cubicBezTo>
                  <a:pt x="23782" y="64122"/>
                  <a:pt x="23895" y="64009"/>
                  <a:pt x="23895" y="63896"/>
                </a:cubicBezTo>
                <a:lnTo>
                  <a:pt x="23744" y="63896"/>
                </a:lnTo>
                <a:cubicBezTo>
                  <a:pt x="23744" y="63858"/>
                  <a:pt x="23782" y="63858"/>
                  <a:pt x="23744" y="63858"/>
                </a:cubicBezTo>
                <a:close/>
                <a:moveTo>
                  <a:pt x="16749" y="63820"/>
                </a:moveTo>
                <a:cubicBezTo>
                  <a:pt x="16674" y="63820"/>
                  <a:pt x="16560" y="63858"/>
                  <a:pt x="16523" y="64047"/>
                </a:cubicBezTo>
                <a:lnTo>
                  <a:pt x="16636" y="64160"/>
                </a:lnTo>
                <a:cubicBezTo>
                  <a:pt x="16749" y="64160"/>
                  <a:pt x="16825" y="64160"/>
                  <a:pt x="16901" y="64122"/>
                </a:cubicBezTo>
                <a:lnTo>
                  <a:pt x="16976" y="64009"/>
                </a:lnTo>
                <a:cubicBezTo>
                  <a:pt x="16976" y="63933"/>
                  <a:pt x="16863" y="63858"/>
                  <a:pt x="16749" y="63820"/>
                </a:cubicBezTo>
                <a:close/>
                <a:moveTo>
                  <a:pt x="75162" y="63669"/>
                </a:moveTo>
                <a:cubicBezTo>
                  <a:pt x="74898" y="63669"/>
                  <a:pt x="74784" y="63820"/>
                  <a:pt x="74784" y="64047"/>
                </a:cubicBezTo>
                <a:lnTo>
                  <a:pt x="74935" y="64160"/>
                </a:lnTo>
                <a:lnTo>
                  <a:pt x="75011" y="64160"/>
                </a:lnTo>
                <a:cubicBezTo>
                  <a:pt x="75087" y="64160"/>
                  <a:pt x="75276" y="64160"/>
                  <a:pt x="75313" y="64009"/>
                </a:cubicBezTo>
                <a:lnTo>
                  <a:pt x="75276" y="63971"/>
                </a:lnTo>
                <a:cubicBezTo>
                  <a:pt x="75313" y="63933"/>
                  <a:pt x="75313" y="63896"/>
                  <a:pt x="75313" y="63858"/>
                </a:cubicBezTo>
                <a:cubicBezTo>
                  <a:pt x="75313" y="63820"/>
                  <a:pt x="75313" y="63782"/>
                  <a:pt x="75276" y="63744"/>
                </a:cubicBezTo>
                <a:lnTo>
                  <a:pt x="75162" y="63669"/>
                </a:lnTo>
                <a:close/>
                <a:moveTo>
                  <a:pt x="22572" y="63782"/>
                </a:moveTo>
                <a:cubicBezTo>
                  <a:pt x="22458" y="63782"/>
                  <a:pt x="22383" y="63782"/>
                  <a:pt x="22345" y="63820"/>
                </a:cubicBezTo>
                <a:cubicBezTo>
                  <a:pt x="22269" y="63896"/>
                  <a:pt x="22232" y="63971"/>
                  <a:pt x="22232" y="64122"/>
                </a:cubicBezTo>
                <a:lnTo>
                  <a:pt x="22345" y="64198"/>
                </a:lnTo>
                <a:cubicBezTo>
                  <a:pt x="22402" y="64217"/>
                  <a:pt x="22449" y="64226"/>
                  <a:pt x="22491" y="64226"/>
                </a:cubicBezTo>
                <a:cubicBezTo>
                  <a:pt x="22534" y="64226"/>
                  <a:pt x="22572" y="64217"/>
                  <a:pt x="22610" y="64198"/>
                </a:cubicBezTo>
                <a:cubicBezTo>
                  <a:pt x="22685" y="64122"/>
                  <a:pt x="22685" y="64009"/>
                  <a:pt x="22685" y="63971"/>
                </a:cubicBezTo>
                <a:cubicBezTo>
                  <a:pt x="22685" y="63933"/>
                  <a:pt x="22685" y="63933"/>
                  <a:pt x="22685" y="63896"/>
                </a:cubicBezTo>
                <a:lnTo>
                  <a:pt x="22572" y="63782"/>
                </a:lnTo>
                <a:close/>
                <a:moveTo>
                  <a:pt x="69226" y="63896"/>
                </a:moveTo>
                <a:cubicBezTo>
                  <a:pt x="69151" y="63896"/>
                  <a:pt x="69075" y="63933"/>
                  <a:pt x="69037" y="63971"/>
                </a:cubicBezTo>
                <a:lnTo>
                  <a:pt x="68886" y="64009"/>
                </a:lnTo>
                <a:cubicBezTo>
                  <a:pt x="68886" y="64198"/>
                  <a:pt x="69037" y="64236"/>
                  <a:pt x="69075" y="64236"/>
                </a:cubicBezTo>
                <a:cubicBezTo>
                  <a:pt x="69095" y="64241"/>
                  <a:pt x="69114" y="64243"/>
                  <a:pt x="69133" y="64243"/>
                </a:cubicBezTo>
                <a:cubicBezTo>
                  <a:pt x="69255" y="64243"/>
                  <a:pt x="69345" y="64140"/>
                  <a:pt x="69378" y="64009"/>
                </a:cubicBezTo>
                <a:lnTo>
                  <a:pt x="69226" y="63896"/>
                </a:lnTo>
                <a:close/>
                <a:moveTo>
                  <a:pt x="41953" y="63464"/>
                </a:moveTo>
                <a:cubicBezTo>
                  <a:pt x="41888" y="63464"/>
                  <a:pt x="41843" y="63491"/>
                  <a:pt x="41816" y="63518"/>
                </a:cubicBezTo>
                <a:cubicBezTo>
                  <a:pt x="41778" y="63555"/>
                  <a:pt x="41740" y="63631"/>
                  <a:pt x="41778" y="63744"/>
                </a:cubicBezTo>
                <a:lnTo>
                  <a:pt x="41854" y="63820"/>
                </a:lnTo>
                <a:cubicBezTo>
                  <a:pt x="41816" y="63820"/>
                  <a:pt x="41778" y="63820"/>
                  <a:pt x="41778" y="63858"/>
                </a:cubicBezTo>
                <a:cubicBezTo>
                  <a:pt x="41665" y="63896"/>
                  <a:pt x="41665" y="63971"/>
                  <a:pt x="41627" y="64009"/>
                </a:cubicBezTo>
                <a:cubicBezTo>
                  <a:pt x="41627" y="64023"/>
                  <a:pt x="41627" y="64037"/>
                  <a:pt x="41627" y="64047"/>
                </a:cubicBezTo>
                <a:lnTo>
                  <a:pt x="41740" y="64274"/>
                </a:lnTo>
                <a:cubicBezTo>
                  <a:pt x="41967" y="64274"/>
                  <a:pt x="42081" y="64160"/>
                  <a:pt x="42081" y="63933"/>
                </a:cubicBezTo>
                <a:lnTo>
                  <a:pt x="42005" y="63858"/>
                </a:lnTo>
                <a:lnTo>
                  <a:pt x="42156" y="63744"/>
                </a:lnTo>
                <a:lnTo>
                  <a:pt x="42156" y="63593"/>
                </a:lnTo>
                <a:lnTo>
                  <a:pt x="42043" y="63480"/>
                </a:lnTo>
                <a:cubicBezTo>
                  <a:pt x="42009" y="63469"/>
                  <a:pt x="41980" y="63464"/>
                  <a:pt x="41953" y="63464"/>
                </a:cubicBezTo>
                <a:close/>
                <a:moveTo>
                  <a:pt x="66498" y="63919"/>
                </a:moveTo>
                <a:cubicBezTo>
                  <a:pt x="66391" y="63919"/>
                  <a:pt x="66295" y="63954"/>
                  <a:pt x="66240" y="64009"/>
                </a:cubicBezTo>
                <a:lnTo>
                  <a:pt x="66164" y="64085"/>
                </a:lnTo>
                <a:lnTo>
                  <a:pt x="66164" y="64236"/>
                </a:lnTo>
                <a:lnTo>
                  <a:pt x="66277" y="64387"/>
                </a:lnTo>
                <a:cubicBezTo>
                  <a:pt x="66429" y="64387"/>
                  <a:pt x="66542" y="64349"/>
                  <a:pt x="66618" y="64312"/>
                </a:cubicBezTo>
                <a:cubicBezTo>
                  <a:pt x="66693" y="64236"/>
                  <a:pt x="66731" y="64160"/>
                  <a:pt x="66731" y="64047"/>
                </a:cubicBezTo>
                <a:lnTo>
                  <a:pt x="66618" y="63933"/>
                </a:lnTo>
                <a:cubicBezTo>
                  <a:pt x="66577" y="63923"/>
                  <a:pt x="66537" y="63919"/>
                  <a:pt x="66498" y="63919"/>
                </a:cubicBezTo>
                <a:close/>
                <a:moveTo>
                  <a:pt x="23215" y="64085"/>
                </a:moveTo>
                <a:cubicBezTo>
                  <a:pt x="23101" y="64085"/>
                  <a:pt x="22950" y="64085"/>
                  <a:pt x="22836" y="64160"/>
                </a:cubicBezTo>
                <a:cubicBezTo>
                  <a:pt x="22799" y="64198"/>
                  <a:pt x="22761" y="64236"/>
                  <a:pt x="22799" y="64387"/>
                </a:cubicBezTo>
                <a:lnTo>
                  <a:pt x="22950" y="64463"/>
                </a:lnTo>
                <a:cubicBezTo>
                  <a:pt x="23101" y="64463"/>
                  <a:pt x="23404" y="64463"/>
                  <a:pt x="23404" y="64198"/>
                </a:cubicBezTo>
                <a:lnTo>
                  <a:pt x="23290" y="64085"/>
                </a:lnTo>
                <a:close/>
                <a:moveTo>
                  <a:pt x="57158" y="64031"/>
                </a:moveTo>
                <a:cubicBezTo>
                  <a:pt x="57122" y="64031"/>
                  <a:pt x="57086" y="64036"/>
                  <a:pt x="57052" y="64047"/>
                </a:cubicBezTo>
                <a:cubicBezTo>
                  <a:pt x="57015" y="64047"/>
                  <a:pt x="56939" y="64122"/>
                  <a:pt x="56939" y="64198"/>
                </a:cubicBezTo>
                <a:lnTo>
                  <a:pt x="56977" y="64236"/>
                </a:lnTo>
                <a:cubicBezTo>
                  <a:pt x="56901" y="64274"/>
                  <a:pt x="56901" y="64312"/>
                  <a:pt x="56901" y="64349"/>
                </a:cubicBezTo>
                <a:lnTo>
                  <a:pt x="57015" y="64463"/>
                </a:lnTo>
                <a:lnTo>
                  <a:pt x="57279" y="64463"/>
                </a:lnTo>
                <a:lnTo>
                  <a:pt x="57393" y="64349"/>
                </a:lnTo>
                <a:cubicBezTo>
                  <a:pt x="57393" y="64312"/>
                  <a:pt x="57430" y="64312"/>
                  <a:pt x="57430" y="64274"/>
                </a:cubicBezTo>
                <a:lnTo>
                  <a:pt x="57355" y="64085"/>
                </a:lnTo>
                <a:cubicBezTo>
                  <a:pt x="57328" y="64058"/>
                  <a:pt x="57245" y="64031"/>
                  <a:pt x="57158" y="64031"/>
                </a:cubicBezTo>
                <a:close/>
                <a:moveTo>
                  <a:pt x="42912" y="64122"/>
                </a:moveTo>
                <a:lnTo>
                  <a:pt x="42685" y="64198"/>
                </a:lnTo>
                <a:lnTo>
                  <a:pt x="42610" y="64236"/>
                </a:lnTo>
                <a:lnTo>
                  <a:pt x="42610" y="64349"/>
                </a:lnTo>
                <a:lnTo>
                  <a:pt x="42837" y="64463"/>
                </a:lnTo>
                <a:cubicBezTo>
                  <a:pt x="42874" y="64501"/>
                  <a:pt x="42950" y="64538"/>
                  <a:pt x="43064" y="64538"/>
                </a:cubicBezTo>
                <a:lnTo>
                  <a:pt x="43177" y="64425"/>
                </a:lnTo>
                <a:lnTo>
                  <a:pt x="43177" y="64387"/>
                </a:lnTo>
                <a:cubicBezTo>
                  <a:pt x="43177" y="64236"/>
                  <a:pt x="43026" y="64198"/>
                  <a:pt x="42950" y="64160"/>
                </a:cubicBezTo>
                <a:cubicBezTo>
                  <a:pt x="42950" y="64160"/>
                  <a:pt x="42912" y="64122"/>
                  <a:pt x="42912" y="64122"/>
                </a:cubicBezTo>
                <a:close/>
                <a:moveTo>
                  <a:pt x="56035" y="63568"/>
                </a:moveTo>
                <a:cubicBezTo>
                  <a:pt x="55993" y="63568"/>
                  <a:pt x="55943" y="63577"/>
                  <a:pt x="55880" y="63593"/>
                </a:cubicBezTo>
                <a:cubicBezTo>
                  <a:pt x="55767" y="63593"/>
                  <a:pt x="55767" y="63669"/>
                  <a:pt x="55767" y="63707"/>
                </a:cubicBezTo>
                <a:cubicBezTo>
                  <a:pt x="55767" y="63782"/>
                  <a:pt x="55805" y="63820"/>
                  <a:pt x="55842" y="63858"/>
                </a:cubicBezTo>
                <a:cubicBezTo>
                  <a:pt x="55767" y="63933"/>
                  <a:pt x="55691" y="64047"/>
                  <a:pt x="55691" y="64160"/>
                </a:cubicBezTo>
                <a:cubicBezTo>
                  <a:pt x="55691" y="64387"/>
                  <a:pt x="55880" y="64614"/>
                  <a:pt x="56032" y="64727"/>
                </a:cubicBezTo>
                <a:lnTo>
                  <a:pt x="56145" y="64727"/>
                </a:lnTo>
                <a:cubicBezTo>
                  <a:pt x="56372" y="64727"/>
                  <a:pt x="56788" y="64727"/>
                  <a:pt x="56788" y="64425"/>
                </a:cubicBezTo>
                <a:lnTo>
                  <a:pt x="56712" y="64312"/>
                </a:lnTo>
                <a:cubicBezTo>
                  <a:pt x="56674" y="64274"/>
                  <a:pt x="56636" y="64274"/>
                  <a:pt x="56599" y="64274"/>
                </a:cubicBezTo>
                <a:lnTo>
                  <a:pt x="56674" y="64198"/>
                </a:lnTo>
                <a:cubicBezTo>
                  <a:pt x="56674" y="64122"/>
                  <a:pt x="56674" y="64085"/>
                  <a:pt x="56674" y="64047"/>
                </a:cubicBezTo>
                <a:cubicBezTo>
                  <a:pt x="56674" y="63896"/>
                  <a:pt x="56674" y="63820"/>
                  <a:pt x="56523" y="63669"/>
                </a:cubicBezTo>
                <a:lnTo>
                  <a:pt x="56447" y="63631"/>
                </a:lnTo>
                <a:cubicBezTo>
                  <a:pt x="56410" y="63618"/>
                  <a:pt x="56376" y="63614"/>
                  <a:pt x="56345" y="63614"/>
                </a:cubicBezTo>
                <a:cubicBezTo>
                  <a:pt x="56284" y="63614"/>
                  <a:pt x="56233" y="63631"/>
                  <a:pt x="56183" y="63631"/>
                </a:cubicBezTo>
                <a:cubicBezTo>
                  <a:pt x="56138" y="63587"/>
                  <a:pt x="56094" y="63568"/>
                  <a:pt x="56035" y="63568"/>
                </a:cubicBezTo>
                <a:close/>
                <a:moveTo>
                  <a:pt x="72969" y="64236"/>
                </a:moveTo>
                <a:cubicBezTo>
                  <a:pt x="72856" y="64236"/>
                  <a:pt x="72780" y="64236"/>
                  <a:pt x="72705" y="64274"/>
                </a:cubicBezTo>
                <a:cubicBezTo>
                  <a:pt x="72629" y="64349"/>
                  <a:pt x="72629" y="64463"/>
                  <a:pt x="72629" y="64538"/>
                </a:cubicBezTo>
                <a:lnTo>
                  <a:pt x="72629" y="64652"/>
                </a:lnTo>
                <a:lnTo>
                  <a:pt x="72705" y="64765"/>
                </a:lnTo>
                <a:cubicBezTo>
                  <a:pt x="72752" y="64781"/>
                  <a:pt x="72799" y="64790"/>
                  <a:pt x="72843" y="64790"/>
                </a:cubicBezTo>
                <a:cubicBezTo>
                  <a:pt x="72906" y="64790"/>
                  <a:pt x="72963" y="64772"/>
                  <a:pt x="73007" y="64727"/>
                </a:cubicBezTo>
                <a:cubicBezTo>
                  <a:pt x="73083" y="64690"/>
                  <a:pt x="73121" y="64614"/>
                  <a:pt x="73121" y="64501"/>
                </a:cubicBezTo>
                <a:cubicBezTo>
                  <a:pt x="73121" y="64425"/>
                  <a:pt x="73083" y="64349"/>
                  <a:pt x="73045" y="64274"/>
                </a:cubicBezTo>
                <a:lnTo>
                  <a:pt x="72969" y="64236"/>
                </a:lnTo>
                <a:close/>
                <a:moveTo>
                  <a:pt x="44207" y="64321"/>
                </a:moveTo>
                <a:cubicBezTo>
                  <a:pt x="44141" y="64321"/>
                  <a:pt x="44084" y="64330"/>
                  <a:pt x="44047" y="64349"/>
                </a:cubicBezTo>
                <a:cubicBezTo>
                  <a:pt x="43971" y="64387"/>
                  <a:pt x="43895" y="64463"/>
                  <a:pt x="43857" y="64614"/>
                </a:cubicBezTo>
                <a:lnTo>
                  <a:pt x="43895" y="64690"/>
                </a:lnTo>
                <a:cubicBezTo>
                  <a:pt x="43971" y="64765"/>
                  <a:pt x="44047" y="64803"/>
                  <a:pt x="44084" y="64841"/>
                </a:cubicBezTo>
                <a:lnTo>
                  <a:pt x="44273" y="64841"/>
                </a:lnTo>
                <a:cubicBezTo>
                  <a:pt x="44311" y="64841"/>
                  <a:pt x="44311" y="64841"/>
                  <a:pt x="44349" y="64803"/>
                </a:cubicBezTo>
                <a:cubicBezTo>
                  <a:pt x="44425" y="64765"/>
                  <a:pt x="44538" y="64690"/>
                  <a:pt x="44538" y="64538"/>
                </a:cubicBezTo>
                <a:cubicBezTo>
                  <a:pt x="44538" y="64501"/>
                  <a:pt x="44500" y="64463"/>
                  <a:pt x="44500" y="64425"/>
                </a:cubicBezTo>
                <a:lnTo>
                  <a:pt x="44425" y="64349"/>
                </a:lnTo>
                <a:cubicBezTo>
                  <a:pt x="44349" y="64330"/>
                  <a:pt x="44273" y="64321"/>
                  <a:pt x="44207" y="64321"/>
                </a:cubicBezTo>
                <a:close/>
                <a:moveTo>
                  <a:pt x="71041" y="64652"/>
                </a:moveTo>
                <a:lnTo>
                  <a:pt x="70928" y="64765"/>
                </a:lnTo>
                <a:lnTo>
                  <a:pt x="70928" y="64879"/>
                </a:lnTo>
                <a:lnTo>
                  <a:pt x="71079" y="64992"/>
                </a:lnTo>
                <a:cubicBezTo>
                  <a:pt x="71079" y="65019"/>
                  <a:pt x="71117" y="65046"/>
                  <a:pt x="71179" y="65046"/>
                </a:cubicBezTo>
                <a:cubicBezTo>
                  <a:pt x="71205" y="65046"/>
                  <a:pt x="71235" y="65041"/>
                  <a:pt x="71268" y="65030"/>
                </a:cubicBezTo>
                <a:lnTo>
                  <a:pt x="71381" y="64916"/>
                </a:lnTo>
                <a:lnTo>
                  <a:pt x="71381" y="64841"/>
                </a:lnTo>
                <a:lnTo>
                  <a:pt x="71268" y="64690"/>
                </a:lnTo>
                <a:cubicBezTo>
                  <a:pt x="71230" y="64690"/>
                  <a:pt x="71155" y="64652"/>
                  <a:pt x="71041" y="64652"/>
                </a:cubicBezTo>
                <a:close/>
                <a:moveTo>
                  <a:pt x="568" y="64501"/>
                </a:moveTo>
                <a:cubicBezTo>
                  <a:pt x="341" y="64501"/>
                  <a:pt x="265" y="64614"/>
                  <a:pt x="265" y="64727"/>
                </a:cubicBezTo>
                <a:cubicBezTo>
                  <a:pt x="265" y="64841"/>
                  <a:pt x="341" y="64954"/>
                  <a:pt x="454" y="65030"/>
                </a:cubicBezTo>
                <a:cubicBezTo>
                  <a:pt x="530" y="65105"/>
                  <a:pt x="643" y="65105"/>
                  <a:pt x="795" y="65105"/>
                </a:cubicBezTo>
                <a:lnTo>
                  <a:pt x="870" y="64954"/>
                </a:lnTo>
                <a:cubicBezTo>
                  <a:pt x="870" y="64879"/>
                  <a:pt x="870" y="64841"/>
                  <a:pt x="870" y="64803"/>
                </a:cubicBezTo>
                <a:cubicBezTo>
                  <a:pt x="870" y="64765"/>
                  <a:pt x="870" y="64690"/>
                  <a:pt x="757" y="64614"/>
                </a:cubicBezTo>
                <a:lnTo>
                  <a:pt x="681" y="64652"/>
                </a:lnTo>
                <a:lnTo>
                  <a:pt x="568" y="64501"/>
                </a:lnTo>
                <a:close/>
                <a:moveTo>
                  <a:pt x="40115" y="64690"/>
                </a:moveTo>
                <a:lnTo>
                  <a:pt x="40001" y="64803"/>
                </a:lnTo>
                <a:cubicBezTo>
                  <a:pt x="40001" y="64841"/>
                  <a:pt x="39963" y="64879"/>
                  <a:pt x="39963" y="64954"/>
                </a:cubicBezTo>
                <a:lnTo>
                  <a:pt x="39963" y="64992"/>
                </a:lnTo>
                <a:lnTo>
                  <a:pt x="40001" y="65068"/>
                </a:lnTo>
                <a:cubicBezTo>
                  <a:pt x="40077" y="65105"/>
                  <a:pt x="40190" y="65105"/>
                  <a:pt x="40228" y="65105"/>
                </a:cubicBezTo>
                <a:cubicBezTo>
                  <a:pt x="40304" y="65068"/>
                  <a:pt x="40379" y="64992"/>
                  <a:pt x="40379" y="64879"/>
                </a:cubicBezTo>
                <a:cubicBezTo>
                  <a:pt x="40379" y="64841"/>
                  <a:pt x="40341" y="64765"/>
                  <a:pt x="40266" y="64727"/>
                </a:cubicBezTo>
                <a:cubicBezTo>
                  <a:pt x="40228" y="64727"/>
                  <a:pt x="40190" y="64690"/>
                  <a:pt x="40115" y="64690"/>
                </a:cubicBezTo>
                <a:close/>
                <a:moveTo>
                  <a:pt x="42081" y="64538"/>
                </a:moveTo>
                <a:cubicBezTo>
                  <a:pt x="41929" y="64538"/>
                  <a:pt x="41740" y="64576"/>
                  <a:pt x="41627" y="64690"/>
                </a:cubicBezTo>
                <a:lnTo>
                  <a:pt x="41702" y="64879"/>
                </a:lnTo>
                <a:lnTo>
                  <a:pt x="41665" y="64879"/>
                </a:lnTo>
                <a:cubicBezTo>
                  <a:pt x="41665" y="64879"/>
                  <a:pt x="41665" y="64879"/>
                  <a:pt x="41665" y="64916"/>
                </a:cubicBezTo>
                <a:cubicBezTo>
                  <a:pt x="41702" y="64954"/>
                  <a:pt x="41740" y="65068"/>
                  <a:pt x="41891" y="65105"/>
                </a:cubicBezTo>
                <a:lnTo>
                  <a:pt x="42005" y="65068"/>
                </a:lnTo>
                <a:cubicBezTo>
                  <a:pt x="42005" y="65030"/>
                  <a:pt x="42043" y="65030"/>
                  <a:pt x="42043" y="65030"/>
                </a:cubicBezTo>
                <a:cubicBezTo>
                  <a:pt x="42118" y="64954"/>
                  <a:pt x="42232" y="64879"/>
                  <a:pt x="42232" y="64727"/>
                </a:cubicBezTo>
                <a:cubicBezTo>
                  <a:pt x="42232" y="64690"/>
                  <a:pt x="42232" y="64690"/>
                  <a:pt x="42232" y="64652"/>
                </a:cubicBezTo>
                <a:lnTo>
                  <a:pt x="42081" y="64538"/>
                </a:lnTo>
                <a:close/>
                <a:moveTo>
                  <a:pt x="18300" y="64765"/>
                </a:moveTo>
                <a:cubicBezTo>
                  <a:pt x="18148" y="64765"/>
                  <a:pt x="18035" y="64803"/>
                  <a:pt x="17959" y="64954"/>
                </a:cubicBezTo>
                <a:lnTo>
                  <a:pt x="18073" y="65105"/>
                </a:lnTo>
                <a:cubicBezTo>
                  <a:pt x="18110" y="65105"/>
                  <a:pt x="18148" y="65143"/>
                  <a:pt x="18186" y="65143"/>
                </a:cubicBezTo>
                <a:lnTo>
                  <a:pt x="18375" y="65030"/>
                </a:lnTo>
                <a:cubicBezTo>
                  <a:pt x="18375" y="65030"/>
                  <a:pt x="18413" y="64954"/>
                  <a:pt x="18413" y="64916"/>
                </a:cubicBezTo>
                <a:lnTo>
                  <a:pt x="18413" y="64841"/>
                </a:lnTo>
                <a:lnTo>
                  <a:pt x="18300" y="64765"/>
                </a:lnTo>
                <a:close/>
                <a:moveTo>
                  <a:pt x="51648" y="64863"/>
                </a:moveTo>
                <a:cubicBezTo>
                  <a:pt x="51615" y="64863"/>
                  <a:pt x="51577" y="64868"/>
                  <a:pt x="51532" y="64879"/>
                </a:cubicBezTo>
                <a:lnTo>
                  <a:pt x="51419" y="64992"/>
                </a:lnTo>
                <a:cubicBezTo>
                  <a:pt x="51419" y="65105"/>
                  <a:pt x="51419" y="65181"/>
                  <a:pt x="51495" y="65257"/>
                </a:cubicBezTo>
                <a:lnTo>
                  <a:pt x="51608" y="65295"/>
                </a:lnTo>
                <a:cubicBezTo>
                  <a:pt x="51721" y="65295"/>
                  <a:pt x="51797" y="65257"/>
                  <a:pt x="51873" y="65219"/>
                </a:cubicBezTo>
                <a:lnTo>
                  <a:pt x="51910" y="65143"/>
                </a:lnTo>
                <a:cubicBezTo>
                  <a:pt x="51910" y="65143"/>
                  <a:pt x="51910" y="65105"/>
                  <a:pt x="51910" y="65105"/>
                </a:cubicBezTo>
                <a:cubicBezTo>
                  <a:pt x="51910" y="64992"/>
                  <a:pt x="51873" y="64954"/>
                  <a:pt x="51835" y="64916"/>
                </a:cubicBezTo>
                <a:cubicBezTo>
                  <a:pt x="51781" y="64890"/>
                  <a:pt x="51728" y="64863"/>
                  <a:pt x="51648" y="64863"/>
                </a:cubicBezTo>
                <a:close/>
                <a:moveTo>
                  <a:pt x="69945" y="64690"/>
                </a:moveTo>
                <a:lnTo>
                  <a:pt x="69831" y="64727"/>
                </a:lnTo>
                <a:cubicBezTo>
                  <a:pt x="69718" y="64803"/>
                  <a:pt x="69718" y="64954"/>
                  <a:pt x="69718" y="65030"/>
                </a:cubicBezTo>
                <a:cubicBezTo>
                  <a:pt x="69718" y="65105"/>
                  <a:pt x="69718" y="65257"/>
                  <a:pt x="69831" y="65332"/>
                </a:cubicBezTo>
                <a:lnTo>
                  <a:pt x="69945" y="65332"/>
                </a:lnTo>
                <a:cubicBezTo>
                  <a:pt x="70134" y="65332"/>
                  <a:pt x="70209" y="65181"/>
                  <a:pt x="70209" y="65030"/>
                </a:cubicBezTo>
                <a:cubicBezTo>
                  <a:pt x="70209" y="64841"/>
                  <a:pt x="70096" y="64727"/>
                  <a:pt x="69945" y="64690"/>
                </a:cubicBezTo>
                <a:close/>
                <a:moveTo>
                  <a:pt x="17052" y="65105"/>
                </a:moveTo>
                <a:lnTo>
                  <a:pt x="16863" y="65257"/>
                </a:lnTo>
                <a:cubicBezTo>
                  <a:pt x="16863" y="65257"/>
                  <a:pt x="16863" y="65295"/>
                  <a:pt x="16825" y="65332"/>
                </a:cubicBezTo>
                <a:lnTo>
                  <a:pt x="16938" y="65521"/>
                </a:lnTo>
                <a:lnTo>
                  <a:pt x="17127" y="65521"/>
                </a:lnTo>
                <a:lnTo>
                  <a:pt x="17279" y="65408"/>
                </a:lnTo>
                <a:lnTo>
                  <a:pt x="17279" y="65295"/>
                </a:lnTo>
                <a:lnTo>
                  <a:pt x="17165" y="65181"/>
                </a:lnTo>
                <a:cubicBezTo>
                  <a:pt x="17127" y="65143"/>
                  <a:pt x="17090" y="65143"/>
                  <a:pt x="17052" y="65105"/>
                </a:cubicBezTo>
                <a:close/>
                <a:moveTo>
                  <a:pt x="24424" y="65105"/>
                </a:moveTo>
                <a:lnTo>
                  <a:pt x="24273" y="65295"/>
                </a:lnTo>
                <a:cubicBezTo>
                  <a:pt x="24273" y="65295"/>
                  <a:pt x="24235" y="65332"/>
                  <a:pt x="24235" y="65370"/>
                </a:cubicBezTo>
                <a:cubicBezTo>
                  <a:pt x="24235" y="65408"/>
                  <a:pt x="24273" y="65484"/>
                  <a:pt x="24387" y="65521"/>
                </a:cubicBezTo>
                <a:lnTo>
                  <a:pt x="24462" y="65484"/>
                </a:lnTo>
                <a:cubicBezTo>
                  <a:pt x="24462" y="65484"/>
                  <a:pt x="24538" y="65521"/>
                  <a:pt x="24613" y="65521"/>
                </a:cubicBezTo>
                <a:lnTo>
                  <a:pt x="24727" y="65408"/>
                </a:lnTo>
                <a:lnTo>
                  <a:pt x="24727" y="65295"/>
                </a:lnTo>
                <a:lnTo>
                  <a:pt x="24727" y="65257"/>
                </a:lnTo>
                <a:cubicBezTo>
                  <a:pt x="24727" y="65105"/>
                  <a:pt x="24500" y="65105"/>
                  <a:pt x="24424" y="65105"/>
                </a:cubicBezTo>
                <a:close/>
                <a:moveTo>
                  <a:pt x="77232" y="65354"/>
                </a:moveTo>
                <a:cubicBezTo>
                  <a:pt x="77210" y="65354"/>
                  <a:pt x="77188" y="65359"/>
                  <a:pt x="77166" y="65370"/>
                </a:cubicBezTo>
                <a:cubicBezTo>
                  <a:pt x="77053" y="65446"/>
                  <a:pt x="77015" y="65635"/>
                  <a:pt x="77128" y="65748"/>
                </a:cubicBezTo>
                <a:cubicBezTo>
                  <a:pt x="77179" y="65748"/>
                  <a:pt x="77212" y="65765"/>
                  <a:pt x="77251" y="65765"/>
                </a:cubicBezTo>
                <a:cubicBezTo>
                  <a:pt x="77271" y="65765"/>
                  <a:pt x="77292" y="65761"/>
                  <a:pt x="77317" y="65748"/>
                </a:cubicBezTo>
                <a:lnTo>
                  <a:pt x="77355" y="65710"/>
                </a:lnTo>
                <a:lnTo>
                  <a:pt x="77317" y="65710"/>
                </a:lnTo>
                <a:lnTo>
                  <a:pt x="77468" y="65597"/>
                </a:lnTo>
                <a:lnTo>
                  <a:pt x="77468" y="65484"/>
                </a:lnTo>
                <a:lnTo>
                  <a:pt x="77393" y="65408"/>
                </a:lnTo>
                <a:cubicBezTo>
                  <a:pt x="77339" y="65381"/>
                  <a:pt x="77286" y="65354"/>
                  <a:pt x="77232" y="65354"/>
                </a:cubicBezTo>
                <a:close/>
                <a:moveTo>
                  <a:pt x="14972" y="65370"/>
                </a:moveTo>
                <a:cubicBezTo>
                  <a:pt x="14708" y="65370"/>
                  <a:pt x="14594" y="65446"/>
                  <a:pt x="14557" y="65521"/>
                </a:cubicBezTo>
                <a:lnTo>
                  <a:pt x="14670" y="65710"/>
                </a:lnTo>
                <a:cubicBezTo>
                  <a:pt x="14670" y="65710"/>
                  <a:pt x="14708" y="65748"/>
                  <a:pt x="14708" y="65786"/>
                </a:cubicBezTo>
                <a:cubicBezTo>
                  <a:pt x="14746" y="65824"/>
                  <a:pt x="14746" y="65862"/>
                  <a:pt x="14821" y="65899"/>
                </a:cubicBezTo>
                <a:lnTo>
                  <a:pt x="15048" y="65824"/>
                </a:lnTo>
                <a:lnTo>
                  <a:pt x="15048" y="65824"/>
                </a:lnTo>
                <a:cubicBezTo>
                  <a:pt x="15048" y="65824"/>
                  <a:pt x="15010" y="65862"/>
                  <a:pt x="15048" y="65862"/>
                </a:cubicBezTo>
                <a:cubicBezTo>
                  <a:pt x="15086" y="65824"/>
                  <a:pt x="15124" y="65824"/>
                  <a:pt x="15199" y="65786"/>
                </a:cubicBezTo>
                <a:lnTo>
                  <a:pt x="15199" y="65748"/>
                </a:lnTo>
                <a:cubicBezTo>
                  <a:pt x="15237" y="65710"/>
                  <a:pt x="15237" y="65673"/>
                  <a:pt x="15237" y="65673"/>
                </a:cubicBezTo>
                <a:cubicBezTo>
                  <a:pt x="15237" y="65559"/>
                  <a:pt x="15124" y="65484"/>
                  <a:pt x="15086" y="65484"/>
                </a:cubicBezTo>
                <a:lnTo>
                  <a:pt x="14972" y="65370"/>
                </a:lnTo>
                <a:close/>
                <a:moveTo>
                  <a:pt x="62043" y="65219"/>
                </a:moveTo>
                <a:cubicBezTo>
                  <a:pt x="61930" y="65219"/>
                  <a:pt x="61854" y="65257"/>
                  <a:pt x="61778" y="65295"/>
                </a:cubicBezTo>
                <a:cubicBezTo>
                  <a:pt x="61665" y="65408"/>
                  <a:pt x="61627" y="65521"/>
                  <a:pt x="61627" y="65635"/>
                </a:cubicBezTo>
                <a:cubicBezTo>
                  <a:pt x="61627" y="65673"/>
                  <a:pt x="61627" y="65748"/>
                  <a:pt x="61665" y="65824"/>
                </a:cubicBezTo>
                <a:lnTo>
                  <a:pt x="61703" y="65862"/>
                </a:lnTo>
                <a:cubicBezTo>
                  <a:pt x="61759" y="65899"/>
                  <a:pt x="61816" y="65909"/>
                  <a:pt x="61863" y="65909"/>
                </a:cubicBezTo>
                <a:cubicBezTo>
                  <a:pt x="61911" y="65909"/>
                  <a:pt x="61948" y="65899"/>
                  <a:pt x="61967" y="65899"/>
                </a:cubicBezTo>
                <a:cubicBezTo>
                  <a:pt x="62156" y="65824"/>
                  <a:pt x="62194" y="65559"/>
                  <a:pt x="62194" y="65446"/>
                </a:cubicBezTo>
                <a:cubicBezTo>
                  <a:pt x="62194" y="65408"/>
                  <a:pt x="62156" y="65370"/>
                  <a:pt x="62156" y="65332"/>
                </a:cubicBezTo>
                <a:lnTo>
                  <a:pt x="62043" y="65219"/>
                </a:lnTo>
                <a:close/>
                <a:moveTo>
                  <a:pt x="38753" y="65521"/>
                </a:moveTo>
                <a:cubicBezTo>
                  <a:pt x="38678" y="65521"/>
                  <a:pt x="38602" y="65521"/>
                  <a:pt x="38527" y="65559"/>
                </a:cubicBezTo>
                <a:cubicBezTo>
                  <a:pt x="38451" y="65635"/>
                  <a:pt x="38375" y="65710"/>
                  <a:pt x="38375" y="65786"/>
                </a:cubicBezTo>
                <a:cubicBezTo>
                  <a:pt x="38375" y="65899"/>
                  <a:pt x="38451" y="65975"/>
                  <a:pt x="38564" y="65975"/>
                </a:cubicBezTo>
                <a:lnTo>
                  <a:pt x="38716" y="65899"/>
                </a:lnTo>
                <a:cubicBezTo>
                  <a:pt x="38753" y="65899"/>
                  <a:pt x="38867" y="65824"/>
                  <a:pt x="38867" y="65710"/>
                </a:cubicBezTo>
                <a:cubicBezTo>
                  <a:pt x="38867" y="65673"/>
                  <a:pt x="38867" y="65635"/>
                  <a:pt x="38829" y="65597"/>
                </a:cubicBezTo>
                <a:lnTo>
                  <a:pt x="38753" y="65521"/>
                </a:lnTo>
                <a:close/>
                <a:moveTo>
                  <a:pt x="58300" y="65862"/>
                </a:moveTo>
                <a:cubicBezTo>
                  <a:pt x="58224" y="65862"/>
                  <a:pt x="58073" y="65862"/>
                  <a:pt x="58035" y="66013"/>
                </a:cubicBezTo>
                <a:lnTo>
                  <a:pt x="58149" y="66126"/>
                </a:lnTo>
                <a:lnTo>
                  <a:pt x="58111" y="66126"/>
                </a:lnTo>
                <a:cubicBezTo>
                  <a:pt x="58111" y="66126"/>
                  <a:pt x="58149" y="66202"/>
                  <a:pt x="58262" y="66240"/>
                </a:cubicBezTo>
                <a:lnTo>
                  <a:pt x="58413" y="66126"/>
                </a:lnTo>
                <a:cubicBezTo>
                  <a:pt x="58451" y="66088"/>
                  <a:pt x="58489" y="66051"/>
                  <a:pt x="58489" y="65975"/>
                </a:cubicBezTo>
                <a:lnTo>
                  <a:pt x="58489" y="65937"/>
                </a:lnTo>
                <a:lnTo>
                  <a:pt x="58338" y="65862"/>
                </a:lnTo>
                <a:close/>
                <a:moveTo>
                  <a:pt x="27714" y="65899"/>
                </a:moveTo>
                <a:cubicBezTo>
                  <a:pt x="27600" y="65937"/>
                  <a:pt x="27562" y="66013"/>
                  <a:pt x="27562" y="66088"/>
                </a:cubicBezTo>
                <a:lnTo>
                  <a:pt x="27600" y="66202"/>
                </a:lnTo>
                <a:cubicBezTo>
                  <a:pt x="27676" y="66277"/>
                  <a:pt x="27789" y="66277"/>
                  <a:pt x="27903" y="66277"/>
                </a:cubicBezTo>
                <a:cubicBezTo>
                  <a:pt x="27978" y="66240"/>
                  <a:pt x="28054" y="66164"/>
                  <a:pt x="28054" y="66088"/>
                </a:cubicBezTo>
                <a:lnTo>
                  <a:pt x="28016" y="65975"/>
                </a:lnTo>
                <a:cubicBezTo>
                  <a:pt x="27940" y="65899"/>
                  <a:pt x="27827" y="65899"/>
                  <a:pt x="27714" y="65899"/>
                </a:cubicBezTo>
                <a:close/>
                <a:moveTo>
                  <a:pt x="31726" y="65814"/>
                </a:moveTo>
                <a:cubicBezTo>
                  <a:pt x="31665" y="65814"/>
                  <a:pt x="31608" y="65824"/>
                  <a:pt x="31570" y="65824"/>
                </a:cubicBezTo>
                <a:cubicBezTo>
                  <a:pt x="31570" y="65824"/>
                  <a:pt x="31532" y="65862"/>
                  <a:pt x="31532" y="65862"/>
                </a:cubicBezTo>
                <a:lnTo>
                  <a:pt x="31305" y="65862"/>
                </a:lnTo>
                <a:lnTo>
                  <a:pt x="31268" y="65899"/>
                </a:lnTo>
                <a:cubicBezTo>
                  <a:pt x="31268" y="65937"/>
                  <a:pt x="31230" y="65975"/>
                  <a:pt x="31230" y="65975"/>
                </a:cubicBezTo>
                <a:lnTo>
                  <a:pt x="31343" y="66088"/>
                </a:lnTo>
                <a:cubicBezTo>
                  <a:pt x="31343" y="66126"/>
                  <a:pt x="31343" y="66126"/>
                  <a:pt x="31381" y="66164"/>
                </a:cubicBezTo>
                <a:cubicBezTo>
                  <a:pt x="31381" y="66202"/>
                  <a:pt x="31381" y="66277"/>
                  <a:pt x="31419" y="66315"/>
                </a:cubicBezTo>
                <a:lnTo>
                  <a:pt x="31494" y="66391"/>
                </a:lnTo>
                <a:cubicBezTo>
                  <a:pt x="31683" y="66391"/>
                  <a:pt x="31759" y="66353"/>
                  <a:pt x="31835" y="66315"/>
                </a:cubicBezTo>
                <a:cubicBezTo>
                  <a:pt x="31872" y="66315"/>
                  <a:pt x="31872" y="66277"/>
                  <a:pt x="31872" y="66277"/>
                </a:cubicBezTo>
                <a:cubicBezTo>
                  <a:pt x="31872" y="66277"/>
                  <a:pt x="31910" y="66277"/>
                  <a:pt x="31910" y="66315"/>
                </a:cubicBezTo>
                <a:lnTo>
                  <a:pt x="32137" y="66202"/>
                </a:lnTo>
                <a:cubicBezTo>
                  <a:pt x="32137" y="66202"/>
                  <a:pt x="32175" y="66164"/>
                  <a:pt x="32175" y="66164"/>
                </a:cubicBezTo>
                <a:cubicBezTo>
                  <a:pt x="32175" y="66126"/>
                  <a:pt x="32213" y="66088"/>
                  <a:pt x="32213" y="66051"/>
                </a:cubicBezTo>
                <a:cubicBezTo>
                  <a:pt x="32213" y="66013"/>
                  <a:pt x="32213" y="65937"/>
                  <a:pt x="32061" y="65899"/>
                </a:cubicBezTo>
                <a:lnTo>
                  <a:pt x="31986" y="65937"/>
                </a:lnTo>
                <a:cubicBezTo>
                  <a:pt x="31948" y="65899"/>
                  <a:pt x="31948" y="65862"/>
                  <a:pt x="31910" y="65862"/>
                </a:cubicBezTo>
                <a:cubicBezTo>
                  <a:pt x="31854" y="65824"/>
                  <a:pt x="31787" y="65814"/>
                  <a:pt x="31726" y="65814"/>
                </a:cubicBezTo>
                <a:close/>
                <a:moveTo>
                  <a:pt x="41740" y="66013"/>
                </a:moveTo>
                <a:lnTo>
                  <a:pt x="41589" y="66088"/>
                </a:lnTo>
                <a:cubicBezTo>
                  <a:pt x="41589" y="66088"/>
                  <a:pt x="41589" y="66088"/>
                  <a:pt x="41551" y="66126"/>
                </a:cubicBezTo>
                <a:cubicBezTo>
                  <a:pt x="41551" y="66164"/>
                  <a:pt x="41513" y="66240"/>
                  <a:pt x="41513" y="66353"/>
                </a:cubicBezTo>
                <a:lnTo>
                  <a:pt x="41627" y="66429"/>
                </a:lnTo>
                <a:cubicBezTo>
                  <a:pt x="41660" y="66440"/>
                  <a:pt x="41690" y="66444"/>
                  <a:pt x="41718" y="66444"/>
                </a:cubicBezTo>
                <a:cubicBezTo>
                  <a:pt x="41785" y="66444"/>
                  <a:pt x="41838" y="66418"/>
                  <a:pt x="41891" y="66391"/>
                </a:cubicBezTo>
                <a:cubicBezTo>
                  <a:pt x="41929" y="66353"/>
                  <a:pt x="41967" y="66277"/>
                  <a:pt x="41967" y="66202"/>
                </a:cubicBezTo>
                <a:cubicBezTo>
                  <a:pt x="41967" y="66088"/>
                  <a:pt x="41854" y="66013"/>
                  <a:pt x="41740" y="66013"/>
                </a:cubicBezTo>
                <a:close/>
                <a:moveTo>
                  <a:pt x="54028" y="66164"/>
                </a:moveTo>
                <a:cubicBezTo>
                  <a:pt x="53914" y="66164"/>
                  <a:pt x="53839" y="66164"/>
                  <a:pt x="53763" y="66240"/>
                </a:cubicBezTo>
                <a:cubicBezTo>
                  <a:pt x="53650" y="66315"/>
                  <a:pt x="53650" y="66504"/>
                  <a:pt x="53687" y="66656"/>
                </a:cubicBezTo>
                <a:lnTo>
                  <a:pt x="53952" y="66693"/>
                </a:lnTo>
                <a:cubicBezTo>
                  <a:pt x="53952" y="66656"/>
                  <a:pt x="54028" y="66656"/>
                  <a:pt x="54066" y="66656"/>
                </a:cubicBezTo>
                <a:lnTo>
                  <a:pt x="54217" y="66542"/>
                </a:lnTo>
                <a:cubicBezTo>
                  <a:pt x="54217" y="66504"/>
                  <a:pt x="54217" y="66467"/>
                  <a:pt x="54217" y="66467"/>
                </a:cubicBezTo>
                <a:cubicBezTo>
                  <a:pt x="54217" y="66353"/>
                  <a:pt x="54179" y="66277"/>
                  <a:pt x="54141" y="66202"/>
                </a:cubicBezTo>
                <a:lnTo>
                  <a:pt x="54028" y="66164"/>
                </a:lnTo>
                <a:close/>
                <a:moveTo>
                  <a:pt x="19434" y="65975"/>
                </a:moveTo>
                <a:lnTo>
                  <a:pt x="19245" y="66013"/>
                </a:lnTo>
                <a:cubicBezTo>
                  <a:pt x="19245" y="66051"/>
                  <a:pt x="19207" y="66051"/>
                  <a:pt x="19207" y="66088"/>
                </a:cubicBezTo>
                <a:cubicBezTo>
                  <a:pt x="19169" y="66164"/>
                  <a:pt x="19131" y="66240"/>
                  <a:pt x="19131" y="66315"/>
                </a:cubicBezTo>
                <a:cubicBezTo>
                  <a:pt x="19131" y="66315"/>
                  <a:pt x="19131" y="66353"/>
                  <a:pt x="19131" y="66391"/>
                </a:cubicBezTo>
                <a:cubicBezTo>
                  <a:pt x="19093" y="66391"/>
                  <a:pt x="19056" y="66429"/>
                  <a:pt x="19056" y="66504"/>
                </a:cubicBezTo>
                <a:lnTo>
                  <a:pt x="19093" y="66618"/>
                </a:lnTo>
                <a:cubicBezTo>
                  <a:pt x="19177" y="66673"/>
                  <a:pt x="19260" y="66708"/>
                  <a:pt x="19328" y="66708"/>
                </a:cubicBezTo>
                <a:cubicBezTo>
                  <a:pt x="19353" y="66708"/>
                  <a:pt x="19376" y="66704"/>
                  <a:pt x="19396" y="66693"/>
                </a:cubicBezTo>
                <a:cubicBezTo>
                  <a:pt x="19509" y="66618"/>
                  <a:pt x="19509" y="66504"/>
                  <a:pt x="19509" y="66429"/>
                </a:cubicBezTo>
                <a:cubicBezTo>
                  <a:pt x="19509" y="66429"/>
                  <a:pt x="19509" y="66353"/>
                  <a:pt x="19547" y="66353"/>
                </a:cubicBezTo>
                <a:cubicBezTo>
                  <a:pt x="19509" y="66353"/>
                  <a:pt x="19509" y="66391"/>
                  <a:pt x="19472" y="66391"/>
                </a:cubicBezTo>
                <a:lnTo>
                  <a:pt x="19623" y="66277"/>
                </a:lnTo>
                <a:cubicBezTo>
                  <a:pt x="19623" y="66126"/>
                  <a:pt x="19547" y="66013"/>
                  <a:pt x="19434" y="65975"/>
                </a:cubicBezTo>
                <a:close/>
                <a:moveTo>
                  <a:pt x="28644" y="66375"/>
                </a:moveTo>
                <a:cubicBezTo>
                  <a:pt x="28612" y="66375"/>
                  <a:pt x="28579" y="66380"/>
                  <a:pt x="28545" y="66391"/>
                </a:cubicBezTo>
                <a:cubicBezTo>
                  <a:pt x="28394" y="66429"/>
                  <a:pt x="28281" y="66542"/>
                  <a:pt x="28281" y="66656"/>
                </a:cubicBezTo>
                <a:lnTo>
                  <a:pt x="28319" y="66769"/>
                </a:lnTo>
                <a:cubicBezTo>
                  <a:pt x="28363" y="66813"/>
                  <a:pt x="28433" y="66832"/>
                  <a:pt x="28514" y="66832"/>
                </a:cubicBezTo>
                <a:cubicBezTo>
                  <a:pt x="28571" y="66832"/>
                  <a:pt x="28634" y="66822"/>
                  <a:pt x="28697" y="66807"/>
                </a:cubicBezTo>
                <a:cubicBezTo>
                  <a:pt x="28810" y="66769"/>
                  <a:pt x="28886" y="66656"/>
                  <a:pt x="28886" y="66542"/>
                </a:cubicBezTo>
                <a:lnTo>
                  <a:pt x="28848" y="66429"/>
                </a:lnTo>
                <a:cubicBezTo>
                  <a:pt x="28794" y="66402"/>
                  <a:pt x="28722" y="66375"/>
                  <a:pt x="28644" y="66375"/>
                </a:cubicBezTo>
                <a:close/>
                <a:moveTo>
                  <a:pt x="1400" y="66542"/>
                </a:moveTo>
                <a:lnTo>
                  <a:pt x="1135" y="66618"/>
                </a:lnTo>
                <a:cubicBezTo>
                  <a:pt x="1097" y="66807"/>
                  <a:pt x="1286" y="66845"/>
                  <a:pt x="1362" y="66882"/>
                </a:cubicBezTo>
                <a:lnTo>
                  <a:pt x="1589" y="66807"/>
                </a:lnTo>
                <a:cubicBezTo>
                  <a:pt x="1589" y="66807"/>
                  <a:pt x="1626" y="66769"/>
                  <a:pt x="1626" y="66731"/>
                </a:cubicBezTo>
                <a:cubicBezTo>
                  <a:pt x="1626" y="66618"/>
                  <a:pt x="1475" y="66580"/>
                  <a:pt x="1400" y="66542"/>
                </a:cubicBezTo>
                <a:close/>
                <a:moveTo>
                  <a:pt x="6882" y="66456"/>
                </a:moveTo>
                <a:cubicBezTo>
                  <a:pt x="6836" y="66456"/>
                  <a:pt x="6786" y="66460"/>
                  <a:pt x="6730" y="66467"/>
                </a:cubicBezTo>
                <a:lnTo>
                  <a:pt x="6617" y="66580"/>
                </a:lnTo>
                <a:lnTo>
                  <a:pt x="6617" y="66769"/>
                </a:lnTo>
                <a:lnTo>
                  <a:pt x="6693" y="66882"/>
                </a:lnTo>
                <a:cubicBezTo>
                  <a:pt x="6764" y="66918"/>
                  <a:pt x="6829" y="66932"/>
                  <a:pt x="6886" y="66932"/>
                </a:cubicBezTo>
                <a:cubicBezTo>
                  <a:pt x="7008" y="66932"/>
                  <a:pt x="7095" y="66870"/>
                  <a:pt x="7146" y="66845"/>
                </a:cubicBezTo>
                <a:cubicBezTo>
                  <a:pt x="7184" y="66807"/>
                  <a:pt x="7222" y="66807"/>
                  <a:pt x="7260" y="66807"/>
                </a:cubicBezTo>
                <a:lnTo>
                  <a:pt x="7260" y="66580"/>
                </a:lnTo>
                <a:cubicBezTo>
                  <a:pt x="7198" y="66518"/>
                  <a:pt x="7086" y="66456"/>
                  <a:pt x="6882" y="66456"/>
                </a:cubicBezTo>
                <a:close/>
                <a:moveTo>
                  <a:pt x="53461" y="66164"/>
                </a:moveTo>
                <a:cubicBezTo>
                  <a:pt x="53234" y="66202"/>
                  <a:pt x="53083" y="66315"/>
                  <a:pt x="53045" y="66504"/>
                </a:cubicBezTo>
                <a:lnTo>
                  <a:pt x="53083" y="66618"/>
                </a:lnTo>
                <a:lnTo>
                  <a:pt x="52969" y="66693"/>
                </a:lnTo>
                <a:cubicBezTo>
                  <a:pt x="52969" y="66656"/>
                  <a:pt x="53006" y="66618"/>
                  <a:pt x="53007" y="66618"/>
                </a:cubicBezTo>
                <a:lnTo>
                  <a:pt x="53007" y="66618"/>
                </a:lnTo>
                <a:cubicBezTo>
                  <a:pt x="52969" y="66656"/>
                  <a:pt x="52893" y="66693"/>
                  <a:pt x="52856" y="66769"/>
                </a:cubicBezTo>
                <a:lnTo>
                  <a:pt x="52856" y="66845"/>
                </a:lnTo>
                <a:cubicBezTo>
                  <a:pt x="52893" y="66920"/>
                  <a:pt x="53007" y="66958"/>
                  <a:pt x="53120" y="66958"/>
                </a:cubicBezTo>
                <a:cubicBezTo>
                  <a:pt x="53234" y="66920"/>
                  <a:pt x="53347" y="66807"/>
                  <a:pt x="53309" y="66693"/>
                </a:cubicBezTo>
                <a:cubicBezTo>
                  <a:pt x="53347" y="66693"/>
                  <a:pt x="53423" y="66693"/>
                  <a:pt x="53461" y="66656"/>
                </a:cubicBezTo>
                <a:cubicBezTo>
                  <a:pt x="53574" y="66618"/>
                  <a:pt x="53650" y="66504"/>
                  <a:pt x="53650" y="66391"/>
                </a:cubicBezTo>
                <a:cubicBezTo>
                  <a:pt x="53650" y="66315"/>
                  <a:pt x="53650" y="66277"/>
                  <a:pt x="53574" y="66202"/>
                </a:cubicBezTo>
                <a:lnTo>
                  <a:pt x="53461" y="66164"/>
                </a:lnTo>
                <a:close/>
                <a:moveTo>
                  <a:pt x="33801" y="66656"/>
                </a:moveTo>
                <a:cubicBezTo>
                  <a:pt x="33687" y="66656"/>
                  <a:pt x="33574" y="66693"/>
                  <a:pt x="33536" y="66731"/>
                </a:cubicBezTo>
                <a:cubicBezTo>
                  <a:pt x="33498" y="66769"/>
                  <a:pt x="33423" y="66845"/>
                  <a:pt x="33423" y="66920"/>
                </a:cubicBezTo>
                <a:cubicBezTo>
                  <a:pt x="33423" y="66958"/>
                  <a:pt x="33460" y="67034"/>
                  <a:pt x="33574" y="67071"/>
                </a:cubicBezTo>
                <a:lnTo>
                  <a:pt x="33725" y="66920"/>
                </a:lnTo>
                <a:lnTo>
                  <a:pt x="33725" y="66920"/>
                </a:lnTo>
                <a:cubicBezTo>
                  <a:pt x="33725" y="66958"/>
                  <a:pt x="33687" y="66996"/>
                  <a:pt x="33687" y="66996"/>
                </a:cubicBezTo>
                <a:cubicBezTo>
                  <a:pt x="33725" y="66996"/>
                  <a:pt x="33801" y="66996"/>
                  <a:pt x="33876" y="66958"/>
                </a:cubicBezTo>
                <a:lnTo>
                  <a:pt x="33914" y="66845"/>
                </a:lnTo>
                <a:cubicBezTo>
                  <a:pt x="33914" y="66807"/>
                  <a:pt x="33914" y="66769"/>
                  <a:pt x="33876" y="66731"/>
                </a:cubicBezTo>
                <a:lnTo>
                  <a:pt x="33801" y="66656"/>
                </a:lnTo>
                <a:close/>
                <a:moveTo>
                  <a:pt x="52122" y="66602"/>
                </a:moveTo>
                <a:cubicBezTo>
                  <a:pt x="52055" y="66602"/>
                  <a:pt x="52002" y="66629"/>
                  <a:pt x="51948" y="66656"/>
                </a:cubicBezTo>
                <a:cubicBezTo>
                  <a:pt x="51873" y="66693"/>
                  <a:pt x="51835" y="66769"/>
                  <a:pt x="51835" y="66882"/>
                </a:cubicBezTo>
                <a:cubicBezTo>
                  <a:pt x="51835" y="66958"/>
                  <a:pt x="51873" y="67034"/>
                  <a:pt x="51986" y="67071"/>
                </a:cubicBezTo>
                <a:lnTo>
                  <a:pt x="52137" y="66958"/>
                </a:lnTo>
                <a:lnTo>
                  <a:pt x="52175" y="66958"/>
                </a:lnTo>
                <a:cubicBezTo>
                  <a:pt x="52175" y="66996"/>
                  <a:pt x="52137" y="66996"/>
                  <a:pt x="52137" y="66996"/>
                </a:cubicBezTo>
                <a:cubicBezTo>
                  <a:pt x="52175" y="66996"/>
                  <a:pt x="52326" y="66996"/>
                  <a:pt x="52326" y="66845"/>
                </a:cubicBezTo>
                <a:lnTo>
                  <a:pt x="52251" y="66731"/>
                </a:lnTo>
                <a:lnTo>
                  <a:pt x="52251" y="66731"/>
                </a:lnTo>
                <a:cubicBezTo>
                  <a:pt x="52251" y="66731"/>
                  <a:pt x="52289" y="66769"/>
                  <a:pt x="52289" y="66769"/>
                </a:cubicBezTo>
                <a:lnTo>
                  <a:pt x="52213" y="66618"/>
                </a:lnTo>
                <a:cubicBezTo>
                  <a:pt x="52180" y="66607"/>
                  <a:pt x="52150" y="66602"/>
                  <a:pt x="52122" y="66602"/>
                </a:cubicBezTo>
                <a:close/>
                <a:moveTo>
                  <a:pt x="27903" y="66656"/>
                </a:moveTo>
                <a:lnTo>
                  <a:pt x="27676" y="66693"/>
                </a:lnTo>
                <a:lnTo>
                  <a:pt x="27638" y="66769"/>
                </a:lnTo>
                <a:cubicBezTo>
                  <a:pt x="27638" y="66807"/>
                  <a:pt x="27600" y="66882"/>
                  <a:pt x="27600" y="66958"/>
                </a:cubicBezTo>
                <a:cubicBezTo>
                  <a:pt x="27600" y="67109"/>
                  <a:pt x="27676" y="67185"/>
                  <a:pt x="27827" y="67223"/>
                </a:cubicBezTo>
                <a:lnTo>
                  <a:pt x="27978" y="67109"/>
                </a:lnTo>
                <a:lnTo>
                  <a:pt x="27978" y="67109"/>
                </a:lnTo>
                <a:cubicBezTo>
                  <a:pt x="27978" y="67147"/>
                  <a:pt x="27978" y="67147"/>
                  <a:pt x="27940" y="67147"/>
                </a:cubicBezTo>
                <a:lnTo>
                  <a:pt x="28016" y="67147"/>
                </a:lnTo>
                <a:lnTo>
                  <a:pt x="28167" y="67034"/>
                </a:lnTo>
                <a:lnTo>
                  <a:pt x="28167" y="66769"/>
                </a:lnTo>
                <a:lnTo>
                  <a:pt x="28016" y="66656"/>
                </a:lnTo>
                <a:close/>
                <a:moveTo>
                  <a:pt x="61627" y="66882"/>
                </a:moveTo>
                <a:cubicBezTo>
                  <a:pt x="61476" y="66882"/>
                  <a:pt x="61362" y="66920"/>
                  <a:pt x="61287" y="67071"/>
                </a:cubicBezTo>
                <a:lnTo>
                  <a:pt x="61325" y="67185"/>
                </a:lnTo>
                <a:cubicBezTo>
                  <a:pt x="61380" y="67240"/>
                  <a:pt x="61476" y="67275"/>
                  <a:pt x="61553" y="67275"/>
                </a:cubicBezTo>
                <a:cubicBezTo>
                  <a:pt x="61581" y="67275"/>
                  <a:pt x="61607" y="67271"/>
                  <a:pt x="61627" y="67260"/>
                </a:cubicBezTo>
                <a:cubicBezTo>
                  <a:pt x="61703" y="67223"/>
                  <a:pt x="61740" y="67147"/>
                  <a:pt x="61740" y="67071"/>
                </a:cubicBezTo>
                <a:cubicBezTo>
                  <a:pt x="61740" y="67034"/>
                  <a:pt x="61740" y="66996"/>
                  <a:pt x="61740" y="66958"/>
                </a:cubicBezTo>
                <a:lnTo>
                  <a:pt x="61627" y="66882"/>
                </a:lnTo>
                <a:close/>
                <a:moveTo>
                  <a:pt x="2912" y="66920"/>
                </a:moveTo>
                <a:lnTo>
                  <a:pt x="2761" y="67034"/>
                </a:lnTo>
                <a:lnTo>
                  <a:pt x="2761" y="67185"/>
                </a:lnTo>
                <a:lnTo>
                  <a:pt x="2912" y="67298"/>
                </a:lnTo>
                <a:lnTo>
                  <a:pt x="3139" y="67298"/>
                </a:lnTo>
                <a:lnTo>
                  <a:pt x="3290" y="67223"/>
                </a:lnTo>
                <a:lnTo>
                  <a:pt x="3290" y="67185"/>
                </a:lnTo>
                <a:cubicBezTo>
                  <a:pt x="3290" y="67071"/>
                  <a:pt x="3252" y="67034"/>
                  <a:pt x="3214" y="66996"/>
                </a:cubicBezTo>
                <a:cubicBezTo>
                  <a:pt x="3139" y="66920"/>
                  <a:pt x="3025" y="66920"/>
                  <a:pt x="2912" y="66920"/>
                </a:cubicBezTo>
                <a:close/>
                <a:moveTo>
                  <a:pt x="58791" y="66967"/>
                </a:moveTo>
                <a:cubicBezTo>
                  <a:pt x="58754" y="66967"/>
                  <a:pt x="58716" y="66977"/>
                  <a:pt x="58678" y="66996"/>
                </a:cubicBezTo>
                <a:cubicBezTo>
                  <a:pt x="58565" y="67034"/>
                  <a:pt x="58527" y="67260"/>
                  <a:pt x="58640" y="67336"/>
                </a:cubicBezTo>
                <a:cubicBezTo>
                  <a:pt x="58678" y="67374"/>
                  <a:pt x="58754" y="67374"/>
                  <a:pt x="58791" y="67374"/>
                </a:cubicBezTo>
                <a:lnTo>
                  <a:pt x="58867" y="67298"/>
                </a:lnTo>
                <a:lnTo>
                  <a:pt x="58791" y="67298"/>
                </a:lnTo>
                <a:lnTo>
                  <a:pt x="58981" y="67185"/>
                </a:lnTo>
                <a:lnTo>
                  <a:pt x="58981" y="67109"/>
                </a:lnTo>
                <a:lnTo>
                  <a:pt x="58905" y="66996"/>
                </a:lnTo>
                <a:cubicBezTo>
                  <a:pt x="58867" y="66977"/>
                  <a:pt x="58829" y="66967"/>
                  <a:pt x="58791" y="66967"/>
                </a:cubicBezTo>
                <a:close/>
                <a:moveTo>
                  <a:pt x="50128" y="67020"/>
                </a:moveTo>
                <a:cubicBezTo>
                  <a:pt x="50032" y="67020"/>
                  <a:pt x="49928" y="67076"/>
                  <a:pt x="49869" y="67223"/>
                </a:cubicBezTo>
                <a:lnTo>
                  <a:pt x="49982" y="67412"/>
                </a:lnTo>
                <a:cubicBezTo>
                  <a:pt x="50058" y="67412"/>
                  <a:pt x="50134" y="67412"/>
                  <a:pt x="50209" y="67374"/>
                </a:cubicBezTo>
                <a:cubicBezTo>
                  <a:pt x="50247" y="67336"/>
                  <a:pt x="50285" y="67260"/>
                  <a:pt x="50285" y="67185"/>
                </a:cubicBezTo>
                <a:lnTo>
                  <a:pt x="50285" y="67147"/>
                </a:lnTo>
                <a:lnTo>
                  <a:pt x="50209" y="67034"/>
                </a:lnTo>
                <a:cubicBezTo>
                  <a:pt x="50184" y="67025"/>
                  <a:pt x="50156" y="67020"/>
                  <a:pt x="50128" y="67020"/>
                </a:cubicBezTo>
                <a:close/>
                <a:moveTo>
                  <a:pt x="4953" y="67185"/>
                </a:moveTo>
                <a:cubicBezTo>
                  <a:pt x="4878" y="67185"/>
                  <a:pt x="4802" y="67223"/>
                  <a:pt x="4764" y="67223"/>
                </a:cubicBezTo>
                <a:cubicBezTo>
                  <a:pt x="4727" y="67260"/>
                  <a:pt x="4689" y="67336"/>
                  <a:pt x="4689" y="67487"/>
                </a:cubicBezTo>
                <a:lnTo>
                  <a:pt x="4840" y="67563"/>
                </a:lnTo>
                <a:lnTo>
                  <a:pt x="4953" y="67563"/>
                </a:lnTo>
                <a:lnTo>
                  <a:pt x="5105" y="67450"/>
                </a:lnTo>
                <a:lnTo>
                  <a:pt x="5105" y="67298"/>
                </a:lnTo>
                <a:lnTo>
                  <a:pt x="4953" y="67185"/>
                </a:lnTo>
                <a:close/>
                <a:moveTo>
                  <a:pt x="80153" y="67336"/>
                </a:moveTo>
                <a:lnTo>
                  <a:pt x="79964" y="67450"/>
                </a:lnTo>
                <a:cubicBezTo>
                  <a:pt x="79964" y="67487"/>
                  <a:pt x="79964" y="67525"/>
                  <a:pt x="79926" y="67563"/>
                </a:cubicBezTo>
                <a:lnTo>
                  <a:pt x="80077" y="67714"/>
                </a:lnTo>
                <a:lnTo>
                  <a:pt x="80115" y="67714"/>
                </a:lnTo>
                <a:cubicBezTo>
                  <a:pt x="80191" y="67714"/>
                  <a:pt x="80380" y="67714"/>
                  <a:pt x="80417" y="67601"/>
                </a:cubicBezTo>
                <a:lnTo>
                  <a:pt x="80304" y="67412"/>
                </a:lnTo>
                <a:cubicBezTo>
                  <a:pt x="80266" y="67412"/>
                  <a:pt x="80228" y="67374"/>
                  <a:pt x="80153" y="67336"/>
                </a:cubicBezTo>
                <a:close/>
                <a:moveTo>
                  <a:pt x="25937" y="67374"/>
                </a:moveTo>
                <a:lnTo>
                  <a:pt x="25748" y="67450"/>
                </a:lnTo>
                <a:lnTo>
                  <a:pt x="25748" y="67601"/>
                </a:lnTo>
                <a:lnTo>
                  <a:pt x="25861" y="67714"/>
                </a:lnTo>
                <a:cubicBezTo>
                  <a:pt x="25888" y="67721"/>
                  <a:pt x="25913" y="67724"/>
                  <a:pt x="25938" y="67724"/>
                </a:cubicBezTo>
                <a:cubicBezTo>
                  <a:pt x="26050" y="67724"/>
                  <a:pt x="26132" y="67656"/>
                  <a:pt x="26164" y="67563"/>
                </a:cubicBezTo>
                <a:lnTo>
                  <a:pt x="26050" y="67374"/>
                </a:lnTo>
                <a:cubicBezTo>
                  <a:pt x="26037" y="67387"/>
                  <a:pt x="26025" y="67391"/>
                  <a:pt x="26012" y="67391"/>
                </a:cubicBezTo>
                <a:cubicBezTo>
                  <a:pt x="25987" y="67391"/>
                  <a:pt x="25962" y="67374"/>
                  <a:pt x="25937" y="67374"/>
                </a:cubicBezTo>
                <a:close/>
                <a:moveTo>
                  <a:pt x="39785" y="67439"/>
                </a:moveTo>
                <a:cubicBezTo>
                  <a:pt x="39756" y="67439"/>
                  <a:pt x="39728" y="67442"/>
                  <a:pt x="39699" y="67450"/>
                </a:cubicBezTo>
                <a:cubicBezTo>
                  <a:pt x="39623" y="67487"/>
                  <a:pt x="39547" y="67563"/>
                  <a:pt x="39585" y="67676"/>
                </a:cubicBezTo>
                <a:lnTo>
                  <a:pt x="39736" y="67790"/>
                </a:lnTo>
                <a:lnTo>
                  <a:pt x="39812" y="67790"/>
                </a:lnTo>
                <a:cubicBezTo>
                  <a:pt x="39888" y="67790"/>
                  <a:pt x="40077" y="67790"/>
                  <a:pt x="40115" y="67639"/>
                </a:cubicBezTo>
                <a:lnTo>
                  <a:pt x="40077" y="67525"/>
                </a:lnTo>
                <a:cubicBezTo>
                  <a:pt x="40016" y="67495"/>
                  <a:pt x="39905" y="67439"/>
                  <a:pt x="39785" y="67439"/>
                </a:cubicBezTo>
                <a:close/>
                <a:moveTo>
                  <a:pt x="71268" y="67412"/>
                </a:moveTo>
                <a:lnTo>
                  <a:pt x="71117" y="67487"/>
                </a:lnTo>
                <a:cubicBezTo>
                  <a:pt x="71079" y="67525"/>
                  <a:pt x="71079" y="67525"/>
                  <a:pt x="71041" y="67601"/>
                </a:cubicBezTo>
                <a:lnTo>
                  <a:pt x="71155" y="67714"/>
                </a:lnTo>
                <a:cubicBezTo>
                  <a:pt x="71192" y="67752"/>
                  <a:pt x="71230" y="67752"/>
                  <a:pt x="71268" y="67790"/>
                </a:cubicBezTo>
                <a:lnTo>
                  <a:pt x="71457" y="67676"/>
                </a:lnTo>
                <a:cubicBezTo>
                  <a:pt x="71457" y="67676"/>
                  <a:pt x="71495" y="67639"/>
                  <a:pt x="71495" y="67601"/>
                </a:cubicBezTo>
                <a:lnTo>
                  <a:pt x="71381" y="67450"/>
                </a:lnTo>
                <a:cubicBezTo>
                  <a:pt x="71381" y="67412"/>
                  <a:pt x="71344" y="67412"/>
                  <a:pt x="71268" y="67412"/>
                </a:cubicBezTo>
                <a:close/>
                <a:moveTo>
                  <a:pt x="28545" y="67639"/>
                </a:moveTo>
                <a:cubicBezTo>
                  <a:pt x="28432" y="67639"/>
                  <a:pt x="28319" y="67714"/>
                  <a:pt x="28319" y="67828"/>
                </a:cubicBezTo>
                <a:lnTo>
                  <a:pt x="28470" y="67828"/>
                </a:lnTo>
                <a:cubicBezTo>
                  <a:pt x="28470" y="67828"/>
                  <a:pt x="28470" y="67865"/>
                  <a:pt x="28470" y="67865"/>
                </a:cubicBezTo>
                <a:lnTo>
                  <a:pt x="28659" y="67865"/>
                </a:lnTo>
                <a:cubicBezTo>
                  <a:pt x="28659" y="67865"/>
                  <a:pt x="28659" y="67828"/>
                  <a:pt x="28659" y="67828"/>
                </a:cubicBezTo>
                <a:lnTo>
                  <a:pt x="28810" y="67828"/>
                </a:lnTo>
                <a:cubicBezTo>
                  <a:pt x="28810" y="67790"/>
                  <a:pt x="28772" y="67752"/>
                  <a:pt x="28734" y="67714"/>
                </a:cubicBezTo>
                <a:cubicBezTo>
                  <a:pt x="28697" y="67676"/>
                  <a:pt x="28621" y="67639"/>
                  <a:pt x="28545" y="67639"/>
                </a:cubicBezTo>
                <a:close/>
                <a:moveTo>
                  <a:pt x="14708" y="67601"/>
                </a:moveTo>
                <a:lnTo>
                  <a:pt x="14594" y="67714"/>
                </a:lnTo>
                <a:lnTo>
                  <a:pt x="14594" y="67828"/>
                </a:lnTo>
                <a:lnTo>
                  <a:pt x="14708" y="67941"/>
                </a:lnTo>
                <a:lnTo>
                  <a:pt x="14972" y="67941"/>
                </a:lnTo>
                <a:lnTo>
                  <a:pt x="15086" y="67828"/>
                </a:lnTo>
                <a:lnTo>
                  <a:pt x="15086" y="67714"/>
                </a:lnTo>
                <a:lnTo>
                  <a:pt x="14972" y="67601"/>
                </a:lnTo>
                <a:close/>
                <a:moveTo>
                  <a:pt x="72024" y="67487"/>
                </a:moveTo>
                <a:lnTo>
                  <a:pt x="71911" y="67563"/>
                </a:lnTo>
                <a:cubicBezTo>
                  <a:pt x="71873" y="67639"/>
                  <a:pt x="71873" y="67714"/>
                  <a:pt x="71873" y="67790"/>
                </a:cubicBezTo>
                <a:cubicBezTo>
                  <a:pt x="71873" y="67979"/>
                  <a:pt x="71949" y="68130"/>
                  <a:pt x="72100" y="68168"/>
                </a:cubicBezTo>
                <a:lnTo>
                  <a:pt x="72213" y="68168"/>
                </a:lnTo>
                <a:cubicBezTo>
                  <a:pt x="72364" y="68130"/>
                  <a:pt x="72402" y="68017"/>
                  <a:pt x="72402" y="67903"/>
                </a:cubicBezTo>
                <a:lnTo>
                  <a:pt x="72516" y="67865"/>
                </a:lnTo>
                <a:lnTo>
                  <a:pt x="72516" y="67828"/>
                </a:lnTo>
                <a:cubicBezTo>
                  <a:pt x="72516" y="67790"/>
                  <a:pt x="72516" y="67714"/>
                  <a:pt x="72516" y="67676"/>
                </a:cubicBezTo>
                <a:cubicBezTo>
                  <a:pt x="72516" y="67601"/>
                  <a:pt x="72478" y="67525"/>
                  <a:pt x="72364" y="67487"/>
                </a:cubicBezTo>
                <a:lnTo>
                  <a:pt x="72289" y="67563"/>
                </a:lnTo>
                <a:lnTo>
                  <a:pt x="72251" y="67563"/>
                </a:lnTo>
                <a:cubicBezTo>
                  <a:pt x="72251" y="67563"/>
                  <a:pt x="72251" y="67563"/>
                  <a:pt x="72213" y="67525"/>
                </a:cubicBezTo>
                <a:cubicBezTo>
                  <a:pt x="72175" y="67525"/>
                  <a:pt x="72100" y="67487"/>
                  <a:pt x="72024" y="67487"/>
                </a:cubicBezTo>
                <a:close/>
                <a:moveTo>
                  <a:pt x="47508" y="67765"/>
                </a:moveTo>
                <a:cubicBezTo>
                  <a:pt x="47474" y="67765"/>
                  <a:pt x="47443" y="67774"/>
                  <a:pt x="47411" y="67790"/>
                </a:cubicBezTo>
                <a:cubicBezTo>
                  <a:pt x="47336" y="67790"/>
                  <a:pt x="47298" y="67865"/>
                  <a:pt x="47298" y="67941"/>
                </a:cubicBezTo>
                <a:cubicBezTo>
                  <a:pt x="47298" y="68017"/>
                  <a:pt x="47336" y="68130"/>
                  <a:pt x="47449" y="68168"/>
                </a:cubicBezTo>
                <a:cubicBezTo>
                  <a:pt x="47468" y="68187"/>
                  <a:pt x="47496" y="68196"/>
                  <a:pt x="47530" y="68196"/>
                </a:cubicBezTo>
                <a:cubicBezTo>
                  <a:pt x="47563" y="68196"/>
                  <a:pt x="47600" y="68187"/>
                  <a:pt x="47638" y="68168"/>
                </a:cubicBezTo>
                <a:cubicBezTo>
                  <a:pt x="47714" y="68130"/>
                  <a:pt x="47752" y="68092"/>
                  <a:pt x="47752" y="68017"/>
                </a:cubicBezTo>
                <a:cubicBezTo>
                  <a:pt x="47752" y="67941"/>
                  <a:pt x="47714" y="67903"/>
                  <a:pt x="47676" y="67828"/>
                </a:cubicBezTo>
                <a:cubicBezTo>
                  <a:pt x="47610" y="67783"/>
                  <a:pt x="47556" y="67765"/>
                  <a:pt x="47508" y="67765"/>
                </a:cubicBezTo>
                <a:close/>
                <a:moveTo>
                  <a:pt x="17610" y="67749"/>
                </a:moveTo>
                <a:cubicBezTo>
                  <a:pt x="17560" y="67749"/>
                  <a:pt x="17511" y="67761"/>
                  <a:pt x="17468" y="67790"/>
                </a:cubicBezTo>
                <a:cubicBezTo>
                  <a:pt x="17354" y="67828"/>
                  <a:pt x="17279" y="67903"/>
                  <a:pt x="17279" y="67979"/>
                </a:cubicBezTo>
                <a:lnTo>
                  <a:pt x="17203" y="67903"/>
                </a:lnTo>
                <a:cubicBezTo>
                  <a:pt x="16976" y="67903"/>
                  <a:pt x="16938" y="68017"/>
                  <a:pt x="16938" y="68054"/>
                </a:cubicBezTo>
                <a:cubicBezTo>
                  <a:pt x="16938" y="68092"/>
                  <a:pt x="16938" y="68092"/>
                  <a:pt x="16976" y="68092"/>
                </a:cubicBezTo>
                <a:lnTo>
                  <a:pt x="17014" y="68281"/>
                </a:lnTo>
                <a:cubicBezTo>
                  <a:pt x="17036" y="68292"/>
                  <a:pt x="17062" y="68297"/>
                  <a:pt x="17087" y="68297"/>
                </a:cubicBezTo>
                <a:cubicBezTo>
                  <a:pt x="17150" y="68297"/>
                  <a:pt x="17214" y="68270"/>
                  <a:pt x="17241" y="68243"/>
                </a:cubicBezTo>
                <a:cubicBezTo>
                  <a:pt x="17279" y="68206"/>
                  <a:pt x="17317" y="68168"/>
                  <a:pt x="17317" y="68092"/>
                </a:cubicBezTo>
                <a:cubicBezTo>
                  <a:pt x="17372" y="68148"/>
                  <a:pt x="17427" y="68183"/>
                  <a:pt x="17497" y="68183"/>
                </a:cubicBezTo>
                <a:cubicBezTo>
                  <a:pt x="17523" y="68183"/>
                  <a:pt x="17551" y="68178"/>
                  <a:pt x="17581" y="68168"/>
                </a:cubicBezTo>
                <a:cubicBezTo>
                  <a:pt x="17695" y="68168"/>
                  <a:pt x="17808" y="68054"/>
                  <a:pt x="17846" y="67979"/>
                </a:cubicBezTo>
                <a:lnTo>
                  <a:pt x="17846" y="67828"/>
                </a:lnTo>
                <a:cubicBezTo>
                  <a:pt x="17776" y="67781"/>
                  <a:pt x="17691" y="67749"/>
                  <a:pt x="17610" y="67749"/>
                </a:cubicBezTo>
                <a:close/>
                <a:moveTo>
                  <a:pt x="44992" y="67865"/>
                </a:moveTo>
                <a:lnTo>
                  <a:pt x="44954" y="67903"/>
                </a:lnTo>
                <a:cubicBezTo>
                  <a:pt x="44899" y="67881"/>
                  <a:pt x="44850" y="67872"/>
                  <a:pt x="44807" y="67872"/>
                </a:cubicBezTo>
                <a:cubicBezTo>
                  <a:pt x="44705" y="67872"/>
                  <a:pt x="44640" y="67925"/>
                  <a:pt x="44614" y="67979"/>
                </a:cubicBezTo>
                <a:lnTo>
                  <a:pt x="44614" y="68130"/>
                </a:lnTo>
                <a:lnTo>
                  <a:pt x="44651" y="68206"/>
                </a:lnTo>
                <a:cubicBezTo>
                  <a:pt x="44651" y="68168"/>
                  <a:pt x="44651" y="68168"/>
                  <a:pt x="44651" y="68168"/>
                </a:cubicBezTo>
                <a:lnTo>
                  <a:pt x="44727" y="68243"/>
                </a:lnTo>
                <a:lnTo>
                  <a:pt x="44765" y="68281"/>
                </a:lnTo>
                <a:cubicBezTo>
                  <a:pt x="44796" y="68297"/>
                  <a:pt x="44827" y="68306"/>
                  <a:pt x="44859" y="68306"/>
                </a:cubicBezTo>
                <a:cubicBezTo>
                  <a:pt x="44903" y="68306"/>
                  <a:pt x="44947" y="68288"/>
                  <a:pt x="44992" y="68243"/>
                </a:cubicBezTo>
                <a:cubicBezTo>
                  <a:pt x="45067" y="68206"/>
                  <a:pt x="45143" y="68092"/>
                  <a:pt x="45143" y="68017"/>
                </a:cubicBezTo>
                <a:cubicBezTo>
                  <a:pt x="45143" y="67941"/>
                  <a:pt x="45067" y="67865"/>
                  <a:pt x="44992" y="67865"/>
                </a:cubicBezTo>
                <a:close/>
                <a:moveTo>
                  <a:pt x="28621" y="67903"/>
                </a:moveTo>
                <a:cubicBezTo>
                  <a:pt x="28394" y="67941"/>
                  <a:pt x="28243" y="68054"/>
                  <a:pt x="28281" y="68281"/>
                </a:cubicBezTo>
                <a:lnTo>
                  <a:pt x="28394" y="68395"/>
                </a:lnTo>
                <a:cubicBezTo>
                  <a:pt x="28734" y="68395"/>
                  <a:pt x="28772" y="68206"/>
                  <a:pt x="28772" y="68092"/>
                </a:cubicBezTo>
                <a:cubicBezTo>
                  <a:pt x="28772" y="68092"/>
                  <a:pt x="28772" y="68054"/>
                  <a:pt x="28772" y="68017"/>
                </a:cubicBezTo>
                <a:lnTo>
                  <a:pt x="28621" y="67903"/>
                </a:lnTo>
                <a:close/>
                <a:moveTo>
                  <a:pt x="48810" y="67298"/>
                </a:moveTo>
                <a:cubicBezTo>
                  <a:pt x="48659" y="67298"/>
                  <a:pt x="48546" y="67336"/>
                  <a:pt x="48470" y="67374"/>
                </a:cubicBezTo>
                <a:lnTo>
                  <a:pt x="48432" y="67412"/>
                </a:lnTo>
                <a:lnTo>
                  <a:pt x="48357" y="67487"/>
                </a:lnTo>
                <a:cubicBezTo>
                  <a:pt x="48130" y="67525"/>
                  <a:pt x="47979" y="67676"/>
                  <a:pt x="47865" y="67790"/>
                </a:cubicBezTo>
                <a:lnTo>
                  <a:pt x="47827" y="67828"/>
                </a:lnTo>
                <a:lnTo>
                  <a:pt x="47827" y="68017"/>
                </a:lnTo>
                <a:cubicBezTo>
                  <a:pt x="47865" y="68017"/>
                  <a:pt x="47865" y="68092"/>
                  <a:pt x="47903" y="68130"/>
                </a:cubicBezTo>
                <a:cubicBezTo>
                  <a:pt x="47941" y="68206"/>
                  <a:pt x="47979" y="68395"/>
                  <a:pt x="48205" y="68395"/>
                </a:cubicBezTo>
                <a:lnTo>
                  <a:pt x="48319" y="68395"/>
                </a:lnTo>
                <a:cubicBezTo>
                  <a:pt x="48394" y="68319"/>
                  <a:pt x="48432" y="68243"/>
                  <a:pt x="48432" y="68206"/>
                </a:cubicBezTo>
                <a:cubicBezTo>
                  <a:pt x="48432" y="68206"/>
                  <a:pt x="48470" y="68168"/>
                  <a:pt x="48470" y="68168"/>
                </a:cubicBezTo>
                <a:cubicBezTo>
                  <a:pt x="48546" y="68168"/>
                  <a:pt x="48621" y="68092"/>
                  <a:pt x="48621" y="68017"/>
                </a:cubicBezTo>
                <a:lnTo>
                  <a:pt x="48621" y="67979"/>
                </a:lnTo>
                <a:cubicBezTo>
                  <a:pt x="48621" y="67941"/>
                  <a:pt x="48583" y="67903"/>
                  <a:pt x="48583" y="67903"/>
                </a:cubicBezTo>
                <a:cubicBezTo>
                  <a:pt x="48659" y="67865"/>
                  <a:pt x="48697" y="67865"/>
                  <a:pt x="48735" y="67865"/>
                </a:cubicBezTo>
                <a:cubicBezTo>
                  <a:pt x="48772" y="67865"/>
                  <a:pt x="48810" y="67828"/>
                  <a:pt x="48848" y="67828"/>
                </a:cubicBezTo>
                <a:lnTo>
                  <a:pt x="48961" y="67714"/>
                </a:lnTo>
                <a:lnTo>
                  <a:pt x="48961" y="67412"/>
                </a:lnTo>
                <a:lnTo>
                  <a:pt x="48810" y="67298"/>
                </a:lnTo>
                <a:close/>
                <a:moveTo>
                  <a:pt x="62799" y="67903"/>
                </a:moveTo>
                <a:cubicBezTo>
                  <a:pt x="62383" y="67903"/>
                  <a:pt x="62308" y="67979"/>
                  <a:pt x="62270" y="67979"/>
                </a:cubicBezTo>
                <a:lnTo>
                  <a:pt x="62308" y="68206"/>
                </a:lnTo>
                <a:cubicBezTo>
                  <a:pt x="62270" y="68206"/>
                  <a:pt x="62270" y="68168"/>
                  <a:pt x="62270" y="68168"/>
                </a:cubicBezTo>
                <a:cubicBezTo>
                  <a:pt x="62270" y="68168"/>
                  <a:pt x="62270" y="68206"/>
                  <a:pt x="62270" y="68206"/>
                </a:cubicBezTo>
                <a:cubicBezTo>
                  <a:pt x="62270" y="68281"/>
                  <a:pt x="62270" y="68395"/>
                  <a:pt x="62421" y="68433"/>
                </a:cubicBezTo>
                <a:lnTo>
                  <a:pt x="62459" y="68470"/>
                </a:lnTo>
                <a:cubicBezTo>
                  <a:pt x="62761" y="68470"/>
                  <a:pt x="62950" y="68281"/>
                  <a:pt x="62950" y="68017"/>
                </a:cubicBezTo>
                <a:lnTo>
                  <a:pt x="62799" y="67903"/>
                </a:lnTo>
                <a:close/>
                <a:moveTo>
                  <a:pt x="595" y="67991"/>
                </a:moveTo>
                <a:cubicBezTo>
                  <a:pt x="475" y="67991"/>
                  <a:pt x="389" y="68064"/>
                  <a:pt x="303" y="68092"/>
                </a:cubicBezTo>
                <a:lnTo>
                  <a:pt x="341" y="68092"/>
                </a:lnTo>
                <a:lnTo>
                  <a:pt x="114" y="68168"/>
                </a:lnTo>
                <a:lnTo>
                  <a:pt x="114" y="68206"/>
                </a:lnTo>
                <a:cubicBezTo>
                  <a:pt x="114" y="68281"/>
                  <a:pt x="152" y="68319"/>
                  <a:pt x="190" y="68357"/>
                </a:cubicBezTo>
                <a:cubicBezTo>
                  <a:pt x="190" y="68433"/>
                  <a:pt x="265" y="68470"/>
                  <a:pt x="341" y="68508"/>
                </a:cubicBezTo>
                <a:lnTo>
                  <a:pt x="530" y="68395"/>
                </a:lnTo>
                <a:lnTo>
                  <a:pt x="530" y="68395"/>
                </a:lnTo>
                <a:cubicBezTo>
                  <a:pt x="530" y="68395"/>
                  <a:pt x="492" y="68433"/>
                  <a:pt x="492" y="68433"/>
                </a:cubicBezTo>
                <a:cubicBezTo>
                  <a:pt x="454" y="68470"/>
                  <a:pt x="417" y="68470"/>
                  <a:pt x="417" y="68470"/>
                </a:cubicBezTo>
                <a:cubicBezTo>
                  <a:pt x="454" y="68470"/>
                  <a:pt x="530" y="68508"/>
                  <a:pt x="643" y="68508"/>
                </a:cubicBezTo>
                <a:lnTo>
                  <a:pt x="757" y="68433"/>
                </a:lnTo>
                <a:cubicBezTo>
                  <a:pt x="757" y="68433"/>
                  <a:pt x="757" y="68395"/>
                  <a:pt x="795" y="68395"/>
                </a:cubicBezTo>
                <a:cubicBezTo>
                  <a:pt x="832" y="68357"/>
                  <a:pt x="870" y="68319"/>
                  <a:pt x="870" y="68243"/>
                </a:cubicBezTo>
                <a:cubicBezTo>
                  <a:pt x="870" y="68206"/>
                  <a:pt x="832" y="68168"/>
                  <a:pt x="795" y="68092"/>
                </a:cubicBezTo>
                <a:lnTo>
                  <a:pt x="719" y="68017"/>
                </a:lnTo>
                <a:cubicBezTo>
                  <a:pt x="674" y="67998"/>
                  <a:pt x="632" y="67991"/>
                  <a:pt x="595" y="67991"/>
                </a:cubicBezTo>
                <a:close/>
                <a:moveTo>
                  <a:pt x="71079" y="68206"/>
                </a:moveTo>
                <a:lnTo>
                  <a:pt x="70928" y="68319"/>
                </a:lnTo>
                <a:cubicBezTo>
                  <a:pt x="70890" y="68357"/>
                  <a:pt x="70852" y="68395"/>
                  <a:pt x="70814" y="68470"/>
                </a:cubicBezTo>
                <a:lnTo>
                  <a:pt x="70890" y="68584"/>
                </a:lnTo>
                <a:cubicBezTo>
                  <a:pt x="70928" y="68603"/>
                  <a:pt x="70975" y="68612"/>
                  <a:pt x="71022" y="68612"/>
                </a:cubicBezTo>
                <a:cubicBezTo>
                  <a:pt x="71070" y="68612"/>
                  <a:pt x="71117" y="68603"/>
                  <a:pt x="71155" y="68584"/>
                </a:cubicBezTo>
                <a:cubicBezTo>
                  <a:pt x="71230" y="68546"/>
                  <a:pt x="71268" y="68470"/>
                  <a:pt x="71268" y="68395"/>
                </a:cubicBezTo>
                <a:cubicBezTo>
                  <a:pt x="71268" y="68319"/>
                  <a:pt x="71230" y="68243"/>
                  <a:pt x="71079" y="68206"/>
                </a:cubicBezTo>
                <a:close/>
                <a:moveTo>
                  <a:pt x="81287" y="68281"/>
                </a:moveTo>
                <a:cubicBezTo>
                  <a:pt x="81211" y="68281"/>
                  <a:pt x="81098" y="68281"/>
                  <a:pt x="81060" y="68470"/>
                </a:cubicBezTo>
                <a:lnTo>
                  <a:pt x="81098" y="68584"/>
                </a:lnTo>
                <a:cubicBezTo>
                  <a:pt x="81124" y="68610"/>
                  <a:pt x="81186" y="68654"/>
                  <a:pt x="81259" y="68654"/>
                </a:cubicBezTo>
                <a:cubicBezTo>
                  <a:pt x="81292" y="68654"/>
                  <a:pt x="81327" y="68645"/>
                  <a:pt x="81363" y="68622"/>
                </a:cubicBezTo>
                <a:cubicBezTo>
                  <a:pt x="81438" y="68622"/>
                  <a:pt x="81476" y="68546"/>
                  <a:pt x="81476" y="68508"/>
                </a:cubicBezTo>
                <a:cubicBezTo>
                  <a:pt x="81476" y="68395"/>
                  <a:pt x="81400" y="68281"/>
                  <a:pt x="81287" y="68281"/>
                </a:cubicBezTo>
                <a:close/>
                <a:moveTo>
                  <a:pt x="76939" y="69000"/>
                </a:moveTo>
                <a:cubicBezTo>
                  <a:pt x="76864" y="69037"/>
                  <a:pt x="76788" y="69113"/>
                  <a:pt x="76788" y="69189"/>
                </a:cubicBezTo>
                <a:lnTo>
                  <a:pt x="76939" y="69340"/>
                </a:lnTo>
                <a:lnTo>
                  <a:pt x="76977" y="69340"/>
                </a:lnTo>
                <a:cubicBezTo>
                  <a:pt x="77090" y="69340"/>
                  <a:pt x="77242" y="69340"/>
                  <a:pt x="77279" y="69189"/>
                </a:cubicBezTo>
                <a:lnTo>
                  <a:pt x="77242" y="69075"/>
                </a:lnTo>
                <a:cubicBezTo>
                  <a:pt x="77166" y="69000"/>
                  <a:pt x="77053" y="69000"/>
                  <a:pt x="76939" y="69000"/>
                </a:cubicBezTo>
                <a:close/>
                <a:moveTo>
                  <a:pt x="31445" y="69349"/>
                </a:moveTo>
                <a:lnTo>
                  <a:pt x="31445" y="69349"/>
                </a:lnTo>
                <a:cubicBezTo>
                  <a:pt x="31449" y="69358"/>
                  <a:pt x="31453" y="69368"/>
                  <a:pt x="31457" y="69378"/>
                </a:cubicBezTo>
                <a:cubicBezTo>
                  <a:pt x="31457" y="69378"/>
                  <a:pt x="31457" y="69360"/>
                  <a:pt x="31445" y="69349"/>
                </a:cubicBezTo>
                <a:close/>
                <a:moveTo>
                  <a:pt x="58111" y="68811"/>
                </a:moveTo>
                <a:cubicBezTo>
                  <a:pt x="57998" y="68811"/>
                  <a:pt x="57922" y="68886"/>
                  <a:pt x="57922" y="68962"/>
                </a:cubicBezTo>
                <a:lnTo>
                  <a:pt x="58035" y="69075"/>
                </a:lnTo>
                <a:cubicBezTo>
                  <a:pt x="58066" y="69136"/>
                  <a:pt x="58121" y="69247"/>
                  <a:pt x="58281" y="69247"/>
                </a:cubicBezTo>
                <a:cubicBezTo>
                  <a:pt x="58319" y="69247"/>
                  <a:pt x="58363" y="69241"/>
                  <a:pt x="58413" y="69227"/>
                </a:cubicBezTo>
                <a:lnTo>
                  <a:pt x="58413" y="69227"/>
                </a:lnTo>
                <a:cubicBezTo>
                  <a:pt x="58363" y="69260"/>
                  <a:pt x="58338" y="69312"/>
                  <a:pt x="58338" y="69378"/>
                </a:cubicBezTo>
                <a:lnTo>
                  <a:pt x="58489" y="69378"/>
                </a:lnTo>
                <a:cubicBezTo>
                  <a:pt x="58489" y="69378"/>
                  <a:pt x="58451" y="69416"/>
                  <a:pt x="58489" y="69416"/>
                </a:cubicBezTo>
                <a:lnTo>
                  <a:pt x="58640" y="69416"/>
                </a:lnTo>
                <a:cubicBezTo>
                  <a:pt x="58678" y="69416"/>
                  <a:pt x="58640" y="69378"/>
                  <a:pt x="58640" y="69378"/>
                </a:cubicBezTo>
                <a:lnTo>
                  <a:pt x="58791" y="69378"/>
                </a:lnTo>
                <a:cubicBezTo>
                  <a:pt x="58791" y="69302"/>
                  <a:pt x="58754" y="69264"/>
                  <a:pt x="58716" y="69226"/>
                </a:cubicBezTo>
                <a:cubicBezTo>
                  <a:pt x="58678" y="69189"/>
                  <a:pt x="58602" y="69189"/>
                  <a:pt x="58565" y="69189"/>
                </a:cubicBezTo>
                <a:cubicBezTo>
                  <a:pt x="58501" y="69189"/>
                  <a:pt x="58451" y="69202"/>
                  <a:pt x="58414" y="69226"/>
                </a:cubicBezTo>
                <a:lnTo>
                  <a:pt x="58414" y="69226"/>
                </a:lnTo>
                <a:lnTo>
                  <a:pt x="58489" y="69151"/>
                </a:lnTo>
                <a:cubicBezTo>
                  <a:pt x="58489" y="69113"/>
                  <a:pt x="58489" y="69113"/>
                  <a:pt x="58489" y="69075"/>
                </a:cubicBezTo>
                <a:cubicBezTo>
                  <a:pt x="58489" y="68886"/>
                  <a:pt x="58262" y="68811"/>
                  <a:pt x="58111" y="68811"/>
                </a:cubicBezTo>
                <a:close/>
                <a:moveTo>
                  <a:pt x="15955" y="69113"/>
                </a:moveTo>
                <a:lnTo>
                  <a:pt x="15729" y="69189"/>
                </a:lnTo>
                <a:cubicBezTo>
                  <a:pt x="15729" y="69189"/>
                  <a:pt x="15729" y="69226"/>
                  <a:pt x="15729" y="69226"/>
                </a:cubicBezTo>
                <a:cubicBezTo>
                  <a:pt x="15691" y="69264"/>
                  <a:pt x="15653" y="69340"/>
                  <a:pt x="15691" y="69453"/>
                </a:cubicBezTo>
                <a:lnTo>
                  <a:pt x="15842" y="69529"/>
                </a:lnTo>
                <a:lnTo>
                  <a:pt x="15880" y="69529"/>
                </a:lnTo>
                <a:cubicBezTo>
                  <a:pt x="15993" y="69529"/>
                  <a:pt x="16182" y="69491"/>
                  <a:pt x="16182" y="69302"/>
                </a:cubicBezTo>
                <a:lnTo>
                  <a:pt x="16182" y="69264"/>
                </a:lnTo>
                <a:lnTo>
                  <a:pt x="16031" y="69151"/>
                </a:lnTo>
                <a:cubicBezTo>
                  <a:pt x="15993" y="69151"/>
                  <a:pt x="15993" y="69151"/>
                  <a:pt x="15955" y="69113"/>
                </a:cubicBezTo>
                <a:close/>
                <a:moveTo>
                  <a:pt x="12364" y="69151"/>
                </a:moveTo>
                <a:lnTo>
                  <a:pt x="12212" y="69189"/>
                </a:lnTo>
                <a:cubicBezTo>
                  <a:pt x="12175" y="69226"/>
                  <a:pt x="12137" y="69302"/>
                  <a:pt x="12137" y="69378"/>
                </a:cubicBezTo>
                <a:cubicBezTo>
                  <a:pt x="12137" y="69491"/>
                  <a:pt x="12212" y="69567"/>
                  <a:pt x="12364" y="69605"/>
                </a:cubicBezTo>
                <a:lnTo>
                  <a:pt x="12515" y="69491"/>
                </a:lnTo>
                <a:cubicBezTo>
                  <a:pt x="12515" y="69453"/>
                  <a:pt x="12515" y="69453"/>
                  <a:pt x="12515" y="69416"/>
                </a:cubicBezTo>
                <a:cubicBezTo>
                  <a:pt x="12553" y="69378"/>
                  <a:pt x="12553" y="69378"/>
                  <a:pt x="12553" y="69340"/>
                </a:cubicBezTo>
                <a:cubicBezTo>
                  <a:pt x="12553" y="69189"/>
                  <a:pt x="12402" y="69151"/>
                  <a:pt x="12364" y="69151"/>
                </a:cubicBezTo>
                <a:close/>
                <a:moveTo>
                  <a:pt x="89445" y="69083"/>
                </a:moveTo>
                <a:cubicBezTo>
                  <a:pt x="89381" y="69083"/>
                  <a:pt x="89307" y="69108"/>
                  <a:pt x="89227" y="69189"/>
                </a:cubicBezTo>
                <a:lnTo>
                  <a:pt x="89302" y="69378"/>
                </a:lnTo>
                <a:cubicBezTo>
                  <a:pt x="89302" y="69378"/>
                  <a:pt x="89227" y="69340"/>
                  <a:pt x="89227" y="69302"/>
                </a:cubicBezTo>
                <a:cubicBezTo>
                  <a:pt x="89227" y="69264"/>
                  <a:pt x="89264" y="69264"/>
                  <a:pt x="89227" y="69264"/>
                </a:cubicBezTo>
                <a:cubicBezTo>
                  <a:pt x="89189" y="69302"/>
                  <a:pt x="89151" y="69416"/>
                  <a:pt x="89227" y="69529"/>
                </a:cubicBezTo>
                <a:lnTo>
                  <a:pt x="89340" y="69605"/>
                </a:lnTo>
                <a:cubicBezTo>
                  <a:pt x="89416" y="69605"/>
                  <a:pt x="89453" y="69567"/>
                  <a:pt x="89491" y="69567"/>
                </a:cubicBezTo>
                <a:cubicBezTo>
                  <a:pt x="89491" y="69567"/>
                  <a:pt x="89491" y="69567"/>
                  <a:pt x="89529" y="69605"/>
                </a:cubicBezTo>
                <a:lnTo>
                  <a:pt x="89756" y="69567"/>
                </a:lnTo>
                <a:cubicBezTo>
                  <a:pt x="89756" y="69529"/>
                  <a:pt x="89794" y="69529"/>
                  <a:pt x="89794" y="69491"/>
                </a:cubicBezTo>
                <a:cubicBezTo>
                  <a:pt x="89832" y="69453"/>
                  <a:pt x="89869" y="69378"/>
                  <a:pt x="89869" y="69264"/>
                </a:cubicBezTo>
                <a:lnTo>
                  <a:pt x="89680" y="69189"/>
                </a:lnTo>
                <a:cubicBezTo>
                  <a:pt x="89642" y="69189"/>
                  <a:pt x="89642" y="69189"/>
                  <a:pt x="89642" y="69151"/>
                </a:cubicBezTo>
                <a:cubicBezTo>
                  <a:pt x="89599" y="69129"/>
                  <a:pt x="89531" y="69083"/>
                  <a:pt x="89445" y="69083"/>
                </a:cubicBezTo>
                <a:close/>
                <a:moveTo>
                  <a:pt x="31276" y="69250"/>
                </a:moveTo>
                <a:cubicBezTo>
                  <a:pt x="31249" y="69250"/>
                  <a:pt x="31220" y="69255"/>
                  <a:pt x="31192" y="69264"/>
                </a:cubicBezTo>
                <a:lnTo>
                  <a:pt x="31116" y="69378"/>
                </a:lnTo>
                <a:lnTo>
                  <a:pt x="31116" y="69529"/>
                </a:lnTo>
                <a:lnTo>
                  <a:pt x="31268" y="69642"/>
                </a:lnTo>
                <a:lnTo>
                  <a:pt x="31305" y="69642"/>
                </a:lnTo>
                <a:cubicBezTo>
                  <a:pt x="31343" y="69642"/>
                  <a:pt x="31532" y="69642"/>
                  <a:pt x="31570" y="69491"/>
                </a:cubicBezTo>
                <a:lnTo>
                  <a:pt x="31419" y="69340"/>
                </a:lnTo>
                <a:cubicBezTo>
                  <a:pt x="31431" y="69340"/>
                  <a:pt x="31439" y="69344"/>
                  <a:pt x="31445" y="69349"/>
                </a:cubicBezTo>
                <a:lnTo>
                  <a:pt x="31445" y="69349"/>
                </a:lnTo>
                <a:cubicBezTo>
                  <a:pt x="31411" y="69283"/>
                  <a:pt x="31348" y="69250"/>
                  <a:pt x="31276" y="69250"/>
                </a:cubicBezTo>
                <a:close/>
                <a:moveTo>
                  <a:pt x="14245" y="69425"/>
                </a:moveTo>
                <a:cubicBezTo>
                  <a:pt x="14207" y="69425"/>
                  <a:pt x="14178" y="69434"/>
                  <a:pt x="14141" y="69453"/>
                </a:cubicBezTo>
                <a:lnTo>
                  <a:pt x="13989" y="69453"/>
                </a:lnTo>
                <a:lnTo>
                  <a:pt x="13876" y="69567"/>
                </a:lnTo>
                <a:lnTo>
                  <a:pt x="13876" y="69794"/>
                </a:lnTo>
                <a:lnTo>
                  <a:pt x="13914" y="69869"/>
                </a:lnTo>
                <a:cubicBezTo>
                  <a:pt x="13958" y="69914"/>
                  <a:pt x="14041" y="69932"/>
                  <a:pt x="14125" y="69932"/>
                </a:cubicBezTo>
                <a:cubicBezTo>
                  <a:pt x="14185" y="69932"/>
                  <a:pt x="14245" y="69923"/>
                  <a:pt x="14292" y="69907"/>
                </a:cubicBezTo>
                <a:cubicBezTo>
                  <a:pt x="14443" y="69831"/>
                  <a:pt x="14519" y="69756"/>
                  <a:pt x="14519" y="69642"/>
                </a:cubicBezTo>
                <a:cubicBezTo>
                  <a:pt x="14519" y="69605"/>
                  <a:pt x="14519" y="69567"/>
                  <a:pt x="14481" y="69567"/>
                </a:cubicBezTo>
                <a:lnTo>
                  <a:pt x="14405" y="69453"/>
                </a:lnTo>
                <a:cubicBezTo>
                  <a:pt x="14330" y="69434"/>
                  <a:pt x="14282" y="69425"/>
                  <a:pt x="14245" y="69425"/>
                </a:cubicBezTo>
                <a:close/>
                <a:moveTo>
                  <a:pt x="47222" y="69416"/>
                </a:moveTo>
                <a:cubicBezTo>
                  <a:pt x="47071" y="69453"/>
                  <a:pt x="46958" y="69567"/>
                  <a:pt x="46882" y="69642"/>
                </a:cubicBezTo>
                <a:cubicBezTo>
                  <a:pt x="46882" y="69680"/>
                  <a:pt x="46844" y="69718"/>
                  <a:pt x="46806" y="69756"/>
                </a:cubicBezTo>
                <a:lnTo>
                  <a:pt x="46806" y="69945"/>
                </a:lnTo>
                <a:cubicBezTo>
                  <a:pt x="46853" y="69968"/>
                  <a:pt x="46904" y="69977"/>
                  <a:pt x="46954" y="69977"/>
                </a:cubicBezTo>
                <a:cubicBezTo>
                  <a:pt x="47064" y="69977"/>
                  <a:pt x="47170" y="69933"/>
                  <a:pt x="47222" y="69907"/>
                </a:cubicBezTo>
                <a:lnTo>
                  <a:pt x="47260" y="69907"/>
                </a:lnTo>
                <a:lnTo>
                  <a:pt x="47298" y="69680"/>
                </a:lnTo>
                <a:cubicBezTo>
                  <a:pt x="47298" y="69680"/>
                  <a:pt x="47336" y="69718"/>
                  <a:pt x="47336" y="69756"/>
                </a:cubicBezTo>
                <a:cubicBezTo>
                  <a:pt x="47374" y="69718"/>
                  <a:pt x="47411" y="69642"/>
                  <a:pt x="47411" y="69567"/>
                </a:cubicBezTo>
                <a:cubicBezTo>
                  <a:pt x="47411" y="69529"/>
                  <a:pt x="47411" y="69491"/>
                  <a:pt x="47374" y="69453"/>
                </a:cubicBezTo>
                <a:lnTo>
                  <a:pt x="47222" y="69416"/>
                </a:lnTo>
                <a:close/>
                <a:moveTo>
                  <a:pt x="71722" y="69869"/>
                </a:moveTo>
                <a:lnTo>
                  <a:pt x="71608" y="69983"/>
                </a:lnTo>
                <a:lnTo>
                  <a:pt x="71608" y="70096"/>
                </a:lnTo>
                <a:lnTo>
                  <a:pt x="71722" y="70209"/>
                </a:lnTo>
                <a:lnTo>
                  <a:pt x="71986" y="70209"/>
                </a:lnTo>
                <a:lnTo>
                  <a:pt x="72100" y="70096"/>
                </a:lnTo>
                <a:lnTo>
                  <a:pt x="72100" y="69983"/>
                </a:lnTo>
                <a:lnTo>
                  <a:pt x="71986" y="69869"/>
                </a:lnTo>
                <a:close/>
                <a:moveTo>
                  <a:pt x="79170" y="69869"/>
                </a:moveTo>
                <a:lnTo>
                  <a:pt x="79019" y="69983"/>
                </a:lnTo>
                <a:cubicBezTo>
                  <a:pt x="78981" y="69983"/>
                  <a:pt x="78943" y="70020"/>
                  <a:pt x="78943" y="70058"/>
                </a:cubicBezTo>
                <a:lnTo>
                  <a:pt x="79056" y="70209"/>
                </a:lnTo>
                <a:cubicBezTo>
                  <a:pt x="79094" y="70209"/>
                  <a:pt x="79132" y="70247"/>
                  <a:pt x="79170" y="70247"/>
                </a:cubicBezTo>
                <a:lnTo>
                  <a:pt x="79321" y="70172"/>
                </a:lnTo>
                <a:cubicBezTo>
                  <a:pt x="79359" y="70134"/>
                  <a:pt x="79397" y="70096"/>
                  <a:pt x="79397" y="70058"/>
                </a:cubicBezTo>
                <a:lnTo>
                  <a:pt x="79283" y="69945"/>
                </a:lnTo>
                <a:cubicBezTo>
                  <a:pt x="79245" y="69907"/>
                  <a:pt x="79208" y="69869"/>
                  <a:pt x="79170" y="69869"/>
                </a:cubicBezTo>
                <a:close/>
                <a:moveTo>
                  <a:pt x="88649" y="69958"/>
                </a:moveTo>
                <a:cubicBezTo>
                  <a:pt x="88608" y="69958"/>
                  <a:pt x="88561" y="69965"/>
                  <a:pt x="88508" y="69983"/>
                </a:cubicBezTo>
                <a:lnTo>
                  <a:pt x="88395" y="70096"/>
                </a:lnTo>
                <a:lnTo>
                  <a:pt x="88395" y="70247"/>
                </a:lnTo>
                <a:lnTo>
                  <a:pt x="88622" y="70361"/>
                </a:lnTo>
                <a:cubicBezTo>
                  <a:pt x="88641" y="70342"/>
                  <a:pt x="88650" y="70332"/>
                  <a:pt x="88655" y="70332"/>
                </a:cubicBezTo>
                <a:cubicBezTo>
                  <a:pt x="88660" y="70332"/>
                  <a:pt x="88660" y="70342"/>
                  <a:pt x="88660" y="70361"/>
                </a:cubicBezTo>
                <a:cubicBezTo>
                  <a:pt x="88685" y="70361"/>
                  <a:pt x="88714" y="70365"/>
                  <a:pt x="88746" y="70365"/>
                </a:cubicBezTo>
                <a:cubicBezTo>
                  <a:pt x="88811" y="70365"/>
                  <a:pt x="88886" y="70348"/>
                  <a:pt x="88962" y="70247"/>
                </a:cubicBezTo>
                <a:lnTo>
                  <a:pt x="88924" y="70096"/>
                </a:lnTo>
                <a:cubicBezTo>
                  <a:pt x="88866" y="70038"/>
                  <a:pt x="88786" y="69958"/>
                  <a:pt x="88649" y="69958"/>
                </a:cubicBezTo>
                <a:close/>
                <a:moveTo>
                  <a:pt x="34935" y="70020"/>
                </a:moveTo>
                <a:cubicBezTo>
                  <a:pt x="34859" y="70020"/>
                  <a:pt x="34784" y="70020"/>
                  <a:pt x="34708" y="70096"/>
                </a:cubicBezTo>
                <a:cubicBezTo>
                  <a:pt x="34632" y="70134"/>
                  <a:pt x="34595" y="70209"/>
                  <a:pt x="34595" y="70323"/>
                </a:cubicBezTo>
                <a:cubicBezTo>
                  <a:pt x="34595" y="70474"/>
                  <a:pt x="34708" y="70550"/>
                  <a:pt x="34859" y="70588"/>
                </a:cubicBezTo>
                <a:lnTo>
                  <a:pt x="34973" y="70512"/>
                </a:lnTo>
                <a:cubicBezTo>
                  <a:pt x="34973" y="70474"/>
                  <a:pt x="35010" y="70436"/>
                  <a:pt x="35010" y="70436"/>
                </a:cubicBezTo>
                <a:cubicBezTo>
                  <a:pt x="35048" y="70361"/>
                  <a:pt x="35086" y="70323"/>
                  <a:pt x="35086" y="70247"/>
                </a:cubicBezTo>
                <a:cubicBezTo>
                  <a:pt x="35086" y="70172"/>
                  <a:pt x="35086" y="70096"/>
                  <a:pt x="35010" y="70058"/>
                </a:cubicBezTo>
                <a:lnTo>
                  <a:pt x="34935" y="70020"/>
                </a:lnTo>
                <a:close/>
                <a:moveTo>
                  <a:pt x="73650" y="70247"/>
                </a:moveTo>
                <a:cubicBezTo>
                  <a:pt x="73574" y="70247"/>
                  <a:pt x="73385" y="70247"/>
                  <a:pt x="73310" y="70399"/>
                </a:cubicBezTo>
                <a:lnTo>
                  <a:pt x="73385" y="70588"/>
                </a:lnTo>
                <a:cubicBezTo>
                  <a:pt x="73725" y="70588"/>
                  <a:pt x="73801" y="70436"/>
                  <a:pt x="73801" y="70361"/>
                </a:cubicBezTo>
                <a:lnTo>
                  <a:pt x="73650" y="70247"/>
                </a:lnTo>
                <a:close/>
                <a:moveTo>
                  <a:pt x="17959" y="70020"/>
                </a:moveTo>
                <a:cubicBezTo>
                  <a:pt x="17770" y="70058"/>
                  <a:pt x="17732" y="70134"/>
                  <a:pt x="17732" y="70209"/>
                </a:cubicBezTo>
                <a:cubicBezTo>
                  <a:pt x="17732" y="70247"/>
                  <a:pt x="17732" y="70247"/>
                  <a:pt x="17732" y="70285"/>
                </a:cubicBezTo>
                <a:cubicBezTo>
                  <a:pt x="17732" y="70323"/>
                  <a:pt x="17695" y="70361"/>
                  <a:pt x="17695" y="70361"/>
                </a:cubicBezTo>
                <a:cubicBezTo>
                  <a:pt x="17657" y="70436"/>
                  <a:pt x="17619" y="70550"/>
                  <a:pt x="17657" y="70663"/>
                </a:cubicBezTo>
                <a:lnTo>
                  <a:pt x="17770" y="70777"/>
                </a:lnTo>
                <a:lnTo>
                  <a:pt x="17884" y="70777"/>
                </a:lnTo>
                <a:cubicBezTo>
                  <a:pt x="17884" y="70777"/>
                  <a:pt x="17846" y="70739"/>
                  <a:pt x="17846" y="70739"/>
                </a:cubicBezTo>
                <a:lnTo>
                  <a:pt x="17846" y="70739"/>
                </a:lnTo>
                <a:lnTo>
                  <a:pt x="18035" y="70852"/>
                </a:lnTo>
                <a:lnTo>
                  <a:pt x="18224" y="70852"/>
                </a:lnTo>
                <a:cubicBezTo>
                  <a:pt x="18256" y="70852"/>
                  <a:pt x="18295" y="70855"/>
                  <a:pt x="18335" y="70855"/>
                </a:cubicBezTo>
                <a:cubicBezTo>
                  <a:pt x="18436" y="70855"/>
                  <a:pt x="18548" y="70836"/>
                  <a:pt x="18602" y="70701"/>
                </a:cubicBezTo>
                <a:lnTo>
                  <a:pt x="18451" y="70550"/>
                </a:lnTo>
                <a:cubicBezTo>
                  <a:pt x="18337" y="70550"/>
                  <a:pt x="18262" y="70474"/>
                  <a:pt x="18148" y="70399"/>
                </a:cubicBezTo>
                <a:cubicBezTo>
                  <a:pt x="18148" y="70361"/>
                  <a:pt x="18110" y="70323"/>
                  <a:pt x="18110" y="70323"/>
                </a:cubicBezTo>
                <a:cubicBezTo>
                  <a:pt x="18148" y="70285"/>
                  <a:pt x="18148" y="70247"/>
                  <a:pt x="18186" y="70209"/>
                </a:cubicBezTo>
                <a:lnTo>
                  <a:pt x="18110" y="70134"/>
                </a:lnTo>
                <a:cubicBezTo>
                  <a:pt x="18110" y="70172"/>
                  <a:pt x="18110" y="70172"/>
                  <a:pt x="18110" y="70172"/>
                </a:cubicBezTo>
                <a:lnTo>
                  <a:pt x="17959" y="70020"/>
                </a:lnTo>
                <a:close/>
                <a:moveTo>
                  <a:pt x="15880" y="70966"/>
                </a:moveTo>
                <a:lnTo>
                  <a:pt x="15729" y="71079"/>
                </a:lnTo>
                <a:cubicBezTo>
                  <a:pt x="15691" y="71117"/>
                  <a:pt x="15653" y="71155"/>
                  <a:pt x="15615" y="71192"/>
                </a:cubicBezTo>
                <a:lnTo>
                  <a:pt x="15729" y="71382"/>
                </a:lnTo>
                <a:cubicBezTo>
                  <a:pt x="15766" y="71382"/>
                  <a:pt x="15804" y="71419"/>
                  <a:pt x="15880" y="71457"/>
                </a:cubicBezTo>
                <a:lnTo>
                  <a:pt x="16031" y="71419"/>
                </a:lnTo>
                <a:cubicBezTo>
                  <a:pt x="16069" y="71382"/>
                  <a:pt x="16107" y="71268"/>
                  <a:pt x="16107" y="71192"/>
                </a:cubicBezTo>
                <a:cubicBezTo>
                  <a:pt x="16107" y="71079"/>
                  <a:pt x="16031" y="70966"/>
                  <a:pt x="15880" y="70966"/>
                </a:cubicBezTo>
                <a:close/>
                <a:moveTo>
                  <a:pt x="41102" y="71051"/>
                </a:moveTo>
                <a:cubicBezTo>
                  <a:pt x="41069" y="71051"/>
                  <a:pt x="41041" y="71060"/>
                  <a:pt x="41022" y="71079"/>
                </a:cubicBezTo>
                <a:cubicBezTo>
                  <a:pt x="40908" y="71117"/>
                  <a:pt x="40871" y="71192"/>
                  <a:pt x="40871" y="71268"/>
                </a:cubicBezTo>
                <a:cubicBezTo>
                  <a:pt x="40871" y="71344"/>
                  <a:pt x="40946" y="71419"/>
                  <a:pt x="41022" y="71457"/>
                </a:cubicBezTo>
                <a:cubicBezTo>
                  <a:pt x="41098" y="71457"/>
                  <a:pt x="41135" y="71457"/>
                  <a:pt x="41211" y="71419"/>
                </a:cubicBezTo>
                <a:cubicBezTo>
                  <a:pt x="41249" y="71382"/>
                  <a:pt x="41287" y="71306"/>
                  <a:pt x="41287" y="71268"/>
                </a:cubicBezTo>
                <a:cubicBezTo>
                  <a:pt x="41287" y="71192"/>
                  <a:pt x="41249" y="71117"/>
                  <a:pt x="41211" y="71079"/>
                </a:cubicBezTo>
                <a:cubicBezTo>
                  <a:pt x="41173" y="71060"/>
                  <a:pt x="41135" y="71051"/>
                  <a:pt x="41102" y="71051"/>
                </a:cubicBezTo>
                <a:close/>
                <a:moveTo>
                  <a:pt x="42005" y="71117"/>
                </a:moveTo>
                <a:cubicBezTo>
                  <a:pt x="41891" y="71117"/>
                  <a:pt x="41816" y="71117"/>
                  <a:pt x="41740" y="71155"/>
                </a:cubicBezTo>
                <a:cubicBezTo>
                  <a:pt x="41702" y="71192"/>
                  <a:pt x="41665" y="71268"/>
                  <a:pt x="41665" y="71344"/>
                </a:cubicBezTo>
                <a:cubicBezTo>
                  <a:pt x="41665" y="71457"/>
                  <a:pt x="41740" y="71533"/>
                  <a:pt x="41891" y="71571"/>
                </a:cubicBezTo>
                <a:lnTo>
                  <a:pt x="42043" y="71457"/>
                </a:lnTo>
                <a:cubicBezTo>
                  <a:pt x="42043" y="71457"/>
                  <a:pt x="42043" y="71457"/>
                  <a:pt x="42043" y="71419"/>
                </a:cubicBezTo>
                <a:cubicBezTo>
                  <a:pt x="42081" y="71382"/>
                  <a:pt x="42118" y="71344"/>
                  <a:pt x="42118" y="71268"/>
                </a:cubicBezTo>
                <a:cubicBezTo>
                  <a:pt x="42118" y="71268"/>
                  <a:pt x="42118" y="71230"/>
                  <a:pt x="42081" y="71192"/>
                </a:cubicBezTo>
                <a:lnTo>
                  <a:pt x="42005" y="71117"/>
                </a:lnTo>
                <a:close/>
                <a:moveTo>
                  <a:pt x="36183" y="70890"/>
                </a:moveTo>
                <a:lnTo>
                  <a:pt x="36031" y="71003"/>
                </a:lnTo>
                <a:cubicBezTo>
                  <a:pt x="35956" y="71079"/>
                  <a:pt x="35880" y="71155"/>
                  <a:pt x="35918" y="71306"/>
                </a:cubicBezTo>
                <a:lnTo>
                  <a:pt x="35993" y="71344"/>
                </a:lnTo>
                <a:cubicBezTo>
                  <a:pt x="35918" y="71419"/>
                  <a:pt x="35918" y="71457"/>
                  <a:pt x="35918" y="71457"/>
                </a:cubicBezTo>
                <a:lnTo>
                  <a:pt x="35956" y="71571"/>
                </a:lnTo>
                <a:cubicBezTo>
                  <a:pt x="36011" y="71626"/>
                  <a:pt x="36107" y="71661"/>
                  <a:pt x="36184" y="71661"/>
                </a:cubicBezTo>
                <a:cubicBezTo>
                  <a:pt x="36212" y="71661"/>
                  <a:pt x="36238" y="71656"/>
                  <a:pt x="36258" y="71646"/>
                </a:cubicBezTo>
                <a:cubicBezTo>
                  <a:pt x="36372" y="71608"/>
                  <a:pt x="36447" y="71533"/>
                  <a:pt x="36447" y="71419"/>
                </a:cubicBezTo>
                <a:cubicBezTo>
                  <a:pt x="36447" y="71419"/>
                  <a:pt x="36447" y="71382"/>
                  <a:pt x="36447" y="71382"/>
                </a:cubicBezTo>
                <a:lnTo>
                  <a:pt x="36372" y="71306"/>
                </a:lnTo>
                <a:cubicBezTo>
                  <a:pt x="36409" y="71268"/>
                  <a:pt x="36409" y="71192"/>
                  <a:pt x="36409" y="71117"/>
                </a:cubicBezTo>
                <a:cubicBezTo>
                  <a:pt x="36409" y="71003"/>
                  <a:pt x="36334" y="70928"/>
                  <a:pt x="36183" y="70890"/>
                </a:cubicBezTo>
                <a:close/>
                <a:moveTo>
                  <a:pt x="66693" y="71251"/>
                </a:moveTo>
                <a:cubicBezTo>
                  <a:pt x="66520" y="71251"/>
                  <a:pt x="66466" y="71394"/>
                  <a:pt x="66466" y="71457"/>
                </a:cubicBezTo>
                <a:lnTo>
                  <a:pt x="66429" y="71457"/>
                </a:lnTo>
                <a:lnTo>
                  <a:pt x="66429" y="71382"/>
                </a:lnTo>
                <a:lnTo>
                  <a:pt x="66315" y="71268"/>
                </a:lnTo>
                <a:cubicBezTo>
                  <a:pt x="66285" y="71265"/>
                  <a:pt x="66256" y="71263"/>
                  <a:pt x="66230" y="71263"/>
                </a:cubicBezTo>
                <a:cubicBezTo>
                  <a:pt x="65968" y="71263"/>
                  <a:pt x="65937" y="71423"/>
                  <a:pt x="65937" y="71457"/>
                </a:cubicBezTo>
                <a:lnTo>
                  <a:pt x="66051" y="71608"/>
                </a:lnTo>
                <a:lnTo>
                  <a:pt x="66088" y="71608"/>
                </a:lnTo>
                <a:cubicBezTo>
                  <a:pt x="66115" y="71635"/>
                  <a:pt x="66161" y="71662"/>
                  <a:pt x="66225" y="71662"/>
                </a:cubicBezTo>
                <a:cubicBezTo>
                  <a:pt x="66252" y="71662"/>
                  <a:pt x="66282" y="71657"/>
                  <a:pt x="66315" y="71646"/>
                </a:cubicBezTo>
                <a:lnTo>
                  <a:pt x="66429" y="71533"/>
                </a:lnTo>
                <a:lnTo>
                  <a:pt x="66429" y="71495"/>
                </a:lnTo>
                <a:lnTo>
                  <a:pt x="66542" y="71646"/>
                </a:lnTo>
                <a:lnTo>
                  <a:pt x="66807" y="71646"/>
                </a:lnTo>
                <a:lnTo>
                  <a:pt x="66920" y="71533"/>
                </a:lnTo>
                <a:lnTo>
                  <a:pt x="66920" y="71382"/>
                </a:lnTo>
                <a:lnTo>
                  <a:pt x="66807" y="71268"/>
                </a:lnTo>
                <a:cubicBezTo>
                  <a:pt x="66764" y="71256"/>
                  <a:pt x="66726" y="71251"/>
                  <a:pt x="66693" y="71251"/>
                </a:cubicBezTo>
                <a:close/>
                <a:moveTo>
                  <a:pt x="26617" y="71230"/>
                </a:moveTo>
                <a:cubicBezTo>
                  <a:pt x="26466" y="71268"/>
                  <a:pt x="26353" y="71382"/>
                  <a:pt x="26277" y="71495"/>
                </a:cubicBezTo>
                <a:lnTo>
                  <a:pt x="26315" y="71608"/>
                </a:lnTo>
                <a:cubicBezTo>
                  <a:pt x="26387" y="71680"/>
                  <a:pt x="26474" y="71707"/>
                  <a:pt x="26566" y="71707"/>
                </a:cubicBezTo>
                <a:cubicBezTo>
                  <a:pt x="26620" y="71707"/>
                  <a:pt x="26675" y="71698"/>
                  <a:pt x="26731" y="71684"/>
                </a:cubicBezTo>
                <a:cubicBezTo>
                  <a:pt x="26844" y="71646"/>
                  <a:pt x="26920" y="71533"/>
                  <a:pt x="26920" y="71419"/>
                </a:cubicBezTo>
                <a:cubicBezTo>
                  <a:pt x="26920" y="71419"/>
                  <a:pt x="26920" y="71382"/>
                  <a:pt x="26920" y="71344"/>
                </a:cubicBezTo>
                <a:lnTo>
                  <a:pt x="26882" y="71306"/>
                </a:lnTo>
                <a:cubicBezTo>
                  <a:pt x="26806" y="71230"/>
                  <a:pt x="26731" y="71230"/>
                  <a:pt x="26617" y="71230"/>
                </a:cubicBezTo>
                <a:close/>
                <a:moveTo>
                  <a:pt x="33574" y="71571"/>
                </a:moveTo>
                <a:cubicBezTo>
                  <a:pt x="33423" y="71571"/>
                  <a:pt x="33309" y="71646"/>
                  <a:pt x="33271" y="71760"/>
                </a:cubicBezTo>
                <a:lnTo>
                  <a:pt x="33385" y="71911"/>
                </a:lnTo>
                <a:cubicBezTo>
                  <a:pt x="33423" y="71949"/>
                  <a:pt x="33423" y="71949"/>
                  <a:pt x="33498" y="71949"/>
                </a:cubicBezTo>
                <a:lnTo>
                  <a:pt x="33649" y="71873"/>
                </a:lnTo>
                <a:cubicBezTo>
                  <a:pt x="33687" y="71835"/>
                  <a:pt x="33725" y="71797"/>
                  <a:pt x="33725" y="71722"/>
                </a:cubicBezTo>
                <a:lnTo>
                  <a:pt x="33725" y="71684"/>
                </a:lnTo>
                <a:lnTo>
                  <a:pt x="33574" y="71571"/>
                </a:lnTo>
                <a:close/>
                <a:moveTo>
                  <a:pt x="80153" y="71571"/>
                </a:moveTo>
                <a:cubicBezTo>
                  <a:pt x="80002" y="71571"/>
                  <a:pt x="79888" y="71646"/>
                  <a:pt x="79850" y="71760"/>
                </a:cubicBezTo>
                <a:lnTo>
                  <a:pt x="80002" y="71911"/>
                </a:lnTo>
                <a:cubicBezTo>
                  <a:pt x="80039" y="71911"/>
                  <a:pt x="80039" y="71911"/>
                  <a:pt x="80077" y="71949"/>
                </a:cubicBezTo>
                <a:lnTo>
                  <a:pt x="80304" y="71835"/>
                </a:lnTo>
                <a:lnTo>
                  <a:pt x="80304" y="71684"/>
                </a:lnTo>
                <a:lnTo>
                  <a:pt x="80153" y="71571"/>
                </a:lnTo>
                <a:close/>
                <a:moveTo>
                  <a:pt x="79434" y="71684"/>
                </a:moveTo>
                <a:lnTo>
                  <a:pt x="79245" y="71760"/>
                </a:lnTo>
                <a:cubicBezTo>
                  <a:pt x="79208" y="71873"/>
                  <a:pt x="79321" y="72062"/>
                  <a:pt x="79472" y="72062"/>
                </a:cubicBezTo>
                <a:cubicBezTo>
                  <a:pt x="79492" y="72069"/>
                  <a:pt x="79512" y="72072"/>
                  <a:pt x="79532" y="72072"/>
                </a:cubicBezTo>
                <a:cubicBezTo>
                  <a:pt x="79622" y="72072"/>
                  <a:pt x="79699" y="72004"/>
                  <a:pt x="79699" y="71911"/>
                </a:cubicBezTo>
                <a:lnTo>
                  <a:pt x="79548" y="71760"/>
                </a:lnTo>
                <a:cubicBezTo>
                  <a:pt x="79548" y="71760"/>
                  <a:pt x="79510" y="71722"/>
                  <a:pt x="79434" y="71684"/>
                </a:cubicBezTo>
                <a:close/>
                <a:moveTo>
                  <a:pt x="12288" y="71155"/>
                </a:moveTo>
                <a:lnTo>
                  <a:pt x="12212" y="71192"/>
                </a:lnTo>
                <a:cubicBezTo>
                  <a:pt x="12061" y="71344"/>
                  <a:pt x="12023" y="71533"/>
                  <a:pt x="12137" y="71646"/>
                </a:cubicBezTo>
                <a:cubicBezTo>
                  <a:pt x="12099" y="71684"/>
                  <a:pt x="12099" y="71722"/>
                  <a:pt x="12061" y="71760"/>
                </a:cubicBezTo>
                <a:lnTo>
                  <a:pt x="12137" y="71873"/>
                </a:lnTo>
                <a:cubicBezTo>
                  <a:pt x="12137" y="71911"/>
                  <a:pt x="12137" y="71949"/>
                  <a:pt x="12099" y="71986"/>
                </a:cubicBezTo>
                <a:lnTo>
                  <a:pt x="12250" y="72138"/>
                </a:lnTo>
                <a:cubicBezTo>
                  <a:pt x="12402" y="72138"/>
                  <a:pt x="12553" y="72100"/>
                  <a:pt x="12628" y="72024"/>
                </a:cubicBezTo>
                <a:cubicBezTo>
                  <a:pt x="12704" y="71986"/>
                  <a:pt x="12780" y="71835"/>
                  <a:pt x="12704" y="71646"/>
                </a:cubicBezTo>
                <a:lnTo>
                  <a:pt x="12817" y="71533"/>
                </a:lnTo>
                <a:cubicBezTo>
                  <a:pt x="12780" y="71268"/>
                  <a:pt x="12591" y="71155"/>
                  <a:pt x="12288" y="71155"/>
                </a:cubicBezTo>
                <a:close/>
                <a:moveTo>
                  <a:pt x="31041" y="71722"/>
                </a:moveTo>
                <a:cubicBezTo>
                  <a:pt x="30927" y="71722"/>
                  <a:pt x="30814" y="71722"/>
                  <a:pt x="30738" y="71797"/>
                </a:cubicBezTo>
                <a:cubicBezTo>
                  <a:pt x="30625" y="71873"/>
                  <a:pt x="30587" y="72062"/>
                  <a:pt x="30738" y="72138"/>
                </a:cubicBezTo>
                <a:lnTo>
                  <a:pt x="30814" y="72175"/>
                </a:lnTo>
                <a:cubicBezTo>
                  <a:pt x="30889" y="72175"/>
                  <a:pt x="30965" y="72175"/>
                  <a:pt x="31041" y="72138"/>
                </a:cubicBezTo>
                <a:cubicBezTo>
                  <a:pt x="31116" y="72062"/>
                  <a:pt x="31116" y="71986"/>
                  <a:pt x="31116" y="71911"/>
                </a:cubicBezTo>
                <a:cubicBezTo>
                  <a:pt x="31116" y="71873"/>
                  <a:pt x="31116" y="71873"/>
                  <a:pt x="31116" y="71835"/>
                </a:cubicBezTo>
                <a:lnTo>
                  <a:pt x="31041" y="71722"/>
                </a:lnTo>
                <a:close/>
                <a:moveTo>
                  <a:pt x="152" y="71797"/>
                </a:moveTo>
                <a:lnTo>
                  <a:pt x="1" y="71911"/>
                </a:lnTo>
                <a:lnTo>
                  <a:pt x="1" y="72251"/>
                </a:lnTo>
                <a:lnTo>
                  <a:pt x="114" y="72365"/>
                </a:lnTo>
                <a:cubicBezTo>
                  <a:pt x="147" y="72376"/>
                  <a:pt x="180" y="72380"/>
                  <a:pt x="213" y="72380"/>
                </a:cubicBezTo>
                <a:cubicBezTo>
                  <a:pt x="291" y="72380"/>
                  <a:pt x="363" y="72353"/>
                  <a:pt x="417" y="72327"/>
                </a:cubicBezTo>
                <a:cubicBezTo>
                  <a:pt x="492" y="72289"/>
                  <a:pt x="530" y="72213"/>
                  <a:pt x="530" y="72138"/>
                </a:cubicBezTo>
                <a:cubicBezTo>
                  <a:pt x="530" y="72062"/>
                  <a:pt x="454" y="71949"/>
                  <a:pt x="379" y="71873"/>
                </a:cubicBezTo>
                <a:cubicBezTo>
                  <a:pt x="303" y="71797"/>
                  <a:pt x="227" y="71797"/>
                  <a:pt x="152" y="71797"/>
                </a:cubicBezTo>
                <a:close/>
                <a:moveTo>
                  <a:pt x="53990" y="71646"/>
                </a:moveTo>
                <a:cubicBezTo>
                  <a:pt x="53876" y="71760"/>
                  <a:pt x="53801" y="71911"/>
                  <a:pt x="53763" y="72024"/>
                </a:cubicBezTo>
                <a:cubicBezTo>
                  <a:pt x="53763" y="72100"/>
                  <a:pt x="53725" y="72175"/>
                  <a:pt x="53725" y="72213"/>
                </a:cubicBezTo>
                <a:lnTo>
                  <a:pt x="53801" y="72365"/>
                </a:lnTo>
                <a:cubicBezTo>
                  <a:pt x="53848" y="72388"/>
                  <a:pt x="53891" y="72397"/>
                  <a:pt x="53930" y="72397"/>
                </a:cubicBezTo>
                <a:cubicBezTo>
                  <a:pt x="54015" y="72397"/>
                  <a:pt x="54077" y="72353"/>
                  <a:pt x="54103" y="72327"/>
                </a:cubicBezTo>
                <a:cubicBezTo>
                  <a:pt x="54179" y="72327"/>
                  <a:pt x="54255" y="72289"/>
                  <a:pt x="54255" y="72175"/>
                </a:cubicBezTo>
                <a:lnTo>
                  <a:pt x="54217" y="72062"/>
                </a:lnTo>
                <a:lnTo>
                  <a:pt x="54217" y="72062"/>
                </a:lnTo>
                <a:cubicBezTo>
                  <a:pt x="54255" y="72100"/>
                  <a:pt x="54255" y="72100"/>
                  <a:pt x="54255" y="72100"/>
                </a:cubicBezTo>
                <a:cubicBezTo>
                  <a:pt x="54255" y="72100"/>
                  <a:pt x="54255" y="72062"/>
                  <a:pt x="54255" y="72062"/>
                </a:cubicBezTo>
                <a:cubicBezTo>
                  <a:pt x="54292" y="71986"/>
                  <a:pt x="54330" y="71949"/>
                  <a:pt x="54330" y="71873"/>
                </a:cubicBezTo>
                <a:cubicBezTo>
                  <a:pt x="54330" y="71797"/>
                  <a:pt x="54292" y="71722"/>
                  <a:pt x="54141" y="71646"/>
                </a:cubicBezTo>
                <a:close/>
                <a:moveTo>
                  <a:pt x="75360" y="71933"/>
                </a:moveTo>
                <a:cubicBezTo>
                  <a:pt x="75323" y="71933"/>
                  <a:pt x="75282" y="71938"/>
                  <a:pt x="75238" y="71949"/>
                </a:cubicBezTo>
                <a:lnTo>
                  <a:pt x="75162" y="72024"/>
                </a:lnTo>
                <a:cubicBezTo>
                  <a:pt x="75124" y="72062"/>
                  <a:pt x="75124" y="72138"/>
                  <a:pt x="75124" y="72175"/>
                </a:cubicBezTo>
                <a:cubicBezTo>
                  <a:pt x="75124" y="72251"/>
                  <a:pt x="75162" y="72402"/>
                  <a:pt x="75465" y="72440"/>
                </a:cubicBezTo>
                <a:lnTo>
                  <a:pt x="75616" y="72327"/>
                </a:lnTo>
                <a:cubicBezTo>
                  <a:pt x="75654" y="72327"/>
                  <a:pt x="75729" y="72251"/>
                  <a:pt x="75729" y="72138"/>
                </a:cubicBezTo>
                <a:cubicBezTo>
                  <a:pt x="75729" y="72138"/>
                  <a:pt x="75729" y="72100"/>
                  <a:pt x="75729" y="72062"/>
                </a:cubicBezTo>
                <a:lnTo>
                  <a:pt x="75540" y="71986"/>
                </a:lnTo>
                <a:cubicBezTo>
                  <a:pt x="75514" y="71960"/>
                  <a:pt x="75449" y="71933"/>
                  <a:pt x="75360" y="71933"/>
                </a:cubicBezTo>
                <a:close/>
                <a:moveTo>
                  <a:pt x="3025" y="72100"/>
                </a:moveTo>
                <a:lnTo>
                  <a:pt x="2836" y="72213"/>
                </a:lnTo>
                <a:cubicBezTo>
                  <a:pt x="2836" y="72213"/>
                  <a:pt x="2798" y="72251"/>
                  <a:pt x="2761" y="72289"/>
                </a:cubicBezTo>
                <a:lnTo>
                  <a:pt x="2912" y="72440"/>
                </a:lnTo>
                <a:cubicBezTo>
                  <a:pt x="2912" y="72440"/>
                  <a:pt x="2950" y="72478"/>
                  <a:pt x="2987" y="72478"/>
                </a:cubicBezTo>
                <a:lnTo>
                  <a:pt x="3176" y="72365"/>
                </a:lnTo>
                <a:cubicBezTo>
                  <a:pt x="3176" y="72365"/>
                  <a:pt x="3214" y="72327"/>
                  <a:pt x="3214" y="72289"/>
                </a:cubicBezTo>
                <a:lnTo>
                  <a:pt x="3101" y="72138"/>
                </a:lnTo>
                <a:cubicBezTo>
                  <a:pt x="3101" y="72138"/>
                  <a:pt x="3063" y="72100"/>
                  <a:pt x="3025" y="72100"/>
                </a:cubicBezTo>
                <a:close/>
                <a:moveTo>
                  <a:pt x="33234" y="72667"/>
                </a:moveTo>
                <a:cubicBezTo>
                  <a:pt x="33234" y="72667"/>
                  <a:pt x="33233" y="72667"/>
                  <a:pt x="33196" y="72705"/>
                </a:cubicBezTo>
                <a:lnTo>
                  <a:pt x="33139" y="72705"/>
                </a:lnTo>
                <a:lnTo>
                  <a:pt x="33234" y="72667"/>
                </a:lnTo>
                <a:close/>
                <a:moveTo>
                  <a:pt x="33385" y="72289"/>
                </a:moveTo>
                <a:cubicBezTo>
                  <a:pt x="33271" y="72289"/>
                  <a:pt x="33158" y="72327"/>
                  <a:pt x="33044" y="72402"/>
                </a:cubicBezTo>
                <a:cubicBezTo>
                  <a:pt x="33007" y="72440"/>
                  <a:pt x="32931" y="72478"/>
                  <a:pt x="32931" y="72591"/>
                </a:cubicBezTo>
                <a:cubicBezTo>
                  <a:pt x="32931" y="72667"/>
                  <a:pt x="32969" y="72705"/>
                  <a:pt x="33044" y="72743"/>
                </a:cubicBezTo>
                <a:lnTo>
                  <a:pt x="33135" y="72706"/>
                </a:lnTo>
                <a:lnTo>
                  <a:pt x="33135" y="72706"/>
                </a:lnTo>
                <a:cubicBezTo>
                  <a:pt x="33169" y="72714"/>
                  <a:pt x="33210" y="72743"/>
                  <a:pt x="33309" y="72743"/>
                </a:cubicBezTo>
                <a:lnTo>
                  <a:pt x="33423" y="72591"/>
                </a:lnTo>
                <a:cubicBezTo>
                  <a:pt x="33460" y="72554"/>
                  <a:pt x="33498" y="72516"/>
                  <a:pt x="33498" y="72440"/>
                </a:cubicBezTo>
                <a:lnTo>
                  <a:pt x="33385" y="72289"/>
                </a:lnTo>
                <a:close/>
                <a:moveTo>
                  <a:pt x="46693" y="72289"/>
                </a:moveTo>
                <a:lnTo>
                  <a:pt x="46466" y="72365"/>
                </a:lnTo>
                <a:cubicBezTo>
                  <a:pt x="46428" y="72478"/>
                  <a:pt x="46466" y="72591"/>
                  <a:pt x="46542" y="72705"/>
                </a:cubicBezTo>
                <a:lnTo>
                  <a:pt x="46655" y="72743"/>
                </a:lnTo>
                <a:cubicBezTo>
                  <a:pt x="46882" y="72743"/>
                  <a:pt x="46958" y="72629"/>
                  <a:pt x="46996" y="72554"/>
                </a:cubicBezTo>
                <a:lnTo>
                  <a:pt x="47033" y="72516"/>
                </a:lnTo>
                <a:lnTo>
                  <a:pt x="46996" y="72365"/>
                </a:lnTo>
                <a:cubicBezTo>
                  <a:pt x="46920" y="72327"/>
                  <a:pt x="46844" y="72327"/>
                  <a:pt x="46769" y="72289"/>
                </a:cubicBezTo>
                <a:close/>
                <a:moveTo>
                  <a:pt x="19963" y="72365"/>
                </a:moveTo>
                <a:cubicBezTo>
                  <a:pt x="19736" y="72365"/>
                  <a:pt x="19585" y="72478"/>
                  <a:pt x="19585" y="72667"/>
                </a:cubicBezTo>
                <a:lnTo>
                  <a:pt x="19698" y="72780"/>
                </a:lnTo>
                <a:cubicBezTo>
                  <a:pt x="19745" y="72796"/>
                  <a:pt x="19786" y="72805"/>
                  <a:pt x="19823" y="72805"/>
                </a:cubicBezTo>
                <a:cubicBezTo>
                  <a:pt x="19874" y="72805"/>
                  <a:pt x="19919" y="72787"/>
                  <a:pt x="19963" y="72743"/>
                </a:cubicBezTo>
                <a:cubicBezTo>
                  <a:pt x="20076" y="72705"/>
                  <a:pt x="20076" y="72591"/>
                  <a:pt x="20114" y="72478"/>
                </a:cubicBezTo>
                <a:lnTo>
                  <a:pt x="19963" y="72365"/>
                </a:lnTo>
                <a:close/>
                <a:moveTo>
                  <a:pt x="87856" y="73045"/>
                </a:moveTo>
                <a:cubicBezTo>
                  <a:pt x="87851" y="73045"/>
                  <a:pt x="87848" y="73045"/>
                  <a:pt x="87844" y="73046"/>
                </a:cubicBezTo>
                <a:lnTo>
                  <a:pt x="87844" y="73046"/>
                </a:lnTo>
                <a:cubicBezTo>
                  <a:pt x="87848" y="73045"/>
                  <a:pt x="87852" y="73045"/>
                  <a:pt x="87856" y="73045"/>
                </a:cubicBezTo>
                <a:lnTo>
                  <a:pt x="87856" y="73045"/>
                </a:lnTo>
                <a:lnTo>
                  <a:pt x="87856" y="73045"/>
                </a:lnTo>
                <a:close/>
                <a:moveTo>
                  <a:pt x="74257" y="72651"/>
                </a:moveTo>
                <a:cubicBezTo>
                  <a:pt x="74195" y="72651"/>
                  <a:pt x="74130" y="72678"/>
                  <a:pt x="74104" y="72705"/>
                </a:cubicBezTo>
                <a:cubicBezTo>
                  <a:pt x="73990" y="72780"/>
                  <a:pt x="73952" y="72894"/>
                  <a:pt x="73952" y="72969"/>
                </a:cubicBezTo>
                <a:lnTo>
                  <a:pt x="74066" y="73121"/>
                </a:lnTo>
                <a:lnTo>
                  <a:pt x="74330" y="73121"/>
                </a:lnTo>
                <a:lnTo>
                  <a:pt x="74444" y="72969"/>
                </a:lnTo>
                <a:lnTo>
                  <a:pt x="74444" y="72780"/>
                </a:lnTo>
                <a:lnTo>
                  <a:pt x="74330" y="72667"/>
                </a:lnTo>
                <a:cubicBezTo>
                  <a:pt x="74308" y="72656"/>
                  <a:pt x="74283" y="72651"/>
                  <a:pt x="74257" y="72651"/>
                </a:cubicBezTo>
                <a:close/>
                <a:moveTo>
                  <a:pt x="60228" y="72856"/>
                </a:moveTo>
                <a:cubicBezTo>
                  <a:pt x="60153" y="72856"/>
                  <a:pt x="60077" y="72894"/>
                  <a:pt x="60001" y="72932"/>
                </a:cubicBezTo>
                <a:cubicBezTo>
                  <a:pt x="59888" y="73007"/>
                  <a:pt x="59888" y="73234"/>
                  <a:pt x="60153" y="73272"/>
                </a:cubicBezTo>
                <a:lnTo>
                  <a:pt x="60304" y="73121"/>
                </a:lnTo>
                <a:cubicBezTo>
                  <a:pt x="60304" y="73121"/>
                  <a:pt x="60304" y="73083"/>
                  <a:pt x="60342" y="73045"/>
                </a:cubicBezTo>
                <a:lnTo>
                  <a:pt x="60228" y="72856"/>
                </a:lnTo>
                <a:close/>
                <a:moveTo>
                  <a:pt x="87941" y="72932"/>
                </a:moveTo>
                <a:lnTo>
                  <a:pt x="87856" y="73045"/>
                </a:lnTo>
                <a:lnTo>
                  <a:pt x="87856" y="73045"/>
                </a:lnTo>
                <a:cubicBezTo>
                  <a:pt x="87859" y="73045"/>
                  <a:pt x="87862" y="73045"/>
                  <a:pt x="87866" y="73045"/>
                </a:cubicBezTo>
                <a:cubicBezTo>
                  <a:pt x="87862" y="73045"/>
                  <a:pt x="87859" y="73045"/>
                  <a:pt x="87856" y="73045"/>
                </a:cubicBezTo>
                <a:lnTo>
                  <a:pt x="87856" y="73045"/>
                </a:lnTo>
                <a:lnTo>
                  <a:pt x="87828" y="73083"/>
                </a:lnTo>
                <a:cubicBezTo>
                  <a:pt x="87828" y="73054"/>
                  <a:pt x="87828" y="73047"/>
                  <a:pt x="87844" y="73046"/>
                </a:cubicBezTo>
                <a:lnTo>
                  <a:pt x="87844" y="73046"/>
                </a:lnTo>
                <a:cubicBezTo>
                  <a:pt x="87711" y="73052"/>
                  <a:pt x="87677" y="73124"/>
                  <a:pt x="87677" y="73196"/>
                </a:cubicBezTo>
                <a:cubicBezTo>
                  <a:pt x="87677" y="73234"/>
                  <a:pt x="87677" y="73272"/>
                  <a:pt x="87677" y="73272"/>
                </a:cubicBezTo>
                <a:lnTo>
                  <a:pt x="87790" y="73348"/>
                </a:lnTo>
                <a:cubicBezTo>
                  <a:pt x="87790" y="73348"/>
                  <a:pt x="87828" y="73385"/>
                  <a:pt x="87828" y="73385"/>
                </a:cubicBezTo>
                <a:cubicBezTo>
                  <a:pt x="87866" y="73385"/>
                  <a:pt x="87941" y="73423"/>
                  <a:pt x="88092" y="73423"/>
                </a:cubicBezTo>
                <a:lnTo>
                  <a:pt x="88206" y="73310"/>
                </a:lnTo>
                <a:cubicBezTo>
                  <a:pt x="88206" y="73272"/>
                  <a:pt x="88206" y="73234"/>
                  <a:pt x="88206" y="73196"/>
                </a:cubicBezTo>
                <a:cubicBezTo>
                  <a:pt x="88206" y="72969"/>
                  <a:pt x="88055" y="72932"/>
                  <a:pt x="87941" y="72932"/>
                </a:cubicBezTo>
                <a:close/>
                <a:moveTo>
                  <a:pt x="10360" y="73121"/>
                </a:moveTo>
                <a:cubicBezTo>
                  <a:pt x="10133" y="73121"/>
                  <a:pt x="10020" y="73234"/>
                  <a:pt x="10057" y="73385"/>
                </a:cubicBezTo>
                <a:lnTo>
                  <a:pt x="10209" y="73461"/>
                </a:lnTo>
                <a:cubicBezTo>
                  <a:pt x="10246" y="73461"/>
                  <a:pt x="10284" y="73461"/>
                  <a:pt x="10322" y="73499"/>
                </a:cubicBezTo>
                <a:lnTo>
                  <a:pt x="10511" y="73385"/>
                </a:lnTo>
                <a:lnTo>
                  <a:pt x="10511" y="73234"/>
                </a:lnTo>
                <a:lnTo>
                  <a:pt x="10360" y="73121"/>
                </a:lnTo>
                <a:close/>
                <a:moveTo>
                  <a:pt x="1473" y="73077"/>
                </a:moveTo>
                <a:cubicBezTo>
                  <a:pt x="1421" y="73077"/>
                  <a:pt x="1369" y="73083"/>
                  <a:pt x="1324" y="73083"/>
                </a:cubicBezTo>
                <a:lnTo>
                  <a:pt x="1210" y="73196"/>
                </a:lnTo>
                <a:lnTo>
                  <a:pt x="1210" y="73385"/>
                </a:lnTo>
                <a:lnTo>
                  <a:pt x="1362" y="73537"/>
                </a:lnTo>
                <a:lnTo>
                  <a:pt x="1664" y="73537"/>
                </a:lnTo>
                <a:lnTo>
                  <a:pt x="1778" y="73423"/>
                </a:lnTo>
                <a:cubicBezTo>
                  <a:pt x="1778" y="73385"/>
                  <a:pt x="1778" y="73348"/>
                  <a:pt x="1778" y="73348"/>
                </a:cubicBezTo>
                <a:cubicBezTo>
                  <a:pt x="1778" y="73234"/>
                  <a:pt x="1740" y="73158"/>
                  <a:pt x="1702" y="73158"/>
                </a:cubicBezTo>
                <a:cubicBezTo>
                  <a:pt x="1634" y="73090"/>
                  <a:pt x="1552" y="73077"/>
                  <a:pt x="1473" y="73077"/>
                </a:cubicBezTo>
                <a:close/>
                <a:moveTo>
                  <a:pt x="18564" y="73196"/>
                </a:moveTo>
                <a:cubicBezTo>
                  <a:pt x="18489" y="73196"/>
                  <a:pt x="18262" y="73234"/>
                  <a:pt x="18262" y="73423"/>
                </a:cubicBezTo>
                <a:lnTo>
                  <a:pt x="18262" y="73461"/>
                </a:lnTo>
                <a:lnTo>
                  <a:pt x="18375" y="73574"/>
                </a:lnTo>
                <a:cubicBezTo>
                  <a:pt x="18489" y="73574"/>
                  <a:pt x="18640" y="73574"/>
                  <a:pt x="18715" y="73537"/>
                </a:cubicBezTo>
                <a:cubicBezTo>
                  <a:pt x="18753" y="73499"/>
                  <a:pt x="18791" y="73461"/>
                  <a:pt x="18791" y="73385"/>
                </a:cubicBezTo>
                <a:cubicBezTo>
                  <a:pt x="18791" y="73348"/>
                  <a:pt x="18791" y="73310"/>
                  <a:pt x="18753" y="73272"/>
                </a:cubicBezTo>
                <a:lnTo>
                  <a:pt x="18602" y="73196"/>
                </a:lnTo>
                <a:close/>
                <a:moveTo>
                  <a:pt x="53309" y="73234"/>
                </a:moveTo>
                <a:cubicBezTo>
                  <a:pt x="53196" y="73272"/>
                  <a:pt x="53158" y="73348"/>
                  <a:pt x="53158" y="73423"/>
                </a:cubicBezTo>
                <a:cubicBezTo>
                  <a:pt x="53158" y="73537"/>
                  <a:pt x="53234" y="73612"/>
                  <a:pt x="53309" y="73612"/>
                </a:cubicBezTo>
                <a:cubicBezTo>
                  <a:pt x="53332" y="73623"/>
                  <a:pt x="53354" y="73628"/>
                  <a:pt x="53375" y="73628"/>
                </a:cubicBezTo>
                <a:cubicBezTo>
                  <a:pt x="53426" y="73628"/>
                  <a:pt x="53472" y="73601"/>
                  <a:pt x="53498" y="73574"/>
                </a:cubicBezTo>
                <a:cubicBezTo>
                  <a:pt x="53574" y="73537"/>
                  <a:pt x="53574" y="73499"/>
                  <a:pt x="53574" y="73423"/>
                </a:cubicBezTo>
                <a:cubicBezTo>
                  <a:pt x="53574" y="73348"/>
                  <a:pt x="53536" y="73272"/>
                  <a:pt x="53498" y="73272"/>
                </a:cubicBezTo>
                <a:cubicBezTo>
                  <a:pt x="53423" y="73234"/>
                  <a:pt x="53347" y="73234"/>
                  <a:pt x="53309" y="73234"/>
                </a:cubicBezTo>
                <a:close/>
                <a:moveTo>
                  <a:pt x="21664" y="72831"/>
                </a:moveTo>
                <a:cubicBezTo>
                  <a:pt x="21589" y="72831"/>
                  <a:pt x="21522" y="72840"/>
                  <a:pt x="21475" y="72856"/>
                </a:cubicBezTo>
                <a:cubicBezTo>
                  <a:pt x="21362" y="72894"/>
                  <a:pt x="21286" y="72969"/>
                  <a:pt x="21286" y="73045"/>
                </a:cubicBezTo>
                <a:lnTo>
                  <a:pt x="21286" y="73121"/>
                </a:lnTo>
                <a:cubicBezTo>
                  <a:pt x="21324" y="73234"/>
                  <a:pt x="21438" y="73234"/>
                  <a:pt x="21513" y="73234"/>
                </a:cubicBezTo>
                <a:lnTo>
                  <a:pt x="21627" y="73348"/>
                </a:lnTo>
                <a:cubicBezTo>
                  <a:pt x="21645" y="73366"/>
                  <a:pt x="21664" y="73376"/>
                  <a:pt x="21683" y="73376"/>
                </a:cubicBezTo>
                <a:cubicBezTo>
                  <a:pt x="21702" y="73376"/>
                  <a:pt x="21721" y="73366"/>
                  <a:pt x="21740" y="73348"/>
                </a:cubicBezTo>
                <a:lnTo>
                  <a:pt x="21778" y="73423"/>
                </a:lnTo>
                <a:cubicBezTo>
                  <a:pt x="21813" y="73416"/>
                  <a:pt x="21846" y="73413"/>
                  <a:pt x="21878" y="73413"/>
                </a:cubicBezTo>
                <a:cubicBezTo>
                  <a:pt x="22022" y="73413"/>
                  <a:pt x="22146" y="73475"/>
                  <a:pt x="22269" y="73537"/>
                </a:cubicBezTo>
                <a:cubicBezTo>
                  <a:pt x="22376" y="73590"/>
                  <a:pt x="22502" y="73643"/>
                  <a:pt x="22647" y="73643"/>
                </a:cubicBezTo>
                <a:cubicBezTo>
                  <a:pt x="22707" y="73643"/>
                  <a:pt x="22770" y="73634"/>
                  <a:pt x="22836" y="73612"/>
                </a:cubicBezTo>
                <a:lnTo>
                  <a:pt x="22912" y="73537"/>
                </a:lnTo>
                <a:cubicBezTo>
                  <a:pt x="22950" y="73499"/>
                  <a:pt x="22950" y="73461"/>
                  <a:pt x="22950" y="73423"/>
                </a:cubicBezTo>
                <a:cubicBezTo>
                  <a:pt x="22950" y="73234"/>
                  <a:pt x="22685" y="73196"/>
                  <a:pt x="22534" y="73158"/>
                </a:cubicBezTo>
                <a:cubicBezTo>
                  <a:pt x="22496" y="73158"/>
                  <a:pt x="22496" y="73121"/>
                  <a:pt x="22458" y="73121"/>
                </a:cubicBezTo>
                <a:lnTo>
                  <a:pt x="22383" y="72969"/>
                </a:lnTo>
                <a:cubicBezTo>
                  <a:pt x="22307" y="72969"/>
                  <a:pt x="22232" y="72969"/>
                  <a:pt x="22156" y="73007"/>
                </a:cubicBezTo>
                <a:cubicBezTo>
                  <a:pt x="22118" y="72969"/>
                  <a:pt x="22080" y="72894"/>
                  <a:pt x="22005" y="72894"/>
                </a:cubicBezTo>
                <a:cubicBezTo>
                  <a:pt x="21894" y="72850"/>
                  <a:pt x="21770" y="72831"/>
                  <a:pt x="21664" y="72831"/>
                </a:cubicBezTo>
                <a:close/>
                <a:moveTo>
                  <a:pt x="62232" y="73121"/>
                </a:moveTo>
                <a:cubicBezTo>
                  <a:pt x="62119" y="73121"/>
                  <a:pt x="62005" y="73121"/>
                  <a:pt x="61930" y="73158"/>
                </a:cubicBezTo>
                <a:cubicBezTo>
                  <a:pt x="61816" y="73234"/>
                  <a:pt x="61778" y="73385"/>
                  <a:pt x="61778" y="73499"/>
                </a:cubicBezTo>
                <a:lnTo>
                  <a:pt x="61778" y="73537"/>
                </a:lnTo>
                <a:lnTo>
                  <a:pt x="61892" y="73688"/>
                </a:lnTo>
                <a:lnTo>
                  <a:pt x="61967" y="73688"/>
                </a:lnTo>
                <a:cubicBezTo>
                  <a:pt x="62119" y="73688"/>
                  <a:pt x="62383" y="73688"/>
                  <a:pt x="62421" y="73461"/>
                </a:cubicBezTo>
                <a:lnTo>
                  <a:pt x="62270" y="73348"/>
                </a:lnTo>
                <a:lnTo>
                  <a:pt x="62345" y="73348"/>
                </a:lnTo>
                <a:lnTo>
                  <a:pt x="62345" y="73234"/>
                </a:lnTo>
                <a:lnTo>
                  <a:pt x="62232" y="73121"/>
                </a:lnTo>
                <a:close/>
                <a:moveTo>
                  <a:pt x="66318" y="73209"/>
                </a:moveTo>
                <a:cubicBezTo>
                  <a:pt x="66259" y="73209"/>
                  <a:pt x="66193" y="73228"/>
                  <a:pt x="66126" y="73272"/>
                </a:cubicBezTo>
                <a:cubicBezTo>
                  <a:pt x="65975" y="73310"/>
                  <a:pt x="65824" y="73461"/>
                  <a:pt x="65862" y="73688"/>
                </a:cubicBezTo>
                <a:lnTo>
                  <a:pt x="66051" y="73763"/>
                </a:lnTo>
                <a:cubicBezTo>
                  <a:pt x="66088" y="73763"/>
                  <a:pt x="66126" y="73763"/>
                  <a:pt x="66126" y="73726"/>
                </a:cubicBezTo>
                <a:cubicBezTo>
                  <a:pt x="66277" y="73688"/>
                  <a:pt x="66504" y="73612"/>
                  <a:pt x="66504" y="73385"/>
                </a:cubicBezTo>
                <a:cubicBezTo>
                  <a:pt x="66504" y="73385"/>
                  <a:pt x="66504" y="73348"/>
                  <a:pt x="66504" y="73348"/>
                </a:cubicBezTo>
                <a:lnTo>
                  <a:pt x="66429" y="73234"/>
                </a:lnTo>
                <a:cubicBezTo>
                  <a:pt x="66397" y="73218"/>
                  <a:pt x="66359" y="73209"/>
                  <a:pt x="66318" y="73209"/>
                </a:cubicBezTo>
                <a:close/>
                <a:moveTo>
                  <a:pt x="28734" y="73272"/>
                </a:moveTo>
                <a:cubicBezTo>
                  <a:pt x="28394" y="73348"/>
                  <a:pt x="28432" y="73650"/>
                  <a:pt x="28583" y="73726"/>
                </a:cubicBezTo>
                <a:cubicBezTo>
                  <a:pt x="28610" y="73752"/>
                  <a:pt x="28656" y="73779"/>
                  <a:pt x="28693" y="73779"/>
                </a:cubicBezTo>
                <a:cubicBezTo>
                  <a:pt x="28709" y="73779"/>
                  <a:pt x="28723" y="73774"/>
                  <a:pt x="28734" y="73763"/>
                </a:cubicBezTo>
                <a:lnTo>
                  <a:pt x="28810" y="73650"/>
                </a:lnTo>
                <a:cubicBezTo>
                  <a:pt x="28886" y="73612"/>
                  <a:pt x="28999" y="73537"/>
                  <a:pt x="28999" y="73461"/>
                </a:cubicBezTo>
                <a:cubicBezTo>
                  <a:pt x="28999" y="73423"/>
                  <a:pt x="28961" y="73348"/>
                  <a:pt x="28810" y="73310"/>
                </a:cubicBezTo>
                <a:lnTo>
                  <a:pt x="28734" y="73272"/>
                </a:lnTo>
                <a:close/>
                <a:moveTo>
                  <a:pt x="50981" y="73218"/>
                </a:moveTo>
                <a:cubicBezTo>
                  <a:pt x="50953" y="73218"/>
                  <a:pt x="50923" y="73223"/>
                  <a:pt x="50890" y="73234"/>
                </a:cubicBezTo>
                <a:cubicBezTo>
                  <a:pt x="50738" y="73272"/>
                  <a:pt x="50663" y="73423"/>
                  <a:pt x="50663" y="73574"/>
                </a:cubicBezTo>
                <a:cubicBezTo>
                  <a:pt x="50663" y="73650"/>
                  <a:pt x="50701" y="73726"/>
                  <a:pt x="50776" y="73763"/>
                </a:cubicBezTo>
                <a:cubicBezTo>
                  <a:pt x="50814" y="73801"/>
                  <a:pt x="50890" y="73839"/>
                  <a:pt x="51003" y="73839"/>
                </a:cubicBezTo>
                <a:cubicBezTo>
                  <a:pt x="51154" y="73839"/>
                  <a:pt x="51268" y="73688"/>
                  <a:pt x="51268" y="73537"/>
                </a:cubicBezTo>
                <a:cubicBezTo>
                  <a:pt x="51268" y="73423"/>
                  <a:pt x="51230" y="73310"/>
                  <a:pt x="51154" y="73272"/>
                </a:cubicBezTo>
                <a:cubicBezTo>
                  <a:pt x="51101" y="73245"/>
                  <a:pt x="51047" y="73218"/>
                  <a:pt x="50981" y="73218"/>
                </a:cubicBezTo>
                <a:close/>
                <a:moveTo>
                  <a:pt x="88395" y="73348"/>
                </a:moveTo>
                <a:cubicBezTo>
                  <a:pt x="88168" y="73348"/>
                  <a:pt x="88017" y="73499"/>
                  <a:pt x="88055" y="73726"/>
                </a:cubicBezTo>
                <a:lnTo>
                  <a:pt x="88168" y="73839"/>
                </a:lnTo>
                <a:lnTo>
                  <a:pt x="88433" y="73839"/>
                </a:lnTo>
                <a:lnTo>
                  <a:pt x="88546" y="73726"/>
                </a:lnTo>
                <a:lnTo>
                  <a:pt x="88546" y="73461"/>
                </a:lnTo>
                <a:lnTo>
                  <a:pt x="88395" y="73348"/>
                </a:lnTo>
                <a:close/>
                <a:moveTo>
                  <a:pt x="30776" y="73499"/>
                </a:moveTo>
                <a:cubicBezTo>
                  <a:pt x="30663" y="73499"/>
                  <a:pt x="30587" y="73499"/>
                  <a:pt x="30511" y="73537"/>
                </a:cubicBezTo>
                <a:cubicBezTo>
                  <a:pt x="30474" y="73574"/>
                  <a:pt x="30436" y="73650"/>
                  <a:pt x="30436" y="73726"/>
                </a:cubicBezTo>
                <a:lnTo>
                  <a:pt x="30436" y="73763"/>
                </a:lnTo>
                <a:lnTo>
                  <a:pt x="30587" y="73877"/>
                </a:lnTo>
                <a:lnTo>
                  <a:pt x="30738" y="73877"/>
                </a:lnTo>
                <a:lnTo>
                  <a:pt x="30889" y="73763"/>
                </a:lnTo>
                <a:lnTo>
                  <a:pt x="30889" y="73612"/>
                </a:lnTo>
                <a:lnTo>
                  <a:pt x="30776" y="73499"/>
                </a:lnTo>
                <a:close/>
                <a:moveTo>
                  <a:pt x="20455" y="73688"/>
                </a:moveTo>
                <a:cubicBezTo>
                  <a:pt x="20341" y="73688"/>
                  <a:pt x="20266" y="73688"/>
                  <a:pt x="20190" y="73726"/>
                </a:cubicBezTo>
                <a:cubicBezTo>
                  <a:pt x="20114" y="73763"/>
                  <a:pt x="20076" y="73877"/>
                  <a:pt x="20076" y="73952"/>
                </a:cubicBezTo>
                <a:cubicBezTo>
                  <a:pt x="20076" y="74066"/>
                  <a:pt x="20114" y="74141"/>
                  <a:pt x="20228" y="74179"/>
                </a:cubicBezTo>
                <a:lnTo>
                  <a:pt x="20379" y="74028"/>
                </a:lnTo>
                <a:cubicBezTo>
                  <a:pt x="20455" y="73990"/>
                  <a:pt x="20530" y="73952"/>
                  <a:pt x="20530" y="73839"/>
                </a:cubicBezTo>
                <a:cubicBezTo>
                  <a:pt x="20530" y="73839"/>
                  <a:pt x="20530" y="73801"/>
                  <a:pt x="20530" y="73801"/>
                </a:cubicBezTo>
                <a:lnTo>
                  <a:pt x="20455" y="73688"/>
                </a:lnTo>
                <a:close/>
                <a:moveTo>
                  <a:pt x="75502" y="73801"/>
                </a:moveTo>
                <a:lnTo>
                  <a:pt x="75313" y="73952"/>
                </a:lnTo>
                <a:cubicBezTo>
                  <a:pt x="75313" y="73952"/>
                  <a:pt x="75276" y="73990"/>
                  <a:pt x="75238" y="74028"/>
                </a:cubicBezTo>
                <a:lnTo>
                  <a:pt x="75351" y="74179"/>
                </a:lnTo>
                <a:lnTo>
                  <a:pt x="75540" y="74179"/>
                </a:lnTo>
                <a:lnTo>
                  <a:pt x="75654" y="74066"/>
                </a:lnTo>
                <a:cubicBezTo>
                  <a:pt x="75654" y="74066"/>
                  <a:pt x="75654" y="74028"/>
                  <a:pt x="75654" y="74028"/>
                </a:cubicBezTo>
                <a:cubicBezTo>
                  <a:pt x="75654" y="73990"/>
                  <a:pt x="75654" y="73839"/>
                  <a:pt x="75502" y="73801"/>
                </a:cubicBezTo>
                <a:close/>
                <a:moveTo>
                  <a:pt x="26466" y="73726"/>
                </a:moveTo>
                <a:cubicBezTo>
                  <a:pt x="26390" y="73726"/>
                  <a:pt x="26277" y="73763"/>
                  <a:pt x="26277" y="73839"/>
                </a:cubicBezTo>
                <a:lnTo>
                  <a:pt x="26201" y="73915"/>
                </a:lnTo>
                <a:cubicBezTo>
                  <a:pt x="26201" y="74028"/>
                  <a:pt x="26239" y="74104"/>
                  <a:pt x="26277" y="74141"/>
                </a:cubicBezTo>
                <a:cubicBezTo>
                  <a:pt x="26343" y="74186"/>
                  <a:pt x="26423" y="74204"/>
                  <a:pt x="26500" y="74204"/>
                </a:cubicBezTo>
                <a:cubicBezTo>
                  <a:pt x="26555" y="74204"/>
                  <a:pt x="26608" y="74195"/>
                  <a:pt x="26655" y="74179"/>
                </a:cubicBezTo>
                <a:lnTo>
                  <a:pt x="26768" y="74104"/>
                </a:lnTo>
                <a:cubicBezTo>
                  <a:pt x="26806" y="74066"/>
                  <a:pt x="26806" y="74066"/>
                  <a:pt x="26806" y="74028"/>
                </a:cubicBezTo>
                <a:cubicBezTo>
                  <a:pt x="26806" y="73877"/>
                  <a:pt x="26617" y="73726"/>
                  <a:pt x="26466" y="73726"/>
                </a:cubicBezTo>
                <a:close/>
                <a:moveTo>
                  <a:pt x="42081" y="73763"/>
                </a:moveTo>
                <a:lnTo>
                  <a:pt x="41929" y="73877"/>
                </a:lnTo>
                <a:cubicBezTo>
                  <a:pt x="41929" y="73877"/>
                  <a:pt x="41929" y="73915"/>
                  <a:pt x="41929" y="73952"/>
                </a:cubicBezTo>
                <a:cubicBezTo>
                  <a:pt x="41891" y="73990"/>
                  <a:pt x="41891" y="74028"/>
                  <a:pt x="41891" y="74104"/>
                </a:cubicBezTo>
                <a:cubicBezTo>
                  <a:pt x="41891" y="74179"/>
                  <a:pt x="41929" y="74255"/>
                  <a:pt x="42043" y="74293"/>
                </a:cubicBezTo>
                <a:lnTo>
                  <a:pt x="42156" y="74255"/>
                </a:lnTo>
                <a:cubicBezTo>
                  <a:pt x="42232" y="74217"/>
                  <a:pt x="42383" y="74104"/>
                  <a:pt x="42383" y="73952"/>
                </a:cubicBezTo>
                <a:cubicBezTo>
                  <a:pt x="42383" y="73915"/>
                  <a:pt x="42383" y="73763"/>
                  <a:pt x="42081" y="73763"/>
                </a:cubicBezTo>
                <a:close/>
                <a:moveTo>
                  <a:pt x="54066" y="73877"/>
                </a:moveTo>
                <a:cubicBezTo>
                  <a:pt x="54028" y="73915"/>
                  <a:pt x="53952" y="73915"/>
                  <a:pt x="53839" y="73952"/>
                </a:cubicBezTo>
                <a:lnTo>
                  <a:pt x="53763" y="74066"/>
                </a:lnTo>
                <a:cubicBezTo>
                  <a:pt x="53763" y="74179"/>
                  <a:pt x="53801" y="74217"/>
                  <a:pt x="53801" y="74255"/>
                </a:cubicBezTo>
                <a:cubicBezTo>
                  <a:pt x="53801" y="74255"/>
                  <a:pt x="53801" y="74217"/>
                  <a:pt x="53801" y="74217"/>
                </a:cubicBezTo>
                <a:lnTo>
                  <a:pt x="53914" y="74406"/>
                </a:lnTo>
                <a:lnTo>
                  <a:pt x="53952" y="74406"/>
                </a:lnTo>
                <a:cubicBezTo>
                  <a:pt x="53990" y="74444"/>
                  <a:pt x="54066" y="74444"/>
                  <a:pt x="54141" y="74444"/>
                </a:cubicBezTo>
                <a:lnTo>
                  <a:pt x="54217" y="74406"/>
                </a:lnTo>
                <a:cubicBezTo>
                  <a:pt x="54292" y="74368"/>
                  <a:pt x="54406" y="74217"/>
                  <a:pt x="54406" y="74066"/>
                </a:cubicBezTo>
                <a:cubicBezTo>
                  <a:pt x="54406" y="73990"/>
                  <a:pt x="54368" y="73915"/>
                  <a:pt x="54255" y="73877"/>
                </a:cubicBezTo>
                <a:close/>
                <a:moveTo>
                  <a:pt x="83215" y="73461"/>
                </a:moveTo>
                <a:cubicBezTo>
                  <a:pt x="83140" y="73537"/>
                  <a:pt x="83102" y="73574"/>
                  <a:pt x="83102" y="73650"/>
                </a:cubicBezTo>
                <a:cubicBezTo>
                  <a:pt x="83064" y="73726"/>
                  <a:pt x="83026" y="73763"/>
                  <a:pt x="82988" y="73763"/>
                </a:cubicBezTo>
                <a:lnTo>
                  <a:pt x="83102" y="73990"/>
                </a:lnTo>
                <a:cubicBezTo>
                  <a:pt x="83064" y="73990"/>
                  <a:pt x="83026" y="73952"/>
                  <a:pt x="83026" y="73952"/>
                </a:cubicBezTo>
                <a:cubicBezTo>
                  <a:pt x="83026" y="73952"/>
                  <a:pt x="83026" y="73952"/>
                  <a:pt x="83026" y="73990"/>
                </a:cubicBezTo>
                <a:cubicBezTo>
                  <a:pt x="83026" y="74028"/>
                  <a:pt x="83026" y="74104"/>
                  <a:pt x="83064" y="74141"/>
                </a:cubicBezTo>
                <a:cubicBezTo>
                  <a:pt x="83102" y="74179"/>
                  <a:pt x="83140" y="74179"/>
                  <a:pt x="83177" y="74217"/>
                </a:cubicBezTo>
                <a:lnTo>
                  <a:pt x="83215" y="74217"/>
                </a:lnTo>
                <a:lnTo>
                  <a:pt x="83253" y="74255"/>
                </a:lnTo>
                <a:cubicBezTo>
                  <a:pt x="83329" y="74331"/>
                  <a:pt x="83480" y="74444"/>
                  <a:pt x="83669" y="74444"/>
                </a:cubicBezTo>
                <a:lnTo>
                  <a:pt x="83782" y="74368"/>
                </a:lnTo>
                <a:cubicBezTo>
                  <a:pt x="83782" y="74368"/>
                  <a:pt x="83782" y="74406"/>
                  <a:pt x="83782" y="74406"/>
                </a:cubicBezTo>
                <a:lnTo>
                  <a:pt x="83896" y="74293"/>
                </a:lnTo>
                <a:cubicBezTo>
                  <a:pt x="83934" y="74255"/>
                  <a:pt x="83934" y="74217"/>
                  <a:pt x="83934" y="74179"/>
                </a:cubicBezTo>
                <a:cubicBezTo>
                  <a:pt x="83934" y="74028"/>
                  <a:pt x="83820" y="73952"/>
                  <a:pt x="83745" y="73915"/>
                </a:cubicBezTo>
                <a:cubicBezTo>
                  <a:pt x="83707" y="73915"/>
                  <a:pt x="83707" y="73915"/>
                  <a:pt x="83669" y="73877"/>
                </a:cubicBezTo>
                <a:cubicBezTo>
                  <a:pt x="83669" y="73574"/>
                  <a:pt x="83480" y="73461"/>
                  <a:pt x="83329" y="73461"/>
                </a:cubicBezTo>
                <a:close/>
                <a:moveTo>
                  <a:pt x="53725" y="74217"/>
                </a:moveTo>
                <a:cubicBezTo>
                  <a:pt x="53650" y="74217"/>
                  <a:pt x="53536" y="74217"/>
                  <a:pt x="53498" y="74255"/>
                </a:cubicBezTo>
                <a:cubicBezTo>
                  <a:pt x="53347" y="74368"/>
                  <a:pt x="53385" y="74595"/>
                  <a:pt x="53650" y="74595"/>
                </a:cubicBezTo>
                <a:lnTo>
                  <a:pt x="53801" y="74482"/>
                </a:lnTo>
                <a:cubicBezTo>
                  <a:pt x="53801" y="74444"/>
                  <a:pt x="53801" y="74444"/>
                  <a:pt x="53839" y="74406"/>
                </a:cubicBezTo>
                <a:lnTo>
                  <a:pt x="53725" y="74217"/>
                </a:lnTo>
                <a:close/>
                <a:moveTo>
                  <a:pt x="43177" y="73915"/>
                </a:moveTo>
                <a:cubicBezTo>
                  <a:pt x="43026" y="73952"/>
                  <a:pt x="42950" y="74066"/>
                  <a:pt x="42874" y="74179"/>
                </a:cubicBezTo>
                <a:cubicBezTo>
                  <a:pt x="42837" y="74217"/>
                  <a:pt x="42837" y="74255"/>
                  <a:pt x="42799" y="74293"/>
                </a:cubicBezTo>
                <a:lnTo>
                  <a:pt x="42912" y="74482"/>
                </a:lnTo>
                <a:cubicBezTo>
                  <a:pt x="42950" y="74482"/>
                  <a:pt x="42950" y="74482"/>
                  <a:pt x="42988" y="74520"/>
                </a:cubicBezTo>
                <a:cubicBezTo>
                  <a:pt x="43026" y="74595"/>
                  <a:pt x="43139" y="74671"/>
                  <a:pt x="43290" y="74671"/>
                </a:cubicBezTo>
                <a:lnTo>
                  <a:pt x="43442" y="74557"/>
                </a:lnTo>
                <a:cubicBezTo>
                  <a:pt x="43442" y="74520"/>
                  <a:pt x="43442" y="74520"/>
                  <a:pt x="43479" y="74482"/>
                </a:cubicBezTo>
                <a:cubicBezTo>
                  <a:pt x="43555" y="74444"/>
                  <a:pt x="43631" y="74406"/>
                  <a:pt x="43668" y="74331"/>
                </a:cubicBezTo>
                <a:lnTo>
                  <a:pt x="43517" y="74179"/>
                </a:lnTo>
                <a:cubicBezTo>
                  <a:pt x="43517" y="74141"/>
                  <a:pt x="43479" y="74141"/>
                  <a:pt x="43479" y="74141"/>
                </a:cubicBezTo>
                <a:cubicBezTo>
                  <a:pt x="43442" y="74104"/>
                  <a:pt x="43404" y="74066"/>
                  <a:pt x="43366" y="74028"/>
                </a:cubicBezTo>
                <a:lnTo>
                  <a:pt x="43177" y="73915"/>
                </a:lnTo>
                <a:close/>
                <a:moveTo>
                  <a:pt x="39473" y="74209"/>
                </a:moveTo>
                <a:cubicBezTo>
                  <a:pt x="39327" y="74209"/>
                  <a:pt x="39234" y="74298"/>
                  <a:pt x="39169" y="74331"/>
                </a:cubicBezTo>
                <a:cubicBezTo>
                  <a:pt x="39132" y="74368"/>
                  <a:pt x="39132" y="74368"/>
                  <a:pt x="39094" y="74406"/>
                </a:cubicBezTo>
                <a:lnTo>
                  <a:pt x="39207" y="74633"/>
                </a:lnTo>
                <a:cubicBezTo>
                  <a:pt x="39265" y="74662"/>
                  <a:pt x="39322" y="74734"/>
                  <a:pt x="39446" y="74734"/>
                </a:cubicBezTo>
                <a:cubicBezTo>
                  <a:pt x="39485" y="74734"/>
                  <a:pt x="39531" y="74727"/>
                  <a:pt x="39585" y="74709"/>
                </a:cubicBezTo>
                <a:lnTo>
                  <a:pt x="39699" y="74595"/>
                </a:lnTo>
                <a:lnTo>
                  <a:pt x="39699" y="74331"/>
                </a:lnTo>
                <a:lnTo>
                  <a:pt x="39547" y="74217"/>
                </a:lnTo>
                <a:cubicBezTo>
                  <a:pt x="39521" y="74212"/>
                  <a:pt x="39496" y="74209"/>
                  <a:pt x="39473" y="74209"/>
                </a:cubicBezTo>
                <a:close/>
                <a:moveTo>
                  <a:pt x="70020" y="74406"/>
                </a:moveTo>
                <a:cubicBezTo>
                  <a:pt x="69945" y="74406"/>
                  <a:pt x="69718" y="74444"/>
                  <a:pt x="69718" y="74595"/>
                </a:cubicBezTo>
                <a:cubicBezTo>
                  <a:pt x="69718" y="74633"/>
                  <a:pt x="69718" y="74633"/>
                  <a:pt x="69718" y="74671"/>
                </a:cubicBezTo>
                <a:lnTo>
                  <a:pt x="69869" y="74746"/>
                </a:lnTo>
                <a:lnTo>
                  <a:pt x="69983" y="74746"/>
                </a:lnTo>
                <a:lnTo>
                  <a:pt x="70134" y="74671"/>
                </a:lnTo>
                <a:cubicBezTo>
                  <a:pt x="70134" y="74633"/>
                  <a:pt x="70172" y="74595"/>
                  <a:pt x="70172" y="74557"/>
                </a:cubicBezTo>
                <a:lnTo>
                  <a:pt x="70020" y="74406"/>
                </a:lnTo>
                <a:close/>
                <a:moveTo>
                  <a:pt x="64765" y="74406"/>
                </a:moveTo>
                <a:lnTo>
                  <a:pt x="64614" y="74520"/>
                </a:lnTo>
                <a:cubicBezTo>
                  <a:pt x="64614" y="74482"/>
                  <a:pt x="64614" y="74482"/>
                  <a:pt x="64614" y="74482"/>
                </a:cubicBezTo>
                <a:lnTo>
                  <a:pt x="64500" y="74595"/>
                </a:lnTo>
                <a:cubicBezTo>
                  <a:pt x="64500" y="74633"/>
                  <a:pt x="64500" y="74633"/>
                  <a:pt x="64500" y="74633"/>
                </a:cubicBezTo>
                <a:cubicBezTo>
                  <a:pt x="64500" y="74709"/>
                  <a:pt x="64500" y="74860"/>
                  <a:pt x="64652" y="74860"/>
                </a:cubicBezTo>
                <a:lnTo>
                  <a:pt x="64803" y="74746"/>
                </a:lnTo>
                <a:lnTo>
                  <a:pt x="64803" y="74746"/>
                </a:lnTo>
                <a:cubicBezTo>
                  <a:pt x="64803" y="74784"/>
                  <a:pt x="64765" y="74822"/>
                  <a:pt x="64803" y="74822"/>
                </a:cubicBezTo>
                <a:cubicBezTo>
                  <a:pt x="64841" y="74784"/>
                  <a:pt x="64954" y="74784"/>
                  <a:pt x="64992" y="74671"/>
                </a:cubicBezTo>
                <a:lnTo>
                  <a:pt x="64879" y="74520"/>
                </a:lnTo>
                <a:lnTo>
                  <a:pt x="64879" y="74520"/>
                </a:lnTo>
                <a:cubicBezTo>
                  <a:pt x="64879" y="74520"/>
                  <a:pt x="64916" y="74557"/>
                  <a:pt x="64916" y="74557"/>
                </a:cubicBezTo>
                <a:cubicBezTo>
                  <a:pt x="64916" y="74520"/>
                  <a:pt x="64879" y="74444"/>
                  <a:pt x="64765" y="74406"/>
                </a:cubicBezTo>
                <a:close/>
                <a:moveTo>
                  <a:pt x="8091" y="74520"/>
                </a:moveTo>
                <a:lnTo>
                  <a:pt x="7940" y="74633"/>
                </a:lnTo>
                <a:lnTo>
                  <a:pt x="7940" y="74784"/>
                </a:lnTo>
                <a:lnTo>
                  <a:pt x="8091" y="74898"/>
                </a:lnTo>
                <a:cubicBezTo>
                  <a:pt x="8125" y="74909"/>
                  <a:pt x="8155" y="74913"/>
                  <a:pt x="8181" y="74913"/>
                </a:cubicBezTo>
                <a:cubicBezTo>
                  <a:pt x="8246" y="74913"/>
                  <a:pt x="8292" y="74887"/>
                  <a:pt x="8318" y="74860"/>
                </a:cubicBezTo>
                <a:cubicBezTo>
                  <a:pt x="8356" y="74822"/>
                  <a:pt x="8432" y="74746"/>
                  <a:pt x="8432" y="74671"/>
                </a:cubicBezTo>
                <a:lnTo>
                  <a:pt x="8394" y="74633"/>
                </a:lnTo>
                <a:lnTo>
                  <a:pt x="8280" y="74520"/>
                </a:lnTo>
                <a:close/>
                <a:moveTo>
                  <a:pt x="58640" y="74709"/>
                </a:moveTo>
                <a:cubicBezTo>
                  <a:pt x="58489" y="74709"/>
                  <a:pt x="58376" y="74784"/>
                  <a:pt x="58376" y="74898"/>
                </a:cubicBezTo>
                <a:lnTo>
                  <a:pt x="58527" y="74898"/>
                </a:lnTo>
                <a:cubicBezTo>
                  <a:pt x="58527" y="74935"/>
                  <a:pt x="58527" y="74935"/>
                  <a:pt x="58527" y="74935"/>
                </a:cubicBezTo>
                <a:lnTo>
                  <a:pt x="58716" y="74935"/>
                </a:lnTo>
                <a:cubicBezTo>
                  <a:pt x="58716" y="74935"/>
                  <a:pt x="58716" y="74935"/>
                  <a:pt x="58716" y="74898"/>
                </a:cubicBezTo>
                <a:lnTo>
                  <a:pt x="58867" y="74898"/>
                </a:lnTo>
                <a:cubicBezTo>
                  <a:pt x="58867" y="74860"/>
                  <a:pt x="58829" y="74784"/>
                  <a:pt x="58754" y="74746"/>
                </a:cubicBezTo>
                <a:cubicBezTo>
                  <a:pt x="58716" y="74746"/>
                  <a:pt x="58678" y="74709"/>
                  <a:pt x="58640" y="74709"/>
                </a:cubicBezTo>
                <a:close/>
                <a:moveTo>
                  <a:pt x="46277" y="74671"/>
                </a:moveTo>
                <a:lnTo>
                  <a:pt x="46164" y="74784"/>
                </a:lnTo>
                <a:lnTo>
                  <a:pt x="46164" y="74898"/>
                </a:lnTo>
                <a:lnTo>
                  <a:pt x="46277" y="75011"/>
                </a:lnTo>
                <a:cubicBezTo>
                  <a:pt x="46315" y="75049"/>
                  <a:pt x="46353" y="75049"/>
                  <a:pt x="46391" y="75049"/>
                </a:cubicBezTo>
                <a:lnTo>
                  <a:pt x="46542" y="74898"/>
                </a:lnTo>
                <a:cubicBezTo>
                  <a:pt x="46542" y="74860"/>
                  <a:pt x="46542" y="74784"/>
                  <a:pt x="46466" y="74709"/>
                </a:cubicBezTo>
                <a:cubicBezTo>
                  <a:pt x="46428" y="74671"/>
                  <a:pt x="46353" y="74671"/>
                  <a:pt x="46277" y="74671"/>
                </a:cubicBezTo>
                <a:close/>
                <a:moveTo>
                  <a:pt x="43101" y="74671"/>
                </a:moveTo>
                <a:lnTo>
                  <a:pt x="42912" y="74784"/>
                </a:lnTo>
                <a:cubicBezTo>
                  <a:pt x="42912" y="74822"/>
                  <a:pt x="42912" y="74860"/>
                  <a:pt x="42874" y="74898"/>
                </a:cubicBezTo>
                <a:lnTo>
                  <a:pt x="42988" y="75087"/>
                </a:lnTo>
                <a:lnTo>
                  <a:pt x="43064" y="75087"/>
                </a:lnTo>
                <a:cubicBezTo>
                  <a:pt x="43117" y="75113"/>
                  <a:pt x="43170" y="75140"/>
                  <a:pt x="43251" y="75140"/>
                </a:cubicBezTo>
                <a:cubicBezTo>
                  <a:pt x="43284" y="75140"/>
                  <a:pt x="43322" y="75136"/>
                  <a:pt x="43366" y="75124"/>
                </a:cubicBezTo>
                <a:lnTo>
                  <a:pt x="43479" y="75049"/>
                </a:lnTo>
                <a:cubicBezTo>
                  <a:pt x="43479" y="75011"/>
                  <a:pt x="43479" y="74973"/>
                  <a:pt x="43479" y="74935"/>
                </a:cubicBezTo>
                <a:cubicBezTo>
                  <a:pt x="43479" y="74746"/>
                  <a:pt x="43290" y="74709"/>
                  <a:pt x="43177" y="74709"/>
                </a:cubicBezTo>
                <a:cubicBezTo>
                  <a:pt x="43139" y="74709"/>
                  <a:pt x="43101" y="74709"/>
                  <a:pt x="43101" y="74671"/>
                </a:cubicBezTo>
                <a:close/>
                <a:moveTo>
                  <a:pt x="14027" y="74822"/>
                </a:moveTo>
                <a:cubicBezTo>
                  <a:pt x="13914" y="74822"/>
                  <a:pt x="13800" y="74822"/>
                  <a:pt x="13725" y="75011"/>
                </a:cubicBezTo>
                <a:lnTo>
                  <a:pt x="13800" y="75238"/>
                </a:lnTo>
                <a:cubicBezTo>
                  <a:pt x="13874" y="75238"/>
                  <a:pt x="14019" y="75238"/>
                  <a:pt x="14096" y="75029"/>
                </a:cubicBezTo>
                <a:lnTo>
                  <a:pt x="14096" y="75029"/>
                </a:lnTo>
                <a:lnTo>
                  <a:pt x="14103" y="75049"/>
                </a:lnTo>
                <a:cubicBezTo>
                  <a:pt x="14103" y="75049"/>
                  <a:pt x="14103" y="75011"/>
                  <a:pt x="14103" y="75011"/>
                </a:cubicBezTo>
                <a:cubicBezTo>
                  <a:pt x="14101" y="75017"/>
                  <a:pt x="14099" y="75023"/>
                  <a:pt x="14096" y="75029"/>
                </a:cubicBezTo>
                <a:lnTo>
                  <a:pt x="14096" y="75029"/>
                </a:lnTo>
                <a:lnTo>
                  <a:pt x="14027" y="74822"/>
                </a:lnTo>
                <a:close/>
                <a:moveTo>
                  <a:pt x="35578" y="74066"/>
                </a:moveTo>
                <a:lnTo>
                  <a:pt x="35389" y="74141"/>
                </a:lnTo>
                <a:cubicBezTo>
                  <a:pt x="35351" y="74179"/>
                  <a:pt x="35351" y="74217"/>
                  <a:pt x="35313" y="74255"/>
                </a:cubicBezTo>
                <a:lnTo>
                  <a:pt x="35275" y="74293"/>
                </a:lnTo>
                <a:cubicBezTo>
                  <a:pt x="35200" y="74444"/>
                  <a:pt x="35313" y="74520"/>
                  <a:pt x="35389" y="74557"/>
                </a:cubicBezTo>
                <a:lnTo>
                  <a:pt x="35389" y="74633"/>
                </a:lnTo>
                <a:cubicBezTo>
                  <a:pt x="35389" y="74671"/>
                  <a:pt x="35389" y="74709"/>
                  <a:pt x="35389" y="74784"/>
                </a:cubicBezTo>
                <a:lnTo>
                  <a:pt x="35389" y="74860"/>
                </a:lnTo>
                <a:cubicBezTo>
                  <a:pt x="35389" y="74898"/>
                  <a:pt x="35389" y="75011"/>
                  <a:pt x="35502" y="75011"/>
                </a:cubicBezTo>
                <a:cubicBezTo>
                  <a:pt x="35521" y="75030"/>
                  <a:pt x="35540" y="75039"/>
                  <a:pt x="35563" y="75039"/>
                </a:cubicBezTo>
                <a:cubicBezTo>
                  <a:pt x="35587" y="75039"/>
                  <a:pt x="35615" y="75030"/>
                  <a:pt x="35653" y="75011"/>
                </a:cubicBezTo>
                <a:cubicBezTo>
                  <a:pt x="35691" y="74973"/>
                  <a:pt x="35729" y="74973"/>
                  <a:pt x="35767" y="74935"/>
                </a:cubicBezTo>
                <a:cubicBezTo>
                  <a:pt x="35927" y="74855"/>
                  <a:pt x="36087" y="74775"/>
                  <a:pt x="36288" y="74775"/>
                </a:cubicBezTo>
                <a:cubicBezTo>
                  <a:pt x="36371" y="74775"/>
                  <a:pt x="36461" y="74789"/>
                  <a:pt x="36561" y="74822"/>
                </a:cubicBezTo>
                <a:lnTo>
                  <a:pt x="36679" y="74751"/>
                </a:lnTo>
                <a:lnTo>
                  <a:pt x="36679" y="74751"/>
                </a:lnTo>
                <a:lnTo>
                  <a:pt x="36712" y="74784"/>
                </a:lnTo>
                <a:cubicBezTo>
                  <a:pt x="36598" y="74822"/>
                  <a:pt x="36561" y="74898"/>
                  <a:pt x="36561" y="74973"/>
                </a:cubicBezTo>
                <a:cubicBezTo>
                  <a:pt x="36561" y="74973"/>
                  <a:pt x="36561" y="75011"/>
                  <a:pt x="36561" y="75011"/>
                </a:cubicBezTo>
                <a:lnTo>
                  <a:pt x="36636" y="75238"/>
                </a:lnTo>
                <a:cubicBezTo>
                  <a:pt x="36712" y="75238"/>
                  <a:pt x="36787" y="75238"/>
                  <a:pt x="36863" y="75162"/>
                </a:cubicBezTo>
                <a:cubicBezTo>
                  <a:pt x="36976" y="75087"/>
                  <a:pt x="37014" y="74973"/>
                  <a:pt x="37014" y="74860"/>
                </a:cubicBezTo>
                <a:cubicBezTo>
                  <a:pt x="37014" y="74746"/>
                  <a:pt x="36939" y="74709"/>
                  <a:pt x="36939" y="74709"/>
                </a:cubicBezTo>
                <a:cubicBezTo>
                  <a:pt x="36901" y="74709"/>
                  <a:pt x="36863" y="74699"/>
                  <a:pt x="36821" y="74699"/>
                </a:cubicBezTo>
                <a:cubicBezTo>
                  <a:pt x="36797" y="74699"/>
                  <a:pt x="36773" y="74702"/>
                  <a:pt x="36747" y="74710"/>
                </a:cubicBezTo>
                <a:lnTo>
                  <a:pt x="36747" y="74710"/>
                </a:lnTo>
                <a:lnTo>
                  <a:pt x="36750" y="74709"/>
                </a:lnTo>
                <a:cubicBezTo>
                  <a:pt x="36750" y="74671"/>
                  <a:pt x="36750" y="74633"/>
                  <a:pt x="36750" y="74595"/>
                </a:cubicBezTo>
                <a:cubicBezTo>
                  <a:pt x="36750" y="74444"/>
                  <a:pt x="36674" y="74141"/>
                  <a:pt x="36183" y="74104"/>
                </a:cubicBezTo>
                <a:cubicBezTo>
                  <a:pt x="36107" y="74104"/>
                  <a:pt x="36031" y="74141"/>
                  <a:pt x="35993" y="74179"/>
                </a:cubicBezTo>
                <a:cubicBezTo>
                  <a:pt x="35880" y="74141"/>
                  <a:pt x="35767" y="74104"/>
                  <a:pt x="35691" y="74104"/>
                </a:cubicBezTo>
                <a:cubicBezTo>
                  <a:pt x="35653" y="74104"/>
                  <a:pt x="35615" y="74066"/>
                  <a:pt x="35578" y="74066"/>
                </a:cubicBezTo>
                <a:close/>
                <a:moveTo>
                  <a:pt x="85036" y="74882"/>
                </a:moveTo>
                <a:cubicBezTo>
                  <a:pt x="85014" y="74882"/>
                  <a:pt x="84988" y="74887"/>
                  <a:pt x="84954" y="74898"/>
                </a:cubicBezTo>
                <a:lnTo>
                  <a:pt x="84841" y="75011"/>
                </a:lnTo>
                <a:lnTo>
                  <a:pt x="84841" y="75124"/>
                </a:lnTo>
                <a:lnTo>
                  <a:pt x="84954" y="75238"/>
                </a:lnTo>
                <a:cubicBezTo>
                  <a:pt x="84992" y="75238"/>
                  <a:pt x="85030" y="75276"/>
                  <a:pt x="85068" y="75276"/>
                </a:cubicBezTo>
                <a:lnTo>
                  <a:pt x="85257" y="75124"/>
                </a:lnTo>
                <a:cubicBezTo>
                  <a:pt x="85257" y="75049"/>
                  <a:pt x="85219" y="74973"/>
                  <a:pt x="85143" y="74935"/>
                </a:cubicBezTo>
                <a:cubicBezTo>
                  <a:pt x="85117" y="74909"/>
                  <a:pt x="85090" y="74882"/>
                  <a:pt x="85036" y="74882"/>
                </a:cubicBezTo>
                <a:close/>
                <a:moveTo>
                  <a:pt x="48092" y="75011"/>
                </a:moveTo>
                <a:lnTo>
                  <a:pt x="47903" y="75124"/>
                </a:lnTo>
                <a:cubicBezTo>
                  <a:pt x="47903" y="75162"/>
                  <a:pt x="47903" y="75162"/>
                  <a:pt x="47865" y="75200"/>
                </a:cubicBezTo>
                <a:lnTo>
                  <a:pt x="47979" y="75389"/>
                </a:lnTo>
                <a:lnTo>
                  <a:pt x="48092" y="75389"/>
                </a:lnTo>
                <a:lnTo>
                  <a:pt x="48205" y="75351"/>
                </a:lnTo>
                <a:cubicBezTo>
                  <a:pt x="48243" y="75314"/>
                  <a:pt x="48281" y="75238"/>
                  <a:pt x="48281" y="75162"/>
                </a:cubicBezTo>
                <a:cubicBezTo>
                  <a:pt x="48281" y="75124"/>
                  <a:pt x="48243" y="75049"/>
                  <a:pt x="48092" y="75011"/>
                </a:cubicBezTo>
                <a:close/>
                <a:moveTo>
                  <a:pt x="18375" y="75124"/>
                </a:moveTo>
                <a:cubicBezTo>
                  <a:pt x="18300" y="75124"/>
                  <a:pt x="18262" y="75162"/>
                  <a:pt x="18224" y="75162"/>
                </a:cubicBezTo>
                <a:cubicBezTo>
                  <a:pt x="18186" y="75200"/>
                  <a:pt x="18148" y="75238"/>
                  <a:pt x="18148" y="75314"/>
                </a:cubicBezTo>
                <a:lnTo>
                  <a:pt x="18148" y="75351"/>
                </a:lnTo>
                <a:lnTo>
                  <a:pt x="18224" y="75389"/>
                </a:lnTo>
                <a:cubicBezTo>
                  <a:pt x="18224" y="75389"/>
                  <a:pt x="18224" y="75351"/>
                  <a:pt x="18224" y="75351"/>
                </a:cubicBezTo>
                <a:lnTo>
                  <a:pt x="18337" y="75465"/>
                </a:lnTo>
                <a:lnTo>
                  <a:pt x="18451" y="75465"/>
                </a:lnTo>
                <a:lnTo>
                  <a:pt x="18564" y="75427"/>
                </a:lnTo>
                <a:cubicBezTo>
                  <a:pt x="18602" y="75389"/>
                  <a:pt x="18602" y="75351"/>
                  <a:pt x="18602" y="75314"/>
                </a:cubicBezTo>
                <a:cubicBezTo>
                  <a:pt x="18602" y="75200"/>
                  <a:pt x="18489" y="75124"/>
                  <a:pt x="18375" y="75124"/>
                </a:cubicBezTo>
                <a:close/>
                <a:moveTo>
                  <a:pt x="10171" y="75049"/>
                </a:moveTo>
                <a:lnTo>
                  <a:pt x="9982" y="75087"/>
                </a:lnTo>
                <a:cubicBezTo>
                  <a:pt x="9944" y="75087"/>
                  <a:pt x="9944" y="75124"/>
                  <a:pt x="9906" y="75124"/>
                </a:cubicBezTo>
                <a:cubicBezTo>
                  <a:pt x="9831" y="75124"/>
                  <a:pt x="9604" y="75162"/>
                  <a:pt x="9642" y="75389"/>
                </a:cubicBezTo>
                <a:lnTo>
                  <a:pt x="9679" y="75427"/>
                </a:lnTo>
                <a:cubicBezTo>
                  <a:pt x="9727" y="75499"/>
                  <a:pt x="9790" y="75525"/>
                  <a:pt x="9869" y="75525"/>
                </a:cubicBezTo>
                <a:cubicBezTo>
                  <a:pt x="9914" y="75525"/>
                  <a:pt x="9964" y="75516"/>
                  <a:pt x="10020" y="75503"/>
                </a:cubicBezTo>
                <a:cubicBezTo>
                  <a:pt x="10133" y="75465"/>
                  <a:pt x="10284" y="75389"/>
                  <a:pt x="10284" y="75238"/>
                </a:cubicBezTo>
                <a:cubicBezTo>
                  <a:pt x="10284" y="75162"/>
                  <a:pt x="10246" y="75124"/>
                  <a:pt x="10171" y="75049"/>
                </a:cubicBezTo>
                <a:close/>
                <a:moveTo>
                  <a:pt x="54330" y="75087"/>
                </a:moveTo>
                <a:lnTo>
                  <a:pt x="54179" y="75200"/>
                </a:lnTo>
                <a:cubicBezTo>
                  <a:pt x="54141" y="75389"/>
                  <a:pt x="54255" y="75503"/>
                  <a:pt x="54406" y="75540"/>
                </a:cubicBezTo>
                <a:lnTo>
                  <a:pt x="54557" y="75427"/>
                </a:lnTo>
                <a:lnTo>
                  <a:pt x="54595" y="75427"/>
                </a:lnTo>
                <a:cubicBezTo>
                  <a:pt x="54595" y="75389"/>
                  <a:pt x="54633" y="75314"/>
                  <a:pt x="54633" y="75238"/>
                </a:cubicBezTo>
                <a:cubicBezTo>
                  <a:pt x="54633" y="75238"/>
                  <a:pt x="54633" y="75200"/>
                  <a:pt x="54633" y="75200"/>
                </a:cubicBezTo>
                <a:lnTo>
                  <a:pt x="54481" y="75087"/>
                </a:lnTo>
                <a:close/>
                <a:moveTo>
                  <a:pt x="55947" y="75233"/>
                </a:moveTo>
                <a:cubicBezTo>
                  <a:pt x="55685" y="75233"/>
                  <a:pt x="55650" y="75396"/>
                  <a:pt x="55616" y="75465"/>
                </a:cubicBezTo>
                <a:lnTo>
                  <a:pt x="55653" y="75540"/>
                </a:lnTo>
                <a:cubicBezTo>
                  <a:pt x="55725" y="75612"/>
                  <a:pt x="55782" y="75639"/>
                  <a:pt x="55833" y="75639"/>
                </a:cubicBezTo>
                <a:cubicBezTo>
                  <a:pt x="55863" y="75639"/>
                  <a:pt x="55890" y="75630"/>
                  <a:pt x="55918" y="75616"/>
                </a:cubicBezTo>
                <a:cubicBezTo>
                  <a:pt x="56032" y="75616"/>
                  <a:pt x="56107" y="75540"/>
                  <a:pt x="56145" y="75389"/>
                </a:cubicBezTo>
                <a:lnTo>
                  <a:pt x="56032" y="75238"/>
                </a:lnTo>
                <a:cubicBezTo>
                  <a:pt x="56001" y="75235"/>
                  <a:pt x="55973" y="75233"/>
                  <a:pt x="55947" y="75233"/>
                </a:cubicBezTo>
                <a:close/>
                <a:moveTo>
                  <a:pt x="17392" y="75238"/>
                </a:moveTo>
                <a:lnTo>
                  <a:pt x="17241" y="75351"/>
                </a:lnTo>
                <a:cubicBezTo>
                  <a:pt x="17203" y="75540"/>
                  <a:pt x="17317" y="75654"/>
                  <a:pt x="17468" y="75692"/>
                </a:cubicBezTo>
                <a:lnTo>
                  <a:pt x="17581" y="75578"/>
                </a:lnTo>
                <a:lnTo>
                  <a:pt x="17581" y="75578"/>
                </a:lnTo>
                <a:cubicBezTo>
                  <a:pt x="17732" y="75540"/>
                  <a:pt x="17770" y="75465"/>
                  <a:pt x="17770" y="75427"/>
                </a:cubicBezTo>
                <a:cubicBezTo>
                  <a:pt x="17770" y="75389"/>
                  <a:pt x="17770" y="75351"/>
                  <a:pt x="17732" y="75314"/>
                </a:cubicBezTo>
                <a:lnTo>
                  <a:pt x="17619" y="75238"/>
                </a:lnTo>
                <a:close/>
                <a:moveTo>
                  <a:pt x="47600" y="75238"/>
                </a:moveTo>
                <a:cubicBezTo>
                  <a:pt x="47525" y="75238"/>
                  <a:pt x="47449" y="75238"/>
                  <a:pt x="47374" y="75276"/>
                </a:cubicBezTo>
                <a:cubicBezTo>
                  <a:pt x="47298" y="75314"/>
                  <a:pt x="47222" y="75427"/>
                  <a:pt x="47222" y="75503"/>
                </a:cubicBezTo>
                <a:cubicBezTo>
                  <a:pt x="47222" y="75616"/>
                  <a:pt x="47298" y="75692"/>
                  <a:pt x="47411" y="75729"/>
                </a:cubicBezTo>
                <a:lnTo>
                  <a:pt x="47563" y="75692"/>
                </a:lnTo>
                <a:cubicBezTo>
                  <a:pt x="47563" y="75692"/>
                  <a:pt x="47600" y="75654"/>
                  <a:pt x="47600" y="75654"/>
                </a:cubicBezTo>
                <a:cubicBezTo>
                  <a:pt x="47676" y="75616"/>
                  <a:pt x="47752" y="75578"/>
                  <a:pt x="47752" y="75465"/>
                </a:cubicBezTo>
                <a:cubicBezTo>
                  <a:pt x="47752" y="75427"/>
                  <a:pt x="47714" y="75389"/>
                  <a:pt x="47676" y="75314"/>
                </a:cubicBezTo>
                <a:lnTo>
                  <a:pt x="47600" y="75238"/>
                </a:lnTo>
                <a:close/>
                <a:moveTo>
                  <a:pt x="8460" y="75346"/>
                </a:moveTo>
                <a:cubicBezTo>
                  <a:pt x="8198" y="75346"/>
                  <a:pt x="8164" y="75506"/>
                  <a:pt x="8129" y="75540"/>
                </a:cubicBezTo>
                <a:lnTo>
                  <a:pt x="8167" y="75654"/>
                </a:lnTo>
                <a:cubicBezTo>
                  <a:pt x="8222" y="75709"/>
                  <a:pt x="8318" y="75744"/>
                  <a:pt x="8410" y="75744"/>
                </a:cubicBezTo>
                <a:cubicBezTo>
                  <a:pt x="8444" y="75744"/>
                  <a:pt x="8477" y="75740"/>
                  <a:pt x="8507" y="75729"/>
                </a:cubicBezTo>
                <a:cubicBezTo>
                  <a:pt x="8583" y="75692"/>
                  <a:pt x="8659" y="75616"/>
                  <a:pt x="8659" y="75503"/>
                </a:cubicBezTo>
                <a:cubicBezTo>
                  <a:pt x="8659" y="75503"/>
                  <a:pt x="8659" y="75465"/>
                  <a:pt x="8659" y="75465"/>
                </a:cubicBezTo>
                <a:lnTo>
                  <a:pt x="8545" y="75351"/>
                </a:lnTo>
                <a:cubicBezTo>
                  <a:pt x="8514" y="75348"/>
                  <a:pt x="8486" y="75346"/>
                  <a:pt x="8460" y="75346"/>
                </a:cubicBezTo>
                <a:close/>
                <a:moveTo>
                  <a:pt x="63872" y="75493"/>
                </a:moveTo>
                <a:cubicBezTo>
                  <a:pt x="63820" y="75493"/>
                  <a:pt x="63763" y="75503"/>
                  <a:pt x="63706" y="75540"/>
                </a:cubicBezTo>
                <a:lnTo>
                  <a:pt x="63744" y="75729"/>
                </a:lnTo>
                <a:cubicBezTo>
                  <a:pt x="63706" y="75729"/>
                  <a:pt x="63669" y="75692"/>
                  <a:pt x="63669" y="75654"/>
                </a:cubicBezTo>
                <a:cubicBezTo>
                  <a:pt x="63669" y="75616"/>
                  <a:pt x="63669" y="75616"/>
                  <a:pt x="63669" y="75616"/>
                </a:cubicBezTo>
                <a:cubicBezTo>
                  <a:pt x="63669" y="75654"/>
                  <a:pt x="63631" y="75729"/>
                  <a:pt x="63631" y="75805"/>
                </a:cubicBezTo>
                <a:lnTo>
                  <a:pt x="63744" y="75881"/>
                </a:lnTo>
                <a:cubicBezTo>
                  <a:pt x="63808" y="75895"/>
                  <a:pt x="63865" y="75901"/>
                  <a:pt x="63916" y="75901"/>
                </a:cubicBezTo>
                <a:cubicBezTo>
                  <a:pt x="64140" y="75901"/>
                  <a:pt x="64257" y="75784"/>
                  <a:pt x="64349" y="75692"/>
                </a:cubicBezTo>
                <a:lnTo>
                  <a:pt x="64198" y="75503"/>
                </a:lnTo>
                <a:cubicBezTo>
                  <a:pt x="64160" y="75521"/>
                  <a:pt x="64122" y="75531"/>
                  <a:pt x="64089" y="75531"/>
                </a:cubicBezTo>
                <a:cubicBezTo>
                  <a:pt x="64056" y="75531"/>
                  <a:pt x="64028" y="75521"/>
                  <a:pt x="64009" y="75503"/>
                </a:cubicBezTo>
                <a:cubicBezTo>
                  <a:pt x="63971" y="75503"/>
                  <a:pt x="63924" y="75493"/>
                  <a:pt x="63872" y="75493"/>
                </a:cubicBezTo>
                <a:close/>
                <a:moveTo>
                  <a:pt x="21059" y="75540"/>
                </a:moveTo>
                <a:lnTo>
                  <a:pt x="20908" y="75692"/>
                </a:lnTo>
                <a:lnTo>
                  <a:pt x="20908" y="75767"/>
                </a:lnTo>
                <a:lnTo>
                  <a:pt x="21059" y="75881"/>
                </a:lnTo>
                <a:cubicBezTo>
                  <a:pt x="21059" y="75918"/>
                  <a:pt x="21135" y="75956"/>
                  <a:pt x="21249" y="75956"/>
                </a:cubicBezTo>
                <a:lnTo>
                  <a:pt x="21362" y="75843"/>
                </a:lnTo>
                <a:lnTo>
                  <a:pt x="21362" y="75692"/>
                </a:lnTo>
                <a:lnTo>
                  <a:pt x="21249" y="75540"/>
                </a:lnTo>
                <a:close/>
                <a:moveTo>
                  <a:pt x="32364" y="75616"/>
                </a:moveTo>
                <a:lnTo>
                  <a:pt x="32251" y="75729"/>
                </a:lnTo>
                <a:lnTo>
                  <a:pt x="32251" y="75881"/>
                </a:lnTo>
                <a:lnTo>
                  <a:pt x="32364" y="75994"/>
                </a:lnTo>
                <a:cubicBezTo>
                  <a:pt x="32477" y="75994"/>
                  <a:pt x="32553" y="75994"/>
                  <a:pt x="32629" y="75956"/>
                </a:cubicBezTo>
                <a:cubicBezTo>
                  <a:pt x="32666" y="75918"/>
                  <a:pt x="32704" y="75843"/>
                  <a:pt x="32704" y="75767"/>
                </a:cubicBezTo>
                <a:lnTo>
                  <a:pt x="32704" y="75729"/>
                </a:lnTo>
                <a:lnTo>
                  <a:pt x="32553" y="75616"/>
                </a:lnTo>
                <a:close/>
                <a:moveTo>
                  <a:pt x="18678" y="75654"/>
                </a:moveTo>
                <a:cubicBezTo>
                  <a:pt x="18602" y="75692"/>
                  <a:pt x="18375" y="75729"/>
                  <a:pt x="18375" y="75918"/>
                </a:cubicBezTo>
                <a:lnTo>
                  <a:pt x="18375" y="75956"/>
                </a:lnTo>
                <a:lnTo>
                  <a:pt x="18526" y="76032"/>
                </a:lnTo>
                <a:cubicBezTo>
                  <a:pt x="18547" y="76037"/>
                  <a:pt x="18567" y="76039"/>
                  <a:pt x="18585" y="76039"/>
                </a:cubicBezTo>
                <a:cubicBezTo>
                  <a:pt x="18698" y="76039"/>
                  <a:pt x="18758" y="75951"/>
                  <a:pt x="18791" y="75918"/>
                </a:cubicBezTo>
                <a:cubicBezTo>
                  <a:pt x="18791" y="75918"/>
                  <a:pt x="18829" y="75881"/>
                  <a:pt x="18829" y="75881"/>
                </a:cubicBezTo>
                <a:lnTo>
                  <a:pt x="18715" y="75654"/>
                </a:lnTo>
                <a:close/>
                <a:moveTo>
                  <a:pt x="17052" y="75767"/>
                </a:moveTo>
                <a:lnTo>
                  <a:pt x="16938" y="75881"/>
                </a:lnTo>
                <a:lnTo>
                  <a:pt x="16938" y="76032"/>
                </a:lnTo>
                <a:lnTo>
                  <a:pt x="17090" y="76145"/>
                </a:lnTo>
                <a:lnTo>
                  <a:pt x="17241" y="76145"/>
                </a:lnTo>
                <a:lnTo>
                  <a:pt x="17392" y="76032"/>
                </a:lnTo>
                <a:lnTo>
                  <a:pt x="17392" y="75918"/>
                </a:lnTo>
                <a:lnTo>
                  <a:pt x="17279" y="75805"/>
                </a:lnTo>
                <a:cubicBezTo>
                  <a:pt x="17241" y="75805"/>
                  <a:pt x="17165" y="75767"/>
                  <a:pt x="17052" y="75767"/>
                </a:cubicBezTo>
                <a:close/>
                <a:moveTo>
                  <a:pt x="20455" y="75805"/>
                </a:moveTo>
                <a:cubicBezTo>
                  <a:pt x="20266" y="75843"/>
                  <a:pt x="20152" y="75994"/>
                  <a:pt x="20190" y="76145"/>
                </a:cubicBezTo>
                <a:lnTo>
                  <a:pt x="20341" y="76221"/>
                </a:lnTo>
                <a:cubicBezTo>
                  <a:pt x="20354" y="76208"/>
                  <a:pt x="20366" y="76204"/>
                  <a:pt x="20379" y="76204"/>
                </a:cubicBezTo>
                <a:cubicBezTo>
                  <a:pt x="20404" y="76204"/>
                  <a:pt x="20429" y="76221"/>
                  <a:pt x="20455" y="76221"/>
                </a:cubicBezTo>
                <a:cubicBezTo>
                  <a:pt x="20530" y="76221"/>
                  <a:pt x="20644" y="76221"/>
                  <a:pt x="20719" y="76145"/>
                </a:cubicBezTo>
                <a:cubicBezTo>
                  <a:pt x="20757" y="76145"/>
                  <a:pt x="20795" y="76070"/>
                  <a:pt x="20795" y="76032"/>
                </a:cubicBezTo>
                <a:cubicBezTo>
                  <a:pt x="20795" y="75994"/>
                  <a:pt x="20757" y="75994"/>
                  <a:pt x="20757" y="75956"/>
                </a:cubicBezTo>
                <a:cubicBezTo>
                  <a:pt x="20719" y="75843"/>
                  <a:pt x="20606" y="75805"/>
                  <a:pt x="20455" y="75805"/>
                </a:cubicBezTo>
                <a:close/>
                <a:moveTo>
                  <a:pt x="23063" y="75805"/>
                </a:moveTo>
                <a:cubicBezTo>
                  <a:pt x="22950" y="75805"/>
                  <a:pt x="22874" y="75843"/>
                  <a:pt x="22799" y="75881"/>
                </a:cubicBezTo>
                <a:cubicBezTo>
                  <a:pt x="22761" y="75918"/>
                  <a:pt x="22723" y="75956"/>
                  <a:pt x="22723" y="76070"/>
                </a:cubicBezTo>
                <a:lnTo>
                  <a:pt x="22723" y="76107"/>
                </a:lnTo>
                <a:lnTo>
                  <a:pt x="22874" y="76221"/>
                </a:lnTo>
                <a:lnTo>
                  <a:pt x="23025" y="76221"/>
                </a:lnTo>
                <a:lnTo>
                  <a:pt x="23177" y="76070"/>
                </a:lnTo>
                <a:lnTo>
                  <a:pt x="23177" y="75918"/>
                </a:lnTo>
                <a:lnTo>
                  <a:pt x="23063" y="75805"/>
                </a:lnTo>
                <a:close/>
                <a:moveTo>
                  <a:pt x="7256" y="75908"/>
                </a:moveTo>
                <a:cubicBezTo>
                  <a:pt x="7230" y="75908"/>
                  <a:pt x="7206" y="75911"/>
                  <a:pt x="7184" y="75918"/>
                </a:cubicBezTo>
                <a:cubicBezTo>
                  <a:pt x="7071" y="75956"/>
                  <a:pt x="7033" y="76070"/>
                  <a:pt x="7071" y="76183"/>
                </a:cubicBezTo>
                <a:lnTo>
                  <a:pt x="7222" y="76259"/>
                </a:lnTo>
                <a:lnTo>
                  <a:pt x="7260" y="76259"/>
                </a:lnTo>
                <a:cubicBezTo>
                  <a:pt x="7335" y="76259"/>
                  <a:pt x="7524" y="76259"/>
                  <a:pt x="7562" y="76107"/>
                </a:cubicBezTo>
                <a:lnTo>
                  <a:pt x="7524" y="75994"/>
                </a:lnTo>
                <a:cubicBezTo>
                  <a:pt x="7494" y="75963"/>
                  <a:pt x="7364" y="75908"/>
                  <a:pt x="7256" y="75908"/>
                </a:cubicBezTo>
                <a:close/>
                <a:moveTo>
                  <a:pt x="61589" y="75805"/>
                </a:moveTo>
                <a:cubicBezTo>
                  <a:pt x="61438" y="75805"/>
                  <a:pt x="61287" y="75843"/>
                  <a:pt x="61249" y="75994"/>
                </a:cubicBezTo>
                <a:lnTo>
                  <a:pt x="61249" y="76107"/>
                </a:lnTo>
                <a:cubicBezTo>
                  <a:pt x="61287" y="76183"/>
                  <a:pt x="61400" y="76221"/>
                  <a:pt x="61438" y="76259"/>
                </a:cubicBezTo>
                <a:cubicBezTo>
                  <a:pt x="61476" y="76259"/>
                  <a:pt x="61551" y="76297"/>
                  <a:pt x="61551" y="76297"/>
                </a:cubicBezTo>
                <a:lnTo>
                  <a:pt x="61740" y="76334"/>
                </a:lnTo>
                <a:cubicBezTo>
                  <a:pt x="61892" y="76259"/>
                  <a:pt x="61930" y="76183"/>
                  <a:pt x="61930" y="76107"/>
                </a:cubicBezTo>
                <a:cubicBezTo>
                  <a:pt x="61930" y="75994"/>
                  <a:pt x="61778" y="75843"/>
                  <a:pt x="61589" y="75805"/>
                </a:cubicBezTo>
                <a:close/>
                <a:moveTo>
                  <a:pt x="78830" y="75881"/>
                </a:moveTo>
                <a:cubicBezTo>
                  <a:pt x="78754" y="75881"/>
                  <a:pt x="78678" y="75881"/>
                  <a:pt x="78603" y="75918"/>
                </a:cubicBezTo>
                <a:cubicBezTo>
                  <a:pt x="78451" y="76032"/>
                  <a:pt x="78565" y="76297"/>
                  <a:pt x="78754" y="76334"/>
                </a:cubicBezTo>
                <a:cubicBezTo>
                  <a:pt x="78784" y="76344"/>
                  <a:pt x="78815" y="76349"/>
                  <a:pt x="78844" y="76349"/>
                </a:cubicBezTo>
                <a:cubicBezTo>
                  <a:pt x="78925" y="76349"/>
                  <a:pt x="79001" y="76314"/>
                  <a:pt x="79056" y="76259"/>
                </a:cubicBezTo>
                <a:lnTo>
                  <a:pt x="79094" y="76221"/>
                </a:lnTo>
                <a:cubicBezTo>
                  <a:pt x="79094" y="76183"/>
                  <a:pt x="79094" y="76183"/>
                  <a:pt x="79094" y="76145"/>
                </a:cubicBezTo>
                <a:cubicBezTo>
                  <a:pt x="79094" y="76070"/>
                  <a:pt x="79094" y="75994"/>
                  <a:pt x="78943" y="75956"/>
                </a:cubicBezTo>
                <a:lnTo>
                  <a:pt x="78830" y="75881"/>
                </a:lnTo>
                <a:close/>
                <a:moveTo>
                  <a:pt x="18073" y="75956"/>
                </a:moveTo>
                <a:lnTo>
                  <a:pt x="17959" y="76070"/>
                </a:lnTo>
                <a:lnTo>
                  <a:pt x="17959" y="76259"/>
                </a:lnTo>
                <a:lnTo>
                  <a:pt x="18110" y="76372"/>
                </a:lnTo>
                <a:lnTo>
                  <a:pt x="18262" y="76372"/>
                </a:lnTo>
                <a:lnTo>
                  <a:pt x="18413" y="76259"/>
                </a:lnTo>
                <a:lnTo>
                  <a:pt x="18413" y="76145"/>
                </a:lnTo>
                <a:lnTo>
                  <a:pt x="18300" y="76032"/>
                </a:lnTo>
                <a:cubicBezTo>
                  <a:pt x="18262" y="75994"/>
                  <a:pt x="18186" y="75956"/>
                  <a:pt x="18073" y="75956"/>
                </a:cubicBezTo>
                <a:close/>
                <a:moveTo>
                  <a:pt x="15729" y="75767"/>
                </a:moveTo>
                <a:lnTo>
                  <a:pt x="15653" y="75805"/>
                </a:lnTo>
                <a:cubicBezTo>
                  <a:pt x="15540" y="75881"/>
                  <a:pt x="15540" y="75994"/>
                  <a:pt x="15540" y="76070"/>
                </a:cubicBezTo>
                <a:cubicBezTo>
                  <a:pt x="15540" y="76107"/>
                  <a:pt x="15540" y="76259"/>
                  <a:pt x="15653" y="76334"/>
                </a:cubicBezTo>
                <a:cubicBezTo>
                  <a:pt x="15719" y="76379"/>
                  <a:pt x="15786" y="76397"/>
                  <a:pt x="15845" y="76397"/>
                </a:cubicBezTo>
                <a:cubicBezTo>
                  <a:pt x="15886" y="76397"/>
                  <a:pt x="15924" y="76388"/>
                  <a:pt x="15955" y="76372"/>
                </a:cubicBezTo>
                <a:cubicBezTo>
                  <a:pt x="15955" y="76372"/>
                  <a:pt x="15972" y="76355"/>
                  <a:pt x="15995" y="76355"/>
                </a:cubicBezTo>
                <a:cubicBezTo>
                  <a:pt x="16006" y="76355"/>
                  <a:pt x="16018" y="76360"/>
                  <a:pt x="16031" y="76372"/>
                </a:cubicBezTo>
                <a:lnTo>
                  <a:pt x="16182" y="76221"/>
                </a:lnTo>
                <a:lnTo>
                  <a:pt x="16182" y="76145"/>
                </a:lnTo>
                <a:cubicBezTo>
                  <a:pt x="16144" y="76107"/>
                  <a:pt x="16144" y="76107"/>
                  <a:pt x="16182" y="76070"/>
                </a:cubicBezTo>
                <a:lnTo>
                  <a:pt x="16182" y="75994"/>
                </a:lnTo>
                <a:lnTo>
                  <a:pt x="16069" y="75881"/>
                </a:lnTo>
                <a:cubicBezTo>
                  <a:pt x="16069" y="75881"/>
                  <a:pt x="16031" y="75843"/>
                  <a:pt x="16031" y="75843"/>
                </a:cubicBezTo>
                <a:cubicBezTo>
                  <a:pt x="15955" y="75805"/>
                  <a:pt x="15880" y="75767"/>
                  <a:pt x="15729" y="75767"/>
                </a:cubicBezTo>
                <a:close/>
                <a:moveTo>
                  <a:pt x="52671" y="76004"/>
                </a:moveTo>
                <a:cubicBezTo>
                  <a:pt x="52638" y="76004"/>
                  <a:pt x="52610" y="76013"/>
                  <a:pt x="52591" y="76032"/>
                </a:cubicBezTo>
                <a:cubicBezTo>
                  <a:pt x="52478" y="76070"/>
                  <a:pt x="52440" y="76145"/>
                  <a:pt x="52440" y="76221"/>
                </a:cubicBezTo>
                <a:cubicBezTo>
                  <a:pt x="52440" y="76297"/>
                  <a:pt x="52515" y="76372"/>
                  <a:pt x="52591" y="76410"/>
                </a:cubicBezTo>
                <a:cubicBezTo>
                  <a:pt x="52667" y="76410"/>
                  <a:pt x="52742" y="76410"/>
                  <a:pt x="52780" y="76372"/>
                </a:cubicBezTo>
                <a:cubicBezTo>
                  <a:pt x="52818" y="76334"/>
                  <a:pt x="52856" y="76297"/>
                  <a:pt x="52856" y="76221"/>
                </a:cubicBezTo>
                <a:cubicBezTo>
                  <a:pt x="52856" y="76145"/>
                  <a:pt x="52818" y="76070"/>
                  <a:pt x="52780" y="76032"/>
                </a:cubicBezTo>
                <a:cubicBezTo>
                  <a:pt x="52742" y="76013"/>
                  <a:pt x="52704" y="76004"/>
                  <a:pt x="52671" y="76004"/>
                </a:cubicBezTo>
                <a:close/>
                <a:moveTo>
                  <a:pt x="27674" y="76280"/>
                </a:moveTo>
                <a:cubicBezTo>
                  <a:pt x="27651" y="76280"/>
                  <a:pt x="27625" y="76284"/>
                  <a:pt x="27600" y="76297"/>
                </a:cubicBezTo>
                <a:lnTo>
                  <a:pt x="27487" y="76410"/>
                </a:lnTo>
                <a:lnTo>
                  <a:pt x="27487" y="76486"/>
                </a:lnTo>
                <a:lnTo>
                  <a:pt x="27600" y="76637"/>
                </a:lnTo>
                <a:cubicBezTo>
                  <a:pt x="27638" y="76637"/>
                  <a:pt x="27638" y="76675"/>
                  <a:pt x="27714" y="76675"/>
                </a:cubicBezTo>
                <a:lnTo>
                  <a:pt x="27865" y="76523"/>
                </a:lnTo>
                <a:cubicBezTo>
                  <a:pt x="27865" y="76448"/>
                  <a:pt x="27865" y="76372"/>
                  <a:pt x="27789" y="76297"/>
                </a:cubicBezTo>
                <a:cubicBezTo>
                  <a:pt x="27764" y="76297"/>
                  <a:pt x="27722" y="76280"/>
                  <a:pt x="27674" y="76280"/>
                </a:cubicBezTo>
                <a:close/>
                <a:moveTo>
                  <a:pt x="8621" y="76334"/>
                </a:moveTo>
                <a:cubicBezTo>
                  <a:pt x="8507" y="76372"/>
                  <a:pt x="8394" y="76486"/>
                  <a:pt x="8394" y="76561"/>
                </a:cubicBezTo>
                <a:cubicBezTo>
                  <a:pt x="8394" y="76637"/>
                  <a:pt x="8470" y="76712"/>
                  <a:pt x="8545" y="76712"/>
                </a:cubicBezTo>
                <a:lnTo>
                  <a:pt x="8696" y="76599"/>
                </a:lnTo>
                <a:cubicBezTo>
                  <a:pt x="8696" y="76637"/>
                  <a:pt x="8696" y="76675"/>
                  <a:pt x="8696" y="76675"/>
                </a:cubicBezTo>
                <a:cubicBezTo>
                  <a:pt x="8734" y="76675"/>
                  <a:pt x="8885" y="76637"/>
                  <a:pt x="8885" y="76523"/>
                </a:cubicBezTo>
                <a:lnTo>
                  <a:pt x="8885" y="76448"/>
                </a:lnTo>
                <a:cubicBezTo>
                  <a:pt x="8848" y="76372"/>
                  <a:pt x="8734" y="76334"/>
                  <a:pt x="8621" y="76334"/>
                </a:cubicBezTo>
                <a:close/>
                <a:moveTo>
                  <a:pt x="10351" y="76282"/>
                </a:moveTo>
                <a:cubicBezTo>
                  <a:pt x="10313" y="76282"/>
                  <a:pt x="10277" y="76286"/>
                  <a:pt x="10246" y="76297"/>
                </a:cubicBezTo>
                <a:cubicBezTo>
                  <a:pt x="10095" y="76334"/>
                  <a:pt x="10020" y="76448"/>
                  <a:pt x="10057" y="76561"/>
                </a:cubicBezTo>
                <a:lnTo>
                  <a:pt x="10095" y="76637"/>
                </a:lnTo>
                <a:cubicBezTo>
                  <a:pt x="10178" y="76692"/>
                  <a:pt x="10302" y="76727"/>
                  <a:pt x="10421" y="76727"/>
                </a:cubicBezTo>
                <a:cubicBezTo>
                  <a:pt x="10465" y="76727"/>
                  <a:pt x="10508" y="76723"/>
                  <a:pt x="10549" y="76712"/>
                </a:cubicBezTo>
                <a:cubicBezTo>
                  <a:pt x="10662" y="76675"/>
                  <a:pt x="10700" y="76599"/>
                  <a:pt x="10700" y="76486"/>
                </a:cubicBezTo>
                <a:cubicBezTo>
                  <a:pt x="10700" y="76486"/>
                  <a:pt x="10700" y="76448"/>
                  <a:pt x="10700" y="76410"/>
                </a:cubicBezTo>
                <a:lnTo>
                  <a:pt x="10662" y="76372"/>
                </a:lnTo>
                <a:cubicBezTo>
                  <a:pt x="10579" y="76317"/>
                  <a:pt x="10456" y="76282"/>
                  <a:pt x="10351" y="76282"/>
                </a:cubicBezTo>
                <a:close/>
                <a:moveTo>
                  <a:pt x="77506" y="76448"/>
                </a:moveTo>
                <a:cubicBezTo>
                  <a:pt x="77431" y="76448"/>
                  <a:pt x="77317" y="76448"/>
                  <a:pt x="77279" y="76523"/>
                </a:cubicBezTo>
                <a:cubicBezTo>
                  <a:pt x="77204" y="76561"/>
                  <a:pt x="77204" y="76599"/>
                  <a:pt x="77204" y="76675"/>
                </a:cubicBezTo>
                <a:lnTo>
                  <a:pt x="77355" y="76675"/>
                </a:lnTo>
                <a:cubicBezTo>
                  <a:pt x="77355" y="76675"/>
                  <a:pt x="77317" y="76675"/>
                  <a:pt x="77317" y="76712"/>
                </a:cubicBezTo>
                <a:cubicBezTo>
                  <a:pt x="77393" y="76750"/>
                  <a:pt x="77544" y="76750"/>
                  <a:pt x="77695" y="76750"/>
                </a:cubicBezTo>
                <a:cubicBezTo>
                  <a:pt x="77695" y="76712"/>
                  <a:pt x="77695" y="76712"/>
                  <a:pt x="77695" y="76675"/>
                </a:cubicBezTo>
                <a:lnTo>
                  <a:pt x="77847" y="76675"/>
                </a:lnTo>
                <a:cubicBezTo>
                  <a:pt x="77847" y="76561"/>
                  <a:pt x="77695" y="76448"/>
                  <a:pt x="77506" y="76448"/>
                </a:cubicBezTo>
                <a:close/>
                <a:moveTo>
                  <a:pt x="49642" y="76297"/>
                </a:moveTo>
                <a:cubicBezTo>
                  <a:pt x="49566" y="76297"/>
                  <a:pt x="49340" y="76334"/>
                  <a:pt x="49340" y="76523"/>
                </a:cubicBezTo>
                <a:lnTo>
                  <a:pt x="49340" y="76561"/>
                </a:lnTo>
                <a:lnTo>
                  <a:pt x="49415" y="76637"/>
                </a:lnTo>
                <a:lnTo>
                  <a:pt x="49415" y="76637"/>
                </a:lnTo>
                <a:lnTo>
                  <a:pt x="49529" y="76788"/>
                </a:lnTo>
                <a:cubicBezTo>
                  <a:pt x="49642" y="76788"/>
                  <a:pt x="49755" y="76788"/>
                  <a:pt x="49831" y="76750"/>
                </a:cubicBezTo>
                <a:cubicBezTo>
                  <a:pt x="49907" y="76675"/>
                  <a:pt x="49944" y="76599"/>
                  <a:pt x="49944" y="76523"/>
                </a:cubicBezTo>
                <a:cubicBezTo>
                  <a:pt x="49944" y="76448"/>
                  <a:pt x="49907" y="76372"/>
                  <a:pt x="49831" y="76297"/>
                </a:cubicBezTo>
                <a:close/>
                <a:moveTo>
                  <a:pt x="62156" y="76523"/>
                </a:moveTo>
                <a:cubicBezTo>
                  <a:pt x="62119" y="76561"/>
                  <a:pt x="62081" y="76637"/>
                  <a:pt x="62081" y="76750"/>
                </a:cubicBezTo>
                <a:cubicBezTo>
                  <a:pt x="62081" y="76864"/>
                  <a:pt x="62194" y="76977"/>
                  <a:pt x="62308" y="76977"/>
                </a:cubicBezTo>
                <a:lnTo>
                  <a:pt x="62459" y="76864"/>
                </a:lnTo>
                <a:cubicBezTo>
                  <a:pt x="62497" y="76864"/>
                  <a:pt x="62610" y="76826"/>
                  <a:pt x="62610" y="76712"/>
                </a:cubicBezTo>
                <a:cubicBezTo>
                  <a:pt x="62610" y="76675"/>
                  <a:pt x="62572" y="76637"/>
                  <a:pt x="62572" y="76637"/>
                </a:cubicBezTo>
                <a:lnTo>
                  <a:pt x="62459" y="76523"/>
                </a:lnTo>
                <a:close/>
                <a:moveTo>
                  <a:pt x="51003" y="76372"/>
                </a:moveTo>
                <a:lnTo>
                  <a:pt x="50852" y="76523"/>
                </a:lnTo>
                <a:cubicBezTo>
                  <a:pt x="50890" y="76561"/>
                  <a:pt x="50890" y="76637"/>
                  <a:pt x="50890" y="76675"/>
                </a:cubicBezTo>
                <a:lnTo>
                  <a:pt x="50890" y="76750"/>
                </a:lnTo>
                <a:cubicBezTo>
                  <a:pt x="50890" y="76901"/>
                  <a:pt x="50927" y="77053"/>
                  <a:pt x="51192" y="77128"/>
                </a:cubicBezTo>
                <a:lnTo>
                  <a:pt x="51343" y="77090"/>
                </a:lnTo>
                <a:cubicBezTo>
                  <a:pt x="51381" y="77053"/>
                  <a:pt x="51419" y="77015"/>
                  <a:pt x="51419" y="76939"/>
                </a:cubicBezTo>
                <a:cubicBezTo>
                  <a:pt x="51419" y="76864"/>
                  <a:pt x="51343" y="76826"/>
                  <a:pt x="51306" y="76788"/>
                </a:cubicBezTo>
                <a:cubicBezTo>
                  <a:pt x="51343" y="76750"/>
                  <a:pt x="51381" y="76637"/>
                  <a:pt x="51381" y="76486"/>
                </a:cubicBezTo>
                <a:lnTo>
                  <a:pt x="51230" y="76372"/>
                </a:lnTo>
                <a:close/>
                <a:moveTo>
                  <a:pt x="45781" y="76888"/>
                </a:moveTo>
                <a:cubicBezTo>
                  <a:pt x="45686" y="76888"/>
                  <a:pt x="45588" y="76944"/>
                  <a:pt x="45559" y="77090"/>
                </a:cubicBezTo>
                <a:lnTo>
                  <a:pt x="45634" y="77280"/>
                </a:lnTo>
                <a:cubicBezTo>
                  <a:pt x="45748" y="77280"/>
                  <a:pt x="45823" y="77280"/>
                  <a:pt x="45861" y="77242"/>
                </a:cubicBezTo>
                <a:cubicBezTo>
                  <a:pt x="45899" y="77204"/>
                  <a:pt x="45975" y="77128"/>
                  <a:pt x="45975" y="77053"/>
                </a:cubicBezTo>
                <a:lnTo>
                  <a:pt x="45937" y="77015"/>
                </a:lnTo>
                <a:lnTo>
                  <a:pt x="45861" y="76901"/>
                </a:lnTo>
                <a:cubicBezTo>
                  <a:pt x="45836" y="76893"/>
                  <a:pt x="45808" y="76888"/>
                  <a:pt x="45781" y="76888"/>
                </a:cubicBezTo>
                <a:close/>
                <a:moveTo>
                  <a:pt x="91041" y="77015"/>
                </a:moveTo>
                <a:lnTo>
                  <a:pt x="90815" y="77090"/>
                </a:lnTo>
                <a:cubicBezTo>
                  <a:pt x="90777" y="77090"/>
                  <a:pt x="90625" y="77204"/>
                  <a:pt x="90701" y="77355"/>
                </a:cubicBezTo>
                <a:lnTo>
                  <a:pt x="90852" y="77431"/>
                </a:lnTo>
                <a:cubicBezTo>
                  <a:pt x="90890" y="77431"/>
                  <a:pt x="90890" y="77469"/>
                  <a:pt x="90928" y="77469"/>
                </a:cubicBezTo>
                <a:lnTo>
                  <a:pt x="91155" y="77355"/>
                </a:lnTo>
                <a:cubicBezTo>
                  <a:pt x="91117" y="77280"/>
                  <a:pt x="91117" y="77242"/>
                  <a:pt x="91117" y="77242"/>
                </a:cubicBezTo>
                <a:cubicBezTo>
                  <a:pt x="91117" y="77166"/>
                  <a:pt x="91117" y="77090"/>
                  <a:pt x="91041" y="77015"/>
                </a:cubicBezTo>
                <a:close/>
                <a:moveTo>
                  <a:pt x="75389" y="77204"/>
                </a:moveTo>
                <a:lnTo>
                  <a:pt x="75162" y="77280"/>
                </a:lnTo>
                <a:lnTo>
                  <a:pt x="75162" y="77431"/>
                </a:lnTo>
                <a:lnTo>
                  <a:pt x="75276" y="77544"/>
                </a:lnTo>
                <a:lnTo>
                  <a:pt x="75465" y="77544"/>
                </a:lnTo>
                <a:lnTo>
                  <a:pt x="75616" y="77469"/>
                </a:lnTo>
                <a:cubicBezTo>
                  <a:pt x="75616" y="77431"/>
                  <a:pt x="75616" y="77431"/>
                  <a:pt x="75616" y="77393"/>
                </a:cubicBezTo>
                <a:cubicBezTo>
                  <a:pt x="75616" y="77242"/>
                  <a:pt x="75465" y="77204"/>
                  <a:pt x="75389" y="77204"/>
                </a:cubicBezTo>
                <a:close/>
                <a:moveTo>
                  <a:pt x="35048" y="77185"/>
                </a:moveTo>
                <a:cubicBezTo>
                  <a:pt x="34963" y="77185"/>
                  <a:pt x="34878" y="77204"/>
                  <a:pt x="34821" y="77242"/>
                </a:cubicBezTo>
                <a:lnTo>
                  <a:pt x="34859" y="77431"/>
                </a:lnTo>
                <a:cubicBezTo>
                  <a:pt x="34921" y="77492"/>
                  <a:pt x="35008" y="77554"/>
                  <a:pt x="35120" y="77554"/>
                </a:cubicBezTo>
                <a:cubicBezTo>
                  <a:pt x="35145" y="77554"/>
                  <a:pt x="35172" y="77551"/>
                  <a:pt x="35200" y="77544"/>
                </a:cubicBezTo>
                <a:cubicBezTo>
                  <a:pt x="35237" y="77506"/>
                  <a:pt x="35313" y="77469"/>
                  <a:pt x="35351" y="77355"/>
                </a:cubicBezTo>
                <a:lnTo>
                  <a:pt x="35275" y="77242"/>
                </a:lnTo>
                <a:cubicBezTo>
                  <a:pt x="35218" y="77204"/>
                  <a:pt x="35133" y="77185"/>
                  <a:pt x="35048" y="77185"/>
                </a:cubicBezTo>
                <a:close/>
                <a:moveTo>
                  <a:pt x="10622" y="77226"/>
                </a:moveTo>
                <a:cubicBezTo>
                  <a:pt x="10596" y="77226"/>
                  <a:pt x="10571" y="77231"/>
                  <a:pt x="10549" y="77242"/>
                </a:cubicBezTo>
                <a:cubicBezTo>
                  <a:pt x="10473" y="77242"/>
                  <a:pt x="10398" y="77280"/>
                  <a:pt x="10322" y="77355"/>
                </a:cubicBezTo>
                <a:lnTo>
                  <a:pt x="10360" y="77506"/>
                </a:lnTo>
                <a:cubicBezTo>
                  <a:pt x="10398" y="77582"/>
                  <a:pt x="10473" y="77582"/>
                  <a:pt x="10587" y="77582"/>
                </a:cubicBezTo>
                <a:cubicBezTo>
                  <a:pt x="10662" y="77582"/>
                  <a:pt x="10738" y="77506"/>
                  <a:pt x="10814" y="77431"/>
                </a:cubicBezTo>
                <a:lnTo>
                  <a:pt x="10776" y="77280"/>
                </a:lnTo>
                <a:cubicBezTo>
                  <a:pt x="10749" y="77253"/>
                  <a:pt x="10685" y="77226"/>
                  <a:pt x="10622" y="77226"/>
                </a:cubicBezTo>
                <a:close/>
                <a:moveTo>
                  <a:pt x="30639" y="77188"/>
                </a:moveTo>
                <a:cubicBezTo>
                  <a:pt x="30558" y="77188"/>
                  <a:pt x="30478" y="77215"/>
                  <a:pt x="30398" y="77242"/>
                </a:cubicBezTo>
                <a:cubicBezTo>
                  <a:pt x="30247" y="77355"/>
                  <a:pt x="30247" y="77544"/>
                  <a:pt x="30398" y="77582"/>
                </a:cubicBezTo>
                <a:lnTo>
                  <a:pt x="30587" y="77506"/>
                </a:lnTo>
                <a:lnTo>
                  <a:pt x="30587" y="77506"/>
                </a:lnTo>
                <a:cubicBezTo>
                  <a:pt x="30587" y="77506"/>
                  <a:pt x="30549" y="77544"/>
                  <a:pt x="30549" y="77544"/>
                </a:cubicBezTo>
                <a:lnTo>
                  <a:pt x="30587" y="77544"/>
                </a:lnTo>
                <a:cubicBezTo>
                  <a:pt x="30663" y="77544"/>
                  <a:pt x="30814" y="77506"/>
                  <a:pt x="30814" y="77355"/>
                </a:cubicBezTo>
                <a:lnTo>
                  <a:pt x="30814" y="77317"/>
                </a:lnTo>
                <a:lnTo>
                  <a:pt x="30738" y="77204"/>
                </a:lnTo>
                <a:cubicBezTo>
                  <a:pt x="30705" y="77193"/>
                  <a:pt x="30672" y="77188"/>
                  <a:pt x="30639" y="77188"/>
                </a:cubicBezTo>
                <a:close/>
                <a:moveTo>
                  <a:pt x="48412" y="76777"/>
                </a:moveTo>
                <a:cubicBezTo>
                  <a:pt x="48373" y="76777"/>
                  <a:pt x="48329" y="76790"/>
                  <a:pt x="48281" y="76826"/>
                </a:cubicBezTo>
                <a:lnTo>
                  <a:pt x="48205" y="76939"/>
                </a:lnTo>
                <a:cubicBezTo>
                  <a:pt x="48130" y="76977"/>
                  <a:pt x="47979" y="77053"/>
                  <a:pt x="48054" y="77280"/>
                </a:cubicBezTo>
                <a:lnTo>
                  <a:pt x="48092" y="77317"/>
                </a:lnTo>
                <a:cubicBezTo>
                  <a:pt x="48205" y="77393"/>
                  <a:pt x="48319" y="77393"/>
                  <a:pt x="48432" y="77393"/>
                </a:cubicBezTo>
                <a:cubicBezTo>
                  <a:pt x="48470" y="77393"/>
                  <a:pt x="48508" y="77431"/>
                  <a:pt x="48508" y="77431"/>
                </a:cubicBezTo>
                <a:cubicBezTo>
                  <a:pt x="48508" y="77431"/>
                  <a:pt x="48546" y="77469"/>
                  <a:pt x="48508" y="77582"/>
                </a:cubicBezTo>
                <a:lnTo>
                  <a:pt x="48659" y="77695"/>
                </a:lnTo>
                <a:cubicBezTo>
                  <a:pt x="48961" y="77658"/>
                  <a:pt x="49113" y="77506"/>
                  <a:pt x="49151" y="77242"/>
                </a:cubicBezTo>
                <a:lnTo>
                  <a:pt x="49113" y="77128"/>
                </a:lnTo>
                <a:cubicBezTo>
                  <a:pt x="49075" y="77128"/>
                  <a:pt x="49037" y="77090"/>
                  <a:pt x="49037" y="77053"/>
                </a:cubicBezTo>
                <a:cubicBezTo>
                  <a:pt x="48999" y="76977"/>
                  <a:pt x="48961" y="76901"/>
                  <a:pt x="48848" y="76864"/>
                </a:cubicBezTo>
                <a:lnTo>
                  <a:pt x="48772" y="76977"/>
                </a:lnTo>
                <a:lnTo>
                  <a:pt x="48697" y="76901"/>
                </a:lnTo>
                <a:lnTo>
                  <a:pt x="48621" y="76901"/>
                </a:lnTo>
                <a:cubicBezTo>
                  <a:pt x="48621" y="76901"/>
                  <a:pt x="48583" y="76901"/>
                  <a:pt x="48583" y="76864"/>
                </a:cubicBezTo>
                <a:cubicBezTo>
                  <a:pt x="48558" y="76838"/>
                  <a:pt x="48497" y="76777"/>
                  <a:pt x="48412" y="76777"/>
                </a:cubicBezTo>
                <a:close/>
                <a:moveTo>
                  <a:pt x="89869" y="76675"/>
                </a:moveTo>
                <a:lnTo>
                  <a:pt x="89605" y="76750"/>
                </a:lnTo>
                <a:cubicBezTo>
                  <a:pt x="89579" y="76724"/>
                  <a:pt x="89517" y="76680"/>
                  <a:pt x="89431" y="76680"/>
                </a:cubicBezTo>
                <a:cubicBezTo>
                  <a:pt x="89392" y="76680"/>
                  <a:pt x="89349" y="76689"/>
                  <a:pt x="89302" y="76712"/>
                </a:cubicBezTo>
                <a:lnTo>
                  <a:pt x="89189" y="76750"/>
                </a:lnTo>
                <a:cubicBezTo>
                  <a:pt x="89038" y="76901"/>
                  <a:pt x="88849" y="77053"/>
                  <a:pt x="88811" y="77393"/>
                </a:cubicBezTo>
                <a:lnTo>
                  <a:pt x="88962" y="77506"/>
                </a:lnTo>
                <a:lnTo>
                  <a:pt x="89000" y="77506"/>
                </a:lnTo>
                <a:cubicBezTo>
                  <a:pt x="88962" y="77506"/>
                  <a:pt x="88962" y="77469"/>
                  <a:pt x="88962" y="77469"/>
                </a:cubicBezTo>
                <a:lnTo>
                  <a:pt x="88962" y="77469"/>
                </a:lnTo>
                <a:lnTo>
                  <a:pt x="89113" y="77582"/>
                </a:lnTo>
                <a:cubicBezTo>
                  <a:pt x="89169" y="77571"/>
                  <a:pt x="89214" y="77566"/>
                  <a:pt x="89254" y="77566"/>
                </a:cubicBezTo>
                <a:cubicBezTo>
                  <a:pt x="89350" y="77566"/>
                  <a:pt x="89411" y="77593"/>
                  <a:pt x="89491" y="77620"/>
                </a:cubicBezTo>
                <a:cubicBezTo>
                  <a:pt x="89567" y="77658"/>
                  <a:pt x="89642" y="77695"/>
                  <a:pt x="89794" y="77695"/>
                </a:cubicBezTo>
                <a:lnTo>
                  <a:pt x="89907" y="77658"/>
                </a:lnTo>
                <a:cubicBezTo>
                  <a:pt x="89945" y="77620"/>
                  <a:pt x="89945" y="77582"/>
                  <a:pt x="89983" y="77582"/>
                </a:cubicBezTo>
                <a:cubicBezTo>
                  <a:pt x="90058" y="77469"/>
                  <a:pt x="90172" y="77317"/>
                  <a:pt x="90172" y="77128"/>
                </a:cubicBezTo>
                <a:cubicBezTo>
                  <a:pt x="90172" y="76939"/>
                  <a:pt x="90058" y="76826"/>
                  <a:pt x="89945" y="76750"/>
                </a:cubicBezTo>
                <a:cubicBezTo>
                  <a:pt x="89907" y="76750"/>
                  <a:pt x="89869" y="76712"/>
                  <a:pt x="89869" y="76675"/>
                </a:cubicBezTo>
                <a:close/>
                <a:moveTo>
                  <a:pt x="53536" y="77506"/>
                </a:moveTo>
                <a:lnTo>
                  <a:pt x="53385" y="77658"/>
                </a:lnTo>
                <a:lnTo>
                  <a:pt x="53385" y="77733"/>
                </a:lnTo>
                <a:lnTo>
                  <a:pt x="53498" y="77847"/>
                </a:lnTo>
                <a:cubicBezTo>
                  <a:pt x="53536" y="77884"/>
                  <a:pt x="53574" y="77884"/>
                  <a:pt x="53612" y="77922"/>
                </a:cubicBezTo>
                <a:lnTo>
                  <a:pt x="53801" y="77771"/>
                </a:lnTo>
                <a:cubicBezTo>
                  <a:pt x="53801" y="77771"/>
                  <a:pt x="53801" y="77733"/>
                  <a:pt x="53839" y="77695"/>
                </a:cubicBezTo>
                <a:lnTo>
                  <a:pt x="53725" y="77506"/>
                </a:lnTo>
                <a:close/>
                <a:moveTo>
                  <a:pt x="60826" y="77727"/>
                </a:moveTo>
                <a:cubicBezTo>
                  <a:pt x="60786" y="77727"/>
                  <a:pt x="60750" y="77733"/>
                  <a:pt x="60720" y="77733"/>
                </a:cubicBezTo>
                <a:cubicBezTo>
                  <a:pt x="60568" y="77771"/>
                  <a:pt x="60455" y="77922"/>
                  <a:pt x="60455" y="78036"/>
                </a:cubicBezTo>
                <a:lnTo>
                  <a:pt x="60531" y="78149"/>
                </a:lnTo>
                <a:cubicBezTo>
                  <a:pt x="60619" y="78193"/>
                  <a:pt x="60695" y="78212"/>
                  <a:pt x="60765" y="78212"/>
                </a:cubicBezTo>
                <a:cubicBezTo>
                  <a:pt x="60815" y="78212"/>
                  <a:pt x="60862" y="78203"/>
                  <a:pt x="60909" y="78187"/>
                </a:cubicBezTo>
                <a:cubicBezTo>
                  <a:pt x="60984" y="78149"/>
                  <a:pt x="61060" y="78073"/>
                  <a:pt x="61098" y="77922"/>
                </a:cubicBezTo>
                <a:lnTo>
                  <a:pt x="61022" y="77809"/>
                </a:lnTo>
                <a:cubicBezTo>
                  <a:pt x="60954" y="77741"/>
                  <a:pt x="60886" y="77727"/>
                  <a:pt x="60826" y="77727"/>
                </a:cubicBezTo>
                <a:close/>
                <a:moveTo>
                  <a:pt x="24296" y="77415"/>
                </a:moveTo>
                <a:cubicBezTo>
                  <a:pt x="24229" y="77415"/>
                  <a:pt x="24175" y="77442"/>
                  <a:pt x="24122" y="77469"/>
                </a:cubicBezTo>
                <a:cubicBezTo>
                  <a:pt x="24084" y="77506"/>
                  <a:pt x="24046" y="77582"/>
                  <a:pt x="24046" y="77658"/>
                </a:cubicBezTo>
                <a:lnTo>
                  <a:pt x="24046" y="77695"/>
                </a:lnTo>
                <a:lnTo>
                  <a:pt x="24160" y="77809"/>
                </a:lnTo>
                <a:lnTo>
                  <a:pt x="24235" y="77809"/>
                </a:lnTo>
                <a:lnTo>
                  <a:pt x="24273" y="77960"/>
                </a:lnTo>
                <a:lnTo>
                  <a:pt x="24311" y="77960"/>
                </a:lnTo>
                <a:cubicBezTo>
                  <a:pt x="24349" y="77998"/>
                  <a:pt x="24387" y="77998"/>
                  <a:pt x="24424" y="77998"/>
                </a:cubicBezTo>
                <a:cubicBezTo>
                  <a:pt x="24424" y="78073"/>
                  <a:pt x="24462" y="78111"/>
                  <a:pt x="24500" y="78149"/>
                </a:cubicBezTo>
                <a:cubicBezTo>
                  <a:pt x="24576" y="78225"/>
                  <a:pt x="24651" y="78225"/>
                  <a:pt x="24727" y="78225"/>
                </a:cubicBezTo>
                <a:lnTo>
                  <a:pt x="24878" y="78111"/>
                </a:lnTo>
                <a:cubicBezTo>
                  <a:pt x="24878" y="78111"/>
                  <a:pt x="24878" y="78073"/>
                  <a:pt x="24878" y="78073"/>
                </a:cubicBezTo>
                <a:cubicBezTo>
                  <a:pt x="24878" y="77884"/>
                  <a:pt x="24727" y="77771"/>
                  <a:pt x="24576" y="77733"/>
                </a:cubicBezTo>
                <a:cubicBezTo>
                  <a:pt x="24538" y="77695"/>
                  <a:pt x="24500" y="77695"/>
                  <a:pt x="24462" y="77695"/>
                </a:cubicBezTo>
                <a:cubicBezTo>
                  <a:pt x="24500" y="77658"/>
                  <a:pt x="24500" y="77620"/>
                  <a:pt x="24500" y="77544"/>
                </a:cubicBezTo>
                <a:lnTo>
                  <a:pt x="24387" y="77431"/>
                </a:lnTo>
                <a:cubicBezTo>
                  <a:pt x="24353" y="77420"/>
                  <a:pt x="24323" y="77415"/>
                  <a:pt x="24296" y="77415"/>
                </a:cubicBezTo>
                <a:close/>
                <a:moveTo>
                  <a:pt x="23895" y="78036"/>
                </a:moveTo>
                <a:cubicBezTo>
                  <a:pt x="23782" y="78036"/>
                  <a:pt x="23668" y="78111"/>
                  <a:pt x="23668" y="78225"/>
                </a:cubicBezTo>
                <a:lnTo>
                  <a:pt x="23819" y="78225"/>
                </a:lnTo>
                <a:cubicBezTo>
                  <a:pt x="23819" y="78225"/>
                  <a:pt x="23819" y="78225"/>
                  <a:pt x="23819" y="78263"/>
                </a:cubicBezTo>
                <a:lnTo>
                  <a:pt x="24008" y="78263"/>
                </a:lnTo>
                <a:cubicBezTo>
                  <a:pt x="24008" y="78225"/>
                  <a:pt x="24008" y="78225"/>
                  <a:pt x="24008" y="78225"/>
                </a:cubicBezTo>
                <a:lnTo>
                  <a:pt x="24160" y="78225"/>
                </a:lnTo>
                <a:cubicBezTo>
                  <a:pt x="24160" y="78149"/>
                  <a:pt x="24122" y="78111"/>
                  <a:pt x="24046" y="78073"/>
                </a:cubicBezTo>
                <a:cubicBezTo>
                  <a:pt x="24008" y="78036"/>
                  <a:pt x="23971" y="78036"/>
                  <a:pt x="23895" y="78036"/>
                </a:cubicBezTo>
                <a:lnTo>
                  <a:pt x="23933" y="78149"/>
                </a:lnTo>
                <a:lnTo>
                  <a:pt x="23895" y="78149"/>
                </a:lnTo>
                <a:lnTo>
                  <a:pt x="23895" y="78036"/>
                </a:lnTo>
                <a:close/>
                <a:moveTo>
                  <a:pt x="69756" y="77922"/>
                </a:moveTo>
                <a:lnTo>
                  <a:pt x="69604" y="78036"/>
                </a:lnTo>
                <a:lnTo>
                  <a:pt x="69604" y="78225"/>
                </a:lnTo>
                <a:lnTo>
                  <a:pt x="69718" y="78338"/>
                </a:lnTo>
                <a:cubicBezTo>
                  <a:pt x="69945" y="78338"/>
                  <a:pt x="70020" y="78225"/>
                  <a:pt x="70096" y="78149"/>
                </a:cubicBezTo>
                <a:lnTo>
                  <a:pt x="70096" y="78111"/>
                </a:lnTo>
                <a:lnTo>
                  <a:pt x="69983" y="77922"/>
                </a:lnTo>
                <a:close/>
                <a:moveTo>
                  <a:pt x="75465" y="77771"/>
                </a:moveTo>
                <a:lnTo>
                  <a:pt x="75351" y="77847"/>
                </a:lnTo>
                <a:cubicBezTo>
                  <a:pt x="75200" y="78036"/>
                  <a:pt x="75313" y="78187"/>
                  <a:pt x="75427" y="78300"/>
                </a:cubicBezTo>
                <a:lnTo>
                  <a:pt x="75502" y="78225"/>
                </a:lnTo>
                <a:lnTo>
                  <a:pt x="75465" y="78300"/>
                </a:lnTo>
                <a:lnTo>
                  <a:pt x="75502" y="78300"/>
                </a:lnTo>
                <a:cubicBezTo>
                  <a:pt x="75583" y="78327"/>
                  <a:pt x="75644" y="78354"/>
                  <a:pt x="75700" y="78354"/>
                </a:cubicBezTo>
                <a:cubicBezTo>
                  <a:pt x="75723" y="78354"/>
                  <a:pt x="75745" y="78349"/>
                  <a:pt x="75767" y="78338"/>
                </a:cubicBezTo>
                <a:cubicBezTo>
                  <a:pt x="75843" y="78300"/>
                  <a:pt x="75843" y="78263"/>
                  <a:pt x="75843" y="78225"/>
                </a:cubicBezTo>
                <a:lnTo>
                  <a:pt x="75843" y="78187"/>
                </a:lnTo>
                <a:cubicBezTo>
                  <a:pt x="75881" y="78149"/>
                  <a:pt x="75918" y="78111"/>
                  <a:pt x="75918" y="78036"/>
                </a:cubicBezTo>
                <a:lnTo>
                  <a:pt x="75843" y="77960"/>
                </a:lnTo>
                <a:cubicBezTo>
                  <a:pt x="75843" y="77960"/>
                  <a:pt x="75805" y="77922"/>
                  <a:pt x="75805" y="77922"/>
                </a:cubicBezTo>
                <a:cubicBezTo>
                  <a:pt x="75729" y="77847"/>
                  <a:pt x="75654" y="77771"/>
                  <a:pt x="75465" y="77771"/>
                </a:cubicBezTo>
                <a:close/>
                <a:moveTo>
                  <a:pt x="33158" y="77922"/>
                </a:moveTo>
                <a:lnTo>
                  <a:pt x="33044" y="78036"/>
                </a:lnTo>
                <a:lnTo>
                  <a:pt x="33044" y="78263"/>
                </a:lnTo>
                <a:lnTo>
                  <a:pt x="33120" y="78376"/>
                </a:lnTo>
                <a:cubicBezTo>
                  <a:pt x="33173" y="78394"/>
                  <a:pt x="33217" y="78401"/>
                  <a:pt x="33255" y="78401"/>
                </a:cubicBezTo>
                <a:cubicBezTo>
                  <a:pt x="33380" y="78401"/>
                  <a:pt x="33431" y="78321"/>
                  <a:pt x="33460" y="78263"/>
                </a:cubicBezTo>
                <a:cubicBezTo>
                  <a:pt x="33612" y="78225"/>
                  <a:pt x="33649" y="78149"/>
                  <a:pt x="33649" y="78073"/>
                </a:cubicBezTo>
                <a:cubicBezTo>
                  <a:pt x="33649" y="78073"/>
                  <a:pt x="33649" y="78036"/>
                  <a:pt x="33649" y="78036"/>
                </a:cubicBezTo>
                <a:lnTo>
                  <a:pt x="33460" y="77960"/>
                </a:lnTo>
                <a:lnTo>
                  <a:pt x="33347" y="77960"/>
                </a:lnTo>
                <a:cubicBezTo>
                  <a:pt x="33309" y="77960"/>
                  <a:pt x="33271" y="77922"/>
                  <a:pt x="33158" y="77922"/>
                </a:cubicBezTo>
                <a:close/>
                <a:moveTo>
                  <a:pt x="80148" y="78069"/>
                </a:moveTo>
                <a:cubicBezTo>
                  <a:pt x="79979" y="78069"/>
                  <a:pt x="79847" y="78265"/>
                  <a:pt x="79813" y="78300"/>
                </a:cubicBezTo>
                <a:lnTo>
                  <a:pt x="79888" y="78489"/>
                </a:lnTo>
                <a:cubicBezTo>
                  <a:pt x="80039" y="78489"/>
                  <a:pt x="80115" y="78452"/>
                  <a:pt x="80153" y="78414"/>
                </a:cubicBezTo>
                <a:lnTo>
                  <a:pt x="80191" y="78414"/>
                </a:lnTo>
                <a:lnTo>
                  <a:pt x="80380" y="78300"/>
                </a:lnTo>
                <a:cubicBezTo>
                  <a:pt x="80342" y="78111"/>
                  <a:pt x="80266" y="78073"/>
                  <a:pt x="80191" y="78073"/>
                </a:cubicBezTo>
                <a:cubicBezTo>
                  <a:pt x="80176" y="78071"/>
                  <a:pt x="80162" y="78069"/>
                  <a:pt x="80148" y="78069"/>
                </a:cubicBezTo>
                <a:close/>
                <a:moveTo>
                  <a:pt x="21059" y="77733"/>
                </a:moveTo>
                <a:lnTo>
                  <a:pt x="20870" y="77771"/>
                </a:lnTo>
                <a:cubicBezTo>
                  <a:pt x="20833" y="77809"/>
                  <a:pt x="20833" y="77884"/>
                  <a:pt x="20795" y="77960"/>
                </a:cubicBezTo>
                <a:cubicBezTo>
                  <a:pt x="20795" y="77960"/>
                  <a:pt x="20757" y="78036"/>
                  <a:pt x="20757" y="78036"/>
                </a:cubicBezTo>
                <a:lnTo>
                  <a:pt x="20833" y="78149"/>
                </a:lnTo>
                <a:cubicBezTo>
                  <a:pt x="20795" y="78187"/>
                  <a:pt x="20757" y="78225"/>
                  <a:pt x="20757" y="78263"/>
                </a:cubicBezTo>
                <a:cubicBezTo>
                  <a:pt x="20719" y="78263"/>
                  <a:pt x="20719" y="78263"/>
                  <a:pt x="20719" y="78300"/>
                </a:cubicBezTo>
                <a:lnTo>
                  <a:pt x="20719" y="78452"/>
                </a:lnTo>
                <a:cubicBezTo>
                  <a:pt x="20802" y="78507"/>
                  <a:pt x="20906" y="78542"/>
                  <a:pt x="21014" y="78542"/>
                </a:cubicBezTo>
                <a:cubicBezTo>
                  <a:pt x="21054" y="78542"/>
                  <a:pt x="21095" y="78537"/>
                  <a:pt x="21135" y="78527"/>
                </a:cubicBezTo>
                <a:lnTo>
                  <a:pt x="21249" y="78414"/>
                </a:lnTo>
                <a:cubicBezTo>
                  <a:pt x="21249" y="78376"/>
                  <a:pt x="21249" y="78376"/>
                  <a:pt x="21286" y="78338"/>
                </a:cubicBezTo>
                <a:cubicBezTo>
                  <a:pt x="21286" y="78338"/>
                  <a:pt x="21286" y="78300"/>
                  <a:pt x="21286" y="78263"/>
                </a:cubicBezTo>
                <a:lnTo>
                  <a:pt x="21362" y="78300"/>
                </a:lnTo>
                <a:cubicBezTo>
                  <a:pt x="21447" y="78337"/>
                  <a:pt x="21516" y="78354"/>
                  <a:pt x="21575" y="78354"/>
                </a:cubicBezTo>
                <a:cubicBezTo>
                  <a:pt x="21699" y="78354"/>
                  <a:pt x="21776" y="78278"/>
                  <a:pt x="21853" y="78149"/>
                </a:cubicBezTo>
                <a:lnTo>
                  <a:pt x="21702" y="77998"/>
                </a:lnTo>
                <a:lnTo>
                  <a:pt x="21627" y="77998"/>
                </a:lnTo>
                <a:cubicBezTo>
                  <a:pt x="21589" y="77960"/>
                  <a:pt x="21513" y="77922"/>
                  <a:pt x="21475" y="77922"/>
                </a:cubicBezTo>
                <a:lnTo>
                  <a:pt x="21324" y="78036"/>
                </a:lnTo>
                <a:cubicBezTo>
                  <a:pt x="21324" y="78073"/>
                  <a:pt x="21286" y="78111"/>
                  <a:pt x="21286" y="78149"/>
                </a:cubicBezTo>
                <a:cubicBezTo>
                  <a:pt x="21249" y="78149"/>
                  <a:pt x="21249" y="78111"/>
                  <a:pt x="21211" y="78073"/>
                </a:cubicBezTo>
                <a:lnTo>
                  <a:pt x="21249" y="78036"/>
                </a:lnTo>
                <a:cubicBezTo>
                  <a:pt x="21249" y="77884"/>
                  <a:pt x="21173" y="77771"/>
                  <a:pt x="21059" y="77733"/>
                </a:cubicBezTo>
                <a:close/>
                <a:moveTo>
                  <a:pt x="70966" y="78073"/>
                </a:moveTo>
                <a:cubicBezTo>
                  <a:pt x="70739" y="78073"/>
                  <a:pt x="70663" y="78187"/>
                  <a:pt x="70587" y="78300"/>
                </a:cubicBezTo>
                <a:lnTo>
                  <a:pt x="70663" y="78489"/>
                </a:lnTo>
                <a:lnTo>
                  <a:pt x="70701" y="78489"/>
                </a:lnTo>
                <a:cubicBezTo>
                  <a:pt x="70754" y="78516"/>
                  <a:pt x="70808" y="78543"/>
                  <a:pt x="70875" y="78543"/>
                </a:cubicBezTo>
                <a:cubicBezTo>
                  <a:pt x="70902" y="78543"/>
                  <a:pt x="70932" y="78538"/>
                  <a:pt x="70966" y="78527"/>
                </a:cubicBezTo>
                <a:lnTo>
                  <a:pt x="71079" y="78414"/>
                </a:lnTo>
                <a:lnTo>
                  <a:pt x="71079" y="78225"/>
                </a:lnTo>
                <a:lnTo>
                  <a:pt x="70966" y="78073"/>
                </a:lnTo>
                <a:close/>
                <a:moveTo>
                  <a:pt x="23404" y="78263"/>
                </a:moveTo>
                <a:lnTo>
                  <a:pt x="23252" y="78376"/>
                </a:lnTo>
                <a:lnTo>
                  <a:pt x="23252" y="78527"/>
                </a:lnTo>
                <a:lnTo>
                  <a:pt x="23366" y="78641"/>
                </a:lnTo>
                <a:cubicBezTo>
                  <a:pt x="23403" y="78647"/>
                  <a:pt x="23438" y="78650"/>
                  <a:pt x="23473" y="78650"/>
                </a:cubicBezTo>
                <a:cubicBezTo>
                  <a:pt x="23650" y="78650"/>
                  <a:pt x="23788" y="78566"/>
                  <a:pt x="23819" y="78376"/>
                </a:cubicBezTo>
                <a:lnTo>
                  <a:pt x="23706" y="78263"/>
                </a:lnTo>
                <a:close/>
                <a:moveTo>
                  <a:pt x="20152" y="78272"/>
                </a:moveTo>
                <a:cubicBezTo>
                  <a:pt x="20114" y="78272"/>
                  <a:pt x="20076" y="78281"/>
                  <a:pt x="20039" y="78300"/>
                </a:cubicBezTo>
                <a:cubicBezTo>
                  <a:pt x="19925" y="78376"/>
                  <a:pt x="19887" y="78565"/>
                  <a:pt x="20001" y="78641"/>
                </a:cubicBezTo>
                <a:cubicBezTo>
                  <a:pt x="20076" y="78678"/>
                  <a:pt x="20114" y="78678"/>
                  <a:pt x="20190" y="78678"/>
                </a:cubicBezTo>
                <a:lnTo>
                  <a:pt x="20228" y="78641"/>
                </a:lnTo>
                <a:lnTo>
                  <a:pt x="20190" y="78641"/>
                </a:lnTo>
                <a:lnTo>
                  <a:pt x="20341" y="78527"/>
                </a:lnTo>
                <a:lnTo>
                  <a:pt x="20341" y="78414"/>
                </a:lnTo>
                <a:lnTo>
                  <a:pt x="20266" y="78300"/>
                </a:lnTo>
                <a:cubicBezTo>
                  <a:pt x="20228" y="78281"/>
                  <a:pt x="20190" y="78272"/>
                  <a:pt x="20152" y="78272"/>
                </a:cubicBezTo>
                <a:close/>
                <a:moveTo>
                  <a:pt x="33763" y="78641"/>
                </a:moveTo>
                <a:cubicBezTo>
                  <a:pt x="33687" y="78641"/>
                  <a:pt x="33612" y="78678"/>
                  <a:pt x="33574" y="78716"/>
                </a:cubicBezTo>
                <a:cubicBezTo>
                  <a:pt x="33536" y="78754"/>
                  <a:pt x="33498" y="78830"/>
                  <a:pt x="33498" y="78943"/>
                </a:cubicBezTo>
                <a:lnTo>
                  <a:pt x="33649" y="79056"/>
                </a:lnTo>
                <a:lnTo>
                  <a:pt x="33763" y="79056"/>
                </a:lnTo>
                <a:lnTo>
                  <a:pt x="33914" y="78943"/>
                </a:lnTo>
                <a:lnTo>
                  <a:pt x="33914" y="78792"/>
                </a:lnTo>
                <a:lnTo>
                  <a:pt x="33763" y="78641"/>
                </a:lnTo>
                <a:close/>
                <a:moveTo>
                  <a:pt x="39962" y="78284"/>
                </a:moveTo>
                <a:cubicBezTo>
                  <a:pt x="39938" y="78284"/>
                  <a:pt x="39913" y="78288"/>
                  <a:pt x="39888" y="78300"/>
                </a:cubicBezTo>
                <a:lnTo>
                  <a:pt x="39774" y="78414"/>
                </a:lnTo>
                <a:cubicBezTo>
                  <a:pt x="39736" y="78603"/>
                  <a:pt x="39850" y="78716"/>
                  <a:pt x="40001" y="78754"/>
                </a:cubicBezTo>
                <a:lnTo>
                  <a:pt x="40039" y="78716"/>
                </a:lnTo>
                <a:lnTo>
                  <a:pt x="40039" y="78716"/>
                </a:lnTo>
                <a:cubicBezTo>
                  <a:pt x="40039" y="78754"/>
                  <a:pt x="40001" y="78754"/>
                  <a:pt x="40001" y="78754"/>
                </a:cubicBezTo>
                <a:cubicBezTo>
                  <a:pt x="39963" y="78792"/>
                  <a:pt x="39925" y="78867"/>
                  <a:pt x="39925" y="78905"/>
                </a:cubicBezTo>
                <a:cubicBezTo>
                  <a:pt x="39925" y="78981"/>
                  <a:pt x="39963" y="79056"/>
                  <a:pt x="40115" y="79094"/>
                </a:cubicBezTo>
                <a:lnTo>
                  <a:pt x="40266" y="79019"/>
                </a:lnTo>
                <a:cubicBezTo>
                  <a:pt x="40304" y="78981"/>
                  <a:pt x="40379" y="78905"/>
                  <a:pt x="40379" y="78830"/>
                </a:cubicBezTo>
                <a:cubicBezTo>
                  <a:pt x="40379" y="78716"/>
                  <a:pt x="40266" y="78678"/>
                  <a:pt x="40152" y="78641"/>
                </a:cubicBezTo>
                <a:lnTo>
                  <a:pt x="40039" y="78716"/>
                </a:lnTo>
                <a:lnTo>
                  <a:pt x="40152" y="78603"/>
                </a:lnTo>
                <a:cubicBezTo>
                  <a:pt x="40152" y="78565"/>
                  <a:pt x="40152" y="78565"/>
                  <a:pt x="40152" y="78565"/>
                </a:cubicBezTo>
                <a:cubicBezTo>
                  <a:pt x="40152" y="78527"/>
                  <a:pt x="40190" y="78489"/>
                  <a:pt x="40190" y="78489"/>
                </a:cubicBezTo>
                <a:cubicBezTo>
                  <a:pt x="40190" y="78452"/>
                  <a:pt x="40190" y="78376"/>
                  <a:pt x="40077" y="78300"/>
                </a:cubicBezTo>
                <a:cubicBezTo>
                  <a:pt x="40052" y="78300"/>
                  <a:pt x="40009" y="78284"/>
                  <a:pt x="39962" y="78284"/>
                </a:cubicBezTo>
                <a:close/>
                <a:moveTo>
                  <a:pt x="72856" y="78603"/>
                </a:moveTo>
                <a:lnTo>
                  <a:pt x="72742" y="78754"/>
                </a:lnTo>
                <a:cubicBezTo>
                  <a:pt x="72742" y="78792"/>
                  <a:pt x="72742" y="78792"/>
                  <a:pt x="72742" y="78830"/>
                </a:cubicBezTo>
                <a:cubicBezTo>
                  <a:pt x="72705" y="78943"/>
                  <a:pt x="72742" y="79019"/>
                  <a:pt x="72780" y="79056"/>
                </a:cubicBezTo>
                <a:cubicBezTo>
                  <a:pt x="72818" y="79094"/>
                  <a:pt x="72856" y="79094"/>
                  <a:pt x="72932" y="79094"/>
                </a:cubicBezTo>
                <a:lnTo>
                  <a:pt x="73045" y="79019"/>
                </a:lnTo>
                <a:cubicBezTo>
                  <a:pt x="73083" y="79019"/>
                  <a:pt x="73083" y="78981"/>
                  <a:pt x="73121" y="78981"/>
                </a:cubicBezTo>
                <a:cubicBezTo>
                  <a:pt x="73158" y="78981"/>
                  <a:pt x="73310" y="78943"/>
                  <a:pt x="73310" y="78792"/>
                </a:cubicBezTo>
                <a:lnTo>
                  <a:pt x="73272" y="78678"/>
                </a:lnTo>
                <a:cubicBezTo>
                  <a:pt x="73158" y="78603"/>
                  <a:pt x="73007" y="78603"/>
                  <a:pt x="72856" y="78603"/>
                </a:cubicBezTo>
                <a:close/>
                <a:moveTo>
                  <a:pt x="90200" y="78782"/>
                </a:moveTo>
                <a:cubicBezTo>
                  <a:pt x="90177" y="78782"/>
                  <a:pt x="90155" y="78785"/>
                  <a:pt x="90134" y="78792"/>
                </a:cubicBezTo>
                <a:cubicBezTo>
                  <a:pt x="90021" y="78830"/>
                  <a:pt x="89945" y="78905"/>
                  <a:pt x="89907" y="78981"/>
                </a:cubicBezTo>
                <a:lnTo>
                  <a:pt x="89945" y="79094"/>
                </a:lnTo>
                <a:cubicBezTo>
                  <a:pt x="90021" y="79208"/>
                  <a:pt x="90134" y="79246"/>
                  <a:pt x="90247" y="79246"/>
                </a:cubicBezTo>
                <a:cubicBezTo>
                  <a:pt x="90361" y="79208"/>
                  <a:pt x="90474" y="79132"/>
                  <a:pt x="90550" y="79019"/>
                </a:cubicBezTo>
                <a:lnTo>
                  <a:pt x="90474" y="78905"/>
                </a:lnTo>
                <a:cubicBezTo>
                  <a:pt x="90413" y="78844"/>
                  <a:pt x="90300" y="78782"/>
                  <a:pt x="90200" y="78782"/>
                </a:cubicBezTo>
                <a:close/>
                <a:moveTo>
                  <a:pt x="15653" y="79246"/>
                </a:moveTo>
                <a:cubicBezTo>
                  <a:pt x="15653" y="79246"/>
                  <a:pt x="15653" y="79246"/>
                  <a:pt x="15653" y="79246"/>
                </a:cubicBezTo>
                <a:cubicBezTo>
                  <a:pt x="15653" y="79246"/>
                  <a:pt x="15653" y="79246"/>
                  <a:pt x="15653" y="79246"/>
                </a:cubicBezTo>
                <a:close/>
                <a:moveTo>
                  <a:pt x="49642" y="78452"/>
                </a:moveTo>
                <a:cubicBezTo>
                  <a:pt x="49604" y="78452"/>
                  <a:pt x="49491" y="78452"/>
                  <a:pt x="49377" y="78527"/>
                </a:cubicBezTo>
                <a:cubicBezTo>
                  <a:pt x="49302" y="78527"/>
                  <a:pt x="49188" y="78527"/>
                  <a:pt x="49113" y="78603"/>
                </a:cubicBezTo>
                <a:cubicBezTo>
                  <a:pt x="49037" y="78641"/>
                  <a:pt x="48999" y="78754"/>
                  <a:pt x="48999" y="78867"/>
                </a:cubicBezTo>
                <a:lnTo>
                  <a:pt x="49037" y="78981"/>
                </a:lnTo>
                <a:cubicBezTo>
                  <a:pt x="49226" y="79094"/>
                  <a:pt x="49491" y="79094"/>
                  <a:pt x="49642" y="79094"/>
                </a:cubicBezTo>
                <a:lnTo>
                  <a:pt x="49642" y="79170"/>
                </a:lnTo>
                <a:cubicBezTo>
                  <a:pt x="49673" y="79200"/>
                  <a:pt x="49728" y="79256"/>
                  <a:pt x="49848" y="79256"/>
                </a:cubicBezTo>
                <a:cubicBezTo>
                  <a:pt x="49876" y="79256"/>
                  <a:pt x="49908" y="79253"/>
                  <a:pt x="49944" y="79246"/>
                </a:cubicBezTo>
                <a:lnTo>
                  <a:pt x="50058" y="79170"/>
                </a:lnTo>
                <a:cubicBezTo>
                  <a:pt x="50058" y="79170"/>
                  <a:pt x="50058" y="79132"/>
                  <a:pt x="50058" y="79132"/>
                </a:cubicBezTo>
                <a:cubicBezTo>
                  <a:pt x="50096" y="79094"/>
                  <a:pt x="50134" y="79056"/>
                  <a:pt x="50134" y="78981"/>
                </a:cubicBezTo>
                <a:cubicBezTo>
                  <a:pt x="50134" y="78943"/>
                  <a:pt x="50134" y="78943"/>
                  <a:pt x="50096" y="78905"/>
                </a:cubicBezTo>
                <a:lnTo>
                  <a:pt x="49982" y="78830"/>
                </a:lnTo>
                <a:cubicBezTo>
                  <a:pt x="49957" y="78817"/>
                  <a:pt x="49936" y="78813"/>
                  <a:pt x="49918" y="78813"/>
                </a:cubicBezTo>
                <a:cubicBezTo>
                  <a:pt x="49881" y="78813"/>
                  <a:pt x="49856" y="78830"/>
                  <a:pt x="49831" y="78830"/>
                </a:cubicBezTo>
                <a:cubicBezTo>
                  <a:pt x="49831" y="78754"/>
                  <a:pt x="49831" y="78527"/>
                  <a:pt x="49642" y="78452"/>
                </a:cubicBezTo>
                <a:close/>
                <a:moveTo>
                  <a:pt x="77657" y="78867"/>
                </a:moveTo>
                <a:lnTo>
                  <a:pt x="77506" y="78981"/>
                </a:lnTo>
                <a:cubicBezTo>
                  <a:pt x="77468" y="79208"/>
                  <a:pt x="77582" y="79321"/>
                  <a:pt x="77847" y="79397"/>
                </a:cubicBezTo>
                <a:lnTo>
                  <a:pt x="77998" y="79246"/>
                </a:lnTo>
                <a:lnTo>
                  <a:pt x="77998" y="79246"/>
                </a:lnTo>
                <a:cubicBezTo>
                  <a:pt x="77998" y="79283"/>
                  <a:pt x="77960" y="79321"/>
                  <a:pt x="77960" y="79321"/>
                </a:cubicBezTo>
                <a:cubicBezTo>
                  <a:pt x="77998" y="79321"/>
                  <a:pt x="78073" y="79321"/>
                  <a:pt x="78149" y="79246"/>
                </a:cubicBezTo>
                <a:lnTo>
                  <a:pt x="78187" y="79132"/>
                </a:lnTo>
                <a:lnTo>
                  <a:pt x="78149" y="79056"/>
                </a:lnTo>
                <a:cubicBezTo>
                  <a:pt x="78036" y="78981"/>
                  <a:pt x="77884" y="78905"/>
                  <a:pt x="77657" y="78867"/>
                </a:cubicBezTo>
                <a:close/>
                <a:moveTo>
                  <a:pt x="56372" y="79019"/>
                </a:moveTo>
                <a:cubicBezTo>
                  <a:pt x="56221" y="79019"/>
                  <a:pt x="56107" y="79094"/>
                  <a:pt x="56069" y="79208"/>
                </a:cubicBezTo>
                <a:lnTo>
                  <a:pt x="56069" y="79321"/>
                </a:lnTo>
                <a:cubicBezTo>
                  <a:pt x="56152" y="79376"/>
                  <a:pt x="56235" y="79412"/>
                  <a:pt x="56304" y="79412"/>
                </a:cubicBezTo>
                <a:cubicBezTo>
                  <a:pt x="56329" y="79412"/>
                  <a:pt x="56352" y="79407"/>
                  <a:pt x="56372" y="79397"/>
                </a:cubicBezTo>
                <a:cubicBezTo>
                  <a:pt x="56447" y="79359"/>
                  <a:pt x="56523" y="79283"/>
                  <a:pt x="56523" y="79208"/>
                </a:cubicBezTo>
                <a:cubicBezTo>
                  <a:pt x="56523" y="79170"/>
                  <a:pt x="56523" y="79132"/>
                  <a:pt x="56485" y="79094"/>
                </a:cubicBezTo>
                <a:lnTo>
                  <a:pt x="56372" y="79019"/>
                </a:lnTo>
                <a:close/>
                <a:moveTo>
                  <a:pt x="15357" y="78748"/>
                </a:moveTo>
                <a:cubicBezTo>
                  <a:pt x="15144" y="78748"/>
                  <a:pt x="14775" y="78880"/>
                  <a:pt x="14708" y="78981"/>
                </a:cubicBezTo>
                <a:lnTo>
                  <a:pt x="14859" y="79056"/>
                </a:lnTo>
                <a:lnTo>
                  <a:pt x="14859" y="79170"/>
                </a:lnTo>
                <a:cubicBezTo>
                  <a:pt x="14859" y="79179"/>
                  <a:pt x="14859" y="79189"/>
                  <a:pt x="14859" y="79208"/>
                </a:cubicBezTo>
                <a:cubicBezTo>
                  <a:pt x="14859" y="79435"/>
                  <a:pt x="15048" y="79472"/>
                  <a:pt x="15086" y="79472"/>
                </a:cubicBezTo>
                <a:lnTo>
                  <a:pt x="15161" y="79435"/>
                </a:lnTo>
                <a:cubicBezTo>
                  <a:pt x="15199" y="79435"/>
                  <a:pt x="15237" y="79397"/>
                  <a:pt x="15237" y="79359"/>
                </a:cubicBezTo>
                <a:cubicBezTo>
                  <a:pt x="15291" y="79386"/>
                  <a:pt x="15344" y="79412"/>
                  <a:pt x="15411" y="79412"/>
                </a:cubicBezTo>
                <a:cubicBezTo>
                  <a:pt x="15439" y="79412"/>
                  <a:pt x="15469" y="79408"/>
                  <a:pt x="15502" y="79397"/>
                </a:cubicBezTo>
                <a:lnTo>
                  <a:pt x="15653" y="79321"/>
                </a:lnTo>
                <a:cubicBezTo>
                  <a:pt x="15653" y="79321"/>
                  <a:pt x="15653" y="79283"/>
                  <a:pt x="15653" y="79246"/>
                </a:cubicBezTo>
                <a:cubicBezTo>
                  <a:pt x="15653" y="79283"/>
                  <a:pt x="15615" y="79321"/>
                  <a:pt x="15577" y="79321"/>
                </a:cubicBezTo>
                <a:lnTo>
                  <a:pt x="15691" y="79208"/>
                </a:lnTo>
                <a:lnTo>
                  <a:pt x="15691" y="79170"/>
                </a:lnTo>
                <a:cubicBezTo>
                  <a:pt x="15691" y="78981"/>
                  <a:pt x="15615" y="78830"/>
                  <a:pt x="15426" y="78754"/>
                </a:cubicBezTo>
                <a:cubicBezTo>
                  <a:pt x="15406" y="78750"/>
                  <a:pt x="15383" y="78748"/>
                  <a:pt x="15357" y="78748"/>
                </a:cubicBezTo>
                <a:close/>
                <a:moveTo>
                  <a:pt x="29193" y="78962"/>
                </a:moveTo>
                <a:cubicBezTo>
                  <a:pt x="29131" y="78962"/>
                  <a:pt x="29075" y="78981"/>
                  <a:pt x="29037" y="79019"/>
                </a:cubicBezTo>
                <a:cubicBezTo>
                  <a:pt x="28923" y="79056"/>
                  <a:pt x="28848" y="79170"/>
                  <a:pt x="28886" y="79321"/>
                </a:cubicBezTo>
                <a:lnTo>
                  <a:pt x="28999" y="79397"/>
                </a:lnTo>
                <a:lnTo>
                  <a:pt x="29037" y="79397"/>
                </a:lnTo>
                <a:lnTo>
                  <a:pt x="29075" y="79510"/>
                </a:lnTo>
                <a:cubicBezTo>
                  <a:pt x="29119" y="79521"/>
                  <a:pt x="29160" y="79526"/>
                  <a:pt x="29198" y="79526"/>
                </a:cubicBezTo>
                <a:cubicBezTo>
                  <a:pt x="29289" y="79526"/>
                  <a:pt x="29361" y="79499"/>
                  <a:pt x="29415" y="79472"/>
                </a:cubicBezTo>
                <a:lnTo>
                  <a:pt x="29566" y="79359"/>
                </a:lnTo>
                <a:cubicBezTo>
                  <a:pt x="29566" y="79359"/>
                  <a:pt x="29566" y="79321"/>
                  <a:pt x="29566" y="79283"/>
                </a:cubicBezTo>
                <a:cubicBezTo>
                  <a:pt x="29566" y="79170"/>
                  <a:pt x="29491" y="79056"/>
                  <a:pt x="29377" y="79019"/>
                </a:cubicBezTo>
                <a:cubicBezTo>
                  <a:pt x="29320" y="78981"/>
                  <a:pt x="29254" y="78962"/>
                  <a:pt x="29193" y="78962"/>
                </a:cubicBezTo>
                <a:close/>
                <a:moveTo>
                  <a:pt x="4725" y="79325"/>
                </a:moveTo>
                <a:cubicBezTo>
                  <a:pt x="4648" y="79325"/>
                  <a:pt x="4562" y="79351"/>
                  <a:pt x="4500" y="79435"/>
                </a:cubicBezTo>
                <a:lnTo>
                  <a:pt x="4538" y="79624"/>
                </a:lnTo>
                <a:cubicBezTo>
                  <a:pt x="4575" y="79624"/>
                  <a:pt x="4575" y="79624"/>
                  <a:pt x="4575" y="79661"/>
                </a:cubicBezTo>
                <a:lnTo>
                  <a:pt x="4689" y="79775"/>
                </a:lnTo>
                <a:cubicBezTo>
                  <a:pt x="4733" y="79781"/>
                  <a:pt x="4775" y="79784"/>
                  <a:pt x="4815" y="79784"/>
                </a:cubicBezTo>
                <a:cubicBezTo>
                  <a:pt x="5013" y="79784"/>
                  <a:pt x="5155" y="79706"/>
                  <a:pt x="5218" y="79548"/>
                </a:cubicBezTo>
                <a:lnTo>
                  <a:pt x="5029" y="79397"/>
                </a:lnTo>
                <a:cubicBezTo>
                  <a:pt x="4991" y="79397"/>
                  <a:pt x="4953" y="79397"/>
                  <a:pt x="4878" y="79359"/>
                </a:cubicBezTo>
                <a:cubicBezTo>
                  <a:pt x="4844" y="79342"/>
                  <a:pt x="4787" y="79325"/>
                  <a:pt x="4725" y="79325"/>
                </a:cubicBezTo>
                <a:close/>
                <a:moveTo>
                  <a:pt x="568" y="79775"/>
                </a:moveTo>
                <a:cubicBezTo>
                  <a:pt x="454" y="79775"/>
                  <a:pt x="303" y="79850"/>
                  <a:pt x="303" y="80002"/>
                </a:cubicBezTo>
                <a:lnTo>
                  <a:pt x="417" y="80115"/>
                </a:lnTo>
                <a:cubicBezTo>
                  <a:pt x="417" y="80115"/>
                  <a:pt x="417" y="80153"/>
                  <a:pt x="454" y="80153"/>
                </a:cubicBezTo>
                <a:cubicBezTo>
                  <a:pt x="492" y="80153"/>
                  <a:pt x="568" y="80191"/>
                  <a:pt x="719" y="80191"/>
                </a:cubicBezTo>
                <a:lnTo>
                  <a:pt x="832" y="80115"/>
                </a:lnTo>
                <a:cubicBezTo>
                  <a:pt x="832" y="80077"/>
                  <a:pt x="832" y="80039"/>
                  <a:pt x="832" y="80002"/>
                </a:cubicBezTo>
                <a:cubicBezTo>
                  <a:pt x="832" y="79850"/>
                  <a:pt x="719" y="79775"/>
                  <a:pt x="568" y="79775"/>
                </a:cubicBezTo>
                <a:close/>
                <a:moveTo>
                  <a:pt x="16362" y="79760"/>
                </a:moveTo>
                <a:cubicBezTo>
                  <a:pt x="16339" y="79760"/>
                  <a:pt x="16316" y="79765"/>
                  <a:pt x="16296" y="79775"/>
                </a:cubicBezTo>
                <a:cubicBezTo>
                  <a:pt x="16182" y="79775"/>
                  <a:pt x="16031" y="79888"/>
                  <a:pt x="16031" y="80002"/>
                </a:cubicBezTo>
                <a:cubicBezTo>
                  <a:pt x="16031" y="80077"/>
                  <a:pt x="16107" y="80153"/>
                  <a:pt x="16182" y="80191"/>
                </a:cubicBezTo>
                <a:lnTo>
                  <a:pt x="16334" y="80002"/>
                </a:lnTo>
                <a:lnTo>
                  <a:pt x="16334" y="80002"/>
                </a:lnTo>
                <a:cubicBezTo>
                  <a:pt x="16334" y="80039"/>
                  <a:pt x="16296" y="80077"/>
                  <a:pt x="16296" y="80077"/>
                </a:cubicBezTo>
                <a:cubicBezTo>
                  <a:pt x="16371" y="80077"/>
                  <a:pt x="16447" y="80077"/>
                  <a:pt x="16485" y="80039"/>
                </a:cubicBezTo>
                <a:lnTo>
                  <a:pt x="16560" y="79926"/>
                </a:lnTo>
                <a:lnTo>
                  <a:pt x="16523" y="79850"/>
                </a:lnTo>
                <a:cubicBezTo>
                  <a:pt x="16495" y="79795"/>
                  <a:pt x="16427" y="79760"/>
                  <a:pt x="16362" y="79760"/>
                </a:cubicBezTo>
                <a:close/>
                <a:moveTo>
                  <a:pt x="86293" y="79608"/>
                </a:moveTo>
                <a:cubicBezTo>
                  <a:pt x="86265" y="79608"/>
                  <a:pt x="86235" y="79613"/>
                  <a:pt x="86202" y="79624"/>
                </a:cubicBezTo>
                <a:cubicBezTo>
                  <a:pt x="86164" y="79624"/>
                  <a:pt x="86126" y="79661"/>
                  <a:pt x="86126" y="79737"/>
                </a:cubicBezTo>
                <a:lnTo>
                  <a:pt x="86202" y="79813"/>
                </a:lnTo>
                <a:cubicBezTo>
                  <a:pt x="86164" y="79850"/>
                  <a:pt x="86164" y="79888"/>
                  <a:pt x="86164" y="79888"/>
                </a:cubicBezTo>
                <a:lnTo>
                  <a:pt x="86126" y="79926"/>
                </a:lnTo>
                <a:lnTo>
                  <a:pt x="86240" y="80077"/>
                </a:lnTo>
                <a:cubicBezTo>
                  <a:pt x="86240" y="80077"/>
                  <a:pt x="86278" y="80077"/>
                  <a:pt x="86278" y="80115"/>
                </a:cubicBezTo>
                <a:cubicBezTo>
                  <a:pt x="86353" y="80153"/>
                  <a:pt x="86429" y="80191"/>
                  <a:pt x="86580" y="80191"/>
                </a:cubicBezTo>
                <a:lnTo>
                  <a:pt x="86694" y="80039"/>
                </a:lnTo>
                <a:cubicBezTo>
                  <a:pt x="86656" y="79964"/>
                  <a:pt x="86656" y="79926"/>
                  <a:pt x="86656" y="79888"/>
                </a:cubicBezTo>
                <a:cubicBezTo>
                  <a:pt x="86656" y="79813"/>
                  <a:pt x="86656" y="79737"/>
                  <a:pt x="86580" y="79661"/>
                </a:cubicBezTo>
                <a:lnTo>
                  <a:pt x="86429" y="79737"/>
                </a:lnTo>
                <a:cubicBezTo>
                  <a:pt x="86429" y="79699"/>
                  <a:pt x="86429" y="79699"/>
                  <a:pt x="86429" y="79699"/>
                </a:cubicBezTo>
                <a:cubicBezTo>
                  <a:pt x="86441" y="79687"/>
                  <a:pt x="86454" y="79682"/>
                  <a:pt x="86465" y="79682"/>
                </a:cubicBezTo>
                <a:cubicBezTo>
                  <a:pt x="86488" y="79682"/>
                  <a:pt x="86504" y="79699"/>
                  <a:pt x="86504" y="79699"/>
                </a:cubicBezTo>
                <a:cubicBezTo>
                  <a:pt x="86504" y="79699"/>
                  <a:pt x="86467" y="79661"/>
                  <a:pt x="86467" y="79661"/>
                </a:cubicBezTo>
                <a:cubicBezTo>
                  <a:pt x="86413" y="79635"/>
                  <a:pt x="86360" y="79608"/>
                  <a:pt x="86293" y="79608"/>
                </a:cubicBezTo>
                <a:close/>
                <a:moveTo>
                  <a:pt x="55729" y="79435"/>
                </a:moveTo>
                <a:cubicBezTo>
                  <a:pt x="55578" y="79435"/>
                  <a:pt x="55502" y="79435"/>
                  <a:pt x="55427" y="79510"/>
                </a:cubicBezTo>
                <a:cubicBezTo>
                  <a:pt x="55389" y="79548"/>
                  <a:pt x="55313" y="79661"/>
                  <a:pt x="55389" y="79850"/>
                </a:cubicBezTo>
                <a:lnTo>
                  <a:pt x="55502" y="79926"/>
                </a:lnTo>
                <a:lnTo>
                  <a:pt x="55653" y="79926"/>
                </a:lnTo>
                <a:cubicBezTo>
                  <a:pt x="55616" y="79964"/>
                  <a:pt x="55578" y="79964"/>
                  <a:pt x="55540" y="80002"/>
                </a:cubicBezTo>
                <a:cubicBezTo>
                  <a:pt x="55502" y="80039"/>
                  <a:pt x="55464" y="80039"/>
                  <a:pt x="55464" y="80077"/>
                </a:cubicBezTo>
                <a:lnTo>
                  <a:pt x="55427" y="80266"/>
                </a:lnTo>
                <a:cubicBezTo>
                  <a:pt x="55497" y="80313"/>
                  <a:pt x="55596" y="80345"/>
                  <a:pt x="55688" y="80345"/>
                </a:cubicBezTo>
                <a:cubicBezTo>
                  <a:pt x="55745" y="80345"/>
                  <a:pt x="55799" y="80333"/>
                  <a:pt x="55842" y="80304"/>
                </a:cubicBezTo>
                <a:cubicBezTo>
                  <a:pt x="55956" y="80266"/>
                  <a:pt x="56032" y="80191"/>
                  <a:pt x="56032" y="80077"/>
                </a:cubicBezTo>
                <a:cubicBezTo>
                  <a:pt x="56032" y="80039"/>
                  <a:pt x="56032" y="80002"/>
                  <a:pt x="56032" y="79964"/>
                </a:cubicBezTo>
                <a:lnTo>
                  <a:pt x="55994" y="79926"/>
                </a:lnTo>
                <a:cubicBezTo>
                  <a:pt x="55918" y="79888"/>
                  <a:pt x="55842" y="79850"/>
                  <a:pt x="55805" y="79850"/>
                </a:cubicBezTo>
                <a:cubicBezTo>
                  <a:pt x="55767" y="79850"/>
                  <a:pt x="55767" y="79888"/>
                  <a:pt x="55729" y="79888"/>
                </a:cubicBezTo>
                <a:cubicBezTo>
                  <a:pt x="55842" y="79813"/>
                  <a:pt x="55842" y="79699"/>
                  <a:pt x="55842" y="79624"/>
                </a:cubicBezTo>
                <a:cubicBezTo>
                  <a:pt x="55842" y="79586"/>
                  <a:pt x="55842" y="79586"/>
                  <a:pt x="55842" y="79548"/>
                </a:cubicBezTo>
                <a:lnTo>
                  <a:pt x="55729" y="79435"/>
                </a:lnTo>
                <a:close/>
                <a:moveTo>
                  <a:pt x="13611" y="80002"/>
                </a:moveTo>
                <a:lnTo>
                  <a:pt x="13498" y="80115"/>
                </a:lnTo>
                <a:lnTo>
                  <a:pt x="13498" y="80153"/>
                </a:lnTo>
                <a:cubicBezTo>
                  <a:pt x="13498" y="80266"/>
                  <a:pt x="13536" y="80342"/>
                  <a:pt x="13611" y="80418"/>
                </a:cubicBezTo>
                <a:lnTo>
                  <a:pt x="13687" y="80455"/>
                </a:lnTo>
                <a:cubicBezTo>
                  <a:pt x="13838" y="80455"/>
                  <a:pt x="13914" y="80418"/>
                  <a:pt x="13952" y="80380"/>
                </a:cubicBezTo>
                <a:lnTo>
                  <a:pt x="14027" y="80304"/>
                </a:lnTo>
                <a:lnTo>
                  <a:pt x="14027" y="80229"/>
                </a:lnTo>
                <a:cubicBezTo>
                  <a:pt x="14027" y="80153"/>
                  <a:pt x="13989" y="80077"/>
                  <a:pt x="13952" y="80077"/>
                </a:cubicBezTo>
                <a:cubicBezTo>
                  <a:pt x="13876" y="80002"/>
                  <a:pt x="13763" y="80002"/>
                  <a:pt x="13611" y="80002"/>
                </a:cubicBezTo>
                <a:close/>
                <a:moveTo>
                  <a:pt x="48432" y="80039"/>
                </a:moveTo>
                <a:lnTo>
                  <a:pt x="48281" y="80191"/>
                </a:lnTo>
                <a:cubicBezTo>
                  <a:pt x="48281" y="80229"/>
                  <a:pt x="48243" y="80229"/>
                  <a:pt x="48243" y="80266"/>
                </a:cubicBezTo>
                <a:lnTo>
                  <a:pt x="48357" y="80455"/>
                </a:lnTo>
                <a:lnTo>
                  <a:pt x="48470" y="80455"/>
                </a:lnTo>
                <a:lnTo>
                  <a:pt x="48583" y="80380"/>
                </a:lnTo>
                <a:cubicBezTo>
                  <a:pt x="48621" y="80380"/>
                  <a:pt x="48659" y="80304"/>
                  <a:pt x="48659" y="80229"/>
                </a:cubicBezTo>
                <a:cubicBezTo>
                  <a:pt x="48659" y="80191"/>
                  <a:pt x="48621" y="80115"/>
                  <a:pt x="48432" y="80039"/>
                </a:cubicBezTo>
                <a:close/>
                <a:moveTo>
                  <a:pt x="10549" y="80115"/>
                </a:moveTo>
                <a:cubicBezTo>
                  <a:pt x="10436" y="80153"/>
                  <a:pt x="10246" y="80191"/>
                  <a:pt x="10209" y="80342"/>
                </a:cubicBezTo>
                <a:lnTo>
                  <a:pt x="10246" y="80455"/>
                </a:lnTo>
                <a:cubicBezTo>
                  <a:pt x="10322" y="80531"/>
                  <a:pt x="10398" y="80531"/>
                  <a:pt x="10473" y="80531"/>
                </a:cubicBezTo>
                <a:cubicBezTo>
                  <a:pt x="10625" y="80531"/>
                  <a:pt x="10738" y="80380"/>
                  <a:pt x="10814" y="80266"/>
                </a:cubicBezTo>
                <a:lnTo>
                  <a:pt x="10625" y="80115"/>
                </a:lnTo>
                <a:close/>
                <a:moveTo>
                  <a:pt x="34511" y="80139"/>
                </a:moveTo>
                <a:cubicBezTo>
                  <a:pt x="34429" y="80139"/>
                  <a:pt x="34358" y="80181"/>
                  <a:pt x="34330" y="80266"/>
                </a:cubicBezTo>
                <a:lnTo>
                  <a:pt x="34406" y="80455"/>
                </a:lnTo>
                <a:cubicBezTo>
                  <a:pt x="34368" y="80455"/>
                  <a:pt x="34368" y="80418"/>
                  <a:pt x="34368" y="80418"/>
                </a:cubicBezTo>
                <a:lnTo>
                  <a:pt x="34368" y="80455"/>
                </a:lnTo>
                <a:lnTo>
                  <a:pt x="34481" y="80607"/>
                </a:lnTo>
                <a:cubicBezTo>
                  <a:pt x="34557" y="80607"/>
                  <a:pt x="34670" y="80607"/>
                  <a:pt x="34708" y="80569"/>
                </a:cubicBezTo>
                <a:cubicBezTo>
                  <a:pt x="34784" y="80531"/>
                  <a:pt x="34784" y="80455"/>
                  <a:pt x="34784" y="80418"/>
                </a:cubicBezTo>
                <a:cubicBezTo>
                  <a:pt x="34784" y="80304"/>
                  <a:pt x="34708" y="80191"/>
                  <a:pt x="34595" y="80153"/>
                </a:cubicBezTo>
                <a:cubicBezTo>
                  <a:pt x="34566" y="80143"/>
                  <a:pt x="34538" y="80139"/>
                  <a:pt x="34511" y="80139"/>
                </a:cubicBezTo>
                <a:close/>
                <a:moveTo>
                  <a:pt x="68546" y="79586"/>
                </a:moveTo>
                <a:cubicBezTo>
                  <a:pt x="68432" y="79586"/>
                  <a:pt x="68319" y="79586"/>
                  <a:pt x="68243" y="79661"/>
                </a:cubicBezTo>
                <a:cubicBezTo>
                  <a:pt x="68206" y="79699"/>
                  <a:pt x="68130" y="79775"/>
                  <a:pt x="68168" y="79926"/>
                </a:cubicBezTo>
                <a:lnTo>
                  <a:pt x="68281" y="80039"/>
                </a:lnTo>
                <a:cubicBezTo>
                  <a:pt x="68395" y="80039"/>
                  <a:pt x="68470" y="80039"/>
                  <a:pt x="68546" y="80002"/>
                </a:cubicBezTo>
                <a:lnTo>
                  <a:pt x="68546" y="80002"/>
                </a:lnTo>
                <a:lnTo>
                  <a:pt x="68508" y="80039"/>
                </a:lnTo>
                <a:cubicBezTo>
                  <a:pt x="68546" y="80115"/>
                  <a:pt x="68508" y="80191"/>
                  <a:pt x="68470" y="80191"/>
                </a:cubicBezTo>
                <a:lnTo>
                  <a:pt x="68546" y="80380"/>
                </a:lnTo>
                <a:cubicBezTo>
                  <a:pt x="68596" y="80392"/>
                  <a:pt x="68638" y="80397"/>
                  <a:pt x="68673" y="80397"/>
                </a:cubicBezTo>
                <a:cubicBezTo>
                  <a:pt x="68743" y="80397"/>
                  <a:pt x="68785" y="80380"/>
                  <a:pt x="68810" y="80380"/>
                </a:cubicBezTo>
                <a:cubicBezTo>
                  <a:pt x="68848" y="80418"/>
                  <a:pt x="68924" y="80455"/>
                  <a:pt x="68962" y="80493"/>
                </a:cubicBezTo>
                <a:cubicBezTo>
                  <a:pt x="69000" y="80531"/>
                  <a:pt x="69037" y="80569"/>
                  <a:pt x="69075" y="80644"/>
                </a:cubicBezTo>
                <a:lnTo>
                  <a:pt x="69340" y="80607"/>
                </a:lnTo>
                <a:lnTo>
                  <a:pt x="69340" y="80607"/>
                </a:lnTo>
                <a:cubicBezTo>
                  <a:pt x="69340" y="80607"/>
                  <a:pt x="69302" y="80644"/>
                  <a:pt x="69302" y="80644"/>
                </a:cubicBezTo>
                <a:lnTo>
                  <a:pt x="69340" y="80644"/>
                </a:lnTo>
                <a:cubicBezTo>
                  <a:pt x="69415" y="80644"/>
                  <a:pt x="69567" y="80644"/>
                  <a:pt x="69642" y="80531"/>
                </a:cubicBezTo>
                <a:lnTo>
                  <a:pt x="69642" y="80229"/>
                </a:lnTo>
                <a:lnTo>
                  <a:pt x="69529" y="80115"/>
                </a:lnTo>
                <a:cubicBezTo>
                  <a:pt x="69340" y="80077"/>
                  <a:pt x="69226" y="79964"/>
                  <a:pt x="69075" y="79850"/>
                </a:cubicBezTo>
                <a:lnTo>
                  <a:pt x="69037" y="79813"/>
                </a:lnTo>
                <a:lnTo>
                  <a:pt x="68848" y="79850"/>
                </a:lnTo>
                <a:cubicBezTo>
                  <a:pt x="68810" y="79850"/>
                  <a:pt x="68773" y="79888"/>
                  <a:pt x="68735" y="79888"/>
                </a:cubicBezTo>
                <a:lnTo>
                  <a:pt x="68659" y="79888"/>
                </a:lnTo>
                <a:cubicBezTo>
                  <a:pt x="68659" y="79850"/>
                  <a:pt x="68697" y="79775"/>
                  <a:pt x="68659" y="79699"/>
                </a:cubicBezTo>
                <a:lnTo>
                  <a:pt x="68546" y="79586"/>
                </a:lnTo>
                <a:close/>
                <a:moveTo>
                  <a:pt x="43215" y="80191"/>
                </a:moveTo>
                <a:lnTo>
                  <a:pt x="43101" y="80418"/>
                </a:lnTo>
                <a:cubicBezTo>
                  <a:pt x="43064" y="80455"/>
                  <a:pt x="43026" y="80493"/>
                  <a:pt x="43026" y="80607"/>
                </a:cubicBezTo>
                <a:lnTo>
                  <a:pt x="43177" y="80720"/>
                </a:lnTo>
                <a:cubicBezTo>
                  <a:pt x="43290" y="80720"/>
                  <a:pt x="43366" y="80682"/>
                  <a:pt x="43404" y="80644"/>
                </a:cubicBezTo>
                <a:cubicBezTo>
                  <a:pt x="43442" y="80607"/>
                  <a:pt x="43479" y="80569"/>
                  <a:pt x="43479" y="80493"/>
                </a:cubicBezTo>
                <a:cubicBezTo>
                  <a:pt x="43517" y="80455"/>
                  <a:pt x="43555" y="80418"/>
                  <a:pt x="43555" y="80342"/>
                </a:cubicBezTo>
                <a:cubicBezTo>
                  <a:pt x="43555" y="80342"/>
                  <a:pt x="43555" y="80304"/>
                  <a:pt x="43555" y="80304"/>
                </a:cubicBezTo>
                <a:lnTo>
                  <a:pt x="43404" y="80191"/>
                </a:lnTo>
                <a:close/>
                <a:moveTo>
                  <a:pt x="47932" y="80213"/>
                </a:moveTo>
                <a:cubicBezTo>
                  <a:pt x="47909" y="80213"/>
                  <a:pt x="47887" y="80217"/>
                  <a:pt x="47865" y="80229"/>
                </a:cubicBezTo>
                <a:lnTo>
                  <a:pt x="47752" y="80266"/>
                </a:lnTo>
                <a:cubicBezTo>
                  <a:pt x="47676" y="80342"/>
                  <a:pt x="47638" y="80455"/>
                  <a:pt x="47676" y="80607"/>
                </a:cubicBezTo>
                <a:lnTo>
                  <a:pt x="47789" y="80720"/>
                </a:lnTo>
                <a:lnTo>
                  <a:pt x="48054" y="80720"/>
                </a:lnTo>
                <a:lnTo>
                  <a:pt x="48168" y="80607"/>
                </a:lnTo>
                <a:cubicBezTo>
                  <a:pt x="48168" y="80569"/>
                  <a:pt x="48205" y="80531"/>
                  <a:pt x="48205" y="80493"/>
                </a:cubicBezTo>
                <a:cubicBezTo>
                  <a:pt x="48205" y="80418"/>
                  <a:pt x="48168" y="80342"/>
                  <a:pt x="48092" y="80266"/>
                </a:cubicBezTo>
                <a:cubicBezTo>
                  <a:pt x="48038" y="80240"/>
                  <a:pt x="47985" y="80213"/>
                  <a:pt x="47932" y="80213"/>
                </a:cubicBezTo>
                <a:close/>
                <a:moveTo>
                  <a:pt x="52478" y="80607"/>
                </a:moveTo>
                <a:lnTo>
                  <a:pt x="52251" y="80682"/>
                </a:lnTo>
                <a:cubicBezTo>
                  <a:pt x="52251" y="80796"/>
                  <a:pt x="52289" y="80833"/>
                  <a:pt x="52289" y="80871"/>
                </a:cubicBezTo>
                <a:cubicBezTo>
                  <a:pt x="52289" y="80871"/>
                  <a:pt x="52289" y="80833"/>
                  <a:pt x="52289" y="80833"/>
                </a:cubicBezTo>
                <a:lnTo>
                  <a:pt x="52440" y="81022"/>
                </a:lnTo>
                <a:cubicBezTo>
                  <a:pt x="52465" y="81022"/>
                  <a:pt x="52490" y="81039"/>
                  <a:pt x="52527" y="81039"/>
                </a:cubicBezTo>
                <a:cubicBezTo>
                  <a:pt x="52545" y="81039"/>
                  <a:pt x="52566" y="81035"/>
                  <a:pt x="52591" y="81022"/>
                </a:cubicBezTo>
                <a:cubicBezTo>
                  <a:pt x="52667" y="81022"/>
                  <a:pt x="52667" y="80985"/>
                  <a:pt x="52704" y="80909"/>
                </a:cubicBezTo>
                <a:lnTo>
                  <a:pt x="52667" y="80871"/>
                </a:lnTo>
                <a:cubicBezTo>
                  <a:pt x="52704" y="80833"/>
                  <a:pt x="52780" y="80796"/>
                  <a:pt x="52780" y="80758"/>
                </a:cubicBezTo>
                <a:lnTo>
                  <a:pt x="52629" y="80607"/>
                </a:lnTo>
                <a:close/>
                <a:moveTo>
                  <a:pt x="82988" y="80607"/>
                </a:moveTo>
                <a:lnTo>
                  <a:pt x="82875" y="80720"/>
                </a:lnTo>
                <a:cubicBezTo>
                  <a:pt x="82837" y="80871"/>
                  <a:pt x="82875" y="80947"/>
                  <a:pt x="82951" y="81022"/>
                </a:cubicBezTo>
                <a:cubicBezTo>
                  <a:pt x="83026" y="81060"/>
                  <a:pt x="83102" y="81060"/>
                  <a:pt x="83177" y="81060"/>
                </a:cubicBezTo>
                <a:lnTo>
                  <a:pt x="83329" y="80947"/>
                </a:lnTo>
                <a:cubicBezTo>
                  <a:pt x="83329" y="80909"/>
                  <a:pt x="83329" y="80909"/>
                  <a:pt x="83329" y="80871"/>
                </a:cubicBezTo>
                <a:cubicBezTo>
                  <a:pt x="83366" y="80871"/>
                  <a:pt x="83442" y="80833"/>
                  <a:pt x="83442" y="80758"/>
                </a:cubicBezTo>
                <a:lnTo>
                  <a:pt x="83291" y="80607"/>
                </a:lnTo>
                <a:close/>
                <a:moveTo>
                  <a:pt x="43894" y="80360"/>
                </a:moveTo>
                <a:cubicBezTo>
                  <a:pt x="43746" y="80360"/>
                  <a:pt x="43596" y="80400"/>
                  <a:pt x="43517" y="80531"/>
                </a:cubicBezTo>
                <a:lnTo>
                  <a:pt x="43555" y="80644"/>
                </a:lnTo>
                <a:cubicBezTo>
                  <a:pt x="43593" y="80720"/>
                  <a:pt x="43668" y="80758"/>
                  <a:pt x="43706" y="80796"/>
                </a:cubicBezTo>
                <a:cubicBezTo>
                  <a:pt x="43517" y="80796"/>
                  <a:pt x="43404" y="80871"/>
                  <a:pt x="43442" y="81022"/>
                </a:cubicBezTo>
                <a:lnTo>
                  <a:pt x="43593" y="81098"/>
                </a:lnTo>
                <a:lnTo>
                  <a:pt x="43706" y="81098"/>
                </a:lnTo>
                <a:lnTo>
                  <a:pt x="43857" y="81022"/>
                </a:lnTo>
                <a:cubicBezTo>
                  <a:pt x="43857" y="80985"/>
                  <a:pt x="43895" y="80985"/>
                  <a:pt x="43895" y="80909"/>
                </a:cubicBezTo>
                <a:lnTo>
                  <a:pt x="43820" y="80833"/>
                </a:lnTo>
                <a:lnTo>
                  <a:pt x="43820" y="80833"/>
                </a:lnTo>
                <a:cubicBezTo>
                  <a:pt x="43895" y="80871"/>
                  <a:pt x="43895" y="80871"/>
                  <a:pt x="43933" y="80947"/>
                </a:cubicBezTo>
                <a:lnTo>
                  <a:pt x="44122" y="81022"/>
                </a:lnTo>
                <a:cubicBezTo>
                  <a:pt x="44236" y="80985"/>
                  <a:pt x="44462" y="80909"/>
                  <a:pt x="44500" y="80720"/>
                </a:cubicBezTo>
                <a:cubicBezTo>
                  <a:pt x="44500" y="80682"/>
                  <a:pt x="44538" y="80682"/>
                  <a:pt x="44538" y="80644"/>
                </a:cubicBezTo>
                <a:cubicBezTo>
                  <a:pt x="44538" y="80569"/>
                  <a:pt x="44500" y="80493"/>
                  <a:pt x="44349" y="80455"/>
                </a:cubicBezTo>
                <a:lnTo>
                  <a:pt x="44236" y="80380"/>
                </a:lnTo>
                <a:lnTo>
                  <a:pt x="44084" y="80380"/>
                </a:lnTo>
                <a:cubicBezTo>
                  <a:pt x="44026" y="80368"/>
                  <a:pt x="43960" y="80360"/>
                  <a:pt x="43894" y="80360"/>
                </a:cubicBezTo>
                <a:close/>
                <a:moveTo>
                  <a:pt x="53876" y="80796"/>
                </a:moveTo>
                <a:lnTo>
                  <a:pt x="53687" y="80871"/>
                </a:lnTo>
                <a:cubicBezTo>
                  <a:pt x="53687" y="80909"/>
                  <a:pt x="53650" y="80909"/>
                  <a:pt x="53650" y="80985"/>
                </a:cubicBezTo>
                <a:lnTo>
                  <a:pt x="53763" y="81098"/>
                </a:lnTo>
                <a:cubicBezTo>
                  <a:pt x="53763" y="81136"/>
                  <a:pt x="53801" y="81136"/>
                  <a:pt x="53876" y="81174"/>
                </a:cubicBezTo>
                <a:lnTo>
                  <a:pt x="54028" y="81060"/>
                </a:lnTo>
                <a:cubicBezTo>
                  <a:pt x="54028" y="81060"/>
                  <a:pt x="54066" y="81022"/>
                  <a:pt x="54103" y="80985"/>
                </a:cubicBezTo>
                <a:lnTo>
                  <a:pt x="53952" y="80833"/>
                </a:lnTo>
                <a:cubicBezTo>
                  <a:pt x="53952" y="80833"/>
                  <a:pt x="53914" y="80796"/>
                  <a:pt x="53876" y="80796"/>
                </a:cubicBezTo>
                <a:close/>
                <a:moveTo>
                  <a:pt x="7865" y="81249"/>
                </a:moveTo>
                <a:lnTo>
                  <a:pt x="7713" y="81363"/>
                </a:lnTo>
                <a:lnTo>
                  <a:pt x="7713" y="81514"/>
                </a:lnTo>
                <a:lnTo>
                  <a:pt x="7827" y="81627"/>
                </a:lnTo>
                <a:cubicBezTo>
                  <a:pt x="7884" y="81627"/>
                  <a:pt x="7950" y="81637"/>
                  <a:pt x="8011" y="81637"/>
                </a:cubicBezTo>
                <a:cubicBezTo>
                  <a:pt x="8073" y="81637"/>
                  <a:pt x="8129" y="81627"/>
                  <a:pt x="8167" y="81590"/>
                </a:cubicBezTo>
                <a:cubicBezTo>
                  <a:pt x="8205" y="81552"/>
                  <a:pt x="8243" y="81514"/>
                  <a:pt x="8243" y="81438"/>
                </a:cubicBezTo>
                <a:cubicBezTo>
                  <a:pt x="8243" y="81401"/>
                  <a:pt x="8243" y="81363"/>
                  <a:pt x="8243" y="81325"/>
                </a:cubicBezTo>
                <a:lnTo>
                  <a:pt x="8091" y="81249"/>
                </a:lnTo>
                <a:close/>
              </a:path>
            </a:pathLst>
          </a:custGeom>
          <a:solidFill>
            <a:schemeClr val="lt1">
              <a:alpha val="44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2" name="Google Shape;4912;p75"/>
          <p:cNvSpPr/>
          <p:nvPr/>
        </p:nvSpPr>
        <p:spPr>
          <a:xfrm rot="-8614070" flipH="1">
            <a:off x="-1284390" y="3553364"/>
            <a:ext cx="2540892" cy="2210763"/>
          </a:xfrm>
          <a:custGeom>
            <a:avLst/>
            <a:gdLst/>
            <a:ahLst/>
            <a:cxnLst/>
            <a:rect l="l" t="t" r="r" b="b"/>
            <a:pathLst>
              <a:path w="48469" h="41838" extrusionOk="0">
                <a:moveTo>
                  <a:pt x="20413" y="1"/>
                </a:moveTo>
                <a:cubicBezTo>
                  <a:pt x="18987" y="1"/>
                  <a:pt x="17569" y="147"/>
                  <a:pt x="16179" y="464"/>
                </a:cubicBezTo>
                <a:cubicBezTo>
                  <a:pt x="9107" y="2065"/>
                  <a:pt x="3736" y="8070"/>
                  <a:pt x="1968" y="14975"/>
                </a:cubicBezTo>
                <a:cubicBezTo>
                  <a:pt x="0" y="22547"/>
                  <a:pt x="2002" y="31253"/>
                  <a:pt x="6272" y="37758"/>
                </a:cubicBezTo>
                <a:cubicBezTo>
                  <a:pt x="7072" y="38925"/>
                  <a:pt x="7939" y="40093"/>
                  <a:pt x="9107" y="40893"/>
                </a:cubicBezTo>
                <a:cubicBezTo>
                  <a:pt x="9947" y="41469"/>
                  <a:pt x="10994" y="41838"/>
                  <a:pt x="12013" y="41838"/>
                </a:cubicBezTo>
                <a:cubicBezTo>
                  <a:pt x="12410" y="41838"/>
                  <a:pt x="12802" y="41782"/>
                  <a:pt x="13176" y="41660"/>
                </a:cubicBezTo>
                <a:cubicBezTo>
                  <a:pt x="15511" y="40860"/>
                  <a:pt x="16345" y="38058"/>
                  <a:pt x="18013" y="36223"/>
                </a:cubicBezTo>
                <a:cubicBezTo>
                  <a:pt x="19838" y="34232"/>
                  <a:pt x="22557" y="33572"/>
                  <a:pt x="25341" y="33572"/>
                </a:cubicBezTo>
                <a:cubicBezTo>
                  <a:pt x="26475" y="33572"/>
                  <a:pt x="27620" y="33681"/>
                  <a:pt x="28721" y="33855"/>
                </a:cubicBezTo>
                <a:cubicBezTo>
                  <a:pt x="31320" y="34220"/>
                  <a:pt x="33950" y="34849"/>
                  <a:pt x="36526" y="34849"/>
                </a:cubicBezTo>
                <a:cubicBezTo>
                  <a:pt x="37719" y="34849"/>
                  <a:pt x="38901" y="34714"/>
                  <a:pt x="40062" y="34355"/>
                </a:cubicBezTo>
                <a:cubicBezTo>
                  <a:pt x="45399" y="32721"/>
                  <a:pt x="48468" y="26550"/>
                  <a:pt x="47801" y="21012"/>
                </a:cubicBezTo>
                <a:cubicBezTo>
                  <a:pt x="47167" y="15475"/>
                  <a:pt x="43465" y="10638"/>
                  <a:pt x="39062" y="7202"/>
                </a:cubicBezTo>
                <a:cubicBezTo>
                  <a:pt x="33949" y="3216"/>
                  <a:pt x="27091" y="1"/>
                  <a:pt x="2041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3" name="Google Shape;4913;p75"/>
          <p:cNvSpPr/>
          <p:nvPr/>
        </p:nvSpPr>
        <p:spPr>
          <a:xfrm rot="2547496">
            <a:off x="-1236199" y="3682873"/>
            <a:ext cx="2479626" cy="2216120"/>
          </a:xfrm>
          <a:custGeom>
            <a:avLst/>
            <a:gdLst/>
            <a:ahLst/>
            <a:cxnLst/>
            <a:rect l="l" t="t" r="r" b="b"/>
            <a:pathLst>
              <a:path w="91344" h="81637" extrusionOk="0">
                <a:moveTo>
                  <a:pt x="88773" y="114"/>
                </a:moveTo>
                <a:cubicBezTo>
                  <a:pt x="88757" y="223"/>
                  <a:pt x="88799" y="261"/>
                  <a:pt x="88841" y="261"/>
                </a:cubicBezTo>
                <a:cubicBezTo>
                  <a:pt x="88900" y="261"/>
                  <a:pt x="88960" y="181"/>
                  <a:pt x="88849" y="114"/>
                </a:cubicBezTo>
                <a:close/>
                <a:moveTo>
                  <a:pt x="49793" y="228"/>
                </a:moveTo>
                <a:cubicBezTo>
                  <a:pt x="49682" y="295"/>
                  <a:pt x="49768" y="375"/>
                  <a:pt x="49841" y="375"/>
                </a:cubicBezTo>
                <a:cubicBezTo>
                  <a:pt x="49892" y="375"/>
                  <a:pt x="49938" y="336"/>
                  <a:pt x="49907" y="228"/>
                </a:cubicBezTo>
                <a:close/>
                <a:moveTo>
                  <a:pt x="46425" y="108"/>
                </a:moveTo>
                <a:cubicBezTo>
                  <a:pt x="46369" y="108"/>
                  <a:pt x="46292" y="122"/>
                  <a:pt x="46202" y="190"/>
                </a:cubicBezTo>
                <a:lnTo>
                  <a:pt x="46239" y="379"/>
                </a:lnTo>
                <a:cubicBezTo>
                  <a:pt x="46328" y="423"/>
                  <a:pt x="46404" y="441"/>
                  <a:pt x="46459" y="441"/>
                </a:cubicBezTo>
                <a:cubicBezTo>
                  <a:pt x="46498" y="441"/>
                  <a:pt x="46526" y="432"/>
                  <a:pt x="46542" y="417"/>
                </a:cubicBezTo>
                <a:cubicBezTo>
                  <a:pt x="46617" y="379"/>
                  <a:pt x="46655" y="341"/>
                  <a:pt x="46655" y="265"/>
                </a:cubicBezTo>
                <a:cubicBezTo>
                  <a:pt x="46655" y="190"/>
                  <a:pt x="46580" y="152"/>
                  <a:pt x="46504" y="114"/>
                </a:cubicBezTo>
                <a:cubicBezTo>
                  <a:pt x="46489" y="114"/>
                  <a:pt x="46462" y="108"/>
                  <a:pt x="46425" y="108"/>
                </a:cubicBezTo>
                <a:close/>
                <a:moveTo>
                  <a:pt x="64916" y="114"/>
                </a:moveTo>
                <a:lnTo>
                  <a:pt x="64765" y="228"/>
                </a:lnTo>
                <a:lnTo>
                  <a:pt x="64765" y="379"/>
                </a:lnTo>
                <a:lnTo>
                  <a:pt x="64879" y="492"/>
                </a:lnTo>
                <a:cubicBezTo>
                  <a:pt x="64992" y="530"/>
                  <a:pt x="65030" y="530"/>
                  <a:pt x="65105" y="530"/>
                </a:cubicBezTo>
                <a:lnTo>
                  <a:pt x="65143" y="530"/>
                </a:lnTo>
                <a:lnTo>
                  <a:pt x="65370" y="417"/>
                </a:lnTo>
                <a:lnTo>
                  <a:pt x="65370" y="228"/>
                </a:lnTo>
                <a:lnTo>
                  <a:pt x="65219" y="114"/>
                </a:lnTo>
                <a:close/>
                <a:moveTo>
                  <a:pt x="76901" y="417"/>
                </a:moveTo>
                <a:cubicBezTo>
                  <a:pt x="76790" y="484"/>
                  <a:pt x="76876" y="564"/>
                  <a:pt x="76949" y="564"/>
                </a:cubicBezTo>
                <a:cubicBezTo>
                  <a:pt x="77001" y="564"/>
                  <a:pt x="77046" y="525"/>
                  <a:pt x="77015" y="417"/>
                </a:cubicBezTo>
                <a:close/>
                <a:moveTo>
                  <a:pt x="78678" y="1"/>
                </a:moveTo>
                <a:lnTo>
                  <a:pt x="78565" y="114"/>
                </a:lnTo>
                <a:cubicBezTo>
                  <a:pt x="78546" y="95"/>
                  <a:pt x="78518" y="86"/>
                  <a:pt x="78485" y="86"/>
                </a:cubicBezTo>
                <a:cubicBezTo>
                  <a:pt x="78451" y="86"/>
                  <a:pt x="78414" y="95"/>
                  <a:pt x="78376" y="114"/>
                </a:cubicBezTo>
                <a:cubicBezTo>
                  <a:pt x="78338" y="114"/>
                  <a:pt x="78300" y="152"/>
                  <a:pt x="78300" y="190"/>
                </a:cubicBezTo>
                <a:lnTo>
                  <a:pt x="78149" y="265"/>
                </a:lnTo>
                <a:cubicBezTo>
                  <a:pt x="78149" y="303"/>
                  <a:pt x="78111" y="341"/>
                  <a:pt x="78111" y="417"/>
                </a:cubicBezTo>
                <a:lnTo>
                  <a:pt x="78111" y="454"/>
                </a:lnTo>
                <a:lnTo>
                  <a:pt x="78225" y="568"/>
                </a:lnTo>
                <a:lnTo>
                  <a:pt x="78414" y="568"/>
                </a:lnTo>
                <a:lnTo>
                  <a:pt x="78527" y="454"/>
                </a:lnTo>
                <a:lnTo>
                  <a:pt x="78678" y="379"/>
                </a:lnTo>
                <a:lnTo>
                  <a:pt x="78754" y="379"/>
                </a:lnTo>
                <a:cubicBezTo>
                  <a:pt x="78811" y="379"/>
                  <a:pt x="78867" y="388"/>
                  <a:pt x="78919" y="388"/>
                </a:cubicBezTo>
                <a:cubicBezTo>
                  <a:pt x="78971" y="388"/>
                  <a:pt x="79019" y="379"/>
                  <a:pt x="79056" y="341"/>
                </a:cubicBezTo>
                <a:cubicBezTo>
                  <a:pt x="79132" y="303"/>
                  <a:pt x="79170" y="228"/>
                  <a:pt x="79170" y="114"/>
                </a:cubicBezTo>
                <a:lnTo>
                  <a:pt x="79019" y="1"/>
                </a:lnTo>
                <a:close/>
                <a:moveTo>
                  <a:pt x="72062" y="265"/>
                </a:moveTo>
                <a:cubicBezTo>
                  <a:pt x="71986" y="265"/>
                  <a:pt x="71722" y="303"/>
                  <a:pt x="71759" y="492"/>
                </a:cubicBezTo>
                <a:lnTo>
                  <a:pt x="71911" y="606"/>
                </a:lnTo>
                <a:cubicBezTo>
                  <a:pt x="71949" y="606"/>
                  <a:pt x="71986" y="606"/>
                  <a:pt x="72024" y="643"/>
                </a:cubicBezTo>
                <a:lnTo>
                  <a:pt x="72213" y="530"/>
                </a:lnTo>
                <a:lnTo>
                  <a:pt x="72213" y="379"/>
                </a:lnTo>
                <a:lnTo>
                  <a:pt x="72062" y="265"/>
                </a:lnTo>
                <a:close/>
                <a:moveTo>
                  <a:pt x="26655" y="1"/>
                </a:moveTo>
                <a:lnTo>
                  <a:pt x="26504" y="152"/>
                </a:lnTo>
                <a:cubicBezTo>
                  <a:pt x="26428" y="190"/>
                  <a:pt x="26353" y="228"/>
                  <a:pt x="26353" y="341"/>
                </a:cubicBezTo>
                <a:cubicBezTo>
                  <a:pt x="26277" y="379"/>
                  <a:pt x="26201" y="417"/>
                  <a:pt x="26164" y="492"/>
                </a:cubicBezTo>
                <a:lnTo>
                  <a:pt x="26201" y="606"/>
                </a:lnTo>
                <a:cubicBezTo>
                  <a:pt x="26257" y="661"/>
                  <a:pt x="26332" y="696"/>
                  <a:pt x="26413" y="696"/>
                </a:cubicBezTo>
                <a:cubicBezTo>
                  <a:pt x="26443" y="696"/>
                  <a:pt x="26473" y="691"/>
                  <a:pt x="26504" y="681"/>
                </a:cubicBezTo>
                <a:cubicBezTo>
                  <a:pt x="26579" y="643"/>
                  <a:pt x="26655" y="568"/>
                  <a:pt x="26617" y="492"/>
                </a:cubicBezTo>
                <a:cubicBezTo>
                  <a:pt x="26882" y="454"/>
                  <a:pt x="27033" y="341"/>
                  <a:pt x="27146" y="190"/>
                </a:cubicBezTo>
                <a:lnTo>
                  <a:pt x="27033" y="1"/>
                </a:lnTo>
                <a:close/>
                <a:moveTo>
                  <a:pt x="80039" y="152"/>
                </a:moveTo>
                <a:cubicBezTo>
                  <a:pt x="79964" y="152"/>
                  <a:pt x="79888" y="190"/>
                  <a:pt x="79850" y="228"/>
                </a:cubicBezTo>
                <a:cubicBezTo>
                  <a:pt x="79850" y="228"/>
                  <a:pt x="79813" y="265"/>
                  <a:pt x="79775" y="303"/>
                </a:cubicBezTo>
                <a:lnTo>
                  <a:pt x="79699" y="303"/>
                </a:lnTo>
                <a:lnTo>
                  <a:pt x="79623" y="417"/>
                </a:lnTo>
                <a:lnTo>
                  <a:pt x="79623" y="606"/>
                </a:lnTo>
                <a:lnTo>
                  <a:pt x="79775" y="719"/>
                </a:lnTo>
                <a:lnTo>
                  <a:pt x="79813" y="719"/>
                </a:lnTo>
                <a:cubicBezTo>
                  <a:pt x="79850" y="719"/>
                  <a:pt x="80039" y="681"/>
                  <a:pt x="80077" y="568"/>
                </a:cubicBezTo>
                <a:lnTo>
                  <a:pt x="80039" y="530"/>
                </a:lnTo>
                <a:lnTo>
                  <a:pt x="80191" y="417"/>
                </a:lnTo>
                <a:lnTo>
                  <a:pt x="80191" y="265"/>
                </a:lnTo>
                <a:lnTo>
                  <a:pt x="80039" y="152"/>
                </a:lnTo>
                <a:close/>
                <a:moveTo>
                  <a:pt x="29075" y="1"/>
                </a:moveTo>
                <a:lnTo>
                  <a:pt x="28923" y="114"/>
                </a:lnTo>
                <a:cubicBezTo>
                  <a:pt x="28886" y="303"/>
                  <a:pt x="28999" y="341"/>
                  <a:pt x="29037" y="379"/>
                </a:cubicBezTo>
                <a:lnTo>
                  <a:pt x="29188" y="379"/>
                </a:lnTo>
                <a:cubicBezTo>
                  <a:pt x="29150" y="492"/>
                  <a:pt x="29150" y="643"/>
                  <a:pt x="29264" y="719"/>
                </a:cubicBezTo>
                <a:lnTo>
                  <a:pt x="29377" y="757"/>
                </a:lnTo>
                <a:cubicBezTo>
                  <a:pt x="29604" y="757"/>
                  <a:pt x="29869" y="530"/>
                  <a:pt x="29869" y="379"/>
                </a:cubicBezTo>
                <a:lnTo>
                  <a:pt x="29869" y="341"/>
                </a:lnTo>
                <a:cubicBezTo>
                  <a:pt x="29831" y="228"/>
                  <a:pt x="29642" y="228"/>
                  <a:pt x="29566" y="228"/>
                </a:cubicBezTo>
                <a:lnTo>
                  <a:pt x="29453" y="228"/>
                </a:lnTo>
                <a:cubicBezTo>
                  <a:pt x="29453" y="228"/>
                  <a:pt x="29453" y="228"/>
                  <a:pt x="29453" y="190"/>
                </a:cubicBezTo>
                <a:lnTo>
                  <a:pt x="29377" y="1"/>
                </a:lnTo>
                <a:close/>
                <a:moveTo>
                  <a:pt x="50965" y="313"/>
                </a:moveTo>
                <a:cubicBezTo>
                  <a:pt x="50927" y="313"/>
                  <a:pt x="50890" y="322"/>
                  <a:pt x="50852" y="341"/>
                </a:cubicBezTo>
                <a:cubicBezTo>
                  <a:pt x="50776" y="379"/>
                  <a:pt x="50738" y="454"/>
                  <a:pt x="50738" y="530"/>
                </a:cubicBezTo>
                <a:cubicBezTo>
                  <a:pt x="50738" y="568"/>
                  <a:pt x="50738" y="681"/>
                  <a:pt x="50814" y="719"/>
                </a:cubicBezTo>
                <a:cubicBezTo>
                  <a:pt x="50852" y="757"/>
                  <a:pt x="50927" y="757"/>
                  <a:pt x="50965" y="757"/>
                </a:cubicBezTo>
                <a:lnTo>
                  <a:pt x="51041" y="719"/>
                </a:lnTo>
                <a:cubicBezTo>
                  <a:pt x="51079" y="681"/>
                  <a:pt x="51117" y="606"/>
                  <a:pt x="51117" y="568"/>
                </a:cubicBezTo>
                <a:cubicBezTo>
                  <a:pt x="51117" y="530"/>
                  <a:pt x="51117" y="530"/>
                  <a:pt x="51117" y="492"/>
                </a:cubicBezTo>
                <a:lnTo>
                  <a:pt x="51079" y="341"/>
                </a:lnTo>
                <a:cubicBezTo>
                  <a:pt x="51041" y="322"/>
                  <a:pt x="51003" y="313"/>
                  <a:pt x="50965" y="313"/>
                </a:cubicBezTo>
                <a:close/>
                <a:moveTo>
                  <a:pt x="67199" y="363"/>
                </a:moveTo>
                <a:cubicBezTo>
                  <a:pt x="67122" y="363"/>
                  <a:pt x="67049" y="390"/>
                  <a:pt x="66996" y="417"/>
                </a:cubicBezTo>
                <a:cubicBezTo>
                  <a:pt x="66958" y="454"/>
                  <a:pt x="66920" y="492"/>
                  <a:pt x="66920" y="568"/>
                </a:cubicBezTo>
                <a:cubicBezTo>
                  <a:pt x="66920" y="643"/>
                  <a:pt x="66958" y="719"/>
                  <a:pt x="67109" y="757"/>
                </a:cubicBezTo>
                <a:lnTo>
                  <a:pt x="67298" y="606"/>
                </a:lnTo>
                <a:cubicBezTo>
                  <a:pt x="67336" y="606"/>
                  <a:pt x="67374" y="568"/>
                  <a:pt x="67374" y="530"/>
                </a:cubicBezTo>
                <a:lnTo>
                  <a:pt x="67298" y="379"/>
                </a:lnTo>
                <a:cubicBezTo>
                  <a:pt x="67265" y="368"/>
                  <a:pt x="67232" y="363"/>
                  <a:pt x="67199" y="363"/>
                </a:cubicBezTo>
                <a:close/>
                <a:moveTo>
                  <a:pt x="62588" y="363"/>
                </a:moveTo>
                <a:cubicBezTo>
                  <a:pt x="62560" y="363"/>
                  <a:pt x="62530" y="368"/>
                  <a:pt x="62497" y="379"/>
                </a:cubicBezTo>
                <a:lnTo>
                  <a:pt x="62383" y="492"/>
                </a:lnTo>
                <a:lnTo>
                  <a:pt x="62383" y="643"/>
                </a:lnTo>
                <a:lnTo>
                  <a:pt x="62497" y="757"/>
                </a:lnTo>
                <a:cubicBezTo>
                  <a:pt x="62529" y="761"/>
                  <a:pt x="62559" y="763"/>
                  <a:pt x="62587" y="763"/>
                </a:cubicBezTo>
                <a:cubicBezTo>
                  <a:pt x="62815" y="763"/>
                  <a:pt x="62875" y="635"/>
                  <a:pt x="62875" y="568"/>
                </a:cubicBezTo>
                <a:lnTo>
                  <a:pt x="62799" y="417"/>
                </a:lnTo>
                <a:lnTo>
                  <a:pt x="62761" y="417"/>
                </a:lnTo>
                <a:cubicBezTo>
                  <a:pt x="62708" y="390"/>
                  <a:pt x="62654" y="363"/>
                  <a:pt x="62588" y="363"/>
                </a:cubicBezTo>
                <a:close/>
                <a:moveTo>
                  <a:pt x="71117" y="152"/>
                </a:moveTo>
                <a:cubicBezTo>
                  <a:pt x="71041" y="152"/>
                  <a:pt x="70928" y="190"/>
                  <a:pt x="70890" y="341"/>
                </a:cubicBezTo>
                <a:lnTo>
                  <a:pt x="70928" y="492"/>
                </a:lnTo>
                <a:lnTo>
                  <a:pt x="70890" y="454"/>
                </a:lnTo>
                <a:cubicBezTo>
                  <a:pt x="70852" y="454"/>
                  <a:pt x="70776" y="417"/>
                  <a:pt x="70663" y="417"/>
                </a:cubicBezTo>
                <a:lnTo>
                  <a:pt x="70587" y="530"/>
                </a:lnTo>
                <a:lnTo>
                  <a:pt x="70587" y="681"/>
                </a:lnTo>
                <a:lnTo>
                  <a:pt x="70701" y="795"/>
                </a:lnTo>
                <a:lnTo>
                  <a:pt x="70890" y="795"/>
                </a:lnTo>
                <a:lnTo>
                  <a:pt x="71041" y="681"/>
                </a:lnTo>
                <a:lnTo>
                  <a:pt x="71041" y="606"/>
                </a:lnTo>
                <a:lnTo>
                  <a:pt x="70928" y="492"/>
                </a:lnTo>
                <a:cubicBezTo>
                  <a:pt x="70958" y="492"/>
                  <a:pt x="71037" y="541"/>
                  <a:pt x="71125" y="541"/>
                </a:cubicBezTo>
                <a:cubicBezTo>
                  <a:pt x="71147" y="541"/>
                  <a:pt x="71170" y="538"/>
                  <a:pt x="71192" y="530"/>
                </a:cubicBezTo>
                <a:cubicBezTo>
                  <a:pt x="71268" y="492"/>
                  <a:pt x="71306" y="454"/>
                  <a:pt x="71306" y="379"/>
                </a:cubicBezTo>
                <a:cubicBezTo>
                  <a:pt x="71306" y="303"/>
                  <a:pt x="71230" y="190"/>
                  <a:pt x="71117" y="152"/>
                </a:cubicBezTo>
                <a:close/>
                <a:moveTo>
                  <a:pt x="47336" y="152"/>
                </a:moveTo>
                <a:lnTo>
                  <a:pt x="47222" y="190"/>
                </a:lnTo>
                <a:cubicBezTo>
                  <a:pt x="47071" y="341"/>
                  <a:pt x="47147" y="492"/>
                  <a:pt x="47185" y="606"/>
                </a:cubicBezTo>
                <a:cubicBezTo>
                  <a:pt x="47222" y="643"/>
                  <a:pt x="47260" y="681"/>
                  <a:pt x="47260" y="719"/>
                </a:cubicBezTo>
                <a:lnTo>
                  <a:pt x="47374" y="795"/>
                </a:lnTo>
                <a:cubicBezTo>
                  <a:pt x="47411" y="799"/>
                  <a:pt x="47447" y="802"/>
                  <a:pt x="47482" y="802"/>
                </a:cubicBezTo>
                <a:cubicBezTo>
                  <a:pt x="47722" y="802"/>
                  <a:pt x="47875" y="686"/>
                  <a:pt x="47941" y="454"/>
                </a:cubicBezTo>
                <a:lnTo>
                  <a:pt x="47903" y="341"/>
                </a:lnTo>
                <a:cubicBezTo>
                  <a:pt x="47714" y="190"/>
                  <a:pt x="47600" y="190"/>
                  <a:pt x="47449" y="152"/>
                </a:cubicBezTo>
                <a:close/>
                <a:moveTo>
                  <a:pt x="61920" y="250"/>
                </a:moveTo>
                <a:cubicBezTo>
                  <a:pt x="61829" y="250"/>
                  <a:pt x="61756" y="276"/>
                  <a:pt x="61703" y="303"/>
                </a:cubicBezTo>
                <a:lnTo>
                  <a:pt x="61589" y="303"/>
                </a:lnTo>
                <a:lnTo>
                  <a:pt x="61476" y="417"/>
                </a:lnTo>
                <a:cubicBezTo>
                  <a:pt x="61476" y="568"/>
                  <a:pt x="61438" y="719"/>
                  <a:pt x="61551" y="833"/>
                </a:cubicBezTo>
                <a:lnTo>
                  <a:pt x="61665" y="870"/>
                </a:lnTo>
                <a:cubicBezTo>
                  <a:pt x="62005" y="833"/>
                  <a:pt x="62156" y="681"/>
                  <a:pt x="62156" y="379"/>
                </a:cubicBezTo>
                <a:lnTo>
                  <a:pt x="62043" y="265"/>
                </a:lnTo>
                <a:cubicBezTo>
                  <a:pt x="61999" y="254"/>
                  <a:pt x="61958" y="250"/>
                  <a:pt x="61920" y="250"/>
                </a:cubicBezTo>
                <a:close/>
                <a:moveTo>
                  <a:pt x="86434" y="388"/>
                </a:moveTo>
                <a:cubicBezTo>
                  <a:pt x="86391" y="388"/>
                  <a:pt x="86353" y="398"/>
                  <a:pt x="86315" y="417"/>
                </a:cubicBezTo>
                <a:lnTo>
                  <a:pt x="86240" y="530"/>
                </a:lnTo>
                <a:lnTo>
                  <a:pt x="86391" y="643"/>
                </a:lnTo>
                <a:lnTo>
                  <a:pt x="86353" y="643"/>
                </a:lnTo>
                <a:cubicBezTo>
                  <a:pt x="86353" y="643"/>
                  <a:pt x="86353" y="681"/>
                  <a:pt x="86353" y="681"/>
                </a:cubicBezTo>
                <a:cubicBezTo>
                  <a:pt x="86391" y="757"/>
                  <a:pt x="86429" y="908"/>
                  <a:pt x="86618" y="908"/>
                </a:cubicBezTo>
                <a:lnTo>
                  <a:pt x="86731" y="833"/>
                </a:lnTo>
                <a:lnTo>
                  <a:pt x="86807" y="833"/>
                </a:lnTo>
                <a:cubicBezTo>
                  <a:pt x="86883" y="795"/>
                  <a:pt x="86996" y="719"/>
                  <a:pt x="86996" y="568"/>
                </a:cubicBezTo>
                <a:lnTo>
                  <a:pt x="86996" y="530"/>
                </a:lnTo>
                <a:lnTo>
                  <a:pt x="86807" y="417"/>
                </a:lnTo>
                <a:cubicBezTo>
                  <a:pt x="86794" y="429"/>
                  <a:pt x="86773" y="433"/>
                  <a:pt x="86748" y="433"/>
                </a:cubicBezTo>
                <a:cubicBezTo>
                  <a:pt x="86698" y="433"/>
                  <a:pt x="86630" y="417"/>
                  <a:pt x="86580" y="417"/>
                </a:cubicBezTo>
                <a:cubicBezTo>
                  <a:pt x="86523" y="398"/>
                  <a:pt x="86476" y="388"/>
                  <a:pt x="86434" y="388"/>
                </a:cubicBezTo>
                <a:close/>
                <a:moveTo>
                  <a:pt x="12326" y="643"/>
                </a:moveTo>
                <a:lnTo>
                  <a:pt x="12175" y="757"/>
                </a:lnTo>
                <a:lnTo>
                  <a:pt x="12175" y="908"/>
                </a:lnTo>
                <a:lnTo>
                  <a:pt x="12326" y="1022"/>
                </a:lnTo>
                <a:lnTo>
                  <a:pt x="12477" y="1022"/>
                </a:lnTo>
                <a:lnTo>
                  <a:pt x="12628" y="908"/>
                </a:lnTo>
                <a:lnTo>
                  <a:pt x="12628" y="757"/>
                </a:lnTo>
                <a:lnTo>
                  <a:pt x="12477" y="643"/>
                </a:lnTo>
                <a:close/>
                <a:moveTo>
                  <a:pt x="5846" y="628"/>
                </a:moveTo>
                <a:cubicBezTo>
                  <a:pt x="5782" y="628"/>
                  <a:pt x="5736" y="655"/>
                  <a:pt x="5710" y="681"/>
                </a:cubicBezTo>
                <a:cubicBezTo>
                  <a:pt x="5634" y="757"/>
                  <a:pt x="5596" y="833"/>
                  <a:pt x="5596" y="946"/>
                </a:cubicBezTo>
                <a:lnTo>
                  <a:pt x="5747" y="1059"/>
                </a:lnTo>
                <a:cubicBezTo>
                  <a:pt x="5823" y="1059"/>
                  <a:pt x="5899" y="1059"/>
                  <a:pt x="5974" y="1022"/>
                </a:cubicBezTo>
                <a:cubicBezTo>
                  <a:pt x="6050" y="946"/>
                  <a:pt x="6050" y="908"/>
                  <a:pt x="6050" y="795"/>
                </a:cubicBezTo>
                <a:cubicBezTo>
                  <a:pt x="6050" y="795"/>
                  <a:pt x="6050" y="757"/>
                  <a:pt x="6050" y="719"/>
                </a:cubicBezTo>
                <a:lnTo>
                  <a:pt x="5936" y="643"/>
                </a:lnTo>
                <a:cubicBezTo>
                  <a:pt x="5903" y="632"/>
                  <a:pt x="5873" y="628"/>
                  <a:pt x="5846" y="628"/>
                </a:cubicBezTo>
                <a:close/>
                <a:moveTo>
                  <a:pt x="35644" y="865"/>
                </a:moveTo>
                <a:cubicBezTo>
                  <a:pt x="35376" y="865"/>
                  <a:pt x="35313" y="1028"/>
                  <a:pt x="35313" y="1097"/>
                </a:cubicBezTo>
                <a:lnTo>
                  <a:pt x="35426" y="1211"/>
                </a:lnTo>
                <a:cubicBezTo>
                  <a:pt x="35457" y="1214"/>
                  <a:pt x="35485" y="1216"/>
                  <a:pt x="35511" y="1216"/>
                </a:cubicBezTo>
                <a:cubicBezTo>
                  <a:pt x="35773" y="1216"/>
                  <a:pt x="35808" y="1056"/>
                  <a:pt x="35842" y="1022"/>
                </a:cubicBezTo>
                <a:lnTo>
                  <a:pt x="35729" y="870"/>
                </a:lnTo>
                <a:cubicBezTo>
                  <a:pt x="35698" y="867"/>
                  <a:pt x="35670" y="865"/>
                  <a:pt x="35644" y="865"/>
                </a:cubicBezTo>
                <a:close/>
                <a:moveTo>
                  <a:pt x="77905" y="785"/>
                </a:moveTo>
                <a:cubicBezTo>
                  <a:pt x="77887" y="785"/>
                  <a:pt x="77867" y="788"/>
                  <a:pt x="77847" y="795"/>
                </a:cubicBezTo>
                <a:cubicBezTo>
                  <a:pt x="77809" y="795"/>
                  <a:pt x="77733" y="833"/>
                  <a:pt x="77695" y="908"/>
                </a:cubicBezTo>
                <a:lnTo>
                  <a:pt x="77733" y="1059"/>
                </a:lnTo>
                <a:lnTo>
                  <a:pt x="77771" y="1059"/>
                </a:lnTo>
                <a:cubicBezTo>
                  <a:pt x="77836" y="1125"/>
                  <a:pt x="77930" y="1218"/>
                  <a:pt x="78027" y="1218"/>
                </a:cubicBezTo>
                <a:cubicBezTo>
                  <a:pt x="78042" y="1218"/>
                  <a:pt x="78058" y="1216"/>
                  <a:pt x="78073" y="1211"/>
                </a:cubicBezTo>
                <a:cubicBezTo>
                  <a:pt x="78111" y="1211"/>
                  <a:pt x="78187" y="1173"/>
                  <a:pt x="78225" y="1097"/>
                </a:cubicBezTo>
                <a:lnTo>
                  <a:pt x="78149" y="946"/>
                </a:lnTo>
                <a:cubicBezTo>
                  <a:pt x="78149" y="946"/>
                  <a:pt x="78111" y="908"/>
                  <a:pt x="78111" y="908"/>
                </a:cubicBezTo>
                <a:cubicBezTo>
                  <a:pt x="78049" y="846"/>
                  <a:pt x="77988" y="785"/>
                  <a:pt x="77905" y="785"/>
                </a:cubicBezTo>
                <a:close/>
                <a:moveTo>
                  <a:pt x="6617" y="1135"/>
                </a:moveTo>
                <a:cubicBezTo>
                  <a:pt x="6551" y="1135"/>
                  <a:pt x="6485" y="1173"/>
                  <a:pt x="6541" y="1248"/>
                </a:cubicBezTo>
                <a:lnTo>
                  <a:pt x="6693" y="1248"/>
                </a:lnTo>
                <a:cubicBezTo>
                  <a:pt x="6749" y="1173"/>
                  <a:pt x="6683" y="1135"/>
                  <a:pt x="6617" y="1135"/>
                </a:cubicBezTo>
                <a:close/>
                <a:moveTo>
                  <a:pt x="79245" y="643"/>
                </a:moveTo>
                <a:cubicBezTo>
                  <a:pt x="79170" y="643"/>
                  <a:pt x="79094" y="681"/>
                  <a:pt x="78981" y="719"/>
                </a:cubicBezTo>
                <a:cubicBezTo>
                  <a:pt x="78981" y="719"/>
                  <a:pt x="78943" y="719"/>
                  <a:pt x="78905" y="757"/>
                </a:cubicBezTo>
                <a:lnTo>
                  <a:pt x="78867" y="681"/>
                </a:lnTo>
                <a:lnTo>
                  <a:pt x="78792" y="681"/>
                </a:lnTo>
                <a:cubicBezTo>
                  <a:pt x="78678" y="719"/>
                  <a:pt x="78565" y="719"/>
                  <a:pt x="78489" y="833"/>
                </a:cubicBezTo>
                <a:lnTo>
                  <a:pt x="78565" y="1022"/>
                </a:lnTo>
                <a:lnTo>
                  <a:pt x="78527" y="984"/>
                </a:lnTo>
                <a:lnTo>
                  <a:pt x="78527" y="984"/>
                </a:lnTo>
                <a:cubicBezTo>
                  <a:pt x="78527" y="1022"/>
                  <a:pt x="78565" y="1022"/>
                  <a:pt x="78565" y="1022"/>
                </a:cubicBezTo>
                <a:lnTo>
                  <a:pt x="78678" y="1135"/>
                </a:lnTo>
                <a:cubicBezTo>
                  <a:pt x="78716" y="1097"/>
                  <a:pt x="78754" y="1097"/>
                  <a:pt x="78754" y="1097"/>
                </a:cubicBezTo>
                <a:cubicBezTo>
                  <a:pt x="78754" y="1135"/>
                  <a:pt x="78754" y="1173"/>
                  <a:pt x="78754" y="1248"/>
                </a:cubicBezTo>
                <a:lnTo>
                  <a:pt x="78905" y="1324"/>
                </a:lnTo>
                <a:lnTo>
                  <a:pt x="79019" y="1324"/>
                </a:lnTo>
                <a:cubicBezTo>
                  <a:pt x="79208" y="1324"/>
                  <a:pt x="79208" y="1211"/>
                  <a:pt x="79208" y="1173"/>
                </a:cubicBezTo>
                <a:lnTo>
                  <a:pt x="79208" y="1135"/>
                </a:lnTo>
                <a:cubicBezTo>
                  <a:pt x="79208" y="1097"/>
                  <a:pt x="79245" y="1059"/>
                  <a:pt x="79245" y="1022"/>
                </a:cubicBezTo>
                <a:cubicBezTo>
                  <a:pt x="79245" y="1022"/>
                  <a:pt x="79245" y="984"/>
                  <a:pt x="79208" y="984"/>
                </a:cubicBezTo>
                <a:cubicBezTo>
                  <a:pt x="79283" y="908"/>
                  <a:pt x="79359" y="870"/>
                  <a:pt x="79397" y="795"/>
                </a:cubicBezTo>
                <a:lnTo>
                  <a:pt x="79245" y="643"/>
                </a:lnTo>
                <a:close/>
                <a:moveTo>
                  <a:pt x="4802" y="1362"/>
                </a:moveTo>
                <a:lnTo>
                  <a:pt x="4802" y="1362"/>
                </a:lnTo>
                <a:lnTo>
                  <a:pt x="4802" y="1362"/>
                </a:lnTo>
                <a:lnTo>
                  <a:pt x="4802" y="1362"/>
                </a:lnTo>
                <a:close/>
                <a:moveTo>
                  <a:pt x="70776" y="984"/>
                </a:moveTo>
                <a:cubicBezTo>
                  <a:pt x="70625" y="984"/>
                  <a:pt x="70550" y="984"/>
                  <a:pt x="70474" y="1059"/>
                </a:cubicBezTo>
                <a:cubicBezTo>
                  <a:pt x="70436" y="1097"/>
                  <a:pt x="70361" y="1173"/>
                  <a:pt x="70398" y="1286"/>
                </a:cubicBezTo>
                <a:lnTo>
                  <a:pt x="70512" y="1362"/>
                </a:lnTo>
                <a:cubicBezTo>
                  <a:pt x="70556" y="1373"/>
                  <a:pt x="70594" y="1377"/>
                  <a:pt x="70627" y="1377"/>
                </a:cubicBezTo>
                <a:cubicBezTo>
                  <a:pt x="70707" y="1377"/>
                  <a:pt x="70761" y="1351"/>
                  <a:pt x="70814" y="1324"/>
                </a:cubicBezTo>
                <a:cubicBezTo>
                  <a:pt x="70852" y="1286"/>
                  <a:pt x="70890" y="1248"/>
                  <a:pt x="70890" y="1135"/>
                </a:cubicBezTo>
                <a:lnTo>
                  <a:pt x="70890" y="1097"/>
                </a:lnTo>
                <a:lnTo>
                  <a:pt x="70776" y="984"/>
                </a:lnTo>
                <a:close/>
                <a:moveTo>
                  <a:pt x="59699" y="643"/>
                </a:moveTo>
                <a:lnTo>
                  <a:pt x="59510" y="681"/>
                </a:lnTo>
                <a:cubicBezTo>
                  <a:pt x="59472" y="719"/>
                  <a:pt x="59396" y="833"/>
                  <a:pt x="59396" y="908"/>
                </a:cubicBezTo>
                <a:cubicBezTo>
                  <a:pt x="59396" y="1019"/>
                  <a:pt x="59468" y="1093"/>
                  <a:pt x="59577" y="1132"/>
                </a:cubicBezTo>
                <a:lnTo>
                  <a:pt x="59577" y="1132"/>
                </a:lnTo>
                <a:lnTo>
                  <a:pt x="59472" y="1211"/>
                </a:lnTo>
                <a:lnTo>
                  <a:pt x="59472" y="1362"/>
                </a:lnTo>
                <a:lnTo>
                  <a:pt x="59623" y="1475"/>
                </a:lnTo>
                <a:lnTo>
                  <a:pt x="59850" y="1475"/>
                </a:lnTo>
                <a:lnTo>
                  <a:pt x="60001" y="1362"/>
                </a:lnTo>
                <a:lnTo>
                  <a:pt x="60001" y="1324"/>
                </a:lnTo>
                <a:cubicBezTo>
                  <a:pt x="60001" y="1135"/>
                  <a:pt x="59774" y="1097"/>
                  <a:pt x="59699" y="1097"/>
                </a:cubicBezTo>
                <a:lnTo>
                  <a:pt x="59661" y="1097"/>
                </a:lnTo>
                <a:lnTo>
                  <a:pt x="59737" y="1059"/>
                </a:lnTo>
                <a:cubicBezTo>
                  <a:pt x="59774" y="1022"/>
                  <a:pt x="59850" y="946"/>
                  <a:pt x="59850" y="870"/>
                </a:cubicBezTo>
                <a:cubicBezTo>
                  <a:pt x="59850" y="757"/>
                  <a:pt x="59812" y="681"/>
                  <a:pt x="59699" y="643"/>
                </a:cubicBezTo>
                <a:close/>
                <a:moveTo>
                  <a:pt x="82005" y="946"/>
                </a:moveTo>
                <a:cubicBezTo>
                  <a:pt x="81779" y="946"/>
                  <a:pt x="81589" y="1059"/>
                  <a:pt x="81552" y="1248"/>
                </a:cubicBezTo>
                <a:lnTo>
                  <a:pt x="81552" y="1324"/>
                </a:lnTo>
                <a:cubicBezTo>
                  <a:pt x="81627" y="1400"/>
                  <a:pt x="81703" y="1437"/>
                  <a:pt x="81816" y="1475"/>
                </a:cubicBezTo>
                <a:cubicBezTo>
                  <a:pt x="81968" y="1475"/>
                  <a:pt x="82119" y="1437"/>
                  <a:pt x="82232" y="1362"/>
                </a:cubicBezTo>
                <a:lnTo>
                  <a:pt x="82308" y="1248"/>
                </a:lnTo>
                <a:cubicBezTo>
                  <a:pt x="82270" y="1059"/>
                  <a:pt x="82119" y="946"/>
                  <a:pt x="82005" y="946"/>
                </a:cubicBezTo>
                <a:close/>
                <a:moveTo>
                  <a:pt x="90625" y="1022"/>
                </a:moveTo>
                <a:cubicBezTo>
                  <a:pt x="90512" y="1059"/>
                  <a:pt x="90210" y="1059"/>
                  <a:pt x="90210" y="1324"/>
                </a:cubicBezTo>
                <a:lnTo>
                  <a:pt x="90247" y="1400"/>
                </a:lnTo>
                <a:cubicBezTo>
                  <a:pt x="90323" y="1475"/>
                  <a:pt x="90436" y="1475"/>
                  <a:pt x="90512" y="1475"/>
                </a:cubicBezTo>
                <a:cubicBezTo>
                  <a:pt x="90663" y="1437"/>
                  <a:pt x="90777" y="1286"/>
                  <a:pt x="90777" y="1173"/>
                </a:cubicBezTo>
                <a:lnTo>
                  <a:pt x="90625" y="1022"/>
                </a:lnTo>
                <a:close/>
                <a:moveTo>
                  <a:pt x="72213" y="1211"/>
                </a:moveTo>
                <a:cubicBezTo>
                  <a:pt x="72100" y="1211"/>
                  <a:pt x="71949" y="1211"/>
                  <a:pt x="71911" y="1324"/>
                </a:cubicBezTo>
                <a:lnTo>
                  <a:pt x="71949" y="1437"/>
                </a:lnTo>
                <a:cubicBezTo>
                  <a:pt x="72004" y="1493"/>
                  <a:pt x="72080" y="1528"/>
                  <a:pt x="72161" y="1528"/>
                </a:cubicBezTo>
                <a:cubicBezTo>
                  <a:pt x="72190" y="1528"/>
                  <a:pt x="72221" y="1523"/>
                  <a:pt x="72251" y="1513"/>
                </a:cubicBezTo>
                <a:cubicBezTo>
                  <a:pt x="72327" y="1475"/>
                  <a:pt x="72402" y="1400"/>
                  <a:pt x="72402" y="1324"/>
                </a:cubicBezTo>
                <a:lnTo>
                  <a:pt x="72251" y="1211"/>
                </a:lnTo>
                <a:close/>
                <a:moveTo>
                  <a:pt x="65899" y="1211"/>
                </a:moveTo>
                <a:lnTo>
                  <a:pt x="65748" y="1286"/>
                </a:lnTo>
                <a:cubicBezTo>
                  <a:pt x="65748" y="1324"/>
                  <a:pt x="65710" y="1324"/>
                  <a:pt x="65710" y="1400"/>
                </a:cubicBezTo>
                <a:lnTo>
                  <a:pt x="65824" y="1513"/>
                </a:lnTo>
                <a:cubicBezTo>
                  <a:pt x="65824" y="1551"/>
                  <a:pt x="65862" y="1589"/>
                  <a:pt x="65899" y="1589"/>
                </a:cubicBezTo>
                <a:lnTo>
                  <a:pt x="66088" y="1475"/>
                </a:lnTo>
                <a:cubicBezTo>
                  <a:pt x="66088" y="1475"/>
                  <a:pt x="66126" y="1437"/>
                  <a:pt x="66126" y="1400"/>
                </a:cubicBezTo>
                <a:lnTo>
                  <a:pt x="66013" y="1248"/>
                </a:lnTo>
                <a:cubicBezTo>
                  <a:pt x="66013" y="1248"/>
                  <a:pt x="65975" y="1211"/>
                  <a:pt x="65899" y="1211"/>
                </a:cubicBezTo>
                <a:close/>
                <a:moveTo>
                  <a:pt x="5041" y="1163"/>
                </a:moveTo>
                <a:cubicBezTo>
                  <a:pt x="4946" y="1163"/>
                  <a:pt x="4839" y="1223"/>
                  <a:pt x="4775" y="1308"/>
                </a:cubicBezTo>
                <a:lnTo>
                  <a:pt x="4775" y="1308"/>
                </a:lnTo>
                <a:lnTo>
                  <a:pt x="4764" y="1286"/>
                </a:lnTo>
                <a:cubicBezTo>
                  <a:pt x="4689" y="1229"/>
                  <a:pt x="4623" y="1211"/>
                  <a:pt x="4566" y="1211"/>
                </a:cubicBezTo>
                <a:cubicBezTo>
                  <a:pt x="4509" y="1211"/>
                  <a:pt x="4462" y="1229"/>
                  <a:pt x="4424" y="1248"/>
                </a:cubicBezTo>
                <a:lnTo>
                  <a:pt x="4311" y="1248"/>
                </a:lnTo>
                <a:lnTo>
                  <a:pt x="4159" y="1362"/>
                </a:lnTo>
                <a:lnTo>
                  <a:pt x="4159" y="1626"/>
                </a:lnTo>
                <a:lnTo>
                  <a:pt x="4273" y="1740"/>
                </a:lnTo>
                <a:cubicBezTo>
                  <a:pt x="4462" y="1740"/>
                  <a:pt x="4575" y="1740"/>
                  <a:pt x="4689" y="1664"/>
                </a:cubicBezTo>
                <a:cubicBezTo>
                  <a:pt x="4764" y="1589"/>
                  <a:pt x="4802" y="1513"/>
                  <a:pt x="4802" y="1400"/>
                </a:cubicBezTo>
                <a:cubicBezTo>
                  <a:pt x="4802" y="1400"/>
                  <a:pt x="4802" y="1362"/>
                  <a:pt x="4802" y="1362"/>
                </a:cubicBezTo>
                <a:lnTo>
                  <a:pt x="4802" y="1362"/>
                </a:lnTo>
                <a:lnTo>
                  <a:pt x="4916" y="1475"/>
                </a:lnTo>
                <a:lnTo>
                  <a:pt x="4953" y="1475"/>
                </a:lnTo>
                <a:cubicBezTo>
                  <a:pt x="4991" y="1513"/>
                  <a:pt x="5067" y="1551"/>
                  <a:pt x="5142" y="1551"/>
                </a:cubicBezTo>
                <a:lnTo>
                  <a:pt x="5294" y="1437"/>
                </a:lnTo>
                <a:cubicBezTo>
                  <a:pt x="5294" y="1400"/>
                  <a:pt x="5294" y="1400"/>
                  <a:pt x="5294" y="1400"/>
                </a:cubicBezTo>
                <a:cubicBezTo>
                  <a:pt x="5294" y="1248"/>
                  <a:pt x="5180" y="1173"/>
                  <a:pt x="5105" y="1173"/>
                </a:cubicBezTo>
                <a:cubicBezTo>
                  <a:pt x="5085" y="1166"/>
                  <a:pt x="5063" y="1163"/>
                  <a:pt x="5041" y="1163"/>
                </a:cubicBezTo>
                <a:close/>
                <a:moveTo>
                  <a:pt x="31570" y="1400"/>
                </a:moveTo>
                <a:lnTo>
                  <a:pt x="31419" y="1513"/>
                </a:lnTo>
                <a:cubicBezTo>
                  <a:pt x="31419" y="1513"/>
                  <a:pt x="31419" y="1475"/>
                  <a:pt x="31419" y="1475"/>
                </a:cubicBezTo>
                <a:cubicBezTo>
                  <a:pt x="31419" y="1475"/>
                  <a:pt x="31381" y="1513"/>
                  <a:pt x="31381" y="1513"/>
                </a:cubicBezTo>
                <a:cubicBezTo>
                  <a:pt x="31343" y="1551"/>
                  <a:pt x="31268" y="1589"/>
                  <a:pt x="31268" y="1664"/>
                </a:cubicBezTo>
                <a:cubicBezTo>
                  <a:pt x="31268" y="1702"/>
                  <a:pt x="31305" y="1778"/>
                  <a:pt x="31457" y="1778"/>
                </a:cubicBezTo>
                <a:lnTo>
                  <a:pt x="31494" y="1778"/>
                </a:lnTo>
                <a:cubicBezTo>
                  <a:pt x="31494" y="1778"/>
                  <a:pt x="31528" y="1795"/>
                  <a:pt x="31562" y="1795"/>
                </a:cubicBezTo>
                <a:cubicBezTo>
                  <a:pt x="31578" y="1795"/>
                  <a:pt x="31595" y="1790"/>
                  <a:pt x="31608" y="1778"/>
                </a:cubicBezTo>
                <a:lnTo>
                  <a:pt x="31721" y="1664"/>
                </a:lnTo>
                <a:cubicBezTo>
                  <a:pt x="31721" y="1664"/>
                  <a:pt x="31721" y="1626"/>
                  <a:pt x="31721" y="1626"/>
                </a:cubicBezTo>
                <a:cubicBezTo>
                  <a:pt x="31721" y="1551"/>
                  <a:pt x="31721" y="1437"/>
                  <a:pt x="31570" y="1400"/>
                </a:cubicBezTo>
                <a:close/>
                <a:moveTo>
                  <a:pt x="21249" y="1551"/>
                </a:moveTo>
                <a:cubicBezTo>
                  <a:pt x="21097" y="1551"/>
                  <a:pt x="21022" y="1589"/>
                  <a:pt x="20984" y="1702"/>
                </a:cubicBezTo>
                <a:lnTo>
                  <a:pt x="21173" y="1816"/>
                </a:lnTo>
                <a:cubicBezTo>
                  <a:pt x="21160" y="1828"/>
                  <a:pt x="21148" y="1832"/>
                  <a:pt x="21136" y="1832"/>
                </a:cubicBezTo>
                <a:cubicBezTo>
                  <a:pt x="21114" y="1832"/>
                  <a:pt x="21097" y="1816"/>
                  <a:pt x="21097" y="1816"/>
                </a:cubicBezTo>
                <a:lnTo>
                  <a:pt x="21097" y="1816"/>
                </a:lnTo>
                <a:cubicBezTo>
                  <a:pt x="21097" y="1853"/>
                  <a:pt x="21135" y="1891"/>
                  <a:pt x="21211" y="1929"/>
                </a:cubicBezTo>
                <a:cubicBezTo>
                  <a:pt x="21236" y="1942"/>
                  <a:pt x="21261" y="1946"/>
                  <a:pt x="21285" y="1946"/>
                </a:cubicBezTo>
                <a:cubicBezTo>
                  <a:pt x="21333" y="1946"/>
                  <a:pt x="21375" y="1929"/>
                  <a:pt x="21400" y="1929"/>
                </a:cubicBezTo>
                <a:lnTo>
                  <a:pt x="21475" y="1891"/>
                </a:lnTo>
                <a:cubicBezTo>
                  <a:pt x="21475" y="1853"/>
                  <a:pt x="21513" y="1816"/>
                  <a:pt x="21513" y="1778"/>
                </a:cubicBezTo>
                <a:cubicBezTo>
                  <a:pt x="21513" y="1664"/>
                  <a:pt x="21362" y="1551"/>
                  <a:pt x="21249" y="1551"/>
                </a:cubicBezTo>
                <a:close/>
                <a:moveTo>
                  <a:pt x="80191" y="984"/>
                </a:moveTo>
                <a:cubicBezTo>
                  <a:pt x="80002" y="984"/>
                  <a:pt x="79888" y="984"/>
                  <a:pt x="79775" y="1059"/>
                </a:cubicBezTo>
                <a:cubicBezTo>
                  <a:pt x="79699" y="1135"/>
                  <a:pt x="79661" y="1248"/>
                  <a:pt x="79661" y="1362"/>
                </a:cubicBezTo>
                <a:lnTo>
                  <a:pt x="79737" y="1437"/>
                </a:lnTo>
                <a:lnTo>
                  <a:pt x="79699" y="1437"/>
                </a:lnTo>
                <a:lnTo>
                  <a:pt x="79510" y="1589"/>
                </a:lnTo>
                <a:cubicBezTo>
                  <a:pt x="79397" y="1589"/>
                  <a:pt x="79283" y="1626"/>
                  <a:pt x="79208" y="1664"/>
                </a:cubicBezTo>
                <a:cubicBezTo>
                  <a:pt x="79170" y="1702"/>
                  <a:pt x="79094" y="1778"/>
                  <a:pt x="79132" y="1967"/>
                </a:cubicBezTo>
                <a:lnTo>
                  <a:pt x="79245" y="2042"/>
                </a:lnTo>
                <a:cubicBezTo>
                  <a:pt x="79279" y="2053"/>
                  <a:pt x="79309" y="2058"/>
                  <a:pt x="79336" y="2058"/>
                </a:cubicBezTo>
                <a:cubicBezTo>
                  <a:pt x="79403" y="2058"/>
                  <a:pt x="79457" y="2031"/>
                  <a:pt x="79510" y="2005"/>
                </a:cubicBezTo>
                <a:cubicBezTo>
                  <a:pt x="79548" y="2005"/>
                  <a:pt x="79548" y="1967"/>
                  <a:pt x="79586" y="1929"/>
                </a:cubicBezTo>
                <a:lnTo>
                  <a:pt x="79737" y="1891"/>
                </a:lnTo>
                <a:cubicBezTo>
                  <a:pt x="79737" y="1891"/>
                  <a:pt x="79775" y="1853"/>
                  <a:pt x="79775" y="1853"/>
                </a:cubicBezTo>
                <a:cubicBezTo>
                  <a:pt x="79850" y="1816"/>
                  <a:pt x="80002" y="1740"/>
                  <a:pt x="79926" y="1551"/>
                </a:cubicBezTo>
                <a:lnTo>
                  <a:pt x="79850" y="1475"/>
                </a:lnTo>
                <a:cubicBezTo>
                  <a:pt x="80115" y="1475"/>
                  <a:pt x="80191" y="1324"/>
                  <a:pt x="80228" y="1248"/>
                </a:cubicBezTo>
                <a:cubicBezTo>
                  <a:pt x="80266" y="1211"/>
                  <a:pt x="80266" y="1173"/>
                  <a:pt x="80266" y="1173"/>
                </a:cubicBezTo>
                <a:lnTo>
                  <a:pt x="80191" y="984"/>
                </a:lnTo>
                <a:close/>
                <a:moveTo>
                  <a:pt x="14254" y="1664"/>
                </a:moveTo>
                <a:lnTo>
                  <a:pt x="14103" y="1816"/>
                </a:lnTo>
                <a:cubicBezTo>
                  <a:pt x="14065" y="1853"/>
                  <a:pt x="14065" y="1891"/>
                  <a:pt x="14027" y="2005"/>
                </a:cubicBezTo>
                <a:lnTo>
                  <a:pt x="14141" y="2080"/>
                </a:lnTo>
                <a:cubicBezTo>
                  <a:pt x="14188" y="2096"/>
                  <a:pt x="14228" y="2105"/>
                  <a:pt x="14265" y="2105"/>
                </a:cubicBezTo>
                <a:cubicBezTo>
                  <a:pt x="14317" y="2105"/>
                  <a:pt x="14361" y="2087"/>
                  <a:pt x="14405" y="2042"/>
                </a:cubicBezTo>
                <a:cubicBezTo>
                  <a:pt x="14443" y="2005"/>
                  <a:pt x="14481" y="1967"/>
                  <a:pt x="14481" y="1891"/>
                </a:cubicBezTo>
                <a:cubicBezTo>
                  <a:pt x="14481" y="1740"/>
                  <a:pt x="14405" y="1664"/>
                  <a:pt x="14254" y="1664"/>
                </a:cubicBezTo>
                <a:close/>
                <a:moveTo>
                  <a:pt x="53407" y="1662"/>
                </a:moveTo>
                <a:cubicBezTo>
                  <a:pt x="53267" y="1662"/>
                  <a:pt x="53111" y="1683"/>
                  <a:pt x="53083" y="1853"/>
                </a:cubicBezTo>
                <a:lnTo>
                  <a:pt x="53120" y="1967"/>
                </a:lnTo>
                <a:cubicBezTo>
                  <a:pt x="53234" y="2080"/>
                  <a:pt x="53347" y="2080"/>
                  <a:pt x="53423" y="2080"/>
                </a:cubicBezTo>
                <a:cubicBezTo>
                  <a:pt x="53498" y="2080"/>
                  <a:pt x="53498" y="2080"/>
                  <a:pt x="53536" y="2118"/>
                </a:cubicBezTo>
                <a:lnTo>
                  <a:pt x="53763" y="2118"/>
                </a:lnTo>
                <a:cubicBezTo>
                  <a:pt x="53839" y="2042"/>
                  <a:pt x="53839" y="1929"/>
                  <a:pt x="53839" y="1853"/>
                </a:cubicBezTo>
                <a:cubicBezTo>
                  <a:pt x="53839" y="1816"/>
                  <a:pt x="53839" y="1778"/>
                  <a:pt x="53839" y="1778"/>
                </a:cubicBezTo>
                <a:lnTo>
                  <a:pt x="53687" y="1664"/>
                </a:lnTo>
                <a:lnTo>
                  <a:pt x="53536" y="1664"/>
                </a:lnTo>
                <a:cubicBezTo>
                  <a:pt x="53498" y="1664"/>
                  <a:pt x="53454" y="1662"/>
                  <a:pt x="53407" y="1662"/>
                </a:cubicBezTo>
                <a:close/>
                <a:moveTo>
                  <a:pt x="57544" y="1664"/>
                </a:moveTo>
                <a:lnTo>
                  <a:pt x="57393" y="1740"/>
                </a:lnTo>
                <a:cubicBezTo>
                  <a:pt x="57355" y="1853"/>
                  <a:pt x="57393" y="1929"/>
                  <a:pt x="57430" y="1967"/>
                </a:cubicBezTo>
                <a:lnTo>
                  <a:pt x="57430" y="2005"/>
                </a:lnTo>
                <a:lnTo>
                  <a:pt x="57544" y="2156"/>
                </a:lnTo>
                <a:cubicBezTo>
                  <a:pt x="57657" y="2156"/>
                  <a:pt x="57771" y="2156"/>
                  <a:pt x="57846" y="1967"/>
                </a:cubicBezTo>
                <a:lnTo>
                  <a:pt x="57808" y="1778"/>
                </a:lnTo>
                <a:cubicBezTo>
                  <a:pt x="57771" y="1778"/>
                  <a:pt x="57733" y="1740"/>
                  <a:pt x="57695" y="1740"/>
                </a:cubicBezTo>
                <a:cubicBezTo>
                  <a:pt x="57657" y="1702"/>
                  <a:pt x="57619" y="1664"/>
                  <a:pt x="57544" y="1664"/>
                </a:cubicBezTo>
                <a:close/>
                <a:moveTo>
                  <a:pt x="42345" y="1853"/>
                </a:moveTo>
                <a:cubicBezTo>
                  <a:pt x="42232" y="1853"/>
                  <a:pt x="42156" y="1891"/>
                  <a:pt x="42118" y="1929"/>
                </a:cubicBezTo>
                <a:cubicBezTo>
                  <a:pt x="42081" y="1967"/>
                  <a:pt x="42043" y="2042"/>
                  <a:pt x="42081" y="2156"/>
                </a:cubicBezTo>
                <a:lnTo>
                  <a:pt x="42194" y="2269"/>
                </a:lnTo>
                <a:lnTo>
                  <a:pt x="42307" y="2269"/>
                </a:lnTo>
                <a:lnTo>
                  <a:pt x="42459" y="2156"/>
                </a:lnTo>
                <a:lnTo>
                  <a:pt x="42459" y="1967"/>
                </a:lnTo>
                <a:lnTo>
                  <a:pt x="42345" y="1853"/>
                </a:lnTo>
                <a:close/>
                <a:moveTo>
                  <a:pt x="24651" y="1929"/>
                </a:moveTo>
                <a:lnTo>
                  <a:pt x="24538" y="2042"/>
                </a:lnTo>
                <a:cubicBezTo>
                  <a:pt x="24538" y="2080"/>
                  <a:pt x="24538" y="2080"/>
                  <a:pt x="24538" y="2080"/>
                </a:cubicBezTo>
                <a:cubicBezTo>
                  <a:pt x="24538" y="2118"/>
                  <a:pt x="24538" y="2269"/>
                  <a:pt x="24727" y="2307"/>
                </a:cubicBezTo>
                <a:lnTo>
                  <a:pt x="24878" y="2194"/>
                </a:lnTo>
                <a:lnTo>
                  <a:pt x="24878" y="2194"/>
                </a:lnTo>
                <a:cubicBezTo>
                  <a:pt x="24878" y="2231"/>
                  <a:pt x="24840" y="2231"/>
                  <a:pt x="24840" y="2231"/>
                </a:cubicBezTo>
                <a:cubicBezTo>
                  <a:pt x="24878" y="2231"/>
                  <a:pt x="24991" y="2194"/>
                  <a:pt x="24991" y="2080"/>
                </a:cubicBezTo>
                <a:cubicBezTo>
                  <a:pt x="24991" y="2042"/>
                  <a:pt x="24991" y="2042"/>
                  <a:pt x="24991" y="2005"/>
                </a:cubicBezTo>
                <a:lnTo>
                  <a:pt x="24840" y="1929"/>
                </a:lnTo>
                <a:close/>
                <a:moveTo>
                  <a:pt x="68735" y="1967"/>
                </a:moveTo>
                <a:lnTo>
                  <a:pt x="68584" y="2118"/>
                </a:lnTo>
                <a:cubicBezTo>
                  <a:pt x="68546" y="2156"/>
                  <a:pt x="68508" y="2194"/>
                  <a:pt x="68508" y="2269"/>
                </a:cubicBezTo>
                <a:cubicBezTo>
                  <a:pt x="68508" y="2307"/>
                  <a:pt x="68546" y="2383"/>
                  <a:pt x="68697" y="2420"/>
                </a:cubicBezTo>
                <a:lnTo>
                  <a:pt x="68848" y="2345"/>
                </a:lnTo>
                <a:cubicBezTo>
                  <a:pt x="68886" y="2307"/>
                  <a:pt x="68924" y="2231"/>
                  <a:pt x="68924" y="2156"/>
                </a:cubicBezTo>
                <a:cubicBezTo>
                  <a:pt x="68924" y="2042"/>
                  <a:pt x="68848" y="1967"/>
                  <a:pt x="68735" y="1967"/>
                </a:cubicBezTo>
                <a:close/>
                <a:moveTo>
                  <a:pt x="4841" y="2065"/>
                </a:moveTo>
                <a:cubicBezTo>
                  <a:pt x="4777" y="2065"/>
                  <a:pt x="4704" y="2091"/>
                  <a:pt x="4651" y="2118"/>
                </a:cubicBezTo>
                <a:cubicBezTo>
                  <a:pt x="4575" y="2194"/>
                  <a:pt x="4538" y="2269"/>
                  <a:pt x="4538" y="2383"/>
                </a:cubicBezTo>
                <a:lnTo>
                  <a:pt x="4651" y="2496"/>
                </a:lnTo>
                <a:cubicBezTo>
                  <a:pt x="4878" y="2496"/>
                  <a:pt x="5029" y="2383"/>
                  <a:pt x="5029" y="2194"/>
                </a:cubicBezTo>
                <a:lnTo>
                  <a:pt x="4916" y="2080"/>
                </a:lnTo>
                <a:cubicBezTo>
                  <a:pt x="4893" y="2069"/>
                  <a:pt x="4868" y="2065"/>
                  <a:pt x="4841" y="2065"/>
                </a:cubicBezTo>
                <a:close/>
                <a:moveTo>
                  <a:pt x="80153" y="2194"/>
                </a:moveTo>
                <a:lnTo>
                  <a:pt x="80039" y="2269"/>
                </a:lnTo>
                <a:cubicBezTo>
                  <a:pt x="80002" y="2307"/>
                  <a:pt x="80002" y="2307"/>
                  <a:pt x="79964" y="2383"/>
                </a:cubicBezTo>
                <a:lnTo>
                  <a:pt x="80153" y="2496"/>
                </a:lnTo>
                <a:cubicBezTo>
                  <a:pt x="80342" y="2496"/>
                  <a:pt x="80417" y="2458"/>
                  <a:pt x="80417" y="2307"/>
                </a:cubicBezTo>
                <a:cubicBezTo>
                  <a:pt x="80417" y="2307"/>
                  <a:pt x="80417" y="2307"/>
                  <a:pt x="80417" y="2269"/>
                </a:cubicBezTo>
                <a:lnTo>
                  <a:pt x="80304" y="2194"/>
                </a:lnTo>
                <a:close/>
                <a:moveTo>
                  <a:pt x="90474" y="2080"/>
                </a:moveTo>
                <a:lnTo>
                  <a:pt x="90323" y="2194"/>
                </a:lnTo>
                <a:cubicBezTo>
                  <a:pt x="90285" y="2383"/>
                  <a:pt x="90399" y="2496"/>
                  <a:pt x="90588" y="2496"/>
                </a:cubicBezTo>
                <a:lnTo>
                  <a:pt x="90701" y="2496"/>
                </a:lnTo>
                <a:cubicBezTo>
                  <a:pt x="90739" y="2458"/>
                  <a:pt x="90777" y="2383"/>
                  <a:pt x="90777" y="2307"/>
                </a:cubicBezTo>
                <a:cubicBezTo>
                  <a:pt x="90777" y="2231"/>
                  <a:pt x="90739" y="2194"/>
                  <a:pt x="90701" y="2156"/>
                </a:cubicBezTo>
                <a:cubicBezTo>
                  <a:pt x="90625" y="2118"/>
                  <a:pt x="90588" y="2080"/>
                  <a:pt x="90474" y="2080"/>
                </a:cubicBezTo>
                <a:close/>
                <a:moveTo>
                  <a:pt x="81249" y="1967"/>
                </a:moveTo>
                <a:lnTo>
                  <a:pt x="81136" y="2156"/>
                </a:lnTo>
                <a:cubicBezTo>
                  <a:pt x="81136" y="2194"/>
                  <a:pt x="81136" y="2194"/>
                  <a:pt x="81136" y="2194"/>
                </a:cubicBezTo>
                <a:cubicBezTo>
                  <a:pt x="81098" y="2231"/>
                  <a:pt x="81060" y="2269"/>
                  <a:pt x="81060" y="2383"/>
                </a:cubicBezTo>
                <a:lnTo>
                  <a:pt x="81174" y="2496"/>
                </a:lnTo>
                <a:cubicBezTo>
                  <a:pt x="81202" y="2500"/>
                  <a:pt x="81229" y="2502"/>
                  <a:pt x="81254" y="2502"/>
                </a:cubicBezTo>
                <a:cubicBezTo>
                  <a:pt x="81462" y="2502"/>
                  <a:pt x="81560" y="2374"/>
                  <a:pt x="81627" y="2307"/>
                </a:cubicBezTo>
                <a:lnTo>
                  <a:pt x="81476" y="2156"/>
                </a:lnTo>
                <a:cubicBezTo>
                  <a:pt x="81514" y="2080"/>
                  <a:pt x="81476" y="2042"/>
                  <a:pt x="81438" y="2005"/>
                </a:cubicBezTo>
                <a:cubicBezTo>
                  <a:pt x="81363" y="1967"/>
                  <a:pt x="81287" y="1967"/>
                  <a:pt x="81249" y="1967"/>
                </a:cubicBezTo>
                <a:close/>
                <a:moveTo>
                  <a:pt x="15955" y="2194"/>
                </a:moveTo>
                <a:cubicBezTo>
                  <a:pt x="15880" y="2194"/>
                  <a:pt x="15766" y="2231"/>
                  <a:pt x="15729" y="2383"/>
                </a:cubicBezTo>
                <a:lnTo>
                  <a:pt x="15842" y="2496"/>
                </a:lnTo>
                <a:cubicBezTo>
                  <a:pt x="15875" y="2507"/>
                  <a:pt x="15908" y="2512"/>
                  <a:pt x="15940" y="2512"/>
                </a:cubicBezTo>
                <a:cubicBezTo>
                  <a:pt x="16015" y="2512"/>
                  <a:pt x="16080" y="2485"/>
                  <a:pt x="16107" y="2458"/>
                </a:cubicBezTo>
                <a:lnTo>
                  <a:pt x="16182" y="2345"/>
                </a:lnTo>
                <a:cubicBezTo>
                  <a:pt x="16182" y="2269"/>
                  <a:pt x="16069" y="2194"/>
                  <a:pt x="15955" y="2194"/>
                </a:cubicBezTo>
                <a:close/>
                <a:moveTo>
                  <a:pt x="55932" y="1913"/>
                </a:moveTo>
                <a:cubicBezTo>
                  <a:pt x="55852" y="1913"/>
                  <a:pt x="55771" y="1940"/>
                  <a:pt x="55691" y="1967"/>
                </a:cubicBezTo>
                <a:cubicBezTo>
                  <a:pt x="55540" y="2080"/>
                  <a:pt x="55502" y="2345"/>
                  <a:pt x="55653" y="2458"/>
                </a:cubicBezTo>
                <a:lnTo>
                  <a:pt x="55729" y="2496"/>
                </a:lnTo>
                <a:cubicBezTo>
                  <a:pt x="55776" y="2520"/>
                  <a:pt x="55816" y="2528"/>
                  <a:pt x="55849" y="2528"/>
                </a:cubicBezTo>
                <a:cubicBezTo>
                  <a:pt x="55924" y="2528"/>
                  <a:pt x="55968" y="2484"/>
                  <a:pt x="55994" y="2458"/>
                </a:cubicBezTo>
                <a:cubicBezTo>
                  <a:pt x="56038" y="2503"/>
                  <a:pt x="56082" y="2521"/>
                  <a:pt x="56127" y="2521"/>
                </a:cubicBezTo>
                <a:cubicBezTo>
                  <a:pt x="56158" y="2521"/>
                  <a:pt x="56189" y="2512"/>
                  <a:pt x="56221" y="2496"/>
                </a:cubicBezTo>
                <a:lnTo>
                  <a:pt x="56334" y="2420"/>
                </a:lnTo>
                <a:lnTo>
                  <a:pt x="56334" y="2383"/>
                </a:lnTo>
                <a:cubicBezTo>
                  <a:pt x="56334" y="2231"/>
                  <a:pt x="56258" y="2156"/>
                  <a:pt x="56183" y="2118"/>
                </a:cubicBezTo>
                <a:cubicBezTo>
                  <a:pt x="56145" y="2080"/>
                  <a:pt x="56145" y="2080"/>
                  <a:pt x="56145" y="2042"/>
                </a:cubicBezTo>
                <a:lnTo>
                  <a:pt x="56032" y="1929"/>
                </a:lnTo>
                <a:cubicBezTo>
                  <a:pt x="55998" y="1918"/>
                  <a:pt x="55965" y="1913"/>
                  <a:pt x="55932" y="1913"/>
                </a:cubicBezTo>
                <a:close/>
                <a:moveTo>
                  <a:pt x="86527" y="2188"/>
                </a:moveTo>
                <a:cubicBezTo>
                  <a:pt x="86300" y="2188"/>
                  <a:pt x="86240" y="2315"/>
                  <a:pt x="86240" y="2383"/>
                </a:cubicBezTo>
                <a:lnTo>
                  <a:pt x="86278" y="2496"/>
                </a:lnTo>
                <a:cubicBezTo>
                  <a:pt x="86331" y="2523"/>
                  <a:pt x="86385" y="2550"/>
                  <a:pt x="86425" y="2550"/>
                </a:cubicBezTo>
                <a:cubicBezTo>
                  <a:pt x="86441" y="2550"/>
                  <a:pt x="86456" y="2545"/>
                  <a:pt x="86467" y="2534"/>
                </a:cubicBezTo>
                <a:cubicBezTo>
                  <a:pt x="86618" y="2534"/>
                  <a:pt x="86694" y="2420"/>
                  <a:pt x="86731" y="2345"/>
                </a:cubicBezTo>
                <a:lnTo>
                  <a:pt x="86618" y="2194"/>
                </a:lnTo>
                <a:cubicBezTo>
                  <a:pt x="86585" y="2190"/>
                  <a:pt x="86555" y="2188"/>
                  <a:pt x="86527" y="2188"/>
                </a:cubicBezTo>
                <a:close/>
                <a:moveTo>
                  <a:pt x="12023" y="2080"/>
                </a:moveTo>
                <a:lnTo>
                  <a:pt x="11872" y="2156"/>
                </a:lnTo>
                <a:cubicBezTo>
                  <a:pt x="11872" y="2156"/>
                  <a:pt x="11872" y="2194"/>
                  <a:pt x="11834" y="2194"/>
                </a:cubicBezTo>
                <a:cubicBezTo>
                  <a:pt x="11797" y="2231"/>
                  <a:pt x="11721" y="2307"/>
                  <a:pt x="11759" y="2496"/>
                </a:cubicBezTo>
                <a:lnTo>
                  <a:pt x="11834" y="2572"/>
                </a:lnTo>
                <a:cubicBezTo>
                  <a:pt x="11868" y="2583"/>
                  <a:pt x="11901" y="2587"/>
                  <a:pt x="11933" y="2587"/>
                </a:cubicBezTo>
                <a:cubicBezTo>
                  <a:pt x="12011" y="2587"/>
                  <a:pt x="12083" y="2561"/>
                  <a:pt x="12137" y="2534"/>
                </a:cubicBezTo>
                <a:cubicBezTo>
                  <a:pt x="12212" y="2496"/>
                  <a:pt x="12250" y="2420"/>
                  <a:pt x="12250" y="2307"/>
                </a:cubicBezTo>
                <a:cubicBezTo>
                  <a:pt x="12250" y="2194"/>
                  <a:pt x="12175" y="2080"/>
                  <a:pt x="12023" y="2080"/>
                </a:cubicBezTo>
                <a:close/>
                <a:moveTo>
                  <a:pt x="1021" y="2269"/>
                </a:moveTo>
                <a:lnTo>
                  <a:pt x="908" y="2420"/>
                </a:lnTo>
                <a:cubicBezTo>
                  <a:pt x="908" y="2572"/>
                  <a:pt x="1059" y="2647"/>
                  <a:pt x="1135" y="2685"/>
                </a:cubicBezTo>
                <a:lnTo>
                  <a:pt x="1173" y="2723"/>
                </a:lnTo>
                <a:lnTo>
                  <a:pt x="1362" y="2609"/>
                </a:lnTo>
                <a:cubicBezTo>
                  <a:pt x="1362" y="2609"/>
                  <a:pt x="1362" y="2572"/>
                  <a:pt x="1362" y="2534"/>
                </a:cubicBezTo>
                <a:cubicBezTo>
                  <a:pt x="1362" y="2458"/>
                  <a:pt x="1324" y="2383"/>
                  <a:pt x="1286" y="2345"/>
                </a:cubicBezTo>
                <a:cubicBezTo>
                  <a:pt x="1210" y="2307"/>
                  <a:pt x="1135" y="2269"/>
                  <a:pt x="1021" y="2269"/>
                </a:cubicBezTo>
                <a:close/>
                <a:moveTo>
                  <a:pt x="31872" y="2269"/>
                </a:moveTo>
                <a:lnTo>
                  <a:pt x="31759" y="2383"/>
                </a:lnTo>
                <a:cubicBezTo>
                  <a:pt x="31721" y="2420"/>
                  <a:pt x="31608" y="2496"/>
                  <a:pt x="31646" y="2647"/>
                </a:cubicBezTo>
                <a:lnTo>
                  <a:pt x="31797" y="2723"/>
                </a:lnTo>
                <a:cubicBezTo>
                  <a:pt x="31835" y="2723"/>
                  <a:pt x="31835" y="2723"/>
                  <a:pt x="31872" y="2761"/>
                </a:cubicBezTo>
                <a:lnTo>
                  <a:pt x="32099" y="2609"/>
                </a:lnTo>
                <a:cubicBezTo>
                  <a:pt x="32099" y="2609"/>
                  <a:pt x="32099" y="2572"/>
                  <a:pt x="32099" y="2572"/>
                </a:cubicBezTo>
                <a:cubicBezTo>
                  <a:pt x="32099" y="2534"/>
                  <a:pt x="32099" y="2496"/>
                  <a:pt x="32099" y="2458"/>
                </a:cubicBezTo>
                <a:cubicBezTo>
                  <a:pt x="32099" y="2420"/>
                  <a:pt x="32099" y="2345"/>
                  <a:pt x="32024" y="2307"/>
                </a:cubicBezTo>
                <a:cubicBezTo>
                  <a:pt x="32024" y="2307"/>
                  <a:pt x="31948" y="2269"/>
                  <a:pt x="31872" y="2269"/>
                </a:cubicBezTo>
                <a:close/>
                <a:moveTo>
                  <a:pt x="50436" y="2231"/>
                </a:moveTo>
                <a:lnTo>
                  <a:pt x="50323" y="2345"/>
                </a:lnTo>
                <a:cubicBezTo>
                  <a:pt x="50323" y="2383"/>
                  <a:pt x="50323" y="2420"/>
                  <a:pt x="50323" y="2458"/>
                </a:cubicBezTo>
                <a:cubicBezTo>
                  <a:pt x="50323" y="2534"/>
                  <a:pt x="50323" y="2572"/>
                  <a:pt x="50285" y="2572"/>
                </a:cubicBezTo>
                <a:lnTo>
                  <a:pt x="50360" y="2761"/>
                </a:lnTo>
                <a:cubicBezTo>
                  <a:pt x="50394" y="2772"/>
                  <a:pt x="50424" y="2776"/>
                  <a:pt x="50451" y="2776"/>
                </a:cubicBezTo>
                <a:cubicBezTo>
                  <a:pt x="50518" y="2776"/>
                  <a:pt x="50572" y="2750"/>
                  <a:pt x="50625" y="2723"/>
                </a:cubicBezTo>
                <a:cubicBezTo>
                  <a:pt x="50738" y="2647"/>
                  <a:pt x="50776" y="2572"/>
                  <a:pt x="50776" y="2458"/>
                </a:cubicBezTo>
                <a:cubicBezTo>
                  <a:pt x="50776" y="2383"/>
                  <a:pt x="50738" y="2345"/>
                  <a:pt x="50701" y="2307"/>
                </a:cubicBezTo>
                <a:cubicBezTo>
                  <a:pt x="50663" y="2269"/>
                  <a:pt x="50587" y="2231"/>
                  <a:pt x="50436" y="2231"/>
                </a:cubicBezTo>
                <a:close/>
                <a:moveTo>
                  <a:pt x="44387" y="2383"/>
                </a:moveTo>
                <a:cubicBezTo>
                  <a:pt x="44273" y="2383"/>
                  <a:pt x="44084" y="2458"/>
                  <a:pt x="44009" y="2496"/>
                </a:cubicBezTo>
                <a:cubicBezTo>
                  <a:pt x="43971" y="2534"/>
                  <a:pt x="43971" y="2609"/>
                  <a:pt x="43971" y="2609"/>
                </a:cubicBezTo>
                <a:cubicBezTo>
                  <a:pt x="43971" y="2647"/>
                  <a:pt x="43971" y="2723"/>
                  <a:pt x="44084" y="2761"/>
                </a:cubicBezTo>
                <a:lnTo>
                  <a:pt x="44122" y="2761"/>
                </a:lnTo>
                <a:cubicBezTo>
                  <a:pt x="44184" y="2822"/>
                  <a:pt x="44271" y="2884"/>
                  <a:pt x="44383" y="2884"/>
                </a:cubicBezTo>
                <a:cubicBezTo>
                  <a:pt x="44408" y="2884"/>
                  <a:pt x="44435" y="2881"/>
                  <a:pt x="44462" y="2874"/>
                </a:cubicBezTo>
                <a:cubicBezTo>
                  <a:pt x="44500" y="2874"/>
                  <a:pt x="44576" y="2836"/>
                  <a:pt x="44614" y="2761"/>
                </a:cubicBezTo>
                <a:lnTo>
                  <a:pt x="44500" y="2609"/>
                </a:lnTo>
                <a:cubicBezTo>
                  <a:pt x="44538" y="2609"/>
                  <a:pt x="44576" y="2609"/>
                  <a:pt x="44576" y="2647"/>
                </a:cubicBezTo>
                <a:cubicBezTo>
                  <a:pt x="44576" y="2609"/>
                  <a:pt x="44576" y="2609"/>
                  <a:pt x="44538" y="2572"/>
                </a:cubicBezTo>
                <a:cubicBezTo>
                  <a:pt x="44538" y="2534"/>
                  <a:pt x="44538" y="2420"/>
                  <a:pt x="44425" y="2383"/>
                </a:cubicBezTo>
                <a:close/>
                <a:moveTo>
                  <a:pt x="38068" y="2468"/>
                </a:moveTo>
                <a:cubicBezTo>
                  <a:pt x="38035" y="2468"/>
                  <a:pt x="37997" y="2477"/>
                  <a:pt x="37959" y="2496"/>
                </a:cubicBezTo>
                <a:lnTo>
                  <a:pt x="37846" y="2609"/>
                </a:lnTo>
                <a:cubicBezTo>
                  <a:pt x="37846" y="2685"/>
                  <a:pt x="37884" y="2836"/>
                  <a:pt x="38035" y="2912"/>
                </a:cubicBezTo>
                <a:lnTo>
                  <a:pt x="38224" y="2799"/>
                </a:lnTo>
                <a:cubicBezTo>
                  <a:pt x="38224" y="2761"/>
                  <a:pt x="38224" y="2761"/>
                  <a:pt x="38224" y="2723"/>
                </a:cubicBezTo>
                <a:cubicBezTo>
                  <a:pt x="38262" y="2723"/>
                  <a:pt x="38262" y="2685"/>
                  <a:pt x="38262" y="2685"/>
                </a:cubicBezTo>
                <a:cubicBezTo>
                  <a:pt x="38262" y="2647"/>
                  <a:pt x="38262" y="2572"/>
                  <a:pt x="38149" y="2496"/>
                </a:cubicBezTo>
                <a:cubicBezTo>
                  <a:pt x="38130" y="2477"/>
                  <a:pt x="38101" y="2468"/>
                  <a:pt x="38068" y="2468"/>
                </a:cubicBezTo>
                <a:close/>
                <a:moveTo>
                  <a:pt x="47676" y="2383"/>
                </a:moveTo>
                <a:lnTo>
                  <a:pt x="47563" y="2496"/>
                </a:lnTo>
                <a:lnTo>
                  <a:pt x="47563" y="2799"/>
                </a:lnTo>
                <a:lnTo>
                  <a:pt x="47676" y="2912"/>
                </a:lnTo>
                <a:cubicBezTo>
                  <a:pt x="47827" y="2912"/>
                  <a:pt x="47941" y="2912"/>
                  <a:pt x="48016" y="2836"/>
                </a:cubicBezTo>
                <a:cubicBezTo>
                  <a:pt x="48092" y="2799"/>
                  <a:pt x="48092" y="2723"/>
                  <a:pt x="48092" y="2647"/>
                </a:cubicBezTo>
                <a:cubicBezTo>
                  <a:pt x="48092" y="2572"/>
                  <a:pt x="48092" y="2496"/>
                  <a:pt x="48054" y="2458"/>
                </a:cubicBezTo>
                <a:lnTo>
                  <a:pt x="47941" y="2383"/>
                </a:lnTo>
                <a:close/>
                <a:moveTo>
                  <a:pt x="14141" y="2799"/>
                </a:moveTo>
                <a:cubicBezTo>
                  <a:pt x="14027" y="2799"/>
                  <a:pt x="13914" y="2874"/>
                  <a:pt x="13914" y="2988"/>
                </a:cubicBezTo>
                <a:lnTo>
                  <a:pt x="14065" y="2988"/>
                </a:lnTo>
                <a:cubicBezTo>
                  <a:pt x="14065" y="2988"/>
                  <a:pt x="14065" y="2988"/>
                  <a:pt x="14065" y="3025"/>
                </a:cubicBezTo>
                <a:lnTo>
                  <a:pt x="14254" y="3025"/>
                </a:lnTo>
                <a:cubicBezTo>
                  <a:pt x="14254" y="2988"/>
                  <a:pt x="14254" y="2988"/>
                  <a:pt x="14254" y="2988"/>
                </a:cubicBezTo>
                <a:lnTo>
                  <a:pt x="14405" y="2988"/>
                </a:lnTo>
                <a:cubicBezTo>
                  <a:pt x="14405" y="2912"/>
                  <a:pt x="14368" y="2874"/>
                  <a:pt x="14330" y="2836"/>
                </a:cubicBezTo>
                <a:cubicBezTo>
                  <a:pt x="14292" y="2799"/>
                  <a:pt x="14216" y="2799"/>
                  <a:pt x="14141" y="2799"/>
                </a:cubicBezTo>
                <a:close/>
                <a:moveTo>
                  <a:pt x="83800" y="2529"/>
                </a:moveTo>
                <a:cubicBezTo>
                  <a:pt x="83618" y="2529"/>
                  <a:pt x="83552" y="2688"/>
                  <a:pt x="83518" y="2723"/>
                </a:cubicBezTo>
                <a:cubicBezTo>
                  <a:pt x="83518" y="2761"/>
                  <a:pt x="83518" y="2799"/>
                  <a:pt x="83480" y="2799"/>
                </a:cubicBezTo>
                <a:lnTo>
                  <a:pt x="83555" y="2988"/>
                </a:lnTo>
                <a:lnTo>
                  <a:pt x="83593" y="2988"/>
                </a:lnTo>
                <a:cubicBezTo>
                  <a:pt x="83622" y="3016"/>
                  <a:pt x="83694" y="3089"/>
                  <a:pt x="83810" y="3089"/>
                </a:cubicBezTo>
                <a:cubicBezTo>
                  <a:pt x="83847" y="3089"/>
                  <a:pt x="83888" y="3081"/>
                  <a:pt x="83934" y="3063"/>
                </a:cubicBezTo>
                <a:lnTo>
                  <a:pt x="84047" y="2988"/>
                </a:lnTo>
                <a:cubicBezTo>
                  <a:pt x="84047" y="2950"/>
                  <a:pt x="84047" y="2912"/>
                  <a:pt x="84047" y="2912"/>
                </a:cubicBezTo>
                <a:cubicBezTo>
                  <a:pt x="84047" y="2836"/>
                  <a:pt x="84009" y="2761"/>
                  <a:pt x="84009" y="2723"/>
                </a:cubicBezTo>
                <a:cubicBezTo>
                  <a:pt x="83971" y="2685"/>
                  <a:pt x="83971" y="2685"/>
                  <a:pt x="83971" y="2647"/>
                </a:cubicBezTo>
                <a:lnTo>
                  <a:pt x="83858" y="2534"/>
                </a:lnTo>
                <a:cubicBezTo>
                  <a:pt x="83837" y="2530"/>
                  <a:pt x="83818" y="2529"/>
                  <a:pt x="83800" y="2529"/>
                </a:cubicBezTo>
                <a:close/>
                <a:moveTo>
                  <a:pt x="61816" y="2761"/>
                </a:moveTo>
                <a:cubicBezTo>
                  <a:pt x="61589" y="2761"/>
                  <a:pt x="61514" y="2836"/>
                  <a:pt x="61514" y="2988"/>
                </a:cubicBezTo>
                <a:lnTo>
                  <a:pt x="61665" y="3101"/>
                </a:lnTo>
                <a:lnTo>
                  <a:pt x="61778" y="3101"/>
                </a:lnTo>
                <a:lnTo>
                  <a:pt x="61930" y="2988"/>
                </a:lnTo>
                <a:cubicBezTo>
                  <a:pt x="61930" y="2950"/>
                  <a:pt x="61967" y="2950"/>
                  <a:pt x="61967" y="2874"/>
                </a:cubicBezTo>
                <a:lnTo>
                  <a:pt x="61816" y="2761"/>
                </a:lnTo>
                <a:close/>
                <a:moveTo>
                  <a:pt x="79822" y="2480"/>
                </a:moveTo>
                <a:cubicBezTo>
                  <a:pt x="79768" y="2480"/>
                  <a:pt x="79715" y="2507"/>
                  <a:pt x="79661" y="2534"/>
                </a:cubicBezTo>
                <a:cubicBezTo>
                  <a:pt x="79548" y="2609"/>
                  <a:pt x="79472" y="2723"/>
                  <a:pt x="79472" y="2836"/>
                </a:cubicBezTo>
                <a:cubicBezTo>
                  <a:pt x="79472" y="2988"/>
                  <a:pt x="79586" y="3063"/>
                  <a:pt x="79737" y="3101"/>
                </a:cubicBezTo>
                <a:lnTo>
                  <a:pt x="79813" y="3063"/>
                </a:lnTo>
                <a:cubicBezTo>
                  <a:pt x="79926" y="2988"/>
                  <a:pt x="79964" y="2874"/>
                  <a:pt x="79964" y="2799"/>
                </a:cubicBezTo>
                <a:cubicBezTo>
                  <a:pt x="79964" y="2761"/>
                  <a:pt x="79964" y="2685"/>
                  <a:pt x="79964" y="2685"/>
                </a:cubicBezTo>
                <a:lnTo>
                  <a:pt x="79888" y="2496"/>
                </a:lnTo>
                <a:cubicBezTo>
                  <a:pt x="79866" y="2485"/>
                  <a:pt x="79844" y="2480"/>
                  <a:pt x="79822" y="2480"/>
                </a:cubicBezTo>
                <a:close/>
                <a:moveTo>
                  <a:pt x="68735" y="2912"/>
                </a:moveTo>
                <a:cubicBezTo>
                  <a:pt x="68697" y="2912"/>
                  <a:pt x="68584" y="2912"/>
                  <a:pt x="68508" y="3101"/>
                </a:cubicBezTo>
                <a:lnTo>
                  <a:pt x="68584" y="3214"/>
                </a:lnTo>
                <a:cubicBezTo>
                  <a:pt x="68610" y="3240"/>
                  <a:pt x="68672" y="3285"/>
                  <a:pt x="68745" y="3285"/>
                </a:cubicBezTo>
                <a:cubicBezTo>
                  <a:pt x="68778" y="3285"/>
                  <a:pt x="68813" y="3276"/>
                  <a:pt x="68848" y="3252"/>
                </a:cubicBezTo>
                <a:cubicBezTo>
                  <a:pt x="68886" y="3252"/>
                  <a:pt x="68924" y="3177"/>
                  <a:pt x="68924" y="3139"/>
                </a:cubicBezTo>
                <a:cubicBezTo>
                  <a:pt x="68924" y="3025"/>
                  <a:pt x="68848" y="2912"/>
                  <a:pt x="68735" y="2912"/>
                </a:cubicBezTo>
                <a:close/>
                <a:moveTo>
                  <a:pt x="54642" y="2794"/>
                </a:moveTo>
                <a:cubicBezTo>
                  <a:pt x="54431" y="2794"/>
                  <a:pt x="54368" y="2956"/>
                  <a:pt x="54368" y="3025"/>
                </a:cubicBezTo>
                <a:cubicBezTo>
                  <a:pt x="54368" y="3063"/>
                  <a:pt x="54330" y="3101"/>
                  <a:pt x="54330" y="3101"/>
                </a:cubicBezTo>
                <a:lnTo>
                  <a:pt x="54330" y="3252"/>
                </a:lnTo>
                <a:cubicBezTo>
                  <a:pt x="54444" y="3328"/>
                  <a:pt x="54519" y="3366"/>
                  <a:pt x="54595" y="3366"/>
                </a:cubicBezTo>
                <a:lnTo>
                  <a:pt x="54670" y="3366"/>
                </a:lnTo>
                <a:lnTo>
                  <a:pt x="54859" y="3290"/>
                </a:lnTo>
                <a:cubicBezTo>
                  <a:pt x="54897" y="3252"/>
                  <a:pt x="54897" y="3214"/>
                  <a:pt x="54897" y="3177"/>
                </a:cubicBezTo>
                <a:cubicBezTo>
                  <a:pt x="54897" y="3101"/>
                  <a:pt x="54859" y="3063"/>
                  <a:pt x="54822" y="2988"/>
                </a:cubicBezTo>
                <a:cubicBezTo>
                  <a:pt x="54822" y="2950"/>
                  <a:pt x="54822" y="2950"/>
                  <a:pt x="54822" y="2912"/>
                </a:cubicBezTo>
                <a:lnTo>
                  <a:pt x="54708" y="2799"/>
                </a:lnTo>
                <a:cubicBezTo>
                  <a:pt x="54685" y="2795"/>
                  <a:pt x="54662" y="2794"/>
                  <a:pt x="54642" y="2794"/>
                </a:cubicBezTo>
                <a:close/>
                <a:moveTo>
                  <a:pt x="23744" y="2988"/>
                </a:moveTo>
                <a:lnTo>
                  <a:pt x="23630" y="3177"/>
                </a:lnTo>
                <a:cubicBezTo>
                  <a:pt x="23630" y="3177"/>
                  <a:pt x="23630" y="3214"/>
                  <a:pt x="23630" y="3214"/>
                </a:cubicBezTo>
                <a:cubicBezTo>
                  <a:pt x="23593" y="3252"/>
                  <a:pt x="23555" y="3290"/>
                  <a:pt x="23555" y="3328"/>
                </a:cubicBezTo>
                <a:cubicBezTo>
                  <a:pt x="23555" y="3366"/>
                  <a:pt x="23593" y="3441"/>
                  <a:pt x="23706" y="3479"/>
                </a:cubicBezTo>
                <a:lnTo>
                  <a:pt x="23857" y="3441"/>
                </a:lnTo>
                <a:lnTo>
                  <a:pt x="23933" y="3441"/>
                </a:lnTo>
                <a:cubicBezTo>
                  <a:pt x="24008" y="3403"/>
                  <a:pt x="24160" y="3366"/>
                  <a:pt x="24160" y="3214"/>
                </a:cubicBezTo>
                <a:cubicBezTo>
                  <a:pt x="24160" y="3177"/>
                  <a:pt x="24160" y="3139"/>
                  <a:pt x="24122" y="3101"/>
                </a:cubicBezTo>
                <a:lnTo>
                  <a:pt x="24008" y="2988"/>
                </a:lnTo>
                <a:close/>
                <a:moveTo>
                  <a:pt x="46769" y="3063"/>
                </a:moveTo>
                <a:lnTo>
                  <a:pt x="46617" y="3101"/>
                </a:lnTo>
                <a:cubicBezTo>
                  <a:pt x="46542" y="3177"/>
                  <a:pt x="46466" y="3252"/>
                  <a:pt x="46466" y="3366"/>
                </a:cubicBezTo>
                <a:cubicBezTo>
                  <a:pt x="46466" y="3403"/>
                  <a:pt x="46504" y="3517"/>
                  <a:pt x="46693" y="3555"/>
                </a:cubicBezTo>
                <a:lnTo>
                  <a:pt x="46844" y="3479"/>
                </a:lnTo>
                <a:lnTo>
                  <a:pt x="46806" y="3479"/>
                </a:lnTo>
                <a:lnTo>
                  <a:pt x="46996" y="3366"/>
                </a:lnTo>
                <a:cubicBezTo>
                  <a:pt x="46958" y="3214"/>
                  <a:pt x="46882" y="3101"/>
                  <a:pt x="46769" y="3063"/>
                </a:cubicBezTo>
                <a:close/>
                <a:moveTo>
                  <a:pt x="75162" y="3214"/>
                </a:moveTo>
                <a:lnTo>
                  <a:pt x="75011" y="3328"/>
                </a:lnTo>
                <a:lnTo>
                  <a:pt x="75011" y="3479"/>
                </a:lnTo>
                <a:lnTo>
                  <a:pt x="75162" y="3592"/>
                </a:lnTo>
                <a:lnTo>
                  <a:pt x="75351" y="3592"/>
                </a:lnTo>
                <a:lnTo>
                  <a:pt x="75465" y="3479"/>
                </a:lnTo>
                <a:lnTo>
                  <a:pt x="75465" y="3328"/>
                </a:lnTo>
                <a:lnTo>
                  <a:pt x="75351" y="3214"/>
                </a:lnTo>
                <a:close/>
                <a:moveTo>
                  <a:pt x="51797" y="3479"/>
                </a:moveTo>
                <a:cubicBezTo>
                  <a:pt x="51663" y="3546"/>
                  <a:pt x="51740" y="3626"/>
                  <a:pt x="51818" y="3626"/>
                </a:cubicBezTo>
                <a:cubicBezTo>
                  <a:pt x="51872" y="3626"/>
                  <a:pt x="51926" y="3587"/>
                  <a:pt x="51910" y="3479"/>
                </a:cubicBezTo>
                <a:close/>
                <a:moveTo>
                  <a:pt x="63930" y="3245"/>
                </a:moveTo>
                <a:cubicBezTo>
                  <a:pt x="63908" y="3245"/>
                  <a:pt x="63884" y="3247"/>
                  <a:pt x="63858" y="3252"/>
                </a:cubicBezTo>
                <a:lnTo>
                  <a:pt x="63782" y="3290"/>
                </a:lnTo>
                <a:cubicBezTo>
                  <a:pt x="63706" y="3366"/>
                  <a:pt x="63706" y="3441"/>
                  <a:pt x="63706" y="3479"/>
                </a:cubicBezTo>
                <a:cubicBezTo>
                  <a:pt x="63706" y="3592"/>
                  <a:pt x="63858" y="3706"/>
                  <a:pt x="63971" y="3744"/>
                </a:cubicBezTo>
                <a:lnTo>
                  <a:pt x="64160" y="3630"/>
                </a:lnTo>
                <a:cubicBezTo>
                  <a:pt x="64198" y="3630"/>
                  <a:pt x="64236" y="3592"/>
                  <a:pt x="64274" y="3517"/>
                </a:cubicBezTo>
                <a:lnTo>
                  <a:pt x="64160" y="3366"/>
                </a:lnTo>
                <a:cubicBezTo>
                  <a:pt x="64128" y="3333"/>
                  <a:pt x="64067" y="3245"/>
                  <a:pt x="63930" y="3245"/>
                </a:cubicBezTo>
                <a:close/>
                <a:moveTo>
                  <a:pt x="87412" y="3517"/>
                </a:moveTo>
                <a:cubicBezTo>
                  <a:pt x="87298" y="3517"/>
                  <a:pt x="87223" y="3517"/>
                  <a:pt x="87147" y="3592"/>
                </a:cubicBezTo>
                <a:cubicBezTo>
                  <a:pt x="87109" y="3630"/>
                  <a:pt x="87072" y="3668"/>
                  <a:pt x="87072" y="3782"/>
                </a:cubicBezTo>
                <a:lnTo>
                  <a:pt x="87072" y="3819"/>
                </a:lnTo>
                <a:lnTo>
                  <a:pt x="87223" y="3895"/>
                </a:lnTo>
                <a:lnTo>
                  <a:pt x="87412" y="3895"/>
                </a:lnTo>
                <a:lnTo>
                  <a:pt x="87525" y="3782"/>
                </a:lnTo>
                <a:lnTo>
                  <a:pt x="87525" y="3630"/>
                </a:lnTo>
                <a:lnTo>
                  <a:pt x="87412" y="3517"/>
                </a:lnTo>
                <a:close/>
                <a:moveTo>
                  <a:pt x="26201" y="3366"/>
                </a:moveTo>
                <a:lnTo>
                  <a:pt x="26088" y="3479"/>
                </a:lnTo>
                <a:lnTo>
                  <a:pt x="26088" y="3782"/>
                </a:lnTo>
                <a:lnTo>
                  <a:pt x="26201" y="3895"/>
                </a:lnTo>
                <a:cubicBezTo>
                  <a:pt x="26223" y="3906"/>
                  <a:pt x="26249" y="3911"/>
                  <a:pt x="26275" y="3911"/>
                </a:cubicBezTo>
                <a:cubicBezTo>
                  <a:pt x="26337" y="3911"/>
                  <a:pt x="26401" y="3884"/>
                  <a:pt x="26428" y="3857"/>
                </a:cubicBezTo>
                <a:cubicBezTo>
                  <a:pt x="26504" y="3819"/>
                  <a:pt x="26542" y="3744"/>
                  <a:pt x="26542" y="3630"/>
                </a:cubicBezTo>
                <a:cubicBezTo>
                  <a:pt x="26542" y="3555"/>
                  <a:pt x="26504" y="3441"/>
                  <a:pt x="26428" y="3403"/>
                </a:cubicBezTo>
                <a:cubicBezTo>
                  <a:pt x="26390" y="3366"/>
                  <a:pt x="26277" y="3366"/>
                  <a:pt x="26201" y="3366"/>
                </a:cubicBezTo>
                <a:close/>
                <a:moveTo>
                  <a:pt x="15615" y="3441"/>
                </a:moveTo>
                <a:cubicBezTo>
                  <a:pt x="15540" y="3441"/>
                  <a:pt x="15502" y="3441"/>
                  <a:pt x="15426" y="3479"/>
                </a:cubicBezTo>
                <a:cubicBezTo>
                  <a:pt x="15388" y="3517"/>
                  <a:pt x="15351" y="3592"/>
                  <a:pt x="15351" y="3668"/>
                </a:cubicBezTo>
                <a:lnTo>
                  <a:pt x="15502" y="3668"/>
                </a:lnTo>
                <a:cubicBezTo>
                  <a:pt x="15502" y="3668"/>
                  <a:pt x="15502" y="3668"/>
                  <a:pt x="15502" y="3706"/>
                </a:cubicBezTo>
                <a:lnTo>
                  <a:pt x="15729" y="3706"/>
                </a:lnTo>
                <a:cubicBezTo>
                  <a:pt x="15766" y="3668"/>
                  <a:pt x="15729" y="3668"/>
                  <a:pt x="15729" y="3668"/>
                </a:cubicBezTo>
                <a:lnTo>
                  <a:pt x="15842" y="3668"/>
                </a:lnTo>
                <a:cubicBezTo>
                  <a:pt x="15804" y="3706"/>
                  <a:pt x="15804" y="3744"/>
                  <a:pt x="15804" y="3782"/>
                </a:cubicBezTo>
                <a:lnTo>
                  <a:pt x="15955" y="3895"/>
                </a:lnTo>
                <a:cubicBezTo>
                  <a:pt x="15955" y="3895"/>
                  <a:pt x="15955" y="3895"/>
                  <a:pt x="15993" y="3933"/>
                </a:cubicBezTo>
                <a:cubicBezTo>
                  <a:pt x="16031" y="3933"/>
                  <a:pt x="16069" y="3971"/>
                  <a:pt x="16182" y="3971"/>
                </a:cubicBezTo>
                <a:lnTo>
                  <a:pt x="16296" y="3895"/>
                </a:lnTo>
                <a:cubicBezTo>
                  <a:pt x="16334" y="3857"/>
                  <a:pt x="16371" y="3744"/>
                  <a:pt x="16371" y="3668"/>
                </a:cubicBezTo>
                <a:cubicBezTo>
                  <a:pt x="16371" y="3630"/>
                  <a:pt x="16371" y="3592"/>
                  <a:pt x="16371" y="3555"/>
                </a:cubicBezTo>
                <a:lnTo>
                  <a:pt x="16258" y="3479"/>
                </a:lnTo>
                <a:cubicBezTo>
                  <a:pt x="16217" y="3469"/>
                  <a:pt x="16180" y="3464"/>
                  <a:pt x="16144" y="3464"/>
                </a:cubicBezTo>
                <a:cubicBezTo>
                  <a:pt x="16049" y="3464"/>
                  <a:pt x="15973" y="3499"/>
                  <a:pt x="15918" y="3555"/>
                </a:cubicBezTo>
                <a:cubicBezTo>
                  <a:pt x="15918" y="3555"/>
                  <a:pt x="15880" y="3555"/>
                  <a:pt x="15880" y="3592"/>
                </a:cubicBezTo>
                <a:cubicBezTo>
                  <a:pt x="15842" y="3479"/>
                  <a:pt x="15729" y="3441"/>
                  <a:pt x="15615" y="3441"/>
                </a:cubicBezTo>
                <a:close/>
                <a:moveTo>
                  <a:pt x="79283" y="3555"/>
                </a:moveTo>
                <a:cubicBezTo>
                  <a:pt x="79170" y="3555"/>
                  <a:pt x="79094" y="3592"/>
                  <a:pt x="79056" y="3630"/>
                </a:cubicBezTo>
                <a:cubicBezTo>
                  <a:pt x="79019" y="3668"/>
                  <a:pt x="78981" y="3744"/>
                  <a:pt x="79019" y="3857"/>
                </a:cubicBezTo>
                <a:lnTo>
                  <a:pt x="79132" y="3971"/>
                </a:lnTo>
                <a:lnTo>
                  <a:pt x="79245" y="3971"/>
                </a:lnTo>
                <a:lnTo>
                  <a:pt x="79397" y="3857"/>
                </a:lnTo>
                <a:lnTo>
                  <a:pt x="79397" y="3706"/>
                </a:lnTo>
                <a:lnTo>
                  <a:pt x="79283" y="3555"/>
                </a:lnTo>
                <a:close/>
                <a:moveTo>
                  <a:pt x="89718" y="3555"/>
                </a:moveTo>
                <a:cubicBezTo>
                  <a:pt x="89642" y="3555"/>
                  <a:pt x="89567" y="3555"/>
                  <a:pt x="89491" y="3630"/>
                </a:cubicBezTo>
                <a:cubicBezTo>
                  <a:pt x="89416" y="3668"/>
                  <a:pt x="89416" y="3744"/>
                  <a:pt x="89453" y="3819"/>
                </a:cubicBezTo>
                <a:lnTo>
                  <a:pt x="89529" y="3895"/>
                </a:lnTo>
                <a:cubicBezTo>
                  <a:pt x="89529" y="3895"/>
                  <a:pt x="89567" y="3933"/>
                  <a:pt x="89567" y="3933"/>
                </a:cubicBezTo>
                <a:cubicBezTo>
                  <a:pt x="89642" y="3933"/>
                  <a:pt x="89718" y="3971"/>
                  <a:pt x="89832" y="3971"/>
                </a:cubicBezTo>
                <a:lnTo>
                  <a:pt x="89945" y="3857"/>
                </a:lnTo>
                <a:lnTo>
                  <a:pt x="89945" y="3706"/>
                </a:lnTo>
                <a:lnTo>
                  <a:pt x="89794" y="3555"/>
                </a:lnTo>
                <a:cubicBezTo>
                  <a:pt x="89781" y="3567"/>
                  <a:pt x="89773" y="3571"/>
                  <a:pt x="89766" y="3571"/>
                </a:cubicBezTo>
                <a:cubicBezTo>
                  <a:pt x="89752" y="3571"/>
                  <a:pt x="89743" y="3555"/>
                  <a:pt x="89718" y="3555"/>
                </a:cubicBezTo>
                <a:close/>
                <a:moveTo>
                  <a:pt x="85455" y="3592"/>
                </a:moveTo>
                <a:cubicBezTo>
                  <a:pt x="85399" y="3592"/>
                  <a:pt x="85351" y="3611"/>
                  <a:pt x="85332" y="3630"/>
                </a:cubicBezTo>
                <a:lnTo>
                  <a:pt x="85219" y="3630"/>
                </a:lnTo>
                <a:lnTo>
                  <a:pt x="85030" y="3744"/>
                </a:lnTo>
                <a:lnTo>
                  <a:pt x="85030" y="3857"/>
                </a:lnTo>
                <a:lnTo>
                  <a:pt x="85143" y="3971"/>
                </a:lnTo>
                <a:cubicBezTo>
                  <a:pt x="85181" y="3971"/>
                  <a:pt x="85219" y="4008"/>
                  <a:pt x="85257" y="4008"/>
                </a:cubicBezTo>
                <a:lnTo>
                  <a:pt x="85370" y="3933"/>
                </a:lnTo>
                <a:lnTo>
                  <a:pt x="85408" y="3933"/>
                </a:lnTo>
                <a:cubicBezTo>
                  <a:pt x="85521" y="3933"/>
                  <a:pt x="85597" y="3895"/>
                  <a:pt x="85635" y="3819"/>
                </a:cubicBezTo>
                <a:lnTo>
                  <a:pt x="85635" y="3668"/>
                </a:lnTo>
                <a:cubicBezTo>
                  <a:pt x="85578" y="3611"/>
                  <a:pt x="85512" y="3592"/>
                  <a:pt x="85455" y="3592"/>
                </a:cubicBezTo>
                <a:close/>
                <a:moveTo>
                  <a:pt x="3706" y="3744"/>
                </a:moveTo>
                <a:lnTo>
                  <a:pt x="3555" y="3857"/>
                </a:lnTo>
                <a:lnTo>
                  <a:pt x="3555" y="3933"/>
                </a:lnTo>
                <a:lnTo>
                  <a:pt x="3668" y="4084"/>
                </a:lnTo>
                <a:cubicBezTo>
                  <a:pt x="3706" y="4084"/>
                  <a:pt x="3744" y="4122"/>
                  <a:pt x="3781" y="4122"/>
                </a:cubicBezTo>
                <a:lnTo>
                  <a:pt x="3970" y="4008"/>
                </a:lnTo>
                <a:cubicBezTo>
                  <a:pt x="3970" y="3971"/>
                  <a:pt x="3970" y="3933"/>
                  <a:pt x="4008" y="3895"/>
                </a:cubicBezTo>
                <a:lnTo>
                  <a:pt x="3895" y="3744"/>
                </a:lnTo>
                <a:close/>
                <a:moveTo>
                  <a:pt x="60039" y="3706"/>
                </a:moveTo>
                <a:lnTo>
                  <a:pt x="59850" y="3819"/>
                </a:lnTo>
                <a:cubicBezTo>
                  <a:pt x="59850" y="3819"/>
                  <a:pt x="59850" y="3857"/>
                  <a:pt x="59850" y="3857"/>
                </a:cubicBezTo>
                <a:cubicBezTo>
                  <a:pt x="59850" y="3895"/>
                  <a:pt x="59850" y="3895"/>
                  <a:pt x="59850" y="3933"/>
                </a:cubicBezTo>
                <a:cubicBezTo>
                  <a:pt x="59850" y="3971"/>
                  <a:pt x="59850" y="4046"/>
                  <a:pt x="59926" y="4084"/>
                </a:cubicBezTo>
                <a:cubicBezTo>
                  <a:pt x="59964" y="4122"/>
                  <a:pt x="60039" y="4122"/>
                  <a:pt x="60153" y="4122"/>
                </a:cubicBezTo>
                <a:lnTo>
                  <a:pt x="60228" y="4008"/>
                </a:lnTo>
                <a:cubicBezTo>
                  <a:pt x="60228" y="3857"/>
                  <a:pt x="60153" y="3744"/>
                  <a:pt x="60039" y="3706"/>
                </a:cubicBezTo>
                <a:close/>
                <a:moveTo>
                  <a:pt x="33385" y="3933"/>
                </a:moveTo>
                <a:cubicBezTo>
                  <a:pt x="33196" y="3933"/>
                  <a:pt x="33082" y="4046"/>
                  <a:pt x="33082" y="4160"/>
                </a:cubicBezTo>
                <a:lnTo>
                  <a:pt x="33234" y="4160"/>
                </a:lnTo>
                <a:cubicBezTo>
                  <a:pt x="33234" y="4197"/>
                  <a:pt x="33234" y="4197"/>
                  <a:pt x="33234" y="4197"/>
                </a:cubicBezTo>
                <a:lnTo>
                  <a:pt x="33536" y="4197"/>
                </a:lnTo>
                <a:cubicBezTo>
                  <a:pt x="33536" y="4197"/>
                  <a:pt x="33498" y="4197"/>
                  <a:pt x="33498" y="4160"/>
                </a:cubicBezTo>
                <a:lnTo>
                  <a:pt x="33649" y="4160"/>
                </a:lnTo>
                <a:cubicBezTo>
                  <a:pt x="33649" y="4084"/>
                  <a:pt x="33649" y="4046"/>
                  <a:pt x="33574" y="3971"/>
                </a:cubicBezTo>
                <a:cubicBezTo>
                  <a:pt x="33498" y="3971"/>
                  <a:pt x="33460" y="3933"/>
                  <a:pt x="33385" y="3933"/>
                </a:cubicBezTo>
                <a:close/>
                <a:moveTo>
                  <a:pt x="57960" y="3753"/>
                </a:moveTo>
                <a:cubicBezTo>
                  <a:pt x="57922" y="3753"/>
                  <a:pt x="57884" y="3763"/>
                  <a:pt x="57846" y="3782"/>
                </a:cubicBezTo>
                <a:cubicBezTo>
                  <a:pt x="57771" y="3819"/>
                  <a:pt x="57733" y="3895"/>
                  <a:pt x="57733" y="4008"/>
                </a:cubicBezTo>
                <a:cubicBezTo>
                  <a:pt x="57733" y="4046"/>
                  <a:pt x="57733" y="4122"/>
                  <a:pt x="57808" y="4197"/>
                </a:cubicBezTo>
                <a:cubicBezTo>
                  <a:pt x="57846" y="4197"/>
                  <a:pt x="57884" y="4235"/>
                  <a:pt x="57960" y="4235"/>
                </a:cubicBezTo>
                <a:lnTo>
                  <a:pt x="58073" y="4122"/>
                </a:lnTo>
                <a:cubicBezTo>
                  <a:pt x="58073" y="4122"/>
                  <a:pt x="58073" y="4122"/>
                  <a:pt x="58073" y="4084"/>
                </a:cubicBezTo>
                <a:cubicBezTo>
                  <a:pt x="58111" y="4046"/>
                  <a:pt x="58149" y="4008"/>
                  <a:pt x="58149" y="3933"/>
                </a:cubicBezTo>
                <a:cubicBezTo>
                  <a:pt x="58149" y="3933"/>
                  <a:pt x="58149" y="3895"/>
                  <a:pt x="58111" y="3857"/>
                </a:cubicBezTo>
                <a:lnTo>
                  <a:pt x="58073" y="3782"/>
                </a:lnTo>
                <a:cubicBezTo>
                  <a:pt x="58035" y="3763"/>
                  <a:pt x="57998" y="3753"/>
                  <a:pt x="57960" y="3753"/>
                </a:cubicBezTo>
                <a:close/>
                <a:moveTo>
                  <a:pt x="7524" y="3895"/>
                </a:moveTo>
                <a:lnTo>
                  <a:pt x="7335" y="3933"/>
                </a:lnTo>
                <a:cubicBezTo>
                  <a:pt x="7297" y="3971"/>
                  <a:pt x="7260" y="4008"/>
                  <a:pt x="7260" y="4084"/>
                </a:cubicBezTo>
                <a:cubicBezTo>
                  <a:pt x="7260" y="4122"/>
                  <a:pt x="7260" y="4122"/>
                  <a:pt x="7297" y="4160"/>
                </a:cubicBezTo>
                <a:cubicBezTo>
                  <a:pt x="7297" y="4160"/>
                  <a:pt x="7297" y="4160"/>
                  <a:pt x="7297" y="4197"/>
                </a:cubicBezTo>
                <a:lnTo>
                  <a:pt x="7411" y="4311"/>
                </a:lnTo>
                <a:cubicBezTo>
                  <a:pt x="7433" y="4322"/>
                  <a:pt x="7461" y="4330"/>
                  <a:pt x="7492" y="4330"/>
                </a:cubicBezTo>
                <a:cubicBezTo>
                  <a:pt x="7568" y="4330"/>
                  <a:pt x="7660" y="4283"/>
                  <a:pt x="7713" y="4122"/>
                </a:cubicBezTo>
                <a:lnTo>
                  <a:pt x="7600" y="3933"/>
                </a:lnTo>
                <a:cubicBezTo>
                  <a:pt x="7562" y="3933"/>
                  <a:pt x="7562" y="3933"/>
                  <a:pt x="7524" y="3895"/>
                </a:cubicBezTo>
                <a:close/>
                <a:moveTo>
                  <a:pt x="4704" y="3994"/>
                </a:moveTo>
                <a:cubicBezTo>
                  <a:pt x="4674" y="3994"/>
                  <a:pt x="4644" y="3998"/>
                  <a:pt x="4613" y="4008"/>
                </a:cubicBezTo>
                <a:cubicBezTo>
                  <a:pt x="4538" y="4046"/>
                  <a:pt x="4462" y="4084"/>
                  <a:pt x="4462" y="4197"/>
                </a:cubicBezTo>
                <a:lnTo>
                  <a:pt x="4500" y="4273"/>
                </a:lnTo>
                <a:cubicBezTo>
                  <a:pt x="4555" y="4328"/>
                  <a:pt x="4631" y="4363"/>
                  <a:pt x="4712" y="4363"/>
                </a:cubicBezTo>
                <a:cubicBezTo>
                  <a:pt x="4741" y="4363"/>
                  <a:pt x="4772" y="4359"/>
                  <a:pt x="4802" y="4349"/>
                </a:cubicBezTo>
                <a:cubicBezTo>
                  <a:pt x="4916" y="4311"/>
                  <a:pt x="4953" y="4273"/>
                  <a:pt x="4991" y="4160"/>
                </a:cubicBezTo>
                <a:lnTo>
                  <a:pt x="4953" y="4084"/>
                </a:lnTo>
                <a:cubicBezTo>
                  <a:pt x="4870" y="4029"/>
                  <a:pt x="4787" y="3994"/>
                  <a:pt x="4704" y="3994"/>
                </a:cubicBezTo>
                <a:close/>
                <a:moveTo>
                  <a:pt x="20795" y="4046"/>
                </a:moveTo>
                <a:cubicBezTo>
                  <a:pt x="20644" y="4046"/>
                  <a:pt x="20568" y="4084"/>
                  <a:pt x="20492" y="4235"/>
                </a:cubicBezTo>
                <a:lnTo>
                  <a:pt x="20606" y="4386"/>
                </a:lnTo>
                <a:cubicBezTo>
                  <a:pt x="20644" y="4386"/>
                  <a:pt x="20681" y="4424"/>
                  <a:pt x="20719" y="4424"/>
                </a:cubicBezTo>
                <a:lnTo>
                  <a:pt x="20908" y="4311"/>
                </a:lnTo>
                <a:cubicBezTo>
                  <a:pt x="20908" y="4311"/>
                  <a:pt x="20946" y="4235"/>
                  <a:pt x="20946" y="4160"/>
                </a:cubicBezTo>
                <a:lnTo>
                  <a:pt x="20946" y="4122"/>
                </a:lnTo>
                <a:lnTo>
                  <a:pt x="20795" y="4046"/>
                </a:lnTo>
                <a:close/>
                <a:moveTo>
                  <a:pt x="9717" y="4046"/>
                </a:moveTo>
                <a:cubicBezTo>
                  <a:pt x="9566" y="4046"/>
                  <a:pt x="9453" y="4122"/>
                  <a:pt x="9377" y="4160"/>
                </a:cubicBezTo>
                <a:cubicBezTo>
                  <a:pt x="9377" y="4197"/>
                  <a:pt x="9339" y="4197"/>
                  <a:pt x="9339" y="4235"/>
                </a:cubicBezTo>
                <a:lnTo>
                  <a:pt x="9339" y="4386"/>
                </a:lnTo>
                <a:cubicBezTo>
                  <a:pt x="9394" y="4442"/>
                  <a:pt x="9490" y="4477"/>
                  <a:pt x="9582" y="4477"/>
                </a:cubicBezTo>
                <a:cubicBezTo>
                  <a:pt x="9616" y="4477"/>
                  <a:pt x="9649" y="4472"/>
                  <a:pt x="9679" y="4462"/>
                </a:cubicBezTo>
                <a:cubicBezTo>
                  <a:pt x="9793" y="4424"/>
                  <a:pt x="9868" y="4311"/>
                  <a:pt x="9868" y="4235"/>
                </a:cubicBezTo>
                <a:cubicBezTo>
                  <a:pt x="9868" y="4197"/>
                  <a:pt x="9868" y="4160"/>
                  <a:pt x="9868" y="4122"/>
                </a:cubicBezTo>
                <a:lnTo>
                  <a:pt x="9717" y="4046"/>
                </a:lnTo>
                <a:close/>
                <a:moveTo>
                  <a:pt x="38564" y="4235"/>
                </a:moveTo>
                <a:lnTo>
                  <a:pt x="38451" y="4349"/>
                </a:lnTo>
                <a:lnTo>
                  <a:pt x="38451" y="4462"/>
                </a:lnTo>
                <a:lnTo>
                  <a:pt x="38564" y="4575"/>
                </a:lnTo>
                <a:cubicBezTo>
                  <a:pt x="38591" y="4602"/>
                  <a:pt x="38637" y="4629"/>
                  <a:pt x="38701" y="4629"/>
                </a:cubicBezTo>
                <a:cubicBezTo>
                  <a:pt x="38728" y="4629"/>
                  <a:pt x="38758" y="4624"/>
                  <a:pt x="38791" y="4613"/>
                </a:cubicBezTo>
                <a:lnTo>
                  <a:pt x="38905" y="4500"/>
                </a:lnTo>
                <a:lnTo>
                  <a:pt x="38905" y="4424"/>
                </a:lnTo>
                <a:lnTo>
                  <a:pt x="38791" y="4273"/>
                </a:lnTo>
                <a:cubicBezTo>
                  <a:pt x="38753" y="4273"/>
                  <a:pt x="38678" y="4235"/>
                  <a:pt x="38564" y="4235"/>
                </a:cubicBezTo>
                <a:close/>
                <a:moveTo>
                  <a:pt x="42118" y="4462"/>
                </a:moveTo>
                <a:lnTo>
                  <a:pt x="41967" y="4500"/>
                </a:lnTo>
                <a:cubicBezTo>
                  <a:pt x="41967" y="4500"/>
                  <a:pt x="41967" y="4500"/>
                  <a:pt x="41929" y="4538"/>
                </a:cubicBezTo>
                <a:cubicBezTo>
                  <a:pt x="41854" y="4575"/>
                  <a:pt x="41778" y="4613"/>
                  <a:pt x="41778" y="4727"/>
                </a:cubicBezTo>
                <a:cubicBezTo>
                  <a:pt x="41778" y="4802"/>
                  <a:pt x="41816" y="4840"/>
                  <a:pt x="41854" y="4916"/>
                </a:cubicBezTo>
                <a:lnTo>
                  <a:pt x="41929" y="4954"/>
                </a:lnTo>
                <a:cubicBezTo>
                  <a:pt x="42005" y="4954"/>
                  <a:pt x="42081" y="4954"/>
                  <a:pt x="42156" y="4916"/>
                </a:cubicBezTo>
                <a:cubicBezTo>
                  <a:pt x="42232" y="4878"/>
                  <a:pt x="42307" y="4765"/>
                  <a:pt x="42307" y="4689"/>
                </a:cubicBezTo>
                <a:cubicBezTo>
                  <a:pt x="42307" y="4575"/>
                  <a:pt x="42232" y="4500"/>
                  <a:pt x="42118" y="4462"/>
                </a:cubicBezTo>
                <a:close/>
                <a:moveTo>
                  <a:pt x="22421" y="4651"/>
                </a:moveTo>
                <a:cubicBezTo>
                  <a:pt x="22345" y="4651"/>
                  <a:pt x="22232" y="4651"/>
                  <a:pt x="22156" y="4689"/>
                </a:cubicBezTo>
                <a:cubicBezTo>
                  <a:pt x="22118" y="4765"/>
                  <a:pt x="22080" y="4840"/>
                  <a:pt x="22118" y="4916"/>
                </a:cubicBezTo>
                <a:lnTo>
                  <a:pt x="22232" y="4991"/>
                </a:lnTo>
                <a:cubicBezTo>
                  <a:pt x="22262" y="4995"/>
                  <a:pt x="22290" y="4996"/>
                  <a:pt x="22316" y="4996"/>
                </a:cubicBezTo>
                <a:cubicBezTo>
                  <a:pt x="22579" y="4996"/>
                  <a:pt x="22613" y="4837"/>
                  <a:pt x="22647" y="4802"/>
                </a:cubicBezTo>
                <a:lnTo>
                  <a:pt x="22496" y="4651"/>
                </a:lnTo>
                <a:close/>
                <a:moveTo>
                  <a:pt x="65521" y="4538"/>
                </a:moveTo>
                <a:lnTo>
                  <a:pt x="65370" y="4689"/>
                </a:lnTo>
                <a:lnTo>
                  <a:pt x="65370" y="4878"/>
                </a:lnTo>
                <a:lnTo>
                  <a:pt x="65483" y="4991"/>
                </a:lnTo>
                <a:cubicBezTo>
                  <a:pt x="65540" y="5010"/>
                  <a:pt x="65587" y="5020"/>
                  <a:pt x="65625" y="5020"/>
                </a:cubicBezTo>
                <a:cubicBezTo>
                  <a:pt x="65663" y="5020"/>
                  <a:pt x="65691" y="5010"/>
                  <a:pt x="65710" y="4991"/>
                </a:cubicBezTo>
                <a:cubicBezTo>
                  <a:pt x="65824" y="4954"/>
                  <a:pt x="65824" y="4840"/>
                  <a:pt x="65862" y="4802"/>
                </a:cubicBezTo>
                <a:cubicBezTo>
                  <a:pt x="65862" y="4765"/>
                  <a:pt x="65862" y="4765"/>
                  <a:pt x="65862" y="4765"/>
                </a:cubicBezTo>
                <a:lnTo>
                  <a:pt x="65748" y="4538"/>
                </a:lnTo>
                <a:close/>
                <a:moveTo>
                  <a:pt x="54746" y="4273"/>
                </a:moveTo>
                <a:cubicBezTo>
                  <a:pt x="54670" y="4273"/>
                  <a:pt x="54481" y="4273"/>
                  <a:pt x="54368" y="4538"/>
                </a:cubicBezTo>
                <a:lnTo>
                  <a:pt x="54368" y="4651"/>
                </a:lnTo>
                <a:lnTo>
                  <a:pt x="54406" y="4651"/>
                </a:lnTo>
                <a:cubicBezTo>
                  <a:pt x="54519" y="4802"/>
                  <a:pt x="54633" y="4954"/>
                  <a:pt x="54859" y="5029"/>
                </a:cubicBezTo>
                <a:lnTo>
                  <a:pt x="55049" y="4991"/>
                </a:lnTo>
                <a:cubicBezTo>
                  <a:pt x="55086" y="4916"/>
                  <a:pt x="55086" y="4840"/>
                  <a:pt x="55086" y="4765"/>
                </a:cubicBezTo>
                <a:cubicBezTo>
                  <a:pt x="55086" y="4575"/>
                  <a:pt x="54935" y="4311"/>
                  <a:pt x="54746" y="4273"/>
                </a:cubicBezTo>
                <a:close/>
                <a:moveTo>
                  <a:pt x="78352" y="4598"/>
                </a:moveTo>
                <a:cubicBezTo>
                  <a:pt x="78326" y="4598"/>
                  <a:pt x="78296" y="4602"/>
                  <a:pt x="78262" y="4613"/>
                </a:cubicBezTo>
                <a:cubicBezTo>
                  <a:pt x="78149" y="4613"/>
                  <a:pt x="78073" y="4727"/>
                  <a:pt x="78073" y="4802"/>
                </a:cubicBezTo>
                <a:cubicBezTo>
                  <a:pt x="78073" y="4916"/>
                  <a:pt x="78111" y="4991"/>
                  <a:pt x="78225" y="5067"/>
                </a:cubicBezTo>
                <a:cubicBezTo>
                  <a:pt x="78262" y="5105"/>
                  <a:pt x="78338" y="5105"/>
                  <a:pt x="78376" y="5105"/>
                </a:cubicBezTo>
                <a:lnTo>
                  <a:pt x="78451" y="5067"/>
                </a:lnTo>
                <a:cubicBezTo>
                  <a:pt x="78527" y="5029"/>
                  <a:pt x="78565" y="4878"/>
                  <a:pt x="78565" y="4802"/>
                </a:cubicBezTo>
                <a:cubicBezTo>
                  <a:pt x="78565" y="4727"/>
                  <a:pt x="78527" y="4651"/>
                  <a:pt x="78489" y="4651"/>
                </a:cubicBezTo>
                <a:cubicBezTo>
                  <a:pt x="78463" y="4624"/>
                  <a:pt x="78417" y="4598"/>
                  <a:pt x="78352" y="4598"/>
                </a:cubicBezTo>
                <a:close/>
                <a:moveTo>
                  <a:pt x="5974" y="4613"/>
                </a:moveTo>
                <a:lnTo>
                  <a:pt x="5861" y="4727"/>
                </a:lnTo>
                <a:lnTo>
                  <a:pt x="5861" y="4840"/>
                </a:lnTo>
                <a:cubicBezTo>
                  <a:pt x="5785" y="4840"/>
                  <a:pt x="5672" y="4878"/>
                  <a:pt x="5672" y="5029"/>
                </a:cubicBezTo>
                <a:lnTo>
                  <a:pt x="5785" y="5143"/>
                </a:lnTo>
                <a:cubicBezTo>
                  <a:pt x="5818" y="5154"/>
                  <a:pt x="5852" y="5158"/>
                  <a:pt x="5883" y="5158"/>
                </a:cubicBezTo>
                <a:cubicBezTo>
                  <a:pt x="5959" y="5158"/>
                  <a:pt x="6023" y="5132"/>
                  <a:pt x="6050" y="5105"/>
                </a:cubicBezTo>
                <a:lnTo>
                  <a:pt x="6125" y="4991"/>
                </a:lnTo>
                <a:lnTo>
                  <a:pt x="6201" y="4991"/>
                </a:lnTo>
                <a:lnTo>
                  <a:pt x="6314" y="4878"/>
                </a:lnTo>
                <a:lnTo>
                  <a:pt x="6314" y="4727"/>
                </a:lnTo>
                <a:lnTo>
                  <a:pt x="6163" y="4613"/>
                </a:lnTo>
                <a:close/>
                <a:moveTo>
                  <a:pt x="82535" y="5067"/>
                </a:moveTo>
                <a:lnTo>
                  <a:pt x="82421" y="5180"/>
                </a:lnTo>
                <a:lnTo>
                  <a:pt x="82421" y="5294"/>
                </a:lnTo>
                <a:lnTo>
                  <a:pt x="82572" y="5407"/>
                </a:lnTo>
                <a:cubicBezTo>
                  <a:pt x="82572" y="5407"/>
                  <a:pt x="82610" y="5445"/>
                  <a:pt x="82648" y="5445"/>
                </a:cubicBezTo>
                <a:lnTo>
                  <a:pt x="82837" y="5294"/>
                </a:lnTo>
                <a:cubicBezTo>
                  <a:pt x="82837" y="5256"/>
                  <a:pt x="82837" y="5143"/>
                  <a:pt x="82762" y="5105"/>
                </a:cubicBezTo>
                <a:cubicBezTo>
                  <a:pt x="82724" y="5067"/>
                  <a:pt x="82648" y="5067"/>
                  <a:pt x="82535" y="5067"/>
                </a:cubicBezTo>
                <a:close/>
                <a:moveTo>
                  <a:pt x="41332" y="5014"/>
                </a:moveTo>
                <a:cubicBezTo>
                  <a:pt x="41292" y="5014"/>
                  <a:pt x="41251" y="5019"/>
                  <a:pt x="41211" y="5029"/>
                </a:cubicBezTo>
                <a:lnTo>
                  <a:pt x="41098" y="5105"/>
                </a:lnTo>
                <a:cubicBezTo>
                  <a:pt x="41098" y="5143"/>
                  <a:pt x="41060" y="5218"/>
                  <a:pt x="41060" y="5256"/>
                </a:cubicBezTo>
                <a:cubicBezTo>
                  <a:pt x="41060" y="5332"/>
                  <a:pt x="41098" y="5483"/>
                  <a:pt x="41400" y="5521"/>
                </a:cubicBezTo>
                <a:lnTo>
                  <a:pt x="41551" y="5407"/>
                </a:lnTo>
                <a:cubicBezTo>
                  <a:pt x="41551" y="5407"/>
                  <a:pt x="41551" y="5445"/>
                  <a:pt x="41551" y="5445"/>
                </a:cubicBezTo>
                <a:cubicBezTo>
                  <a:pt x="41551" y="5445"/>
                  <a:pt x="41665" y="5407"/>
                  <a:pt x="41665" y="5332"/>
                </a:cubicBezTo>
                <a:lnTo>
                  <a:pt x="41627" y="5256"/>
                </a:lnTo>
                <a:lnTo>
                  <a:pt x="41665" y="5256"/>
                </a:lnTo>
                <a:lnTo>
                  <a:pt x="41627" y="5105"/>
                </a:lnTo>
                <a:cubicBezTo>
                  <a:pt x="41544" y="5049"/>
                  <a:pt x="41440" y="5014"/>
                  <a:pt x="41332" y="5014"/>
                </a:cubicBezTo>
                <a:close/>
                <a:moveTo>
                  <a:pt x="64727" y="4689"/>
                </a:moveTo>
                <a:lnTo>
                  <a:pt x="64652" y="4727"/>
                </a:lnTo>
                <a:cubicBezTo>
                  <a:pt x="64538" y="4765"/>
                  <a:pt x="64425" y="4840"/>
                  <a:pt x="64349" y="5029"/>
                </a:cubicBezTo>
                <a:lnTo>
                  <a:pt x="64311" y="5029"/>
                </a:lnTo>
                <a:lnTo>
                  <a:pt x="64198" y="5105"/>
                </a:lnTo>
                <a:cubicBezTo>
                  <a:pt x="64198" y="5105"/>
                  <a:pt x="64198" y="5067"/>
                  <a:pt x="64236" y="5067"/>
                </a:cubicBezTo>
                <a:lnTo>
                  <a:pt x="64085" y="5067"/>
                </a:lnTo>
                <a:lnTo>
                  <a:pt x="63933" y="5180"/>
                </a:lnTo>
                <a:cubicBezTo>
                  <a:pt x="63933" y="5332"/>
                  <a:pt x="63971" y="5407"/>
                  <a:pt x="64047" y="5445"/>
                </a:cubicBezTo>
                <a:cubicBezTo>
                  <a:pt x="64122" y="5521"/>
                  <a:pt x="64198" y="5521"/>
                  <a:pt x="64349" y="5521"/>
                </a:cubicBezTo>
                <a:lnTo>
                  <a:pt x="64425" y="5332"/>
                </a:lnTo>
                <a:cubicBezTo>
                  <a:pt x="64425" y="5332"/>
                  <a:pt x="64425" y="5294"/>
                  <a:pt x="64463" y="5294"/>
                </a:cubicBezTo>
                <a:cubicBezTo>
                  <a:pt x="64535" y="5323"/>
                  <a:pt x="64596" y="5335"/>
                  <a:pt x="64648" y="5335"/>
                </a:cubicBezTo>
                <a:cubicBezTo>
                  <a:pt x="64733" y="5335"/>
                  <a:pt x="64794" y="5303"/>
                  <a:pt x="64841" y="5256"/>
                </a:cubicBezTo>
                <a:cubicBezTo>
                  <a:pt x="64879" y="5218"/>
                  <a:pt x="64879" y="5218"/>
                  <a:pt x="64916" y="5180"/>
                </a:cubicBezTo>
                <a:lnTo>
                  <a:pt x="64992" y="5067"/>
                </a:lnTo>
                <a:cubicBezTo>
                  <a:pt x="64992" y="5029"/>
                  <a:pt x="64992" y="4991"/>
                  <a:pt x="64992" y="4954"/>
                </a:cubicBezTo>
                <a:cubicBezTo>
                  <a:pt x="64992" y="4840"/>
                  <a:pt x="64992" y="4765"/>
                  <a:pt x="64879" y="4689"/>
                </a:cubicBezTo>
                <a:close/>
                <a:moveTo>
                  <a:pt x="77279" y="5067"/>
                </a:moveTo>
                <a:cubicBezTo>
                  <a:pt x="77128" y="5067"/>
                  <a:pt x="77015" y="5143"/>
                  <a:pt x="76977" y="5256"/>
                </a:cubicBezTo>
                <a:lnTo>
                  <a:pt x="77053" y="5369"/>
                </a:lnTo>
                <a:cubicBezTo>
                  <a:pt x="77053" y="5483"/>
                  <a:pt x="77166" y="5558"/>
                  <a:pt x="77242" y="5558"/>
                </a:cubicBezTo>
                <a:lnTo>
                  <a:pt x="77393" y="5445"/>
                </a:lnTo>
                <a:cubicBezTo>
                  <a:pt x="77431" y="5407"/>
                  <a:pt x="77431" y="5407"/>
                  <a:pt x="77431" y="5369"/>
                </a:cubicBezTo>
                <a:cubicBezTo>
                  <a:pt x="77431" y="5332"/>
                  <a:pt x="77468" y="5332"/>
                  <a:pt x="77468" y="5256"/>
                </a:cubicBezTo>
                <a:cubicBezTo>
                  <a:pt x="77468" y="5218"/>
                  <a:pt x="77431" y="5143"/>
                  <a:pt x="77355" y="5105"/>
                </a:cubicBezTo>
                <a:lnTo>
                  <a:pt x="77279" y="5067"/>
                </a:lnTo>
                <a:close/>
                <a:moveTo>
                  <a:pt x="70701" y="5294"/>
                </a:moveTo>
                <a:lnTo>
                  <a:pt x="70550" y="5407"/>
                </a:lnTo>
                <a:lnTo>
                  <a:pt x="70550" y="5483"/>
                </a:lnTo>
                <a:lnTo>
                  <a:pt x="70701" y="5634"/>
                </a:lnTo>
                <a:cubicBezTo>
                  <a:pt x="70739" y="5634"/>
                  <a:pt x="70814" y="5672"/>
                  <a:pt x="70928" y="5672"/>
                </a:cubicBezTo>
                <a:lnTo>
                  <a:pt x="71041" y="5558"/>
                </a:lnTo>
                <a:lnTo>
                  <a:pt x="71041" y="5407"/>
                </a:lnTo>
                <a:lnTo>
                  <a:pt x="70890" y="5294"/>
                </a:lnTo>
                <a:close/>
                <a:moveTo>
                  <a:pt x="86940" y="5479"/>
                </a:moveTo>
                <a:cubicBezTo>
                  <a:pt x="86922" y="5479"/>
                  <a:pt x="86903" y="5480"/>
                  <a:pt x="86883" y="5483"/>
                </a:cubicBezTo>
                <a:lnTo>
                  <a:pt x="86769" y="5596"/>
                </a:lnTo>
                <a:cubicBezTo>
                  <a:pt x="86769" y="5748"/>
                  <a:pt x="86883" y="5823"/>
                  <a:pt x="86920" y="5823"/>
                </a:cubicBezTo>
                <a:cubicBezTo>
                  <a:pt x="86958" y="5861"/>
                  <a:pt x="86958" y="5861"/>
                  <a:pt x="86958" y="5861"/>
                </a:cubicBezTo>
                <a:lnTo>
                  <a:pt x="87223" y="5785"/>
                </a:lnTo>
                <a:lnTo>
                  <a:pt x="87223" y="5748"/>
                </a:lnTo>
                <a:cubicBezTo>
                  <a:pt x="87223" y="5678"/>
                  <a:pt x="87158" y="5479"/>
                  <a:pt x="86940" y="5479"/>
                </a:cubicBezTo>
                <a:close/>
                <a:moveTo>
                  <a:pt x="3479" y="3971"/>
                </a:moveTo>
                <a:cubicBezTo>
                  <a:pt x="3366" y="4008"/>
                  <a:pt x="3252" y="4046"/>
                  <a:pt x="3176" y="4084"/>
                </a:cubicBezTo>
                <a:cubicBezTo>
                  <a:pt x="3096" y="4111"/>
                  <a:pt x="3035" y="4137"/>
                  <a:pt x="2966" y="4137"/>
                </a:cubicBezTo>
                <a:cubicBezTo>
                  <a:pt x="2937" y="4137"/>
                  <a:pt x="2907" y="4133"/>
                  <a:pt x="2874" y="4122"/>
                </a:cubicBezTo>
                <a:lnTo>
                  <a:pt x="2761" y="4197"/>
                </a:lnTo>
                <a:cubicBezTo>
                  <a:pt x="2685" y="4235"/>
                  <a:pt x="2685" y="4273"/>
                  <a:pt x="2647" y="4311"/>
                </a:cubicBezTo>
                <a:cubicBezTo>
                  <a:pt x="2647" y="4349"/>
                  <a:pt x="2647" y="4386"/>
                  <a:pt x="2609" y="4386"/>
                </a:cubicBezTo>
                <a:cubicBezTo>
                  <a:pt x="2496" y="4386"/>
                  <a:pt x="2420" y="4462"/>
                  <a:pt x="2383" y="4538"/>
                </a:cubicBezTo>
                <a:cubicBezTo>
                  <a:pt x="2383" y="4538"/>
                  <a:pt x="2383" y="4538"/>
                  <a:pt x="2345" y="4575"/>
                </a:cubicBezTo>
                <a:lnTo>
                  <a:pt x="2231" y="4575"/>
                </a:lnTo>
                <a:cubicBezTo>
                  <a:pt x="2156" y="4613"/>
                  <a:pt x="2156" y="4651"/>
                  <a:pt x="2118" y="4689"/>
                </a:cubicBezTo>
                <a:cubicBezTo>
                  <a:pt x="2118" y="4727"/>
                  <a:pt x="2118" y="4727"/>
                  <a:pt x="2118" y="4727"/>
                </a:cubicBezTo>
                <a:cubicBezTo>
                  <a:pt x="2080" y="4727"/>
                  <a:pt x="2042" y="4765"/>
                  <a:pt x="2042" y="4802"/>
                </a:cubicBezTo>
                <a:lnTo>
                  <a:pt x="2042" y="4727"/>
                </a:lnTo>
                <a:lnTo>
                  <a:pt x="1891" y="4613"/>
                </a:lnTo>
                <a:lnTo>
                  <a:pt x="1664" y="4613"/>
                </a:lnTo>
                <a:lnTo>
                  <a:pt x="1513" y="4727"/>
                </a:lnTo>
                <a:lnTo>
                  <a:pt x="1513" y="4840"/>
                </a:lnTo>
                <a:lnTo>
                  <a:pt x="1664" y="4954"/>
                </a:lnTo>
                <a:lnTo>
                  <a:pt x="1891" y="4954"/>
                </a:lnTo>
                <a:lnTo>
                  <a:pt x="1967" y="4878"/>
                </a:lnTo>
                <a:lnTo>
                  <a:pt x="1967" y="4878"/>
                </a:lnTo>
                <a:cubicBezTo>
                  <a:pt x="1891" y="4954"/>
                  <a:pt x="1891" y="5029"/>
                  <a:pt x="1891" y="5067"/>
                </a:cubicBezTo>
                <a:lnTo>
                  <a:pt x="1853" y="5105"/>
                </a:lnTo>
                <a:cubicBezTo>
                  <a:pt x="1853" y="5180"/>
                  <a:pt x="1891" y="5218"/>
                  <a:pt x="1929" y="5256"/>
                </a:cubicBezTo>
                <a:cubicBezTo>
                  <a:pt x="1929" y="5294"/>
                  <a:pt x="1929" y="5294"/>
                  <a:pt x="1929" y="5294"/>
                </a:cubicBezTo>
                <a:cubicBezTo>
                  <a:pt x="1929" y="5294"/>
                  <a:pt x="1929" y="5332"/>
                  <a:pt x="1929" y="5332"/>
                </a:cubicBezTo>
                <a:cubicBezTo>
                  <a:pt x="1929" y="5369"/>
                  <a:pt x="1929" y="5407"/>
                  <a:pt x="1929" y="5407"/>
                </a:cubicBezTo>
                <a:lnTo>
                  <a:pt x="2004" y="5558"/>
                </a:lnTo>
                <a:cubicBezTo>
                  <a:pt x="2080" y="5558"/>
                  <a:pt x="2118" y="5558"/>
                  <a:pt x="2156" y="5521"/>
                </a:cubicBezTo>
                <a:cubicBezTo>
                  <a:pt x="2204" y="5553"/>
                  <a:pt x="2252" y="5564"/>
                  <a:pt x="2297" y="5564"/>
                </a:cubicBezTo>
                <a:cubicBezTo>
                  <a:pt x="2358" y="5564"/>
                  <a:pt x="2414" y="5542"/>
                  <a:pt x="2458" y="5521"/>
                </a:cubicBezTo>
                <a:lnTo>
                  <a:pt x="2836" y="5521"/>
                </a:lnTo>
                <a:cubicBezTo>
                  <a:pt x="2761" y="5558"/>
                  <a:pt x="2761" y="5672"/>
                  <a:pt x="2761" y="5823"/>
                </a:cubicBezTo>
                <a:lnTo>
                  <a:pt x="2874" y="5937"/>
                </a:lnTo>
                <a:cubicBezTo>
                  <a:pt x="3025" y="5937"/>
                  <a:pt x="3101" y="5937"/>
                  <a:pt x="3176" y="5861"/>
                </a:cubicBezTo>
                <a:cubicBezTo>
                  <a:pt x="3290" y="5823"/>
                  <a:pt x="3328" y="5710"/>
                  <a:pt x="3290" y="5521"/>
                </a:cubicBezTo>
                <a:lnTo>
                  <a:pt x="3176" y="5445"/>
                </a:lnTo>
                <a:cubicBezTo>
                  <a:pt x="3139" y="5445"/>
                  <a:pt x="3139" y="5445"/>
                  <a:pt x="3101" y="5407"/>
                </a:cubicBezTo>
                <a:cubicBezTo>
                  <a:pt x="3176" y="5369"/>
                  <a:pt x="3214" y="5294"/>
                  <a:pt x="3214" y="5180"/>
                </a:cubicBezTo>
                <a:lnTo>
                  <a:pt x="3139" y="5105"/>
                </a:lnTo>
                <a:cubicBezTo>
                  <a:pt x="3139" y="5105"/>
                  <a:pt x="3139" y="5067"/>
                  <a:pt x="3176" y="5067"/>
                </a:cubicBezTo>
                <a:lnTo>
                  <a:pt x="2987" y="4916"/>
                </a:lnTo>
                <a:cubicBezTo>
                  <a:pt x="3139" y="4878"/>
                  <a:pt x="3290" y="4727"/>
                  <a:pt x="3328" y="4613"/>
                </a:cubicBezTo>
                <a:lnTo>
                  <a:pt x="3366" y="4575"/>
                </a:lnTo>
                <a:cubicBezTo>
                  <a:pt x="3366" y="4500"/>
                  <a:pt x="3328" y="4462"/>
                  <a:pt x="3290" y="4462"/>
                </a:cubicBezTo>
                <a:cubicBezTo>
                  <a:pt x="3441" y="4424"/>
                  <a:pt x="3668" y="4349"/>
                  <a:pt x="3668" y="4122"/>
                </a:cubicBezTo>
                <a:lnTo>
                  <a:pt x="3668" y="4084"/>
                </a:lnTo>
                <a:lnTo>
                  <a:pt x="3479" y="3971"/>
                </a:lnTo>
                <a:close/>
                <a:moveTo>
                  <a:pt x="9112" y="5483"/>
                </a:moveTo>
                <a:lnTo>
                  <a:pt x="8961" y="5672"/>
                </a:lnTo>
                <a:cubicBezTo>
                  <a:pt x="8961" y="5710"/>
                  <a:pt x="8961" y="5710"/>
                  <a:pt x="8961" y="5748"/>
                </a:cubicBezTo>
                <a:cubicBezTo>
                  <a:pt x="8923" y="5899"/>
                  <a:pt x="8999" y="5937"/>
                  <a:pt x="9074" y="5974"/>
                </a:cubicBezTo>
                <a:lnTo>
                  <a:pt x="9226" y="5937"/>
                </a:lnTo>
                <a:cubicBezTo>
                  <a:pt x="9301" y="5861"/>
                  <a:pt x="9339" y="5785"/>
                  <a:pt x="9339" y="5710"/>
                </a:cubicBezTo>
                <a:cubicBezTo>
                  <a:pt x="9339" y="5672"/>
                  <a:pt x="9301" y="5558"/>
                  <a:pt x="9112" y="5483"/>
                </a:cubicBezTo>
                <a:close/>
                <a:moveTo>
                  <a:pt x="40364" y="5435"/>
                </a:moveTo>
                <a:cubicBezTo>
                  <a:pt x="40345" y="5435"/>
                  <a:pt x="40325" y="5438"/>
                  <a:pt x="40304" y="5445"/>
                </a:cubicBezTo>
                <a:cubicBezTo>
                  <a:pt x="40266" y="5445"/>
                  <a:pt x="40228" y="5483"/>
                  <a:pt x="40190" y="5558"/>
                </a:cubicBezTo>
                <a:lnTo>
                  <a:pt x="40266" y="5672"/>
                </a:lnTo>
                <a:cubicBezTo>
                  <a:pt x="40228" y="5785"/>
                  <a:pt x="40304" y="5937"/>
                  <a:pt x="40417" y="5974"/>
                </a:cubicBezTo>
                <a:lnTo>
                  <a:pt x="40568" y="5823"/>
                </a:lnTo>
                <a:cubicBezTo>
                  <a:pt x="40568" y="5823"/>
                  <a:pt x="40568" y="5861"/>
                  <a:pt x="40568" y="5861"/>
                </a:cubicBezTo>
                <a:cubicBezTo>
                  <a:pt x="40644" y="5861"/>
                  <a:pt x="40757" y="5823"/>
                  <a:pt x="40757" y="5672"/>
                </a:cubicBezTo>
                <a:lnTo>
                  <a:pt x="40757" y="5634"/>
                </a:lnTo>
                <a:lnTo>
                  <a:pt x="40606" y="5558"/>
                </a:lnTo>
                <a:cubicBezTo>
                  <a:pt x="40568" y="5521"/>
                  <a:pt x="40568" y="5521"/>
                  <a:pt x="40530" y="5521"/>
                </a:cubicBezTo>
                <a:cubicBezTo>
                  <a:pt x="40500" y="5490"/>
                  <a:pt x="40444" y="5435"/>
                  <a:pt x="40364" y="5435"/>
                </a:cubicBezTo>
                <a:close/>
                <a:moveTo>
                  <a:pt x="41612" y="5586"/>
                </a:moveTo>
                <a:cubicBezTo>
                  <a:pt x="41593" y="5586"/>
                  <a:pt x="41573" y="5589"/>
                  <a:pt x="41551" y="5596"/>
                </a:cubicBezTo>
                <a:cubicBezTo>
                  <a:pt x="41551" y="5634"/>
                  <a:pt x="41476" y="5672"/>
                  <a:pt x="41476" y="5748"/>
                </a:cubicBezTo>
                <a:lnTo>
                  <a:pt x="41551" y="5861"/>
                </a:lnTo>
                <a:lnTo>
                  <a:pt x="41665" y="5974"/>
                </a:lnTo>
                <a:lnTo>
                  <a:pt x="41702" y="5974"/>
                </a:lnTo>
                <a:cubicBezTo>
                  <a:pt x="41778" y="5974"/>
                  <a:pt x="41967" y="5974"/>
                  <a:pt x="41967" y="5823"/>
                </a:cubicBezTo>
                <a:lnTo>
                  <a:pt x="41854" y="5710"/>
                </a:lnTo>
                <a:cubicBezTo>
                  <a:pt x="41854" y="5672"/>
                  <a:pt x="41816" y="5672"/>
                  <a:pt x="41816" y="5672"/>
                </a:cubicBezTo>
                <a:cubicBezTo>
                  <a:pt x="41755" y="5641"/>
                  <a:pt x="41694" y="5586"/>
                  <a:pt x="41612" y="5586"/>
                </a:cubicBezTo>
                <a:close/>
                <a:moveTo>
                  <a:pt x="36787" y="5445"/>
                </a:moveTo>
                <a:lnTo>
                  <a:pt x="36598" y="5558"/>
                </a:lnTo>
                <a:cubicBezTo>
                  <a:pt x="36598" y="5558"/>
                  <a:pt x="36598" y="5596"/>
                  <a:pt x="36561" y="5596"/>
                </a:cubicBezTo>
                <a:cubicBezTo>
                  <a:pt x="36561" y="5634"/>
                  <a:pt x="36523" y="5672"/>
                  <a:pt x="36523" y="5748"/>
                </a:cubicBezTo>
                <a:lnTo>
                  <a:pt x="36712" y="5861"/>
                </a:lnTo>
                <a:cubicBezTo>
                  <a:pt x="36712" y="5893"/>
                  <a:pt x="36796" y="5982"/>
                  <a:pt x="36916" y="5982"/>
                </a:cubicBezTo>
                <a:cubicBezTo>
                  <a:pt x="36935" y="5982"/>
                  <a:pt x="36955" y="5980"/>
                  <a:pt x="36976" y="5974"/>
                </a:cubicBezTo>
                <a:lnTo>
                  <a:pt x="37090" y="5861"/>
                </a:lnTo>
                <a:cubicBezTo>
                  <a:pt x="37090" y="5823"/>
                  <a:pt x="37090" y="5785"/>
                  <a:pt x="37128" y="5785"/>
                </a:cubicBezTo>
                <a:lnTo>
                  <a:pt x="37014" y="5596"/>
                </a:lnTo>
                <a:cubicBezTo>
                  <a:pt x="36939" y="5596"/>
                  <a:pt x="36939" y="5596"/>
                  <a:pt x="36901" y="5521"/>
                </a:cubicBezTo>
                <a:cubicBezTo>
                  <a:pt x="36863" y="5521"/>
                  <a:pt x="36825" y="5483"/>
                  <a:pt x="36787" y="5445"/>
                </a:cubicBezTo>
                <a:close/>
                <a:moveTo>
                  <a:pt x="999" y="5647"/>
                </a:moveTo>
                <a:cubicBezTo>
                  <a:pt x="939" y="5647"/>
                  <a:pt x="879" y="5656"/>
                  <a:pt x="832" y="5672"/>
                </a:cubicBezTo>
                <a:cubicBezTo>
                  <a:pt x="719" y="5672"/>
                  <a:pt x="681" y="5748"/>
                  <a:pt x="681" y="5861"/>
                </a:cubicBezTo>
                <a:lnTo>
                  <a:pt x="719" y="5937"/>
                </a:lnTo>
                <a:cubicBezTo>
                  <a:pt x="757" y="6012"/>
                  <a:pt x="870" y="6012"/>
                  <a:pt x="984" y="6012"/>
                </a:cubicBezTo>
                <a:cubicBezTo>
                  <a:pt x="1059" y="6012"/>
                  <a:pt x="1173" y="5937"/>
                  <a:pt x="1210" y="5861"/>
                </a:cubicBezTo>
                <a:lnTo>
                  <a:pt x="1210" y="5710"/>
                </a:lnTo>
                <a:cubicBezTo>
                  <a:pt x="1166" y="5665"/>
                  <a:pt x="1083" y="5647"/>
                  <a:pt x="999" y="5647"/>
                </a:cubicBezTo>
                <a:close/>
                <a:moveTo>
                  <a:pt x="2458" y="5899"/>
                </a:moveTo>
                <a:cubicBezTo>
                  <a:pt x="2307" y="5899"/>
                  <a:pt x="2193" y="5899"/>
                  <a:pt x="2118" y="5974"/>
                </a:cubicBezTo>
                <a:cubicBezTo>
                  <a:pt x="2080" y="6012"/>
                  <a:pt x="2042" y="6050"/>
                  <a:pt x="2042" y="6201"/>
                </a:cubicBezTo>
                <a:lnTo>
                  <a:pt x="2193" y="6277"/>
                </a:lnTo>
                <a:lnTo>
                  <a:pt x="2420" y="6277"/>
                </a:lnTo>
                <a:lnTo>
                  <a:pt x="2572" y="6163"/>
                </a:lnTo>
                <a:lnTo>
                  <a:pt x="2572" y="6012"/>
                </a:lnTo>
                <a:lnTo>
                  <a:pt x="2458" y="5899"/>
                </a:lnTo>
                <a:close/>
                <a:moveTo>
                  <a:pt x="40115" y="5861"/>
                </a:moveTo>
                <a:lnTo>
                  <a:pt x="39963" y="5974"/>
                </a:lnTo>
                <a:cubicBezTo>
                  <a:pt x="39963" y="5974"/>
                  <a:pt x="39963" y="6012"/>
                  <a:pt x="39963" y="6012"/>
                </a:cubicBezTo>
                <a:lnTo>
                  <a:pt x="40077" y="6012"/>
                </a:lnTo>
                <a:lnTo>
                  <a:pt x="39963" y="6050"/>
                </a:lnTo>
                <a:cubicBezTo>
                  <a:pt x="39963" y="6088"/>
                  <a:pt x="39963" y="6239"/>
                  <a:pt x="40115" y="6277"/>
                </a:cubicBezTo>
                <a:lnTo>
                  <a:pt x="40304" y="6163"/>
                </a:lnTo>
                <a:lnTo>
                  <a:pt x="40304" y="6163"/>
                </a:lnTo>
                <a:cubicBezTo>
                  <a:pt x="40304" y="6201"/>
                  <a:pt x="40266" y="6201"/>
                  <a:pt x="40266" y="6201"/>
                </a:cubicBezTo>
                <a:cubicBezTo>
                  <a:pt x="40304" y="6201"/>
                  <a:pt x="40379" y="6163"/>
                  <a:pt x="40417" y="6088"/>
                </a:cubicBezTo>
                <a:lnTo>
                  <a:pt x="40266" y="5937"/>
                </a:lnTo>
                <a:cubicBezTo>
                  <a:pt x="40266" y="5899"/>
                  <a:pt x="40190" y="5861"/>
                  <a:pt x="40115" y="5861"/>
                </a:cubicBezTo>
                <a:close/>
                <a:moveTo>
                  <a:pt x="50965" y="5937"/>
                </a:moveTo>
                <a:lnTo>
                  <a:pt x="50852" y="5974"/>
                </a:lnTo>
                <a:cubicBezTo>
                  <a:pt x="50776" y="6050"/>
                  <a:pt x="50738" y="6088"/>
                  <a:pt x="50738" y="6163"/>
                </a:cubicBezTo>
                <a:cubicBezTo>
                  <a:pt x="50738" y="6277"/>
                  <a:pt x="50852" y="6390"/>
                  <a:pt x="51003" y="6390"/>
                </a:cubicBezTo>
                <a:lnTo>
                  <a:pt x="51154" y="6277"/>
                </a:lnTo>
                <a:cubicBezTo>
                  <a:pt x="51117" y="6239"/>
                  <a:pt x="51117" y="6239"/>
                  <a:pt x="51117" y="6239"/>
                </a:cubicBezTo>
                <a:lnTo>
                  <a:pt x="51003" y="6239"/>
                </a:lnTo>
                <a:lnTo>
                  <a:pt x="51154" y="6163"/>
                </a:lnTo>
                <a:cubicBezTo>
                  <a:pt x="51154" y="6050"/>
                  <a:pt x="51079" y="5974"/>
                  <a:pt x="50965" y="5937"/>
                </a:cubicBezTo>
                <a:close/>
                <a:moveTo>
                  <a:pt x="28356" y="5899"/>
                </a:moveTo>
                <a:cubicBezTo>
                  <a:pt x="28243" y="5899"/>
                  <a:pt x="28129" y="5937"/>
                  <a:pt x="28092" y="6012"/>
                </a:cubicBezTo>
                <a:lnTo>
                  <a:pt x="28129" y="6088"/>
                </a:lnTo>
                <a:cubicBezTo>
                  <a:pt x="28129" y="6088"/>
                  <a:pt x="28092" y="6163"/>
                  <a:pt x="28092" y="6239"/>
                </a:cubicBezTo>
                <a:lnTo>
                  <a:pt x="28129" y="6315"/>
                </a:lnTo>
                <a:cubicBezTo>
                  <a:pt x="28186" y="6371"/>
                  <a:pt x="28271" y="6400"/>
                  <a:pt x="28361" y="6400"/>
                </a:cubicBezTo>
                <a:cubicBezTo>
                  <a:pt x="28451" y="6400"/>
                  <a:pt x="28545" y="6371"/>
                  <a:pt x="28621" y="6315"/>
                </a:cubicBezTo>
                <a:lnTo>
                  <a:pt x="28659" y="6239"/>
                </a:lnTo>
                <a:lnTo>
                  <a:pt x="28659" y="6201"/>
                </a:lnTo>
                <a:cubicBezTo>
                  <a:pt x="28659" y="6050"/>
                  <a:pt x="28508" y="5937"/>
                  <a:pt x="28356" y="5899"/>
                </a:cubicBezTo>
                <a:close/>
                <a:moveTo>
                  <a:pt x="88244" y="6012"/>
                </a:moveTo>
                <a:lnTo>
                  <a:pt x="88092" y="6126"/>
                </a:lnTo>
                <a:lnTo>
                  <a:pt x="88092" y="6163"/>
                </a:lnTo>
                <a:cubicBezTo>
                  <a:pt x="88092" y="6239"/>
                  <a:pt x="88130" y="6352"/>
                  <a:pt x="88206" y="6390"/>
                </a:cubicBezTo>
                <a:lnTo>
                  <a:pt x="88281" y="6428"/>
                </a:lnTo>
                <a:cubicBezTo>
                  <a:pt x="88315" y="6439"/>
                  <a:pt x="88345" y="6444"/>
                  <a:pt x="88372" y="6444"/>
                </a:cubicBezTo>
                <a:cubicBezTo>
                  <a:pt x="88439" y="6444"/>
                  <a:pt x="88493" y="6417"/>
                  <a:pt x="88546" y="6390"/>
                </a:cubicBezTo>
                <a:cubicBezTo>
                  <a:pt x="88584" y="6352"/>
                  <a:pt x="88622" y="6277"/>
                  <a:pt x="88622" y="6201"/>
                </a:cubicBezTo>
                <a:lnTo>
                  <a:pt x="88622" y="6163"/>
                </a:lnTo>
                <a:lnTo>
                  <a:pt x="88470" y="6050"/>
                </a:lnTo>
                <a:lnTo>
                  <a:pt x="88433" y="6050"/>
                </a:lnTo>
                <a:cubicBezTo>
                  <a:pt x="88395" y="6012"/>
                  <a:pt x="88319" y="6012"/>
                  <a:pt x="88244" y="6012"/>
                </a:cubicBezTo>
                <a:close/>
                <a:moveTo>
                  <a:pt x="89227" y="5710"/>
                </a:moveTo>
                <a:lnTo>
                  <a:pt x="89075" y="5861"/>
                </a:lnTo>
                <a:cubicBezTo>
                  <a:pt x="89075" y="5861"/>
                  <a:pt x="89075" y="5899"/>
                  <a:pt x="89075" y="5899"/>
                </a:cubicBezTo>
                <a:cubicBezTo>
                  <a:pt x="89038" y="5937"/>
                  <a:pt x="89000" y="6012"/>
                  <a:pt x="89000" y="6163"/>
                </a:cubicBezTo>
                <a:lnTo>
                  <a:pt x="89113" y="6239"/>
                </a:lnTo>
                <a:cubicBezTo>
                  <a:pt x="89151" y="6239"/>
                  <a:pt x="89189" y="6277"/>
                  <a:pt x="89227" y="6352"/>
                </a:cubicBezTo>
                <a:cubicBezTo>
                  <a:pt x="89302" y="6428"/>
                  <a:pt x="89378" y="6504"/>
                  <a:pt x="89529" y="6541"/>
                </a:cubicBezTo>
                <a:lnTo>
                  <a:pt x="89718" y="6428"/>
                </a:lnTo>
                <a:cubicBezTo>
                  <a:pt x="89718" y="6390"/>
                  <a:pt x="89756" y="6352"/>
                  <a:pt x="89832" y="6277"/>
                </a:cubicBezTo>
                <a:cubicBezTo>
                  <a:pt x="89907" y="6239"/>
                  <a:pt x="90058" y="6163"/>
                  <a:pt x="90058" y="5974"/>
                </a:cubicBezTo>
                <a:lnTo>
                  <a:pt x="89983" y="5861"/>
                </a:lnTo>
                <a:lnTo>
                  <a:pt x="90021" y="5861"/>
                </a:lnTo>
                <a:lnTo>
                  <a:pt x="89907" y="5748"/>
                </a:lnTo>
                <a:cubicBezTo>
                  <a:pt x="89794" y="5710"/>
                  <a:pt x="89680" y="5710"/>
                  <a:pt x="89605" y="5710"/>
                </a:cubicBezTo>
                <a:close/>
                <a:moveTo>
                  <a:pt x="66807" y="6201"/>
                </a:moveTo>
                <a:lnTo>
                  <a:pt x="66731" y="6239"/>
                </a:lnTo>
                <a:cubicBezTo>
                  <a:pt x="66655" y="6239"/>
                  <a:pt x="66580" y="6315"/>
                  <a:pt x="66580" y="6352"/>
                </a:cubicBezTo>
                <a:cubicBezTo>
                  <a:pt x="66542" y="6352"/>
                  <a:pt x="66504" y="6315"/>
                  <a:pt x="66466" y="6315"/>
                </a:cubicBezTo>
                <a:lnTo>
                  <a:pt x="66277" y="6428"/>
                </a:lnTo>
                <a:cubicBezTo>
                  <a:pt x="66277" y="6428"/>
                  <a:pt x="66240" y="6504"/>
                  <a:pt x="66240" y="6541"/>
                </a:cubicBezTo>
                <a:lnTo>
                  <a:pt x="66240" y="6617"/>
                </a:lnTo>
                <a:lnTo>
                  <a:pt x="66353" y="6693"/>
                </a:lnTo>
                <a:lnTo>
                  <a:pt x="66542" y="6693"/>
                </a:lnTo>
                <a:lnTo>
                  <a:pt x="66655" y="6617"/>
                </a:lnTo>
                <a:cubicBezTo>
                  <a:pt x="66693" y="6617"/>
                  <a:pt x="66731" y="6655"/>
                  <a:pt x="66769" y="6655"/>
                </a:cubicBezTo>
                <a:lnTo>
                  <a:pt x="66920" y="6579"/>
                </a:lnTo>
                <a:cubicBezTo>
                  <a:pt x="66958" y="6504"/>
                  <a:pt x="66996" y="6466"/>
                  <a:pt x="66996" y="6390"/>
                </a:cubicBezTo>
                <a:cubicBezTo>
                  <a:pt x="66996" y="6277"/>
                  <a:pt x="66920" y="6201"/>
                  <a:pt x="66807" y="6201"/>
                </a:cubicBezTo>
                <a:close/>
                <a:moveTo>
                  <a:pt x="76070" y="6315"/>
                </a:moveTo>
                <a:cubicBezTo>
                  <a:pt x="75994" y="6315"/>
                  <a:pt x="75881" y="6315"/>
                  <a:pt x="75843" y="6352"/>
                </a:cubicBezTo>
                <a:cubicBezTo>
                  <a:pt x="75805" y="6390"/>
                  <a:pt x="75767" y="6466"/>
                  <a:pt x="75767" y="6541"/>
                </a:cubicBezTo>
                <a:lnTo>
                  <a:pt x="75767" y="6579"/>
                </a:lnTo>
                <a:lnTo>
                  <a:pt x="75881" y="6693"/>
                </a:lnTo>
                <a:lnTo>
                  <a:pt x="76070" y="6693"/>
                </a:lnTo>
                <a:lnTo>
                  <a:pt x="76221" y="6579"/>
                </a:lnTo>
                <a:lnTo>
                  <a:pt x="76221" y="6428"/>
                </a:lnTo>
                <a:lnTo>
                  <a:pt x="76070" y="6315"/>
                </a:lnTo>
                <a:close/>
                <a:moveTo>
                  <a:pt x="45316" y="6413"/>
                </a:moveTo>
                <a:cubicBezTo>
                  <a:pt x="45282" y="6413"/>
                  <a:pt x="45249" y="6418"/>
                  <a:pt x="45219" y="6428"/>
                </a:cubicBezTo>
                <a:cubicBezTo>
                  <a:pt x="45105" y="6466"/>
                  <a:pt x="44992" y="6541"/>
                  <a:pt x="44954" y="6655"/>
                </a:cubicBezTo>
                <a:lnTo>
                  <a:pt x="45181" y="6768"/>
                </a:lnTo>
                <a:lnTo>
                  <a:pt x="45256" y="6768"/>
                </a:lnTo>
                <a:cubicBezTo>
                  <a:pt x="45280" y="6780"/>
                  <a:pt x="45310" y="6788"/>
                  <a:pt x="45345" y="6788"/>
                </a:cubicBezTo>
                <a:cubicBezTo>
                  <a:pt x="45422" y="6788"/>
                  <a:pt x="45518" y="6748"/>
                  <a:pt x="45597" y="6617"/>
                </a:cubicBezTo>
                <a:lnTo>
                  <a:pt x="45559" y="6504"/>
                </a:lnTo>
                <a:cubicBezTo>
                  <a:pt x="45503" y="6448"/>
                  <a:pt x="45408" y="6413"/>
                  <a:pt x="45316" y="6413"/>
                </a:cubicBezTo>
                <a:close/>
                <a:moveTo>
                  <a:pt x="65234" y="6564"/>
                </a:moveTo>
                <a:cubicBezTo>
                  <a:pt x="65204" y="6564"/>
                  <a:pt x="65174" y="6569"/>
                  <a:pt x="65143" y="6579"/>
                </a:cubicBezTo>
                <a:cubicBezTo>
                  <a:pt x="64992" y="6579"/>
                  <a:pt x="64916" y="6655"/>
                  <a:pt x="64841" y="6731"/>
                </a:cubicBezTo>
                <a:lnTo>
                  <a:pt x="64954" y="6920"/>
                </a:lnTo>
                <a:lnTo>
                  <a:pt x="65030" y="6995"/>
                </a:lnTo>
                <a:cubicBezTo>
                  <a:pt x="65058" y="6999"/>
                  <a:pt x="65085" y="7001"/>
                  <a:pt x="65110" y="7001"/>
                </a:cubicBezTo>
                <a:cubicBezTo>
                  <a:pt x="65318" y="7001"/>
                  <a:pt x="65412" y="6874"/>
                  <a:pt x="65446" y="6806"/>
                </a:cubicBezTo>
                <a:lnTo>
                  <a:pt x="65446" y="6655"/>
                </a:lnTo>
                <a:cubicBezTo>
                  <a:pt x="65390" y="6600"/>
                  <a:pt x="65315" y="6564"/>
                  <a:pt x="65234" y="6564"/>
                </a:cubicBezTo>
                <a:close/>
                <a:moveTo>
                  <a:pt x="46463" y="6420"/>
                </a:moveTo>
                <a:cubicBezTo>
                  <a:pt x="46441" y="6420"/>
                  <a:pt x="46417" y="6423"/>
                  <a:pt x="46391" y="6428"/>
                </a:cubicBezTo>
                <a:lnTo>
                  <a:pt x="46277" y="6579"/>
                </a:lnTo>
                <a:cubicBezTo>
                  <a:pt x="46277" y="6617"/>
                  <a:pt x="46277" y="6617"/>
                  <a:pt x="46239" y="6655"/>
                </a:cubicBezTo>
                <a:cubicBezTo>
                  <a:pt x="46202" y="6693"/>
                  <a:pt x="46126" y="6806"/>
                  <a:pt x="46164" y="6957"/>
                </a:cubicBezTo>
                <a:lnTo>
                  <a:pt x="46315" y="7071"/>
                </a:lnTo>
                <a:cubicBezTo>
                  <a:pt x="46340" y="7058"/>
                  <a:pt x="46361" y="7054"/>
                  <a:pt x="46379" y="7054"/>
                </a:cubicBezTo>
                <a:cubicBezTo>
                  <a:pt x="46416" y="7054"/>
                  <a:pt x="46441" y="7071"/>
                  <a:pt x="46466" y="7071"/>
                </a:cubicBezTo>
                <a:cubicBezTo>
                  <a:pt x="46504" y="7109"/>
                  <a:pt x="46580" y="7109"/>
                  <a:pt x="46655" y="7109"/>
                </a:cubicBezTo>
                <a:lnTo>
                  <a:pt x="46806" y="6995"/>
                </a:lnTo>
                <a:cubicBezTo>
                  <a:pt x="46806" y="6995"/>
                  <a:pt x="46806" y="6957"/>
                  <a:pt x="46806" y="6920"/>
                </a:cubicBezTo>
                <a:cubicBezTo>
                  <a:pt x="46844" y="6882"/>
                  <a:pt x="46882" y="6806"/>
                  <a:pt x="46882" y="6731"/>
                </a:cubicBezTo>
                <a:cubicBezTo>
                  <a:pt x="46882" y="6693"/>
                  <a:pt x="46882" y="6655"/>
                  <a:pt x="46844" y="6617"/>
                </a:cubicBezTo>
                <a:lnTo>
                  <a:pt x="46655" y="6541"/>
                </a:lnTo>
                <a:cubicBezTo>
                  <a:pt x="46655" y="6509"/>
                  <a:pt x="46599" y="6420"/>
                  <a:pt x="46463" y="6420"/>
                </a:cubicBezTo>
                <a:close/>
                <a:moveTo>
                  <a:pt x="73745" y="6441"/>
                </a:moveTo>
                <a:cubicBezTo>
                  <a:pt x="73701" y="6441"/>
                  <a:pt x="73656" y="6459"/>
                  <a:pt x="73612" y="6504"/>
                </a:cubicBezTo>
                <a:cubicBezTo>
                  <a:pt x="73574" y="6466"/>
                  <a:pt x="73536" y="6466"/>
                  <a:pt x="73461" y="6466"/>
                </a:cubicBezTo>
                <a:lnTo>
                  <a:pt x="73385" y="6655"/>
                </a:lnTo>
                <a:cubicBezTo>
                  <a:pt x="73385" y="6693"/>
                  <a:pt x="73423" y="6731"/>
                  <a:pt x="73423" y="6806"/>
                </a:cubicBezTo>
                <a:cubicBezTo>
                  <a:pt x="73461" y="6920"/>
                  <a:pt x="73499" y="7109"/>
                  <a:pt x="73763" y="7109"/>
                </a:cubicBezTo>
                <a:lnTo>
                  <a:pt x="73915" y="7033"/>
                </a:lnTo>
                <a:cubicBezTo>
                  <a:pt x="73915" y="6995"/>
                  <a:pt x="73952" y="6957"/>
                  <a:pt x="73952" y="6920"/>
                </a:cubicBezTo>
                <a:cubicBezTo>
                  <a:pt x="73952" y="6844"/>
                  <a:pt x="73877" y="6806"/>
                  <a:pt x="73839" y="6768"/>
                </a:cubicBezTo>
                <a:cubicBezTo>
                  <a:pt x="73877" y="6731"/>
                  <a:pt x="73952" y="6655"/>
                  <a:pt x="73915" y="6541"/>
                </a:cubicBezTo>
                <a:lnTo>
                  <a:pt x="73839" y="6466"/>
                </a:lnTo>
                <a:cubicBezTo>
                  <a:pt x="73808" y="6450"/>
                  <a:pt x="73776" y="6441"/>
                  <a:pt x="73745" y="6441"/>
                </a:cubicBezTo>
                <a:close/>
                <a:moveTo>
                  <a:pt x="83289" y="6569"/>
                </a:moveTo>
                <a:cubicBezTo>
                  <a:pt x="83266" y="6569"/>
                  <a:pt x="83242" y="6573"/>
                  <a:pt x="83215" y="6579"/>
                </a:cubicBezTo>
                <a:lnTo>
                  <a:pt x="83102" y="6655"/>
                </a:lnTo>
                <a:lnTo>
                  <a:pt x="82988" y="6768"/>
                </a:lnTo>
                <a:cubicBezTo>
                  <a:pt x="82988" y="6806"/>
                  <a:pt x="82988" y="6844"/>
                  <a:pt x="82988" y="6844"/>
                </a:cubicBezTo>
                <a:cubicBezTo>
                  <a:pt x="82988" y="6882"/>
                  <a:pt x="82988" y="6920"/>
                  <a:pt x="82988" y="6957"/>
                </a:cubicBezTo>
                <a:cubicBezTo>
                  <a:pt x="82988" y="7146"/>
                  <a:pt x="83140" y="7146"/>
                  <a:pt x="83177" y="7184"/>
                </a:cubicBezTo>
                <a:lnTo>
                  <a:pt x="83215" y="7146"/>
                </a:lnTo>
                <a:cubicBezTo>
                  <a:pt x="83244" y="7154"/>
                  <a:pt x="83270" y="7157"/>
                  <a:pt x="83294" y="7157"/>
                </a:cubicBezTo>
                <a:cubicBezTo>
                  <a:pt x="83394" y="7157"/>
                  <a:pt x="83449" y="7101"/>
                  <a:pt x="83480" y="7071"/>
                </a:cubicBezTo>
                <a:lnTo>
                  <a:pt x="83518" y="6957"/>
                </a:lnTo>
                <a:cubicBezTo>
                  <a:pt x="83518" y="6920"/>
                  <a:pt x="83555" y="6920"/>
                  <a:pt x="83555" y="6844"/>
                </a:cubicBezTo>
                <a:lnTo>
                  <a:pt x="83442" y="6731"/>
                </a:lnTo>
                <a:lnTo>
                  <a:pt x="83480" y="6731"/>
                </a:lnTo>
                <a:cubicBezTo>
                  <a:pt x="83449" y="6637"/>
                  <a:pt x="83392" y="6569"/>
                  <a:pt x="83289" y="6569"/>
                </a:cubicBezTo>
                <a:close/>
                <a:moveTo>
                  <a:pt x="60947" y="6844"/>
                </a:moveTo>
                <a:lnTo>
                  <a:pt x="60795" y="6920"/>
                </a:lnTo>
                <a:cubicBezTo>
                  <a:pt x="60720" y="7109"/>
                  <a:pt x="60795" y="7184"/>
                  <a:pt x="60871" y="7222"/>
                </a:cubicBezTo>
                <a:cubicBezTo>
                  <a:pt x="60909" y="7241"/>
                  <a:pt x="60956" y="7250"/>
                  <a:pt x="61008" y="7250"/>
                </a:cubicBezTo>
                <a:cubicBezTo>
                  <a:pt x="61060" y="7250"/>
                  <a:pt x="61117" y="7241"/>
                  <a:pt x="61173" y="7222"/>
                </a:cubicBezTo>
                <a:lnTo>
                  <a:pt x="61249" y="7109"/>
                </a:lnTo>
                <a:lnTo>
                  <a:pt x="61249" y="6995"/>
                </a:lnTo>
                <a:lnTo>
                  <a:pt x="61211" y="6957"/>
                </a:lnTo>
                <a:lnTo>
                  <a:pt x="61211" y="6957"/>
                </a:lnTo>
                <a:lnTo>
                  <a:pt x="61060" y="6844"/>
                </a:lnTo>
                <a:close/>
                <a:moveTo>
                  <a:pt x="28508" y="6920"/>
                </a:moveTo>
                <a:lnTo>
                  <a:pt x="28394" y="7033"/>
                </a:lnTo>
                <a:lnTo>
                  <a:pt x="28394" y="7146"/>
                </a:lnTo>
                <a:lnTo>
                  <a:pt x="28508" y="7260"/>
                </a:lnTo>
                <a:lnTo>
                  <a:pt x="28772" y="7260"/>
                </a:lnTo>
                <a:lnTo>
                  <a:pt x="28886" y="7146"/>
                </a:lnTo>
                <a:lnTo>
                  <a:pt x="28886" y="7033"/>
                </a:lnTo>
                <a:lnTo>
                  <a:pt x="28772" y="6920"/>
                </a:lnTo>
                <a:close/>
                <a:moveTo>
                  <a:pt x="81968" y="6768"/>
                </a:moveTo>
                <a:cubicBezTo>
                  <a:pt x="81854" y="6768"/>
                  <a:pt x="81741" y="6806"/>
                  <a:pt x="81665" y="6844"/>
                </a:cubicBezTo>
                <a:cubicBezTo>
                  <a:pt x="81589" y="6920"/>
                  <a:pt x="81552" y="6995"/>
                  <a:pt x="81552" y="7109"/>
                </a:cubicBezTo>
                <a:lnTo>
                  <a:pt x="81552" y="7184"/>
                </a:lnTo>
                <a:cubicBezTo>
                  <a:pt x="81627" y="7260"/>
                  <a:pt x="81665" y="7298"/>
                  <a:pt x="81779" y="7298"/>
                </a:cubicBezTo>
                <a:cubicBezTo>
                  <a:pt x="81816" y="7298"/>
                  <a:pt x="81892" y="7260"/>
                  <a:pt x="81892" y="7222"/>
                </a:cubicBezTo>
                <a:cubicBezTo>
                  <a:pt x="81968" y="7184"/>
                  <a:pt x="82119" y="7146"/>
                  <a:pt x="82119" y="7033"/>
                </a:cubicBezTo>
                <a:cubicBezTo>
                  <a:pt x="82119" y="6995"/>
                  <a:pt x="82119" y="6995"/>
                  <a:pt x="82119" y="6957"/>
                </a:cubicBezTo>
                <a:cubicBezTo>
                  <a:pt x="82119" y="6957"/>
                  <a:pt x="82119" y="6920"/>
                  <a:pt x="82119" y="6882"/>
                </a:cubicBezTo>
                <a:lnTo>
                  <a:pt x="81968" y="6768"/>
                </a:lnTo>
                <a:close/>
                <a:moveTo>
                  <a:pt x="43767" y="6979"/>
                </a:moveTo>
                <a:cubicBezTo>
                  <a:pt x="43700" y="6979"/>
                  <a:pt x="43646" y="7006"/>
                  <a:pt x="43593" y="7033"/>
                </a:cubicBezTo>
                <a:cubicBezTo>
                  <a:pt x="43517" y="7109"/>
                  <a:pt x="43517" y="7184"/>
                  <a:pt x="43517" y="7335"/>
                </a:cubicBezTo>
                <a:lnTo>
                  <a:pt x="43631" y="7411"/>
                </a:lnTo>
                <a:cubicBezTo>
                  <a:pt x="43654" y="7414"/>
                  <a:pt x="43676" y="7416"/>
                  <a:pt x="43696" y="7416"/>
                </a:cubicBezTo>
                <a:cubicBezTo>
                  <a:pt x="43902" y="7416"/>
                  <a:pt x="43936" y="7253"/>
                  <a:pt x="43971" y="7184"/>
                </a:cubicBezTo>
                <a:lnTo>
                  <a:pt x="43971" y="7109"/>
                </a:lnTo>
                <a:lnTo>
                  <a:pt x="43857" y="6995"/>
                </a:lnTo>
                <a:cubicBezTo>
                  <a:pt x="43824" y="6984"/>
                  <a:pt x="43794" y="6979"/>
                  <a:pt x="43767" y="6979"/>
                </a:cubicBezTo>
                <a:close/>
                <a:moveTo>
                  <a:pt x="22799" y="7449"/>
                </a:moveTo>
                <a:cubicBezTo>
                  <a:pt x="22687" y="7516"/>
                  <a:pt x="22773" y="7596"/>
                  <a:pt x="22847" y="7596"/>
                </a:cubicBezTo>
                <a:cubicBezTo>
                  <a:pt x="22898" y="7596"/>
                  <a:pt x="22943" y="7557"/>
                  <a:pt x="22912" y="7449"/>
                </a:cubicBezTo>
                <a:close/>
                <a:moveTo>
                  <a:pt x="1362" y="7335"/>
                </a:moveTo>
                <a:cubicBezTo>
                  <a:pt x="1324" y="7335"/>
                  <a:pt x="1286" y="7335"/>
                  <a:pt x="1248" y="7373"/>
                </a:cubicBezTo>
                <a:cubicBezTo>
                  <a:pt x="1173" y="7411"/>
                  <a:pt x="1135" y="7449"/>
                  <a:pt x="1135" y="7487"/>
                </a:cubicBezTo>
                <a:lnTo>
                  <a:pt x="1135" y="7524"/>
                </a:lnTo>
                <a:lnTo>
                  <a:pt x="1210" y="7600"/>
                </a:lnTo>
                <a:cubicBezTo>
                  <a:pt x="1210" y="7562"/>
                  <a:pt x="1210" y="7562"/>
                  <a:pt x="1210" y="7524"/>
                </a:cubicBezTo>
                <a:lnTo>
                  <a:pt x="1362" y="7676"/>
                </a:lnTo>
                <a:lnTo>
                  <a:pt x="1475" y="7676"/>
                </a:lnTo>
                <a:lnTo>
                  <a:pt x="1589" y="7638"/>
                </a:lnTo>
                <a:cubicBezTo>
                  <a:pt x="1626" y="7600"/>
                  <a:pt x="1626" y="7562"/>
                  <a:pt x="1626" y="7524"/>
                </a:cubicBezTo>
                <a:cubicBezTo>
                  <a:pt x="1626" y="7411"/>
                  <a:pt x="1513" y="7335"/>
                  <a:pt x="1362" y="7335"/>
                </a:cubicBezTo>
                <a:close/>
                <a:moveTo>
                  <a:pt x="71191" y="7292"/>
                </a:moveTo>
                <a:cubicBezTo>
                  <a:pt x="71138" y="7292"/>
                  <a:pt x="71087" y="7298"/>
                  <a:pt x="71041" y="7298"/>
                </a:cubicBezTo>
                <a:lnTo>
                  <a:pt x="70928" y="7411"/>
                </a:lnTo>
                <a:lnTo>
                  <a:pt x="70928" y="7562"/>
                </a:lnTo>
                <a:lnTo>
                  <a:pt x="71003" y="7676"/>
                </a:lnTo>
                <a:cubicBezTo>
                  <a:pt x="71079" y="7714"/>
                  <a:pt x="71230" y="7751"/>
                  <a:pt x="71381" y="7751"/>
                </a:cubicBezTo>
                <a:lnTo>
                  <a:pt x="71457" y="7676"/>
                </a:lnTo>
                <a:cubicBezTo>
                  <a:pt x="71457" y="7714"/>
                  <a:pt x="71457" y="7751"/>
                  <a:pt x="71495" y="7789"/>
                </a:cubicBezTo>
                <a:cubicBezTo>
                  <a:pt x="71570" y="7714"/>
                  <a:pt x="71570" y="7676"/>
                  <a:pt x="71570" y="7676"/>
                </a:cubicBezTo>
                <a:lnTo>
                  <a:pt x="71722" y="7638"/>
                </a:lnTo>
                <a:cubicBezTo>
                  <a:pt x="71722" y="7600"/>
                  <a:pt x="71722" y="7562"/>
                  <a:pt x="71684" y="7524"/>
                </a:cubicBezTo>
                <a:cubicBezTo>
                  <a:pt x="71646" y="7487"/>
                  <a:pt x="71570" y="7487"/>
                  <a:pt x="71533" y="7487"/>
                </a:cubicBezTo>
                <a:lnTo>
                  <a:pt x="71495" y="7487"/>
                </a:lnTo>
                <a:cubicBezTo>
                  <a:pt x="71495" y="7411"/>
                  <a:pt x="71457" y="7373"/>
                  <a:pt x="71419" y="7373"/>
                </a:cubicBezTo>
                <a:cubicBezTo>
                  <a:pt x="71351" y="7305"/>
                  <a:pt x="71270" y="7292"/>
                  <a:pt x="71191" y="7292"/>
                </a:cubicBezTo>
                <a:close/>
                <a:moveTo>
                  <a:pt x="24424" y="7335"/>
                </a:moveTo>
                <a:cubicBezTo>
                  <a:pt x="24349" y="7335"/>
                  <a:pt x="24273" y="7373"/>
                  <a:pt x="24235" y="7373"/>
                </a:cubicBezTo>
                <a:cubicBezTo>
                  <a:pt x="24198" y="7411"/>
                  <a:pt x="24198" y="7411"/>
                  <a:pt x="24198" y="7411"/>
                </a:cubicBezTo>
                <a:lnTo>
                  <a:pt x="24046" y="7524"/>
                </a:lnTo>
                <a:lnTo>
                  <a:pt x="24046" y="7714"/>
                </a:lnTo>
                <a:lnTo>
                  <a:pt x="24198" y="7827"/>
                </a:lnTo>
                <a:lnTo>
                  <a:pt x="24424" y="7827"/>
                </a:lnTo>
                <a:lnTo>
                  <a:pt x="24576" y="7714"/>
                </a:lnTo>
                <a:lnTo>
                  <a:pt x="24576" y="7449"/>
                </a:lnTo>
                <a:lnTo>
                  <a:pt x="24424" y="7335"/>
                </a:lnTo>
                <a:close/>
                <a:moveTo>
                  <a:pt x="26164" y="7411"/>
                </a:moveTo>
                <a:cubicBezTo>
                  <a:pt x="26126" y="7411"/>
                  <a:pt x="26012" y="7411"/>
                  <a:pt x="25937" y="7487"/>
                </a:cubicBezTo>
                <a:lnTo>
                  <a:pt x="25974" y="7524"/>
                </a:lnTo>
                <a:cubicBezTo>
                  <a:pt x="25899" y="7562"/>
                  <a:pt x="25823" y="7600"/>
                  <a:pt x="25785" y="7676"/>
                </a:cubicBezTo>
                <a:lnTo>
                  <a:pt x="25937" y="7827"/>
                </a:lnTo>
                <a:lnTo>
                  <a:pt x="26126" y="7827"/>
                </a:lnTo>
                <a:lnTo>
                  <a:pt x="26239" y="7789"/>
                </a:lnTo>
                <a:cubicBezTo>
                  <a:pt x="26277" y="7714"/>
                  <a:pt x="26277" y="7676"/>
                  <a:pt x="26277" y="7600"/>
                </a:cubicBezTo>
                <a:cubicBezTo>
                  <a:pt x="26277" y="7524"/>
                  <a:pt x="26239" y="7449"/>
                  <a:pt x="26164" y="7411"/>
                </a:cubicBezTo>
                <a:close/>
                <a:moveTo>
                  <a:pt x="32402" y="7449"/>
                </a:moveTo>
                <a:lnTo>
                  <a:pt x="32288" y="7562"/>
                </a:lnTo>
                <a:cubicBezTo>
                  <a:pt x="32288" y="7600"/>
                  <a:pt x="32251" y="7638"/>
                  <a:pt x="32251" y="7714"/>
                </a:cubicBezTo>
                <a:lnTo>
                  <a:pt x="32251" y="7751"/>
                </a:lnTo>
                <a:lnTo>
                  <a:pt x="32288" y="7827"/>
                </a:lnTo>
                <a:cubicBezTo>
                  <a:pt x="32326" y="7846"/>
                  <a:pt x="32373" y="7855"/>
                  <a:pt x="32416" y="7855"/>
                </a:cubicBezTo>
                <a:cubicBezTo>
                  <a:pt x="32458" y="7855"/>
                  <a:pt x="32496" y="7846"/>
                  <a:pt x="32515" y="7827"/>
                </a:cubicBezTo>
                <a:cubicBezTo>
                  <a:pt x="32591" y="7789"/>
                  <a:pt x="32666" y="7714"/>
                  <a:pt x="32666" y="7638"/>
                </a:cubicBezTo>
                <a:cubicBezTo>
                  <a:pt x="32666" y="7562"/>
                  <a:pt x="32629" y="7524"/>
                  <a:pt x="32553" y="7487"/>
                </a:cubicBezTo>
                <a:cubicBezTo>
                  <a:pt x="32515" y="7449"/>
                  <a:pt x="32477" y="7449"/>
                  <a:pt x="32402" y="7449"/>
                </a:cubicBezTo>
                <a:close/>
                <a:moveTo>
                  <a:pt x="46202" y="7638"/>
                </a:moveTo>
                <a:lnTo>
                  <a:pt x="46126" y="7714"/>
                </a:lnTo>
                <a:lnTo>
                  <a:pt x="45975" y="7714"/>
                </a:lnTo>
                <a:cubicBezTo>
                  <a:pt x="45975" y="7714"/>
                  <a:pt x="45975" y="7714"/>
                  <a:pt x="45975" y="7676"/>
                </a:cubicBezTo>
                <a:lnTo>
                  <a:pt x="45861" y="7676"/>
                </a:lnTo>
                <a:cubicBezTo>
                  <a:pt x="45823" y="7827"/>
                  <a:pt x="45937" y="7978"/>
                  <a:pt x="46088" y="7978"/>
                </a:cubicBezTo>
                <a:cubicBezTo>
                  <a:pt x="46239" y="7978"/>
                  <a:pt x="46315" y="7903"/>
                  <a:pt x="46315" y="7789"/>
                </a:cubicBezTo>
                <a:cubicBezTo>
                  <a:pt x="46315" y="7751"/>
                  <a:pt x="46277" y="7676"/>
                  <a:pt x="46202" y="7638"/>
                </a:cubicBezTo>
                <a:close/>
                <a:moveTo>
                  <a:pt x="50614" y="7545"/>
                </a:moveTo>
                <a:cubicBezTo>
                  <a:pt x="50596" y="7545"/>
                  <a:pt x="50575" y="7550"/>
                  <a:pt x="50549" y="7562"/>
                </a:cubicBezTo>
                <a:lnTo>
                  <a:pt x="50436" y="7676"/>
                </a:lnTo>
                <a:cubicBezTo>
                  <a:pt x="50398" y="7676"/>
                  <a:pt x="50360" y="7714"/>
                  <a:pt x="50360" y="7751"/>
                </a:cubicBezTo>
                <a:lnTo>
                  <a:pt x="50323" y="7751"/>
                </a:lnTo>
                <a:lnTo>
                  <a:pt x="50323" y="7865"/>
                </a:lnTo>
                <a:cubicBezTo>
                  <a:pt x="50247" y="7865"/>
                  <a:pt x="50171" y="7903"/>
                  <a:pt x="50209" y="7978"/>
                </a:cubicBezTo>
                <a:lnTo>
                  <a:pt x="50398" y="7978"/>
                </a:lnTo>
                <a:cubicBezTo>
                  <a:pt x="50398" y="7940"/>
                  <a:pt x="50398" y="7940"/>
                  <a:pt x="50398" y="7940"/>
                </a:cubicBezTo>
                <a:lnTo>
                  <a:pt x="50625" y="7940"/>
                </a:lnTo>
                <a:lnTo>
                  <a:pt x="50776" y="7827"/>
                </a:lnTo>
                <a:lnTo>
                  <a:pt x="50776" y="7714"/>
                </a:lnTo>
                <a:cubicBezTo>
                  <a:pt x="50776" y="7676"/>
                  <a:pt x="50776" y="7600"/>
                  <a:pt x="50701" y="7562"/>
                </a:cubicBezTo>
                <a:cubicBezTo>
                  <a:pt x="50675" y="7562"/>
                  <a:pt x="50650" y="7545"/>
                  <a:pt x="50614" y="7545"/>
                </a:cubicBezTo>
                <a:close/>
                <a:moveTo>
                  <a:pt x="59926" y="7562"/>
                </a:moveTo>
                <a:lnTo>
                  <a:pt x="59737" y="7638"/>
                </a:lnTo>
                <a:cubicBezTo>
                  <a:pt x="59737" y="7638"/>
                  <a:pt x="59699" y="7676"/>
                  <a:pt x="59699" y="7676"/>
                </a:cubicBezTo>
                <a:cubicBezTo>
                  <a:pt x="59699" y="7714"/>
                  <a:pt x="59623" y="7789"/>
                  <a:pt x="59661" y="7903"/>
                </a:cubicBezTo>
                <a:lnTo>
                  <a:pt x="59812" y="7978"/>
                </a:lnTo>
                <a:lnTo>
                  <a:pt x="60039" y="7978"/>
                </a:lnTo>
                <a:lnTo>
                  <a:pt x="60153" y="7903"/>
                </a:lnTo>
                <a:cubicBezTo>
                  <a:pt x="60190" y="7865"/>
                  <a:pt x="60190" y="7827"/>
                  <a:pt x="60190" y="7827"/>
                </a:cubicBezTo>
                <a:cubicBezTo>
                  <a:pt x="60190" y="7676"/>
                  <a:pt x="60039" y="7600"/>
                  <a:pt x="59964" y="7600"/>
                </a:cubicBezTo>
                <a:cubicBezTo>
                  <a:pt x="59964" y="7562"/>
                  <a:pt x="59926" y="7562"/>
                  <a:pt x="59926" y="7562"/>
                </a:cubicBezTo>
                <a:close/>
                <a:moveTo>
                  <a:pt x="27109" y="8092"/>
                </a:moveTo>
                <a:cubicBezTo>
                  <a:pt x="27109" y="8102"/>
                  <a:pt x="27112" y="8110"/>
                  <a:pt x="27116" y="8115"/>
                </a:cubicBezTo>
                <a:lnTo>
                  <a:pt x="27116" y="8115"/>
                </a:lnTo>
                <a:lnTo>
                  <a:pt x="27109" y="8092"/>
                </a:lnTo>
                <a:close/>
                <a:moveTo>
                  <a:pt x="3933" y="7827"/>
                </a:moveTo>
                <a:lnTo>
                  <a:pt x="3781" y="7940"/>
                </a:lnTo>
                <a:cubicBezTo>
                  <a:pt x="3781" y="8054"/>
                  <a:pt x="3819" y="8167"/>
                  <a:pt x="3895" y="8205"/>
                </a:cubicBezTo>
                <a:lnTo>
                  <a:pt x="3970" y="8243"/>
                </a:lnTo>
                <a:cubicBezTo>
                  <a:pt x="4084" y="8243"/>
                  <a:pt x="4159" y="8243"/>
                  <a:pt x="4197" y="8205"/>
                </a:cubicBezTo>
                <a:lnTo>
                  <a:pt x="4235" y="8205"/>
                </a:lnTo>
                <a:lnTo>
                  <a:pt x="4386" y="8092"/>
                </a:lnTo>
                <a:lnTo>
                  <a:pt x="4386" y="8054"/>
                </a:lnTo>
                <a:cubicBezTo>
                  <a:pt x="4386" y="7827"/>
                  <a:pt x="4084" y="7827"/>
                  <a:pt x="3933" y="7827"/>
                </a:cubicBezTo>
                <a:close/>
                <a:moveTo>
                  <a:pt x="41627" y="7865"/>
                </a:moveTo>
                <a:cubicBezTo>
                  <a:pt x="41551" y="7865"/>
                  <a:pt x="41476" y="7865"/>
                  <a:pt x="41400" y="7903"/>
                </a:cubicBezTo>
                <a:cubicBezTo>
                  <a:pt x="41362" y="7940"/>
                  <a:pt x="41324" y="8016"/>
                  <a:pt x="41362" y="8129"/>
                </a:cubicBezTo>
                <a:lnTo>
                  <a:pt x="41362" y="8167"/>
                </a:lnTo>
                <a:cubicBezTo>
                  <a:pt x="41476" y="8243"/>
                  <a:pt x="41551" y="8243"/>
                  <a:pt x="41589" y="8243"/>
                </a:cubicBezTo>
                <a:cubicBezTo>
                  <a:pt x="41702" y="8205"/>
                  <a:pt x="41778" y="8129"/>
                  <a:pt x="41854" y="8016"/>
                </a:cubicBezTo>
                <a:lnTo>
                  <a:pt x="41702" y="7865"/>
                </a:lnTo>
                <a:close/>
                <a:moveTo>
                  <a:pt x="49491" y="7903"/>
                </a:moveTo>
                <a:cubicBezTo>
                  <a:pt x="49340" y="7903"/>
                  <a:pt x="49226" y="7978"/>
                  <a:pt x="49188" y="8092"/>
                </a:cubicBezTo>
                <a:lnTo>
                  <a:pt x="49302" y="8243"/>
                </a:lnTo>
                <a:cubicBezTo>
                  <a:pt x="49302" y="8281"/>
                  <a:pt x="49340" y="8281"/>
                  <a:pt x="49415" y="8281"/>
                </a:cubicBezTo>
                <a:lnTo>
                  <a:pt x="49566" y="8205"/>
                </a:lnTo>
                <a:cubicBezTo>
                  <a:pt x="49604" y="8167"/>
                  <a:pt x="49642" y="8129"/>
                  <a:pt x="49642" y="8054"/>
                </a:cubicBezTo>
                <a:lnTo>
                  <a:pt x="49642" y="8016"/>
                </a:lnTo>
                <a:lnTo>
                  <a:pt x="49491" y="7903"/>
                </a:lnTo>
                <a:close/>
                <a:moveTo>
                  <a:pt x="71230" y="8016"/>
                </a:moveTo>
                <a:cubicBezTo>
                  <a:pt x="71155" y="8016"/>
                  <a:pt x="71003" y="8054"/>
                  <a:pt x="71003" y="8205"/>
                </a:cubicBezTo>
                <a:lnTo>
                  <a:pt x="71117" y="8356"/>
                </a:lnTo>
                <a:cubicBezTo>
                  <a:pt x="71230" y="8356"/>
                  <a:pt x="71306" y="8356"/>
                  <a:pt x="71381" y="8318"/>
                </a:cubicBezTo>
                <a:lnTo>
                  <a:pt x="71419" y="8205"/>
                </a:lnTo>
                <a:cubicBezTo>
                  <a:pt x="71419" y="8129"/>
                  <a:pt x="71344" y="8016"/>
                  <a:pt x="71230" y="8016"/>
                </a:cubicBezTo>
                <a:close/>
                <a:moveTo>
                  <a:pt x="87284" y="8397"/>
                </a:moveTo>
                <a:cubicBezTo>
                  <a:pt x="87273" y="8401"/>
                  <a:pt x="87261" y="8410"/>
                  <a:pt x="87261" y="8432"/>
                </a:cubicBezTo>
                <a:lnTo>
                  <a:pt x="87284" y="8397"/>
                </a:lnTo>
                <a:close/>
                <a:moveTo>
                  <a:pt x="53045" y="7978"/>
                </a:moveTo>
                <a:lnTo>
                  <a:pt x="52780" y="8054"/>
                </a:lnTo>
                <a:cubicBezTo>
                  <a:pt x="52742" y="8054"/>
                  <a:pt x="52704" y="8092"/>
                  <a:pt x="52704" y="8129"/>
                </a:cubicBezTo>
                <a:lnTo>
                  <a:pt x="52780" y="8281"/>
                </a:lnTo>
                <a:cubicBezTo>
                  <a:pt x="52780" y="8281"/>
                  <a:pt x="52780" y="8318"/>
                  <a:pt x="52780" y="8318"/>
                </a:cubicBezTo>
                <a:cubicBezTo>
                  <a:pt x="52814" y="8352"/>
                  <a:pt x="52877" y="8476"/>
                  <a:pt x="53078" y="8476"/>
                </a:cubicBezTo>
                <a:cubicBezTo>
                  <a:pt x="53102" y="8476"/>
                  <a:pt x="53129" y="8474"/>
                  <a:pt x="53158" y="8470"/>
                </a:cubicBezTo>
                <a:lnTo>
                  <a:pt x="53234" y="8356"/>
                </a:lnTo>
                <a:cubicBezTo>
                  <a:pt x="53234" y="8318"/>
                  <a:pt x="53234" y="8318"/>
                  <a:pt x="53234" y="8318"/>
                </a:cubicBezTo>
                <a:cubicBezTo>
                  <a:pt x="53234" y="8167"/>
                  <a:pt x="53158" y="8054"/>
                  <a:pt x="53083" y="8016"/>
                </a:cubicBezTo>
                <a:cubicBezTo>
                  <a:pt x="53083" y="7978"/>
                  <a:pt x="53045" y="7978"/>
                  <a:pt x="53045" y="7978"/>
                </a:cubicBezTo>
                <a:close/>
                <a:moveTo>
                  <a:pt x="27869" y="6667"/>
                </a:moveTo>
                <a:cubicBezTo>
                  <a:pt x="27836" y="6667"/>
                  <a:pt x="27797" y="6675"/>
                  <a:pt x="27751" y="6693"/>
                </a:cubicBezTo>
                <a:lnTo>
                  <a:pt x="27676" y="6806"/>
                </a:lnTo>
                <a:lnTo>
                  <a:pt x="27562" y="6768"/>
                </a:lnTo>
                <a:cubicBezTo>
                  <a:pt x="27336" y="6768"/>
                  <a:pt x="27222" y="6844"/>
                  <a:pt x="27071" y="6882"/>
                </a:cubicBezTo>
                <a:cubicBezTo>
                  <a:pt x="27033" y="6920"/>
                  <a:pt x="26995" y="6920"/>
                  <a:pt x="26957" y="6957"/>
                </a:cubicBezTo>
                <a:lnTo>
                  <a:pt x="26882" y="7071"/>
                </a:lnTo>
                <a:cubicBezTo>
                  <a:pt x="26882" y="7222"/>
                  <a:pt x="26957" y="7373"/>
                  <a:pt x="27146" y="7487"/>
                </a:cubicBezTo>
                <a:cubicBezTo>
                  <a:pt x="27146" y="7487"/>
                  <a:pt x="27184" y="7487"/>
                  <a:pt x="27222" y="7524"/>
                </a:cubicBezTo>
                <a:cubicBezTo>
                  <a:pt x="27222" y="7524"/>
                  <a:pt x="27184" y="7600"/>
                  <a:pt x="27222" y="7638"/>
                </a:cubicBezTo>
                <a:lnTo>
                  <a:pt x="27222" y="7676"/>
                </a:lnTo>
                <a:cubicBezTo>
                  <a:pt x="27222" y="7676"/>
                  <a:pt x="27222" y="7714"/>
                  <a:pt x="27184" y="7714"/>
                </a:cubicBezTo>
                <a:lnTo>
                  <a:pt x="27260" y="7827"/>
                </a:lnTo>
                <a:cubicBezTo>
                  <a:pt x="27260" y="7827"/>
                  <a:pt x="27260" y="7827"/>
                  <a:pt x="27260" y="7865"/>
                </a:cubicBezTo>
                <a:cubicBezTo>
                  <a:pt x="27184" y="7865"/>
                  <a:pt x="27109" y="7903"/>
                  <a:pt x="27071" y="7978"/>
                </a:cubicBezTo>
                <a:lnTo>
                  <a:pt x="27184" y="8129"/>
                </a:lnTo>
                <a:cubicBezTo>
                  <a:pt x="27157" y="8129"/>
                  <a:pt x="27130" y="8129"/>
                  <a:pt x="27116" y="8115"/>
                </a:cubicBezTo>
                <a:lnTo>
                  <a:pt x="27116" y="8115"/>
                </a:lnTo>
                <a:lnTo>
                  <a:pt x="27184" y="8318"/>
                </a:lnTo>
                <a:cubicBezTo>
                  <a:pt x="27260" y="8318"/>
                  <a:pt x="27260" y="8318"/>
                  <a:pt x="27336" y="8394"/>
                </a:cubicBezTo>
                <a:cubicBezTo>
                  <a:pt x="27336" y="8432"/>
                  <a:pt x="27373" y="8470"/>
                  <a:pt x="27373" y="8507"/>
                </a:cubicBezTo>
                <a:lnTo>
                  <a:pt x="27487" y="8545"/>
                </a:lnTo>
                <a:lnTo>
                  <a:pt x="27789" y="8545"/>
                </a:lnTo>
                <a:lnTo>
                  <a:pt x="27940" y="8432"/>
                </a:lnTo>
                <a:cubicBezTo>
                  <a:pt x="27940" y="8394"/>
                  <a:pt x="27940" y="8318"/>
                  <a:pt x="27940" y="8243"/>
                </a:cubicBezTo>
                <a:cubicBezTo>
                  <a:pt x="27978" y="8092"/>
                  <a:pt x="27978" y="7978"/>
                  <a:pt x="27940" y="7827"/>
                </a:cubicBezTo>
                <a:lnTo>
                  <a:pt x="27827" y="7865"/>
                </a:lnTo>
                <a:cubicBezTo>
                  <a:pt x="27751" y="7827"/>
                  <a:pt x="27676" y="7827"/>
                  <a:pt x="27600" y="7827"/>
                </a:cubicBezTo>
                <a:cubicBezTo>
                  <a:pt x="27600" y="7789"/>
                  <a:pt x="27600" y="7789"/>
                  <a:pt x="27562" y="7751"/>
                </a:cubicBezTo>
                <a:cubicBezTo>
                  <a:pt x="27600" y="7714"/>
                  <a:pt x="27562" y="7676"/>
                  <a:pt x="27600" y="7600"/>
                </a:cubicBezTo>
                <a:lnTo>
                  <a:pt x="27600" y="7638"/>
                </a:lnTo>
                <a:cubicBezTo>
                  <a:pt x="27714" y="7638"/>
                  <a:pt x="27827" y="7638"/>
                  <a:pt x="27865" y="7600"/>
                </a:cubicBezTo>
                <a:lnTo>
                  <a:pt x="27940" y="7487"/>
                </a:lnTo>
                <a:cubicBezTo>
                  <a:pt x="27940" y="7449"/>
                  <a:pt x="27940" y="7449"/>
                  <a:pt x="27940" y="7449"/>
                </a:cubicBezTo>
                <a:cubicBezTo>
                  <a:pt x="27978" y="7411"/>
                  <a:pt x="28016" y="7373"/>
                  <a:pt x="28054" y="7260"/>
                </a:cubicBezTo>
                <a:lnTo>
                  <a:pt x="28016" y="7184"/>
                </a:lnTo>
                <a:cubicBezTo>
                  <a:pt x="27978" y="7146"/>
                  <a:pt x="27940" y="7109"/>
                  <a:pt x="27865" y="7109"/>
                </a:cubicBezTo>
                <a:cubicBezTo>
                  <a:pt x="28016" y="7109"/>
                  <a:pt x="28092" y="7033"/>
                  <a:pt x="28167" y="6957"/>
                </a:cubicBezTo>
                <a:lnTo>
                  <a:pt x="28054" y="6768"/>
                </a:lnTo>
                <a:cubicBezTo>
                  <a:pt x="28025" y="6740"/>
                  <a:pt x="27975" y="6667"/>
                  <a:pt x="27869" y="6667"/>
                </a:cubicBezTo>
                <a:close/>
                <a:moveTo>
                  <a:pt x="63253" y="8205"/>
                </a:moveTo>
                <a:cubicBezTo>
                  <a:pt x="63102" y="8205"/>
                  <a:pt x="62988" y="8281"/>
                  <a:pt x="62913" y="8394"/>
                </a:cubicBezTo>
                <a:lnTo>
                  <a:pt x="63026" y="8545"/>
                </a:lnTo>
                <a:cubicBezTo>
                  <a:pt x="63064" y="8583"/>
                  <a:pt x="63102" y="8583"/>
                  <a:pt x="63139" y="8621"/>
                </a:cubicBezTo>
                <a:lnTo>
                  <a:pt x="63328" y="8507"/>
                </a:lnTo>
                <a:cubicBezTo>
                  <a:pt x="63328" y="8470"/>
                  <a:pt x="63366" y="8432"/>
                  <a:pt x="63366" y="8356"/>
                </a:cubicBezTo>
                <a:lnTo>
                  <a:pt x="63366" y="8318"/>
                </a:lnTo>
                <a:lnTo>
                  <a:pt x="63253" y="8205"/>
                </a:lnTo>
                <a:close/>
                <a:moveTo>
                  <a:pt x="60077" y="8205"/>
                </a:moveTo>
                <a:lnTo>
                  <a:pt x="59964" y="8318"/>
                </a:lnTo>
                <a:cubicBezTo>
                  <a:pt x="59926" y="8356"/>
                  <a:pt x="59888" y="8394"/>
                  <a:pt x="59888" y="8470"/>
                </a:cubicBezTo>
                <a:lnTo>
                  <a:pt x="59888" y="8507"/>
                </a:lnTo>
                <a:lnTo>
                  <a:pt x="60039" y="8621"/>
                </a:lnTo>
                <a:lnTo>
                  <a:pt x="60115" y="8621"/>
                </a:lnTo>
                <a:cubicBezTo>
                  <a:pt x="60153" y="8659"/>
                  <a:pt x="60190" y="8659"/>
                  <a:pt x="60304" y="8659"/>
                </a:cubicBezTo>
                <a:lnTo>
                  <a:pt x="60417" y="8545"/>
                </a:lnTo>
                <a:cubicBezTo>
                  <a:pt x="60417" y="8545"/>
                  <a:pt x="60417" y="8507"/>
                  <a:pt x="60417" y="8507"/>
                </a:cubicBezTo>
                <a:cubicBezTo>
                  <a:pt x="60417" y="8394"/>
                  <a:pt x="60379" y="8318"/>
                  <a:pt x="60342" y="8281"/>
                </a:cubicBezTo>
                <a:cubicBezTo>
                  <a:pt x="60266" y="8243"/>
                  <a:pt x="60190" y="8205"/>
                  <a:pt x="60077" y="8205"/>
                </a:cubicBezTo>
                <a:close/>
                <a:moveTo>
                  <a:pt x="68206" y="8432"/>
                </a:moveTo>
                <a:cubicBezTo>
                  <a:pt x="67979" y="8432"/>
                  <a:pt x="67941" y="8583"/>
                  <a:pt x="67979" y="8659"/>
                </a:cubicBezTo>
                <a:lnTo>
                  <a:pt x="68130" y="8772"/>
                </a:lnTo>
                <a:lnTo>
                  <a:pt x="68168" y="8772"/>
                </a:lnTo>
                <a:cubicBezTo>
                  <a:pt x="68243" y="8772"/>
                  <a:pt x="68395" y="8772"/>
                  <a:pt x="68432" y="8621"/>
                </a:cubicBezTo>
                <a:lnTo>
                  <a:pt x="68357" y="8545"/>
                </a:lnTo>
                <a:cubicBezTo>
                  <a:pt x="68357" y="8545"/>
                  <a:pt x="68357" y="8583"/>
                  <a:pt x="68357" y="8583"/>
                </a:cubicBezTo>
                <a:lnTo>
                  <a:pt x="68206" y="8432"/>
                </a:lnTo>
                <a:close/>
                <a:moveTo>
                  <a:pt x="38149" y="8432"/>
                </a:moveTo>
                <a:lnTo>
                  <a:pt x="38035" y="8583"/>
                </a:lnTo>
                <a:cubicBezTo>
                  <a:pt x="38035" y="8659"/>
                  <a:pt x="37997" y="8659"/>
                  <a:pt x="37997" y="8659"/>
                </a:cubicBezTo>
                <a:lnTo>
                  <a:pt x="38073" y="8886"/>
                </a:lnTo>
                <a:cubicBezTo>
                  <a:pt x="38186" y="8886"/>
                  <a:pt x="38338" y="8886"/>
                  <a:pt x="38451" y="8810"/>
                </a:cubicBezTo>
                <a:cubicBezTo>
                  <a:pt x="38489" y="8772"/>
                  <a:pt x="38564" y="8697"/>
                  <a:pt x="38564" y="8621"/>
                </a:cubicBezTo>
                <a:cubicBezTo>
                  <a:pt x="38564" y="8583"/>
                  <a:pt x="38564" y="8545"/>
                  <a:pt x="38527" y="8507"/>
                </a:cubicBezTo>
                <a:lnTo>
                  <a:pt x="38413" y="8432"/>
                </a:lnTo>
                <a:close/>
                <a:moveTo>
                  <a:pt x="87336" y="8318"/>
                </a:moveTo>
                <a:lnTo>
                  <a:pt x="87284" y="8397"/>
                </a:lnTo>
                <a:lnTo>
                  <a:pt x="87284" y="8397"/>
                </a:lnTo>
                <a:cubicBezTo>
                  <a:pt x="87292" y="8394"/>
                  <a:pt x="87298" y="8394"/>
                  <a:pt x="87298" y="8394"/>
                </a:cubicBezTo>
                <a:lnTo>
                  <a:pt x="87298" y="8394"/>
                </a:lnTo>
                <a:lnTo>
                  <a:pt x="87223" y="8470"/>
                </a:lnTo>
                <a:lnTo>
                  <a:pt x="87185" y="8470"/>
                </a:lnTo>
                <a:lnTo>
                  <a:pt x="87072" y="8507"/>
                </a:lnTo>
                <a:cubicBezTo>
                  <a:pt x="87034" y="8545"/>
                  <a:pt x="86958" y="8583"/>
                  <a:pt x="86958" y="8697"/>
                </a:cubicBezTo>
                <a:lnTo>
                  <a:pt x="87034" y="8810"/>
                </a:lnTo>
                <a:cubicBezTo>
                  <a:pt x="87109" y="8848"/>
                  <a:pt x="87261" y="8886"/>
                  <a:pt x="87412" y="8886"/>
                </a:cubicBezTo>
                <a:lnTo>
                  <a:pt x="87525" y="8697"/>
                </a:lnTo>
                <a:cubicBezTo>
                  <a:pt x="87525" y="8697"/>
                  <a:pt x="87525" y="8659"/>
                  <a:pt x="87525" y="8621"/>
                </a:cubicBezTo>
                <a:cubicBezTo>
                  <a:pt x="87525" y="8583"/>
                  <a:pt x="87525" y="8583"/>
                  <a:pt x="87525" y="8545"/>
                </a:cubicBezTo>
                <a:cubicBezTo>
                  <a:pt x="87525" y="8356"/>
                  <a:pt x="87374" y="8318"/>
                  <a:pt x="87336" y="8318"/>
                </a:cubicBezTo>
                <a:close/>
                <a:moveTo>
                  <a:pt x="58830" y="8417"/>
                </a:moveTo>
                <a:cubicBezTo>
                  <a:pt x="58794" y="8417"/>
                  <a:pt x="58756" y="8422"/>
                  <a:pt x="58716" y="8432"/>
                </a:cubicBezTo>
                <a:cubicBezTo>
                  <a:pt x="58565" y="8507"/>
                  <a:pt x="58451" y="8621"/>
                  <a:pt x="58451" y="8734"/>
                </a:cubicBezTo>
                <a:lnTo>
                  <a:pt x="58527" y="8848"/>
                </a:lnTo>
                <a:cubicBezTo>
                  <a:pt x="58647" y="8920"/>
                  <a:pt x="58751" y="8946"/>
                  <a:pt x="58841" y="8946"/>
                </a:cubicBezTo>
                <a:cubicBezTo>
                  <a:pt x="58892" y="8946"/>
                  <a:pt x="58939" y="8937"/>
                  <a:pt x="58981" y="8923"/>
                </a:cubicBezTo>
                <a:cubicBezTo>
                  <a:pt x="59094" y="8848"/>
                  <a:pt x="59170" y="8734"/>
                  <a:pt x="59170" y="8583"/>
                </a:cubicBezTo>
                <a:lnTo>
                  <a:pt x="59094" y="8507"/>
                </a:lnTo>
                <a:cubicBezTo>
                  <a:pt x="59011" y="8452"/>
                  <a:pt x="58928" y="8417"/>
                  <a:pt x="58830" y="8417"/>
                </a:cubicBezTo>
                <a:close/>
                <a:moveTo>
                  <a:pt x="80295" y="8378"/>
                </a:moveTo>
                <a:cubicBezTo>
                  <a:pt x="80206" y="8378"/>
                  <a:pt x="80142" y="8405"/>
                  <a:pt x="80115" y="8432"/>
                </a:cubicBezTo>
                <a:cubicBezTo>
                  <a:pt x="79888" y="8583"/>
                  <a:pt x="79964" y="8961"/>
                  <a:pt x="80342" y="8961"/>
                </a:cubicBezTo>
                <a:lnTo>
                  <a:pt x="80417" y="8961"/>
                </a:lnTo>
                <a:cubicBezTo>
                  <a:pt x="80606" y="8886"/>
                  <a:pt x="80644" y="8772"/>
                  <a:pt x="80644" y="8697"/>
                </a:cubicBezTo>
                <a:cubicBezTo>
                  <a:pt x="80644" y="8583"/>
                  <a:pt x="80606" y="8507"/>
                  <a:pt x="80531" y="8432"/>
                </a:cubicBezTo>
                <a:lnTo>
                  <a:pt x="80417" y="8394"/>
                </a:lnTo>
                <a:cubicBezTo>
                  <a:pt x="80373" y="8383"/>
                  <a:pt x="80332" y="8378"/>
                  <a:pt x="80295" y="8378"/>
                </a:cubicBezTo>
                <a:close/>
                <a:moveTo>
                  <a:pt x="74807" y="8530"/>
                </a:moveTo>
                <a:cubicBezTo>
                  <a:pt x="74740" y="8530"/>
                  <a:pt x="74686" y="8556"/>
                  <a:pt x="74633" y="8583"/>
                </a:cubicBezTo>
                <a:cubicBezTo>
                  <a:pt x="74557" y="8659"/>
                  <a:pt x="74557" y="8772"/>
                  <a:pt x="74557" y="8848"/>
                </a:cubicBezTo>
                <a:cubicBezTo>
                  <a:pt x="74557" y="8848"/>
                  <a:pt x="74557" y="8886"/>
                  <a:pt x="74557" y="8923"/>
                </a:cubicBezTo>
                <a:lnTo>
                  <a:pt x="74671" y="9037"/>
                </a:lnTo>
                <a:cubicBezTo>
                  <a:pt x="74746" y="9037"/>
                  <a:pt x="74860" y="9037"/>
                  <a:pt x="74898" y="8961"/>
                </a:cubicBezTo>
                <a:cubicBezTo>
                  <a:pt x="75011" y="8923"/>
                  <a:pt x="75011" y="8810"/>
                  <a:pt x="75011" y="8734"/>
                </a:cubicBezTo>
                <a:cubicBezTo>
                  <a:pt x="75011" y="8697"/>
                  <a:pt x="75011" y="8659"/>
                  <a:pt x="75011" y="8659"/>
                </a:cubicBezTo>
                <a:lnTo>
                  <a:pt x="74898" y="8545"/>
                </a:lnTo>
                <a:cubicBezTo>
                  <a:pt x="74864" y="8534"/>
                  <a:pt x="74834" y="8530"/>
                  <a:pt x="74807" y="8530"/>
                </a:cubicBezTo>
                <a:close/>
                <a:moveTo>
                  <a:pt x="26050" y="8697"/>
                </a:moveTo>
                <a:cubicBezTo>
                  <a:pt x="25899" y="8697"/>
                  <a:pt x="25785" y="8734"/>
                  <a:pt x="25748" y="8886"/>
                </a:cubicBezTo>
                <a:lnTo>
                  <a:pt x="25785" y="8999"/>
                </a:lnTo>
                <a:cubicBezTo>
                  <a:pt x="25861" y="9075"/>
                  <a:pt x="25974" y="9075"/>
                  <a:pt x="26088" y="9075"/>
                </a:cubicBezTo>
                <a:cubicBezTo>
                  <a:pt x="26164" y="9037"/>
                  <a:pt x="26201" y="8961"/>
                  <a:pt x="26201" y="8886"/>
                </a:cubicBezTo>
                <a:cubicBezTo>
                  <a:pt x="26201" y="8848"/>
                  <a:pt x="26201" y="8810"/>
                  <a:pt x="26201" y="8772"/>
                </a:cubicBezTo>
                <a:lnTo>
                  <a:pt x="26050" y="8697"/>
                </a:lnTo>
                <a:close/>
                <a:moveTo>
                  <a:pt x="53423" y="8621"/>
                </a:moveTo>
                <a:lnTo>
                  <a:pt x="53272" y="8734"/>
                </a:lnTo>
                <a:cubicBezTo>
                  <a:pt x="53234" y="8923"/>
                  <a:pt x="53347" y="9075"/>
                  <a:pt x="53498" y="9075"/>
                </a:cubicBezTo>
                <a:lnTo>
                  <a:pt x="53650" y="8999"/>
                </a:lnTo>
                <a:cubicBezTo>
                  <a:pt x="53650" y="8961"/>
                  <a:pt x="53687" y="8961"/>
                  <a:pt x="53687" y="8961"/>
                </a:cubicBezTo>
                <a:cubicBezTo>
                  <a:pt x="53687" y="8923"/>
                  <a:pt x="53725" y="8886"/>
                  <a:pt x="53725" y="8810"/>
                </a:cubicBezTo>
                <a:cubicBezTo>
                  <a:pt x="53725" y="8772"/>
                  <a:pt x="53725" y="8772"/>
                  <a:pt x="53725" y="8734"/>
                </a:cubicBezTo>
                <a:lnTo>
                  <a:pt x="53574" y="8621"/>
                </a:lnTo>
                <a:close/>
                <a:moveTo>
                  <a:pt x="76334" y="8621"/>
                </a:moveTo>
                <a:cubicBezTo>
                  <a:pt x="76183" y="8621"/>
                  <a:pt x="76107" y="8659"/>
                  <a:pt x="76070" y="8697"/>
                </a:cubicBezTo>
                <a:cubicBezTo>
                  <a:pt x="75918" y="8848"/>
                  <a:pt x="76032" y="9226"/>
                  <a:pt x="76296" y="9226"/>
                </a:cubicBezTo>
                <a:lnTo>
                  <a:pt x="76410" y="9188"/>
                </a:lnTo>
                <a:cubicBezTo>
                  <a:pt x="76485" y="9112"/>
                  <a:pt x="76523" y="8999"/>
                  <a:pt x="76523" y="8923"/>
                </a:cubicBezTo>
                <a:cubicBezTo>
                  <a:pt x="76523" y="8886"/>
                  <a:pt x="76485" y="8734"/>
                  <a:pt x="76410" y="8659"/>
                </a:cubicBezTo>
                <a:lnTo>
                  <a:pt x="76334" y="8621"/>
                </a:lnTo>
                <a:close/>
                <a:moveTo>
                  <a:pt x="15464" y="8886"/>
                </a:moveTo>
                <a:cubicBezTo>
                  <a:pt x="15351" y="8886"/>
                  <a:pt x="15275" y="8923"/>
                  <a:pt x="15199" y="8961"/>
                </a:cubicBezTo>
                <a:cubicBezTo>
                  <a:pt x="15161" y="8999"/>
                  <a:pt x="15124" y="9037"/>
                  <a:pt x="15124" y="9150"/>
                </a:cubicBezTo>
                <a:lnTo>
                  <a:pt x="15124" y="9188"/>
                </a:lnTo>
                <a:lnTo>
                  <a:pt x="15275" y="9301"/>
                </a:lnTo>
                <a:lnTo>
                  <a:pt x="15464" y="9301"/>
                </a:lnTo>
                <a:lnTo>
                  <a:pt x="15577" y="9150"/>
                </a:lnTo>
                <a:lnTo>
                  <a:pt x="15577" y="8999"/>
                </a:lnTo>
                <a:lnTo>
                  <a:pt x="15464" y="8886"/>
                </a:lnTo>
                <a:close/>
                <a:moveTo>
                  <a:pt x="8394" y="8999"/>
                </a:moveTo>
                <a:cubicBezTo>
                  <a:pt x="8280" y="8999"/>
                  <a:pt x="8167" y="8999"/>
                  <a:pt x="8091" y="9075"/>
                </a:cubicBezTo>
                <a:cubicBezTo>
                  <a:pt x="8054" y="9075"/>
                  <a:pt x="8016" y="9150"/>
                  <a:pt x="8016" y="9301"/>
                </a:cubicBezTo>
                <a:lnTo>
                  <a:pt x="8129" y="9377"/>
                </a:lnTo>
                <a:cubicBezTo>
                  <a:pt x="8154" y="9381"/>
                  <a:pt x="8177" y="9383"/>
                  <a:pt x="8198" y="9383"/>
                </a:cubicBezTo>
                <a:cubicBezTo>
                  <a:pt x="8372" y="9383"/>
                  <a:pt x="8440" y="9255"/>
                  <a:pt x="8507" y="9188"/>
                </a:cubicBezTo>
                <a:lnTo>
                  <a:pt x="8394" y="8999"/>
                </a:lnTo>
                <a:close/>
                <a:moveTo>
                  <a:pt x="33478" y="8945"/>
                </a:moveTo>
                <a:cubicBezTo>
                  <a:pt x="33438" y="8945"/>
                  <a:pt x="33411" y="8972"/>
                  <a:pt x="33385" y="8999"/>
                </a:cubicBezTo>
                <a:cubicBezTo>
                  <a:pt x="33271" y="9037"/>
                  <a:pt x="33271" y="9150"/>
                  <a:pt x="33271" y="9264"/>
                </a:cubicBezTo>
                <a:cubicBezTo>
                  <a:pt x="33271" y="9377"/>
                  <a:pt x="33309" y="9453"/>
                  <a:pt x="33423" y="9490"/>
                </a:cubicBezTo>
                <a:lnTo>
                  <a:pt x="33574" y="9415"/>
                </a:lnTo>
                <a:lnTo>
                  <a:pt x="33574" y="9415"/>
                </a:lnTo>
                <a:cubicBezTo>
                  <a:pt x="33574" y="9453"/>
                  <a:pt x="33536" y="9453"/>
                  <a:pt x="33536" y="9453"/>
                </a:cubicBezTo>
                <a:cubicBezTo>
                  <a:pt x="33555" y="9453"/>
                  <a:pt x="33583" y="9462"/>
                  <a:pt x="33621" y="9462"/>
                </a:cubicBezTo>
                <a:cubicBezTo>
                  <a:pt x="33659" y="9462"/>
                  <a:pt x="33706" y="9453"/>
                  <a:pt x="33763" y="9415"/>
                </a:cubicBezTo>
                <a:lnTo>
                  <a:pt x="33838" y="9339"/>
                </a:lnTo>
                <a:cubicBezTo>
                  <a:pt x="33838" y="9301"/>
                  <a:pt x="33838" y="9264"/>
                  <a:pt x="33838" y="9226"/>
                </a:cubicBezTo>
                <a:cubicBezTo>
                  <a:pt x="33838" y="9188"/>
                  <a:pt x="33838" y="9075"/>
                  <a:pt x="33763" y="8999"/>
                </a:cubicBezTo>
                <a:cubicBezTo>
                  <a:pt x="33709" y="8972"/>
                  <a:pt x="33656" y="8945"/>
                  <a:pt x="33602" y="8945"/>
                </a:cubicBezTo>
                <a:cubicBezTo>
                  <a:pt x="33580" y="8945"/>
                  <a:pt x="33558" y="8950"/>
                  <a:pt x="33536" y="8961"/>
                </a:cubicBezTo>
                <a:cubicBezTo>
                  <a:pt x="33514" y="8950"/>
                  <a:pt x="33495" y="8945"/>
                  <a:pt x="33478" y="8945"/>
                </a:cubicBezTo>
                <a:close/>
                <a:moveTo>
                  <a:pt x="29566" y="9188"/>
                </a:moveTo>
                <a:lnTo>
                  <a:pt x="29415" y="9339"/>
                </a:lnTo>
                <a:lnTo>
                  <a:pt x="29415" y="9490"/>
                </a:lnTo>
                <a:lnTo>
                  <a:pt x="29528" y="9604"/>
                </a:lnTo>
                <a:cubicBezTo>
                  <a:pt x="29642" y="9604"/>
                  <a:pt x="29717" y="9566"/>
                  <a:pt x="29793" y="9528"/>
                </a:cubicBezTo>
                <a:cubicBezTo>
                  <a:pt x="29831" y="9490"/>
                  <a:pt x="29869" y="9453"/>
                  <a:pt x="29869" y="9339"/>
                </a:cubicBezTo>
                <a:lnTo>
                  <a:pt x="29869" y="9301"/>
                </a:lnTo>
                <a:lnTo>
                  <a:pt x="29717" y="9188"/>
                </a:lnTo>
                <a:close/>
                <a:moveTo>
                  <a:pt x="20492" y="9604"/>
                </a:moveTo>
                <a:cubicBezTo>
                  <a:pt x="20504" y="9604"/>
                  <a:pt x="20516" y="9608"/>
                  <a:pt x="20528" y="9613"/>
                </a:cubicBezTo>
                <a:lnTo>
                  <a:pt x="20528" y="9613"/>
                </a:lnTo>
                <a:cubicBezTo>
                  <a:pt x="20525" y="9604"/>
                  <a:pt x="20516" y="9604"/>
                  <a:pt x="20492" y="9604"/>
                </a:cubicBezTo>
                <a:close/>
                <a:moveTo>
                  <a:pt x="21551" y="9377"/>
                </a:moveTo>
                <a:lnTo>
                  <a:pt x="21400" y="9490"/>
                </a:lnTo>
                <a:lnTo>
                  <a:pt x="21400" y="9642"/>
                </a:lnTo>
                <a:lnTo>
                  <a:pt x="21551" y="9755"/>
                </a:lnTo>
                <a:lnTo>
                  <a:pt x="21589" y="9755"/>
                </a:lnTo>
                <a:cubicBezTo>
                  <a:pt x="21664" y="9755"/>
                  <a:pt x="21816" y="9755"/>
                  <a:pt x="21853" y="9604"/>
                </a:cubicBezTo>
                <a:lnTo>
                  <a:pt x="21702" y="9453"/>
                </a:lnTo>
                <a:cubicBezTo>
                  <a:pt x="21702" y="9415"/>
                  <a:pt x="21627" y="9377"/>
                  <a:pt x="21551" y="9377"/>
                </a:cubicBezTo>
                <a:close/>
                <a:moveTo>
                  <a:pt x="66771" y="9220"/>
                </a:moveTo>
                <a:cubicBezTo>
                  <a:pt x="66748" y="9220"/>
                  <a:pt x="66722" y="9222"/>
                  <a:pt x="66693" y="9226"/>
                </a:cubicBezTo>
                <a:cubicBezTo>
                  <a:pt x="66504" y="9264"/>
                  <a:pt x="66504" y="9415"/>
                  <a:pt x="66466" y="9490"/>
                </a:cubicBezTo>
                <a:cubicBezTo>
                  <a:pt x="66466" y="9528"/>
                  <a:pt x="66466" y="9604"/>
                  <a:pt x="66429" y="9604"/>
                </a:cubicBezTo>
                <a:lnTo>
                  <a:pt x="66504" y="9793"/>
                </a:lnTo>
                <a:lnTo>
                  <a:pt x="66580" y="9793"/>
                </a:lnTo>
                <a:cubicBezTo>
                  <a:pt x="66657" y="9808"/>
                  <a:pt x="66752" y="9830"/>
                  <a:pt x="66843" y="9830"/>
                </a:cubicBezTo>
                <a:cubicBezTo>
                  <a:pt x="66977" y="9830"/>
                  <a:pt x="67102" y="9784"/>
                  <a:pt x="67147" y="9604"/>
                </a:cubicBezTo>
                <a:lnTo>
                  <a:pt x="67034" y="9453"/>
                </a:lnTo>
                <a:cubicBezTo>
                  <a:pt x="67034" y="9453"/>
                  <a:pt x="67034" y="9453"/>
                  <a:pt x="67034" y="9415"/>
                </a:cubicBezTo>
                <a:cubicBezTo>
                  <a:pt x="67000" y="9347"/>
                  <a:pt x="66966" y="9220"/>
                  <a:pt x="66771" y="9220"/>
                </a:cubicBezTo>
                <a:close/>
                <a:moveTo>
                  <a:pt x="82572" y="9112"/>
                </a:moveTo>
                <a:lnTo>
                  <a:pt x="82421" y="9226"/>
                </a:lnTo>
                <a:lnTo>
                  <a:pt x="82421" y="9264"/>
                </a:lnTo>
                <a:cubicBezTo>
                  <a:pt x="82421" y="9264"/>
                  <a:pt x="82421" y="9264"/>
                  <a:pt x="82421" y="9301"/>
                </a:cubicBezTo>
                <a:lnTo>
                  <a:pt x="82308" y="9377"/>
                </a:lnTo>
                <a:cubicBezTo>
                  <a:pt x="82270" y="9717"/>
                  <a:pt x="82459" y="9831"/>
                  <a:pt x="82610" y="9831"/>
                </a:cubicBezTo>
                <a:lnTo>
                  <a:pt x="82762" y="9793"/>
                </a:lnTo>
                <a:cubicBezTo>
                  <a:pt x="82799" y="9717"/>
                  <a:pt x="82837" y="9566"/>
                  <a:pt x="82837" y="9453"/>
                </a:cubicBezTo>
                <a:cubicBezTo>
                  <a:pt x="82837" y="9150"/>
                  <a:pt x="82648" y="9112"/>
                  <a:pt x="82572" y="9112"/>
                </a:cubicBezTo>
                <a:close/>
                <a:moveTo>
                  <a:pt x="51910" y="9415"/>
                </a:moveTo>
                <a:lnTo>
                  <a:pt x="51797" y="9453"/>
                </a:lnTo>
                <a:cubicBezTo>
                  <a:pt x="51759" y="9490"/>
                  <a:pt x="51721" y="9566"/>
                  <a:pt x="51721" y="9642"/>
                </a:cubicBezTo>
                <a:cubicBezTo>
                  <a:pt x="51721" y="9755"/>
                  <a:pt x="51797" y="9831"/>
                  <a:pt x="51948" y="9869"/>
                </a:cubicBezTo>
                <a:lnTo>
                  <a:pt x="52062" y="9831"/>
                </a:lnTo>
                <a:cubicBezTo>
                  <a:pt x="52137" y="9755"/>
                  <a:pt x="52137" y="9679"/>
                  <a:pt x="52137" y="9642"/>
                </a:cubicBezTo>
                <a:cubicBezTo>
                  <a:pt x="52137" y="9528"/>
                  <a:pt x="52062" y="9415"/>
                  <a:pt x="51910" y="9415"/>
                </a:cubicBezTo>
                <a:close/>
                <a:moveTo>
                  <a:pt x="20266" y="9604"/>
                </a:moveTo>
                <a:lnTo>
                  <a:pt x="20266" y="9604"/>
                </a:lnTo>
                <a:cubicBezTo>
                  <a:pt x="20228" y="9755"/>
                  <a:pt x="20266" y="9831"/>
                  <a:pt x="20341" y="9869"/>
                </a:cubicBezTo>
                <a:cubicBezTo>
                  <a:pt x="20379" y="9906"/>
                  <a:pt x="20455" y="9906"/>
                  <a:pt x="20492" y="9906"/>
                </a:cubicBezTo>
                <a:cubicBezTo>
                  <a:pt x="20644" y="9906"/>
                  <a:pt x="20757" y="9831"/>
                  <a:pt x="20757" y="9717"/>
                </a:cubicBezTo>
                <a:lnTo>
                  <a:pt x="20606" y="9717"/>
                </a:lnTo>
                <a:lnTo>
                  <a:pt x="20606" y="9642"/>
                </a:lnTo>
                <a:cubicBezTo>
                  <a:pt x="20580" y="9642"/>
                  <a:pt x="20554" y="9624"/>
                  <a:pt x="20528" y="9613"/>
                </a:cubicBezTo>
                <a:lnTo>
                  <a:pt x="20528" y="9613"/>
                </a:lnTo>
                <a:cubicBezTo>
                  <a:pt x="20530" y="9618"/>
                  <a:pt x="20530" y="9627"/>
                  <a:pt x="20530" y="9642"/>
                </a:cubicBezTo>
                <a:lnTo>
                  <a:pt x="20266" y="9604"/>
                </a:lnTo>
                <a:close/>
                <a:moveTo>
                  <a:pt x="40946" y="9566"/>
                </a:moveTo>
                <a:cubicBezTo>
                  <a:pt x="40795" y="9566"/>
                  <a:pt x="40682" y="9642"/>
                  <a:pt x="40682" y="9793"/>
                </a:cubicBezTo>
                <a:lnTo>
                  <a:pt x="40795" y="9906"/>
                </a:lnTo>
                <a:lnTo>
                  <a:pt x="40833" y="9906"/>
                </a:lnTo>
                <a:cubicBezTo>
                  <a:pt x="40860" y="9933"/>
                  <a:pt x="40905" y="9960"/>
                  <a:pt x="40983" y="9960"/>
                </a:cubicBezTo>
                <a:cubicBezTo>
                  <a:pt x="41015" y="9960"/>
                  <a:pt x="41053" y="9955"/>
                  <a:pt x="41098" y="9944"/>
                </a:cubicBezTo>
                <a:lnTo>
                  <a:pt x="41173" y="9869"/>
                </a:lnTo>
                <a:cubicBezTo>
                  <a:pt x="41211" y="9831"/>
                  <a:pt x="41211" y="9831"/>
                  <a:pt x="41211" y="9793"/>
                </a:cubicBezTo>
                <a:cubicBezTo>
                  <a:pt x="41211" y="9679"/>
                  <a:pt x="41098" y="9566"/>
                  <a:pt x="40946" y="9566"/>
                </a:cubicBezTo>
                <a:close/>
                <a:moveTo>
                  <a:pt x="12226" y="9672"/>
                </a:moveTo>
                <a:cubicBezTo>
                  <a:pt x="12032" y="9672"/>
                  <a:pt x="11943" y="9765"/>
                  <a:pt x="11910" y="9831"/>
                </a:cubicBezTo>
                <a:lnTo>
                  <a:pt x="12061" y="10020"/>
                </a:lnTo>
                <a:lnTo>
                  <a:pt x="12137" y="10020"/>
                </a:lnTo>
                <a:cubicBezTo>
                  <a:pt x="12212" y="10020"/>
                  <a:pt x="12326" y="10020"/>
                  <a:pt x="12402" y="9982"/>
                </a:cubicBezTo>
                <a:cubicBezTo>
                  <a:pt x="12439" y="9944"/>
                  <a:pt x="12477" y="9869"/>
                  <a:pt x="12477" y="9831"/>
                </a:cubicBezTo>
                <a:cubicBezTo>
                  <a:pt x="12477" y="9793"/>
                  <a:pt x="12439" y="9793"/>
                  <a:pt x="12439" y="9755"/>
                </a:cubicBezTo>
                <a:lnTo>
                  <a:pt x="12326" y="9679"/>
                </a:lnTo>
                <a:cubicBezTo>
                  <a:pt x="12290" y="9674"/>
                  <a:pt x="12256" y="9672"/>
                  <a:pt x="12226" y="9672"/>
                </a:cubicBezTo>
                <a:close/>
                <a:moveTo>
                  <a:pt x="67374" y="9717"/>
                </a:moveTo>
                <a:cubicBezTo>
                  <a:pt x="67298" y="9717"/>
                  <a:pt x="67223" y="9717"/>
                  <a:pt x="67147" y="9793"/>
                </a:cubicBezTo>
                <a:cubicBezTo>
                  <a:pt x="67109" y="9831"/>
                  <a:pt x="67071" y="9869"/>
                  <a:pt x="67071" y="9944"/>
                </a:cubicBezTo>
                <a:lnTo>
                  <a:pt x="67223" y="9944"/>
                </a:lnTo>
                <a:cubicBezTo>
                  <a:pt x="67223" y="9982"/>
                  <a:pt x="67260" y="10020"/>
                  <a:pt x="67374" y="10058"/>
                </a:cubicBezTo>
                <a:cubicBezTo>
                  <a:pt x="67412" y="9982"/>
                  <a:pt x="67449" y="9944"/>
                  <a:pt x="67449" y="9906"/>
                </a:cubicBezTo>
                <a:lnTo>
                  <a:pt x="67563" y="9906"/>
                </a:lnTo>
                <a:cubicBezTo>
                  <a:pt x="67563" y="9755"/>
                  <a:pt x="67487" y="9717"/>
                  <a:pt x="67374" y="9717"/>
                </a:cubicBezTo>
                <a:close/>
                <a:moveTo>
                  <a:pt x="34859" y="9765"/>
                </a:moveTo>
                <a:cubicBezTo>
                  <a:pt x="34821" y="9765"/>
                  <a:pt x="34784" y="9774"/>
                  <a:pt x="34746" y="9793"/>
                </a:cubicBezTo>
                <a:cubicBezTo>
                  <a:pt x="34632" y="9831"/>
                  <a:pt x="34595" y="10058"/>
                  <a:pt x="34708" y="10133"/>
                </a:cubicBezTo>
                <a:cubicBezTo>
                  <a:pt x="34784" y="10171"/>
                  <a:pt x="34821" y="10171"/>
                  <a:pt x="34897" y="10171"/>
                </a:cubicBezTo>
                <a:lnTo>
                  <a:pt x="34935" y="10095"/>
                </a:lnTo>
                <a:lnTo>
                  <a:pt x="34897" y="10095"/>
                </a:lnTo>
                <a:lnTo>
                  <a:pt x="35048" y="9982"/>
                </a:lnTo>
                <a:lnTo>
                  <a:pt x="35048" y="9906"/>
                </a:lnTo>
                <a:lnTo>
                  <a:pt x="34973" y="9793"/>
                </a:lnTo>
                <a:cubicBezTo>
                  <a:pt x="34935" y="9774"/>
                  <a:pt x="34897" y="9765"/>
                  <a:pt x="34859" y="9765"/>
                </a:cubicBezTo>
                <a:close/>
                <a:moveTo>
                  <a:pt x="80606" y="9869"/>
                </a:moveTo>
                <a:lnTo>
                  <a:pt x="80455" y="9982"/>
                </a:lnTo>
                <a:lnTo>
                  <a:pt x="80455" y="10133"/>
                </a:lnTo>
                <a:lnTo>
                  <a:pt x="80569" y="10284"/>
                </a:lnTo>
                <a:cubicBezTo>
                  <a:pt x="80682" y="10284"/>
                  <a:pt x="80758" y="10247"/>
                  <a:pt x="80833" y="10209"/>
                </a:cubicBezTo>
                <a:cubicBezTo>
                  <a:pt x="80871" y="10171"/>
                  <a:pt x="80909" y="10133"/>
                  <a:pt x="80909" y="10020"/>
                </a:cubicBezTo>
                <a:lnTo>
                  <a:pt x="80909" y="9982"/>
                </a:lnTo>
                <a:lnTo>
                  <a:pt x="80758" y="9869"/>
                </a:lnTo>
                <a:close/>
                <a:moveTo>
                  <a:pt x="54708" y="9793"/>
                </a:moveTo>
                <a:cubicBezTo>
                  <a:pt x="54633" y="9869"/>
                  <a:pt x="54633" y="9982"/>
                  <a:pt x="54633" y="10058"/>
                </a:cubicBezTo>
                <a:cubicBezTo>
                  <a:pt x="54633" y="10058"/>
                  <a:pt x="54670" y="10095"/>
                  <a:pt x="54633" y="10095"/>
                </a:cubicBezTo>
                <a:lnTo>
                  <a:pt x="54708" y="10322"/>
                </a:lnTo>
                <a:lnTo>
                  <a:pt x="54859" y="10322"/>
                </a:lnTo>
                <a:cubicBezTo>
                  <a:pt x="54897" y="10341"/>
                  <a:pt x="54935" y="10351"/>
                  <a:pt x="54982" y="10351"/>
                </a:cubicBezTo>
                <a:cubicBezTo>
                  <a:pt x="55030" y="10351"/>
                  <a:pt x="55086" y="10341"/>
                  <a:pt x="55162" y="10322"/>
                </a:cubicBezTo>
                <a:lnTo>
                  <a:pt x="55238" y="10209"/>
                </a:lnTo>
                <a:lnTo>
                  <a:pt x="55238" y="10171"/>
                </a:lnTo>
                <a:cubicBezTo>
                  <a:pt x="55238" y="10020"/>
                  <a:pt x="55162" y="9831"/>
                  <a:pt x="54822" y="9793"/>
                </a:cubicBezTo>
                <a:close/>
                <a:moveTo>
                  <a:pt x="54027" y="10332"/>
                </a:moveTo>
                <a:lnTo>
                  <a:pt x="53990" y="10360"/>
                </a:lnTo>
                <a:cubicBezTo>
                  <a:pt x="53990" y="10360"/>
                  <a:pt x="54021" y="10360"/>
                  <a:pt x="54027" y="10332"/>
                </a:cubicBezTo>
                <a:close/>
                <a:moveTo>
                  <a:pt x="85408" y="9831"/>
                </a:moveTo>
                <a:cubicBezTo>
                  <a:pt x="85295" y="9906"/>
                  <a:pt x="85143" y="10058"/>
                  <a:pt x="85143" y="10209"/>
                </a:cubicBezTo>
                <a:cubicBezTo>
                  <a:pt x="85143" y="10284"/>
                  <a:pt x="85181" y="10360"/>
                  <a:pt x="85295" y="10398"/>
                </a:cubicBezTo>
                <a:cubicBezTo>
                  <a:pt x="85332" y="10417"/>
                  <a:pt x="85370" y="10426"/>
                  <a:pt x="85408" y="10426"/>
                </a:cubicBezTo>
                <a:cubicBezTo>
                  <a:pt x="85446" y="10426"/>
                  <a:pt x="85484" y="10417"/>
                  <a:pt x="85521" y="10398"/>
                </a:cubicBezTo>
                <a:cubicBezTo>
                  <a:pt x="85635" y="10322"/>
                  <a:pt x="85748" y="10209"/>
                  <a:pt x="85748" y="10095"/>
                </a:cubicBezTo>
                <a:cubicBezTo>
                  <a:pt x="85748" y="9982"/>
                  <a:pt x="85673" y="9869"/>
                  <a:pt x="85521" y="9831"/>
                </a:cubicBezTo>
                <a:close/>
                <a:moveTo>
                  <a:pt x="53801" y="9869"/>
                </a:moveTo>
                <a:lnTo>
                  <a:pt x="53725" y="9906"/>
                </a:lnTo>
                <a:cubicBezTo>
                  <a:pt x="53650" y="9982"/>
                  <a:pt x="53650" y="10095"/>
                  <a:pt x="53650" y="10171"/>
                </a:cubicBezTo>
                <a:cubicBezTo>
                  <a:pt x="53650" y="10322"/>
                  <a:pt x="53725" y="10436"/>
                  <a:pt x="53876" y="10436"/>
                </a:cubicBezTo>
                <a:lnTo>
                  <a:pt x="54028" y="10322"/>
                </a:lnTo>
                <a:lnTo>
                  <a:pt x="54028" y="10322"/>
                </a:lnTo>
                <a:cubicBezTo>
                  <a:pt x="54028" y="10326"/>
                  <a:pt x="54027" y="10329"/>
                  <a:pt x="54027" y="10332"/>
                </a:cubicBezTo>
                <a:lnTo>
                  <a:pt x="54027" y="10332"/>
                </a:lnTo>
                <a:lnTo>
                  <a:pt x="54141" y="10247"/>
                </a:lnTo>
                <a:cubicBezTo>
                  <a:pt x="54141" y="10247"/>
                  <a:pt x="54141" y="10209"/>
                  <a:pt x="54141" y="10171"/>
                </a:cubicBezTo>
                <a:cubicBezTo>
                  <a:pt x="54141" y="10095"/>
                  <a:pt x="54141" y="9982"/>
                  <a:pt x="54066" y="9944"/>
                </a:cubicBezTo>
                <a:cubicBezTo>
                  <a:pt x="53990" y="9869"/>
                  <a:pt x="53914" y="9869"/>
                  <a:pt x="53801" y="9869"/>
                </a:cubicBezTo>
                <a:close/>
                <a:moveTo>
                  <a:pt x="60810" y="9815"/>
                </a:moveTo>
                <a:cubicBezTo>
                  <a:pt x="60732" y="9815"/>
                  <a:pt x="60660" y="9842"/>
                  <a:pt x="60606" y="9869"/>
                </a:cubicBezTo>
                <a:cubicBezTo>
                  <a:pt x="60531" y="9944"/>
                  <a:pt x="60493" y="10095"/>
                  <a:pt x="60493" y="10209"/>
                </a:cubicBezTo>
                <a:lnTo>
                  <a:pt x="60493" y="10322"/>
                </a:lnTo>
                <a:lnTo>
                  <a:pt x="60644" y="10436"/>
                </a:lnTo>
                <a:cubicBezTo>
                  <a:pt x="60947" y="10436"/>
                  <a:pt x="60984" y="10171"/>
                  <a:pt x="60984" y="10058"/>
                </a:cubicBezTo>
                <a:cubicBezTo>
                  <a:pt x="61022" y="10020"/>
                  <a:pt x="61022" y="9982"/>
                  <a:pt x="61022" y="9982"/>
                </a:cubicBezTo>
                <a:lnTo>
                  <a:pt x="60909" y="9831"/>
                </a:lnTo>
                <a:cubicBezTo>
                  <a:pt x="60875" y="9820"/>
                  <a:pt x="60842" y="9815"/>
                  <a:pt x="60810" y="9815"/>
                </a:cubicBezTo>
                <a:close/>
                <a:moveTo>
                  <a:pt x="20190" y="10284"/>
                </a:moveTo>
                <a:cubicBezTo>
                  <a:pt x="20114" y="10284"/>
                  <a:pt x="19963" y="10322"/>
                  <a:pt x="19963" y="10511"/>
                </a:cubicBezTo>
                <a:lnTo>
                  <a:pt x="20076" y="10625"/>
                </a:lnTo>
                <a:cubicBezTo>
                  <a:pt x="20190" y="10625"/>
                  <a:pt x="20266" y="10625"/>
                  <a:pt x="20341" y="10587"/>
                </a:cubicBezTo>
                <a:lnTo>
                  <a:pt x="20379" y="10473"/>
                </a:lnTo>
                <a:cubicBezTo>
                  <a:pt x="20379" y="10398"/>
                  <a:pt x="20303" y="10322"/>
                  <a:pt x="20190" y="10284"/>
                </a:cubicBezTo>
                <a:close/>
                <a:moveTo>
                  <a:pt x="49529" y="10171"/>
                </a:moveTo>
                <a:lnTo>
                  <a:pt x="49340" y="10322"/>
                </a:lnTo>
                <a:lnTo>
                  <a:pt x="49340" y="10473"/>
                </a:lnTo>
                <a:lnTo>
                  <a:pt x="49566" y="10587"/>
                </a:lnTo>
                <a:cubicBezTo>
                  <a:pt x="49593" y="10614"/>
                  <a:pt x="49639" y="10640"/>
                  <a:pt x="49717" y="10640"/>
                </a:cubicBezTo>
                <a:cubicBezTo>
                  <a:pt x="49749" y="10640"/>
                  <a:pt x="49787" y="10636"/>
                  <a:pt x="49831" y="10625"/>
                </a:cubicBezTo>
                <a:lnTo>
                  <a:pt x="49944" y="10511"/>
                </a:lnTo>
                <a:lnTo>
                  <a:pt x="49944" y="10322"/>
                </a:lnTo>
                <a:lnTo>
                  <a:pt x="49755" y="10171"/>
                </a:lnTo>
                <a:lnTo>
                  <a:pt x="49680" y="10209"/>
                </a:lnTo>
                <a:lnTo>
                  <a:pt x="49604" y="10209"/>
                </a:lnTo>
                <a:lnTo>
                  <a:pt x="49529" y="10171"/>
                </a:lnTo>
                <a:close/>
                <a:moveTo>
                  <a:pt x="28129" y="10549"/>
                </a:moveTo>
                <a:cubicBezTo>
                  <a:pt x="28063" y="10549"/>
                  <a:pt x="27997" y="10587"/>
                  <a:pt x="28054" y="10662"/>
                </a:cubicBezTo>
                <a:lnTo>
                  <a:pt x="28205" y="10662"/>
                </a:lnTo>
                <a:cubicBezTo>
                  <a:pt x="28262" y="10587"/>
                  <a:pt x="28196" y="10549"/>
                  <a:pt x="28129" y="10549"/>
                </a:cubicBezTo>
                <a:close/>
                <a:moveTo>
                  <a:pt x="30927" y="10284"/>
                </a:moveTo>
                <a:lnTo>
                  <a:pt x="30814" y="10398"/>
                </a:lnTo>
                <a:lnTo>
                  <a:pt x="30776" y="10398"/>
                </a:lnTo>
                <a:cubicBezTo>
                  <a:pt x="30738" y="10473"/>
                  <a:pt x="30700" y="10511"/>
                  <a:pt x="30738" y="10625"/>
                </a:cubicBezTo>
                <a:lnTo>
                  <a:pt x="30852" y="10738"/>
                </a:lnTo>
                <a:cubicBezTo>
                  <a:pt x="30927" y="10738"/>
                  <a:pt x="31041" y="10700"/>
                  <a:pt x="31078" y="10662"/>
                </a:cubicBezTo>
                <a:cubicBezTo>
                  <a:pt x="31154" y="10625"/>
                  <a:pt x="31192" y="10549"/>
                  <a:pt x="31192" y="10511"/>
                </a:cubicBezTo>
                <a:cubicBezTo>
                  <a:pt x="31192" y="10398"/>
                  <a:pt x="31078" y="10284"/>
                  <a:pt x="30927" y="10284"/>
                </a:cubicBezTo>
                <a:close/>
                <a:moveTo>
                  <a:pt x="10707" y="10226"/>
                </a:moveTo>
                <a:cubicBezTo>
                  <a:pt x="10671" y="10226"/>
                  <a:pt x="10631" y="10232"/>
                  <a:pt x="10587" y="10247"/>
                </a:cubicBezTo>
                <a:lnTo>
                  <a:pt x="10473" y="10322"/>
                </a:lnTo>
                <a:lnTo>
                  <a:pt x="10473" y="10473"/>
                </a:lnTo>
                <a:cubicBezTo>
                  <a:pt x="10436" y="10625"/>
                  <a:pt x="10436" y="10776"/>
                  <a:pt x="10436" y="10927"/>
                </a:cubicBezTo>
                <a:lnTo>
                  <a:pt x="10587" y="11041"/>
                </a:lnTo>
                <a:cubicBezTo>
                  <a:pt x="10851" y="10965"/>
                  <a:pt x="11154" y="10852"/>
                  <a:pt x="11192" y="10511"/>
                </a:cubicBezTo>
                <a:lnTo>
                  <a:pt x="11003" y="10398"/>
                </a:lnTo>
                <a:lnTo>
                  <a:pt x="10965" y="10398"/>
                </a:lnTo>
                <a:cubicBezTo>
                  <a:pt x="10965" y="10398"/>
                  <a:pt x="10965" y="10398"/>
                  <a:pt x="10965" y="10360"/>
                </a:cubicBezTo>
                <a:cubicBezTo>
                  <a:pt x="10934" y="10330"/>
                  <a:pt x="10855" y="10226"/>
                  <a:pt x="10707" y="10226"/>
                </a:cubicBezTo>
                <a:close/>
                <a:moveTo>
                  <a:pt x="18489" y="10700"/>
                </a:moveTo>
                <a:cubicBezTo>
                  <a:pt x="18375" y="10700"/>
                  <a:pt x="18073" y="10700"/>
                  <a:pt x="18073" y="10927"/>
                </a:cubicBezTo>
                <a:lnTo>
                  <a:pt x="18110" y="11003"/>
                </a:lnTo>
                <a:cubicBezTo>
                  <a:pt x="18177" y="11047"/>
                  <a:pt x="18269" y="11065"/>
                  <a:pt x="18357" y="11065"/>
                </a:cubicBezTo>
                <a:cubicBezTo>
                  <a:pt x="18419" y="11065"/>
                  <a:pt x="18479" y="11056"/>
                  <a:pt x="18526" y="11041"/>
                </a:cubicBezTo>
                <a:cubicBezTo>
                  <a:pt x="18640" y="11003"/>
                  <a:pt x="18715" y="10927"/>
                  <a:pt x="18715" y="10814"/>
                </a:cubicBezTo>
                <a:lnTo>
                  <a:pt x="18564" y="10700"/>
                </a:lnTo>
                <a:close/>
                <a:moveTo>
                  <a:pt x="54217" y="10700"/>
                </a:moveTo>
                <a:cubicBezTo>
                  <a:pt x="54103" y="10700"/>
                  <a:pt x="53990" y="10700"/>
                  <a:pt x="53914" y="10738"/>
                </a:cubicBezTo>
                <a:cubicBezTo>
                  <a:pt x="53876" y="10814"/>
                  <a:pt x="53839" y="10852"/>
                  <a:pt x="53876" y="10965"/>
                </a:cubicBezTo>
                <a:lnTo>
                  <a:pt x="53914" y="11003"/>
                </a:lnTo>
                <a:cubicBezTo>
                  <a:pt x="53970" y="11058"/>
                  <a:pt x="54086" y="11093"/>
                  <a:pt x="54189" y="11093"/>
                </a:cubicBezTo>
                <a:cubicBezTo>
                  <a:pt x="54226" y="11093"/>
                  <a:pt x="54262" y="11089"/>
                  <a:pt x="54292" y="11078"/>
                </a:cubicBezTo>
                <a:cubicBezTo>
                  <a:pt x="54406" y="11041"/>
                  <a:pt x="54444" y="10965"/>
                  <a:pt x="54444" y="10852"/>
                </a:cubicBezTo>
                <a:cubicBezTo>
                  <a:pt x="54444" y="10852"/>
                  <a:pt x="54444" y="10814"/>
                  <a:pt x="54444" y="10814"/>
                </a:cubicBezTo>
                <a:lnTo>
                  <a:pt x="54292" y="10700"/>
                </a:lnTo>
                <a:close/>
                <a:moveTo>
                  <a:pt x="57166" y="10814"/>
                </a:moveTo>
                <a:lnTo>
                  <a:pt x="57052" y="10927"/>
                </a:lnTo>
                <a:cubicBezTo>
                  <a:pt x="57052" y="10927"/>
                  <a:pt x="57015" y="11003"/>
                  <a:pt x="57015" y="11041"/>
                </a:cubicBezTo>
                <a:lnTo>
                  <a:pt x="57015" y="11116"/>
                </a:lnTo>
                <a:lnTo>
                  <a:pt x="57090" y="11192"/>
                </a:lnTo>
                <a:cubicBezTo>
                  <a:pt x="57109" y="11211"/>
                  <a:pt x="57147" y="11220"/>
                  <a:pt x="57185" y="11220"/>
                </a:cubicBezTo>
                <a:cubicBezTo>
                  <a:pt x="57222" y="11220"/>
                  <a:pt x="57260" y="11211"/>
                  <a:pt x="57279" y="11192"/>
                </a:cubicBezTo>
                <a:cubicBezTo>
                  <a:pt x="57355" y="11154"/>
                  <a:pt x="57430" y="11078"/>
                  <a:pt x="57430" y="11003"/>
                </a:cubicBezTo>
                <a:cubicBezTo>
                  <a:pt x="57430" y="10927"/>
                  <a:pt x="57393" y="10889"/>
                  <a:pt x="57355" y="10852"/>
                </a:cubicBezTo>
                <a:cubicBezTo>
                  <a:pt x="57279" y="10814"/>
                  <a:pt x="57241" y="10814"/>
                  <a:pt x="57166" y="10814"/>
                </a:cubicBezTo>
                <a:close/>
                <a:moveTo>
                  <a:pt x="69642" y="10738"/>
                </a:moveTo>
                <a:lnTo>
                  <a:pt x="69567" y="10814"/>
                </a:lnTo>
                <a:cubicBezTo>
                  <a:pt x="69491" y="10889"/>
                  <a:pt x="69453" y="11003"/>
                  <a:pt x="69491" y="11154"/>
                </a:cubicBezTo>
                <a:lnTo>
                  <a:pt x="69642" y="11230"/>
                </a:lnTo>
                <a:lnTo>
                  <a:pt x="69718" y="11230"/>
                </a:lnTo>
                <a:cubicBezTo>
                  <a:pt x="69793" y="11230"/>
                  <a:pt x="69945" y="11230"/>
                  <a:pt x="69983" y="11116"/>
                </a:cubicBezTo>
                <a:lnTo>
                  <a:pt x="69869" y="10965"/>
                </a:lnTo>
                <a:cubicBezTo>
                  <a:pt x="69907" y="10965"/>
                  <a:pt x="69945" y="11003"/>
                  <a:pt x="69945" y="11003"/>
                </a:cubicBezTo>
                <a:cubicBezTo>
                  <a:pt x="69945" y="11003"/>
                  <a:pt x="69945" y="10965"/>
                  <a:pt x="69907" y="10965"/>
                </a:cubicBezTo>
                <a:cubicBezTo>
                  <a:pt x="69907" y="10927"/>
                  <a:pt x="69907" y="10852"/>
                  <a:pt x="69831" y="10776"/>
                </a:cubicBezTo>
                <a:cubicBezTo>
                  <a:pt x="69793" y="10776"/>
                  <a:pt x="69756" y="10738"/>
                  <a:pt x="69642" y="10738"/>
                </a:cubicBezTo>
                <a:close/>
                <a:moveTo>
                  <a:pt x="82535" y="10738"/>
                </a:moveTo>
                <a:cubicBezTo>
                  <a:pt x="82421" y="10738"/>
                  <a:pt x="82346" y="10776"/>
                  <a:pt x="82308" y="10814"/>
                </a:cubicBezTo>
                <a:cubicBezTo>
                  <a:pt x="82157" y="10889"/>
                  <a:pt x="82194" y="11116"/>
                  <a:pt x="82308" y="11230"/>
                </a:cubicBezTo>
                <a:lnTo>
                  <a:pt x="82383" y="11230"/>
                </a:lnTo>
                <a:cubicBezTo>
                  <a:pt x="82406" y="11241"/>
                  <a:pt x="82428" y="11245"/>
                  <a:pt x="82449" y="11245"/>
                </a:cubicBezTo>
                <a:cubicBezTo>
                  <a:pt x="82500" y="11245"/>
                  <a:pt x="82546" y="11219"/>
                  <a:pt x="82572" y="11192"/>
                </a:cubicBezTo>
                <a:cubicBezTo>
                  <a:pt x="82648" y="11154"/>
                  <a:pt x="82686" y="11041"/>
                  <a:pt x="82686" y="10965"/>
                </a:cubicBezTo>
                <a:cubicBezTo>
                  <a:pt x="82686" y="10889"/>
                  <a:pt x="82648" y="10814"/>
                  <a:pt x="82610" y="10776"/>
                </a:cubicBezTo>
                <a:lnTo>
                  <a:pt x="82535" y="10738"/>
                </a:lnTo>
                <a:close/>
                <a:moveTo>
                  <a:pt x="73007" y="10776"/>
                </a:moveTo>
                <a:lnTo>
                  <a:pt x="72818" y="10927"/>
                </a:lnTo>
                <a:cubicBezTo>
                  <a:pt x="72818" y="10927"/>
                  <a:pt x="72818" y="10965"/>
                  <a:pt x="72818" y="11003"/>
                </a:cubicBezTo>
                <a:cubicBezTo>
                  <a:pt x="72856" y="11116"/>
                  <a:pt x="72932" y="11267"/>
                  <a:pt x="73158" y="11305"/>
                </a:cubicBezTo>
                <a:lnTo>
                  <a:pt x="73310" y="11116"/>
                </a:lnTo>
                <a:cubicBezTo>
                  <a:pt x="73272" y="11116"/>
                  <a:pt x="73272" y="11078"/>
                  <a:pt x="73234" y="11041"/>
                </a:cubicBezTo>
                <a:cubicBezTo>
                  <a:pt x="73196" y="10927"/>
                  <a:pt x="73121" y="10852"/>
                  <a:pt x="73007" y="10776"/>
                </a:cubicBezTo>
                <a:close/>
                <a:moveTo>
                  <a:pt x="91041" y="10814"/>
                </a:moveTo>
                <a:lnTo>
                  <a:pt x="90890" y="10889"/>
                </a:lnTo>
                <a:cubicBezTo>
                  <a:pt x="90890" y="10889"/>
                  <a:pt x="90852" y="10927"/>
                  <a:pt x="90852" y="10965"/>
                </a:cubicBezTo>
                <a:cubicBezTo>
                  <a:pt x="90815" y="11003"/>
                  <a:pt x="90777" y="11041"/>
                  <a:pt x="90777" y="11116"/>
                </a:cubicBezTo>
                <a:cubicBezTo>
                  <a:pt x="90777" y="11154"/>
                  <a:pt x="90777" y="11267"/>
                  <a:pt x="91004" y="11305"/>
                </a:cubicBezTo>
                <a:lnTo>
                  <a:pt x="91155" y="11230"/>
                </a:lnTo>
                <a:cubicBezTo>
                  <a:pt x="91155" y="11192"/>
                  <a:pt x="91155" y="11192"/>
                  <a:pt x="91193" y="11154"/>
                </a:cubicBezTo>
                <a:cubicBezTo>
                  <a:pt x="91230" y="11116"/>
                  <a:pt x="91268" y="11041"/>
                  <a:pt x="91268" y="11003"/>
                </a:cubicBezTo>
                <a:cubicBezTo>
                  <a:pt x="91268" y="10965"/>
                  <a:pt x="91230" y="10852"/>
                  <a:pt x="91041" y="10814"/>
                </a:cubicBezTo>
                <a:close/>
                <a:moveTo>
                  <a:pt x="68829" y="10923"/>
                </a:moveTo>
                <a:cubicBezTo>
                  <a:pt x="68811" y="10923"/>
                  <a:pt x="68793" y="10925"/>
                  <a:pt x="68773" y="10927"/>
                </a:cubicBezTo>
                <a:lnTo>
                  <a:pt x="68659" y="11041"/>
                </a:lnTo>
                <a:lnTo>
                  <a:pt x="68659" y="11230"/>
                </a:lnTo>
                <a:lnTo>
                  <a:pt x="68773" y="11343"/>
                </a:lnTo>
                <a:cubicBezTo>
                  <a:pt x="68810" y="11343"/>
                  <a:pt x="68848" y="11343"/>
                  <a:pt x="68886" y="11381"/>
                </a:cubicBezTo>
                <a:lnTo>
                  <a:pt x="69113" y="11267"/>
                </a:lnTo>
                <a:cubicBezTo>
                  <a:pt x="69078" y="11161"/>
                  <a:pt x="69075" y="10923"/>
                  <a:pt x="68829" y="10923"/>
                </a:cubicBezTo>
                <a:close/>
                <a:moveTo>
                  <a:pt x="79908" y="10911"/>
                </a:moveTo>
                <a:cubicBezTo>
                  <a:pt x="79891" y="10911"/>
                  <a:pt x="79872" y="10916"/>
                  <a:pt x="79850" y="10927"/>
                </a:cubicBezTo>
                <a:lnTo>
                  <a:pt x="79775" y="10927"/>
                </a:lnTo>
                <a:cubicBezTo>
                  <a:pt x="79548" y="11116"/>
                  <a:pt x="79623" y="11305"/>
                  <a:pt x="79888" y="11381"/>
                </a:cubicBezTo>
                <a:lnTo>
                  <a:pt x="80039" y="11230"/>
                </a:lnTo>
                <a:cubicBezTo>
                  <a:pt x="80039" y="11230"/>
                  <a:pt x="80039" y="11192"/>
                  <a:pt x="80077" y="11192"/>
                </a:cubicBezTo>
                <a:cubicBezTo>
                  <a:pt x="80077" y="11154"/>
                  <a:pt x="80077" y="11116"/>
                  <a:pt x="80077" y="11116"/>
                </a:cubicBezTo>
                <a:cubicBezTo>
                  <a:pt x="80077" y="11041"/>
                  <a:pt x="80039" y="11003"/>
                  <a:pt x="80002" y="10965"/>
                </a:cubicBezTo>
                <a:cubicBezTo>
                  <a:pt x="79975" y="10938"/>
                  <a:pt x="79948" y="10911"/>
                  <a:pt x="79908" y="10911"/>
                </a:cubicBezTo>
                <a:close/>
                <a:moveTo>
                  <a:pt x="22761" y="10965"/>
                </a:moveTo>
                <a:cubicBezTo>
                  <a:pt x="22685" y="10965"/>
                  <a:pt x="22572" y="10965"/>
                  <a:pt x="22534" y="11041"/>
                </a:cubicBezTo>
                <a:cubicBezTo>
                  <a:pt x="22458" y="11078"/>
                  <a:pt x="22421" y="11154"/>
                  <a:pt x="22421" y="11192"/>
                </a:cubicBezTo>
                <a:cubicBezTo>
                  <a:pt x="22421" y="11305"/>
                  <a:pt x="22534" y="11381"/>
                  <a:pt x="22685" y="11419"/>
                </a:cubicBezTo>
                <a:lnTo>
                  <a:pt x="22799" y="11305"/>
                </a:lnTo>
                <a:cubicBezTo>
                  <a:pt x="22799" y="11305"/>
                  <a:pt x="22836" y="11305"/>
                  <a:pt x="22836" y="11267"/>
                </a:cubicBezTo>
                <a:cubicBezTo>
                  <a:pt x="22874" y="11267"/>
                  <a:pt x="22912" y="11230"/>
                  <a:pt x="22912" y="11154"/>
                </a:cubicBezTo>
                <a:cubicBezTo>
                  <a:pt x="22912" y="11078"/>
                  <a:pt x="22874" y="11041"/>
                  <a:pt x="22836" y="11003"/>
                </a:cubicBezTo>
                <a:lnTo>
                  <a:pt x="22761" y="10965"/>
                </a:lnTo>
                <a:close/>
                <a:moveTo>
                  <a:pt x="757" y="11078"/>
                </a:moveTo>
                <a:lnTo>
                  <a:pt x="606" y="11192"/>
                </a:lnTo>
                <a:cubicBezTo>
                  <a:pt x="606" y="11192"/>
                  <a:pt x="606" y="11230"/>
                  <a:pt x="606" y="11230"/>
                </a:cubicBezTo>
                <a:cubicBezTo>
                  <a:pt x="568" y="11267"/>
                  <a:pt x="568" y="11305"/>
                  <a:pt x="568" y="11343"/>
                </a:cubicBezTo>
                <a:cubicBezTo>
                  <a:pt x="568" y="11456"/>
                  <a:pt x="719" y="11494"/>
                  <a:pt x="757" y="11494"/>
                </a:cubicBezTo>
                <a:lnTo>
                  <a:pt x="946" y="11419"/>
                </a:lnTo>
                <a:cubicBezTo>
                  <a:pt x="984" y="11381"/>
                  <a:pt x="1059" y="11343"/>
                  <a:pt x="1059" y="11230"/>
                </a:cubicBezTo>
                <a:cubicBezTo>
                  <a:pt x="1059" y="11192"/>
                  <a:pt x="1059" y="11192"/>
                  <a:pt x="1059" y="11154"/>
                </a:cubicBezTo>
                <a:lnTo>
                  <a:pt x="908" y="11078"/>
                </a:lnTo>
                <a:close/>
                <a:moveTo>
                  <a:pt x="43101" y="11154"/>
                </a:moveTo>
                <a:lnTo>
                  <a:pt x="42988" y="11267"/>
                </a:lnTo>
                <a:lnTo>
                  <a:pt x="42988" y="11305"/>
                </a:lnTo>
                <a:cubicBezTo>
                  <a:pt x="42988" y="11419"/>
                  <a:pt x="42988" y="11494"/>
                  <a:pt x="43064" y="11570"/>
                </a:cubicBezTo>
                <a:lnTo>
                  <a:pt x="43139" y="11608"/>
                </a:lnTo>
                <a:cubicBezTo>
                  <a:pt x="43164" y="11620"/>
                  <a:pt x="43190" y="11624"/>
                  <a:pt x="43213" y="11624"/>
                </a:cubicBezTo>
                <a:cubicBezTo>
                  <a:pt x="43261" y="11624"/>
                  <a:pt x="43303" y="11608"/>
                  <a:pt x="43328" y="11608"/>
                </a:cubicBezTo>
                <a:cubicBezTo>
                  <a:pt x="43442" y="11532"/>
                  <a:pt x="43442" y="11456"/>
                  <a:pt x="43442" y="11419"/>
                </a:cubicBezTo>
                <a:cubicBezTo>
                  <a:pt x="43442" y="11381"/>
                  <a:pt x="43442" y="11381"/>
                  <a:pt x="43442" y="11343"/>
                </a:cubicBezTo>
                <a:cubicBezTo>
                  <a:pt x="43442" y="11343"/>
                  <a:pt x="43442" y="11343"/>
                  <a:pt x="43404" y="11305"/>
                </a:cubicBezTo>
                <a:lnTo>
                  <a:pt x="43290" y="11154"/>
                </a:lnTo>
                <a:close/>
                <a:moveTo>
                  <a:pt x="67525" y="11116"/>
                </a:moveTo>
                <a:lnTo>
                  <a:pt x="67374" y="11230"/>
                </a:lnTo>
                <a:lnTo>
                  <a:pt x="67374" y="11267"/>
                </a:lnTo>
                <a:cubicBezTo>
                  <a:pt x="67374" y="11381"/>
                  <a:pt x="67374" y="11532"/>
                  <a:pt x="67487" y="11608"/>
                </a:cubicBezTo>
                <a:cubicBezTo>
                  <a:pt x="67541" y="11634"/>
                  <a:pt x="67613" y="11661"/>
                  <a:pt x="67691" y="11661"/>
                </a:cubicBezTo>
                <a:cubicBezTo>
                  <a:pt x="67723" y="11661"/>
                  <a:pt x="67756" y="11657"/>
                  <a:pt x="67790" y="11645"/>
                </a:cubicBezTo>
                <a:lnTo>
                  <a:pt x="67903" y="11532"/>
                </a:lnTo>
                <a:cubicBezTo>
                  <a:pt x="67865" y="11419"/>
                  <a:pt x="67865" y="11116"/>
                  <a:pt x="67525" y="11116"/>
                </a:cubicBezTo>
                <a:close/>
                <a:moveTo>
                  <a:pt x="19698" y="11267"/>
                </a:moveTo>
                <a:cubicBezTo>
                  <a:pt x="19547" y="11267"/>
                  <a:pt x="19434" y="11267"/>
                  <a:pt x="19396" y="11343"/>
                </a:cubicBezTo>
                <a:cubicBezTo>
                  <a:pt x="19320" y="11381"/>
                  <a:pt x="19245" y="11456"/>
                  <a:pt x="19283" y="11608"/>
                </a:cubicBezTo>
                <a:lnTo>
                  <a:pt x="19396" y="11721"/>
                </a:lnTo>
                <a:cubicBezTo>
                  <a:pt x="19547" y="11721"/>
                  <a:pt x="19623" y="11721"/>
                  <a:pt x="19698" y="11645"/>
                </a:cubicBezTo>
                <a:cubicBezTo>
                  <a:pt x="19736" y="11608"/>
                  <a:pt x="19812" y="11570"/>
                  <a:pt x="19812" y="11456"/>
                </a:cubicBezTo>
                <a:cubicBezTo>
                  <a:pt x="19812" y="11419"/>
                  <a:pt x="19812" y="11381"/>
                  <a:pt x="19812" y="11381"/>
                </a:cubicBezTo>
                <a:lnTo>
                  <a:pt x="19698" y="11267"/>
                </a:lnTo>
                <a:close/>
                <a:moveTo>
                  <a:pt x="33536" y="11381"/>
                </a:moveTo>
                <a:lnTo>
                  <a:pt x="33385" y="11494"/>
                </a:lnTo>
                <a:lnTo>
                  <a:pt x="33385" y="11608"/>
                </a:lnTo>
                <a:lnTo>
                  <a:pt x="33536" y="11721"/>
                </a:lnTo>
                <a:cubicBezTo>
                  <a:pt x="33536" y="11721"/>
                  <a:pt x="33584" y="11770"/>
                  <a:pt x="33662" y="11770"/>
                </a:cubicBezTo>
                <a:cubicBezTo>
                  <a:pt x="33681" y="11770"/>
                  <a:pt x="33702" y="11766"/>
                  <a:pt x="33725" y="11759"/>
                </a:cubicBezTo>
                <a:lnTo>
                  <a:pt x="33838" y="11645"/>
                </a:lnTo>
                <a:lnTo>
                  <a:pt x="33838" y="11494"/>
                </a:lnTo>
                <a:lnTo>
                  <a:pt x="33687" y="11381"/>
                </a:lnTo>
                <a:close/>
                <a:moveTo>
                  <a:pt x="6428" y="11419"/>
                </a:moveTo>
                <a:cubicBezTo>
                  <a:pt x="6314" y="11494"/>
                  <a:pt x="6277" y="11721"/>
                  <a:pt x="6390" y="11797"/>
                </a:cubicBezTo>
                <a:cubicBezTo>
                  <a:pt x="6415" y="11797"/>
                  <a:pt x="6457" y="11814"/>
                  <a:pt x="6494" y="11814"/>
                </a:cubicBezTo>
                <a:cubicBezTo>
                  <a:pt x="6512" y="11814"/>
                  <a:pt x="6529" y="11809"/>
                  <a:pt x="6541" y="11797"/>
                </a:cubicBezTo>
                <a:lnTo>
                  <a:pt x="6617" y="11759"/>
                </a:lnTo>
                <a:lnTo>
                  <a:pt x="6579" y="11759"/>
                </a:lnTo>
                <a:lnTo>
                  <a:pt x="6730" y="11645"/>
                </a:lnTo>
                <a:lnTo>
                  <a:pt x="6730" y="11532"/>
                </a:lnTo>
                <a:lnTo>
                  <a:pt x="6655" y="11456"/>
                </a:lnTo>
                <a:cubicBezTo>
                  <a:pt x="6579" y="11419"/>
                  <a:pt x="6504" y="11419"/>
                  <a:pt x="6428" y="11419"/>
                </a:cubicBezTo>
                <a:close/>
                <a:moveTo>
                  <a:pt x="90825" y="11479"/>
                </a:moveTo>
                <a:cubicBezTo>
                  <a:pt x="90773" y="11479"/>
                  <a:pt x="90728" y="11505"/>
                  <a:pt x="90701" y="11532"/>
                </a:cubicBezTo>
                <a:cubicBezTo>
                  <a:pt x="90625" y="11570"/>
                  <a:pt x="90625" y="11645"/>
                  <a:pt x="90625" y="11759"/>
                </a:cubicBezTo>
                <a:lnTo>
                  <a:pt x="90777" y="11872"/>
                </a:lnTo>
                <a:lnTo>
                  <a:pt x="90890" y="11872"/>
                </a:lnTo>
                <a:lnTo>
                  <a:pt x="91041" y="11759"/>
                </a:lnTo>
                <a:lnTo>
                  <a:pt x="91041" y="11608"/>
                </a:lnTo>
                <a:lnTo>
                  <a:pt x="90890" y="11494"/>
                </a:lnTo>
                <a:cubicBezTo>
                  <a:pt x="90868" y="11483"/>
                  <a:pt x="90846" y="11479"/>
                  <a:pt x="90825" y="11479"/>
                </a:cubicBezTo>
                <a:close/>
                <a:moveTo>
                  <a:pt x="73196" y="11494"/>
                </a:moveTo>
                <a:lnTo>
                  <a:pt x="73083" y="11532"/>
                </a:lnTo>
                <a:cubicBezTo>
                  <a:pt x="73007" y="11570"/>
                  <a:pt x="72969" y="11645"/>
                  <a:pt x="72969" y="11683"/>
                </a:cubicBezTo>
                <a:cubicBezTo>
                  <a:pt x="72969" y="11835"/>
                  <a:pt x="73083" y="11910"/>
                  <a:pt x="73234" y="11910"/>
                </a:cubicBezTo>
                <a:lnTo>
                  <a:pt x="73385" y="11797"/>
                </a:lnTo>
                <a:cubicBezTo>
                  <a:pt x="73385" y="11797"/>
                  <a:pt x="73385" y="11759"/>
                  <a:pt x="73385" y="11759"/>
                </a:cubicBezTo>
                <a:cubicBezTo>
                  <a:pt x="73385" y="11721"/>
                  <a:pt x="73423" y="11683"/>
                  <a:pt x="73423" y="11645"/>
                </a:cubicBezTo>
                <a:cubicBezTo>
                  <a:pt x="73423" y="11532"/>
                  <a:pt x="73272" y="11494"/>
                  <a:pt x="73196" y="11494"/>
                </a:cubicBezTo>
                <a:close/>
                <a:moveTo>
                  <a:pt x="60186" y="11466"/>
                </a:moveTo>
                <a:cubicBezTo>
                  <a:pt x="60153" y="11466"/>
                  <a:pt x="60115" y="11475"/>
                  <a:pt x="60077" y="11494"/>
                </a:cubicBezTo>
                <a:cubicBezTo>
                  <a:pt x="60039" y="11494"/>
                  <a:pt x="59888" y="11532"/>
                  <a:pt x="59888" y="11683"/>
                </a:cubicBezTo>
                <a:lnTo>
                  <a:pt x="59888" y="11797"/>
                </a:lnTo>
                <a:lnTo>
                  <a:pt x="59964" y="11910"/>
                </a:lnTo>
                <a:cubicBezTo>
                  <a:pt x="60020" y="11929"/>
                  <a:pt x="60077" y="11939"/>
                  <a:pt x="60124" y="11939"/>
                </a:cubicBezTo>
                <a:cubicBezTo>
                  <a:pt x="60171" y="11939"/>
                  <a:pt x="60209" y="11929"/>
                  <a:pt x="60228" y="11910"/>
                </a:cubicBezTo>
                <a:cubicBezTo>
                  <a:pt x="60304" y="11872"/>
                  <a:pt x="60379" y="11797"/>
                  <a:pt x="60379" y="11683"/>
                </a:cubicBezTo>
                <a:cubicBezTo>
                  <a:pt x="60379" y="11608"/>
                  <a:pt x="60342" y="11532"/>
                  <a:pt x="60266" y="11494"/>
                </a:cubicBezTo>
                <a:cubicBezTo>
                  <a:pt x="60247" y="11475"/>
                  <a:pt x="60219" y="11466"/>
                  <a:pt x="60186" y="11466"/>
                </a:cubicBezTo>
                <a:close/>
                <a:moveTo>
                  <a:pt x="87790" y="11570"/>
                </a:moveTo>
                <a:cubicBezTo>
                  <a:pt x="87677" y="11645"/>
                  <a:pt x="87639" y="11872"/>
                  <a:pt x="87752" y="11948"/>
                </a:cubicBezTo>
                <a:cubicBezTo>
                  <a:pt x="87790" y="11986"/>
                  <a:pt x="87866" y="11986"/>
                  <a:pt x="87903" y="11986"/>
                </a:cubicBezTo>
                <a:lnTo>
                  <a:pt x="87979" y="11910"/>
                </a:lnTo>
                <a:lnTo>
                  <a:pt x="87903" y="11910"/>
                </a:lnTo>
                <a:lnTo>
                  <a:pt x="88092" y="11797"/>
                </a:lnTo>
                <a:lnTo>
                  <a:pt x="88092" y="11683"/>
                </a:lnTo>
                <a:lnTo>
                  <a:pt x="88017" y="11608"/>
                </a:lnTo>
                <a:cubicBezTo>
                  <a:pt x="87941" y="11570"/>
                  <a:pt x="87866" y="11570"/>
                  <a:pt x="87790" y="11570"/>
                </a:cubicBezTo>
                <a:close/>
                <a:moveTo>
                  <a:pt x="89799" y="10917"/>
                </a:moveTo>
                <a:cubicBezTo>
                  <a:pt x="89785" y="10917"/>
                  <a:pt x="89770" y="10920"/>
                  <a:pt x="89756" y="10927"/>
                </a:cubicBezTo>
                <a:cubicBezTo>
                  <a:pt x="89642" y="10927"/>
                  <a:pt x="89605" y="11041"/>
                  <a:pt x="89605" y="11041"/>
                </a:cubicBezTo>
                <a:lnTo>
                  <a:pt x="89642" y="11078"/>
                </a:lnTo>
                <a:cubicBezTo>
                  <a:pt x="89605" y="11116"/>
                  <a:pt x="89605" y="11154"/>
                  <a:pt x="89567" y="11192"/>
                </a:cubicBezTo>
                <a:cubicBezTo>
                  <a:pt x="89567" y="11116"/>
                  <a:pt x="89529" y="11078"/>
                  <a:pt x="89453" y="11041"/>
                </a:cubicBezTo>
                <a:lnTo>
                  <a:pt x="89340" y="11003"/>
                </a:lnTo>
                <a:cubicBezTo>
                  <a:pt x="89038" y="11078"/>
                  <a:pt x="88849" y="11154"/>
                  <a:pt x="88773" y="11419"/>
                </a:cubicBezTo>
                <a:cubicBezTo>
                  <a:pt x="88735" y="11532"/>
                  <a:pt x="88811" y="11608"/>
                  <a:pt x="88849" y="11645"/>
                </a:cubicBezTo>
                <a:lnTo>
                  <a:pt x="88886" y="11645"/>
                </a:lnTo>
                <a:cubicBezTo>
                  <a:pt x="88886" y="11645"/>
                  <a:pt x="88886" y="11683"/>
                  <a:pt x="88886" y="11683"/>
                </a:cubicBezTo>
                <a:cubicBezTo>
                  <a:pt x="88811" y="11797"/>
                  <a:pt x="88811" y="11948"/>
                  <a:pt x="89038" y="11986"/>
                </a:cubicBezTo>
                <a:cubicBezTo>
                  <a:pt x="89378" y="11948"/>
                  <a:pt x="89416" y="11797"/>
                  <a:pt x="89453" y="11683"/>
                </a:cubicBezTo>
                <a:cubicBezTo>
                  <a:pt x="89453" y="11608"/>
                  <a:pt x="89491" y="11570"/>
                  <a:pt x="89567" y="11532"/>
                </a:cubicBezTo>
                <a:lnTo>
                  <a:pt x="89642" y="11381"/>
                </a:lnTo>
                <a:cubicBezTo>
                  <a:pt x="89605" y="11381"/>
                  <a:pt x="89605" y="11343"/>
                  <a:pt x="89605" y="11343"/>
                </a:cubicBezTo>
                <a:lnTo>
                  <a:pt x="89605" y="11343"/>
                </a:lnTo>
                <a:cubicBezTo>
                  <a:pt x="89642" y="11381"/>
                  <a:pt x="89718" y="11381"/>
                  <a:pt x="89794" y="11419"/>
                </a:cubicBezTo>
                <a:lnTo>
                  <a:pt x="89983" y="11305"/>
                </a:lnTo>
                <a:cubicBezTo>
                  <a:pt x="89983" y="11267"/>
                  <a:pt x="90058" y="11230"/>
                  <a:pt x="90058" y="11154"/>
                </a:cubicBezTo>
                <a:lnTo>
                  <a:pt x="89907" y="11041"/>
                </a:lnTo>
                <a:cubicBezTo>
                  <a:pt x="89907" y="11041"/>
                  <a:pt x="89907" y="11041"/>
                  <a:pt x="89869" y="11003"/>
                </a:cubicBezTo>
                <a:cubicBezTo>
                  <a:pt x="89907" y="11003"/>
                  <a:pt x="89945" y="11041"/>
                  <a:pt x="89983" y="11041"/>
                </a:cubicBezTo>
                <a:cubicBezTo>
                  <a:pt x="89945" y="11041"/>
                  <a:pt x="89945" y="11003"/>
                  <a:pt x="89945" y="11003"/>
                </a:cubicBezTo>
                <a:cubicBezTo>
                  <a:pt x="89914" y="10972"/>
                  <a:pt x="89859" y="10917"/>
                  <a:pt x="89799" y="10917"/>
                </a:cubicBezTo>
                <a:close/>
                <a:moveTo>
                  <a:pt x="20350" y="11565"/>
                </a:moveTo>
                <a:cubicBezTo>
                  <a:pt x="20139" y="11565"/>
                  <a:pt x="20076" y="11728"/>
                  <a:pt x="20076" y="11797"/>
                </a:cubicBezTo>
                <a:cubicBezTo>
                  <a:pt x="20076" y="11835"/>
                  <a:pt x="20039" y="11872"/>
                  <a:pt x="20039" y="11872"/>
                </a:cubicBezTo>
                <a:lnTo>
                  <a:pt x="20114" y="12061"/>
                </a:lnTo>
                <a:cubicBezTo>
                  <a:pt x="20148" y="12072"/>
                  <a:pt x="20181" y="12077"/>
                  <a:pt x="20213" y="12077"/>
                </a:cubicBezTo>
                <a:cubicBezTo>
                  <a:pt x="20291" y="12077"/>
                  <a:pt x="20363" y="12050"/>
                  <a:pt x="20417" y="12024"/>
                </a:cubicBezTo>
                <a:cubicBezTo>
                  <a:pt x="20530" y="11948"/>
                  <a:pt x="20530" y="11797"/>
                  <a:pt x="20530" y="11683"/>
                </a:cubicBezTo>
                <a:lnTo>
                  <a:pt x="20417" y="11570"/>
                </a:lnTo>
                <a:cubicBezTo>
                  <a:pt x="20393" y="11567"/>
                  <a:pt x="20371" y="11565"/>
                  <a:pt x="20350" y="11565"/>
                </a:cubicBezTo>
                <a:close/>
                <a:moveTo>
                  <a:pt x="63517" y="11305"/>
                </a:moveTo>
                <a:lnTo>
                  <a:pt x="63291" y="11419"/>
                </a:lnTo>
                <a:cubicBezTo>
                  <a:pt x="63291" y="11419"/>
                  <a:pt x="63291" y="11456"/>
                  <a:pt x="63291" y="11456"/>
                </a:cubicBezTo>
                <a:cubicBezTo>
                  <a:pt x="63215" y="11456"/>
                  <a:pt x="63177" y="11532"/>
                  <a:pt x="63139" y="11570"/>
                </a:cubicBezTo>
                <a:lnTo>
                  <a:pt x="63139" y="11608"/>
                </a:lnTo>
                <a:cubicBezTo>
                  <a:pt x="63139" y="11683"/>
                  <a:pt x="63177" y="11721"/>
                  <a:pt x="63215" y="11759"/>
                </a:cubicBezTo>
                <a:cubicBezTo>
                  <a:pt x="63253" y="11835"/>
                  <a:pt x="63253" y="11872"/>
                  <a:pt x="63215" y="11986"/>
                </a:cubicBezTo>
                <a:lnTo>
                  <a:pt x="63328" y="12137"/>
                </a:lnTo>
                <a:cubicBezTo>
                  <a:pt x="63363" y="12144"/>
                  <a:pt x="63394" y="12147"/>
                  <a:pt x="63422" y="12147"/>
                </a:cubicBezTo>
                <a:cubicBezTo>
                  <a:pt x="63545" y="12147"/>
                  <a:pt x="63607" y="12085"/>
                  <a:pt x="63669" y="12024"/>
                </a:cubicBezTo>
                <a:lnTo>
                  <a:pt x="63706" y="12024"/>
                </a:lnTo>
                <a:cubicBezTo>
                  <a:pt x="63706" y="12024"/>
                  <a:pt x="63744" y="12061"/>
                  <a:pt x="63782" y="12061"/>
                </a:cubicBezTo>
                <a:cubicBezTo>
                  <a:pt x="63858" y="12061"/>
                  <a:pt x="63971" y="12024"/>
                  <a:pt x="63971" y="11910"/>
                </a:cubicBezTo>
                <a:cubicBezTo>
                  <a:pt x="64009" y="11910"/>
                  <a:pt x="64009" y="11872"/>
                  <a:pt x="64047" y="11835"/>
                </a:cubicBezTo>
                <a:lnTo>
                  <a:pt x="64047" y="11759"/>
                </a:lnTo>
                <a:cubicBezTo>
                  <a:pt x="64047" y="11683"/>
                  <a:pt x="64009" y="11608"/>
                  <a:pt x="63971" y="11532"/>
                </a:cubicBezTo>
                <a:cubicBezTo>
                  <a:pt x="63933" y="11494"/>
                  <a:pt x="63933" y="11456"/>
                  <a:pt x="63896" y="11419"/>
                </a:cubicBezTo>
                <a:lnTo>
                  <a:pt x="63782" y="11305"/>
                </a:lnTo>
                <a:cubicBezTo>
                  <a:pt x="63706" y="11324"/>
                  <a:pt x="63640" y="11334"/>
                  <a:pt x="63593" y="11334"/>
                </a:cubicBezTo>
                <a:cubicBezTo>
                  <a:pt x="63546" y="11334"/>
                  <a:pt x="63517" y="11324"/>
                  <a:pt x="63517" y="11305"/>
                </a:cubicBezTo>
                <a:close/>
                <a:moveTo>
                  <a:pt x="41816" y="11797"/>
                </a:moveTo>
                <a:cubicBezTo>
                  <a:pt x="41740" y="11835"/>
                  <a:pt x="41665" y="11872"/>
                  <a:pt x="41665" y="11986"/>
                </a:cubicBezTo>
                <a:lnTo>
                  <a:pt x="41778" y="12137"/>
                </a:lnTo>
                <a:cubicBezTo>
                  <a:pt x="41816" y="12137"/>
                  <a:pt x="41854" y="12175"/>
                  <a:pt x="41967" y="12175"/>
                </a:cubicBezTo>
                <a:lnTo>
                  <a:pt x="42081" y="12061"/>
                </a:lnTo>
                <a:lnTo>
                  <a:pt x="42081" y="11948"/>
                </a:lnTo>
                <a:lnTo>
                  <a:pt x="42043" y="11872"/>
                </a:lnTo>
                <a:cubicBezTo>
                  <a:pt x="42005" y="11835"/>
                  <a:pt x="41929" y="11797"/>
                  <a:pt x="41816" y="11797"/>
                </a:cubicBezTo>
                <a:close/>
                <a:moveTo>
                  <a:pt x="42988" y="11645"/>
                </a:moveTo>
                <a:cubicBezTo>
                  <a:pt x="42912" y="11645"/>
                  <a:pt x="42799" y="11645"/>
                  <a:pt x="42723" y="11835"/>
                </a:cubicBezTo>
                <a:lnTo>
                  <a:pt x="42837" y="11986"/>
                </a:lnTo>
                <a:cubicBezTo>
                  <a:pt x="42837" y="11986"/>
                  <a:pt x="42799" y="11948"/>
                  <a:pt x="42799" y="11948"/>
                </a:cubicBezTo>
                <a:cubicBezTo>
                  <a:pt x="42799" y="11948"/>
                  <a:pt x="42799" y="11948"/>
                  <a:pt x="42799" y="11986"/>
                </a:cubicBezTo>
                <a:cubicBezTo>
                  <a:pt x="42799" y="12024"/>
                  <a:pt x="42837" y="12099"/>
                  <a:pt x="42912" y="12137"/>
                </a:cubicBezTo>
                <a:cubicBezTo>
                  <a:pt x="42912" y="12175"/>
                  <a:pt x="42988" y="12175"/>
                  <a:pt x="43064" y="12175"/>
                </a:cubicBezTo>
                <a:lnTo>
                  <a:pt x="43177" y="12099"/>
                </a:lnTo>
                <a:cubicBezTo>
                  <a:pt x="43177" y="12061"/>
                  <a:pt x="43215" y="12024"/>
                  <a:pt x="43215" y="11986"/>
                </a:cubicBezTo>
                <a:cubicBezTo>
                  <a:pt x="43215" y="11835"/>
                  <a:pt x="43139" y="11683"/>
                  <a:pt x="42988" y="11645"/>
                </a:cubicBezTo>
                <a:close/>
                <a:moveTo>
                  <a:pt x="43744" y="11797"/>
                </a:moveTo>
                <a:cubicBezTo>
                  <a:pt x="43631" y="11797"/>
                  <a:pt x="43517" y="11835"/>
                  <a:pt x="43517" y="11948"/>
                </a:cubicBezTo>
                <a:lnTo>
                  <a:pt x="43631" y="12061"/>
                </a:lnTo>
                <a:lnTo>
                  <a:pt x="43593" y="12061"/>
                </a:lnTo>
                <a:cubicBezTo>
                  <a:pt x="43650" y="12146"/>
                  <a:pt x="43706" y="12189"/>
                  <a:pt x="43779" y="12189"/>
                </a:cubicBezTo>
                <a:cubicBezTo>
                  <a:pt x="43803" y="12189"/>
                  <a:pt x="43829" y="12184"/>
                  <a:pt x="43857" y="12175"/>
                </a:cubicBezTo>
                <a:lnTo>
                  <a:pt x="43971" y="12099"/>
                </a:lnTo>
                <a:cubicBezTo>
                  <a:pt x="43971" y="12099"/>
                  <a:pt x="43971" y="12061"/>
                  <a:pt x="43971" y="12024"/>
                </a:cubicBezTo>
                <a:cubicBezTo>
                  <a:pt x="43971" y="11910"/>
                  <a:pt x="43857" y="11797"/>
                  <a:pt x="43744" y="11797"/>
                </a:cubicBezTo>
                <a:close/>
                <a:moveTo>
                  <a:pt x="91117" y="11910"/>
                </a:moveTo>
                <a:lnTo>
                  <a:pt x="90928" y="11986"/>
                </a:lnTo>
                <a:cubicBezTo>
                  <a:pt x="90928" y="11986"/>
                  <a:pt x="90928" y="11986"/>
                  <a:pt x="90928" y="12024"/>
                </a:cubicBezTo>
                <a:cubicBezTo>
                  <a:pt x="90928" y="12024"/>
                  <a:pt x="90890" y="12061"/>
                  <a:pt x="90890" y="12099"/>
                </a:cubicBezTo>
                <a:cubicBezTo>
                  <a:pt x="90890" y="12175"/>
                  <a:pt x="90928" y="12213"/>
                  <a:pt x="90966" y="12250"/>
                </a:cubicBezTo>
                <a:lnTo>
                  <a:pt x="91117" y="12288"/>
                </a:lnTo>
                <a:cubicBezTo>
                  <a:pt x="91306" y="12250"/>
                  <a:pt x="91344" y="12175"/>
                  <a:pt x="91344" y="12099"/>
                </a:cubicBezTo>
                <a:lnTo>
                  <a:pt x="91193" y="11986"/>
                </a:lnTo>
                <a:cubicBezTo>
                  <a:pt x="91230" y="11986"/>
                  <a:pt x="91230" y="12024"/>
                  <a:pt x="91268" y="12024"/>
                </a:cubicBezTo>
                <a:cubicBezTo>
                  <a:pt x="91230" y="11986"/>
                  <a:pt x="91193" y="11910"/>
                  <a:pt x="91117" y="11910"/>
                </a:cubicBezTo>
                <a:close/>
                <a:moveTo>
                  <a:pt x="48583" y="11797"/>
                </a:moveTo>
                <a:cubicBezTo>
                  <a:pt x="48432" y="11797"/>
                  <a:pt x="48319" y="11835"/>
                  <a:pt x="48281" y="11986"/>
                </a:cubicBezTo>
                <a:lnTo>
                  <a:pt x="48432" y="12137"/>
                </a:lnTo>
                <a:cubicBezTo>
                  <a:pt x="48394" y="12137"/>
                  <a:pt x="48357" y="12099"/>
                  <a:pt x="48357" y="12061"/>
                </a:cubicBezTo>
                <a:cubicBezTo>
                  <a:pt x="48357" y="12099"/>
                  <a:pt x="48319" y="12137"/>
                  <a:pt x="48319" y="12137"/>
                </a:cubicBezTo>
                <a:cubicBezTo>
                  <a:pt x="48319" y="12213"/>
                  <a:pt x="48319" y="12250"/>
                  <a:pt x="48357" y="12326"/>
                </a:cubicBezTo>
                <a:lnTo>
                  <a:pt x="48432" y="12364"/>
                </a:lnTo>
                <a:cubicBezTo>
                  <a:pt x="48465" y="12375"/>
                  <a:pt x="48495" y="12379"/>
                  <a:pt x="48523" y="12379"/>
                </a:cubicBezTo>
                <a:cubicBezTo>
                  <a:pt x="48590" y="12379"/>
                  <a:pt x="48643" y="12353"/>
                  <a:pt x="48697" y="12326"/>
                </a:cubicBezTo>
                <a:cubicBezTo>
                  <a:pt x="48735" y="12288"/>
                  <a:pt x="48810" y="12213"/>
                  <a:pt x="48810" y="12099"/>
                </a:cubicBezTo>
                <a:cubicBezTo>
                  <a:pt x="48810" y="12024"/>
                  <a:pt x="48772" y="11910"/>
                  <a:pt x="48697" y="11835"/>
                </a:cubicBezTo>
                <a:lnTo>
                  <a:pt x="48583" y="11797"/>
                </a:lnTo>
                <a:close/>
                <a:moveTo>
                  <a:pt x="89098" y="12084"/>
                </a:moveTo>
                <a:cubicBezTo>
                  <a:pt x="89031" y="12084"/>
                  <a:pt x="88978" y="12110"/>
                  <a:pt x="88924" y="12137"/>
                </a:cubicBezTo>
                <a:cubicBezTo>
                  <a:pt x="88811" y="12175"/>
                  <a:pt x="88811" y="12288"/>
                  <a:pt x="88811" y="12326"/>
                </a:cubicBezTo>
                <a:cubicBezTo>
                  <a:pt x="88811" y="12364"/>
                  <a:pt x="88811" y="12402"/>
                  <a:pt x="88811" y="12439"/>
                </a:cubicBezTo>
                <a:lnTo>
                  <a:pt x="88962" y="12553"/>
                </a:lnTo>
                <a:cubicBezTo>
                  <a:pt x="89038" y="12553"/>
                  <a:pt x="89113" y="12515"/>
                  <a:pt x="89189" y="12477"/>
                </a:cubicBezTo>
                <a:cubicBezTo>
                  <a:pt x="89264" y="12439"/>
                  <a:pt x="89302" y="12364"/>
                  <a:pt x="89302" y="12250"/>
                </a:cubicBezTo>
                <a:cubicBezTo>
                  <a:pt x="89302" y="12250"/>
                  <a:pt x="89302" y="12213"/>
                  <a:pt x="89264" y="12213"/>
                </a:cubicBezTo>
                <a:lnTo>
                  <a:pt x="89189" y="12099"/>
                </a:lnTo>
                <a:cubicBezTo>
                  <a:pt x="89156" y="12088"/>
                  <a:pt x="89126" y="12084"/>
                  <a:pt x="89098" y="12084"/>
                </a:cubicBezTo>
                <a:close/>
                <a:moveTo>
                  <a:pt x="43253" y="12099"/>
                </a:moveTo>
                <a:cubicBezTo>
                  <a:pt x="43215" y="12099"/>
                  <a:pt x="43101" y="12137"/>
                  <a:pt x="43101" y="12326"/>
                </a:cubicBezTo>
                <a:lnTo>
                  <a:pt x="43101" y="12402"/>
                </a:lnTo>
                <a:lnTo>
                  <a:pt x="43139" y="12515"/>
                </a:lnTo>
                <a:cubicBezTo>
                  <a:pt x="43205" y="12537"/>
                  <a:pt x="43257" y="12559"/>
                  <a:pt x="43305" y="12559"/>
                </a:cubicBezTo>
                <a:cubicBezTo>
                  <a:pt x="43340" y="12559"/>
                  <a:pt x="43372" y="12547"/>
                  <a:pt x="43404" y="12515"/>
                </a:cubicBezTo>
                <a:cubicBezTo>
                  <a:pt x="43517" y="12477"/>
                  <a:pt x="43555" y="12402"/>
                  <a:pt x="43555" y="12326"/>
                </a:cubicBezTo>
                <a:cubicBezTo>
                  <a:pt x="43555" y="12250"/>
                  <a:pt x="43517" y="12175"/>
                  <a:pt x="43479" y="12137"/>
                </a:cubicBezTo>
                <a:cubicBezTo>
                  <a:pt x="43404" y="12099"/>
                  <a:pt x="43328" y="12099"/>
                  <a:pt x="43253" y="12099"/>
                </a:cubicBezTo>
                <a:close/>
                <a:moveTo>
                  <a:pt x="49590" y="12222"/>
                </a:moveTo>
                <a:cubicBezTo>
                  <a:pt x="49538" y="12222"/>
                  <a:pt x="49491" y="12232"/>
                  <a:pt x="49453" y="12250"/>
                </a:cubicBezTo>
                <a:cubicBezTo>
                  <a:pt x="49302" y="12326"/>
                  <a:pt x="49377" y="12553"/>
                  <a:pt x="49529" y="12553"/>
                </a:cubicBezTo>
                <a:cubicBezTo>
                  <a:pt x="49541" y="12565"/>
                  <a:pt x="49566" y="12574"/>
                  <a:pt x="49597" y="12574"/>
                </a:cubicBezTo>
                <a:cubicBezTo>
                  <a:pt x="49659" y="12574"/>
                  <a:pt x="49743" y="12540"/>
                  <a:pt x="49793" y="12439"/>
                </a:cubicBezTo>
                <a:lnTo>
                  <a:pt x="49755" y="12250"/>
                </a:lnTo>
                <a:cubicBezTo>
                  <a:pt x="49699" y="12232"/>
                  <a:pt x="49642" y="12222"/>
                  <a:pt x="49590" y="12222"/>
                </a:cubicBezTo>
                <a:close/>
                <a:moveTo>
                  <a:pt x="3668" y="12330"/>
                </a:moveTo>
                <a:cubicBezTo>
                  <a:pt x="3651" y="12330"/>
                  <a:pt x="3630" y="12339"/>
                  <a:pt x="3592" y="12364"/>
                </a:cubicBezTo>
                <a:cubicBezTo>
                  <a:pt x="3555" y="12402"/>
                  <a:pt x="3592" y="12402"/>
                  <a:pt x="3592" y="12402"/>
                </a:cubicBezTo>
                <a:lnTo>
                  <a:pt x="3441" y="12402"/>
                </a:lnTo>
                <a:cubicBezTo>
                  <a:pt x="3441" y="12477"/>
                  <a:pt x="3479" y="12553"/>
                  <a:pt x="3517" y="12591"/>
                </a:cubicBezTo>
                <a:cubicBezTo>
                  <a:pt x="3555" y="12628"/>
                  <a:pt x="3630" y="12628"/>
                  <a:pt x="3706" y="12628"/>
                </a:cubicBezTo>
                <a:cubicBezTo>
                  <a:pt x="3857" y="12628"/>
                  <a:pt x="3970" y="12553"/>
                  <a:pt x="3970" y="12402"/>
                </a:cubicBezTo>
                <a:lnTo>
                  <a:pt x="3819" y="12402"/>
                </a:lnTo>
                <a:cubicBezTo>
                  <a:pt x="3819" y="12402"/>
                  <a:pt x="3819" y="12402"/>
                  <a:pt x="3819" y="12364"/>
                </a:cubicBezTo>
                <a:cubicBezTo>
                  <a:pt x="3718" y="12364"/>
                  <a:pt x="3702" y="12330"/>
                  <a:pt x="3668" y="12330"/>
                </a:cubicBezTo>
                <a:close/>
                <a:moveTo>
                  <a:pt x="73650" y="12175"/>
                </a:moveTo>
                <a:lnTo>
                  <a:pt x="73461" y="12250"/>
                </a:lnTo>
                <a:lnTo>
                  <a:pt x="73461" y="12515"/>
                </a:lnTo>
                <a:lnTo>
                  <a:pt x="73574" y="12628"/>
                </a:lnTo>
                <a:cubicBezTo>
                  <a:pt x="73607" y="12640"/>
                  <a:pt x="73637" y="12644"/>
                  <a:pt x="73665" y="12644"/>
                </a:cubicBezTo>
                <a:cubicBezTo>
                  <a:pt x="73732" y="12644"/>
                  <a:pt x="73785" y="12617"/>
                  <a:pt x="73839" y="12591"/>
                </a:cubicBezTo>
                <a:cubicBezTo>
                  <a:pt x="73877" y="12553"/>
                  <a:pt x="73877" y="12515"/>
                  <a:pt x="73877" y="12439"/>
                </a:cubicBezTo>
                <a:cubicBezTo>
                  <a:pt x="73877" y="12326"/>
                  <a:pt x="73763" y="12213"/>
                  <a:pt x="73650" y="12175"/>
                </a:cubicBezTo>
                <a:close/>
                <a:moveTo>
                  <a:pt x="90247" y="12364"/>
                </a:moveTo>
                <a:lnTo>
                  <a:pt x="90096" y="12477"/>
                </a:lnTo>
                <a:lnTo>
                  <a:pt x="90096" y="12591"/>
                </a:lnTo>
                <a:lnTo>
                  <a:pt x="90210" y="12704"/>
                </a:lnTo>
                <a:cubicBezTo>
                  <a:pt x="90240" y="12704"/>
                  <a:pt x="90294" y="12753"/>
                  <a:pt x="90373" y="12753"/>
                </a:cubicBezTo>
                <a:cubicBezTo>
                  <a:pt x="90393" y="12753"/>
                  <a:pt x="90414" y="12749"/>
                  <a:pt x="90436" y="12742"/>
                </a:cubicBezTo>
                <a:lnTo>
                  <a:pt x="90550" y="12628"/>
                </a:lnTo>
                <a:lnTo>
                  <a:pt x="90550" y="12477"/>
                </a:lnTo>
                <a:lnTo>
                  <a:pt x="90399" y="12364"/>
                </a:lnTo>
                <a:close/>
                <a:moveTo>
                  <a:pt x="4651" y="12477"/>
                </a:moveTo>
                <a:cubicBezTo>
                  <a:pt x="4462" y="12477"/>
                  <a:pt x="4349" y="12515"/>
                  <a:pt x="4311" y="12628"/>
                </a:cubicBezTo>
                <a:lnTo>
                  <a:pt x="4311" y="12780"/>
                </a:lnTo>
                <a:cubicBezTo>
                  <a:pt x="4355" y="12824"/>
                  <a:pt x="4425" y="12842"/>
                  <a:pt x="4499" y="12842"/>
                </a:cubicBezTo>
                <a:cubicBezTo>
                  <a:pt x="4551" y="12842"/>
                  <a:pt x="4604" y="12833"/>
                  <a:pt x="4651" y="12818"/>
                </a:cubicBezTo>
                <a:cubicBezTo>
                  <a:pt x="4727" y="12780"/>
                  <a:pt x="4802" y="12704"/>
                  <a:pt x="4802" y="12628"/>
                </a:cubicBezTo>
                <a:cubicBezTo>
                  <a:pt x="4802" y="12591"/>
                  <a:pt x="4802" y="12591"/>
                  <a:pt x="4802" y="12553"/>
                </a:cubicBezTo>
                <a:lnTo>
                  <a:pt x="4651" y="12477"/>
                </a:lnTo>
                <a:close/>
                <a:moveTo>
                  <a:pt x="34746" y="12477"/>
                </a:moveTo>
                <a:lnTo>
                  <a:pt x="34595" y="12591"/>
                </a:lnTo>
                <a:lnTo>
                  <a:pt x="34595" y="12742"/>
                </a:lnTo>
                <a:lnTo>
                  <a:pt x="34746" y="12855"/>
                </a:lnTo>
                <a:lnTo>
                  <a:pt x="34897" y="12855"/>
                </a:lnTo>
                <a:lnTo>
                  <a:pt x="35048" y="12742"/>
                </a:lnTo>
                <a:lnTo>
                  <a:pt x="35048" y="12591"/>
                </a:lnTo>
                <a:lnTo>
                  <a:pt x="34897" y="12477"/>
                </a:lnTo>
                <a:close/>
                <a:moveTo>
                  <a:pt x="81363" y="12250"/>
                </a:moveTo>
                <a:cubicBezTo>
                  <a:pt x="81211" y="12326"/>
                  <a:pt x="81136" y="12439"/>
                  <a:pt x="81136" y="12553"/>
                </a:cubicBezTo>
                <a:cubicBezTo>
                  <a:pt x="81136" y="12704"/>
                  <a:pt x="81287" y="12818"/>
                  <a:pt x="81476" y="12855"/>
                </a:cubicBezTo>
                <a:lnTo>
                  <a:pt x="81627" y="12780"/>
                </a:lnTo>
                <a:cubicBezTo>
                  <a:pt x="81665" y="12704"/>
                  <a:pt x="81665" y="12628"/>
                  <a:pt x="81665" y="12553"/>
                </a:cubicBezTo>
                <a:cubicBezTo>
                  <a:pt x="81665" y="12402"/>
                  <a:pt x="81627" y="12326"/>
                  <a:pt x="81514" y="12250"/>
                </a:cubicBezTo>
                <a:close/>
                <a:moveTo>
                  <a:pt x="28697" y="12515"/>
                </a:moveTo>
                <a:lnTo>
                  <a:pt x="28583" y="12628"/>
                </a:lnTo>
                <a:lnTo>
                  <a:pt x="28583" y="12742"/>
                </a:lnTo>
                <a:lnTo>
                  <a:pt x="28697" y="12855"/>
                </a:lnTo>
                <a:cubicBezTo>
                  <a:pt x="28697" y="12855"/>
                  <a:pt x="28734" y="12893"/>
                  <a:pt x="28772" y="12893"/>
                </a:cubicBezTo>
                <a:lnTo>
                  <a:pt x="28961" y="12780"/>
                </a:lnTo>
                <a:cubicBezTo>
                  <a:pt x="28961" y="12742"/>
                  <a:pt x="28961" y="12742"/>
                  <a:pt x="28999" y="12704"/>
                </a:cubicBezTo>
                <a:lnTo>
                  <a:pt x="28886" y="12515"/>
                </a:lnTo>
                <a:close/>
                <a:moveTo>
                  <a:pt x="55569" y="12054"/>
                </a:moveTo>
                <a:cubicBezTo>
                  <a:pt x="55406" y="12054"/>
                  <a:pt x="55341" y="12147"/>
                  <a:pt x="55275" y="12213"/>
                </a:cubicBezTo>
                <a:cubicBezTo>
                  <a:pt x="55162" y="12213"/>
                  <a:pt x="55011" y="12213"/>
                  <a:pt x="54822" y="12402"/>
                </a:cubicBezTo>
                <a:lnTo>
                  <a:pt x="54822" y="12553"/>
                </a:lnTo>
                <a:cubicBezTo>
                  <a:pt x="54859" y="12591"/>
                  <a:pt x="54859" y="12628"/>
                  <a:pt x="54859" y="12666"/>
                </a:cubicBezTo>
                <a:cubicBezTo>
                  <a:pt x="54859" y="12704"/>
                  <a:pt x="54897" y="12780"/>
                  <a:pt x="54897" y="12855"/>
                </a:cubicBezTo>
                <a:lnTo>
                  <a:pt x="55049" y="12893"/>
                </a:lnTo>
                <a:lnTo>
                  <a:pt x="55275" y="12893"/>
                </a:lnTo>
                <a:lnTo>
                  <a:pt x="55427" y="12780"/>
                </a:lnTo>
                <a:lnTo>
                  <a:pt x="55427" y="12628"/>
                </a:lnTo>
                <a:cubicBezTo>
                  <a:pt x="55427" y="12628"/>
                  <a:pt x="55464" y="12628"/>
                  <a:pt x="55464" y="12591"/>
                </a:cubicBezTo>
                <a:lnTo>
                  <a:pt x="55729" y="12553"/>
                </a:lnTo>
                <a:cubicBezTo>
                  <a:pt x="55729" y="12553"/>
                  <a:pt x="55729" y="12515"/>
                  <a:pt x="55767" y="12477"/>
                </a:cubicBezTo>
                <a:cubicBezTo>
                  <a:pt x="55767" y="12402"/>
                  <a:pt x="55842" y="12326"/>
                  <a:pt x="55842" y="12250"/>
                </a:cubicBezTo>
                <a:cubicBezTo>
                  <a:pt x="55842" y="12175"/>
                  <a:pt x="55805" y="12137"/>
                  <a:pt x="55729" y="12099"/>
                </a:cubicBezTo>
                <a:lnTo>
                  <a:pt x="55653" y="12061"/>
                </a:lnTo>
                <a:cubicBezTo>
                  <a:pt x="55622" y="12056"/>
                  <a:pt x="55594" y="12054"/>
                  <a:pt x="55569" y="12054"/>
                </a:cubicBezTo>
                <a:close/>
                <a:moveTo>
                  <a:pt x="70928" y="12288"/>
                </a:moveTo>
                <a:lnTo>
                  <a:pt x="70814" y="12402"/>
                </a:lnTo>
                <a:cubicBezTo>
                  <a:pt x="70776" y="12553"/>
                  <a:pt x="70852" y="12666"/>
                  <a:pt x="70928" y="12704"/>
                </a:cubicBezTo>
                <a:cubicBezTo>
                  <a:pt x="70928" y="12742"/>
                  <a:pt x="70928" y="12742"/>
                  <a:pt x="70928" y="12742"/>
                </a:cubicBezTo>
                <a:lnTo>
                  <a:pt x="70928" y="12780"/>
                </a:lnTo>
                <a:lnTo>
                  <a:pt x="71041" y="12893"/>
                </a:lnTo>
                <a:cubicBezTo>
                  <a:pt x="71155" y="12893"/>
                  <a:pt x="71230" y="12893"/>
                  <a:pt x="71306" y="12855"/>
                </a:cubicBezTo>
                <a:cubicBezTo>
                  <a:pt x="71344" y="12818"/>
                  <a:pt x="71381" y="12742"/>
                  <a:pt x="71381" y="12666"/>
                </a:cubicBezTo>
                <a:lnTo>
                  <a:pt x="71381" y="12628"/>
                </a:lnTo>
                <a:lnTo>
                  <a:pt x="71306" y="12553"/>
                </a:lnTo>
                <a:cubicBezTo>
                  <a:pt x="71306" y="12553"/>
                  <a:pt x="71306" y="12515"/>
                  <a:pt x="71306" y="12515"/>
                </a:cubicBezTo>
                <a:lnTo>
                  <a:pt x="71230" y="12364"/>
                </a:lnTo>
                <a:cubicBezTo>
                  <a:pt x="71192" y="12364"/>
                  <a:pt x="71192" y="12364"/>
                  <a:pt x="71192" y="12326"/>
                </a:cubicBezTo>
                <a:cubicBezTo>
                  <a:pt x="71117" y="12326"/>
                  <a:pt x="71041" y="12288"/>
                  <a:pt x="70928" y="12288"/>
                </a:cubicBezTo>
                <a:close/>
                <a:moveTo>
                  <a:pt x="42459" y="12402"/>
                </a:moveTo>
                <a:lnTo>
                  <a:pt x="42345" y="12439"/>
                </a:lnTo>
                <a:cubicBezTo>
                  <a:pt x="42307" y="12477"/>
                  <a:pt x="42270" y="12553"/>
                  <a:pt x="42270" y="12628"/>
                </a:cubicBezTo>
                <a:cubicBezTo>
                  <a:pt x="42270" y="12780"/>
                  <a:pt x="42421" y="12931"/>
                  <a:pt x="42610" y="12969"/>
                </a:cubicBezTo>
                <a:lnTo>
                  <a:pt x="42761" y="12893"/>
                </a:lnTo>
                <a:cubicBezTo>
                  <a:pt x="42799" y="12818"/>
                  <a:pt x="42799" y="12742"/>
                  <a:pt x="42799" y="12704"/>
                </a:cubicBezTo>
                <a:cubicBezTo>
                  <a:pt x="42799" y="12628"/>
                  <a:pt x="42761" y="12439"/>
                  <a:pt x="42459" y="12402"/>
                </a:cubicBezTo>
                <a:close/>
                <a:moveTo>
                  <a:pt x="50020" y="12477"/>
                </a:moveTo>
                <a:lnTo>
                  <a:pt x="49831" y="12553"/>
                </a:lnTo>
                <a:cubicBezTo>
                  <a:pt x="49793" y="12591"/>
                  <a:pt x="49718" y="12704"/>
                  <a:pt x="49718" y="12818"/>
                </a:cubicBezTo>
                <a:cubicBezTo>
                  <a:pt x="49718" y="12893"/>
                  <a:pt x="49755" y="12969"/>
                  <a:pt x="49869" y="13007"/>
                </a:cubicBezTo>
                <a:lnTo>
                  <a:pt x="50058" y="12893"/>
                </a:lnTo>
                <a:cubicBezTo>
                  <a:pt x="50058" y="12893"/>
                  <a:pt x="50058" y="12893"/>
                  <a:pt x="50096" y="12855"/>
                </a:cubicBezTo>
                <a:cubicBezTo>
                  <a:pt x="50134" y="12818"/>
                  <a:pt x="50171" y="12742"/>
                  <a:pt x="50171" y="12666"/>
                </a:cubicBezTo>
                <a:cubicBezTo>
                  <a:pt x="50171" y="12591"/>
                  <a:pt x="50134" y="12515"/>
                  <a:pt x="50020" y="12477"/>
                </a:cubicBezTo>
                <a:close/>
                <a:moveTo>
                  <a:pt x="66315" y="12666"/>
                </a:moveTo>
                <a:cubicBezTo>
                  <a:pt x="66202" y="12666"/>
                  <a:pt x="66164" y="12704"/>
                  <a:pt x="66126" y="12704"/>
                </a:cubicBezTo>
                <a:cubicBezTo>
                  <a:pt x="66088" y="12742"/>
                  <a:pt x="66013" y="12818"/>
                  <a:pt x="66051" y="12969"/>
                </a:cubicBezTo>
                <a:lnTo>
                  <a:pt x="66202" y="13044"/>
                </a:lnTo>
                <a:lnTo>
                  <a:pt x="66315" y="13044"/>
                </a:lnTo>
                <a:lnTo>
                  <a:pt x="66429" y="12931"/>
                </a:lnTo>
                <a:lnTo>
                  <a:pt x="66429" y="12780"/>
                </a:lnTo>
                <a:lnTo>
                  <a:pt x="66315" y="12666"/>
                </a:lnTo>
                <a:close/>
                <a:moveTo>
                  <a:pt x="47220" y="12613"/>
                </a:moveTo>
                <a:cubicBezTo>
                  <a:pt x="47140" y="12613"/>
                  <a:pt x="47087" y="12640"/>
                  <a:pt x="47033" y="12666"/>
                </a:cubicBezTo>
                <a:cubicBezTo>
                  <a:pt x="46996" y="12704"/>
                  <a:pt x="46920" y="12780"/>
                  <a:pt x="46958" y="12893"/>
                </a:cubicBezTo>
                <a:lnTo>
                  <a:pt x="47033" y="13007"/>
                </a:lnTo>
                <a:lnTo>
                  <a:pt x="47109" y="13007"/>
                </a:lnTo>
                <a:cubicBezTo>
                  <a:pt x="47136" y="13033"/>
                  <a:pt x="47181" y="13060"/>
                  <a:pt x="47246" y="13060"/>
                </a:cubicBezTo>
                <a:cubicBezTo>
                  <a:pt x="47273" y="13060"/>
                  <a:pt x="47303" y="13055"/>
                  <a:pt x="47336" y="13044"/>
                </a:cubicBezTo>
                <a:lnTo>
                  <a:pt x="47449" y="12931"/>
                </a:lnTo>
                <a:lnTo>
                  <a:pt x="47449" y="12742"/>
                </a:lnTo>
                <a:lnTo>
                  <a:pt x="47336" y="12628"/>
                </a:lnTo>
                <a:cubicBezTo>
                  <a:pt x="47291" y="12617"/>
                  <a:pt x="47254" y="12613"/>
                  <a:pt x="47220" y="12613"/>
                </a:cubicBezTo>
                <a:close/>
                <a:moveTo>
                  <a:pt x="82346" y="12704"/>
                </a:moveTo>
                <a:cubicBezTo>
                  <a:pt x="82232" y="12704"/>
                  <a:pt x="82194" y="12742"/>
                  <a:pt x="82157" y="12780"/>
                </a:cubicBezTo>
                <a:cubicBezTo>
                  <a:pt x="82119" y="12818"/>
                  <a:pt x="82043" y="12893"/>
                  <a:pt x="82081" y="13007"/>
                </a:cubicBezTo>
                <a:lnTo>
                  <a:pt x="82232" y="13120"/>
                </a:lnTo>
                <a:lnTo>
                  <a:pt x="82346" y="13120"/>
                </a:lnTo>
                <a:lnTo>
                  <a:pt x="82459" y="13007"/>
                </a:lnTo>
                <a:lnTo>
                  <a:pt x="82459" y="12855"/>
                </a:lnTo>
                <a:lnTo>
                  <a:pt x="82346" y="12704"/>
                </a:lnTo>
                <a:close/>
                <a:moveTo>
                  <a:pt x="76674" y="12628"/>
                </a:moveTo>
                <a:lnTo>
                  <a:pt x="76561" y="12666"/>
                </a:lnTo>
                <a:cubicBezTo>
                  <a:pt x="76448" y="12742"/>
                  <a:pt x="76485" y="12931"/>
                  <a:pt x="76485" y="13044"/>
                </a:cubicBezTo>
                <a:lnTo>
                  <a:pt x="76561" y="13158"/>
                </a:lnTo>
                <a:cubicBezTo>
                  <a:pt x="76594" y="13169"/>
                  <a:pt x="76624" y="13173"/>
                  <a:pt x="76652" y="13173"/>
                </a:cubicBezTo>
                <a:cubicBezTo>
                  <a:pt x="76719" y="13173"/>
                  <a:pt x="76772" y="13147"/>
                  <a:pt x="76826" y="13120"/>
                </a:cubicBezTo>
                <a:cubicBezTo>
                  <a:pt x="76901" y="13082"/>
                  <a:pt x="76939" y="12969"/>
                  <a:pt x="76939" y="12893"/>
                </a:cubicBezTo>
                <a:cubicBezTo>
                  <a:pt x="76939" y="12742"/>
                  <a:pt x="76826" y="12628"/>
                  <a:pt x="76674" y="12628"/>
                </a:cubicBezTo>
                <a:close/>
                <a:moveTo>
                  <a:pt x="21324" y="12818"/>
                </a:moveTo>
                <a:cubicBezTo>
                  <a:pt x="21211" y="12818"/>
                  <a:pt x="20870" y="12855"/>
                  <a:pt x="20870" y="13196"/>
                </a:cubicBezTo>
                <a:lnTo>
                  <a:pt x="21059" y="13309"/>
                </a:lnTo>
                <a:cubicBezTo>
                  <a:pt x="21097" y="13271"/>
                  <a:pt x="21135" y="13271"/>
                  <a:pt x="21173" y="13271"/>
                </a:cubicBezTo>
                <a:cubicBezTo>
                  <a:pt x="21286" y="13233"/>
                  <a:pt x="21475" y="13196"/>
                  <a:pt x="21475" y="12969"/>
                </a:cubicBezTo>
                <a:cubicBezTo>
                  <a:pt x="21475" y="12969"/>
                  <a:pt x="21475" y="12931"/>
                  <a:pt x="21475" y="12931"/>
                </a:cubicBezTo>
                <a:lnTo>
                  <a:pt x="21324" y="12818"/>
                </a:lnTo>
                <a:close/>
                <a:moveTo>
                  <a:pt x="31101" y="13104"/>
                </a:moveTo>
                <a:cubicBezTo>
                  <a:pt x="31069" y="13104"/>
                  <a:pt x="31036" y="13109"/>
                  <a:pt x="31003" y="13120"/>
                </a:cubicBezTo>
                <a:cubicBezTo>
                  <a:pt x="30927" y="13120"/>
                  <a:pt x="30889" y="13196"/>
                  <a:pt x="30852" y="13271"/>
                </a:cubicBezTo>
                <a:lnTo>
                  <a:pt x="31003" y="13422"/>
                </a:lnTo>
                <a:cubicBezTo>
                  <a:pt x="31003" y="13449"/>
                  <a:pt x="31041" y="13476"/>
                  <a:pt x="31103" y="13476"/>
                </a:cubicBezTo>
                <a:cubicBezTo>
                  <a:pt x="31129" y="13476"/>
                  <a:pt x="31159" y="13471"/>
                  <a:pt x="31192" y="13460"/>
                </a:cubicBezTo>
                <a:lnTo>
                  <a:pt x="31305" y="13347"/>
                </a:lnTo>
                <a:lnTo>
                  <a:pt x="31305" y="13233"/>
                </a:lnTo>
                <a:lnTo>
                  <a:pt x="31268" y="13158"/>
                </a:lnTo>
                <a:cubicBezTo>
                  <a:pt x="31241" y="13131"/>
                  <a:pt x="31176" y="13104"/>
                  <a:pt x="31101" y="13104"/>
                </a:cubicBezTo>
                <a:close/>
                <a:moveTo>
                  <a:pt x="49491" y="13233"/>
                </a:moveTo>
                <a:cubicBezTo>
                  <a:pt x="49453" y="13233"/>
                  <a:pt x="49264" y="13233"/>
                  <a:pt x="49226" y="13385"/>
                </a:cubicBezTo>
                <a:lnTo>
                  <a:pt x="49377" y="13536"/>
                </a:lnTo>
                <a:cubicBezTo>
                  <a:pt x="49340" y="13536"/>
                  <a:pt x="49302" y="13499"/>
                  <a:pt x="49302" y="13498"/>
                </a:cubicBezTo>
                <a:lnTo>
                  <a:pt x="49302" y="13498"/>
                </a:lnTo>
                <a:cubicBezTo>
                  <a:pt x="49340" y="13536"/>
                  <a:pt x="49377" y="13611"/>
                  <a:pt x="49453" y="13611"/>
                </a:cubicBezTo>
                <a:lnTo>
                  <a:pt x="49642" y="13498"/>
                </a:lnTo>
                <a:cubicBezTo>
                  <a:pt x="49642" y="13498"/>
                  <a:pt x="49680" y="13460"/>
                  <a:pt x="49680" y="13385"/>
                </a:cubicBezTo>
                <a:lnTo>
                  <a:pt x="49680" y="13347"/>
                </a:lnTo>
                <a:lnTo>
                  <a:pt x="49529" y="13233"/>
                </a:lnTo>
                <a:close/>
                <a:moveTo>
                  <a:pt x="27819" y="13261"/>
                </a:moveTo>
                <a:cubicBezTo>
                  <a:pt x="27797" y="13261"/>
                  <a:pt x="27774" y="13264"/>
                  <a:pt x="27751" y="13271"/>
                </a:cubicBezTo>
                <a:cubicBezTo>
                  <a:pt x="27676" y="13271"/>
                  <a:pt x="27638" y="13347"/>
                  <a:pt x="27600" y="13422"/>
                </a:cubicBezTo>
                <a:lnTo>
                  <a:pt x="27714" y="13574"/>
                </a:lnTo>
                <a:cubicBezTo>
                  <a:pt x="27740" y="13600"/>
                  <a:pt x="27786" y="13627"/>
                  <a:pt x="27851" y="13627"/>
                </a:cubicBezTo>
                <a:cubicBezTo>
                  <a:pt x="27877" y="13627"/>
                  <a:pt x="27907" y="13623"/>
                  <a:pt x="27940" y="13611"/>
                </a:cubicBezTo>
                <a:lnTo>
                  <a:pt x="28054" y="13498"/>
                </a:lnTo>
                <a:lnTo>
                  <a:pt x="28054" y="13422"/>
                </a:lnTo>
                <a:lnTo>
                  <a:pt x="28016" y="13309"/>
                </a:lnTo>
                <a:cubicBezTo>
                  <a:pt x="27986" y="13309"/>
                  <a:pt x="27907" y="13261"/>
                  <a:pt x="27819" y="13261"/>
                </a:cubicBezTo>
                <a:close/>
                <a:moveTo>
                  <a:pt x="36939" y="13196"/>
                </a:moveTo>
                <a:lnTo>
                  <a:pt x="36825" y="13309"/>
                </a:lnTo>
                <a:lnTo>
                  <a:pt x="36825" y="13498"/>
                </a:lnTo>
                <a:lnTo>
                  <a:pt x="36939" y="13611"/>
                </a:lnTo>
                <a:cubicBezTo>
                  <a:pt x="36972" y="13623"/>
                  <a:pt x="37002" y="13627"/>
                  <a:pt x="37029" y="13627"/>
                </a:cubicBezTo>
                <a:cubicBezTo>
                  <a:pt x="37093" y="13627"/>
                  <a:pt x="37139" y="13600"/>
                  <a:pt x="37166" y="13574"/>
                </a:cubicBezTo>
                <a:cubicBezTo>
                  <a:pt x="37241" y="13536"/>
                  <a:pt x="37279" y="13498"/>
                  <a:pt x="37279" y="13422"/>
                </a:cubicBezTo>
                <a:cubicBezTo>
                  <a:pt x="37279" y="13347"/>
                  <a:pt x="37241" y="13309"/>
                  <a:pt x="37166" y="13233"/>
                </a:cubicBezTo>
                <a:cubicBezTo>
                  <a:pt x="37128" y="13196"/>
                  <a:pt x="37052" y="13196"/>
                  <a:pt x="36939" y="13196"/>
                </a:cubicBezTo>
                <a:close/>
                <a:moveTo>
                  <a:pt x="18489" y="13271"/>
                </a:moveTo>
                <a:cubicBezTo>
                  <a:pt x="18375" y="13385"/>
                  <a:pt x="18375" y="13574"/>
                  <a:pt x="18489" y="13687"/>
                </a:cubicBezTo>
                <a:lnTo>
                  <a:pt x="18564" y="13725"/>
                </a:lnTo>
                <a:cubicBezTo>
                  <a:pt x="18678" y="13725"/>
                  <a:pt x="18753" y="13725"/>
                  <a:pt x="18791" y="13687"/>
                </a:cubicBezTo>
                <a:cubicBezTo>
                  <a:pt x="18867" y="13611"/>
                  <a:pt x="18904" y="13536"/>
                  <a:pt x="18904" y="13460"/>
                </a:cubicBezTo>
                <a:cubicBezTo>
                  <a:pt x="18904" y="13422"/>
                  <a:pt x="18904" y="13422"/>
                  <a:pt x="18904" y="13385"/>
                </a:cubicBezTo>
                <a:lnTo>
                  <a:pt x="18753" y="13271"/>
                </a:lnTo>
                <a:close/>
                <a:moveTo>
                  <a:pt x="76826" y="13347"/>
                </a:moveTo>
                <a:lnTo>
                  <a:pt x="76637" y="13460"/>
                </a:lnTo>
                <a:cubicBezTo>
                  <a:pt x="76637" y="13498"/>
                  <a:pt x="76637" y="13498"/>
                  <a:pt x="76599" y="13536"/>
                </a:cubicBezTo>
                <a:lnTo>
                  <a:pt x="76712" y="13725"/>
                </a:lnTo>
                <a:lnTo>
                  <a:pt x="76901" y="13725"/>
                </a:lnTo>
                <a:lnTo>
                  <a:pt x="77053" y="13611"/>
                </a:lnTo>
                <a:lnTo>
                  <a:pt x="77053" y="13498"/>
                </a:lnTo>
                <a:lnTo>
                  <a:pt x="76939" y="13385"/>
                </a:lnTo>
                <a:cubicBezTo>
                  <a:pt x="76901" y="13385"/>
                  <a:pt x="76864" y="13347"/>
                  <a:pt x="76826" y="13347"/>
                </a:cubicBezTo>
                <a:close/>
                <a:moveTo>
                  <a:pt x="90474" y="13498"/>
                </a:moveTo>
                <a:lnTo>
                  <a:pt x="90323" y="13574"/>
                </a:lnTo>
                <a:cubicBezTo>
                  <a:pt x="90323" y="13611"/>
                  <a:pt x="90247" y="13687"/>
                  <a:pt x="90247" y="13763"/>
                </a:cubicBezTo>
                <a:cubicBezTo>
                  <a:pt x="90247" y="13876"/>
                  <a:pt x="90361" y="13914"/>
                  <a:pt x="90474" y="13952"/>
                </a:cubicBezTo>
                <a:lnTo>
                  <a:pt x="90588" y="13876"/>
                </a:lnTo>
                <a:cubicBezTo>
                  <a:pt x="90625" y="13801"/>
                  <a:pt x="90663" y="13725"/>
                  <a:pt x="90663" y="13649"/>
                </a:cubicBezTo>
                <a:cubicBezTo>
                  <a:pt x="90663" y="13574"/>
                  <a:pt x="90588" y="13498"/>
                  <a:pt x="90474" y="13498"/>
                </a:cubicBezTo>
                <a:close/>
                <a:moveTo>
                  <a:pt x="81400" y="13536"/>
                </a:moveTo>
                <a:lnTo>
                  <a:pt x="81287" y="13649"/>
                </a:lnTo>
                <a:lnTo>
                  <a:pt x="81287" y="13876"/>
                </a:lnTo>
                <a:lnTo>
                  <a:pt x="81438" y="13990"/>
                </a:lnTo>
                <a:lnTo>
                  <a:pt x="81552" y="13990"/>
                </a:lnTo>
                <a:lnTo>
                  <a:pt x="81703" y="13838"/>
                </a:lnTo>
                <a:cubicBezTo>
                  <a:pt x="81703" y="13838"/>
                  <a:pt x="81703" y="13801"/>
                  <a:pt x="81703" y="13801"/>
                </a:cubicBezTo>
                <a:cubicBezTo>
                  <a:pt x="81703" y="13763"/>
                  <a:pt x="81703" y="13763"/>
                  <a:pt x="81703" y="13725"/>
                </a:cubicBezTo>
                <a:cubicBezTo>
                  <a:pt x="81703" y="13725"/>
                  <a:pt x="81703" y="13611"/>
                  <a:pt x="81589" y="13574"/>
                </a:cubicBezTo>
                <a:cubicBezTo>
                  <a:pt x="81552" y="13536"/>
                  <a:pt x="81476" y="13536"/>
                  <a:pt x="81400" y="13536"/>
                </a:cubicBezTo>
                <a:close/>
                <a:moveTo>
                  <a:pt x="24387" y="13649"/>
                </a:moveTo>
                <a:lnTo>
                  <a:pt x="24198" y="13687"/>
                </a:lnTo>
                <a:cubicBezTo>
                  <a:pt x="24084" y="13801"/>
                  <a:pt x="24084" y="13990"/>
                  <a:pt x="24198" y="14103"/>
                </a:cubicBezTo>
                <a:cubicBezTo>
                  <a:pt x="24251" y="14130"/>
                  <a:pt x="24304" y="14156"/>
                  <a:pt x="24371" y="14156"/>
                </a:cubicBezTo>
                <a:cubicBezTo>
                  <a:pt x="24399" y="14156"/>
                  <a:pt x="24429" y="14152"/>
                  <a:pt x="24462" y="14141"/>
                </a:cubicBezTo>
                <a:lnTo>
                  <a:pt x="24576" y="14027"/>
                </a:lnTo>
                <a:lnTo>
                  <a:pt x="24576" y="13990"/>
                </a:lnTo>
                <a:cubicBezTo>
                  <a:pt x="24576" y="13801"/>
                  <a:pt x="24462" y="13725"/>
                  <a:pt x="24387" y="13649"/>
                </a:cubicBezTo>
                <a:close/>
                <a:moveTo>
                  <a:pt x="7373" y="13687"/>
                </a:moveTo>
                <a:lnTo>
                  <a:pt x="7222" y="13838"/>
                </a:lnTo>
                <a:lnTo>
                  <a:pt x="7373" y="13876"/>
                </a:lnTo>
                <a:lnTo>
                  <a:pt x="7222" y="13876"/>
                </a:lnTo>
                <a:cubicBezTo>
                  <a:pt x="7146" y="13914"/>
                  <a:pt x="7071" y="13990"/>
                  <a:pt x="7108" y="14179"/>
                </a:cubicBezTo>
                <a:lnTo>
                  <a:pt x="7222" y="14254"/>
                </a:lnTo>
                <a:cubicBezTo>
                  <a:pt x="7335" y="14254"/>
                  <a:pt x="7411" y="14216"/>
                  <a:pt x="7449" y="14216"/>
                </a:cubicBezTo>
                <a:cubicBezTo>
                  <a:pt x="7487" y="14179"/>
                  <a:pt x="7487" y="14179"/>
                  <a:pt x="7487" y="14179"/>
                </a:cubicBezTo>
                <a:lnTo>
                  <a:pt x="7638" y="14065"/>
                </a:lnTo>
                <a:cubicBezTo>
                  <a:pt x="7638" y="14065"/>
                  <a:pt x="7638" y="14027"/>
                  <a:pt x="7638" y="13990"/>
                </a:cubicBezTo>
                <a:cubicBezTo>
                  <a:pt x="7638" y="13763"/>
                  <a:pt x="7487" y="13687"/>
                  <a:pt x="7373" y="13687"/>
                </a:cubicBezTo>
                <a:close/>
                <a:moveTo>
                  <a:pt x="77449" y="13759"/>
                </a:moveTo>
                <a:cubicBezTo>
                  <a:pt x="77231" y="13759"/>
                  <a:pt x="77166" y="13960"/>
                  <a:pt x="77166" y="14065"/>
                </a:cubicBezTo>
                <a:lnTo>
                  <a:pt x="77128" y="14103"/>
                </a:lnTo>
                <a:lnTo>
                  <a:pt x="77279" y="14254"/>
                </a:lnTo>
                <a:cubicBezTo>
                  <a:pt x="77506" y="14216"/>
                  <a:pt x="77657" y="14103"/>
                  <a:pt x="77657" y="13914"/>
                </a:cubicBezTo>
                <a:cubicBezTo>
                  <a:pt x="77657" y="13876"/>
                  <a:pt x="77657" y="13876"/>
                  <a:pt x="77657" y="13876"/>
                </a:cubicBezTo>
                <a:lnTo>
                  <a:pt x="77506" y="13763"/>
                </a:lnTo>
                <a:cubicBezTo>
                  <a:pt x="77486" y="13760"/>
                  <a:pt x="77467" y="13759"/>
                  <a:pt x="77449" y="13759"/>
                </a:cubicBezTo>
                <a:close/>
                <a:moveTo>
                  <a:pt x="12552" y="13602"/>
                </a:moveTo>
                <a:cubicBezTo>
                  <a:pt x="12438" y="13602"/>
                  <a:pt x="12350" y="13669"/>
                  <a:pt x="12288" y="13763"/>
                </a:cubicBezTo>
                <a:lnTo>
                  <a:pt x="12364" y="13838"/>
                </a:lnTo>
                <a:lnTo>
                  <a:pt x="12288" y="13838"/>
                </a:lnTo>
                <a:lnTo>
                  <a:pt x="12061" y="13914"/>
                </a:lnTo>
                <a:lnTo>
                  <a:pt x="12023" y="13914"/>
                </a:lnTo>
                <a:cubicBezTo>
                  <a:pt x="12023" y="13952"/>
                  <a:pt x="11986" y="14027"/>
                  <a:pt x="11986" y="14141"/>
                </a:cubicBezTo>
                <a:lnTo>
                  <a:pt x="12137" y="14254"/>
                </a:lnTo>
                <a:lnTo>
                  <a:pt x="12175" y="14254"/>
                </a:lnTo>
                <a:cubicBezTo>
                  <a:pt x="12250" y="14292"/>
                  <a:pt x="12288" y="14292"/>
                  <a:pt x="12402" y="14292"/>
                </a:cubicBezTo>
                <a:lnTo>
                  <a:pt x="12515" y="14216"/>
                </a:lnTo>
                <a:cubicBezTo>
                  <a:pt x="12515" y="14216"/>
                  <a:pt x="12515" y="14179"/>
                  <a:pt x="12515" y="14179"/>
                </a:cubicBezTo>
                <a:cubicBezTo>
                  <a:pt x="12553" y="14141"/>
                  <a:pt x="12591" y="14065"/>
                  <a:pt x="12553" y="13952"/>
                </a:cubicBezTo>
                <a:lnTo>
                  <a:pt x="12704" y="13876"/>
                </a:lnTo>
                <a:cubicBezTo>
                  <a:pt x="12704" y="13838"/>
                  <a:pt x="12742" y="13801"/>
                  <a:pt x="12742" y="13725"/>
                </a:cubicBezTo>
                <a:lnTo>
                  <a:pt x="12742" y="13687"/>
                </a:lnTo>
                <a:lnTo>
                  <a:pt x="12628" y="13611"/>
                </a:lnTo>
                <a:cubicBezTo>
                  <a:pt x="12602" y="13605"/>
                  <a:pt x="12576" y="13602"/>
                  <a:pt x="12552" y="13602"/>
                </a:cubicBezTo>
                <a:close/>
                <a:moveTo>
                  <a:pt x="37717" y="13898"/>
                </a:moveTo>
                <a:cubicBezTo>
                  <a:pt x="37686" y="13898"/>
                  <a:pt x="37652" y="13903"/>
                  <a:pt x="37619" y="13914"/>
                </a:cubicBezTo>
                <a:lnTo>
                  <a:pt x="37544" y="14027"/>
                </a:lnTo>
                <a:lnTo>
                  <a:pt x="37544" y="14216"/>
                </a:lnTo>
                <a:lnTo>
                  <a:pt x="37619" y="14330"/>
                </a:lnTo>
                <a:cubicBezTo>
                  <a:pt x="37674" y="14348"/>
                  <a:pt x="37720" y="14355"/>
                  <a:pt x="37759" y="14355"/>
                </a:cubicBezTo>
                <a:cubicBezTo>
                  <a:pt x="37882" y="14355"/>
                  <a:pt x="37940" y="14283"/>
                  <a:pt x="37997" y="14254"/>
                </a:cubicBezTo>
                <a:cubicBezTo>
                  <a:pt x="38073" y="14216"/>
                  <a:pt x="38111" y="14141"/>
                  <a:pt x="38111" y="14065"/>
                </a:cubicBezTo>
                <a:cubicBezTo>
                  <a:pt x="38111" y="13990"/>
                  <a:pt x="38035" y="13914"/>
                  <a:pt x="37959" y="13914"/>
                </a:cubicBezTo>
                <a:lnTo>
                  <a:pt x="37884" y="13952"/>
                </a:lnTo>
                <a:cubicBezTo>
                  <a:pt x="37857" y="13925"/>
                  <a:pt x="37793" y="13898"/>
                  <a:pt x="37717" y="13898"/>
                </a:cubicBezTo>
                <a:close/>
                <a:moveTo>
                  <a:pt x="71608" y="14065"/>
                </a:moveTo>
                <a:cubicBezTo>
                  <a:pt x="71495" y="14065"/>
                  <a:pt x="71381" y="14141"/>
                  <a:pt x="71381" y="14254"/>
                </a:cubicBezTo>
                <a:cubicBezTo>
                  <a:pt x="71381" y="14292"/>
                  <a:pt x="71419" y="14405"/>
                  <a:pt x="71570" y="14443"/>
                </a:cubicBezTo>
                <a:cubicBezTo>
                  <a:pt x="71608" y="14443"/>
                  <a:pt x="71646" y="14443"/>
                  <a:pt x="71722" y="14405"/>
                </a:cubicBezTo>
                <a:cubicBezTo>
                  <a:pt x="71722" y="14405"/>
                  <a:pt x="71873" y="14330"/>
                  <a:pt x="71873" y="14216"/>
                </a:cubicBezTo>
                <a:lnTo>
                  <a:pt x="71873" y="14179"/>
                </a:lnTo>
                <a:cubicBezTo>
                  <a:pt x="71835" y="14103"/>
                  <a:pt x="71722" y="14065"/>
                  <a:pt x="71608" y="14065"/>
                </a:cubicBezTo>
                <a:close/>
                <a:moveTo>
                  <a:pt x="10662" y="14103"/>
                </a:moveTo>
                <a:lnTo>
                  <a:pt x="10436" y="14179"/>
                </a:lnTo>
                <a:lnTo>
                  <a:pt x="10436" y="14330"/>
                </a:lnTo>
                <a:lnTo>
                  <a:pt x="10662" y="14443"/>
                </a:lnTo>
                <a:lnTo>
                  <a:pt x="10625" y="14443"/>
                </a:lnTo>
                <a:cubicBezTo>
                  <a:pt x="10625" y="14476"/>
                  <a:pt x="10681" y="14564"/>
                  <a:pt x="10817" y="14564"/>
                </a:cubicBezTo>
                <a:cubicBezTo>
                  <a:pt x="10839" y="14564"/>
                  <a:pt x="10863" y="14562"/>
                  <a:pt x="10889" y="14557"/>
                </a:cubicBezTo>
                <a:lnTo>
                  <a:pt x="11003" y="14443"/>
                </a:lnTo>
                <a:cubicBezTo>
                  <a:pt x="11003" y="14443"/>
                  <a:pt x="11003" y="14405"/>
                  <a:pt x="11003" y="14405"/>
                </a:cubicBezTo>
                <a:cubicBezTo>
                  <a:pt x="11003" y="14216"/>
                  <a:pt x="10814" y="14141"/>
                  <a:pt x="10738" y="14103"/>
                </a:cubicBezTo>
                <a:close/>
                <a:moveTo>
                  <a:pt x="77922" y="14216"/>
                </a:moveTo>
                <a:lnTo>
                  <a:pt x="77884" y="14254"/>
                </a:lnTo>
                <a:cubicBezTo>
                  <a:pt x="77809" y="14292"/>
                  <a:pt x="77695" y="14368"/>
                  <a:pt x="77695" y="14557"/>
                </a:cubicBezTo>
                <a:lnTo>
                  <a:pt x="77695" y="14594"/>
                </a:lnTo>
                <a:cubicBezTo>
                  <a:pt x="77771" y="14708"/>
                  <a:pt x="77847" y="14784"/>
                  <a:pt x="77998" y="14859"/>
                </a:cubicBezTo>
                <a:lnTo>
                  <a:pt x="78149" y="14821"/>
                </a:lnTo>
                <a:cubicBezTo>
                  <a:pt x="78262" y="14746"/>
                  <a:pt x="78338" y="14594"/>
                  <a:pt x="78338" y="14481"/>
                </a:cubicBezTo>
                <a:cubicBezTo>
                  <a:pt x="78338" y="14368"/>
                  <a:pt x="78262" y="14216"/>
                  <a:pt x="77998" y="14216"/>
                </a:cubicBezTo>
                <a:close/>
                <a:moveTo>
                  <a:pt x="5332" y="14594"/>
                </a:moveTo>
                <a:lnTo>
                  <a:pt x="5142" y="14670"/>
                </a:lnTo>
                <a:cubicBezTo>
                  <a:pt x="5067" y="14670"/>
                  <a:pt x="4953" y="14746"/>
                  <a:pt x="5029" y="14935"/>
                </a:cubicBezTo>
                <a:lnTo>
                  <a:pt x="5142" y="15010"/>
                </a:lnTo>
                <a:cubicBezTo>
                  <a:pt x="5218" y="15010"/>
                  <a:pt x="5332" y="15010"/>
                  <a:pt x="5369" y="14973"/>
                </a:cubicBezTo>
                <a:cubicBezTo>
                  <a:pt x="5407" y="14935"/>
                  <a:pt x="5445" y="14859"/>
                  <a:pt x="5445" y="14784"/>
                </a:cubicBezTo>
                <a:cubicBezTo>
                  <a:pt x="5445" y="14708"/>
                  <a:pt x="5407" y="14632"/>
                  <a:pt x="5332" y="14594"/>
                </a:cubicBezTo>
                <a:close/>
                <a:moveTo>
                  <a:pt x="53423" y="14594"/>
                </a:moveTo>
                <a:cubicBezTo>
                  <a:pt x="53309" y="14708"/>
                  <a:pt x="53309" y="14897"/>
                  <a:pt x="53423" y="14973"/>
                </a:cubicBezTo>
                <a:cubicBezTo>
                  <a:pt x="53450" y="14999"/>
                  <a:pt x="53495" y="15026"/>
                  <a:pt x="53573" y="15026"/>
                </a:cubicBezTo>
                <a:cubicBezTo>
                  <a:pt x="53605" y="15026"/>
                  <a:pt x="53643" y="15021"/>
                  <a:pt x="53687" y="15010"/>
                </a:cubicBezTo>
                <a:lnTo>
                  <a:pt x="53801" y="14935"/>
                </a:lnTo>
                <a:cubicBezTo>
                  <a:pt x="53801" y="14897"/>
                  <a:pt x="53763" y="14859"/>
                  <a:pt x="53801" y="14859"/>
                </a:cubicBezTo>
                <a:cubicBezTo>
                  <a:pt x="53801" y="14708"/>
                  <a:pt x="53687" y="14594"/>
                  <a:pt x="53536" y="14594"/>
                </a:cubicBezTo>
                <a:close/>
                <a:moveTo>
                  <a:pt x="629" y="14806"/>
                </a:moveTo>
                <a:cubicBezTo>
                  <a:pt x="596" y="14806"/>
                  <a:pt x="563" y="14810"/>
                  <a:pt x="530" y="14821"/>
                </a:cubicBezTo>
                <a:cubicBezTo>
                  <a:pt x="379" y="14859"/>
                  <a:pt x="303" y="14973"/>
                  <a:pt x="303" y="15124"/>
                </a:cubicBezTo>
                <a:lnTo>
                  <a:pt x="417" y="15237"/>
                </a:lnTo>
                <a:cubicBezTo>
                  <a:pt x="568" y="15237"/>
                  <a:pt x="719" y="15237"/>
                  <a:pt x="795" y="15162"/>
                </a:cubicBezTo>
                <a:cubicBezTo>
                  <a:pt x="832" y="15124"/>
                  <a:pt x="870" y="15086"/>
                  <a:pt x="870" y="14973"/>
                </a:cubicBezTo>
                <a:cubicBezTo>
                  <a:pt x="870" y="14973"/>
                  <a:pt x="870" y="14973"/>
                  <a:pt x="870" y="14935"/>
                </a:cubicBezTo>
                <a:lnTo>
                  <a:pt x="832" y="14859"/>
                </a:lnTo>
                <a:cubicBezTo>
                  <a:pt x="779" y="14832"/>
                  <a:pt x="707" y="14806"/>
                  <a:pt x="629" y="14806"/>
                </a:cubicBezTo>
                <a:close/>
                <a:moveTo>
                  <a:pt x="22912" y="14784"/>
                </a:moveTo>
                <a:cubicBezTo>
                  <a:pt x="22836" y="14784"/>
                  <a:pt x="22723" y="14821"/>
                  <a:pt x="22723" y="15010"/>
                </a:cubicBezTo>
                <a:lnTo>
                  <a:pt x="22723" y="15086"/>
                </a:lnTo>
                <a:lnTo>
                  <a:pt x="22799" y="15199"/>
                </a:lnTo>
                <a:cubicBezTo>
                  <a:pt x="22855" y="15237"/>
                  <a:pt x="22912" y="15247"/>
                  <a:pt x="22959" y="15247"/>
                </a:cubicBezTo>
                <a:cubicBezTo>
                  <a:pt x="23007" y="15247"/>
                  <a:pt x="23044" y="15237"/>
                  <a:pt x="23063" y="15237"/>
                </a:cubicBezTo>
                <a:cubicBezTo>
                  <a:pt x="23139" y="15162"/>
                  <a:pt x="23177" y="15086"/>
                  <a:pt x="23177" y="15010"/>
                </a:cubicBezTo>
                <a:cubicBezTo>
                  <a:pt x="23177" y="14935"/>
                  <a:pt x="23139" y="14859"/>
                  <a:pt x="23101" y="14821"/>
                </a:cubicBezTo>
                <a:cubicBezTo>
                  <a:pt x="23025" y="14784"/>
                  <a:pt x="22950" y="14784"/>
                  <a:pt x="22912" y="14784"/>
                </a:cubicBezTo>
                <a:close/>
                <a:moveTo>
                  <a:pt x="84432" y="14881"/>
                </a:moveTo>
                <a:cubicBezTo>
                  <a:pt x="84409" y="14881"/>
                  <a:pt x="84383" y="14886"/>
                  <a:pt x="84349" y="14897"/>
                </a:cubicBezTo>
                <a:lnTo>
                  <a:pt x="84236" y="15010"/>
                </a:lnTo>
                <a:lnTo>
                  <a:pt x="84236" y="15124"/>
                </a:lnTo>
                <a:lnTo>
                  <a:pt x="84349" y="15237"/>
                </a:lnTo>
                <a:cubicBezTo>
                  <a:pt x="84387" y="15237"/>
                  <a:pt x="84425" y="15275"/>
                  <a:pt x="84463" y="15275"/>
                </a:cubicBezTo>
                <a:lnTo>
                  <a:pt x="84652" y="15124"/>
                </a:lnTo>
                <a:cubicBezTo>
                  <a:pt x="84652" y="15048"/>
                  <a:pt x="84652" y="14973"/>
                  <a:pt x="84538" y="14935"/>
                </a:cubicBezTo>
                <a:cubicBezTo>
                  <a:pt x="84512" y="14908"/>
                  <a:pt x="84485" y="14881"/>
                  <a:pt x="84432" y="14881"/>
                </a:cubicBezTo>
                <a:close/>
                <a:moveTo>
                  <a:pt x="71480" y="14995"/>
                </a:moveTo>
                <a:cubicBezTo>
                  <a:pt x="71413" y="14995"/>
                  <a:pt x="71359" y="15021"/>
                  <a:pt x="71306" y="15048"/>
                </a:cubicBezTo>
                <a:cubicBezTo>
                  <a:pt x="71230" y="15124"/>
                  <a:pt x="71230" y="15199"/>
                  <a:pt x="71230" y="15313"/>
                </a:cubicBezTo>
                <a:lnTo>
                  <a:pt x="71344" y="15426"/>
                </a:lnTo>
                <a:cubicBezTo>
                  <a:pt x="71400" y="15445"/>
                  <a:pt x="71448" y="15455"/>
                  <a:pt x="71490" y="15455"/>
                </a:cubicBezTo>
                <a:cubicBezTo>
                  <a:pt x="71533" y="15455"/>
                  <a:pt x="71570" y="15445"/>
                  <a:pt x="71608" y="15426"/>
                </a:cubicBezTo>
                <a:cubicBezTo>
                  <a:pt x="71684" y="15351"/>
                  <a:pt x="71684" y="15237"/>
                  <a:pt x="71684" y="15199"/>
                </a:cubicBezTo>
                <a:cubicBezTo>
                  <a:pt x="71684" y="15162"/>
                  <a:pt x="71684" y="15124"/>
                  <a:pt x="71684" y="15086"/>
                </a:cubicBezTo>
                <a:lnTo>
                  <a:pt x="71570" y="15010"/>
                </a:lnTo>
                <a:cubicBezTo>
                  <a:pt x="71537" y="14999"/>
                  <a:pt x="71507" y="14995"/>
                  <a:pt x="71480" y="14995"/>
                </a:cubicBezTo>
                <a:close/>
                <a:moveTo>
                  <a:pt x="13876" y="15237"/>
                </a:moveTo>
                <a:cubicBezTo>
                  <a:pt x="13687" y="15275"/>
                  <a:pt x="13574" y="15313"/>
                  <a:pt x="13498" y="15426"/>
                </a:cubicBezTo>
                <a:lnTo>
                  <a:pt x="13649" y="15577"/>
                </a:lnTo>
                <a:lnTo>
                  <a:pt x="13725" y="15577"/>
                </a:lnTo>
                <a:cubicBezTo>
                  <a:pt x="13763" y="15577"/>
                  <a:pt x="13810" y="15587"/>
                  <a:pt x="13852" y="15587"/>
                </a:cubicBezTo>
                <a:cubicBezTo>
                  <a:pt x="13895" y="15587"/>
                  <a:pt x="13933" y="15577"/>
                  <a:pt x="13952" y="15540"/>
                </a:cubicBezTo>
                <a:cubicBezTo>
                  <a:pt x="13989" y="15502"/>
                  <a:pt x="14027" y="15464"/>
                  <a:pt x="14027" y="15426"/>
                </a:cubicBezTo>
                <a:cubicBezTo>
                  <a:pt x="14027" y="15388"/>
                  <a:pt x="14027" y="15351"/>
                  <a:pt x="14027" y="15351"/>
                </a:cubicBezTo>
                <a:lnTo>
                  <a:pt x="13876" y="15237"/>
                </a:lnTo>
                <a:close/>
                <a:moveTo>
                  <a:pt x="58760" y="15448"/>
                </a:moveTo>
                <a:cubicBezTo>
                  <a:pt x="58738" y="15448"/>
                  <a:pt x="58711" y="15453"/>
                  <a:pt x="58678" y="15464"/>
                </a:cubicBezTo>
                <a:lnTo>
                  <a:pt x="58565" y="15577"/>
                </a:lnTo>
                <a:lnTo>
                  <a:pt x="58565" y="15691"/>
                </a:lnTo>
                <a:lnTo>
                  <a:pt x="58678" y="15804"/>
                </a:lnTo>
                <a:cubicBezTo>
                  <a:pt x="58716" y="15804"/>
                  <a:pt x="58754" y="15842"/>
                  <a:pt x="58791" y="15842"/>
                </a:cubicBezTo>
                <a:lnTo>
                  <a:pt x="58981" y="15691"/>
                </a:lnTo>
                <a:cubicBezTo>
                  <a:pt x="58981" y="15615"/>
                  <a:pt x="58981" y="15540"/>
                  <a:pt x="58867" y="15502"/>
                </a:cubicBezTo>
                <a:cubicBezTo>
                  <a:pt x="58840" y="15475"/>
                  <a:pt x="58814" y="15448"/>
                  <a:pt x="58760" y="15448"/>
                </a:cubicBezTo>
                <a:close/>
                <a:moveTo>
                  <a:pt x="74482" y="15351"/>
                </a:moveTo>
                <a:cubicBezTo>
                  <a:pt x="74179" y="15388"/>
                  <a:pt x="74141" y="15540"/>
                  <a:pt x="74141" y="15615"/>
                </a:cubicBezTo>
                <a:cubicBezTo>
                  <a:pt x="74141" y="15653"/>
                  <a:pt x="74179" y="15729"/>
                  <a:pt x="74179" y="15767"/>
                </a:cubicBezTo>
                <a:lnTo>
                  <a:pt x="74293" y="15842"/>
                </a:lnTo>
                <a:cubicBezTo>
                  <a:pt x="74406" y="15842"/>
                  <a:pt x="74482" y="15842"/>
                  <a:pt x="74557" y="15804"/>
                </a:cubicBezTo>
                <a:cubicBezTo>
                  <a:pt x="74633" y="15729"/>
                  <a:pt x="74633" y="15615"/>
                  <a:pt x="74633" y="15540"/>
                </a:cubicBezTo>
                <a:cubicBezTo>
                  <a:pt x="74633" y="15540"/>
                  <a:pt x="74633" y="15502"/>
                  <a:pt x="74633" y="15464"/>
                </a:cubicBezTo>
                <a:lnTo>
                  <a:pt x="74482" y="15351"/>
                </a:lnTo>
                <a:close/>
                <a:moveTo>
                  <a:pt x="70989" y="15562"/>
                </a:moveTo>
                <a:cubicBezTo>
                  <a:pt x="70924" y="15562"/>
                  <a:pt x="70879" y="15589"/>
                  <a:pt x="70852" y="15615"/>
                </a:cubicBezTo>
                <a:cubicBezTo>
                  <a:pt x="70776" y="15653"/>
                  <a:pt x="70739" y="15691"/>
                  <a:pt x="70739" y="15804"/>
                </a:cubicBezTo>
                <a:lnTo>
                  <a:pt x="70739" y="15842"/>
                </a:lnTo>
                <a:lnTo>
                  <a:pt x="70890" y="15956"/>
                </a:lnTo>
                <a:lnTo>
                  <a:pt x="71079" y="15956"/>
                </a:lnTo>
                <a:lnTo>
                  <a:pt x="71192" y="15842"/>
                </a:lnTo>
                <a:lnTo>
                  <a:pt x="71192" y="15691"/>
                </a:lnTo>
                <a:lnTo>
                  <a:pt x="71079" y="15577"/>
                </a:lnTo>
                <a:cubicBezTo>
                  <a:pt x="71046" y="15566"/>
                  <a:pt x="71016" y="15562"/>
                  <a:pt x="70989" y="15562"/>
                </a:cubicBezTo>
                <a:close/>
                <a:moveTo>
                  <a:pt x="60045" y="15534"/>
                </a:moveTo>
                <a:cubicBezTo>
                  <a:pt x="59995" y="15534"/>
                  <a:pt x="59948" y="15556"/>
                  <a:pt x="59926" y="15577"/>
                </a:cubicBezTo>
                <a:lnTo>
                  <a:pt x="59850" y="15615"/>
                </a:lnTo>
                <a:cubicBezTo>
                  <a:pt x="59774" y="15767"/>
                  <a:pt x="59888" y="15993"/>
                  <a:pt x="60077" y="15993"/>
                </a:cubicBezTo>
                <a:cubicBezTo>
                  <a:pt x="60096" y="16003"/>
                  <a:pt x="60115" y="16008"/>
                  <a:pt x="60134" y="16008"/>
                </a:cubicBezTo>
                <a:cubicBezTo>
                  <a:pt x="60190" y="16008"/>
                  <a:pt x="60247" y="15965"/>
                  <a:pt x="60304" y="15880"/>
                </a:cubicBezTo>
                <a:lnTo>
                  <a:pt x="60153" y="15729"/>
                </a:lnTo>
                <a:lnTo>
                  <a:pt x="60190" y="15729"/>
                </a:lnTo>
                <a:cubicBezTo>
                  <a:pt x="60228" y="15767"/>
                  <a:pt x="60228" y="15767"/>
                  <a:pt x="60228" y="15767"/>
                </a:cubicBezTo>
                <a:lnTo>
                  <a:pt x="60228" y="15729"/>
                </a:lnTo>
                <a:cubicBezTo>
                  <a:pt x="60228" y="15691"/>
                  <a:pt x="60228" y="15615"/>
                  <a:pt x="60153" y="15577"/>
                </a:cubicBezTo>
                <a:cubicBezTo>
                  <a:pt x="60121" y="15546"/>
                  <a:pt x="60082" y="15534"/>
                  <a:pt x="60045" y="15534"/>
                </a:cubicBezTo>
                <a:close/>
                <a:moveTo>
                  <a:pt x="75238" y="15729"/>
                </a:moveTo>
                <a:lnTo>
                  <a:pt x="75011" y="15842"/>
                </a:lnTo>
                <a:lnTo>
                  <a:pt x="75011" y="15956"/>
                </a:lnTo>
                <a:lnTo>
                  <a:pt x="75087" y="16031"/>
                </a:lnTo>
                <a:cubicBezTo>
                  <a:pt x="75113" y="16058"/>
                  <a:pt x="75159" y="16085"/>
                  <a:pt x="75223" y="16085"/>
                </a:cubicBezTo>
                <a:cubicBezTo>
                  <a:pt x="75250" y="16085"/>
                  <a:pt x="75280" y="16080"/>
                  <a:pt x="75313" y="16069"/>
                </a:cubicBezTo>
                <a:cubicBezTo>
                  <a:pt x="75389" y="16069"/>
                  <a:pt x="75465" y="15993"/>
                  <a:pt x="75465" y="15918"/>
                </a:cubicBezTo>
                <a:lnTo>
                  <a:pt x="75351" y="15767"/>
                </a:lnTo>
                <a:cubicBezTo>
                  <a:pt x="75313" y="15767"/>
                  <a:pt x="75276" y="15767"/>
                  <a:pt x="75238" y="15729"/>
                </a:cubicBezTo>
                <a:close/>
                <a:moveTo>
                  <a:pt x="49869" y="15880"/>
                </a:moveTo>
                <a:lnTo>
                  <a:pt x="49755" y="15918"/>
                </a:lnTo>
                <a:cubicBezTo>
                  <a:pt x="49642" y="16031"/>
                  <a:pt x="49680" y="16258"/>
                  <a:pt x="49718" y="16371"/>
                </a:cubicBezTo>
                <a:lnTo>
                  <a:pt x="49944" y="16371"/>
                </a:lnTo>
                <a:cubicBezTo>
                  <a:pt x="50020" y="16334"/>
                  <a:pt x="50058" y="16182"/>
                  <a:pt x="50058" y="16107"/>
                </a:cubicBezTo>
                <a:cubicBezTo>
                  <a:pt x="50058" y="15956"/>
                  <a:pt x="49982" y="15880"/>
                  <a:pt x="49869" y="15880"/>
                </a:cubicBezTo>
                <a:close/>
                <a:moveTo>
                  <a:pt x="67903" y="15965"/>
                </a:moveTo>
                <a:cubicBezTo>
                  <a:pt x="67865" y="15965"/>
                  <a:pt x="67828" y="15974"/>
                  <a:pt x="67790" y="15993"/>
                </a:cubicBezTo>
                <a:cubicBezTo>
                  <a:pt x="67638" y="16031"/>
                  <a:pt x="67638" y="16258"/>
                  <a:pt x="67752" y="16334"/>
                </a:cubicBezTo>
                <a:cubicBezTo>
                  <a:pt x="67790" y="16371"/>
                  <a:pt x="67828" y="16371"/>
                  <a:pt x="67903" y="16371"/>
                </a:cubicBezTo>
                <a:lnTo>
                  <a:pt x="67941" y="16296"/>
                </a:lnTo>
                <a:lnTo>
                  <a:pt x="67903" y="16296"/>
                </a:lnTo>
                <a:lnTo>
                  <a:pt x="68054" y="16182"/>
                </a:lnTo>
                <a:lnTo>
                  <a:pt x="68054" y="16107"/>
                </a:lnTo>
                <a:lnTo>
                  <a:pt x="68017" y="15993"/>
                </a:lnTo>
                <a:cubicBezTo>
                  <a:pt x="67979" y="15974"/>
                  <a:pt x="67941" y="15965"/>
                  <a:pt x="67903" y="15965"/>
                </a:cubicBezTo>
                <a:close/>
                <a:moveTo>
                  <a:pt x="3456" y="15979"/>
                </a:moveTo>
                <a:cubicBezTo>
                  <a:pt x="3426" y="15979"/>
                  <a:pt x="3396" y="15983"/>
                  <a:pt x="3366" y="15993"/>
                </a:cubicBezTo>
                <a:cubicBezTo>
                  <a:pt x="3252" y="16069"/>
                  <a:pt x="3176" y="16182"/>
                  <a:pt x="3214" y="16334"/>
                </a:cubicBezTo>
                <a:lnTo>
                  <a:pt x="3328" y="16409"/>
                </a:lnTo>
                <a:cubicBezTo>
                  <a:pt x="3441" y="16409"/>
                  <a:pt x="3555" y="16409"/>
                  <a:pt x="3630" y="16371"/>
                </a:cubicBezTo>
                <a:cubicBezTo>
                  <a:pt x="3668" y="16334"/>
                  <a:pt x="3706" y="16258"/>
                  <a:pt x="3706" y="16182"/>
                </a:cubicBezTo>
                <a:lnTo>
                  <a:pt x="3706" y="16145"/>
                </a:lnTo>
                <a:lnTo>
                  <a:pt x="3668" y="16069"/>
                </a:lnTo>
                <a:cubicBezTo>
                  <a:pt x="3613" y="16014"/>
                  <a:pt x="3537" y="15979"/>
                  <a:pt x="3456" y="15979"/>
                </a:cubicBezTo>
                <a:close/>
                <a:moveTo>
                  <a:pt x="38942" y="16069"/>
                </a:moveTo>
                <a:cubicBezTo>
                  <a:pt x="38829" y="16069"/>
                  <a:pt x="38716" y="16145"/>
                  <a:pt x="38678" y="16296"/>
                </a:cubicBezTo>
                <a:lnTo>
                  <a:pt x="38791" y="16409"/>
                </a:lnTo>
                <a:cubicBezTo>
                  <a:pt x="38836" y="16420"/>
                  <a:pt x="38873" y="16425"/>
                  <a:pt x="38907" y="16425"/>
                </a:cubicBezTo>
                <a:cubicBezTo>
                  <a:pt x="38987" y="16425"/>
                  <a:pt x="39040" y="16398"/>
                  <a:pt x="39094" y="16371"/>
                </a:cubicBezTo>
                <a:lnTo>
                  <a:pt x="39132" y="16258"/>
                </a:lnTo>
                <a:cubicBezTo>
                  <a:pt x="39132" y="16182"/>
                  <a:pt x="39056" y="16107"/>
                  <a:pt x="38942" y="16069"/>
                </a:cubicBezTo>
                <a:close/>
                <a:moveTo>
                  <a:pt x="12061" y="15880"/>
                </a:moveTo>
                <a:lnTo>
                  <a:pt x="11910" y="15956"/>
                </a:lnTo>
                <a:cubicBezTo>
                  <a:pt x="11834" y="15956"/>
                  <a:pt x="11759" y="15918"/>
                  <a:pt x="11683" y="15918"/>
                </a:cubicBezTo>
                <a:cubicBezTo>
                  <a:pt x="11645" y="15956"/>
                  <a:pt x="11570" y="15956"/>
                  <a:pt x="11532" y="16031"/>
                </a:cubicBezTo>
                <a:lnTo>
                  <a:pt x="11645" y="16182"/>
                </a:lnTo>
                <a:cubicBezTo>
                  <a:pt x="11645" y="16220"/>
                  <a:pt x="11645" y="16220"/>
                  <a:pt x="11645" y="16220"/>
                </a:cubicBezTo>
                <a:cubicBezTo>
                  <a:pt x="11683" y="16296"/>
                  <a:pt x="11721" y="16371"/>
                  <a:pt x="11797" y="16409"/>
                </a:cubicBezTo>
                <a:cubicBezTo>
                  <a:pt x="11834" y="16428"/>
                  <a:pt x="11872" y="16438"/>
                  <a:pt x="11915" y="16438"/>
                </a:cubicBezTo>
                <a:cubicBezTo>
                  <a:pt x="11957" y="16438"/>
                  <a:pt x="12005" y="16428"/>
                  <a:pt x="12061" y="16409"/>
                </a:cubicBezTo>
                <a:lnTo>
                  <a:pt x="12137" y="16296"/>
                </a:lnTo>
                <a:cubicBezTo>
                  <a:pt x="12137" y="16258"/>
                  <a:pt x="12175" y="16258"/>
                  <a:pt x="12175" y="16220"/>
                </a:cubicBezTo>
                <a:cubicBezTo>
                  <a:pt x="12212" y="16182"/>
                  <a:pt x="12212" y="16107"/>
                  <a:pt x="12212" y="16069"/>
                </a:cubicBezTo>
                <a:cubicBezTo>
                  <a:pt x="12212" y="15993"/>
                  <a:pt x="12175" y="15918"/>
                  <a:pt x="12061" y="15880"/>
                </a:cubicBezTo>
                <a:close/>
                <a:moveTo>
                  <a:pt x="26012" y="16145"/>
                </a:moveTo>
                <a:cubicBezTo>
                  <a:pt x="25937" y="16145"/>
                  <a:pt x="25672" y="16145"/>
                  <a:pt x="25748" y="16371"/>
                </a:cubicBezTo>
                <a:lnTo>
                  <a:pt x="25861" y="16485"/>
                </a:lnTo>
                <a:lnTo>
                  <a:pt x="25974" y="16485"/>
                </a:lnTo>
                <a:lnTo>
                  <a:pt x="26126" y="16371"/>
                </a:lnTo>
                <a:cubicBezTo>
                  <a:pt x="26164" y="16334"/>
                  <a:pt x="26164" y="16334"/>
                  <a:pt x="26201" y="16258"/>
                </a:cubicBezTo>
                <a:lnTo>
                  <a:pt x="26012" y="16145"/>
                </a:lnTo>
                <a:close/>
                <a:moveTo>
                  <a:pt x="37581" y="16334"/>
                </a:moveTo>
                <a:cubicBezTo>
                  <a:pt x="37468" y="16334"/>
                  <a:pt x="37392" y="16409"/>
                  <a:pt x="37355" y="16485"/>
                </a:cubicBezTo>
                <a:lnTo>
                  <a:pt x="37468" y="16598"/>
                </a:lnTo>
                <a:cubicBezTo>
                  <a:pt x="37506" y="16636"/>
                  <a:pt x="37506" y="16636"/>
                  <a:pt x="37544" y="16674"/>
                </a:cubicBezTo>
                <a:cubicBezTo>
                  <a:pt x="37581" y="16674"/>
                  <a:pt x="37657" y="16712"/>
                  <a:pt x="37695" y="16712"/>
                </a:cubicBezTo>
                <a:lnTo>
                  <a:pt x="37884" y="16636"/>
                </a:lnTo>
                <a:lnTo>
                  <a:pt x="37884" y="16598"/>
                </a:lnTo>
                <a:cubicBezTo>
                  <a:pt x="37884" y="16447"/>
                  <a:pt x="37733" y="16334"/>
                  <a:pt x="37581" y="16334"/>
                </a:cubicBezTo>
                <a:close/>
                <a:moveTo>
                  <a:pt x="25682" y="16545"/>
                </a:moveTo>
                <a:cubicBezTo>
                  <a:pt x="25631" y="16545"/>
                  <a:pt x="25585" y="16572"/>
                  <a:pt x="25559" y="16598"/>
                </a:cubicBezTo>
                <a:cubicBezTo>
                  <a:pt x="25521" y="16636"/>
                  <a:pt x="25483" y="16712"/>
                  <a:pt x="25483" y="16825"/>
                </a:cubicBezTo>
                <a:lnTo>
                  <a:pt x="25634" y="16939"/>
                </a:lnTo>
                <a:lnTo>
                  <a:pt x="25748" y="16939"/>
                </a:lnTo>
                <a:lnTo>
                  <a:pt x="25899" y="16825"/>
                </a:lnTo>
                <a:lnTo>
                  <a:pt x="25899" y="16674"/>
                </a:lnTo>
                <a:lnTo>
                  <a:pt x="25748" y="16560"/>
                </a:lnTo>
                <a:cubicBezTo>
                  <a:pt x="25725" y="16549"/>
                  <a:pt x="25703" y="16545"/>
                  <a:pt x="25682" y="16545"/>
                </a:cubicBezTo>
                <a:close/>
                <a:moveTo>
                  <a:pt x="53725" y="16598"/>
                </a:moveTo>
                <a:lnTo>
                  <a:pt x="53574" y="16712"/>
                </a:lnTo>
                <a:cubicBezTo>
                  <a:pt x="53574" y="16750"/>
                  <a:pt x="53574" y="16750"/>
                  <a:pt x="53574" y="16750"/>
                </a:cubicBezTo>
                <a:cubicBezTo>
                  <a:pt x="53574" y="16825"/>
                  <a:pt x="53574" y="16976"/>
                  <a:pt x="53763" y="16976"/>
                </a:cubicBezTo>
                <a:lnTo>
                  <a:pt x="53914" y="16863"/>
                </a:lnTo>
                <a:cubicBezTo>
                  <a:pt x="53952" y="16825"/>
                  <a:pt x="53990" y="16787"/>
                  <a:pt x="54028" y="16750"/>
                </a:cubicBezTo>
                <a:lnTo>
                  <a:pt x="53876" y="16598"/>
                </a:lnTo>
                <a:close/>
                <a:moveTo>
                  <a:pt x="9377" y="16636"/>
                </a:moveTo>
                <a:lnTo>
                  <a:pt x="9226" y="16750"/>
                </a:lnTo>
                <a:cubicBezTo>
                  <a:pt x="9226" y="16750"/>
                  <a:pt x="9188" y="16787"/>
                  <a:pt x="9150" y="16825"/>
                </a:cubicBezTo>
                <a:lnTo>
                  <a:pt x="9263" y="16976"/>
                </a:lnTo>
                <a:cubicBezTo>
                  <a:pt x="9301" y="17014"/>
                  <a:pt x="9339" y="17014"/>
                  <a:pt x="9377" y="17014"/>
                </a:cubicBezTo>
                <a:lnTo>
                  <a:pt x="9566" y="16939"/>
                </a:lnTo>
                <a:cubicBezTo>
                  <a:pt x="9566" y="16901"/>
                  <a:pt x="9604" y="16901"/>
                  <a:pt x="9604" y="16825"/>
                </a:cubicBezTo>
                <a:lnTo>
                  <a:pt x="9490" y="16712"/>
                </a:lnTo>
                <a:cubicBezTo>
                  <a:pt x="9490" y="16674"/>
                  <a:pt x="9453" y="16674"/>
                  <a:pt x="9377" y="16636"/>
                </a:cubicBezTo>
                <a:close/>
                <a:moveTo>
                  <a:pt x="2118" y="16674"/>
                </a:moveTo>
                <a:cubicBezTo>
                  <a:pt x="2042" y="16674"/>
                  <a:pt x="1967" y="16712"/>
                  <a:pt x="1929" y="16787"/>
                </a:cubicBezTo>
                <a:lnTo>
                  <a:pt x="2080" y="16939"/>
                </a:lnTo>
                <a:cubicBezTo>
                  <a:pt x="2042" y="16939"/>
                  <a:pt x="2004" y="16901"/>
                  <a:pt x="2004" y="16901"/>
                </a:cubicBezTo>
                <a:lnTo>
                  <a:pt x="2004" y="16901"/>
                </a:lnTo>
                <a:cubicBezTo>
                  <a:pt x="2004" y="16939"/>
                  <a:pt x="2042" y="17052"/>
                  <a:pt x="2156" y="17090"/>
                </a:cubicBezTo>
                <a:lnTo>
                  <a:pt x="2231" y="17090"/>
                </a:lnTo>
                <a:cubicBezTo>
                  <a:pt x="2307" y="17052"/>
                  <a:pt x="2383" y="16976"/>
                  <a:pt x="2383" y="16901"/>
                </a:cubicBezTo>
                <a:cubicBezTo>
                  <a:pt x="2383" y="16787"/>
                  <a:pt x="2269" y="16674"/>
                  <a:pt x="2118" y="16674"/>
                </a:cubicBezTo>
                <a:close/>
                <a:moveTo>
                  <a:pt x="76334" y="16901"/>
                </a:moveTo>
                <a:cubicBezTo>
                  <a:pt x="76259" y="16901"/>
                  <a:pt x="76145" y="16901"/>
                  <a:pt x="76070" y="16976"/>
                </a:cubicBezTo>
                <a:cubicBezTo>
                  <a:pt x="75881" y="17090"/>
                  <a:pt x="75918" y="17279"/>
                  <a:pt x="76070" y="17354"/>
                </a:cubicBezTo>
                <a:lnTo>
                  <a:pt x="76259" y="17241"/>
                </a:lnTo>
                <a:lnTo>
                  <a:pt x="76259" y="17241"/>
                </a:lnTo>
                <a:cubicBezTo>
                  <a:pt x="76259" y="17279"/>
                  <a:pt x="76221" y="17279"/>
                  <a:pt x="76259" y="17279"/>
                </a:cubicBezTo>
                <a:cubicBezTo>
                  <a:pt x="76296" y="17279"/>
                  <a:pt x="76485" y="17241"/>
                  <a:pt x="76485" y="17090"/>
                </a:cubicBezTo>
                <a:cubicBezTo>
                  <a:pt x="76485" y="17052"/>
                  <a:pt x="76448" y="17014"/>
                  <a:pt x="76448" y="16976"/>
                </a:cubicBezTo>
                <a:lnTo>
                  <a:pt x="76334" y="16901"/>
                </a:lnTo>
                <a:close/>
                <a:moveTo>
                  <a:pt x="67374" y="17052"/>
                </a:moveTo>
                <a:lnTo>
                  <a:pt x="67260" y="17203"/>
                </a:lnTo>
                <a:cubicBezTo>
                  <a:pt x="67260" y="17203"/>
                  <a:pt x="67260" y="17203"/>
                  <a:pt x="67260" y="17241"/>
                </a:cubicBezTo>
                <a:cubicBezTo>
                  <a:pt x="67260" y="17279"/>
                  <a:pt x="67260" y="17430"/>
                  <a:pt x="67449" y="17430"/>
                </a:cubicBezTo>
                <a:lnTo>
                  <a:pt x="67601" y="17317"/>
                </a:lnTo>
                <a:cubicBezTo>
                  <a:pt x="67638" y="17317"/>
                  <a:pt x="67676" y="17279"/>
                  <a:pt x="67714" y="17203"/>
                </a:cubicBezTo>
                <a:lnTo>
                  <a:pt x="67563" y="17052"/>
                </a:lnTo>
                <a:close/>
                <a:moveTo>
                  <a:pt x="4878" y="17052"/>
                </a:moveTo>
                <a:lnTo>
                  <a:pt x="4764" y="17165"/>
                </a:lnTo>
                <a:lnTo>
                  <a:pt x="4764" y="17317"/>
                </a:lnTo>
                <a:lnTo>
                  <a:pt x="4802" y="17392"/>
                </a:lnTo>
                <a:cubicBezTo>
                  <a:pt x="4865" y="17476"/>
                  <a:pt x="4939" y="17502"/>
                  <a:pt x="5006" y="17502"/>
                </a:cubicBezTo>
                <a:cubicBezTo>
                  <a:pt x="5060" y="17502"/>
                  <a:pt x="5109" y="17485"/>
                  <a:pt x="5142" y="17468"/>
                </a:cubicBezTo>
                <a:lnTo>
                  <a:pt x="5407" y="17392"/>
                </a:lnTo>
                <a:cubicBezTo>
                  <a:pt x="5407" y="17279"/>
                  <a:pt x="5369" y="17203"/>
                  <a:pt x="5294" y="17128"/>
                </a:cubicBezTo>
                <a:cubicBezTo>
                  <a:pt x="5180" y="17052"/>
                  <a:pt x="5067" y="17052"/>
                  <a:pt x="4878" y="17052"/>
                </a:cubicBezTo>
                <a:close/>
                <a:moveTo>
                  <a:pt x="64311" y="17052"/>
                </a:moveTo>
                <a:lnTo>
                  <a:pt x="64236" y="17165"/>
                </a:lnTo>
                <a:cubicBezTo>
                  <a:pt x="64198" y="17203"/>
                  <a:pt x="64085" y="17279"/>
                  <a:pt x="64122" y="17430"/>
                </a:cubicBezTo>
                <a:lnTo>
                  <a:pt x="64198" y="17506"/>
                </a:lnTo>
                <a:cubicBezTo>
                  <a:pt x="64274" y="17506"/>
                  <a:pt x="64349" y="17506"/>
                  <a:pt x="64425" y="17468"/>
                </a:cubicBezTo>
                <a:cubicBezTo>
                  <a:pt x="64500" y="17430"/>
                  <a:pt x="64538" y="17317"/>
                  <a:pt x="64538" y="17241"/>
                </a:cubicBezTo>
                <a:cubicBezTo>
                  <a:pt x="64538" y="17128"/>
                  <a:pt x="64500" y="17090"/>
                  <a:pt x="64463" y="17090"/>
                </a:cubicBezTo>
                <a:lnTo>
                  <a:pt x="64311" y="17052"/>
                </a:lnTo>
                <a:close/>
                <a:moveTo>
                  <a:pt x="81703" y="17128"/>
                </a:moveTo>
                <a:lnTo>
                  <a:pt x="81552" y="17203"/>
                </a:lnTo>
                <a:cubicBezTo>
                  <a:pt x="81552" y="17203"/>
                  <a:pt x="81514" y="17203"/>
                  <a:pt x="81514" y="17241"/>
                </a:cubicBezTo>
                <a:cubicBezTo>
                  <a:pt x="81514" y="17279"/>
                  <a:pt x="81438" y="17354"/>
                  <a:pt x="81476" y="17468"/>
                </a:cubicBezTo>
                <a:lnTo>
                  <a:pt x="81627" y="17543"/>
                </a:lnTo>
                <a:lnTo>
                  <a:pt x="81779" y="17543"/>
                </a:lnTo>
                <a:lnTo>
                  <a:pt x="81930" y="17392"/>
                </a:lnTo>
                <a:cubicBezTo>
                  <a:pt x="81968" y="17354"/>
                  <a:pt x="81968" y="17354"/>
                  <a:pt x="81968" y="17317"/>
                </a:cubicBezTo>
                <a:cubicBezTo>
                  <a:pt x="81968" y="17279"/>
                  <a:pt x="81968" y="17203"/>
                  <a:pt x="81816" y="17165"/>
                </a:cubicBezTo>
                <a:cubicBezTo>
                  <a:pt x="81779" y="17128"/>
                  <a:pt x="81741" y="17128"/>
                  <a:pt x="81703" y="17128"/>
                </a:cubicBezTo>
                <a:close/>
                <a:moveTo>
                  <a:pt x="36069" y="17165"/>
                </a:moveTo>
                <a:lnTo>
                  <a:pt x="35918" y="17241"/>
                </a:lnTo>
                <a:cubicBezTo>
                  <a:pt x="35918" y="17241"/>
                  <a:pt x="35918" y="17241"/>
                  <a:pt x="35880" y="17279"/>
                </a:cubicBezTo>
                <a:cubicBezTo>
                  <a:pt x="35842" y="17317"/>
                  <a:pt x="35804" y="17354"/>
                  <a:pt x="35804" y="17430"/>
                </a:cubicBezTo>
                <a:cubicBezTo>
                  <a:pt x="35804" y="17468"/>
                  <a:pt x="35842" y="17543"/>
                  <a:pt x="36031" y="17581"/>
                </a:cubicBezTo>
                <a:lnTo>
                  <a:pt x="36183" y="17543"/>
                </a:lnTo>
                <a:cubicBezTo>
                  <a:pt x="36220" y="17468"/>
                  <a:pt x="36258" y="17392"/>
                  <a:pt x="36258" y="17317"/>
                </a:cubicBezTo>
                <a:cubicBezTo>
                  <a:pt x="36258" y="17241"/>
                  <a:pt x="36183" y="17165"/>
                  <a:pt x="36069" y="17165"/>
                </a:cubicBezTo>
                <a:close/>
                <a:moveTo>
                  <a:pt x="44122" y="17468"/>
                </a:moveTo>
                <a:lnTo>
                  <a:pt x="44009" y="17543"/>
                </a:lnTo>
                <a:cubicBezTo>
                  <a:pt x="43933" y="17695"/>
                  <a:pt x="44047" y="17808"/>
                  <a:pt x="44236" y="17808"/>
                </a:cubicBezTo>
                <a:lnTo>
                  <a:pt x="44500" y="17770"/>
                </a:lnTo>
                <a:lnTo>
                  <a:pt x="44500" y="17733"/>
                </a:lnTo>
                <a:cubicBezTo>
                  <a:pt x="44500" y="17619"/>
                  <a:pt x="44462" y="17581"/>
                  <a:pt x="44425" y="17543"/>
                </a:cubicBezTo>
                <a:cubicBezTo>
                  <a:pt x="44349" y="17468"/>
                  <a:pt x="44236" y="17468"/>
                  <a:pt x="44122" y="17468"/>
                </a:cubicBezTo>
                <a:close/>
                <a:moveTo>
                  <a:pt x="88168" y="17354"/>
                </a:moveTo>
                <a:lnTo>
                  <a:pt x="88055" y="17506"/>
                </a:lnTo>
                <a:lnTo>
                  <a:pt x="88055" y="17695"/>
                </a:lnTo>
                <a:lnTo>
                  <a:pt x="88168" y="17808"/>
                </a:lnTo>
                <a:lnTo>
                  <a:pt x="88357" y="17808"/>
                </a:lnTo>
                <a:lnTo>
                  <a:pt x="88508" y="17657"/>
                </a:lnTo>
                <a:lnTo>
                  <a:pt x="88470" y="17619"/>
                </a:lnTo>
                <a:cubicBezTo>
                  <a:pt x="88470" y="17543"/>
                  <a:pt x="88433" y="17354"/>
                  <a:pt x="88168" y="17354"/>
                </a:cubicBezTo>
                <a:close/>
                <a:moveTo>
                  <a:pt x="86164" y="17430"/>
                </a:moveTo>
                <a:cubicBezTo>
                  <a:pt x="86051" y="17430"/>
                  <a:pt x="85975" y="17430"/>
                  <a:pt x="85900" y="17468"/>
                </a:cubicBezTo>
                <a:cubicBezTo>
                  <a:pt x="85824" y="17543"/>
                  <a:pt x="85786" y="17619"/>
                  <a:pt x="85824" y="17770"/>
                </a:cubicBezTo>
                <a:lnTo>
                  <a:pt x="85937" y="17846"/>
                </a:lnTo>
                <a:cubicBezTo>
                  <a:pt x="85971" y="17857"/>
                  <a:pt x="86001" y="17862"/>
                  <a:pt x="86027" y="17862"/>
                </a:cubicBezTo>
                <a:cubicBezTo>
                  <a:pt x="86092" y="17862"/>
                  <a:pt x="86137" y="17835"/>
                  <a:pt x="86164" y="17808"/>
                </a:cubicBezTo>
                <a:cubicBezTo>
                  <a:pt x="86240" y="17770"/>
                  <a:pt x="86278" y="17695"/>
                  <a:pt x="86278" y="17581"/>
                </a:cubicBezTo>
                <a:cubicBezTo>
                  <a:pt x="86278" y="17581"/>
                  <a:pt x="86278" y="17543"/>
                  <a:pt x="86278" y="17543"/>
                </a:cubicBezTo>
                <a:lnTo>
                  <a:pt x="86164" y="17430"/>
                </a:lnTo>
                <a:close/>
                <a:moveTo>
                  <a:pt x="61438" y="17468"/>
                </a:moveTo>
                <a:lnTo>
                  <a:pt x="61287" y="17657"/>
                </a:lnTo>
                <a:cubicBezTo>
                  <a:pt x="61325" y="17657"/>
                  <a:pt x="61325" y="17695"/>
                  <a:pt x="61325" y="17695"/>
                </a:cubicBezTo>
                <a:lnTo>
                  <a:pt x="61325" y="17770"/>
                </a:lnTo>
                <a:cubicBezTo>
                  <a:pt x="61325" y="17808"/>
                  <a:pt x="61325" y="17846"/>
                  <a:pt x="61400" y="17884"/>
                </a:cubicBezTo>
                <a:lnTo>
                  <a:pt x="61627" y="17808"/>
                </a:lnTo>
                <a:cubicBezTo>
                  <a:pt x="61665" y="17808"/>
                  <a:pt x="61740" y="17733"/>
                  <a:pt x="61740" y="17619"/>
                </a:cubicBezTo>
                <a:cubicBezTo>
                  <a:pt x="61740" y="17619"/>
                  <a:pt x="61740" y="17581"/>
                  <a:pt x="61740" y="17543"/>
                </a:cubicBezTo>
                <a:lnTo>
                  <a:pt x="61589" y="17468"/>
                </a:lnTo>
                <a:close/>
                <a:moveTo>
                  <a:pt x="44803" y="17468"/>
                </a:moveTo>
                <a:lnTo>
                  <a:pt x="44651" y="17581"/>
                </a:lnTo>
                <a:lnTo>
                  <a:pt x="44651" y="17808"/>
                </a:lnTo>
                <a:lnTo>
                  <a:pt x="44803" y="17922"/>
                </a:lnTo>
                <a:cubicBezTo>
                  <a:pt x="45030" y="17922"/>
                  <a:pt x="45067" y="17808"/>
                  <a:pt x="45067" y="17733"/>
                </a:cubicBezTo>
                <a:cubicBezTo>
                  <a:pt x="45067" y="17733"/>
                  <a:pt x="45067" y="17695"/>
                  <a:pt x="45067" y="17657"/>
                </a:cubicBezTo>
                <a:lnTo>
                  <a:pt x="44992" y="17468"/>
                </a:lnTo>
                <a:close/>
                <a:moveTo>
                  <a:pt x="17506" y="17543"/>
                </a:moveTo>
                <a:cubicBezTo>
                  <a:pt x="17354" y="17543"/>
                  <a:pt x="17241" y="17619"/>
                  <a:pt x="17241" y="17733"/>
                </a:cubicBezTo>
                <a:lnTo>
                  <a:pt x="17354" y="17846"/>
                </a:lnTo>
                <a:cubicBezTo>
                  <a:pt x="17354" y="17846"/>
                  <a:pt x="17392" y="17884"/>
                  <a:pt x="17430" y="17884"/>
                </a:cubicBezTo>
                <a:cubicBezTo>
                  <a:pt x="17453" y="17907"/>
                  <a:pt x="17518" y="17944"/>
                  <a:pt x="17599" y="17944"/>
                </a:cubicBezTo>
                <a:cubicBezTo>
                  <a:pt x="17652" y="17944"/>
                  <a:pt x="17711" y="17928"/>
                  <a:pt x="17770" y="17884"/>
                </a:cubicBezTo>
                <a:lnTo>
                  <a:pt x="17808" y="17808"/>
                </a:lnTo>
                <a:lnTo>
                  <a:pt x="17808" y="17770"/>
                </a:lnTo>
                <a:cubicBezTo>
                  <a:pt x="17808" y="17619"/>
                  <a:pt x="17657" y="17543"/>
                  <a:pt x="17506" y="17543"/>
                </a:cubicBezTo>
                <a:close/>
                <a:moveTo>
                  <a:pt x="2685" y="17581"/>
                </a:moveTo>
                <a:lnTo>
                  <a:pt x="2534" y="17695"/>
                </a:lnTo>
                <a:cubicBezTo>
                  <a:pt x="2534" y="17733"/>
                  <a:pt x="2534" y="17733"/>
                  <a:pt x="2534" y="17733"/>
                </a:cubicBezTo>
                <a:lnTo>
                  <a:pt x="2685" y="17733"/>
                </a:lnTo>
                <a:lnTo>
                  <a:pt x="2534" y="17770"/>
                </a:lnTo>
                <a:cubicBezTo>
                  <a:pt x="2534" y="17922"/>
                  <a:pt x="2609" y="17997"/>
                  <a:pt x="2685" y="17997"/>
                </a:cubicBezTo>
                <a:lnTo>
                  <a:pt x="2836" y="17997"/>
                </a:lnTo>
                <a:cubicBezTo>
                  <a:pt x="2874" y="17922"/>
                  <a:pt x="2912" y="17846"/>
                  <a:pt x="2912" y="17808"/>
                </a:cubicBezTo>
                <a:cubicBezTo>
                  <a:pt x="2912" y="17695"/>
                  <a:pt x="2836" y="17581"/>
                  <a:pt x="2685" y="17581"/>
                </a:cubicBezTo>
                <a:close/>
                <a:moveTo>
                  <a:pt x="53461" y="17506"/>
                </a:moveTo>
                <a:lnTo>
                  <a:pt x="53234" y="17581"/>
                </a:lnTo>
                <a:cubicBezTo>
                  <a:pt x="53234" y="17543"/>
                  <a:pt x="53234" y="17543"/>
                  <a:pt x="53196" y="17543"/>
                </a:cubicBezTo>
                <a:cubicBezTo>
                  <a:pt x="53158" y="17581"/>
                  <a:pt x="52969" y="17657"/>
                  <a:pt x="53045" y="17846"/>
                </a:cubicBezTo>
                <a:lnTo>
                  <a:pt x="53158" y="17922"/>
                </a:lnTo>
                <a:cubicBezTo>
                  <a:pt x="53187" y="17950"/>
                  <a:pt x="53237" y="18023"/>
                  <a:pt x="53343" y="18023"/>
                </a:cubicBezTo>
                <a:cubicBezTo>
                  <a:pt x="53376" y="18023"/>
                  <a:pt x="53415" y="18015"/>
                  <a:pt x="53461" y="17997"/>
                </a:cubicBezTo>
                <a:lnTo>
                  <a:pt x="53536" y="17846"/>
                </a:lnTo>
                <a:cubicBezTo>
                  <a:pt x="53536" y="17808"/>
                  <a:pt x="53536" y="17770"/>
                  <a:pt x="53536" y="17733"/>
                </a:cubicBezTo>
                <a:cubicBezTo>
                  <a:pt x="53536" y="17657"/>
                  <a:pt x="53536" y="17581"/>
                  <a:pt x="53461" y="17506"/>
                </a:cubicBezTo>
                <a:close/>
                <a:moveTo>
                  <a:pt x="27161" y="17679"/>
                </a:moveTo>
                <a:cubicBezTo>
                  <a:pt x="27083" y="17679"/>
                  <a:pt x="27011" y="17706"/>
                  <a:pt x="26957" y="17733"/>
                </a:cubicBezTo>
                <a:cubicBezTo>
                  <a:pt x="26920" y="17770"/>
                  <a:pt x="26882" y="17846"/>
                  <a:pt x="26882" y="17959"/>
                </a:cubicBezTo>
                <a:lnTo>
                  <a:pt x="27033" y="18073"/>
                </a:lnTo>
                <a:lnTo>
                  <a:pt x="27260" y="18073"/>
                </a:lnTo>
                <a:lnTo>
                  <a:pt x="27411" y="17959"/>
                </a:lnTo>
                <a:lnTo>
                  <a:pt x="27411" y="17808"/>
                </a:lnTo>
                <a:lnTo>
                  <a:pt x="27260" y="17695"/>
                </a:lnTo>
                <a:cubicBezTo>
                  <a:pt x="27227" y="17684"/>
                  <a:pt x="27193" y="17679"/>
                  <a:pt x="27161" y="17679"/>
                </a:cubicBezTo>
                <a:close/>
                <a:moveTo>
                  <a:pt x="88258" y="17830"/>
                </a:moveTo>
                <a:cubicBezTo>
                  <a:pt x="88180" y="17830"/>
                  <a:pt x="88108" y="17857"/>
                  <a:pt x="88055" y="17884"/>
                </a:cubicBezTo>
                <a:cubicBezTo>
                  <a:pt x="88017" y="17922"/>
                  <a:pt x="87979" y="17997"/>
                  <a:pt x="87979" y="18111"/>
                </a:cubicBezTo>
                <a:lnTo>
                  <a:pt x="88092" y="18224"/>
                </a:lnTo>
                <a:cubicBezTo>
                  <a:pt x="88244" y="18224"/>
                  <a:pt x="88357" y="18224"/>
                  <a:pt x="88395" y="18148"/>
                </a:cubicBezTo>
                <a:cubicBezTo>
                  <a:pt x="88470" y="18148"/>
                  <a:pt x="88508" y="18073"/>
                  <a:pt x="88508" y="17997"/>
                </a:cubicBezTo>
                <a:cubicBezTo>
                  <a:pt x="88508" y="17959"/>
                  <a:pt x="88508" y="17959"/>
                  <a:pt x="88508" y="17922"/>
                </a:cubicBezTo>
                <a:lnTo>
                  <a:pt x="88357" y="17846"/>
                </a:lnTo>
                <a:cubicBezTo>
                  <a:pt x="88324" y="17835"/>
                  <a:pt x="88291" y="17830"/>
                  <a:pt x="88258" y="17830"/>
                </a:cubicBezTo>
                <a:close/>
                <a:moveTo>
                  <a:pt x="63366" y="17884"/>
                </a:moveTo>
                <a:cubicBezTo>
                  <a:pt x="63253" y="17884"/>
                  <a:pt x="63177" y="17884"/>
                  <a:pt x="63139" y="17959"/>
                </a:cubicBezTo>
                <a:cubicBezTo>
                  <a:pt x="63064" y="17997"/>
                  <a:pt x="63026" y="18111"/>
                  <a:pt x="63026" y="18224"/>
                </a:cubicBezTo>
                <a:lnTo>
                  <a:pt x="63139" y="18337"/>
                </a:lnTo>
                <a:cubicBezTo>
                  <a:pt x="63404" y="18337"/>
                  <a:pt x="63480" y="18148"/>
                  <a:pt x="63480" y="18073"/>
                </a:cubicBezTo>
                <a:lnTo>
                  <a:pt x="63480" y="18035"/>
                </a:lnTo>
                <a:lnTo>
                  <a:pt x="63366" y="17884"/>
                </a:lnTo>
                <a:close/>
                <a:moveTo>
                  <a:pt x="67865" y="17695"/>
                </a:moveTo>
                <a:lnTo>
                  <a:pt x="67752" y="17733"/>
                </a:lnTo>
                <a:cubicBezTo>
                  <a:pt x="67638" y="17922"/>
                  <a:pt x="67676" y="18148"/>
                  <a:pt x="67790" y="18262"/>
                </a:cubicBezTo>
                <a:cubicBezTo>
                  <a:pt x="67828" y="18300"/>
                  <a:pt x="67941" y="18337"/>
                  <a:pt x="68054" y="18337"/>
                </a:cubicBezTo>
                <a:lnTo>
                  <a:pt x="68168" y="18300"/>
                </a:lnTo>
                <a:cubicBezTo>
                  <a:pt x="68206" y="18224"/>
                  <a:pt x="68243" y="18148"/>
                  <a:pt x="68243" y="18073"/>
                </a:cubicBezTo>
                <a:cubicBezTo>
                  <a:pt x="68243" y="17922"/>
                  <a:pt x="68206" y="17846"/>
                  <a:pt x="68092" y="17770"/>
                </a:cubicBezTo>
                <a:cubicBezTo>
                  <a:pt x="68054" y="17695"/>
                  <a:pt x="67941" y="17695"/>
                  <a:pt x="67865" y="17695"/>
                </a:cubicBezTo>
                <a:close/>
                <a:moveTo>
                  <a:pt x="21135" y="17997"/>
                </a:moveTo>
                <a:lnTo>
                  <a:pt x="20984" y="18111"/>
                </a:lnTo>
                <a:cubicBezTo>
                  <a:pt x="20946" y="18300"/>
                  <a:pt x="21022" y="18413"/>
                  <a:pt x="21211" y="18413"/>
                </a:cubicBezTo>
                <a:lnTo>
                  <a:pt x="21362" y="18337"/>
                </a:lnTo>
                <a:cubicBezTo>
                  <a:pt x="21362" y="18300"/>
                  <a:pt x="21362" y="18262"/>
                  <a:pt x="21362" y="18262"/>
                </a:cubicBezTo>
                <a:cubicBezTo>
                  <a:pt x="21362" y="18111"/>
                  <a:pt x="21286" y="17997"/>
                  <a:pt x="21135" y="17997"/>
                </a:cubicBezTo>
                <a:close/>
                <a:moveTo>
                  <a:pt x="20114" y="17884"/>
                </a:moveTo>
                <a:cubicBezTo>
                  <a:pt x="20001" y="17884"/>
                  <a:pt x="19887" y="17884"/>
                  <a:pt x="19850" y="17922"/>
                </a:cubicBezTo>
                <a:cubicBezTo>
                  <a:pt x="19736" y="17997"/>
                  <a:pt x="19698" y="18148"/>
                  <a:pt x="19698" y="18262"/>
                </a:cubicBezTo>
                <a:lnTo>
                  <a:pt x="19887" y="18375"/>
                </a:lnTo>
                <a:cubicBezTo>
                  <a:pt x="19887" y="18375"/>
                  <a:pt x="19887" y="18375"/>
                  <a:pt x="19925" y="18413"/>
                </a:cubicBezTo>
                <a:cubicBezTo>
                  <a:pt x="19963" y="18451"/>
                  <a:pt x="20001" y="18489"/>
                  <a:pt x="20114" y="18489"/>
                </a:cubicBezTo>
                <a:cubicBezTo>
                  <a:pt x="20228" y="18489"/>
                  <a:pt x="20266" y="18375"/>
                  <a:pt x="20266" y="18375"/>
                </a:cubicBezTo>
                <a:lnTo>
                  <a:pt x="20228" y="18224"/>
                </a:lnTo>
                <a:cubicBezTo>
                  <a:pt x="20228" y="18224"/>
                  <a:pt x="20228" y="18186"/>
                  <a:pt x="20228" y="18148"/>
                </a:cubicBezTo>
                <a:cubicBezTo>
                  <a:pt x="20228" y="18111"/>
                  <a:pt x="20228" y="18035"/>
                  <a:pt x="20228" y="17997"/>
                </a:cubicBezTo>
                <a:lnTo>
                  <a:pt x="20114" y="17884"/>
                </a:lnTo>
                <a:close/>
                <a:moveTo>
                  <a:pt x="36031" y="18035"/>
                </a:moveTo>
                <a:lnTo>
                  <a:pt x="35918" y="18186"/>
                </a:lnTo>
                <a:lnTo>
                  <a:pt x="35918" y="18224"/>
                </a:lnTo>
                <a:cubicBezTo>
                  <a:pt x="35956" y="18300"/>
                  <a:pt x="35993" y="18489"/>
                  <a:pt x="36258" y="18489"/>
                </a:cubicBezTo>
                <a:lnTo>
                  <a:pt x="36372" y="18375"/>
                </a:lnTo>
                <a:cubicBezTo>
                  <a:pt x="36372" y="18337"/>
                  <a:pt x="36372" y="18337"/>
                  <a:pt x="36372" y="18300"/>
                </a:cubicBezTo>
                <a:cubicBezTo>
                  <a:pt x="36372" y="18224"/>
                  <a:pt x="36334" y="18148"/>
                  <a:pt x="36296" y="18111"/>
                </a:cubicBezTo>
                <a:cubicBezTo>
                  <a:pt x="36220" y="18035"/>
                  <a:pt x="36145" y="18035"/>
                  <a:pt x="36031" y="18035"/>
                </a:cubicBezTo>
                <a:close/>
                <a:moveTo>
                  <a:pt x="8426" y="18086"/>
                </a:moveTo>
                <a:cubicBezTo>
                  <a:pt x="8387" y="18086"/>
                  <a:pt x="8350" y="18095"/>
                  <a:pt x="8318" y="18111"/>
                </a:cubicBezTo>
                <a:lnTo>
                  <a:pt x="8205" y="18186"/>
                </a:lnTo>
                <a:lnTo>
                  <a:pt x="8205" y="18224"/>
                </a:lnTo>
                <a:cubicBezTo>
                  <a:pt x="8205" y="18337"/>
                  <a:pt x="8243" y="18451"/>
                  <a:pt x="8280" y="18489"/>
                </a:cubicBezTo>
                <a:lnTo>
                  <a:pt x="8394" y="18526"/>
                </a:lnTo>
                <a:cubicBezTo>
                  <a:pt x="8427" y="18538"/>
                  <a:pt x="8457" y="18542"/>
                  <a:pt x="8484" y="18542"/>
                </a:cubicBezTo>
                <a:cubicBezTo>
                  <a:pt x="8548" y="18542"/>
                  <a:pt x="8594" y="18515"/>
                  <a:pt x="8621" y="18489"/>
                </a:cubicBezTo>
                <a:cubicBezTo>
                  <a:pt x="8659" y="18451"/>
                  <a:pt x="8696" y="18375"/>
                  <a:pt x="8696" y="18337"/>
                </a:cubicBezTo>
                <a:cubicBezTo>
                  <a:pt x="8696" y="18262"/>
                  <a:pt x="8659" y="18186"/>
                  <a:pt x="8583" y="18148"/>
                </a:cubicBezTo>
                <a:cubicBezTo>
                  <a:pt x="8539" y="18104"/>
                  <a:pt x="8481" y="18086"/>
                  <a:pt x="8426" y="18086"/>
                </a:cubicBezTo>
                <a:close/>
                <a:moveTo>
                  <a:pt x="5507" y="18252"/>
                </a:moveTo>
                <a:cubicBezTo>
                  <a:pt x="5487" y="18252"/>
                  <a:pt x="5466" y="18255"/>
                  <a:pt x="5445" y="18262"/>
                </a:cubicBezTo>
                <a:cubicBezTo>
                  <a:pt x="5332" y="18262"/>
                  <a:pt x="5218" y="18337"/>
                  <a:pt x="5218" y="18451"/>
                </a:cubicBezTo>
                <a:cubicBezTo>
                  <a:pt x="5218" y="18489"/>
                  <a:pt x="5256" y="18564"/>
                  <a:pt x="5407" y="18640"/>
                </a:cubicBezTo>
                <a:cubicBezTo>
                  <a:pt x="5407" y="18640"/>
                  <a:pt x="5483" y="18640"/>
                  <a:pt x="5558" y="18602"/>
                </a:cubicBezTo>
                <a:cubicBezTo>
                  <a:pt x="5596" y="18602"/>
                  <a:pt x="5710" y="18526"/>
                  <a:pt x="5710" y="18413"/>
                </a:cubicBezTo>
                <a:lnTo>
                  <a:pt x="5710" y="18375"/>
                </a:lnTo>
                <a:cubicBezTo>
                  <a:pt x="5679" y="18314"/>
                  <a:pt x="5597" y="18252"/>
                  <a:pt x="5507" y="18252"/>
                </a:cubicBezTo>
                <a:close/>
                <a:moveTo>
                  <a:pt x="48621" y="18186"/>
                </a:moveTo>
                <a:lnTo>
                  <a:pt x="48470" y="18337"/>
                </a:lnTo>
                <a:cubicBezTo>
                  <a:pt x="48470" y="18337"/>
                  <a:pt x="48470" y="18375"/>
                  <a:pt x="48470" y="18375"/>
                </a:cubicBezTo>
                <a:cubicBezTo>
                  <a:pt x="48432" y="18413"/>
                  <a:pt x="48432" y="18413"/>
                  <a:pt x="48432" y="18451"/>
                </a:cubicBezTo>
                <a:cubicBezTo>
                  <a:pt x="48432" y="18489"/>
                  <a:pt x="48432" y="18564"/>
                  <a:pt x="48546" y="18602"/>
                </a:cubicBezTo>
                <a:cubicBezTo>
                  <a:pt x="48583" y="18640"/>
                  <a:pt x="48659" y="18640"/>
                  <a:pt x="48772" y="18640"/>
                </a:cubicBezTo>
                <a:lnTo>
                  <a:pt x="48848" y="18526"/>
                </a:lnTo>
                <a:cubicBezTo>
                  <a:pt x="48848" y="18526"/>
                  <a:pt x="48848" y="18489"/>
                  <a:pt x="48848" y="18451"/>
                </a:cubicBezTo>
                <a:cubicBezTo>
                  <a:pt x="48848" y="18300"/>
                  <a:pt x="48772" y="18224"/>
                  <a:pt x="48621" y="18186"/>
                </a:cubicBezTo>
                <a:close/>
                <a:moveTo>
                  <a:pt x="74141" y="18186"/>
                </a:moveTo>
                <a:lnTo>
                  <a:pt x="73990" y="18337"/>
                </a:lnTo>
                <a:cubicBezTo>
                  <a:pt x="73990" y="18337"/>
                  <a:pt x="73990" y="18337"/>
                  <a:pt x="73990" y="18375"/>
                </a:cubicBezTo>
                <a:cubicBezTo>
                  <a:pt x="73990" y="18413"/>
                  <a:pt x="73952" y="18451"/>
                  <a:pt x="73952" y="18526"/>
                </a:cubicBezTo>
                <a:lnTo>
                  <a:pt x="74028" y="18640"/>
                </a:lnTo>
                <a:cubicBezTo>
                  <a:pt x="74061" y="18651"/>
                  <a:pt x="74094" y="18656"/>
                  <a:pt x="74127" y="18656"/>
                </a:cubicBezTo>
                <a:cubicBezTo>
                  <a:pt x="74205" y="18656"/>
                  <a:pt x="74277" y="18629"/>
                  <a:pt x="74330" y="18602"/>
                </a:cubicBezTo>
                <a:cubicBezTo>
                  <a:pt x="74406" y="18564"/>
                  <a:pt x="74444" y="18489"/>
                  <a:pt x="74444" y="18413"/>
                </a:cubicBezTo>
                <a:cubicBezTo>
                  <a:pt x="74444" y="18337"/>
                  <a:pt x="74406" y="18300"/>
                  <a:pt x="74368" y="18262"/>
                </a:cubicBezTo>
                <a:cubicBezTo>
                  <a:pt x="74330" y="18224"/>
                  <a:pt x="74255" y="18186"/>
                  <a:pt x="74141" y="18186"/>
                </a:cubicBezTo>
                <a:close/>
                <a:moveTo>
                  <a:pt x="31230" y="18262"/>
                </a:moveTo>
                <a:lnTo>
                  <a:pt x="31078" y="18375"/>
                </a:lnTo>
                <a:cubicBezTo>
                  <a:pt x="31078" y="18564"/>
                  <a:pt x="31230" y="18602"/>
                  <a:pt x="31343" y="18678"/>
                </a:cubicBezTo>
                <a:lnTo>
                  <a:pt x="31494" y="18640"/>
                </a:lnTo>
                <a:cubicBezTo>
                  <a:pt x="31570" y="18602"/>
                  <a:pt x="31608" y="18526"/>
                  <a:pt x="31608" y="18489"/>
                </a:cubicBezTo>
                <a:cubicBezTo>
                  <a:pt x="31608" y="18375"/>
                  <a:pt x="31419" y="18262"/>
                  <a:pt x="31230" y="18262"/>
                </a:cubicBezTo>
                <a:close/>
                <a:moveTo>
                  <a:pt x="59888" y="18337"/>
                </a:moveTo>
                <a:lnTo>
                  <a:pt x="59737" y="18451"/>
                </a:lnTo>
                <a:cubicBezTo>
                  <a:pt x="59699" y="18640"/>
                  <a:pt x="59774" y="18753"/>
                  <a:pt x="59964" y="18791"/>
                </a:cubicBezTo>
                <a:lnTo>
                  <a:pt x="60115" y="18678"/>
                </a:lnTo>
                <a:cubicBezTo>
                  <a:pt x="60115" y="18678"/>
                  <a:pt x="60115" y="18640"/>
                  <a:pt x="60115" y="18602"/>
                </a:cubicBezTo>
                <a:cubicBezTo>
                  <a:pt x="60115" y="18489"/>
                  <a:pt x="60039" y="18375"/>
                  <a:pt x="59888" y="18337"/>
                </a:cubicBezTo>
                <a:close/>
                <a:moveTo>
                  <a:pt x="82769" y="18407"/>
                </a:moveTo>
                <a:cubicBezTo>
                  <a:pt x="82594" y="18407"/>
                  <a:pt x="82526" y="18535"/>
                  <a:pt x="82459" y="18602"/>
                </a:cubicBezTo>
                <a:lnTo>
                  <a:pt x="82497" y="18753"/>
                </a:lnTo>
                <a:cubicBezTo>
                  <a:pt x="82544" y="18800"/>
                  <a:pt x="82590" y="18832"/>
                  <a:pt x="82646" y="18832"/>
                </a:cubicBezTo>
                <a:cubicBezTo>
                  <a:pt x="82680" y="18832"/>
                  <a:pt x="82718" y="18820"/>
                  <a:pt x="82762" y="18791"/>
                </a:cubicBezTo>
                <a:lnTo>
                  <a:pt x="82799" y="18791"/>
                </a:lnTo>
                <a:lnTo>
                  <a:pt x="82951" y="18678"/>
                </a:lnTo>
                <a:lnTo>
                  <a:pt x="82951" y="18526"/>
                </a:lnTo>
                <a:lnTo>
                  <a:pt x="82837" y="18413"/>
                </a:lnTo>
                <a:cubicBezTo>
                  <a:pt x="82813" y="18409"/>
                  <a:pt x="82790" y="18407"/>
                  <a:pt x="82769" y="18407"/>
                </a:cubicBezTo>
                <a:close/>
                <a:moveTo>
                  <a:pt x="36437" y="18510"/>
                </a:moveTo>
                <a:cubicBezTo>
                  <a:pt x="36418" y="18510"/>
                  <a:pt x="36397" y="18514"/>
                  <a:pt x="36372" y="18526"/>
                </a:cubicBezTo>
                <a:lnTo>
                  <a:pt x="36258" y="18602"/>
                </a:lnTo>
                <a:cubicBezTo>
                  <a:pt x="36258" y="18640"/>
                  <a:pt x="36220" y="18678"/>
                  <a:pt x="36220" y="18753"/>
                </a:cubicBezTo>
                <a:lnTo>
                  <a:pt x="36220" y="18791"/>
                </a:lnTo>
                <a:lnTo>
                  <a:pt x="36296" y="18867"/>
                </a:lnTo>
                <a:cubicBezTo>
                  <a:pt x="36372" y="18905"/>
                  <a:pt x="36447" y="18905"/>
                  <a:pt x="36523" y="18905"/>
                </a:cubicBezTo>
                <a:cubicBezTo>
                  <a:pt x="36598" y="18867"/>
                  <a:pt x="36636" y="18791"/>
                  <a:pt x="36636" y="18716"/>
                </a:cubicBezTo>
                <a:cubicBezTo>
                  <a:pt x="36636" y="18640"/>
                  <a:pt x="36598" y="18564"/>
                  <a:pt x="36561" y="18526"/>
                </a:cubicBezTo>
                <a:cubicBezTo>
                  <a:pt x="36510" y="18526"/>
                  <a:pt x="36477" y="18510"/>
                  <a:pt x="36437" y="18510"/>
                </a:cubicBezTo>
                <a:close/>
                <a:moveTo>
                  <a:pt x="35124" y="18602"/>
                </a:moveTo>
                <a:lnTo>
                  <a:pt x="34973" y="18716"/>
                </a:lnTo>
                <a:cubicBezTo>
                  <a:pt x="34973" y="18753"/>
                  <a:pt x="34935" y="18791"/>
                  <a:pt x="34935" y="18829"/>
                </a:cubicBezTo>
                <a:lnTo>
                  <a:pt x="35048" y="19018"/>
                </a:lnTo>
                <a:lnTo>
                  <a:pt x="35200" y="19018"/>
                </a:lnTo>
                <a:lnTo>
                  <a:pt x="35351" y="18867"/>
                </a:lnTo>
                <a:lnTo>
                  <a:pt x="35351" y="18791"/>
                </a:lnTo>
                <a:lnTo>
                  <a:pt x="35237" y="18678"/>
                </a:lnTo>
                <a:cubicBezTo>
                  <a:pt x="35200" y="18640"/>
                  <a:pt x="35162" y="18640"/>
                  <a:pt x="35124" y="18602"/>
                </a:cubicBezTo>
                <a:close/>
                <a:moveTo>
                  <a:pt x="56334" y="18980"/>
                </a:moveTo>
                <a:cubicBezTo>
                  <a:pt x="56268" y="18980"/>
                  <a:pt x="56202" y="19018"/>
                  <a:pt x="56258" y="19094"/>
                </a:cubicBezTo>
                <a:lnTo>
                  <a:pt x="56410" y="19094"/>
                </a:lnTo>
                <a:cubicBezTo>
                  <a:pt x="56466" y="19018"/>
                  <a:pt x="56400" y="18980"/>
                  <a:pt x="56334" y="18980"/>
                </a:cubicBezTo>
                <a:close/>
                <a:moveTo>
                  <a:pt x="50058" y="18867"/>
                </a:moveTo>
                <a:cubicBezTo>
                  <a:pt x="50020" y="18867"/>
                  <a:pt x="49982" y="18867"/>
                  <a:pt x="49944" y="18905"/>
                </a:cubicBezTo>
                <a:cubicBezTo>
                  <a:pt x="49869" y="18905"/>
                  <a:pt x="49831" y="18980"/>
                  <a:pt x="49831" y="19018"/>
                </a:cubicBezTo>
                <a:lnTo>
                  <a:pt x="49831" y="19056"/>
                </a:lnTo>
                <a:lnTo>
                  <a:pt x="49907" y="19131"/>
                </a:lnTo>
                <a:cubicBezTo>
                  <a:pt x="49907" y="19094"/>
                  <a:pt x="49907" y="19094"/>
                  <a:pt x="49907" y="19056"/>
                </a:cubicBezTo>
                <a:lnTo>
                  <a:pt x="50020" y="19207"/>
                </a:lnTo>
                <a:lnTo>
                  <a:pt x="50171" y="19207"/>
                </a:lnTo>
                <a:lnTo>
                  <a:pt x="50285" y="19169"/>
                </a:lnTo>
                <a:cubicBezTo>
                  <a:pt x="50285" y="19131"/>
                  <a:pt x="50323" y="19094"/>
                  <a:pt x="50323" y="19056"/>
                </a:cubicBezTo>
                <a:cubicBezTo>
                  <a:pt x="50323" y="18942"/>
                  <a:pt x="50209" y="18867"/>
                  <a:pt x="50058" y="18867"/>
                </a:cubicBezTo>
                <a:close/>
                <a:moveTo>
                  <a:pt x="55315" y="19322"/>
                </a:moveTo>
                <a:lnTo>
                  <a:pt x="55351" y="19358"/>
                </a:lnTo>
                <a:cubicBezTo>
                  <a:pt x="55327" y="19358"/>
                  <a:pt x="55318" y="19343"/>
                  <a:pt x="55315" y="19322"/>
                </a:cubicBezTo>
                <a:close/>
                <a:moveTo>
                  <a:pt x="55691" y="18980"/>
                </a:moveTo>
                <a:cubicBezTo>
                  <a:pt x="55389" y="18980"/>
                  <a:pt x="55275" y="19094"/>
                  <a:pt x="55200" y="19207"/>
                </a:cubicBezTo>
                <a:lnTo>
                  <a:pt x="55302" y="19310"/>
                </a:lnTo>
                <a:lnTo>
                  <a:pt x="55302" y="19310"/>
                </a:lnTo>
                <a:cubicBezTo>
                  <a:pt x="55277" y="19389"/>
                  <a:pt x="55292" y="19509"/>
                  <a:pt x="55427" y="19509"/>
                </a:cubicBezTo>
                <a:lnTo>
                  <a:pt x="55540" y="19509"/>
                </a:lnTo>
                <a:cubicBezTo>
                  <a:pt x="55616" y="19472"/>
                  <a:pt x="55842" y="19396"/>
                  <a:pt x="55842" y="19169"/>
                </a:cubicBezTo>
                <a:cubicBezTo>
                  <a:pt x="55842" y="19131"/>
                  <a:pt x="55842" y="19094"/>
                  <a:pt x="55842" y="19056"/>
                </a:cubicBezTo>
                <a:lnTo>
                  <a:pt x="55691" y="18980"/>
                </a:lnTo>
                <a:close/>
                <a:moveTo>
                  <a:pt x="48924" y="18942"/>
                </a:moveTo>
                <a:lnTo>
                  <a:pt x="48735" y="18980"/>
                </a:lnTo>
                <a:cubicBezTo>
                  <a:pt x="48659" y="19018"/>
                  <a:pt x="48621" y="19094"/>
                  <a:pt x="48659" y="19207"/>
                </a:cubicBezTo>
                <a:lnTo>
                  <a:pt x="48735" y="19396"/>
                </a:lnTo>
                <a:cubicBezTo>
                  <a:pt x="48697" y="19396"/>
                  <a:pt x="48659" y="19396"/>
                  <a:pt x="48659" y="19358"/>
                </a:cubicBezTo>
                <a:cubicBezTo>
                  <a:pt x="48659" y="19396"/>
                  <a:pt x="48659" y="19396"/>
                  <a:pt x="48659" y="19434"/>
                </a:cubicBezTo>
                <a:cubicBezTo>
                  <a:pt x="48659" y="19509"/>
                  <a:pt x="48659" y="19585"/>
                  <a:pt x="48772" y="19661"/>
                </a:cubicBezTo>
                <a:cubicBezTo>
                  <a:pt x="48848" y="19736"/>
                  <a:pt x="48924" y="19736"/>
                  <a:pt x="49037" y="19736"/>
                </a:cubicBezTo>
                <a:lnTo>
                  <a:pt x="49113" y="19547"/>
                </a:lnTo>
                <a:cubicBezTo>
                  <a:pt x="49113" y="19509"/>
                  <a:pt x="49113" y="19434"/>
                  <a:pt x="49113" y="19396"/>
                </a:cubicBezTo>
                <a:cubicBezTo>
                  <a:pt x="49113" y="19245"/>
                  <a:pt x="49113" y="19056"/>
                  <a:pt x="48924" y="18942"/>
                </a:cubicBezTo>
                <a:close/>
                <a:moveTo>
                  <a:pt x="32477" y="19434"/>
                </a:moveTo>
                <a:cubicBezTo>
                  <a:pt x="32364" y="19434"/>
                  <a:pt x="32288" y="19434"/>
                  <a:pt x="32213" y="19472"/>
                </a:cubicBezTo>
                <a:cubicBezTo>
                  <a:pt x="32099" y="19585"/>
                  <a:pt x="32099" y="19812"/>
                  <a:pt x="32364" y="19812"/>
                </a:cubicBezTo>
                <a:lnTo>
                  <a:pt x="32515" y="19699"/>
                </a:lnTo>
                <a:cubicBezTo>
                  <a:pt x="32515" y="19661"/>
                  <a:pt x="32515" y="19661"/>
                  <a:pt x="32553" y="19623"/>
                </a:cubicBezTo>
                <a:lnTo>
                  <a:pt x="32477" y="19434"/>
                </a:lnTo>
                <a:close/>
                <a:moveTo>
                  <a:pt x="90535" y="19078"/>
                </a:moveTo>
                <a:cubicBezTo>
                  <a:pt x="90468" y="19078"/>
                  <a:pt x="90414" y="19105"/>
                  <a:pt x="90361" y="19131"/>
                </a:cubicBezTo>
                <a:cubicBezTo>
                  <a:pt x="90285" y="19207"/>
                  <a:pt x="90285" y="19283"/>
                  <a:pt x="90285" y="19358"/>
                </a:cubicBezTo>
                <a:cubicBezTo>
                  <a:pt x="90285" y="19396"/>
                  <a:pt x="90285" y="19434"/>
                  <a:pt x="90285" y="19472"/>
                </a:cubicBezTo>
                <a:lnTo>
                  <a:pt x="90323" y="19509"/>
                </a:lnTo>
                <a:cubicBezTo>
                  <a:pt x="90285" y="19509"/>
                  <a:pt x="90285" y="19509"/>
                  <a:pt x="90247" y="19547"/>
                </a:cubicBezTo>
                <a:cubicBezTo>
                  <a:pt x="90210" y="19585"/>
                  <a:pt x="90172" y="19623"/>
                  <a:pt x="90172" y="19699"/>
                </a:cubicBezTo>
                <a:cubicBezTo>
                  <a:pt x="90172" y="19850"/>
                  <a:pt x="90247" y="19925"/>
                  <a:pt x="90399" y="19925"/>
                </a:cubicBezTo>
                <a:lnTo>
                  <a:pt x="90550" y="19850"/>
                </a:lnTo>
                <a:cubicBezTo>
                  <a:pt x="90550" y="19850"/>
                  <a:pt x="90550" y="19812"/>
                  <a:pt x="90550" y="19812"/>
                </a:cubicBezTo>
                <a:cubicBezTo>
                  <a:pt x="90588" y="19774"/>
                  <a:pt x="90625" y="19699"/>
                  <a:pt x="90588" y="19585"/>
                </a:cubicBezTo>
                <a:lnTo>
                  <a:pt x="90588" y="19547"/>
                </a:lnTo>
                <a:cubicBezTo>
                  <a:pt x="90625" y="19547"/>
                  <a:pt x="90663" y="19547"/>
                  <a:pt x="90701" y="19509"/>
                </a:cubicBezTo>
                <a:cubicBezTo>
                  <a:pt x="90739" y="19472"/>
                  <a:pt x="90777" y="19434"/>
                  <a:pt x="90777" y="19358"/>
                </a:cubicBezTo>
                <a:cubicBezTo>
                  <a:pt x="90777" y="19358"/>
                  <a:pt x="90739" y="19320"/>
                  <a:pt x="90739" y="19283"/>
                </a:cubicBezTo>
                <a:cubicBezTo>
                  <a:pt x="90739" y="19245"/>
                  <a:pt x="90739" y="19207"/>
                  <a:pt x="90739" y="19169"/>
                </a:cubicBezTo>
                <a:lnTo>
                  <a:pt x="90625" y="19094"/>
                </a:lnTo>
                <a:cubicBezTo>
                  <a:pt x="90592" y="19083"/>
                  <a:pt x="90562" y="19078"/>
                  <a:pt x="90535" y="19078"/>
                </a:cubicBezTo>
                <a:close/>
                <a:moveTo>
                  <a:pt x="54746" y="19585"/>
                </a:moveTo>
                <a:cubicBezTo>
                  <a:pt x="54633" y="19585"/>
                  <a:pt x="54557" y="19585"/>
                  <a:pt x="54519" y="19661"/>
                </a:cubicBezTo>
                <a:cubicBezTo>
                  <a:pt x="54444" y="19699"/>
                  <a:pt x="54406" y="19812"/>
                  <a:pt x="54406" y="19925"/>
                </a:cubicBezTo>
                <a:lnTo>
                  <a:pt x="54557" y="20039"/>
                </a:lnTo>
                <a:cubicBezTo>
                  <a:pt x="54633" y="20039"/>
                  <a:pt x="54784" y="20039"/>
                  <a:pt x="54859" y="19963"/>
                </a:cubicBezTo>
                <a:cubicBezTo>
                  <a:pt x="54859" y="19963"/>
                  <a:pt x="54897" y="19888"/>
                  <a:pt x="54897" y="19850"/>
                </a:cubicBezTo>
                <a:cubicBezTo>
                  <a:pt x="54897" y="19774"/>
                  <a:pt x="54897" y="19736"/>
                  <a:pt x="54859" y="19661"/>
                </a:cubicBezTo>
                <a:lnTo>
                  <a:pt x="54746" y="19585"/>
                </a:lnTo>
                <a:close/>
                <a:moveTo>
                  <a:pt x="23782" y="19472"/>
                </a:moveTo>
                <a:cubicBezTo>
                  <a:pt x="23555" y="19472"/>
                  <a:pt x="23441" y="19509"/>
                  <a:pt x="23366" y="19585"/>
                </a:cubicBezTo>
                <a:cubicBezTo>
                  <a:pt x="23290" y="19623"/>
                  <a:pt x="23252" y="19699"/>
                  <a:pt x="23252" y="19774"/>
                </a:cubicBezTo>
                <a:cubicBezTo>
                  <a:pt x="23215" y="19736"/>
                  <a:pt x="23139" y="19699"/>
                  <a:pt x="23101" y="19699"/>
                </a:cubicBezTo>
                <a:cubicBezTo>
                  <a:pt x="22988" y="19699"/>
                  <a:pt x="22874" y="19736"/>
                  <a:pt x="22836" y="19888"/>
                </a:cubicBezTo>
                <a:lnTo>
                  <a:pt x="22950" y="20039"/>
                </a:lnTo>
                <a:cubicBezTo>
                  <a:pt x="23101" y="20039"/>
                  <a:pt x="23177" y="20039"/>
                  <a:pt x="23215" y="20001"/>
                </a:cubicBezTo>
                <a:lnTo>
                  <a:pt x="23252" y="19963"/>
                </a:lnTo>
                <a:cubicBezTo>
                  <a:pt x="23252" y="20077"/>
                  <a:pt x="23328" y="20190"/>
                  <a:pt x="23441" y="20228"/>
                </a:cubicBezTo>
                <a:cubicBezTo>
                  <a:pt x="23517" y="20266"/>
                  <a:pt x="23593" y="20285"/>
                  <a:pt x="23668" y="20285"/>
                </a:cubicBezTo>
                <a:cubicBezTo>
                  <a:pt x="23744" y="20285"/>
                  <a:pt x="23819" y="20266"/>
                  <a:pt x="23895" y="20228"/>
                </a:cubicBezTo>
                <a:lnTo>
                  <a:pt x="23971" y="20114"/>
                </a:lnTo>
                <a:cubicBezTo>
                  <a:pt x="23933" y="20039"/>
                  <a:pt x="23933" y="19963"/>
                  <a:pt x="23933" y="19925"/>
                </a:cubicBezTo>
                <a:lnTo>
                  <a:pt x="23933" y="19850"/>
                </a:lnTo>
                <a:cubicBezTo>
                  <a:pt x="23933" y="19774"/>
                  <a:pt x="23933" y="19699"/>
                  <a:pt x="23895" y="19585"/>
                </a:cubicBezTo>
                <a:lnTo>
                  <a:pt x="23782" y="19472"/>
                </a:lnTo>
                <a:close/>
                <a:moveTo>
                  <a:pt x="795" y="19585"/>
                </a:moveTo>
                <a:cubicBezTo>
                  <a:pt x="681" y="19623"/>
                  <a:pt x="492" y="19661"/>
                  <a:pt x="492" y="19850"/>
                </a:cubicBezTo>
                <a:lnTo>
                  <a:pt x="492" y="19888"/>
                </a:lnTo>
                <a:lnTo>
                  <a:pt x="606" y="19963"/>
                </a:lnTo>
                <a:cubicBezTo>
                  <a:pt x="662" y="19982"/>
                  <a:pt x="719" y="19992"/>
                  <a:pt x="771" y="19992"/>
                </a:cubicBezTo>
                <a:cubicBezTo>
                  <a:pt x="823" y="19992"/>
                  <a:pt x="870" y="19982"/>
                  <a:pt x="908" y="19963"/>
                </a:cubicBezTo>
                <a:cubicBezTo>
                  <a:pt x="908" y="20077"/>
                  <a:pt x="984" y="20190"/>
                  <a:pt x="1059" y="20266"/>
                </a:cubicBezTo>
                <a:lnTo>
                  <a:pt x="1173" y="20303"/>
                </a:lnTo>
                <a:cubicBezTo>
                  <a:pt x="1400" y="20303"/>
                  <a:pt x="1551" y="20190"/>
                  <a:pt x="1702" y="20114"/>
                </a:cubicBezTo>
                <a:lnTo>
                  <a:pt x="1664" y="20001"/>
                </a:lnTo>
                <a:lnTo>
                  <a:pt x="1740" y="20114"/>
                </a:lnTo>
                <a:lnTo>
                  <a:pt x="1778" y="20001"/>
                </a:lnTo>
                <a:cubicBezTo>
                  <a:pt x="1778" y="19963"/>
                  <a:pt x="1778" y="19925"/>
                  <a:pt x="1778" y="19925"/>
                </a:cubicBezTo>
                <a:cubicBezTo>
                  <a:pt x="1740" y="19812"/>
                  <a:pt x="1702" y="19699"/>
                  <a:pt x="1589" y="19661"/>
                </a:cubicBezTo>
                <a:lnTo>
                  <a:pt x="1513" y="19699"/>
                </a:lnTo>
                <a:cubicBezTo>
                  <a:pt x="1475" y="19661"/>
                  <a:pt x="1437" y="19585"/>
                  <a:pt x="1324" y="19585"/>
                </a:cubicBezTo>
                <a:lnTo>
                  <a:pt x="1210" y="19661"/>
                </a:lnTo>
                <a:cubicBezTo>
                  <a:pt x="1210" y="19699"/>
                  <a:pt x="1135" y="19736"/>
                  <a:pt x="1135" y="19736"/>
                </a:cubicBezTo>
                <a:lnTo>
                  <a:pt x="1021" y="19774"/>
                </a:lnTo>
                <a:cubicBezTo>
                  <a:pt x="1021" y="19736"/>
                  <a:pt x="1021" y="19699"/>
                  <a:pt x="984" y="19661"/>
                </a:cubicBezTo>
                <a:lnTo>
                  <a:pt x="832" y="19585"/>
                </a:lnTo>
                <a:close/>
                <a:moveTo>
                  <a:pt x="18064" y="19915"/>
                </a:moveTo>
                <a:cubicBezTo>
                  <a:pt x="18042" y="19915"/>
                  <a:pt x="18020" y="19918"/>
                  <a:pt x="17997" y="19925"/>
                </a:cubicBezTo>
                <a:cubicBezTo>
                  <a:pt x="17921" y="19963"/>
                  <a:pt x="17884" y="20001"/>
                  <a:pt x="17846" y="20077"/>
                </a:cubicBezTo>
                <a:lnTo>
                  <a:pt x="17959" y="20228"/>
                </a:lnTo>
                <a:cubicBezTo>
                  <a:pt x="17997" y="20266"/>
                  <a:pt x="18073" y="20303"/>
                  <a:pt x="18186" y="20303"/>
                </a:cubicBezTo>
                <a:lnTo>
                  <a:pt x="18300" y="20190"/>
                </a:lnTo>
                <a:lnTo>
                  <a:pt x="18300" y="20077"/>
                </a:lnTo>
                <a:lnTo>
                  <a:pt x="18224" y="19963"/>
                </a:lnTo>
                <a:cubicBezTo>
                  <a:pt x="18224" y="19963"/>
                  <a:pt x="18151" y="19915"/>
                  <a:pt x="18064" y="19915"/>
                </a:cubicBezTo>
                <a:close/>
                <a:moveTo>
                  <a:pt x="21388" y="19915"/>
                </a:moveTo>
                <a:cubicBezTo>
                  <a:pt x="21368" y="19915"/>
                  <a:pt x="21347" y="19918"/>
                  <a:pt x="21324" y="19925"/>
                </a:cubicBezTo>
                <a:cubicBezTo>
                  <a:pt x="21249" y="19963"/>
                  <a:pt x="21173" y="20001"/>
                  <a:pt x="21173" y="20077"/>
                </a:cubicBezTo>
                <a:lnTo>
                  <a:pt x="21286" y="20228"/>
                </a:lnTo>
                <a:cubicBezTo>
                  <a:pt x="21324" y="20266"/>
                  <a:pt x="21400" y="20303"/>
                  <a:pt x="21513" y="20303"/>
                </a:cubicBezTo>
                <a:lnTo>
                  <a:pt x="21627" y="20190"/>
                </a:lnTo>
                <a:lnTo>
                  <a:pt x="21627" y="20077"/>
                </a:lnTo>
                <a:lnTo>
                  <a:pt x="21551" y="19963"/>
                </a:lnTo>
                <a:cubicBezTo>
                  <a:pt x="21521" y="19963"/>
                  <a:pt x="21466" y="19915"/>
                  <a:pt x="21388" y="19915"/>
                </a:cubicBezTo>
                <a:close/>
                <a:moveTo>
                  <a:pt x="40530" y="20114"/>
                </a:moveTo>
                <a:cubicBezTo>
                  <a:pt x="40417" y="20114"/>
                  <a:pt x="40304" y="20190"/>
                  <a:pt x="40304" y="20266"/>
                </a:cubicBezTo>
                <a:lnTo>
                  <a:pt x="40455" y="20266"/>
                </a:lnTo>
                <a:cubicBezTo>
                  <a:pt x="40455" y="20303"/>
                  <a:pt x="40455" y="20303"/>
                  <a:pt x="40455" y="20341"/>
                </a:cubicBezTo>
                <a:lnTo>
                  <a:pt x="40644" y="20341"/>
                </a:lnTo>
                <a:cubicBezTo>
                  <a:pt x="40644" y="20303"/>
                  <a:pt x="40644" y="20303"/>
                  <a:pt x="40644" y="20266"/>
                </a:cubicBezTo>
                <a:lnTo>
                  <a:pt x="40795" y="20266"/>
                </a:lnTo>
                <a:cubicBezTo>
                  <a:pt x="40795" y="20228"/>
                  <a:pt x="40757" y="20152"/>
                  <a:pt x="40682" y="20152"/>
                </a:cubicBezTo>
                <a:cubicBezTo>
                  <a:pt x="40644" y="20114"/>
                  <a:pt x="40606" y="20114"/>
                  <a:pt x="40530" y="20114"/>
                </a:cubicBezTo>
                <a:close/>
                <a:moveTo>
                  <a:pt x="48694" y="19882"/>
                </a:moveTo>
                <a:cubicBezTo>
                  <a:pt x="48640" y="19882"/>
                  <a:pt x="48605" y="19904"/>
                  <a:pt x="48583" y="19925"/>
                </a:cubicBezTo>
                <a:cubicBezTo>
                  <a:pt x="48508" y="19963"/>
                  <a:pt x="48432" y="20039"/>
                  <a:pt x="48432" y="20114"/>
                </a:cubicBezTo>
                <a:cubicBezTo>
                  <a:pt x="48432" y="20228"/>
                  <a:pt x="48508" y="20341"/>
                  <a:pt x="48621" y="20341"/>
                </a:cubicBezTo>
                <a:lnTo>
                  <a:pt x="48772" y="20266"/>
                </a:lnTo>
                <a:cubicBezTo>
                  <a:pt x="48810" y="20228"/>
                  <a:pt x="48810" y="20190"/>
                  <a:pt x="48810" y="20190"/>
                </a:cubicBezTo>
                <a:cubicBezTo>
                  <a:pt x="48848" y="20152"/>
                  <a:pt x="48886" y="20114"/>
                  <a:pt x="48886" y="20039"/>
                </a:cubicBezTo>
                <a:lnTo>
                  <a:pt x="48848" y="19925"/>
                </a:lnTo>
                <a:cubicBezTo>
                  <a:pt x="48784" y="19893"/>
                  <a:pt x="48734" y="19882"/>
                  <a:pt x="48694" y="19882"/>
                </a:cubicBezTo>
                <a:close/>
                <a:moveTo>
                  <a:pt x="30136" y="19872"/>
                </a:moveTo>
                <a:cubicBezTo>
                  <a:pt x="30073" y="19872"/>
                  <a:pt x="30009" y="19899"/>
                  <a:pt x="29982" y="19925"/>
                </a:cubicBezTo>
                <a:lnTo>
                  <a:pt x="29906" y="19963"/>
                </a:lnTo>
                <a:cubicBezTo>
                  <a:pt x="29831" y="20114"/>
                  <a:pt x="29944" y="20303"/>
                  <a:pt x="30133" y="20341"/>
                </a:cubicBezTo>
                <a:cubicBezTo>
                  <a:pt x="30154" y="20348"/>
                  <a:pt x="30175" y="20351"/>
                  <a:pt x="30195" y="20351"/>
                </a:cubicBezTo>
                <a:cubicBezTo>
                  <a:pt x="30286" y="20351"/>
                  <a:pt x="30367" y="20290"/>
                  <a:pt x="30398" y="20228"/>
                </a:cubicBezTo>
                <a:lnTo>
                  <a:pt x="30285" y="20077"/>
                </a:lnTo>
                <a:lnTo>
                  <a:pt x="30322" y="20077"/>
                </a:lnTo>
                <a:cubicBezTo>
                  <a:pt x="30322" y="20001"/>
                  <a:pt x="30322" y="19925"/>
                  <a:pt x="30209" y="19888"/>
                </a:cubicBezTo>
                <a:cubicBezTo>
                  <a:pt x="30187" y="19876"/>
                  <a:pt x="30161" y="19872"/>
                  <a:pt x="30136" y="19872"/>
                </a:cubicBezTo>
                <a:close/>
                <a:moveTo>
                  <a:pt x="90512" y="19963"/>
                </a:moveTo>
                <a:lnTo>
                  <a:pt x="90399" y="20077"/>
                </a:lnTo>
                <a:cubicBezTo>
                  <a:pt x="90361" y="20077"/>
                  <a:pt x="90323" y="20114"/>
                  <a:pt x="90323" y="20190"/>
                </a:cubicBezTo>
                <a:lnTo>
                  <a:pt x="90323" y="20228"/>
                </a:lnTo>
                <a:lnTo>
                  <a:pt x="90399" y="20341"/>
                </a:lnTo>
                <a:cubicBezTo>
                  <a:pt x="90436" y="20360"/>
                  <a:pt x="90474" y="20370"/>
                  <a:pt x="90512" y="20370"/>
                </a:cubicBezTo>
                <a:cubicBezTo>
                  <a:pt x="90550" y="20370"/>
                  <a:pt x="90588" y="20360"/>
                  <a:pt x="90625" y="20341"/>
                </a:cubicBezTo>
                <a:cubicBezTo>
                  <a:pt x="90701" y="20303"/>
                  <a:pt x="90739" y="20228"/>
                  <a:pt x="90739" y="20152"/>
                </a:cubicBezTo>
                <a:cubicBezTo>
                  <a:pt x="90739" y="20077"/>
                  <a:pt x="90701" y="20039"/>
                  <a:pt x="90663" y="20001"/>
                </a:cubicBezTo>
                <a:cubicBezTo>
                  <a:pt x="90625" y="19963"/>
                  <a:pt x="90550" y="19963"/>
                  <a:pt x="90512" y="19963"/>
                </a:cubicBezTo>
                <a:close/>
                <a:moveTo>
                  <a:pt x="29717" y="20114"/>
                </a:moveTo>
                <a:cubicBezTo>
                  <a:pt x="29566" y="20114"/>
                  <a:pt x="29453" y="20152"/>
                  <a:pt x="29415" y="20303"/>
                </a:cubicBezTo>
                <a:lnTo>
                  <a:pt x="29528" y="20455"/>
                </a:lnTo>
                <a:cubicBezTo>
                  <a:pt x="29566" y="20455"/>
                  <a:pt x="29566" y="20492"/>
                  <a:pt x="29642" y="20492"/>
                </a:cubicBezTo>
                <a:lnTo>
                  <a:pt x="29793" y="20379"/>
                </a:lnTo>
                <a:cubicBezTo>
                  <a:pt x="29831" y="20379"/>
                  <a:pt x="29869" y="20303"/>
                  <a:pt x="29869" y="20266"/>
                </a:cubicBezTo>
                <a:lnTo>
                  <a:pt x="29869" y="20190"/>
                </a:lnTo>
                <a:lnTo>
                  <a:pt x="29717" y="20114"/>
                </a:lnTo>
                <a:close/>
                <a:moveTo>
                  <a:pt x="53045" y="20039"/>
                </a:moveTo>
                <a:lnTo>
                  <a:pt x="52893" y="20190"/>
                </a:lnTo>
                <a:lnTo>
                  <a:pt x="52893" y="20417"/>
                </a:lnTo>
                <a:lnTo>
                  <a:pt x="53007" y="20530"/>
                </a:lnTo>
                <a:cubicBezTo>
                  <a:pt x="53054" y="20546"/>
                  <a:pt x="53101" y="20555"/>
                  <a:pt x="53142" y="20555"/>
                </a:cubicBezTo>
                <a:cubicBezTo>
                  <a:pt x="53201" y="20555"/>
                  <a:pt x="53249" y="20537"/>
                  <a:pt x="53272" y="20492"/>
                </a:cubicBezTo>
                <a:cubicBezTo>
                  <a:pt x="53347" y="20492"/>
                  <a:pt x="53385" y="20417"/>
                  <a:pt x="53385" y="20379"/>
                </a:cubicBezTo>
                <a:cubicBezTo>
                  <a:pt x="53385" y="20266"/>
                  <a:pt x="53309" y="20190"/>
                  <a:pt x="53234" y="20152"/>
                </a:cubicBezTo>
                <a:cubicBezTo>
                  <a:pt x="53196" y="20077"/>
                  <a:pt x="53120" y="20039"/>
                  <a:pt x="53045" y="20039"/>
                </a:cubicBezTo>
                <a:close/>
                <a:moveTo>
                  <a:pt x="14821" y="20077"/>
                </a:moveTo>
                <a:cubicBezTo>
                  <a:pt x="14632" y="20190"/>
                  <a:pt x="14557" y="20266"/>
                  <a:pt x="14557" y="20455"/>
                </a:cubicBezTo>
                <a:cubicBezTo>
                  <a:pt x="14557" y="20492"/>
                  <a:pt x="14557" y="20568"/>
                  <a:pt x="14594" y="20644"/>
                </a:cubicBezTo>
                <a:lnTo>
                  <a:pt x="14594" y="20719"/>
                </a:lnTo>
                <a:lnTo>
                  <a:pt x="14670" y="20795"/>
                </a:lnTo>
                <a:cubicBezTo>
                  <a:pt x="14703" y="20806"/>
                  <a:pt x="14736" y="20811"/>
                  <a:pt x="14770" y="20811"/>
                </a:cubicBezTo>
                <a:cubicBezTo>
                  <a:pt x="14850" y="20811"/>
                  <a:pt x="14930" y="20784"/>
                  <a:pt x="15010" y="20757"/>
                </a:cubicBezTo>
                <a:cubicBezTo>
                  <a:pt x="15124" y="20682"/>
                  <a:pt x="15161" y="20530"/>
                  <a:pt x="15161" y="20417"/>
                </a:cubicBezTo>
                <a:cubicBezTo>
                  <a:pt x="15161" y="20228"/>
                  <a:pt x="15086" y="20114"/>
                  <a:pt x="14935" y="20077"/>
                </a:cubicBezTo>
                <a:close/>
                <a:moveTo>
                  <a:pt x="54935" y="20001"/>
                </a:moveTo>
                <a:lnTo>
                  <a:pt x="54784" y="20114"/>
                </a:lnTo>
                <a:cubicBezTo>
                  <a:pt x="54746" y="20114"/>
                  <a:pt x="54670" y="20190"/>
                  <a:pt x="54670" y="20303"/>
                </a:cubicBezTo>
                <a:lnTo>
                  <a:pt x="54406" y="20341"/>
                </a:lnTo>
                <a:lnTo>
                  <a:pt x="54406" y="20492"/>
                </a:lnTo>
                <a:cubicBezTo>
                  <a:pt x="54406" y="20568"/>
                  <a:pt x="54406" y="20606"/>
                  <a:pt x="54406" y="20606"/>
                </a:cubicBezTo>
                <a:lnTo>
                  <a:pt x="54406" y="20795"/>
                </a:lnTo>
                <a:cubicBezTo>
                  <a:pt x="54519" y="20871"/>
                  <a:pt x="54670" y="20871"/>
                  <a:pt x="54822" y="20871"/>
                </a:cubicBezTo>
                <a:lnTo>
                  <a:pt x="54935" y="20757"/>
                </a:lnTo>
                <a:cubicBezTo>
                  <a:pt x="54935" y="20757"/>
                  <a:pt x="54935" y="20757"/>
                  <a:pt x="54935" y="20719"/>
                </a:cubicBezTo>
                <a:cubicBezTo>
                  <a:pt x="54935" y="20719"/>
                  <a:pt x="54897" y="20757"/>
                  <a:pt x="54859" y="20757"/>
                </a:cubicBezTo>
                <a:lnTo>
                  <a:pt x="55011" y="20644"/>
                </a:lnTo>
                <a:cubicBezTo>
                  <a:pt x="55011" y="20568"/>
                  <a:pt x="54973" y="20492"/>
                  <a:pt x="54897" y="20455"/>
                </a:cubicBezTo>
                <a:cubicBezTo>
                  <a:pt x="54935" y="20455"/>
                  <a:pt x="54973" y="20417"/>
                  <a:pt x="54973" y="20417"/>
                </a:cubicBezTo>
                <a:cubicBezTo>
                  <a:pt x="55086" y="20379"/>
                  <a:pt x="55124" y="20303"/>
                  <a:pt x="55124" y="20190"/>
                </a:cubicBezTo>
                <a:cubicBezTo>
                  <a:pt x="55124" y="20114"/>
                  <a:pt x="55049" y="20039"/>
                  <a:pt x="54935" y="20001"/>
                </a:cubicBezTo>
                <a:close/>
                <a:moveTo>
                  <a:pt x="28195" y="20279"/>
                </a:moveTo>
                <a:cubicBezTo>
                  <a:pt x="28148" y="20279"/>
                  <a:pt x="28101" y="20288"/>
                  <a:pt x="28054" y="20303"/>
                </a:cubicBezTo>
                <a:cubicBezTo>
                  <a:pt x="27978" y="20303"/>
                  <a:pt x="27903" y="20379"/>
                  <a:pt x="27903" y="20492"/>
                </a:cubicBezTo>
                <a:lnTo>
                  <a:pt x="27903" y="20455"/>
                </a:lnTo>
                <a:cubicBezTo>
                  <a:pt x="27876" y="20451"/>
                  <a:pt x="27850" y="20450"/>
                  <a:pt x="27827" y="20450"/>
                </a:cubicBezTo>
                <a:cubicBezTo>
                  <a:pt x="27587" y="20450"/>
                  <a:pt x="27521" y="20613"/>
                  <a:pt x="27487" y="20682"/>
                </a:cubicBezTo>
                <a:cubicBezTo>
                  <a:pt x="27449" y="20682"/>
                  <a:pt x="27449" y="20719"/>
                  <a:pt x="27449" y="20719"/>
                </a:cubicBezTo>
                <a:lnTo>
                  <a:pt x="27487" y="20908"/>
                </a:lnTo>
                <a:cubicBezTo>
                  <a:pt x="27600" y="20946"/>
                  <a:pt x="27638" y="20946"/>
                  <a:pt x="27714" y="20946"/>
                </a:cubicBezTo>
                <a:lnTo>
                  <a:pt x="27827" y="20946"/>
                </a:lnTo>
                <a:lnTo>
                  <a:pt x="28016" y="20833"/>
                </a:lnTo>
                <a:lnTo>
                  <a:pt x="28016" y="20644"/>
                </a:lnTo>
                <a:cubicBezTo>
                  <a:pt x="28047" y="20647"/>
                  <a:pt x="28075" y="20649"/>
                  <a:pt x="28101" y="20649"/>
                </a:cubicBezTo>
                <a:cubicBezTo>
                  <a:pt x="28363" y="20649"/>
                  <a:pt x="28398" y="20489"/>
                  <a:pt x="28432" y="20455"/>
                </a:cubicBezTo>
                <a:lnTo>
                  <a:pt x="28394" y="20341"/>
                </a:lnTo>
                <a:cubicBezTo>
                  <a:pt x="28328" y="20297"/>
                  <a:pt x="28261" y="20279"/>
                  <a:pt x="28195" y="20279"/>
                </a:cubicBezTo>
                <a:close/>
                <a:moveTo>
                  <a:pt x="33044" y="20682"/>
                </a:moveTo>
                <a:lnTo>
                  <a:pt x="32893" y="20795"/>
                </a:lnTo>
                <a:lnTo>
                  <a:pt x="32893" y="20946"/>
                </a:lnTo>
                <a:lnTo>
                  <a:pt x="33044" y="21060"/>
                </a:lnTo>
                <a:cubicBezTo>
                  <a:pt x="33120" y="21060"/>
                  <a:pt x="33234" y="21060"/>
                  <a:pt x="33271" y="21022"/>
                </a:cubicBezTo>
                <a:cubicBezTo>
                  <a:pt x="33309" y="20984"/>
                  <a:pt x="33347" y="20908"/>
                  <a:pt x="33347" y="20833"/>
                </a:cubicBezTo>
                <a:lnTo>
                  <a:pt x="33347" y="20795"/>
                </a:lnTo>
                <a:lnTo>
                  <a:pt x="33234" y="20682"/>
                </a:lnTo>
                <a:close/>
                <a:moveTo>
                  <a:pt x="43517" y="20719"/>
                </a:moveTo>
                <a:lnTo>
                  <a:pt x="43328" y="20833"/>
                </a:lnTo>
                <a:cubicBezTo>
                  <a:pt x="43328" y="20833"/>
                  <a:pt x="43290" y="20871"/>
                  <a:pt x="43290" y="20908"/>
                </a:cubicBezTo>
                <a:lnTo>
                  <a:pt x="43404" y="21060"/>
                </a:lnTo>
                <a:cubicBezTo>
                  <a:pt x="43404" y="21097"/>
                  <a:pt x="43442" y="21097"/>
                  <a:pt x="43479" y="21097"/>
                </a:cubicBezTo>
                <a:lnTo>
                  <a:pt x="43668" y="21022"/>
                </a:lnTo>
                <a:cubicBezTo>
                  <a:pt x="43668" y="20984"/>
                  <a:pt x="43706" y="20984"/>
                  <a:pt x="43706" y="20908"/>
                </a:cubicBezTo>
                <a:lnTo>
                  <a:pt x="43593" y="20795"/>
                </a:lnTo>
                <a:cubicBezTo>
                  <a:pt x="43593" y="20757"/>
                  <a:pt x="43555" y="20757"/>
                  <a:pt x="43517" y="20719"/>
                </a:cubicBezTo>
                <a:close/>
                <a:moveTo>
                  <a:pt x="64463" y="20719"/>
                </a:moveTo>
                <a:lnTo>
                  <a:pt x="64311" y="20833"/>
                </a:lnTo>
                <a:cubicBezTo>
                  <a:pt x="64311" y="20833"/>
                  <a:pt x="64311" y="20833"/>
                  <a:pt x="64274" y="20871"/>
                </a:cubicBezTo>
                <a:cubicBezTo>
                  <a:pt x="64274" y="20908"/>
                  <a:pt x="64236" y="20946"/>
                  <a:pt x="64236" y="21060"/>
                </a:cubicBezTo>
                <a:lnTo>
                  <a:pt x="64349" y="21173"/>
                </a:lnTo>
                <a:cubicBezTo>
                  <a:pt x="64425" y="21173"/>
                  <a:pt x="64538" y="21173"/>
                  <a:pt x="64576" y="21135"/>
                </a:cubicBezTo>
                <a:cubicBezTo>
                  <a:pt x="64652" y="21097"/>
                  <a:pt x="64689" y="21022"/>
                  <a:pt x="64689" y="20946"/>
                </a:cubicBezTo>
                <a:cubicBezTo>
                  <a:pt x="64689" y="20833"/>
                  <a:pt x="64576" y="20719"/>
                  <a:pt x="64463" y="20719"/>
                </a:cubicBezTo>
                <a:close/>
                <a:moveTo>
                  <a:pt x="67676" y="20719"/>
                </a:moveTo>
                <a:cubicBezTo>
                  <a:pt x="67563" y="20719"/>
                  <a:pt x="67449" y="20719"/>
                  <a:pt x="67374" y="20795"/>
                </a:cubicBezTo>
                <a:cubicBezTo>
                  <a:pt x="67223" y="20871"/>
                  <a:pt x="67223" y="21022"/>
                  <a:pt x="67374" y="21135"/>
                </a:cubicBezTo>
                <a:lnTo>
                  <a:pt x="67449" y="21173"/>
                </a:lnTo>
                <a:cubicBezTo>
                  <a:pt x="67470" y="21176"/>
                  <a:pt x="67488" y="21177"/>
                  <a:pt x="67506" y="21177"/>
                </a:cubicBezTo>
                <a:cubicBezTo>
                  <a:pt x="67720" y="21177"/>
                  <a:pt x="67752" y="20978"/>
                  <a:pt x="67752" y="20908"/>
                </a:cubicBezTo>
                <a:lnTo>
                  <a:pt x="67752" y="20871"/>
                </a:lnTo>
                <a:lnTo>
                  <a:pt x="67676" y="20719"/>
                </a:lnTo>
                <a:close/>
                <a:moveTo>
                  <a:pt x="1630" y="20657"/>
                </a:moveTo>
                <a:cubicBezTo>
                  <a:pt x="1545" y="20657"/>
                  <a:pt x="1466" y="20675"/>
                  <a:pt x="1400" y="20719"/>
                </a:cubicBezTo>
                <a:cubicBezTo>
                  <a:pt x="1286" y="20795"/>
                  <a:pt x="1286" y="20908"/>
                  <a:pt x="1286" y="20984"/>
                </a:cubicBezTo>
                <a:lnTo>
                  <a:pt x="1475" y="21135"/>
                </a:lnTo>
                <a:cubicBezTo>
                  <a:pt x="1505" y="21135"/>
                  <a:pt x="1560" y="21184"/>
                  <a:pt x="1658" y="21184"/>
                </a:cubicBezTo>
                <a:cubicBezTo>
                  <a:pt x="1682" y="21184"/>
                  <a:pt x="1710" y="21181"/>
                  <a:pt x="1740" y="21173"/>
                </a:cubicBezTo>
                <a:lnTo>
                  <a:pt x="1853" y="21022"/>
                </a:lnTo>
                <a:cubicBezTo>
                  <a:pt x="1891" y="20984"/>
                  <a:pt x="1929" y="20946"/>
                  <a:pt x="1929" y="20871"/>
                </a:cubicBezTo>
                <a:cubicBezTo>
                  <a:pt x="1929" y="20833"/>
                  <a:pt x="1891" y="20795"/>
                  <a:pt x="1891" y="20757"/>
                </a:cubicBezTo>
                <a:lnTo>
                  <a:pt x="1815" y="20682"/>
                </a:lnTo>
                <a:cubicBezTo>
                  <a:pt x="1753" y="20666"/>
                  <a:pt x="1690" y="20657"/>
                  <a:pt x="1630" y="20657"/>
                </a:cubicBezTo>
                <a:close/>
                <a:moveTo>
                  <a:pt x="35464" y="20833"/>
                </a:moveTo>
                <a:cubicBezTo>
                  <a:pt x="35351" y="20833"/>
                  <a:pt x="35275" y="20833"/>
                  <a:pt x="35237" y="20908"/>
                </a:cubicBezTo>
                <a:cubicBezTo>
                  <a:pt x="35200" y="20908"/>
                  <a:pt x="35124" y="20984"/>
                  <a:pt x="35124" y="21097"/>
                </a:cubicBezTo>
                <a:lnTo>
                  <a:pt x="35275" y="21211"/>
                </a:lnTo>
                <a:cubicBezTo>
                  <a:pt x="35351" y="21211"/>
                  <a:pt x="35464" y="21211"/>
                  <a:pt x="35502" y="21173"/>
                </a:cubicBezTo>
                <a:cubicBezTo>
                  <a:pt x="35540" y="21135"/>
                  <a:pt x="35578" y="21060"/>
                  <a:pt x="35578" y="20984"/>
                </a:cubicBezTo>
                <a:lnTo>
                  <a:pt x="35578" y="20946"/>
                </a:lnTo>
                <a:lnTo>
                  <a:pt x="35464" y="20833"/>
                </a:lnTo>
                <a:close/>
                <a:moveTo>
                  <a:pt x="45030" y="20644"/>
                </a:moveTo>
                <a:cubicBezTo>
                  <a:pt x="45030" y="20682"/>
                  <a:pt x="45030" y="20682"/>
                  <a:pt x="45030" y="20719"/>
                </a:cubicBezTo>
                <a:lnTo>
                  <a:pt x="44878" y="20719"/>
                </a:lnTo>
                <a:cubicBezTo>
                  <a:pt x="44878" y="20757"/>
                  <a:pt x="44916" y="20833"/>
                  <a:pt x="44954" y="20871"/>
                </a:cubicBezTo>
                <a:lnTo>
                  <a:pt x="44992" y="20871"/>
                </a:lnTo>
                <a:lnTo>
                  <a:pt x="44954" y="20908"/>
                </a:lnTo>
                <a:cubicBezTo>
                  <a:pt x="44954" y="20946"/>
                  <a:pt x="44992" y="21135"/>
                  <a:pt x="45143" y="21211"/>
                </a:cubicBezTo>
                <a:lnTo>
                  <a:pt x="45332" y="21135"/>
                </a:lnTo>
                <a:cubicBezTo>
                  <a:pt x="45332" y="21135"/>
                  <a:pt x="45332" y="21173"/>
                  <a:pt x="45332" y="21173"/>
                </a:cubicBezTo>
                <a:lnTo>
                  <a:pt x="45483" y="21060"/>
                </a:lnTo>
                <a:lnTo>
                  <a:pt x="45483" y="21022"/>
                </a:lnTo>
                <a:cubicBezTo>
                  <a:pt x="45483" y="20946"/>
                  <a:pt x="45408" y="20871"/>
                  <a:pt x="45332" y="20833"/>
                </a:cubicBezTo>
                <a:cubicBezTo>
                  <a:pt x="45370" y="20795"/>
                  <a:pt x="45408" y="20757"/>
                  <a:pt x="45408" y="20682"/>
                </a:cubicBezTo>
                <a:lnTo>
                  <a:pt x="45256" y="20682"/>
                </a:lnTo>
                <a:cubicBezTo>
                  <a:pt x="45225" y="20661"/>
                  <a:pt x="45202" y="20654"/>
                  <a:pt x="45184" y="20654"/>
                </a:cubicBezTo>
                <a:cubicBezTo>
                  <a:pt x="45153" y="20654"/>
                  <a:pt x="45133" y="20671"/>
                  <a:pt x="45102" y="20671"/>
                </a:cubicBezTo>
                <a:cubicBezTo>
                  <a:pt x="45084" y="20671"/>
                  <a:pt x="45061" y="20665"/>
                  <a:pt x="45030" y="20644"/>
                </a:cubicBezTo>
                <a:close/>
                <a:moveTo>
                  <a:pt x="8772" y="20833"/>
                </a:moveTo>
                <a:lnTo>
                  <a:pt x="8621" y="20946"/>
                </a:lnTo>
                <a:cubicBezTo>
                  <a:pt x="8583" y="20984"/>
                  <a:pt x="8507" y="21022"/>
                  <a:pt x="8507" y="21060"/>
                </a:cubicBezTo>
                <a:lnTo>
                  <a:pt x="8545" y="21173"/>
                </a:lnTo>
                <a:cubicBezTo>
                  <a:pt x="8573" y="21228"/>
                  <a:pt x="8641" y="21263"/>
                  <a:pt x="8720" y="21263"/>
                </a:cubicBezTo>
                <a:cubicBezTo>
                  <a:pt x="8749" y="21263"/>
                  <a:pt x="8779" y="21259"/>
                  <a:pt x="8810" y="21249"/>
                </a:cubicBezTo>
                <a:cubicBezTo>
                  <a:pt x="8923" y="21211"/>
                  <a:pt x="8999" y="21135"/>
                  <a:pt x="8999" y="21022"/>
                </a:cubicBezTo>
                <a:cubicBezTo>
                  <a:pt x="8999" y="20946"/>
                  <a:pt x="8923" y="20833"/>
                  <a:pt x="8772" y="20833"/>
                </a:cubicBezTo>
                <a:close/>
                <a:moveTo>
                  <a:pt x="46239" y="20946"/>
                </a:moveTo>
                <a:lnTo>
                  <a:pt x="46088" y="21022"/>
                </a:lnTo>
                <a:cubicBezTo>
                  <a:pt x="46050" y="21211"/>
                  <a:pt x="46239" y="21286"/>
                  <a:pt x="46315" y="21286"/>
                </a:cubicBezTo>
                <a:lnTo>
                  <a:pt x="46542" y="21211"/>
                </a:lnTo>
                <a:lnTo>
                  <a:pt x="46542" y="21173"/>
                </a:lnTo>
                <a:cubicBezTo>
                  <a:pt x="46542" y="21097"/>
                  <a:pt x="46504" y="21022"/>
                  <a:pt x="46466" y="20984"/>
                </a:cubicBezTo>
                <a:cubicBezTo>
                  <a:pt x="46428" y="20946"/>
                  <a:pt x="46315" y="20946"/>
                  <a:pt x="46239" y="20946"/>
                </a:cubicBezTo>
                <a:close/>
                <a:moveTo>
                  <a:pt x="60077" y="20682"/>
                </a:moveTo>
                <a:lnTo>
                  <a:pt x="59888" y="20833"/>
                </a:lnTo>
                <a:lnTo>
                  <a:pt x="59850" y="20833"/>
                </a:lnTo>
                <a:cubicBezTo>
                  <a:pt x="59812" y="20871"/>
                  <a:pt x="59661" y="20984"/>
                  <a:pt x="59737" y="21211"/>
                </a:cubicBezTo>
                <a:lnTo>
                  <a:pt x="59850" y="21286"/>
                </a:lnTo>
                <a:lnTo>
                  <a:pt x="60115" y="21286"/>
                </a:lnTo>
                <a:lnTo>
                  <a:pt x="60228" y="21097"/>
                </a:lnTo>
                <a:cubicBezTo>
                  <a:pt x="60228" y="21060"/>
                  <a:pt x="60228" y="21060"/>
                  <a:pt x="60228" y="21022"/>
                </a:cubicBezTo>
                <a:cubicBezTo>
                  <a:pt x="60228" y="20984"/>
                  <a:pt x="60228" y="20946"/>
                  <a:pt x="60228" y="20908"/>
                </a:cubicBezTo>
                <a:cubicBezTo>
                  <a:pt x="60228" y="20719"/>
                  <a:pt x="60115" y="20682"/>
                  <a:pt x="60077" y="20682"/>
                </a:cubicBezTo>
                <a:close/>
                <a:moveTo>
                  <a:pt x="28164" y="20939"/>
                </a:moveTo>
                <a:cubicBezTo>
                  <a:pt x="28142" y="20939"/>
                  <a:pt x="28118" y="20941"/>
                  <a:pt x="28092" y="20946"/>
                </a:cubicBezTo>
                <a:lnTo>
                  <a:pt x="27978" y="21022"/>
                </a:lnTo>
                <a:cubicBezTo>
                  <a:pt x="27940" y="21060"/>
                  <a:pt x="27940" y="21060"/>
                  <a:pt x="27940" y="21097"/>
                </a:cubicBezTo>
                <a:cubicBezTo>
                  <a:pt x="27903" y="21135"/>
                  <a:pt x="27865" y="21173"/>
                  <a:pt x="27865" y="21211"/>
                </a:cubicBezTo>
                <a:lnTo>
                  <a:pt x="27903" y="21324"/>
                </a:lnTo>
                <a:cubicBezTo>
                  <a:pt x="27951" y="21397"/>
                  <a:pt x="28063" y="21439"/>
                  <a:pt x="28177" y="21439"/>
                </a:cubicBezTo>
                <a:cubicBezTo>
                  <a:pt x="28240" y="21439"/>
                  <a:pt x="28303" y="21427"/>
                  <a:pt x="28356" y="21400"/>
                </a:cubicBezTo>
                <a:cubicBezTo>
                  <a:pt x="28470" y="21362"/>
                  <a:pt x="28545" y="21286"/>
                  <a:pt x="28545" y="21211"/>
                </a:cubicBezTo>
                <a:lnTo>
                  <a:pt x="28432" y="21097"/>
                </a:lnTo>
                <a:cubicBezTo>
                  <a:pt x="28432" y="21097"/>
                  <a:pt x="28394" y="21060"/>
                  <a:pt x="28394" y="21060"/>
                </a:cubicBezTo>
                <a:cubicBezTo>
                  <a:pt x="28362" y="21027"/>
                  <a:pt x="28301" y="20939"/>
                  <a:pt x="28164" y="20939"/>
                </a:cubicBezTo>
                <a:close/>
                <a:moveTo>
                  <a:pt x="4953" y="21249"/>
                </a:moveTo>
                <a:lnTo>
                  <a:pt x="4764" y="21362"/>
                </a:lnTo>
                <a:cubicBezTo>
                  <a:pt x="4764" y="21324"/>
                  <a:pt x="4802" y="21324"/>
                  <a:pt x="4764" y="21324"/>
                </a:cubicBezTo>
                <a:cubicBezTo>
                  <a:pt x="4727" y="21324"/>
                  <a:pt x="4575" y="21362"/>
                  <a:pt x="4575" y="21513"/>
                </a:cubicBezTo>
                <a:lnTo>
                  <a:pt x="4613" y="21589"/>
                </a:lnTo>
                <a:cubicBezTo>
                  <a:pt x="4641" y="21644"/>
                  <a:pt x="4709" y="21679"/>
                  <a:pt x="4788" y="21679"/>
                </a:cubicBezTo>
                <a:cubicBezTo>
                  <a:pt x="4817" y="21679"/>
                  <a:pt x="4847" y="21675"/>
                  <a:pt x="4878" y="21665"/>
                </a:cubicBezTo>
                <a:cubicBezTo>
                  <a:pt x="4991" y="21665"/>
                  <a:pt x="5105" y="21551"/>
                  <a:pt x="5105" y="21438"/>
                </a:cubicBezTo>
                <a:cubicBezTo>
                  <a:pt x="5105" y="21362"/>
                  <a:pt x="5029" y="21286"/>
                  <a:pt x="4953" y="21249"/>
                </a:cubicBezTo>
                <a:close/>
                <a:moveTo>
                  <a:pt x="60228" y="21249"/>
                </a:moveTo>
                <a:lnTo>
                  <a:pt x="60115" y="21286"/>
                </a:lnTo>
                <a:cubicBezTo>
                  <a:pt x="60077" y="21324"/>
                  <a:pt x="60039" y="21400"/>
                  <a:pt x="60039" y="21475"/>
                </a:cubicBezTo>
                <a:cubicBezTo>
                  <a:pt x="60039" y="21589"/>
                  <a:pt x="60115" y="21665"/>
                  <a:pt x="60266" y="21702"/>
                </a:cubicBezTo>
                <a:lnTo>
                  <a:pt x="60379" y="21665"/>
                </a:lnTo>
                <a:cubicBezTo>
                  <a:pt x="60455" y="21589"/>
                  <a:pt x="60455" y="21513"/>
                  <a:pt x="60455" y="21475"/>
                </a:cubicBezTo>
                <a:cubicBezTo>
                  <a:pt x="60455" y="21362"/>
                  <a:pt x="60379" y="21249"/>
                  <a:pt x="60228" y="21249"/>
                </a:cubicBezTo>
                <a:close/>
                <a:moveTo>
                  <a:pt x="40871" y="21249"/>
                </a:moveTo>
                <a:lnTo>
                  <a:pt x="40757" y="21362"/>
                </a:lnTo>
                <a:cubicBezTo>
                  <a:pt x="40719" y="21362"/>
                  <a:pt x="40682" y="21400"/>
                  <a:pt x="40682" y="21438"/>
                </a:cubicBezTo>
                <a:lnTo>
                  <a:pt x="40795" y="21589"/>
                </a:lnTo>
                <a:cubicBezTo>
                  <a:pt x="40795" y="21589"/>
                  <a:pt x="40778" y="21572"/>
                  <a:pt x="40767" y="21572"/>
                </a:cubicBezTo>
                <a:cubicBezTo>
                  <a:pt x="40761" y="21572"/>
                  <a:pt x="40757" y="21576"/>
                  <a:pt x="40757" y="21589"/>
                </a:cubicBezTo>
                <a:cubicBezTo>
                  <a:pt x="40795" y="21702"/>
                  <a:pt x="40871" y="21740"/>
                  <a:pt x="41022" y="21740"/>
                </a:cubicBezTo>
                <a:lnTo>
                  <a:pt x="41135" y="21627"/>
                </a:lnTo>
                <a:lnTo>
                  <a:pt x="41135" y="21362"/>
                </a:lnTo>
                <a:lnTo>
                  <a:pt x="40984" y="21249"/>
                </a:lnTo>
                <a:close/>
                <a:moveTo>
                  <a:pt x="61188" y="21195"/>
                </a:moveTo>
                <a:cubicBezTo>
                  <a:pt x="61161" y="21195"/>
                  <a:pt x="61131" y="21200"/>
                  <a:pt x="61098" y="21211"/>
                </a:cubicBezTo>
                <a:lnTo>
                  <a:pt x="60984" y="21324"/>
                </a:lnTo>
                <a:lnTo>
                  <a:pt x="60984" y="21475"/>
                </a:lnTo>
                <a:lnTo>
                  <a:pt x="61136" y="21589"/>
                </a:lnTo>
                <a:lnTo>
                  <a:pt x="61287" y="21589"/>
                </a:lnTo>
                <a:lnTo>
                  <a:pt x="61362" y="21702"/>
                </a:lnTo>
                <a:cubicBezTo>
                  <a:pt x="61362" y="21702"/>
                  <a:pt x="61400" y="21740"/>
                  <a:pt x="61438" y="21740"/>
                </a:cubicBezTo>
                <a:lnTo>
                  <a:pt x="61627" y="21627"/>
                </a:lnTo>
                <a:cubicBezTo>
                  <a:pt x="61665" y="21589"/>
                  <a:pt x="61703" y="21551"/>
                  <a:pt x="61703" y="21475"/>
                </a:cubicBezTo>
                <a:lnTo>
                  <a:pt x="61665" y="21438"/>
                </a:lnTo>
                <a:lnTo>
                  <a:pt x="61551" y="21362"/>
                </a:lnTo>
                <a:lnTo>
                  <a:pt x="61438" y="21362"/>
                </a:lnTo>
                <a:lnTo>
                  <a:pt x="61325" y="21249"/>
                </a:lnTo>
                <a:cubicBezTo>
                  <a:pt x="61298" y="21222"/>
                  <a:pt x="61252" y="21195"/>
                  <a:pt x="61188" y="21195"/>
                </a:cubicBezTo>
                <a:close/>
                <a:moveTo>
                  <a:pt x="54557" y="21362"/>
                </a:moveTo>
                <a:lnTo>
                  <a:pt x="54406" y="21438"/>
                </a:lnTo>
                <a:cubicBezTo>
                  <a:pt x="54406" y="21438"/>
                  <a:pt x="54406" y="21475"/>
                  <a:pt x="54368" y="21475"/>
                </a:cubicBezTo>
                <a:cubicBezTo>
                  <a:pt x="54330" y="21513"/>
                  <a:pt x="54255" y="21551"/>
                  <a:pt x="54255" y="21665"/>
                </a:cubicBezTo>
                <a:lnTo>
                  <a:pt x="54255" y="21740"/>
                </a:lnTo>
                <a:cubicBezTo>
                  <a:pt x="54310" y="21795"/>
                  <a:pt x="54386" y="21831"/>
                  <a:pt x="54467" y="21831"/>
                </a:cubicBezTo>
                <a:cubicBezTo>
                  <a:pt x="54496" y="21831"/>
                  <a:pt x="54527" y="21826"/>
                  <a:pt x="54557" y="21816"/>
                </a:cubicBezTo>
                <a:cubicBezTo>
                  <a:pt x="54670" y="21778"/>
                  <a:pt x="54784" y="21665"/>
                  <a:pt x="54784" y="21551"/>
                </a:cubicBezTo>
                <a:cubicBezTo>
                  <a:pt x="54784" y="21438"/>
                  <a:pt x="54708" y="21362"/>
                  <a:pt x="54557" y="21362"/>
                </a:cubicBezTo>
                <a:close/>
                <a:moveTo>
                  <a:pt x="7865" y="21400"/>
                </a:moveTo>
                <a:lnTo>
                  <a:pt x="7713" y="21513"/>
                </a:lnTo>
                <a:cubicBezTo>
                  <a:pt x="7676" y="21778"/>
                  <a:pt x="7865" y="21816"/>
                  <a:pt x="7978" y="21891"/>
                </a:cubicBezTo>
                <a:lnTo>
                  <a:pt x="8167" y="21740"/>
                </a:lnTo>
                <a:cubicBezTo>
                  <a:pt x="8167" y="21740"/>
                  <a:pt x="8167" y="21778"/>
                  <a:pt x="8167" y="21778"/>
                </a:cubicBezTo>
                <a:cubicBezTo>
                  <a:pt x="8205" y="21740"/>
                  <a:pt x="8318" y="21702"/>
                  <a:pt x="8318" y="21589"/>
                </a:cubicBezTo>
                <a:cubicBezTo>
                  <a:pt x="8318" y="21551"/>
                  <a:pt x="8318" y="21513"/>
                  <a:pt x="8280" y="21475"/>
                </a:cubicBezTo>
                <a:lnTo>
                  <a:pt x="8167" y="21400"/>
                </a:lnTo>
                <a:close/>
                <a:moveTo>
                  <a:pt x="46769" y="21551"/>
                </a:moveTo>
                <a:cubicBezTo>
                  <a:pt x="46617" y="21551"/>
                  <a:pt x="46504" y="21627"/>
                  <a:pt x="46466" y="21740"/>
                </a:cubicBezTo>
                <a:lnTo>
                  <a:pt x="46617" y="21891"/>
                </a:lnTo>
                <a:cubicBezTo>
                  <a:pt x="46655" y="21891"/>
                  <a:pt x="46655" y="21891"/>
                  <a:pt x="46693" y="21929"/>
                </a:cubicBezTo>
                <a:lnTo>
                  <a:pt x="46920" y="21816"/>
                </a:lnTo>
                <a:lnTo>
                  <a:pt x="46920" y="21665"/>
                </a:lnTo>
                <a:lnTo>
                  <a:pt x="46769" y="21551"/>
                </a:lnTo>
                <a:close/>
                <a:moveTo>
                  <a:pt x="59548" y="21513"/>
                </a:moveTo>
                <a:lnTo>
                  <a:pt x="59434" y="21589"/>
                </a:lnTo>
                <a:cubicBezTo>
                  <a:pt x="59434" y="21589"/>
                  <a:pt x="59396" y="21627"/>
                  <a:pt x="59396" y="21627"/>
                </a:cubicBezTo>
                <a:cubicBezTo>
                  <a:pt x="59396" y="21665"/>
                  <a:pt x="59321" y="21740"/>
                  <a:pt x="59359" y="21854"/>
                </a:cubicBezTo>
                <a:lnTo>
                  <a:pt x="59472" y="21929"/>
                </a:lnTo>
                <a:cubicBezTo>
                  <a:pt x="59494" y="21940"/>
                  <a:pt x="59520" y="21945"/>
                  <a:pt x="59545" y="21945"/>
                </a:cubicBezTo>
                <a:cubicBezTo>
                  <a:pt x="59608" y="21945"/>
                  <a:pt x="59672" y="21918"/>
                  <a:pt x="59699" y="21891"/>
                </a:cubicBezTo>
                <a:cubicBezTo>
                  <a:pt x="59774" y="21854"/>
                  <a:pt x="59812" y="21778"/>
                  <a:pt x="59812" y="21740"/>
                </a:cubicBezTo>
                <a:cubicBezTo>
                  <a:pt x="59812" y="21589"/>
                  <a:pt x="59699" y="21513"/>
                  <a:pt x="59548" y="21513"/>
                </a:cubicBezTo>
                <a:close/>
                <a:moveTo>
                  <a:pt x="55540" y="21438"/>
                </a:moveTo>
                <a:lnTo>
                  <a:pt x="55389" y="21589"/>
                </a:lnTo>
                <a:lnTo>
                  <a:pt x="55389" y="21816"/>
                </a:lnTo>
                <a:lnTo>
                  <a:pt x="55502" y="21929"/>
                </a:lnTo>
                <a:cubicBezTo>
                  <a:pt x="55559" y="21948"/>
                  <a:pt x="55606" y="21958"/>
                  <a:pt x="55644" y="21958"/>
                </a:cubicBezTo>
                <a:cubicBezTo>
                  <a:pt x="55682" y="21958"/>
                  <a:pt x="55710" y="21948"/>
                  <a:pt x="55729" y="21929"/>
                </a:cubicBezTo>
                <a:cubicBezTo>
                  <a:pt x="55842" y="21891"/>
                  <a:pt x="55880" y="21816"/>
                  <a:pt x="55880" y="21740"/>
                </a:cubicBezTo>
                <a:lnTo>
                  <a:pt x="55842" y="21627"/>
                </a:lnTo>
                <a:cubicBezTo>
                  <a:pt x="55805" y="21627"/>
                  <a:pt x="55805" y="21589"/>
                  <a:pt x="55805" y="21589"/>
                </a:cubicBezTo>
                <a:cubicBezTo>
                  <a:pt x="55729" y="21551"/>
                  <a:pt x="55653" y="21475"/>
                  <a:pt x="55540" y="21438"/>
                </a:cubicBezTo>
                <a:close/>
                <a:moveTo>
                  <a:pt x="6674" y="21854"/>
                </a:moveTo>
                <a:cubicBezTo>
                  <a:pt x="6608" y="21854"/>
                  <a:pt x="6541" y="21891"/>
                  <a:pt x="6579" y="21967"/>
                </a:cubicBezTo>
                <a:lnTo>
                  <a:pt x="6768" y="21967"/>
                </a:lnTo>
                <a:cubicBezTo>
                  <a:pt x="6806" y="21891"/>
                  <a:pt x="6740" y="21854"/>
                  <a:pt x="6674" y="21854"/>
                </a:cubicBezTo>
                <a:close/>
                <a:moveTo>
                  <a:pt x="61784" y="21681"/>
                </a:moveTo>
                <a:cubicBezTo>
                  <a:pt x="61719" y="21681"/>
                  <a:pt x="61627" y="21715"/>
                  <a:pt x="61551" y="21816"/>
                </a:cubicBezTo>
                <a:lnTo>
                  <a:pt x="61589" y="21967"/>
                </a:lnTo>
                <a:cubicBezTo>
                  <a:pt x="61678" y="22011"/>
                  <a:pt x="61753" y="22030"/>
                  <a:pt x="61816" y="22030"/>
                </a:cubicBezTo>
                <a:cubicBezTo>
                  <a:pt x="61860" y="22030"/>
                  <a:pt x="61898" y="22020"/>
                  <a:pt x="61930" y="22005"/>
                </a:cubicBezTo>
                <a:cubicBezTo>
                  <a:pt x="61967" y="21967"/>
                  <a:pt x="62005" y="21929"/>
                  <a:pt x="62005" y="21854"/>
                </a:cubicBezTo>
                <a:cubicBezTo>
                  <a:pt x="62005" y="21778"/>
                  <a:pt x="61930" y="21702"/>
                  <a:pt x="61854" y="21702"/>
                </a:cubicBezTo>
                <a:cubicBezTo>
                  <a:pt x="61841" y="21690"/>
                  <a:pt x="61816" y="21681"/>
                  <a:pt x="61784" y="21681"/>
                </a:cubicBezTo>
                <a:close/>
                <a:moveTo>
                  <a:pt x="63593" y="21211"/>
                </a:moveTo>
                <a:cubicBezTo>
                  <a:pt x="63480" y="21211"/>
                  <a:pt x="63328" y="21211"/>
                  <a:pt x="63291" y="21324"/>
                </a:cubicBezTo>
                <a:lnTo>
                  <a:pt x="63328" y="21400"/>
                </a:lnTo>
                <a:lnTo>
                  <a:pt x="63291" y="21400"/>
                </a:lnTo>
                <a:lnTo>
                  <a:pt x="63404" y="21551"/>
                </a:lnTo>
                <a:lnTo>
                  <a:pt x="63404" y="21581"/>
                </a:lnTo>
                <a:lnTo>
                  <a:pt x="63366" y="21551"/>
                </a:lnTo>
                <a:cubicBezTo>
                  <a:pt x="63339" y="21524"/>
                  <a:pt x="63294" y="21498"/>
                  <a:pt x="63243" y="21498"/>
                </a:cubicBezTo>
                <a:cubicBezTo>
                  <a:pt x="63221" y="21498"/>
                  <a:pt x="63199" y="21502"/>
                  <a:pt x="63177" y="21513"/>
                </a:cubicBezTo>
                <a:cubicBezTo>
                  <a:pt x="63064" y="21551"/>
                  <a:pt x="63064" y="21627"/>
                  <a:pt x="63026" y="21665"/>
                </a:cubicBezTo>
                <a:lnTo>
                  <a:pt x="63064" y="21665"/>
                </a:lnTo>
                <a:cubicBezTo>
                  <a:pt x="63026" y="21665"/>
                  <a:pt x="63026" y="21702"/>
                  <a:pt x="62988" y="21702"/>
                </a:cubicBezTo>
                <a:lnTo>
                  <a:pt x="63102" y="21891"/>
                </a:lnTo>
                <a:cubicBezTo>
                  <a:pt x="63076" y="21891"/>
                  <a:pt x="63051" y="21875"/>
                  <a:pt x="63037" y="21875"/>
                </a:cubicBezTo>
                <a:cubicBezTo>
                  <a:pt x="63030" y="21875"/>
                  <a:pt x="63026" y="21879"/>
                  <a:pt x="63026" y="21891"/>
                </a:cubicBezTo>
                <a:cubicBezTo>
                  <a:pt x="63026" y="21891"/>
                  <a:pt x="63026" y="21891"/>
                  <a:pt x="63026" y="21929"/>
                </a:cubicBezTo>
                <a:lnTo>
                  <a:pt x="63177" y="22043"/>
                </a:lnTo>
                <a:cubicBezTo>
                  <a:pt x="63442" y="22043"/>
                  <a:pt x="63517" y="21854"/>
                  <a:pt x="63555" y="21740"/>
                </a:cubicBezTo>
                <a:lnTo>
                  <a:pt x="63555" y="21702"/>
                </a:lnTo>
                <a:lnTo>
                  <a:pt x="63413" y="21589"/>
                </a:lnTo>
                <a:lnTo>
                  <a:pt x="63413" y="21589"/>
                </a:lnTo>
                <a:cubicBezTo>
                  <a:pt x="63558" y="21589"/>
                  <a:pt x="63632" y="21587"/>
                  <a:pt x="63706" y="21513"/>
                </a:cubicBezTo>
                <a:cubicBezTo>
                  <a:pt x="63744" y="21475"/>
                  <a:pt x="63782" y="21438"/>
                  <a:pt x="63782" y="21324"/>
                </a:cubicBezTo>
                <a:lnTo>
                  <a:pt x="63782" y="21286"/>
                </a:lnTo>
                <a:lnTo>
                  <a:pt x="63631" y="21211"/>
                </a:lnTo>
                <a:close/>
                <a:moveTo>
                  <a:pt x="48092" y="21702"/>
                </a:moveTo>
                <a:cubicBezTo>
                  <a:pt x="47979" y="21702"/>
                  <a:pt x="47903" y="21702"/>
                  <a:pt x="47827" y="21778"/>
                </a:cubicBezTo>
                <a:cubicBezTo>
                  <a:pt x="47638" y="21891"/>
                  <a:pt x="47638" y="22156"/>
                  <a:pt x="47789" y="22232"/>
                </a:cubicBezTo>
                <a:lnTo>
                  <a:pt x="48016" y="22156"/>
                </a:lnTo>
                <a:cubicBezTo>
                  <a:pt x="48016" y="22156"/>
                  <a:pt x="48016" y="22156"/>
                  <a:pt x="48054" y="22118"/>
                </a:cubicBezTo>
                <a:cubicBezTo>
                  <a:pt x="48092" y="22080"/>
                  <a:pt x="48205" y="22005"/>
                  <a:pt x="48205" y="21891"/>
                </a:cubicBezTo>
                <a:cubicBezTo>
                  <a:pt x="48205" y="21854"/>
                  <a:pt x="48205" y="21816"/>
                  <a:pt x="48168" y="21816"/>
                </a:cubicBezTo>
                <a:lnTo>
                  <a:pt x="48092" y="21702"/>
                </a:lnTo>
                <a:close/>
                <a:moveTo>
                  <a:pt x="4500" y="21854"/>
                </a:moveTo>
                <a:cubicBezTo>
                  <a:pt x="4386" y="21854"/>
                  <a:pt x="4273" y="21854"/>
                  <a:pt x="4197" y="21929"/>
                </a:cubicBezTo>
                <a:cubicBezTo>
                  <a:pt x="4122" y="21967"/>
                  <a:pt x="4122" y="22080"/>
                  <a:pt x="4159" y="22232"/>
                </a:cubicBezTo>
                <a:lnTo>
                  <a:pt x="4273" y="22307"/>
                </a:lnTo>
                <a:cubicBezTo>
                  <a:pt x="4386" y="22307"/>
                  <a:pt x="4462" y="22307"/>
                  <a:pt x="4538" y="22269"/>
                </a:cubicBezTo>
                <a:cubicBezTo>
                  <a:pt x="4575" y="22194"/>
                  <a:pt x="4613" y="22118"/>
                  <a:pt x="4613" y="22043"/>
                </a:cubicBezTo>
                <a:cubicBezTo>
                  <a:pt x="4613" y="22005"/>
                  <a:pt x="4613" y="22005"/>
                  <a:pt x="4613" y="21967"/>
                </a:cubicBezTo>
                <a:lnTo>
                  <a:pt x="4500" y="21854"/>
                </a:lnTo>
                <a:close/>
                <a:moveTo>
                  <a:pt x="27325" y="21962"/>
                </a:moveTo>
                <a:cubicBezTo>
                  <a:pt x="27058" y="21962"/>
                  <a:pt x="26995" y="22122"/>
                  <a:pt x="26995" y="22156"/>
                </a:cubicBezTo>
                <a:lnTo>
                  <a:pt x="27146" y="22307"/>
                </a:lnTo>
                <a:lnTo>
                  <a:pt x="27222" y="22307"/>
                </a:lnTo>
                <a:cubicBezTo>
                  <a:pt x="27298" y="22307"/>
                  <a:pt x="27411" y="22307"/>
                  <a:pt x="27449" y="22269"/>
                </a:cubicBezTo>
                <a:cubicBezTo>
                  <a:pt x="27487" y="22232"/>
                  <a:pt x="27525" y="22194"/>
                  <a:pt x="27525" y="22118"/>
                </a:cubicBezTo>
                <a:cubicBezTo>
                  <a:pt x="27525" y="22118"/>
                  <a:pt x="27525" y="22080"/>
                  <a:pt x="27525" y="22043"/>
                </a:cubicBezTo>
                <a:lnTo>
                  <a:pt x="27411" y="21967"/>
                </a:lnTo>
                <a:cubicBezTo>
                  <a:pt x="27380" y="21964"/>
                  <a:pt x="27352" y="21962"/>
                  <a:pt x="27325" y="21962"/>
                </a:cubicBezTo>
                <a:close/>
                <a:moveTo>
                  <a:pt x="36372" y="21854"/>
                </a:moveTo>
                <a:lnTo>
                  <a:pt x="36296" y="21967"/>
                </a:lnTo>
                <a:lnTo>
                  <a:pt x="36296" y="22156"/>
                </a:lnTo>
                <a:lnTo>
                  <a:pt x="36485" y="22269"/>
                </a:lnTo>
                <a:cubicBezTo>
                  <a:pt x="36512" y="22296"/>
                  <a:pt x="36557" y="22323"/>
                  <a:pt x="36635" y="22323"/>
                </a:cubicBezTo>
                <a:cubicBezTo>
                  <a:pt x="36668" y="22323"/>
                  <a:pt x="36705" y="22318"/>
                  <a:pt x="36750" y="22307"/>
                </a:cubicBezTo>
                <a:lnTo>
                  <a:pt x="36863" y="22194"/>
                </a:lnTo>
                <a:lnTo>
                  <a:pt x="36863" y="22043"/>
                </a:lnTo>
                <a:lnTo>
                  <a:pt x="36712" y="21929"/>
                </a:lnTo>
                <a:lnTo>
                  <a:pt x="36598" y="21929"/>
                </a:lnTo>
                <a:cubicBezTo>
                  <a:pt x="36598" y="21929"/>
                  <a:pt x="36598" y="21891"/>
                  <a:pt x="36598" y="21891"/>
                </a:cubicBezTo>
                <a:cubicBezTo>
                  <a:pt x="36561" y="21891"/>
                  <a:pt x="36485" y="21854"/>
                  <a:pt x="36372" y="21854"/>
                </a:cubicBezTo>
                <a:close/>
                <a:moveTo>
                  <a:pt x="15124" y="22005"/>
                </a:moveTo>
                <a:cubicBezTo>
                  <a:pt x="15048" y="22005"/>
                  <a:pt x="15010" y="22005"/>
                  <a:pt x="14972" y="22043"/>
                </a:cubicBezTo>
                <a:cubicBezTo>
                  <a:pt x="14935" y="22080"/>
                  <a:pt x="14897" y="22118"/>
                  <a:pt x="14897" y="22194"/>
                </a:cubicBezTo>
                <a:lnTo>
                  <a:pt x="14897" y="22232"/>
                </a:lnTo>
                <a:lnTo>
                  <a:pt x="14972" y="22269"/>
                </a:lnTo>
                <a:cubicBezTo>
                  <a:pt x="14972" y="22269"/>
                  <a:pt x="14935" y="22232"/>
                  <a:pt x="14935" y="22232"/>
                </a:cubicBezTo>
                <a:lnTo>
                  <a:pt x="14935" y="22232"/>
                </a:lnTo>
                <a:lnTo>
                  <a:pt x="15086" y="22345"/>
                </a:lnTo>
                <a:lnTo>
                  <a:pt x="15199" y="22345"/>
                </a:lnTo>
                <a:lnTo>
                  <a:pt x="15313" y="22307"/>
                </a:lnTo>
                <a:cubicBezTo>
                  <a:pt x="15351" y="22269"/>
                  <a:pt x="15351" y="22232"/>
                  <a:pt x="15351" y="22194"/>
                </a:cubicBezTo>
                <a:cubicBezTo>
                  <a:pt x="15351" y="22080"/>
                  <a:pt x="15237" y="22005"/>
                  <a:pt x="15124" y="22005"/>
                </a:cubicBezTo>
                <a:close/>
                <a:moveTo>
                  <a:pt x="53687" y="21173"/>
                </a:moveTo>
                <a:cubicBezTo>
                  <a:pt x="53612" y="21211"/>
                  <a:pt x="53536" y="21286"/>
                  <a:pt x="53536" y="21324"/>
                </a:cubicBezTo>
                <a:lnTo>
                  <a:pt x="53612" y="21438"/>
                </a:lnTo>
                <a:lnTo>
                  <a:pt x="53574" y="21438"/>
                </a:lnTo>
                <a:cubicBezTo>
                  <a:pt x="53574" y="21438"/>
                  <a:pt x="53612" y="21438"/>
                  <a:pt x="53574" y="21400"/>
                </a:cubicBezTo>
                <a:cubicBezTo>
                  <a:pt x="53544" y="21380"/>
                  <a:pt x="53525" y="21373"/>
                  <a:pt x="53510" y="21373"/>
                </a:cubicBezTo>
                <a:cubicBezTo>
                  <a:pt x="53476" y="21373"/>
                  <a:pt x="53464" y="21408"/>
                  <a:pt x="53404" y="21408"/>
                </a:cubicBezTo>
                <a:cubicBezTo>
                  <a:pt x="53388" y="21408"/>
                  <a:pt x="53370" y="21406"/>
                  <a:pt x="53347" y="21400"/>
                </a:cubicBezTo>
                <a:cubicBezTo>
                  <a:pt x="53347" y="21438"/>
                  <a:pt x="53347" y="21438"/>
                  <a:pt x="53347" y="21438"/>
                </a:cubicBezTo>
                <a:lnTo>
                  <a:pt x="53196" y="21438"/>
                </a:lnTo>
                <a:cubicBezTo>
                  <a:pt x="53196" y="21475"/>
                  <a:pt x="53196" y="21475"/>
                  <a:pt x="53234" y="21513"/>
                </a:cubicBezTo>
                <a:cubicBezTo>
                  <a:pt x="53158" y="21475"/>
                  <a:pt x="53083" y="21438"/>
                  <a:pt x="52969" y="21438"/>
                </a:cubicBezTo>
                <a:lnTo>
                  <a:pt x="52856" y="21551"/>
                </a:lnTo>
                <a:cubicBezTo>
                  <a:pt x="52856" y="21589"/>
                  <a:pt x="52856" y="21589"/>
                  <a:pt x="52856" y="21627"/>
                </a:cubicBezTo>
                <a:lnTo>
                  <a:pt x="52742" y="21702"/>
                </a:lnTo>
                <a:cubicBezTo>
                  <a:pt x="52742" y="21702"/>
                  <a:pt x="52704" y="21740"/>
                  <a:pt x="52704" y="21778"/>
                </a:cubicBezTo>
                <a:cubicBezTo>
                  <a:pt x="52667" y="21816"/>
                  <a:pt x="52629" y="21854"/>
                  <a:pt x="52629" y="21891"/>
                </a:cubicBezTo>
                <a:lnTo>
                  <a:pt x="52667" y="22043"/>
                </a:lnTo>
                <a:cubicBezTo>
                  <a:pt x="52742" y="22043"/>
                  <a:pt x="52780" y="22080"/>
                  <a:pt x="52818" y="22080"/>
                </a:cubicBezTo>
                <a:cubicBezTo>
                  <a:pt x="52780" y="22118"/>
                  <a:pt x="52780" y="22156"/>
                  <a:pt x="52780" y="22269"/>
                </a:cubicBezTo>
                <a:lnTo>
                  <a:pt x="52931" y="22345"/>
                </a:lnTo>
                <a:lnTo>
                  <a:pt x="53045" y="22345"/>
                </a:lnTo>
                <a:lnTo>
                  <a:pt x="53196" y="22232"/>
                </a:lnTo>
                <a:lnTo>
                  <a:pt x="53196" y="22080"/>
                </a:lnTo>
                <a:lnTo>
                  <a:pt x="53045" y="21967"/>
                </a:lnTo>
                <a:cubicBezTo>
                  <a:pt x="53083" y="21929"/>
                  <a:pt x="53083" y="21854"/>
                  <a:pt x="53083" y="21816"/>
                </a:cubicBezTo>
                <a:lnTo>
                  <a:pt x="53309" y="21740"/>
                </a:lnTo>
                <a:lnTo>
                  <a:pt x="53309" y="21702"/>
                </a:lnTo>
                <a:cubicBezTo>
                  <a:pt x="53309" y="21665"/>
                  <a:pt x="53309" y="21665"/>
                  <a:pt x="53309" y="21627"/>
                </a:cubicBezTo>
                <a:cubicBezTo>
                  <a:pt x="53347" y="21665"/>
                  <a:pt x="53423" y="21665"/>
                  <a:pt x="53461" y="21665"/>
                </a:cubicBezTo>
                <a:cubicBezTo>
                  <a:pt x="53536" y="21665"/>
                  <a:pt x="53612" y="21665"/>
                  <a:pt x="53650" y="21627"/>
                </a:cubicBezTo>
                <a:cubicBezTo>
                  <a:pt x="53687" y="21589"/>
                  <a:pt x="53687" y="21589"/>
                  <a:pt x="53687" y="21551"/>
                </a:cubicBezTo>
                <a:cubicBezTo>
                  <a:pt x="53725" y="21627"/>
                  <a:pt x="53801" y="21702"/>
                  <a:pt x="53952" y="21702"/>
                </a:cubicBezTo>
                <a:lnTo>
                  <a:pt x="54103" y="21551"/>
                </a:lnTo>
                <a:lnTo>
                  <a:pt x="54103" y="21400"/>
                </a:lnTo>
                <a:lnTo>
                  <a:pt x="53914" y="21324"/>
                </a:lnTo>
                <a:cubicBezTo>
                  <a:pt x="53914" y="21324"/>
                  <a:pt x="53876" y="21286"/>
                  <a:pt x="53876" y="21286"/>
                </a:cubicBezTo>
                <a:cubicBezTo>
                  <a:pt x="53839" y="21249"/>
                  <a:pt x="53801" y="21173"/>
                  <a:pt x="53687" y="21173"/>
                </a:cubicBezTo>
                <a:close/>
                <a:moveTo>
                  <a:pt x="17868" y="21877"/>
                </a:moveTo>
                <a:cubicBezTo>
                  <a:pt x="17834" y="21877"/>
                  <a:pt x="17801" y="21881"/>
                  <a:pt x="17770" y="21891"/>
                </a:cubicBezTo>
                <a:cubicBezTo>
                  <a:pt x="17657" y="21929"/>
                  <a:pt x="17619" y="22005"/>
                  <a:pt x="17581" y="22080"/>
                </a:cubicBezTo>
                <a:lnTo>
                  <a:pt x="17695" y="22194"/>
                </a:lnTo>
                <a:cubicBezTo>
                  <a:pt x="17695" y="22255"/>
                  <a:pt x="17744" y="22366"/>
                  <a:pt x="17883" y="22366"/>
                </a:cubicBezTo>
                <a:cubicBezTo>
                  <a:pt x="17916" y="22366"/>
                  <a:pt x="17954" y="22359"/>
                  <a:pt x="17997" y="22345"/>
                </a:cubicBezTo>
                <a:lnTo>
                  <a:pt x="18110" y="22269"/>
                </a:lnTo>
                <a:cubicBezTo>
                  <a:pt x="18110" y="22269"/>
                  <a:pt x="18110" y="22232"/>
                  <a:pt x="18110" y="22232"/>
                </a:cubicBezTo>
                <a:cubicBezTo>
                  <a:pt x="18148" y="22194"/>
                  <a:pt x="18186" y="22156"/>
                  <a:pt x="18186" y="22080"/>
                </a:cubicBezTo>
                <a:cubicBezTo>
                  <a:pt x="18186" y="22043"/>
                  <a:pt x="18186" y="22043"/>
                  <a:pt x="18186" y="22005"/>
                </a:cubicBezTo>
                <a:lnTo>
                  <a:pt x="18148" y="21967"/>
                </a:lnTo>
                <a:cubicBezTo>
                  <a:pt x="18065" y="21912"/>
                  <a:pt x="17962" y="21877"/>
                  <a:pt x="17868" y="21877"/>
                </a:cubicBezTo>
                <a:close/>
                <a:moveTo>
                  <a:pt x="341" y="22005"/>
                </a:moveTo>
                <a:cubicBezTo>
                  <a:pt x="190" y="22005"/>
                  <a:pt x="114" y="22080"/>
                  <a:pt x="76" y="22156"/>
                </a:cubicBezTo>
                <a:lnTo>
                  <a:pt x="1" y="22232"/>
                </a:lnTo>
                <a:lnTo>
                  <a:pt x="1" y="22307"/>
                </a:lnTo>
                <a:lnTo>
                  <a:pt x="265" y="22383"/>
                </a:lnTo>
                <a:cubicBezTo>
                  <a:pt x="303" y="22345"/>
                  <a:pt x="454" y="22307"/>
                  <a:pt x="454" y="22194"/>
                </a:cubicBezTo>
                <a:cubicBezTo>
                  <a:pt x="454" y="22156"/>
                  <a:pt x="454" y="22118"/>
                  <a:pt x="454" y="22118"/>
                </a:cubicBezTo>
                <a:lnTo>
                  <a:pt x="341" y="22005"/>
                </a:lnTo>
                <a:close/>
                <a:moveTo>
                  <a:pt x="53826" y="21912"/>
                </a:moveTo>
                <a:cubicBezTo>
                  <a:pt x="53784" y="21912"/>
                  <a:pt x="53738" y="21917"/>
                  <a:pt x="53687" y="21929"/>
                </a:cubicBezTo>
                <a:lnTo>
                  <a:pt x="53574" y="22043"/>
                </a:lnTo>
                <a:lnTo>
                  <a:pt x="53574" y="22307"/>
                </a:lnTo>
                <a:lnTo>
                  <a:pt x="53763" y="22383"/>
                </a:lnTo>
                <a:cubicBezTo>
                  <a:pt x="53801" y="22383"/>
                  <a:pt x="53839" y="22421"/>
                  <a:pt x="53876" y="22421"/>
                </a:cubicBezTo>
                <a:cubicBezTo>
                  <a:pt x="53902" y="22421"/>
                  <a:pt x="53944" y="22437"/>
                  <a:pt x="53991" y="22437"/>
                </a:cubicBezTo>
                <a:cubicBezTo>
                  <a:pt x="54015" y="22437"/>
                  <a:pt x="54040" y="22433"/>
                  <a:pt x="54066" y="22421"/>
                </a:cubicBezTo>
                <a:cubicBezTo>
                  <a:pt x="54103" y="22421"/>
                  <a:pt x="54141" y="22383"/>
                  <a:pt x="54141" y="22307"/>
                </a:cubicBezTo>
                <a:cubicBezTo>
                  <a:pt x="54255" y="22307"/>
                  <a:pt x="54406" y="22269"/>
                  <a:pt x="54406" y="22118"/>
                </a:cubicBezTo>
                <a:cubicBezTo>
                  <a:pt x="54406" y="22080"/>
                  <a:pt x="54406" y="22080"/>
                  <a:pt x="54368" y="22043"/>
                </a:cubicBezTo>
                <a:lnTo>
                  <a:pt x="54255" y="21967"/>
                </a:lnTo>
                <a:cubicBezTo>
                  <a:pt x="54141" y="21967"/>
                  <a:pt x="54103" y="21967"/>
                  <a:pt x="54028" y="21929"/>
                </a:cubicBezTo>
                <a:cubicBezTo>
                  <a:pt x="53977" y="21929"/>
                  <a:pt x="53910" y="21912"/>
                  <a:pt x="53826" y="21912"/>
                </a:cubicBezTo>
                <a:close/>
                <a:moveTo>
                  <a:pt x="32704" y="21929"/>
                </a:moveTo>
                <a:lnTo>
                  <a:pt x="32553" y="22080"/>
                </a:lnTo>
                <a:cubicBezTo>
                  <a:pt x="32515" y="22118"/>
                  <a:pt x="32440" y="22194"/>
                  <a:pt x="32477" y="22307"/>
                </a:cubicBezTo>
                <a:lnTo>
                  <a:pt x="32629" y="22421"/>
                </a:lnTo>
                <a:cubicBezTo>
                  <a:pt x="32666" y="22421"/>
                  <a:pt x="32666" y="22421"/>
                  <a:pt x="32742" y="22458"/>
                </a:cubicBezTo>
                <a:lnTo>
                  <a:pt x="32931" y="22345"/>
                </a:lnTo>
                <a:lnTo>
                  <a:pt x="32931" y="22232"/>
                </a:lnTo>
                <a:cubicBezTo>
                  <a:pt x="32931" y="21967"/>
                  <a:pt x="32818" y="21929"/>
                  <a:pt x="32704" y="21929"/>
                </a:cubicBezTo>
                <a:close/>
                <a:moveTo>
                  <a:pt x="2874" y="22043"/>
                </a:moveTo>
                <a:lnTo>
                  <a:pt x="2647" y="22156"/>
                </a:lnTo>
                <a:cubicBezTo>
                  <a:pt x="2647" y="22194"/>
                  <a:pt x="2647" y="22194"/>
                  <a:pt x="2647" y="22194"/>
                </a:cubicBezTo>
                <a:cubicBezTo>
                  <a:pt x="2647" y="22194"/>
                  <a:pt x="2647" y="22232"/>
                  <a:pt x="2647" y="22232"/>
                </a:cubicBezTo>
                <a:cubicBezTo>
                  <a:pt x="2609" y="22269"/>
                  <a:pt x="2572" y="22307"/>
                  <a:pt x="2534" y="22383"/>
                </a:cubicBezTo>
                <a:lnTo>
                  <a:pt x="2647" y="22496"/>
                </a:lnTo>
                <a:cubicBezTo>
                  <a:pt x="2698" y="22509"/>
                  <a:pt x="2740" y="22513"/>
                  <a:pt x="2776" y="22513"/>
                </a:cubicBezTo>
                <a:cubicBezTo>
                  <a:pt x="2849" y="22513"/>
                  <a:pt x="2899" y="22496"/>
                  <a:pt x="2950" y="22496"/>
                </a:cubicBezTo>
                <a:cubicBezTo>
                  <a:pt x="2987" y="22458"/>
                  <a:pt x="2987" y="22458"/>
                  <a:pt x="3025" y="22458"/>
                </a:cubicBezTo>
                <a:lnTo>
                  <a:pt x="3176" y="22345"/>
                </a:lnTo>
                <a:cubicBezTo>
                  <a:pt x="3176" y="22345"/>
                  <a:pt x="3176" y="22345"/>
                  <a:pt x="3176" y="22307"/>
                </a:cubicBezTo>
                <a:cubicBezTo>
                  <a:pt x="3176" y="22156"/>
                  <a:pt x="3025" y="22080"/>
                  <a:pt x="2950" y="22080"/>
                </a:cubicBezTo>
                <a:cubicBezTo>
                  <a:pt x="2912" y="22043"/>
                  <a:pt x="2874" y="22043"/>
                  <a:pt x="2874" y="22043"/>
                </a:cubicBezTo>
                <a:close/>
                <a:moveTo>
                  <a:pt x="62198" y="22076"/>
                </a:moveTo>
                <a:cubicBezTo>
                  <a:pt x="62173" y="22076"/>
                  <a:pt x="62147" y="22078"/>
                  <a:pt x="62119" y="22080"/>
                </a:cubicBezTo>
                <a:lnTo>
                  <a:pt x="62005" y="22194"/>
                </a:lnTo>
                <a:lnTo>
                  <a:pt x="62005" y="22383"/>
                </a:lnTo>
                <a:lnTo>
                  <a:pt x="62156" y="22496"/>
                </a:lnTo>
                <a:cubicBezTo>
                  <a:pt x="62270" y="22496"/>
                  <a:pt x="62345" y="22534"/>
                  <a:pt x="62383" y="22534"/>
                </a:cubicBezTo>
                <a:lnTo>
                  <a:pt x="62572" y="22421"/>
                </a:lnTo>
                <a:cubicBezTo>
                  <a:pt x="62537" y="22281"/>
                  <a:pt x="62502" y="22076"/>
                  <a:pt x="62198" y="22076"/>
                </a:cubicBezTo>
                <a:close/>
                <a:moveTo>
                  <a:pt x="25143" y="22269"/>
                </a:moveTo>
                <a:cubicBezTo>
                  <a:pt x="24954" y="22307"/>
                  <a:pt x="24840" y="22383"/>
                  <a:pt x="24878" y="22534"/>
                </a:cubicBezTo>
                <a:lnTo>
                  <a:pt x="25029" y="22610"/>
                </a:lnTo>
                <a:lnTo>
                  <a:pt x="25105" y="22610"/>
                </a:lnTo>
                <a:cubicBezTo>
                  <a:pt x="25143" y="22610"/>
                  <a:pt x="25332" y="22610"/>
                  <a:pt x="25332" y="22458"/>
                </a:cubicBezTo>
                <a:lnTo>
                  <a:pt x="25294" y="22383"/>
                </a:lnTo>
                <a:cubicBezTo>
                  <a:pt x="25294" y="22421"/>
                  <a:pt x="25294" y="22421"/>
                  <a:pt x="25294" y="22421"/>
                </a:cubicBezTo>
                <a:lnTo>
                  <a:pt x="25143" y="22269"/>
                </a:lnTo>
                <a:close/>
                <a:moveTo>
                  <a:pt x="30562" y="22248"/>
                </a:moveTo>
                <a:cubicBezTo>
                  <a:pt x="30528" y="22248"/>
                  <a:pt x="30499" y="22257"/>
                  <a:pt x="30474" y="22269"/>
                </a:cubicBezTo>
                <a:cubicBezTo>
                  <a:pt x="30322" y="22307"/>
                  <a:pt x="30322" y="22534"/>
                  <a:pt x="30474" y="22610"/>
                </a:cubicBezTo>
                <a:cubicBezTo>
                  <a:pt x="30504" y="22610"/>
                  <a:pt x="30534" y="22616"/>
                  <a:pt x="30569" y="22616"/>
                </a:cubicBezTo>
                <a:cubicBezTo>
                  <a:pt x="30622" y="22616"/>
                  <a:pt x="30685" y="22602"/>
                  <a:pt x="30776" y="22534"/>
                </a:cubicBezTo>
                <a:lnTo>
                  <a:pt x="30814" y="22383"/>
                </a:lnTo>
                <a:cubicBezTo>
                  <a:pt x="30713" y="22282"/>
                  <a:pt x="30629" y="22248"/>
                  <a:pt x="30562" y="22248"/>
                </a:cubicBezTo>
                <a:close/>
                <a:moveTo>
                  <a:pt x="48281" y="22194"/>
                </a:moveTo>
                <a:lnTo>
                  <a:pt x="48168" y="22307"/>
                </a:lnTo>
                <a:lnTo>
                  <a:pt x="48168" y="22534"/>
                </a:lnTo>
                <a:lnTo>
                  <a:pt x="48281" y="22685"/>
                </a:lnTo>
                <a:lnTo>
                  <a:pt x="48546" y="22685"/>
                </a:lnTo>
                <a:lnTo>
                  <a:pt x="48659" y="22534"/>
                </a:lnTo>
                <a:lnTo>
                  <a:pt x="48659" y="22307"/>
                </a:lnTo>
                <a:lnTo>
                  <a:pt x="48546" y="22194"/>
                </a:lnTo>
                <a:close/>
                <a:moveTo>
                  <a:pt x="31721" y="22080"/>
                </a:moveTo>
                <a:lnTo>
                  <a:pt x="31570" y="22232"/>
                </a:lnTo>
                <a:cubicBezTo>
                  <a:pt x="31608" y="22269"/>
                  <a:pt x="31570" y="22345"/>
                  <a:pt x="31570" y="22383"/>
                </a:cubicBezTo>
                <a:cubicBezTo>
                  <a:pt x="31570" y="22421"/>
                  <a:pt x="31532" y="22458"/>
                  <a:pt x="31532" y="22496"/>
                </a:cubicBezTo>
                <a:cubicBezTo>
                  <a:pt x="31532" y="22610"/>
                  <a:pt x="31608" y="22648"/>
                  <a:pt x="31721" y="22685"/>
                </a:cubicBezTo>
                <a:lnTo>
                  <a:pt x="31721" y="22648"/>
                </a:lnTo>
                <a:cubicBezTo>
                  <a:pt x="31789" y="22716"/>
                  <a:pt x="31857" y="22729"/>
                  <a:pt x="31917" y="22729"/>
                </a:cubicBezTo>
                <a:cubicBezTo>
                  <a:pt x="31957" y="22729"/>
                  <a:pt x="31993" y="22723"/>
                  <a:pt x="32024" y="22723"/>
                </a:cubicBezTo>
                <a:lnTo>
                  <a:pt x="32099" y="22572"/>
                </a:lnTo>
                <a:cubicBezTo>
                  <a:pt x="32061" y="22534"/>
                  <a:pt x="32061" y="22458"/>
                  <a:pt x="32061" y="22421"/>
                </a:cubicBezTo>
                <a:cubicBezTo>
                  <a:pt x="32099" y="22383"/>
                  <a:pt x="32099" y="22345"/>
                  <a:pt x="32099" y="22307"/>
                </a:cubicBezTo>
                <a:cubicBezTo>
                  <a:pt x="32099" y="22307"/>
                  <a:pt x="32099" y="22194"/>
                  <a:pt x="32024" y="22156"/>
                </a:cubicBezTo>
                <a:cubicBezTo>
                  <a:pt x="31910" y="22080"/>
                  <a:pt x="31797" y="22080"/>
                  <a:pt x="31721" y="22080"/>
                </a:cubicBezTo>
                <a:close/>
                <a:moveTo>
                  <a:pt x="47185" y="22232"/>
                </a:moveTo>
                <a:lnTo>
                  <a:pt x="47109" y="22269"/>
                </a:lnTo>
                <a:cubicBezTo>
                  <a:pt x="46996" y="22383"/>
                  <a:pt x="46996" y="22458"/>
                  <a:pt x="46996" y="22610"/>
                </a:cubicBezTo>
                <a:lnTo>
                  <a:pt x="47109" y="22723"/>
                </a:lnTo>
                <a:cubicBezTo>
                  <a:pt x="47142" y="22734"/>
                  <a:pt x="47172" y="22739"/>
                  <a:pt x="47200" y="22739"/>
                </a:cubicBezTo>
                <a:cubicBezTo>
                  <a:pt x="47267" y="22739"/>
                  <a:pt x="47320" y="22712"/>
                  <a:pt x="47374" y="22685"/>
                </a:cubicBezTo>
                <a:cubicBezTo>
                  <a:pt x="47411" y="22648"/>
                  <a:pt x="47487" y="22572"/>
                  <a:pt x="47487" y="22496"/>
                </a:cubicBezTo>
                <a:cubicBezTo>
                  <a:pt x="47487" y="22421"/>
                  <a:pt x="47411" y="22345"/>
                  <a:pt x="47374" y="22269"/>
                </a:cubicBezTo>
                <a:cubicBezTo>
                  <a:pt x="47298" y="22232"/>
                  <a:pt x="47260" y="22232"/>
                  <a:pt x="47185" y="22232"/>
                </a:cubicBezTo>
                <a:close/>
                <a:moveTo>
                  <a:pt x="11864" y="22377"/>
                </a:moveTo>
                <a:cubicBezTo>
                  <a:pt x="11802" y="22377"/>
                  <a:pt x="11743" y="22399"/>
                  <a:pt x="11721" y="22421"/>
                </a:cubicBezTo>
                <a:cubicBezTo>
                  <a:pt x="11608" y="22458"/>
                  <a:pt x="11570" y="22534"/>
                  <a:pt x="11570" y="22572"/>
                </a:cubicBezTo>
                <a:lnTo>
                  <a:pt x="11570" y="22648"/>
                </a:lnTo>
                <a:lnTo>
                  <a:pt x="11721" y="22723"/>
                </a:lnTo>
                <a:cubicBezTo>
                  <a:pt x="11721" y="22761"/>
                  <a:pt x="11797" y="22799"/>
                  <a:pt x="11872" y="22837"/>
                </a:cubicBezTo>
                <a:lnTo>
                  <a:pt x="12023" y="22723"/>
                </a:lnTo>
                <a:lnTo>
                  <a:pt x="12023" y="22685"/>
                </a:lnTo>
                <a:lnTo>
                  <a:pt x="12099" y="22648"/>
                </a:lnTo>
                <a:cubicBezTo>
                  <a:pt x="12099" y="22610"/>
                  <a:pt x="12099" y="22572"/>
                  <a:pt x="12099" y="22572"/>
                </a:cubicBezTo>
                <a:cubicBezTo>
                  <a:pt x="12099" y="22496"/>
                  <a:pt x="12061" y="22421"/>
                  <a:pt x="11986" y="22421"/>
                </a:cubicBezTo>
                <a:cubicBezTo>
                  <a:pt x="11954" y="22389"/>
                  <a:pt x="11908" y="22377"/>
                  <a:pt x="11864" y="22377"/>
                </a:cubicBezTo>
                <a:close/>
                <a:moveTo>
                  <a:pt x="66315" y="22534"/>
                </a:moveTo>
                <a:cubicBezTo>
                  <a:pt x="66126" y="22534"/>
                  <a:pt x="66013" y="22610"/>
                  <a:pt x="66051" y="22799"/>
                </a:cubicBezTo>
                <a:lnTo>
                  <a:pt x="66202" y="22874"/>
                </a:lnTo>
                <a:lnTo>
                  <a:pt x="66315" y="22874"/>
                </a:lnTo>
                <a:lnTo>
                  <a:pt x="66429" y="22761"/>
                </a:lnTo>
                <a:cubicBezTo>
                  <a:pt x="66466" y="22761"/>
                  <a:pt x="66504" y="22723"/>
                  <a:pt x="66504" y="22685"/>
                </a:cubicBezTo>
                <a:lnTo>
                  <a:pt x="66315" y="22534"/>
                </a:lnTo>
                <a:close/>
                <a:moveTo>
                  <a:pt x="66655" y="22421"/>
                </a:moveTo>
                <a:lnTo>
                  <a:pt x="66542" y="22534"/>
                </a:lnTo>
                <a:lnTo>
                  <a:pt x="66542" y="22572"/>
                </a:lnTo>
                <a:cubicBezTo>
                  <a:pt x="66542" y="22685"/>
                  <a:pt x="66580" y="22761"/>
                  <a:pt x="66618" y="22837"/>
                </a:cubicBezTo>
                <a:lnTo>
                  <a:pt x="66731" y="22874"/>
                </a:lnTo>
                <a:cubicBezTo>
                  <a:pt x="66845" y="22874"/>
                  <a:pt x="66920" y="22837"/>
                  <a:pt x="66996" y="22799"/>
                </a:cubicBezTo>
                <a:lnTo>
                  <a:pt x="67034" y="22723"/>
                </a:lnTo>
                <a:cubicBezTo>
                  <a:pt x="67034" y="22723"/>
                  <a:pt x="67034" y="22685"/>
                  <a:pt x="67034" y="22685"/>
                </a:cubicBezTo>
                <a:cubicBezTo>
                  <a:pt x="67034" y="22572"/>
                  <a:pt x="66996" y="22534"/>
                  <a:pt x="66958" y="22496"/>
                </a:cubicBezTo>
                <a:cubicBezTo>
                  <a:pt x="66882" y="22458"/>
                  <a:pt x="66807" y="22421"/>
                  <a:pt x="66655" y="22421"/>
                </a:cubicBezTo>
                <a:close/>
                <a:moveTo>
                  <a:pt x="87463" y="22320"/>
                </a:moveTo>
                <a:cubicBezTo>
                  <a:pt x="87400" y="22320"/>
                  <a:pt x="87343" y="22339"/>
                  <a:pt x="87298" y="22383"/>
                </a:cubicBezTo>
                <a:cubicBezTo>
                  <a:pt x="87223" y="22458"/>
                  <a:pt x="87185" y="22572"/>
                  <a:pt x="87185" y="22648"/>
                </a:cubicBezTo>
                <a:cubicBezTo>
                  <a:pt x="87185" y="22685"/>
                  <a:pt x="87185" y="22723"/>
                  <a:pt x="87185" y="22761"/>
                </a:cubicBezTo>
                <a:lnTo>
                  <a:pt x="87336" y="22874"/>
                </a:lnTo>
                <a:cubicBezTo>
                  <a:pt x="87639" y="22874"/>
                  <a:pt x="87677" y="22761"/>
                  <a:pt x="87677" y="22610"/>
                </a:cubicBezTo>
                <a:cubicBezTo>
                  <a:pt x="87677" y="22572"/>
                  <a:pt x="87677" y="22534"/>
                  <a:pt x="87714" y="22496"/>
                </a:cubicBezTo>
                <a:lnTo>
                  <a:pt x="87601" y="22345"/>
                </a:lnTo>
                <a:cubicBezTo>
                  <a:pt x="87554" y="22329"/>
                  <a:pt x="87507" y="22320"/>
                  <a:pt x="87463" y="22320"/>
                </a:cubicBezTo>
                <a:close/>
                <a:moveTo>
                  <a:pt x="79510" y="22534"/>
                </a:moveTo>
                <a:lnTo>
                  <a:pt x="79359" y="22648"/>
                </a:lnTo>
                <a:lnTo>
                  <a:pt x="79359" y="22799"/>
                </a:lnTo>
                <a:lnTo>
                  <a:pt x="79510" y="22912"/>
                </a:lnTo>
                <a:lnTo>
                  <a:pt x="79699" y="22912"/>
                </a:lnTo>
                <a:lnTo>
                  <a:pt x="79813" y="22799"/>
                </a:lnTo>
                <a:lnTo>
                  <a:pt x="79813" y="22648"/>
                </a:lnTo>
                <a:lnTo>
                  <a:pt x="79699" y="22534"/>
                </a:lnTo>
                <a:close/>
                <a:moveTo>
                  <a:pt x="487" y="22581"/>
                </a:moveTo>
                <a:cubicBezTo>
                  <a:pt x="454" y="22581"/>
                  <a:pt x="417" y="22591"/>
                  <a:pt x="379" y="22610"/>
                </a:cubicBezTo>
                <a:cubicBezTo>
                  <a:pt x="303" y="22648"/>
                  <a:pt x="265" y="22723"/>
                  <a:pt x="265" y="22799"/>
                </a:cubicBezTo>
                <a:cubicBezTo>
                  <a:pt x="265" y="22874"/>
                  <a:pt x="303" y="22950"/>
                  <a:pt x="417" y="22988"/>
                </a:cubicBezTo>
                <a:cubicBezTo>
                  <a:pt x="454" y="22988"/>
                  <a:pt x="530" y="22988"/>
                  <a:pt x="606" y="22950"/>
                </a:cubicBezTo>
                <a:cubicBezTo>
                  <a:pt x="643" y="22912"/>
                  <a:pt x="681" y="22837"/>
                  <a:pt x="681" y="22799"/>
                </a:cubicBezTo>
                <a:cubicBezTo>
                  <a:pt x="681" y="22723"/>
                  <a:pt x="643" y="22648"/>
                  <a:pt x="568" y="22610"/>
                </a:cubicBezTo>
                <a:cubicBezTo>
                  <a:pt x="549" y="22591"/>
                  <a:pt x="520" y="22581"/>
                  <a:pt x="487" y="22581"/>
                </a:cubicBezTo>
                <a:close/>
                <a:moveTo>
                  <a:pt x="21415" y="22593"/>
                </a:moveTo>
                <a:cubicBezTo>
                  <a:pt x="21391" y="22593"/>
                  <a:pt x="21362" y="22597"/>
                  <a:pt x="21324" y="22610"/>
                </a:cubicBezTo>
                <a:lnTo>
                  <a:pt x="21211" y="22723"/>
                </a:lnTo>
                <a:lnTo>
                  <a:pt x="21211" y="22799"/>
                </a:lnTo>
                <a:lnTo>
                  <a:pt x="21324" y="22912"/>
                </a:lnTo>
                <a:cubicBezTo>
                  <a:pt x="21362" y="22950"/>
                  <a:pt x="21400" y="22950"/>
                  <a:pt x="21438" y="22988"/>
                </a:cubicBezTo>
                <a:lnTo>
                  <a:pt x="21627" y="22837"/>
                </a:lnTo>
                <a:cubicBezTo>
                  <a:pt x="21589" y="22761"/>
                  <a:pt x="21589" y="22685"/>
                  <a:pt x="21513" y="22610"/>
                </a:cubicBezTo>
                <a:cubicBezTo>
                  <a:pt x="21488" y="22610"/>
                  <a:pt x="21463" y="22593"/>
                  <a:pt x="21415" y="22593"/>
                </a:cubicBezTo>
                <a:close/>
                <a:moveTo>
                  <a:pt x="3403" y="22648"/>
                </a:moveTo>
                <a:cubicBezTo>
                  <a:pt x="3290" y="22648"/>
                  <a:pt x="3214" y="22648"/>
                  <a:pt x="3176" y="22685"/>
                </a:cubicBezTo>
                <a:cubicBezTo>
                  <a:pt x="3139" y="22723"/>
                  <a:pt x="3063" y="22799"/>
                  <a:pt x="3063" y="22874"/>
                </a:cubicBezTo>
                <a:lnTo>
                  <a:pt x="3063" y="22912"/>
                </a:lnTo>
                <a:lnTo>
                  <a:pt x="3214" y="23026"/>
                </a:lnTo>
                <a:cubicBezTo>
                  <a:pt x="3290" y="23026"/>
                  <a:pt x="3403" y="23026"/>
                  <a:pt x="3441" y="22988"/>
                </a:cubicBezTo>
                <a:cubicBezTo>
                  <a:pt x="3479" y="22950"/>
                  <a:pt x="3517" y="22874"/>
                  <a:pt x="3517" y="22799"/>
                </a:cubicBezTo>
                <a:lnTo>
                  <a:pt x="3517" y="22761"/>
                </a:lnTo>
                <a:lnTo>
                  <a:pt x="3403" y="22648"/>
                </a:lnTo>
                <a:close/>
                <a:moveTo>
                  <a:pt x="48432" y="22685"/>
                </a:moveTo>
                <a:cubicBezTo>
                  <a:pt x="48205" y="22685"/>
                  <a:pt x="48130" y="22799"/>
                  <a:pt x="48168" y="22950"/>
                </a:cubicBezTo>
                <a:lnTo>
                  <a:pt x="48281" y="23026"/>
                </a:lnTo>
                <a:lnTo>
                  <a:pt x="48394" y="23026"/>
                </a:lnTo>
                <a:lnTo>
                  <a:pt x="48546" y="22912"/>
                </a:lnTo>
                <a:cubicBezTo>
                  <a:pt x="48546" y="22912"/>
                  <a:pt x="48583" y="22874"/>
                  <a:pt x="48583" y="22837"/>
                </a:cubicBezTo>
                <a:lnTo>
                  <a:pt x="48432" y="22685"/>
                </a:lnTo>
                <a:close/>
                <a:moveTo>
                  <a:pt x="71911" y="22648"/>
                </a:moveTo>
                <a:lnTo>
                  <a:pt x="71759" y="22761"/>
                </a:lnTo>
                <a:lnTo>
                  <a:pt x="71759" y="22912"/>
                </a:lnTo>
                <a:lnTo>
                  <a:pt x="71873" y="23026"/>
                </a:lnTo>
                <a:cubicBezTo>
                  <a:pt x="71916" y="23038"/>
                  <a:pt x="71955" y="23043"/>
                  <a:pt x="71989" y="23043"/>
                </a:cubicBezTo>
                <a:cubicBezTo>
                  <a:pt x="72161" y="23043"/>
                  <a:pt x="72219" y="22906"/>
                  <a:pt x="72251" y="22874"/>
                </a:cubicBezTo>
                <a:cubicBezTo>
                  <a:pt x="72251" y="22837"/>
                  <a:pt x="72251" y="22837"/>
                  <a:pt x="72251" y="22837"/>
                </a:cubicBezTo>
                <a:lnTo>
                  <a:pt x="72138" y="22648"/>
                </a:lnTo>
                <a:close/>
                <a:moveTo>
                  <a:pt x="54784" y="22345"/>
                </a:moveTo>
                <a:cubicBezTo>
                  <a:pt x="54595" y="22345"/>
                  <a:pt x="54481" y="22421"/>
                  <a:pt x="54481" y="22534"/>
                </a:cubicBezTo>
                <a:lnTo>
                  <a:pt x="54519" y="22648"/>
                </a:lnTo>
                <a:cubicBezTo>
                  <a:pt x="54557" y="22685"/>
                  <a:pt x="54633" y="22685"/>
                  <a:pt x="54670" y="22685"/>
                </a:cubicBezTo>
                <a:lnTo>
                  <a:pt x="54633" y="22723"/>
                </a:lnTo>
                <a:cubicBezTo>
                  <a:pt x="54595" y="22723"/>
                  <a:pt x="54595" y="22761"/>
                  <a:pt x="54557" y="22761"/>
                </a:cubicBezTo>
                <a:cubicBezTo>
                  <a:pt x="54519" y="22799"/>
                  <a:pt x="54406" y="22837"/>
                  <a:pt x="54406" y="22912"/>
                </a:cubicBezTo>
                <a:cubicBezTo>
                  <a:pt x="54406" y="23026"/>
                  <a:pt x="54519" y="23063"/>
                  <a:pt x="54557" y="23063"/>
                </a:cubicBezTo>
                <a:lnTo>
                  <a:pt x="54595" y="23063"/>
                </a:lnTo>
                <a:lnTo>
                  <a:pt x="54633" y="23139"/>
                </a:lnTo>
                <a:lnTo>
                  <a:pt x="54746" y="23139"/>
                </a:lnTo>
                <a:cubicBezTo>
                  <a:pt x="54935" y="23101"/>
                  <a:pt x="54935" y="23026"/>
                  <a:pt x="54935" y="22988"/>
                </a:cubicBezTo>
                <a:lnTo>
                  <a:pt x="54935" y="22950"/>
                </a:lnTo>
                <a:lnTo>
                  <a:pt x="54859" y="22874"/>
                </a:lnTo>
                <a:cubicBezTo>
                  <a:pt x="54935" y="22837"/>
                  <a:pt x="54935" y="22723"/>
                  <a:pt x="54859" y="22685"/>
                </a:cubicBezTo>
                <a:lnTo>
                  <a:pt x="55049" y="22648"/>
                </a:lnTo>
                <a:cubicBezTo>
                  <a:pt x="55049" y="22610"/>
                  <a:pt x="55049" y="22572"/>
                  <a:pt x="55049" y="22572"/>
                </a:cubicBezTo>
                <a:cubicBezTo>
                  <a:pt x="55049" y="22421"/>
                  <a:pt x="54935" y="22345"/>
                  <a:pt x="54784" y="22345"/>
                </a:cubicBezTo>
                <a:close/>
                <a:moveTo>
                  <a:pt x="17468" y="22799"/>
                </a:moveTo>
                <a:lnTo>
                  <a:pt x="17317" y="22950"/>
                </a:lnTo>
                <a:cubicBezTo>
                  <a:pt x="17317" y="23026"/>
                  <a:pt x="17279" y="23026"/>
                  <a:pt x="17279" y="23026"/>
                </a:cubicBezTo>
                <a:lnTo>
                  <a:pt x="17279" y="23215"/>
                </a:lnTo>
                <a:cubicBezTo>
                  <a:pt x="17317" y="23252"/>
                  <a:pt x="17392" y="23252"/>
                  <a:pt x="17468" y="23252"/>
                </a:cubicBezTo>
                <a:cubicBezTo>
                  <a:pt x="17581" y="23252"/>
                  <a:pt x="17695" y="23215"/>
                  <a:pt x="17770" y="23139"/>
                </a:cubicBezTo>
                <a:lnTo>
                  <a:pt x="17770" y="22988"/>
                </a:lnTo>
                <a:cubicBezTo>
                  <a:pt x="17732" y="22950"/>
                  <a:pt x="17732" y="22950"/>
                  <a:pt x="17695" y="22912"/>
                </a:cubicBezTo>
                <a:cubicBezTo>
                  <a:pt x="17657" y="22874"/>
                  <a:pt x="17581" y="22799"/>
                  <a:pt x="17468" y="22799"/>
                </a:cubicBezTo>
                <a:close/>
                <a:moveTo>
                  <a:pt x="75238" y="22799"/>
                </a:moveTo>
                <a:lnTo>
                  <a:pt x="75087" y="22912"/>
                </a:lnTo>
                <a:cubicBezTo>
                  <a:pt x="75087" y="22950"/>
                  <a:pt x="75087" y="22950"/>
                  <a:pt x="75087" y="22950"/>
                </a:cubicBezTo>
                <a:lnTo>
                  <a:pt x="75238" y="22950"/>
                </a:lnTo>
                <a:lnTo>
                  <a:pt x="75087" y="22988"/>
                </a:lnTo>
                <a:cubicBezTo>
                  <a:pt x="75087" y="23063"/>
                  <a:pt x="75087" y="23215"/>
                  <a:pt x="75238" y="23252"/>
                </a:cubicBezTo>
                <a:lnTo>
                  <a:pt x="75427" y="23139"/>
                </a:lnTo>
                <a:cubicBezTo>
                  <a:pt x="75465" y="23101"/>
                  <a:pt x="75540" y="23063"/>
                  <a:pt x="75540" y="22950"/>
                </a:cubicBezTo>
                <a:cubicBezTo>
                  <a:pt x="75540" y="22950"/>
                  <a:pt x="75540" y="22912"/>
                  <a:pt x="75540" y="22874"/>
                </a:cubicBezTo>
                <a:lnTo>
                  <a:pt x="75389" y="22799"/>
                </a:lnTo>
                <a:close/>
                <a:moveTo>
                  <a:pt x="65748" y="22950"/>
                </a:moveTo>
                <a:lnTo>
                  <a:pt x="65559" y="23063"/>
                </a:lnTo>
                <a:cubicBezTo>
                  <a:pt x="65559" y="23026"/>
                  <a:pt x="65597" y="23026"/>
                  <a:pt x="65559" y="23026"/>
                </a:cubicBezTo>
                <a:cubicBezTo>
                  <a:pt x="65521" y="23026"/>
                  <a:pt x="65370" y="23063"/>
                  <a:pt x="65370" y="23215"/>
                </a:cubicBezTo>
                <a:lnTo>
                  <a:pt x="65408" y="23290"/>
                </a:lnTo>
                <a:cubicBezTo>
                  <a:pt x="65483" y="23366"/>
                  <a:pt x="65559" y="23404"/>
                  <a:pt x="65672" y="23404"/>
                </a:cubicBezTo>
                <a:cubicBezTo>
                  <a:pt x="65824" y="23366"/>
                  <a:pt x="65899" y="23252"/>
                  <a:pt x="65899" y="23139"/>
                </a:cubicBezTo>
                <a:cubicBezTo>
                  <a:pt x="65899" y="23063"/>
                  <a:pt x="65862" y="22988"/>
                  <a:pt x="65748" y="22950"/>
                </a:cubicBezTo>
                <a:close/>
                <a:moveTo>
                  <a:pt x="61325" y="22799"/>
                </a:moveTo>
                <a:lnTo>
                  <a:pt x="61211" y="22837"/>
                </a:lnTo>
                <a:cubicBezTo>
                  <a:pt x="61136" y="22874"/>
                  <a:pt x="60984" y="22988"/>
                  <a:pt x="60984" y="23139"/>
                </a:cubicBezTo>
                <a:cubicBezTo>
                  <a:pt x="60984" y="23215"/>
                  <a:pt x="61022" y="23252"/>
                  <a:pt x="61060" y="23328"/>
                </a:cubicBezTo>
                <a:lnTo>
                  <a:pt x="61136" y="23404"/>
                </a:lnTo>
                <a:cubicBezTo>
                  <a:pt x="61170" y="23411"/>
                  <a:pt x="61201" y="23414"/>
                  <a:pt x="61229" y="23414"/>
                </a:cubicBezTo>
                <a:cubicBezTo>
                  <a:pt x="61352" y="23414"/>
                  <a:pt x="61414" y="23352"/>
                  <a:pt x="61476" y="23290"/>
                </a:cubicBezTo>
                <a:cubicBezTo>
                  <a:pt x="61589" y="23290"/>
                  <a:pt x="61665" y="23215"/>
                  <a:pt x="61665" y="23139"/>
                </a:cubicBezTo>
                <a:lnTo>
                  <a:pt x="61589" y="23026"/>
                </a:lnTo>
                <a:cubicBezTo>
                  <a:pt x="61589" y="23026"/>
                  <a:pt x="61589" y="22988"/>
                  <a:pt x="61551" y="22950"/>
                </a:cubicBezTo>
                <a:cubicBezTo>
                  <a:pt x="61551" y="22912"/>
                  <a:pt x="61476" y="22799"/>
                  <a:pt x="61325" y="22799"/>
                </a:cubicBezTo>
                <a:close/>
                <a:moveTo>
                  <a:pt x="37558" y="23048"/>
                </a:moveTo>
                <a:cubicBezTo>
                  <a:pt x="37531" y="23048"/>
                  <a:pt x="37501" y="23052"/>
                  <a:pt x="37468" y="23063"/>
                </a:cubicBezTo>
                <a:lnTo>
                  <a:pt x="37355" y="23177"/>
                </a:lnTo>
                <a:lnTo>
                  <a:pt x="37355" y="23328"/>
                </a:lnTo>
                <a:lnTo>
                  <a:pt x="37506" y="23441"/>
                </a:lnTo>
                <a:lnTo>
                  <a:pt x="37695" y="23441"/>
                </a:lnTo>
                <a:lnTo>
                  <a:pt x="37808" y="23328"/>
                </a:lnTo>
                <a:lnTo>
                  <a:pt x="37808" y="23215"/>
                </a:lnTo>
                <a:lnTo>
                  <a:pt x="37695" y="23101"/>
                </a:lnTo>
                <a:cubicBezTo>
                  <a:pt x="37668" y="23074"/>
                  <a:pt x="37622" y="23048"/>
                  <a:pt x="37558" y="23048"/>
                </a:cubicBezTo>
                <a:close/>
                <a:moveTo>
                  <a:pt x="73839" y="22988"/>
                </a:moveTo>
                <a:lnTo>
                  <a:pt x="73688" y="23101"/>
                </a:lnTo>
                <a:cubicBezTo>
                  <a:pt x="73688" y="23252"/>
                  <a:pt x="73725" y="23328"/>
                  <a:pt x="73801" y="23404"/>
                </a:cubicBezTo>
                <a:cubicBezTo>
                  <a:pt x="73839" y="23441"/>
                  <a:pt x="73952" y="23441"/>
                  <a:pt x="74028" y="23441"/>
                </a:cubicBezTo>
                <a:lnTo>
                  <a:pt x="74141" y="23328"/>
                </a:lnTo>
                <a:cubicBezTo>
                  <a:pt x="74141" y="23328"/>
                  <a:pt x="74179" y="23290"/>
                  <a:pt x="74179" y="23290"/>
                </a:cubicBezTo>
                <a:cubicBezTo>
                  <a:pt x="74179" y="23177"/>
                  <a:pt x="74141" y="23101"/>
                  <a:pt x="74066" y="23063"/>
                </a:cubicBezTo>
                <a:cubicBezTo>
                  <a:pt x="73990" y="23026"/>
                  <a:pt x="73915" y="22988"/>
                  <a:pt x="73839" y="22988"/>
                </a:cubicBezTo>
                <a:close/>
                <a:moveTo>
                  <a:pt x="74406" y="23215"/>
                </a:moveTo>
                <a:cubicBezTo>
                  <a:pt x="74255" y="23215"/>
                  <a:pt x="74179" y="23290"/>
                  <a:pt x="74179" y="23404"/>
                </a:cubicBezTo>
                <a:lnTo>
                  <a:pt x="74330" y="23404"/>
                </a:lnTo>
                <a:cubicBezTo>
                  <a:pt x="74330" y="23404"/>
                  <a:pt x="74293" y="23404"/>
                  <a:pt x="74330" y="23441"/>
                </a:cubicBezTo>
                <a:lnTo>
                  <a:pt x="74519" y="23441"/>
                </a:lnTo>
                <a:cubicBezTo>
                  <a:pt x="74519" y="23404"/>
                  <a:pt x="74519" y="23404"/>
                  <a:pt x="74482" y="23404"/>
                </a:cubicBezTo>
                <a:lnTo>
                  <a:pt x="74671" y="23404"/>
                </a:lnTo>
                <a:cubicBezTo>
                  <a:pt x="74671" y="23328"/>
                  <a:pt x="74633" y="23290"/>
                  <a:pt x="74595" y="23252"/>
                </a:cubicBezTo>
                <a:cubicBezTo>
                  <a:pt x="74557" y="23215"/>
                  <a:pt x="74482" y="23215"/>
                  <a:pt x="74406" y="23215"/>
                </a:cubicBezTo>
                <a:close/>
                <a:moveTo>
                  <a:pt x="42397" y="23048"/>
                </a:moveTo>
                <a:cubicBezTo>
                  <a:pt x="42371" y="23048"/>
                  <a:pt x="42341" y="23052"/>
                  <a:pt x="42307" y="23063"/>
                </a:cubicBezTo>
                <a:lnTo>
                  <a:pt x="42194" y="23177"/>
                </a:lnTo>
                <a:cubicBezTo>
                  <a:pt x="42194" y="23215"/>
                  <a:pt x="42156" y="23215"/>
                  <a:pt x="42156" y="23252"/>
                </a:cubicBezTo>
                <a:lnTo>
                  <a:pt x="42270" y="23441"/>
                </a:lnTo>
                <a:cubicBezTo>
                  <a:pt x="42307" y="23441"/>
                  <a:pt x="42307" y="23441"/>
                  <a:pt x="42383" y="23479"/>
                </a:cubicBezTo>
                <a:lnTo>
                  <a:pt x="42534" y="23479"/>
                </a:lnTo>
                <a:cubicBezTo>
                  <a:pt x="42610" y="23404"/>
                  <a:pt x="42648" y="23328"/>
                  <a:pt x="42648" y="23290"/>
                </a:cubicBezTo>
                <a:cubicBezTo>
                  <a:pt x="42648" y="23215"/>
                  <a:pt x="42610" y="23139"/>
                  <a:pt x="42534" y="23101"/>
                </a:cubicBezTo>
                <a:cubicBezTo>
                  <a:pt x="42507" y="23074"/>
                  <a:pt x="42462" y="23048"/>
                  <a:pt x="42397" y="23048"/>
                </a:cubicBezTo>
                <a:close/>
                <a:moveTo>
                  <a:pt x="7978" y="23215"/>
                </a:moveTo>
                <a:cubicBezTo>
                  <a:pt x="7827" y="23215"/>
                  <a:pt x="7638" y="23328"/>
                  <a:pt x="7638" y="23479"/>
                </a:cubicBezTo>
                <a:lnTo>
                  <a:pt x="7789" y="23479"/>
                </a:lnTo>
                <a:cubicBezTo>
                  <a:pt x="7821" y="23511"/>
                  <a:pt x="7844" y="23522"/>
                  <a:pt x="7865" y="23522"/>
                </a:cubicBezTo>
                <a:cubicBezTo>
                  <a:pt x="7909" y="23522"/>
                  <a:pt x="7943" y="23473"/>
                  <a:pt x="8033" y="23473"/>
                </a:cubicBezTo>
                <a:cubicBezTo>
                  <a:pt x="8050" y="23473"/>
                  <a:pt x="8069" y="23475"/>
                  <a:pt x="8091" y="23479"/>
                </a:cubicBezTo>
                <a:cubicBezTo>
                  <a:pt x="8091" y="23479"/>
                  <a:pt x="8091" y="23479"/>
                  <a:pt x="8091" y="23441"/>
                </a:cubicBezTo>
                <a:lnTo>
                  <a:pt x="8243" y="23441"/>
                </a:lnTo>
                <a:cubicBezTo>
                  <a:pt x="8243" y="23366"/>
                  <a:pt x="8205" y="23328"/>
                  <a:pt x="8167" y="23290"/>
                </a:cubicBezTo>
                <a:cubicBezTo>
                  <a:pt x="8129" y="23252"/>
                  <a:pt x="8054" y="23215"/>
                  <a:pt x="7978" y="23215"/>
                </a:cubicBezTo>
                <a:close/>
                <a:moveTo>
                  <a:pt x="46239" y="22837"/>
                </a:moveTo>
                <a:cubicBezTo>
                  <a:pt x="46126" y="22837"/>
                  <a:pt x="46013" y="22912"/>
                  <a:pt x="45975" y="23063"/>
                </a:cubicBezTo>
                <a:lnTo>
                  <a:pt x="46088" y="23177"/>
                </a:lnTo>
                <a:cubicBezTo>
                  <a:pt x="46050" y="23252"/>
                  <a:pt x="46013" y="23328"/>
                  <a:pt x="46050" y="23441"/>
                </a:cubicBezTo>
                <a:lnTo>
                  <a:pt x="46164" y="23555"/>
                </a:lnTo>
                <a:lnTo>
                  <a:pt x="46315" y="23555"/>
                </a:lnTo>
                <a:cubicBezTo>
                  <a:pt x="46428" y="23517"/>
                  <a:pt x="46504" y="23479"/>
                  <a:pt x="46504" y="23366"/>
                </a:cubicBezTo>
                <a:cubicBezTo>
                  <a:pt x="46504" y="23290"/>
                  <a:pt x="46428" y="23177"/>
                  <a:pt x="46391" y="23139"/>
                </a:cubicBezTo>
                <a:lnTo>
                  <a:pt x="46428" y="23026"/>
                </a:lnTo>
                <a:cubicBezTo>
                  <a:pt x="46428" y="22950"/>
                  <a:pt x="46353" y="22874"/>
                  <a:pt x="46239" y="22837"/>
                </a:cubicBezTo>
                <a:close/>
                <a:moveTo>
                  <a:pt x="64274" y="23101"/>
                </a:moveTo>
                <a:cubicBezTo>
                  <a:pt x="63971" y="23101"/>
                  <a:pt x="63933" y="23290"/>
                  <a:pt x="63933" y="23404"/>
                </a:cubicBezTo>
                <a:cubicBezTo>
                  <a:pt x="63896" y="23441"/>
                  <a:pt x="63896" y="23479"/>
                  <a:pt x="63896" y="23479"/>
                </a:cubicBezTo>
                <a:lnTo>
                  <a:pt x="64009" y="23668"/>
                </a:lnTo>
                <a:cubicBezTo>
                  <a:pt x="64349" y="23631"/>
                  <a:pt x="64387" y="23328"/>
                  <a:pt x="64387" y="23215"/>
                </a:cubicBezTo>
                <a:lnTo>
                  <a:pt x="64274" y="23101"/>
                </a:lnTo>
                <a:close/>
                <a:moveTo>
                  <a:pt x="80011" y="23462"/>
                </a:moveTo>
                <a:cubicBezTo>
                  <a:pt x="79993" y="23462"/>
                  <a:pt x="79976" y="23467"/>
                  <a:pt x="79964" y="23479"/>
                </a:cubicBezTo>
                <a:cubicBezTo>
                  <a:pt x="79888" y="23479"/>
                  <a:pt x="79850" y="23555"/>
                  <a:pt x="79850" y="23631"/>
                </a:cubicBezTo>
                <a:lnTo>
                  <a:pt x="79964" y="23744"/>
                </a:lnTo>
                <a:cubicBezTo>
                  <a:pt x="79996" y="23776"/>
                  <a:pt x="80057" y="23865"/>
                  <a:pt x="80193" y="23865"/>
                </a:cubicBezTo>
                <a:cubicBezTo>
                  <a:pt x="80216" y="23865"/>
                  <a:pt x="80240" y="23863"/>
                  <a:pt x="80266" y="23857"/>
                </a:cubicBezTo>
                <a:lnTo>
                  <a:pt x="80380" y="23744"/>
                </a:lnTo>
                <a:lnTo>
                  <a:pt x="80380" y="23631"/>
                </a:lnTo>
                <a:cubicBezTo>
                  <a:pt x="80342" y="23593"/>
                  <a:pt x="80342" y="23517"/>
                  <a:pt x="80304" y="23479"/>
                </a:cubicBezTo>
                <a:cubicBezTo>
                  <a:pt x="80279" y="23479"/>
                  <a:pt x="80254" y="23462"/>
                  <a:pt x="80217" y="23462"/>
                </a:cubicBezTo>
                <a:cubicBezTo>
                  <a:pt x="80199" y="23462"/>
                  <a:pt x="80178" y="23467"/>
                  <a:pt x="80153" y="23479"/>
                </a:cubicBezTo>
                <a:lnTo>
                  <a:pt x="80115" y="23479"/>
                </a:lnTo>
                <a:cubicBezTo>
                  <a:pt x="80090" y="23479"/>
                  <a:pt x="80048" y="23462"/>
                  <a:pt x="80011" y="23462"/>
                </a:cubicBezTo>
                <a:close/>
                <a:moveTo>
                  <a:pt x="41627" y="23441"/>
                </a:moveTo>
                <a:lnTo>
                  <a:pt x="41438" y="23479"/>
                </a:lnTo>
                <a:cubicBezTo>
                  <a:pt x="41287" y="23706"/>
                  <a:pt x="41438" y="23971"/>
                  <a:pt x="41740" y="24009"/>
                </a:cubicBezTo>
                <a:lnTo>
                  <a:pt x="41929" y="23895"/>
                </a:lnTo>
                <a:lnTo>
                  <a:pt x="41929" y="23593"/>
                </a:lnTo>
                <a:lnTo>
                  <a:pt x="41778" y="23479"/>
                </a:lnTo>
                <a:cubicBezTo>
                  <a:pt x="41702" y="23479"/>
                  <a:pt x="41665" y="23479"/>
                  <a:pt x="41627" y="23441"/>
                </a:cubicBezTo>
                <a:close/>
                <a:moveTo>
                  <a:pt x="85695" y="23728"/>
                </a:moveTo>
                <a:cubicBezTo>
                  <a:pt x="85628" y="23728"/>
                  <a:pt x="85575" y="23755"/>
                  <a:pt x="85521" y="23782"/>
                </a:cubicBezTo>
                <a:cubicBezTo>
                  <a:pt x="85484" y="23820"/>
                  <a:pt x="85446" y="23857"/>
                  <a:pt x="85446" y="23971"/>
                </a:cubicBezTo>
                <a:lnTo>
                  <a:pt x="85446" y="24009"/>
                </a:lnTo>
                <a:lnTo>
                  <a:pt x="85559" y="24122"/>
                </a:lnTo>
                <a:cubicBezTo>
                  <a:pt x="85673" y="24122"/>
                  <a:pt x="85748" y="24084"/>
                  <a:pt x="85824" y="24046"/>
                </a:cubicBezTo>
                <a:cubicBezTo>
                  <a:pt x="85862" y="24009"/>
                  <a:pt x="85900" y="23933"/>
                  <a:pt x="85900" y="23857"/>
                </a:cubicBezTo>
                <a:lnTo>
                  <a:pt x="85900" y="23820"/>
                </a:lnTo>
                <a:lnTo>
                  <a:pt x="85786" y="23744"/>
                </a:lnTo>
                <a:cubicBezTo>
                  <a:pt x="85753" y="23733"/>
                  <a:pt x="85723" y="23728"/>
                  <a:pt x="85695" y="23728"/>
                </a:cubicBezTo>
                <a:close/>
                <a:moveTo>
                  <a:pt x="14956" y="23570"/>
                </a:moveTo>
                <a:cubicBezTo>
                  <a:pt x="14839" y="23570"/>
                  <a:pt x="14728" y="23596"/>
                  <a:pt x="14632" y="23668"/>
                </a:cubicBezTo>
                <a:lnTo>
                  <a:pt x="14670" y="23857"/>
                </a:lnTo>
                <a:cubicBezTo>
                  <a:pt x="14708" y="23857"/>
                  <a:pt x="14783" y="23933"/>
                  <a:pt x="14821" y="23971"/>
                </a:cubicBezTo>
                <a:cubicBezTo>
                  <a:pt x="14910" y="24060"/>
                  <a:pt x="15045" y="24195"/>
                  <a:pt x="15209" y="24195"/>
                </a:cubicBezTo>
                <a:cubicBezTo>
                  <a:pt x="15254" y="24195"/>
                  <a:pt x="15301" y="24184"/>
                  <a:pt x="15351" y="24160"/>
                </a:cubicBezTo>
                <a:lnTo>
                  <a:pt x="15388" y="24122"/>
                </a:lnTo>
                <a:cubicBezTo>
                  <a:pt x="15426" y="24084"/>
                  <a:pt x="15464" y="24009"/>
                  <a:pt x="15464" y="23933"/>
                </a:cubicBezTo>
                <a:cubicBezTo>
                  <a:pt x="15464" y="23820"/>
                  <a:pt x="15313" y="23668"/>
                  <a:pt x="15161" y="23593"/>
                </a:cubicBezTo>
                <a:cubicBezTo>
                  <a:pt x="15092" y="23579"/>
                  <a:pt x="15023" y="23570"/>
                  <a:pt x="14956" y="23570"/>
                </a:cubicBezTo>
                <a:close/>
                <a:moveTo>
                  <a:pt x="54859" y="23820"/>
                </a:moveTo>
                <a:lnTo>
                  <a:pt x="54708" y="23933"/>
                </a:lnTo>
                <a:lnTo>
                  <a:pt x="54708" y="24084"/>
                </a:lnTo>
                <a:lnTo>
                  <a:pt x="54859" y="24235"/>
                </a:lnTo>
                <a:cubicBezTo>
                  <a:pt x="54935" y="24235"/>
                  <a:pt x="55049" y="24198"/>
                  <a:pt x="55086" y="24160"/>
                </a:cubicBezTo>
                <a:cubicBezTo>
                  <a:pt x="55124" y="24122"/>
                  <a:pt x="55162" y="24084"/>
                  <a:pt x="55162" y="23971"/>
                </a:cubicBezTo>
                <a:lnTo>
                  <a:pt x="55162" y="23933"/>
                </a:lnTo>
                <a:lnTo>
                  <a:pt x="55049" y="23820"/>
                </a:lnTo>
                <a:close/>
                <a:moveTo>
                  <a:pt x="48810" y="23971"/>
                </a:moveTo>
                <a:lnTo>
                  <a:pt x="48697" y="24084"/>
                </a:lnTo>
                <a:lnTo>
                  <a:pt x="48697" y="24198"/>
                </a:lnTo>
                <a:lnTo>
                  <a:pt x="48810" y="24311"/>
                </a:lnTo>
                <a:cubicBezTo>
                  <a:pt x="48848" y="24349"/>
                  <a:pt x="48886" y="24349"/>
                  <a:pt x="48924" y="24387"/>
                </a:cubicBezTo>
                <a:lnTo>
                  <a:pt x="49075" y="24235"/>
                </a:lnTo>
                <a:cubicBezTo>
                  <a:pt x="49075" y="24160"/>
                  <a:pt x="49075" y="24084"/>
                  <a:pt x="48999" y="24009"/>
                </a:cubicBezTo>
                <a:cubicBezTo>
                  <a:pt x="48961" y="24009"/>
                  <a:pt x="48886" y="23971"/>
                  <a:pt x="48810" y="23971"/>
                </a:cubicBezTo>
                <a:close/>
                <a:moveTo>
                  <a:pt x="73957" y="24131"/>
                </a:moveTo>
                <a:cubicBezTo>
                  <a:pt x="73915" y="24131"/>
                  <a:pt x="73877" y="24141"/>
                  <a:pt x="73839" y="24160"/>
                </a:cubicBezTo>
                <a:cubicBezTo>
                  <a:pt x="73763" y="24235"/>
                  <a:pt x="73763" y="24349"/>
                  <a:pt x="73763" y="24387"/>
                </a:cubicBezTo>
                <a:cubicBezTo>
                  <a:pt x="73763" y="24387"/>
                  <a:pt x="73763" y="24424"/>
                  <a:pt x="73763" y="24462"/>
                </a:cubicBezTo>
                <a:lnTo>
                  <a:pt x="73877" y="24576"/>
                </a:lnTo>
                <a:cubicBezTo>
                  <a:pt x="73990" y="24576"/>
                  <a:pt x="74066" y="24576"/>
                  <a:pt x="74141" y="24538"/>
                </a:cubicBezTo>
                <a:cubicBezTo>
                  <a:pt x="74179" y="24462"/>
                  <a:pt x="74217" y="24387"/>
                  <a:pt x="74217" y="24311"/>
                </a:cubicBezTo>
                <a:cubicBezTo>
                  <a:pt x="74217" y="24273"/>
                  <a:pt x="74217" y="24273"/>
                  <a:pt x="74217" y="24235"/>
                </a:cubicBezTo>
                <a:lnTo>
                  <a:pt x="74104" y="24160"/>
                </a:lnTo>
                <a:cubicBezTo>
                  <a:pt x="74047" y="24141"/>
                  <a:pt x="74000" y="24131"/>
                  <a:pt x="73957" y="24131"/>
                </a:cubicBezTo>
                <a:close/>
                <a:moveTo>
                  <a:pt x="87336" y="24084"/>
                </a:moveTo>
                <a:cubicBezTo>
                  <a:pt x="87223" y="24084"/>
                  <a:pt x="87147" y="24122"/>
                  <a:pt x="87072" y="24160"/>
                </a:cubicBezTo>
                <a:lnTo>
                  <a:pt x="86845" y="24311"/>
                </a:lnTo>
                <a:cubicBezTo>
                  <a:pt x="86845" y="24311"/>
                  <a:pt x="86845" y="24349"/>
                  <a:pt x="86845" y="24349"/>
                </a:cubicBezTo>
                <a:cubicBezTo>
                  <a:pt x="86807" y="24387"/>
                  <a:pt x="86807" y="24387"/>
                  <a:pt x="86807" y="24462"/>
                </a:cubicBezTo>
                <a:cubicBezTo>
                  <a:pt x="86807" y="24500"/>
                  <a:pt x="86845" y="24576"/>
                  <a:pt x="86883" y="24614"/>
                </a:cubicBezTo>
                <a:lnTo>
                  <a:pt x="86958" y="24614"/>
                </a:lnTo>
                <a:cubicBezTo>
                  <a:pt x="86991" y="24625"/>
                  <a:pt x="87018" y="24629"/>
                  <a:pt x="87041" y="24629"/>
                </a:cubicBezTo>
                <a:cubicBezTo>
                  <a:pt x="87097" y="24629"/>
                  <a:pt x="87132" y="24602"/>
                  <a:pt x="87185" y="24576"/>
                </a:cubicBezTo>
                <a:lnTo>
                  <a:pt x="87298" y="24576"/>
                </a:lnTo>
                <a:lnTo>
                  <a:pt x="87487" y="24462"/>
                </a:lnTo>
                <a:cubicBezTo>
                  <a:pt x="87487" y="24424"/>
                  <a:pt x="87487" y="24424"/>
                  <a:pt x="87487" y="24387"/>
                </a:cubicBezTo>
                <a:cubicBezTo>
                  <a:pt x="87525" y="24387"/>
                  <a:pt x="87525" y="24349"/>
                  <a:pt x="87525" y="24273"/>
                </a:cubicBezTo>
                <a:cubicBezTo>
                  <a:pt x="87525" y="24235"/>
                  <a:pt x="87487" y="24160"/>
                  <a:pt x="87450" y="24122"/>
                </a:cubicBezTo>
                <a:lnTo>
                  <a:pt x="87336" y="24084"/>
                </a:lnTo>
                <a:close/>
                <a:moveTo>
                  <a:pt x="64500" y="24387"/>
                </a:moveTo>
                <a:cubicBezTo>
                  <a:pt x="64349" y="24387"/>
                  <a:pt x="64236" y="24462"/>
                  <a:pt x="64198" y="24576"/>
                </a:cubicBezTo>
                <a:lnTo>
                  <a:pt x="64311" y="24727"/>
                </a:lnTo>
                <a:cubicBezTo>
                  <a:pt x="64311" y="24765"/>
                  <a:pt x="64349" y="24765"/>
                  <a:pt x="64425" y="24803"/>
                </a:cubicBezTo>
                <a:lnTo>
                  <a:pt x="64576" y="24689"/>
                </a:lnTo>
                <a:cubicBezTo>
                  <a:pt x="64614" y="24651"/>
                  <a:pt x="64652" y="24614"/>
                  <a:pt x="64652" y="24538"/>
                </a:cubicBezTo>
                <a:lnTo>
                  <a:pt x="64652" y="24500"/>
                </a:lnTo>
                <a:lnTo>
                  <a:pt x="64500" y="24387"/>
                </a:lnTo>
                <a:close/>
                <a:moveTo>
                  <a:pt x="9150" y="24500"/>
                </a:moveTo>
                <a:cubicBezTo>
                  <a:pt x="9037" y="24500"/>
                  <a:pt x="8923" y="24576"/>
                  <a:pt x="8923" y="24689"/>
                </a:cubicBezTo>
                <a:lnTo>
                  <a:pt x="9074" y="24689"/>
                </a:lnTo>
                <a:cubicBezTo>
                  <a:pt x="9074" y="24727"/>
                  <a:pt x="9074" y="24727"/>
                  <a:pt x="9074" y="24727"/>
                </a:cubicBezTo>
                <a:lnTo>
                  <a:pt x="9150" y="24727"/>
                </a:lnTo>
                <a:cubicBezTo>
                  <a:pt x="9150" y="24727"/>
                  <a:pt x="9188" y="24765"/>
                  <a:pt x="9188" y="24765"/>
                </a:cubicBezTo>
                <a:cubicBezTo>
                  <a:pt x="9226" y="24803"/>
                  <a:pt x="9226" y="24840"/>
                  <a:pt x="9301" y="24840"/>
                </a:cubicBezTo>
                <a:cubicBezTo>
                  <a:pt x="9301" y="24803"/>
                  <a:pt x="9301" y="24765"/>
                  <a:pt x="9301" y="24765"/>
                </a:cubicBezTo>
                <a:lnTo>
                  <a:pt x="9453" y="24765"/>
                </a:lnTo>
                <a:cubicBezTo>
                  <a:pt x="9453" y="24689"/>
                  <a:pt x="9415" y="24614"/>
                  <a:pt x="9377" y="24576"/>
                </a:cubicBezTo>
                <a:cubicBezTo>
                  <a:pt x="9301" y="24538"/>
                  <a:pt x="9226" y="24500"/>
                  <a:pt x="9150" y="24500"/>
                </a:cubicBezTo>
                <a:close/>
                <a:moveTo>
                  <a:pt x="12326" y="24349"/>
                </a:moveTo>
                <a:cubicBezTo>
                  <a:pt x="12250" y="24349"/>
                  <a:pt x="12137" y="24349"/>
                  <a:pt x="12099" y="24387"/>
                </a:cubicBezTo>
                <a:cubicBezTo>
                  <a:pt x="11986" y="24462"/>
                  <a:pt x="11986" y="24576"/>
                  <a:pt x="11986" y="24651"/>
                </a:cubicBezTo>
                <a:cubicBezTo>
                  <a:pt x="11986" y="24651"/>
                  <a:pt x="11986" y="24689"/>
                  <a:pt x="11986" y="24727"/>
                </a:cubicBezTo>
                <a:lnTo>
                  <a:pt x="12137" y="24840"/>
                </a:lnTo>
                <a:cubicBezTo>
                  <a:pt x="12175" y="24840"/>
                  <a:pt x="12212" y="24840"/>
                  <a:pt x="12250" y="24878"/>
                </a:cubicBezTo>
                <a:lnTo>
                  <a:pt x="12439" y="24765"/>
                </a:lnTo>
                <a:cubicBezTo>
                  <a:pt x="12439" y="24689"/>
                  <a:pt x="12439" y="24689"/>
                  <a:pt x="12477" y="24651"/>
                </a:cubicBezTo>
                <a:cubicBezTo>
                  <a:pt x="12477" y="24614"/>
                  <a:pt x="12477" y="24576"/>
                  <a:pt x="12477" y="24538"/>
                </a:cubicBezTo>
                <a:cubicBezTo>
                  <a:pt x="12477" y="24462"/>
                  <a:pt x="12477" y="24424"/>
                  <a:pt x="12402" y="24387"/>
                </a:cubicBezTo>
                <a:lnTo>
                  <a:pt x="12326" y="24349"/>
                </a:lnTo>
                <a:close/>
                <a:moveTo>
                  <a:pt x="18526" y="24614"/>
                </a:moveTo>
                <a:cubicBezTo>
                  <a:pt x="18526" y="24614"/>
                  <a:pt x="18526" y="24651"/>
                  <a:pt x="18526" y="24651"/>
                </a:cubicBezTo>
                <a:lnTo>
                  <a:pt x="18375" y="24651"/>
                </a:lnTo>
                <a:cubicBezTo>
                  <a:pt x="18375" y="24803"/>
                  <a:pt x="18564" y="24878"/>
                  <a:pt x="18715" y="24878"/>
                </a:cubicBezTo>
                <a:cubicBezTo>
                  <a:pt x="18753" y="24878"/>
                  <a:pt x="18829" y="24840"/>
                  <a:pt x="18867" y="24840"/>
                </a:cubicBezTo>
                <a:lnTo>
                  <a:pt x="18904" y="24727"/>
                </a:lnTo>
                <a:lnTo>
                  <a:pt x="18753" y="24727"/>
                </a:lnTo>
                <a:cubicBezTo>
                  <a:pt x="18753" y="24727"/>
                  <a:pt x="18715" y="24727"/>
                  <a:pt x="18715" y="24689"/>
                </a:cubicBezTo>
                <a:lnTo>
                  <a:pt x="18715" y="24651"/>
                </a:lnTo>
                <a:cubicBezTo>
                  <a:pt x="18678" y="24651"/>
                  <a:pt x="18640" y="24614"/>
                  <a:pt x="18640" y="24614"/>
                </a:cubicBezTo>
                <a:cubicBezTo>
                  <a:pt x="18640" y="24614"/>
                  <a:pt x="18640" y="24614"/>
                  <a:pt x="18640" y="24651"/>
                </a:cubicBezTo>
                <a:cubicBezTo>
                  <a:pt x="18640" y="24614"/>
                  <a:pt x="18602" y="24614"/>
                  <a:pt x="18526" y="24614"/>
                </a:cubicBezTo>
                <a:close/>
                <a:moveTo>
                  <a:pt x="60663" y="24916"/>
                </a:moveTo>
                <a:cubicBezTo>
                  <a:pt x="60597" y="24916"/>
                  <a:pt x="60531" y="24954"/>
                  <a:pt x="60568" y="25029"/>
                </a:cubicBezTo>
                <a:lnTo>
                  <a:pt x="60757" y="25029"/>
                </a:lnTo>
                <a:cubicBezTo>
                  <a:pt x="60795" y="24954"/>
                  <a:pt x="60729" y="24916"/>
                  <a:pt x="60663" y="24916"/>
                </a:cubicBezTo>
                <a:close/>
                <a:moveTo>
                  <a:pt x="75304" y="24585"/>
                </a:moveTo>
                <a:cubicBezTo>
                  <a:pt x="75257" y="24585"/>
                  <a:pt x="75219" y="24595"/>
                  <a:pt x="75200" y="24614"/>
                </a:cubicBezTo>
                <a:cubicBezTo>
                  <a:pt x="75087" y="24689"/>
                  <a:pt x="75087" y="24803"/>
                  <a:pt x="75087" y="24840"/>
                </a:cubicBezTo>
                <a:cubicBezTo>
                  <a:pt x="75087" y="24878"/>
                  <a:pt x="75087" y="24878"/>
                  <a:pt x="75087" y="24916"/>
                </a:cubicBezTo>
                <a:lnTo>
                  <a:pt x="75087" y="24992"/>
                </a:lnTo>
                <a:lnTo>
                  <a:pt x="75276" y="25067"/>
                </a:lnTo>
                <a:lnTo>
                  <a:pt x="75238" y="25067"/>
                </a:lnTo>
                <a:cubicBezTo>
                  <a:pt x="75238" y="25105"/>
                  <a:pt x="75276" y="25218"/>
                  <a:pt x="75389" y="25218"/>
                </a:cubicBezTo>
                <a:cubicBezTo>
                  <a:pt x="75502" y="25218"/>
                  <a:pt x="75502" y="25105"/>
                  <a:pt x="75540" y="25067"/>
                </a:cubicBezTo>
                <a:lnTo>
                  <a:pt x="75540" y="24992"/>
                </a:lnTo>
                <a:cubicBezTo>
                  <a:pt x="75502" y="24916"/>
                  <a:pt x="75502" y="24916"/>
                  <a:pt x="75502" y="24878"/>
                </a:cubicBezTo>
                <a:cubicBezTo>
                  <a:pt x="75502" y="24878"/>
                  <a:pt x="75502" y="24840"/>
                  <a:pt x="75502" y="24803"/>
                </a:cubicBezTo>
                <a:lnTo>
                  <a:pt x="75540" y="24765"/>
                </a:lnTo>
                <a:lnTo>
                  <a:pt x="75465" y="24614"/>
                </a:lnTo>
                <a:cubicBezTo>
                  <a:pt x="75408" y="24595"/>
                  <a:pt x="75351" y="24585"/>
                  <a:pt x="75304" y="24585"/>
                </a:cubicBezTo>
                <a:close/>
                <a:moveTo>
                  <a:pt x="26433" y="24850"/>
                </a:moveTo>
                <a:cubicBezTo>
                  <a:pt x="26400" y="24850"/>
                  <a:pt x="26371" y="24859"/>
                  <a:pt x="26353" y="24878"/>
                </a:cubicBezTo>
                <a:cubicBezTo>
                  <a:pt x="26277" y="24878"/>
                  <a:pt x="26164" y="24916"/>
                  <a:pt x="26164" y="25067"/>
                </a:cubicBezTo>
                <a:lnTo>
                  <a:pt x="26164" y="25181"/>
                </a:lnTo>
                <a:lnTo>
                  <a:pt x="26239" y="25294"/>
                </a:lnTo>
                <a:cubicBezTo>
                  <a:pt x="26296" y="25313"/>
                  <a:pt x="26343" y="25322"/>
                  <a:pt x="26386" y="25322"/>
                </a:cubicBezTo>
                <a:cubicBezTo>
                  <a:pt x="26428" y="25322"/>
                  <a:pt x="26466" y="25313"/>
                  <a:pt x="26504" y="25294"/>
                </a:cubicBezTo>
                <a:cubicBezTo>
                  <a:pt x="26579" y="25256"/>
                  <a:pt x="26617" y="25181"/>
                  <a:pt x="26617" y="25067"/>
                </a:cubicBezTo>
                <a:cubicBezTo>
                  <a:pt x="26617" y="24992"/>
                  <a:pt x="26579" y="24916"/>
                  <a:pt x="26542" y="24878"/>
                </a:cubicBezTo>
                <a:cubicBezTo>
                  <a:pt x="26504" y="24859"/>
                  <a:pt x="26466" y="24850"/>
                  <a:pt x="26433" y="24850"/>
                </a:cubicBezTo>
                <a:close/>
                <a:moveTo>
                  <a:pt x="79676" y="24862"/>
                </a:moveTo>
                <a:cubicBezTo>
                  <a:pt x="79598" y="24862"/>
                  <a:pt x="79526" y="24889"/>
                  <a:pt x="79472" y="24916"/>
                </a:cubicBezTo>
                <a:cubicBezTo>
                  <a:pt x="79397" y="24992"/>
                  <a:pt x="79359" y="25105"/>
                  <a:pt x="79359" y="25256"/>
                </a:cubicBezTo>
                <a:lnTo>
                  <a:pt x="79472" y="25370"/>
                </a:lnTo>
                <a:cubicBezTo>
                  <a:pt x="79586" y="25370"/>
                  <a:pt x="79699" y="25370"/>
                  <a:pt x="79775" y="25294"/>
                </a:cubicBezTo>
                <a:cubicBezTo>
                  <a:pt x="79850" y="25256"/>
                  <a:pt x="79888" y="25181"/>
                  <a:pt x="79888" y="25067"/>
                </a:cubicBezTo>
                <a:cubicBezTo>
                  <a:pt x="79888" y="25029"/>
                  <a:pt x="79888" y="24992"/>
                  <a:pt x="79888" y="24954"/>
                </a:cubicBezTo>
                <a:lnTo>
                  <a:pt x="79775" y="24878"/>
                </a:lnTo>
                <a:cubicBezTo>
                  <a:pt x="79741" y="24867"/>
                  <a:pt x="79708" y="24862"/>
                  <a:pt x="79676" y="24862"/>
                </a:cubicBezTo>
                <a:close/>
                <a:moveTo>
                  <a:pt x="65824" y="25029"/>
                </a:moveTo>
                <a:cubicBezTo>
                  <a:pt x="65672" y="25029"/>
                  <a:pt x="65559" y="25067"/>
                  <a:pt x="65521" y="25218"/>
                </a:cubicBezTo>
                <a:lnTo>
                  <a:pt x="65559" y="25332"/>
                </a:lnTo>
                <a:cubicBezTo>
                  <a:pt x="65635" y="25407"/>
                  <a:pt x="65748" y="25407"/>
                  <a:pt x="65824" y="25407"/>
                </a:cubicBezTo>
                <a:cubicBezTo>
                  <a:pt x="65937" y="25370"/>
                  <a:pt x="65975" y="25294"/>
                  <a:pt x="65975" y="25218"/>
                </a:cubicBezTo>
                <a:cubicBezTo>
                  <a:pt x="65975" y="25181"/>
                  <a:pt x="65975" y="25143"/>
                  <a:pt x="65975" y="25105"/>
                </a:cubicBezTo>
                <a:lnTo>
                  <a:pt x="65824" y="25029"/>
                </a:lnTo>
                <a:close/>
                <a:moveTo>
                  <a:pt x="76334" y="25067"/>
                </a:moveTo>
                <a:cubicBezTo>
                  <a:pt x="76183" y="25067"/>
                  <a:pt x="76070" y="25067"/>
                  <a:pt x="76032" y="25143"/>
                </a:cubicBezTo>
                <a:cubicBezTo>
                  <a:pt x="75994" y="25143"/>
                  <a:pt x="75918" y="25218"/>
                  <a:pt x="75918" y="25332"/>
                </a:cubicBezTo>
                <a:lnTo>
                  <a:pt x="75918" y="25370"/>
                </a:lnTo>
                <a:lnTo>
                  <a:pt x="76070" y="25445"/>
                </a:lnTo>
                <a:cubicBezTo>
                  <a:pt x="76103" y="25456"/>
                  <a:pt x="76136" y="25461"/>
                  <a:pt x="76168" y="25461"/>
                </a:cubicBezTo>
                <a:cubicBezTo>
                  <a:pt x="76246" y="25461"/>
                  <a:pt x="76319" y="25434"/>
                  <a:pt x="76372" y="25407"/>
                </a:cubicBezTo>
                <a:cubicBezTo>
                  <a:pt x="76410" y="25370"/>
                  <a:pt x="76448" y="25294"/>
                  <a:pt x="76448" y="25218"/>
                </a:cubicBezTo>
                <a:cubicBezTo>
                  <a:pt x="76448" y="25218"/>
                  <a:pt x="76448" y="25181"/>
                  <a:pt x="76448" y="25181"/>
                </a:cubicBezTo>
                <a:lnTo>
                  <a:pt x="76334" y="25067"/>
                </a:lnTo>
                <a:close/>
                <a:moveTo>
                  <a:pt x="33876" y="25181"/>
                </a:moveTo>
                <a:lnTo>
                  <a:pt x="33725" y="25218"/>
                </a:lnTo>
                <a:cubicBezTo>
                  <a:pt x="33612" y="25294"/>
                  <a:pt x="33612" y="25445"/>
                  <a:pt x="33725" y="25559"/>
                </a:cubicBezTo>
                <a:cubicBezTo>
                  <a:pt x="33752" y="25585"/>
                  <a:pt x="33797" y="25612"/>
                  <a:pt x="33862" y="25612"/>
                </a:cubicBezTo>
                <a:cubicBezTo>
                  <a:pt x="33889" y="25612"/>
                  <a:pt x="33919" y="25608"/>
                  <a:pt x="33952" y="25597"/>
                </a:cubicBezTo>
                <a:lnTo>
                  <a:pt x="34065" y="25483"/>
                </a:lnTo>
                <a:cubicBezTo>
                  <a:pt x="34065" y="25445"/>
                  <a:pt x="34065" y="25256"/>
                  <a:pt x="33876" y="25181"/>
                </a:cubicBezTo>
                <a:close/>
                <a:moveTo>
                  <a:pt x="11003" y="25597"/>
                </a:moveTo>
                <a:cubicBezTo>
                  <a:pt x="10851" y="25597"/>
                  <a:pt x="10738" y="25634"/>
                  <a:pt x="10662" y="25786"/>
                </a:cubicBezTo>
                <a:lnTo>
                  <a:pt x="10700" y="25899"/>
                </a:lnTo>
                <a:cubicBezTo>
                  <a:pt x="10814" y="25975"/>
                  <a:pt x="10927" y="25975"/>
                  <a:pt x="11003" y="25975"/>
                </a:cubicBezTo>
                <a:cubicBezTo>
                  <a:pt x="11078" y="25937"/>
                  <a:pt x="11154" y="25861"/>
                  <a:pt x="11154" y="25786"/>
                </a:cubicBezTo>
                <a:cubicBezTo>
                  <a:pt x="11154" y="25748"/>
                  <a:pt x="11116" y="25710"/>
                  <a:pt x="11116" y="25672"/>
                </a:cubicBezTo>
                <a:lnTo>
                  <a:pt x="11003" y="25597"/>
                </a:lnTo>
                <a:close/>
                <a:moveTo>
                  <a:pt x="31495" y="25430"/>
                </a:moveTo>
                <a:cubicBezTo>
                  <a:pt x="31463" y="25430"/>
                  <a:pt x="31425" y="25434"/>
                  <a:pt x="31381" y="25445"/>
                </a:cubicBezTo>
                <a:lnTo>
                  <a:pt x="31305" y="25483"/>
                </a:lnTo>
                <a:cubicBezTo>
                  <a:pt x="31154" y="25748"/>
                  <a:pt x="31268" y="25975"/>
                  <a:pt x="31494" y="26012"/>
                </a:cubicBezTo>
                <a:lnTo>
                  <a:pt x="31683" y="25861"/>
                </a:lnTo>
                <a:lnTo>
                  <a:pt x="31721" y="25861"/>
                </a:lnTo>
                <a:cubicBezTo>
                  <a:pt x="31759" y="25823"/>
                  <a:pt x="31872" y="25748"/>
                  <a:pt x="31872" y="25634"/>
                </a:cubicBezTo>
                <a:cubicBezTo>
                  <a:pt x="31872" y="25634"/>
                  <a:pt x="31872" y="25597"/>
                  <a:pt x="31835" y="25597"/>
                </a:cubicBezTo>
                <a:lnTo>
                  <a:pt x="31646" y="25483"/>
                </a:lnTo>
                <a:cubicBezTo>
                  <a:pt x="31619" y="25456"/>
                  <a:pt x="31573" y="25430"/>
                  <a:pt x="31495" y="25430"/>
                </a:cubicBezTo>
                <a:close/>
                <a:moveTo>
                  <a:pt x="22496" y="25067"/>
                </a:moveTo>
                <a:lnTo>
                  <a:pt x="22345" y="25181"/>
                </a:lnTo>
                <a:cubicBezTo>
                  <a:pt x="22307" y="25483"/>
                  <a:pt x="22496" y="25597"/>
                  <a:pt x="22647" y="25672"/>
                </a:cubicBezTo>
                <a:cubicBezTo>
                  <a:pt x="22647" y="25672"/>
                  <a:pt x="22647" y="25710"/>
                  <a:pt x="22647" y="25710"/>
                </a:cubicBezTo>
                <a:lnTo>
                  <a:pt x="22534" y="25786"/>
                </a:lnTo>
                <a:cubicBezTo>
                  <a:pt x="22496" y="26050"/>
                  <a:pt x="22723" y="26201"/>
                  <a:pt x="22912" y="26201"/>
                </a:cubicBezTo>
                <a:cubicBezTo>
                  <a:pt x="22944" y="26208"/>
                  <a:pt x="22976" y="26211"/>
                  <a:pt x="23006" y="26211"/>
                </a:cubicBezTo>
                <a:cubicBezTo>
                  <a:pt x="23150" y="26211"/>
                  <a:pt x="23259" y="26138"/>
                  <a:pt x="23290" y="26012"/>
                </a:cubicBezTo>
                <a:lnTo>
                  <a:pt x="23139" y="25861"/>
                </a:lnTo>
                <a:lnTo>
                  <a:pt x="23177" y="25861"/>
                </a:lnTo>
                <a:cubicBezTo>
                  <a:pt x="23177" y="25861"/>
                  <a:pt x="23177" y="25823"/>
                  <a:pt x="23139" y="25786"/>
                </a:cubicBezTo>
                <a:cubicBezTo>
                  <a:pt x="23139" y="25786"/>
                  <a:pt x="23139" y="25748"/>
                  <a:pt x="23101" y="25748"/>
                </a:cubicBezTo>
                <a:cubicBezTo>
                  <a:pt x="23139" y="25634"/>
                  <a:pt x="23177" y="25634"/>
                  <a:pt x="23177" y="25634"/>
                </a:cubicBezTo>
                <a:lnTo>
                  <a:pt x="23290" y="25634"/>
                </a:lnTo>
                <a:lnTo>
                  <a:pt x="23479" y="25559"/>
                </a:lnTo>
                <a:cubicBezTo>
                  <a:pt x="23479" y="25559"/>
                  <a:pt x="23479" y="25521"/>
                  <a:pt x="23479" y="25521"/>
                </a:cubicBezTo>
                <a:cubicBezTo>
                  <a:pt x="23479" y="25370"/>
                  <a:pt x="23366" y="25256"/>
                  <a:pt x="23139" y="25218"/>
                </a:cubicBezTo>
                <a:cubicBezTo>
                  <a:pt x="23025" y="25218"/>
                  <a:pt x="22874" y="25218"/>
                  <a:pt x="22799" y="25294"/>
                </a:cubicBezTo>
                <a:cubicBezTo>
                  <a:pt x="22761" y="25218"/>
                  <a:pt x="22685" y="25067"/>
                  <a:pt x="22496" y="25067"/>
                </a:cubicBezTo>
                <a:close/>
                <a:moveTo>
                  <a:pt x="68092" y="25786"/>
                </a:moveTo>
                <a:lnTo>
                  <a:pt x="68017" y="25823"/>
                </a:lnTo>
                <a:cubicBezTo>
                  <a:pt x="67941" y="25899"/>
                  <a:pt x="67903" y="26012"/>
                  <a:pt x="67903" y="26126"/>
                </a:cubicBezTo>
                <a:cubicBezTo>
                  <a:pt x="67903" y="26164"/>
                  <a:pt x="67903" y="26201"/>
                  <a:pt x="67903" y="26239"/>
                </a:cubicBezTo>
                <a:lnTo>
                  <a:pt x="68017" y="26315"/>
                </a:lnTo>
                <a:cubicBezTo>
                  <a:pt x="68067" y="26329"/>
                  <a:pt x="68111" y="26335"/>
                  <a:pt x="68149" y="26335"/>
                </a:cubicBezTo>
                <a:cubicBezTo>
                  <a:pt x="68309" y="26335"/>
                  <a:pt x="68364" y="26225"/>
                  <a:pt x="68395" y="26164"/>
                </a:cubicBezTo>
                <a:cubicBezTo>
                  <a:pt x="68395" y="26164"/>
                  <a:pt x="68395" y="26126"/>
                  <a:pt x="68395" y="26126"/>
                </a:cubicBezTo>
                <a:lnTo>
                  <a:pt x="68206" y="25975"/>
                </a:lnTo>
                <a:lnTo>
                  <a:pt x="68281" y="25975"/>
                </a:lnTo>
                <a:cubicBezTo>
                  <a:pt x="68319" y="26012"/>
                  <a:pt x="68319" y="26012"/>
                  <a:pt x="68319" y="26012"/>
                </a:cubicBezTo>
                <a:lnTo>
                  <a:pt x="68319" y="25975"/>
                </a:lnTo>
                <a:cubicBezTo>
                  <a:pt x="68319" y="25937"/>
                  <a:pt x="68319" y="25861"/>
                  <a:pt x="68243" y="25823"/>
                </a:cubicBezTo>
                <a:cubicBezTo>
                  <a:pt x="68206" y="25823"/>
                  <a:pt x="68168" y="25786"/>
                  <a:pt x="68092" y="25786"/>
                </a:cubicBezTo>
                <a:close/>
                <a:moveTo>
                  <a:pt x="66202" y="26050"/>
                </a:moveTo>
                <a:cubicBezTo>
                  <a:pt x="66051" y="26050"/>
                  <a:pt x="65937" y="26126"/>
                  <a:pt x="65862" y="26239"/>
                </a:cubicBezTo>
                <a:lnTo>
                  <a:pt x="65975" y="26390"/>
                </a:lnTo>
                <a:cubicBezTo>
                  <a:pt x="66013" y="26390"/>
                  <a:pt x="66051" y="26428"/>
                  <a:pt x="66088" y="26428"/>
                </a:cubicBezTo>
                <a:lnTo>
                  <a:pt x="66277" y="26315"/>
                </a:lnTo>
                <a:cubicBezTo>
                  <a:pt x="66277" y="26315"/>
                  <a:pt x="66315" y="26277"/>
                  <a:pt x="66315" y="26201"/>
                </a:cubicBezTo>
                <a:lnTo>
                  <a:pt x="66315" y="26164"/>
                </a:lnTo>
                <a:lnTo>
                  <a:pt x="66202" y="26050"/>
                </a:lnTo>
                <a:close/>
                <a:moveTo>
                  <a:pt x="2042" y="26088"/>
                </a:moveTo>
                <a:lnTo>
                  <a:pt x="1891" y="26201"/>
                </a:lnTo>
                <a:cubicBezTo>
                  <a:pt x="1853" y="26239"/>
                  <a:pt x="1815" y="26239"/>
                  <a:pt x="1815" y="26315"/>
                </a:cubicBezTo>
                <a:lnTo>
                  <a:pt x="1929" y="26428"/>
                </a:lnTo>
                <a:cubicBezTo>
                  <a:pt x="1967" y="26466"/>
                  <a:pt x="1967" y="26466"/>
                  <a:pt x="2042" y="26504"/>
                </a:cubicBezTo>
                <a:lnTo>
                  <a:pt x="2193" y="26390"/>
                </a:lnTo>
                <a:cubicBezTo>
                  <a:pt x="2231" y="26390"/>
                  <a:pt x="2231" y="26353"/>
                  <a:pt x="2269" y="26315"/>
                </a:cubicBezTo>
                <a:lnTo>
                  <a:pt x="2156" y="26164"/>
                </a:lnTo>
                <a:cubicBezTo>
                  <a:pt x="2118" y="26126"/>
                  <a:pt x="2080" y="26126"/>
                  <a:pt x="2042" y="26088"/>
                </a:cubicBezTo>
                <a:close/>
                <a:moveTo>
                  <a:pt x="21795" y="26191"/>
                </a:moveTo>
                <a:cubicBezTo>
                  <a:pt x="21763" y="26191"/>
                  <a:pt x="21731" y="26194"/>
                  <a:pt x="21702" y="26201"/>
                </a:cubicBezTo>
                <a:cubicBezTo>
                  <a:pt x="21627" y="26239"/>
                  <a:pt x="21589" y="26277"/>
                  <a:pt x="21589" y="26353"/>
                </a:cubicBezTo>
                <a:lnTo>
                  <a:pt x="21664" y="26504"/>
                </a:lnTo>
                <a:cubicBezTo>
                  <a:pt x="21664" y="26504"/>
                  <a:pt x="21664" y="26466"/>
                  <a:pt x="21664" y="26466"/>
                </a:cubicBezTo>
                <a:lnTo>
                  <a:pt x="21778" y="26580"/>
                </a:lnTo>
                <a:cubicBezTo>
                  <a:pt x="21967" y="26580"/>
                  <a:pt x="22080" y="26542"/>
                  <a:pt x="22156" y="26428"/>
                </a:cubicBezTo>
                <a:lnTo>
                  <a:pt x="22118" y="26277"/>
                </a:lnTo>
                <a:cubicBezTo>
                  <a:pt x="22087" y="26246"/>
                  <a:pt x="21933" y="26191"/>
                  <a:pt x="21795" y="26191"/>
                </a:cubicBezTo>
                <a:close/>
                <a:moveTo>
                  <a:pt x="23215" y="26164"/>
                </a:moveTo>
                <a:lnTo>
                  <a:pt x="23101" y="26277"/>
                </a:lnTo>
                <a:lnTo>
                  <a:pt x="23063" y="26315"/>
                </a:lnTo>
                <a:cubicBezTo>
                  <a:pt x="23063" y="26390"/>
                  <a:pt x="23101" y="26504"/>
                  <a:pt x="23177" y="26542"/>
                </a:cubicBezTo>
                <a:lnTo>
                  <a:pt x="23252" y="26580"/>
                </a:lnTo>
                <a:cubicBezTo>
                  <a:pt x="23286" y="26591"/>
                  <a:pt x="23316" y="26595"/>
                  <a:pt x="23343" y="26595"/>
                </a:cubicBezTo>
                <a:cubicBezTo>
                  <a:pt x="23410" y="26595"/>
                  <a:pt x="23463" y="26568"/>
                  <a:pt x="23517" y="26542"/>
                </a:cubicBezTo>
                <a:cubicBezTo>
                  <a:pt x="23555" y="26504"/>
                  <a:pt x="23593" y="26466"/>
                  <a:pt x="23593" y="26353"/>
                </a:cubicBezTo>
                <a:lnTo>
                  <a:pt x="23593" y="26315"/>
                </a:lnTo>
                <a:lnTo>
                  <a:pt x="23441" y="26201"/>
                </a:lnTo>
                <a:lnTo>
                  <a:pt x="23404" y="26201"/>
                </a:lnTo>
                <a:cubicBezTo>
                  <a:pt x="23366" y="26164"/>
                  <a:pt x="23290" y="26164"/>
                  <a:pt x="23215" y="26164"/>
                </a:cubicBezTo>
                <a:close/>
                <a:moveTo>
                  <a:pt x="27298" y="26201"/>
                </a:moveTo>
                <a:cubicBezTo>
                  <a:pt x="27184" y="26201"/>
                  <a:pt x="27109" y="26201"/>
                  <a:pt x="27033" y="26239"/>
                </a:cubicBezTo>
                <a:cubicBezTo>
                  <a:pt x="26920" y="26315"/>
                  <a:pt x="26882" y="26428"/>
                  <a:pt x="26882" y="26504"/>
                </a:cubicBezTo>
                <a:lnTo>
                  <a:pt x="26995" y="26655"/>
                </a:lnTo>
                <a:cubicBezTo>
                  <a:pt x="27109" y="26655"/>
                  <a:pt x="27184" y="26655"/>
                  <a:pt x="27260" y="26617"/>
                </a:cubicBezTo>
                <a:cubicBezTo>
                  <a:pt x="27373" y="26542"/>
                  <a:pt x="27373" y="26428"/>
                  <a:pt x="27373" y="26353"/>
                </a:cubicBezTo>
                <a:lnTo>
                  <a:pt x="27298" y="26201"/>
                </a:lnTo>
                <a:close/>
                <a:moveTo>
                  <a:pt x="34728" y="26271"/>
                </a:moveTo>
                <a:cubicBezTo>
                  <a:pt x="34693" y="26271"/>
                  <a:pt x="34663" y="26277"/>
                  <a:pt x="34632" y="26277"/>
                </a:cubicBezTo>
                <a:cubicBezTo>
                  <a:pt x="34481" y="26353"/>
                  <a:pt x="34481" y="26580"/>
                  <a:pt x="34632" y="26693"/>
                </a:cubicBezTo>
                <a:lnTo>
                  <a:pt x="34859" y="26580"/>
                </a:lnTo>
                <a:cubicBezTo>
                  <a:pt x="34897" y="26542"/>
                  <a:pt x="34935" y="26542"/>
                  <a:pt x="34973" y="26504"/>
                </a:cubicBezTo>
                <a:lnTo>
                  <a:pt x="34935" y="26353"/>
                </a:lnTo>
                <a:cubicBezTo>
                  <a:pt x="34844" y="26285"/>
                  <a:pt x="34781" y="26271"/>
                  <a:pt x="34728" y="26271"/>
                </a:cubicBezTo>
                <a:close/>
                <a:moveTo>
                  <a:pt x="58565" y="26201"/>
                </a:moveTo>
                <a:lnTo>
                  <a:pt x="58413" y="26277"/>
                </a:lnTo>
                <a:lnTo>
                  <a:pt x="58262" y="26353"/>
                </a:lnTo>
                <a:cubicBezTo>
                  <a:pt x="58224" y="26466"/>
                  <a:pt x="58300" y="26542"/>
                  <a:pt x="58338" y="26580"/>
                </a:cubicBezTo>
                <a:lnTo>
                  <a:pt x="58451" y="26769"/>
                </a:lnTo>
                <a:cubicBezTo>
                  <a:pt x="58565" y="26769"/>
                  <a:pt x="58640" y="26731"/>
                  <a:pt x="58678" y="26693"/>
                </a:cubicBezTo>
                <a:cubicBezTo>
                  <a:pt x="58754" y="26655"/>
                  <a:pt x="58791" y="26580"/>
                  <a:pt x="58791" y="26504"/>
                </a:cubicBezTo>
                <a:cubicBezTo>
                  <a:pt x="58791" y="26390"/>
                  <a:pt x="58716" y="26239"/>
                  <a:pt x="58565" y="26201"/>
                </a:cubicBezTo>
                <a:close/>
                <a:moveTo>
                  <a:pt x="67979" y="26353"/>
                </a:moveTo>
                <a:cubicBezTo>
                  <a:pt x="67828" y="26353"/>
                  <a:pt x="67752" y="26390"/>
                  <a:pt x="67714" y="26390"/>
                </a:cubicBezTo>
                <a:cubicBezTo>
                  <a:pt x="67563" y="26504"/>
                  <a:pt x="67676" y="26844"/>
                  <a:pt x="67941" y="26844"/>
                </a:cubicBezTo>
                <a:lnTo>
                  <a:pt x="68054" y="26731"/>
                </a:lnTo>
                <a:lnTo>
                  <a:pt x="68054" y="26466"/>
                </a:lnTo>
                <a:lnTo>
                  <a:pt x="67979" y="26353"/>
                </a:lnTo>
                <a:close/>
                <a:moveTo>
                  <a:pt x="60568" y="26353"/>
                </a:moveTo>
                <a:cubicBezTo>
                  <a:pt x="60493" y="26353"/>
                  <a:pt x="60455" y="26390"/>
                  <a:pt x="60455" y="26390"/>
                </a:cubicBezTo>
                <a:cubicBezTo>
                  <a:pt x="60379" y="26466"/>
                  <a:pt x="60379" y="26542"/>
                  <a:pt x="60379" y="26655"/>
                </a:cubicBezTo>
                <a:cubicBezTo>
                  <a:pt x="60379" y="26655"/>
                  <a:pt x="60379" y="26693"/>
                  <a:pt x="60379" y="26693"/>
                </a:cubicBezTo>
                <a:lnTo>
                  <a:pt x="60455" y="26844"/>
                </a:lnTo>
                <a:cubicBezTo>
                  <a:pt x="60493" y="26863"/>
                  <a:pt x="60540" y="26873"/>
                  <a:pt x="60587" y="26873"/>
                </a:cubicBezTo>
                <a:cubicBezTo>
                  <a:pt x="60635" y="26873"/>
                  <a:pt x="60682" y="26863"/>
                  <a:pt x="60720" y="26844"/>
                </a:cubicBezTo>
                <a:cubicBezTo>
                  <a:pt x="60795" y="26769"/>
                  <a:pt x="60833" y="26655"/>
                  <a:pt x="60833" y="26580"/>
                </a:cubicBezTo>
                <a:cubicBezTo>
                  <a:pt x="60833" y="26504"/>
                  <a:pt x="60833" y="26428"/>
                  <a:pt x="60757" y="26390"/>
                </a:cubicBezTo>
                <a:cubicBezTo>
                  <a:pt x="60720" y="26353"/>
                  <a:pt x="60644" y="26353"/>
                  <a:pt x="60568" y="26353"/>
                </a:cubicBezTo>
                <a:close/>
                <a:moveTo>
                  <a:pt x="25181" y="26655"/>
                </a:moveTo>
                <a:cubicBezTo>
                  <a:pt x="25067" y="26655"/>
                  <a:pt x="24954" y="26693"/>
                  <a:pt x="24878" y="26769"/>
                </a:cubicBezTo>
                <a:lnTo>
                  <a:pt x="24878" y="26920"/>
                </a:lnTo>
                <a:cubicBezTo>
                  <a:pt x="24954" y="26995"/>
                  <a:pt x="25029" y="26995"/>
                  <a:pt x="25143" y="26995"/>
                </a:cubicBezTo>
                <a:cubicBezTo>
                  <a:pt x="25256" y="26995"/>
                  <a:pt x="25332" y="26920"/>
                  <a:pt x="25407" y="26844"/>
                </a:cubicBezTo>
                <a:lnTo>
                  <a:pt x="25370" y="26693"/>
                </a:lnTo>
                <a:cubicBezTo>
                  <a:pt x="25332" y="26655"/>
                  <a:pt x="25256" y="26655"/>
                  <a:pt x="25181" y="26655"/>
                </a:cubicBezTo>
                <a:close/>
                <a:moveTo>
                  <a:pt x="75578" y="26806"/>
                </a:moveTo>
                <a:lnTo>
                  <a:pt x="75389" y="26882"/>
                </a:lnTo>
                <a:cubicBezTo>
                  <a:pt x="75389" y="26882"/>
                  <a:pt x="75389" y="26844"/>
                  <a:pt x="75427" y="26844"/>
                </a:cubicBezTo>
                <a:lnTo>
                  <a:pt x="75389" y="26844"/>
                </a:lnTo>
                <a:cubicBezTo>
                  <a:pt x="75313" y="26882"/>
                  <a:pt x="75087" y="26920"/>
                  <a:pt x="75162" y="27109"/>
                </a:cubicBezTo>
                <a:lnTo>
                  <a:pt x="75351" y="27222"/>
                </a:lnTo>
                <a:cubicBezTo>
                  <a:pt x="75408" y="27184"/>
                  <a:pt x="75446" y="27166"/>
                  <a:pt x="75488" y="27166"/>
                </a:cubicBezTo>
                <a:cubicBezTo>
                  <a:pt x="75531" y="27166"/>
                  <a:pt x="75578" y="27184"/>
                  <a:pt x="75654" y="27222"/>
                </a:cubicBezTo>
                <a:lnTo>
                  <a:pt x="75843" y="27109"/>
                </a:lnTo>
                <a:lnTo>
                  <a:pt x="75843" y="27071"/>
                </a:lnTo>
                <a:cubicBezTo>
                  <a:pt x="75843" y="26920"/>
                  <a:pt x="75691" y="26844"/>
                  <a:pt x="75578" y="26806"/>
                </a:cubicBezTo>
                <a:close/>
                <a:moveTo>
                  <a:pt x="16158" y="26866"/>
                </a:moveTo>
                <a:cubicBezTo>
                  <a:pt x="16132" y="26866"/>
                  <a:pt x="16102" y="26871"/>
                  <a:pt x="16069" y="26882"/>
                </a:cubicBezTo>
                <a:lnTo>
                  <a:pt x="15955" y="26995"/>
                </a:lnTo>
                <a:lnTo>
                  <a:pt x="15955" y="27109"/>
                </a:lnTo>
                <a:lnTo>
                  <a:pt x="16107" y="27222"/>
                </a:lnTo>
                <a:cubicBezTo>
                  <a:pt x="16107" y="27222"/>
                  <a:pt x="16144" y="27260"/>
                  <a:pt x="16182" y="27260"/>
                </a:cubicBezTo>
                <a:lnTo>
                  <a:pt x="16371" y="27109"/>
                </a:lnTo>
                <a:cubicBezTo>
                  <a:pt x="16371" y="27071"/>
                  <a:pt x="16371" y="26958"/>
                  <a:pt x="16258" y="26920"/>
                </a:cubicBezTo>
                <a:cubicBezTo>
                  <a:pt x="16258" y="26893"/>
                  <a:pt x="16220" y="26866"/>
                  <a:pt x="16158" y="26866"/>
                </a:cubicBezTo>
                <a:close/>
                <a:moveTo>
                  <a:pt x="85937" y="26731"/>
                </a:moveTo>
                <a:lnTo>
                  <a:pt x="85862" y="26769"/>
                </a:lnTo>
                <a:cubicBezTo>
                  <a:pt x="85786" y="26806"/>
                  <a:pt x="85748" y="26920"/>
                  <a:pt x="85748" y="26995"/>
                </a:cubicBezTo>
                <a:cubicBezTo>
                  <a:pt x="85748" y="27147"/>
                  <a:pt x="85862" y="27260"/>
                  <a:pt x="86013" y="27260"/>
                </a:cubicBezTo>
                <a:lnTo>
                  <a:pt x="86126" y="27222"/>
                </a:lnTo>
                <a:cubicBezTo>
                  <a:pt x="86126" y="27184"/>
                  <a:pt x="86164" y="27184"/>
                  <a:pt x="86164" y="27184"/>
                </a:cubicBezTo>
                <a:cubicBezTo>
                  <a:pt x="86240" y="27147"/>
                  <a:pt x="86353" y="27109"/>
                  <a:pt x="86353" y="26958"/>
                </a:cubicBezTo>
                <a:cubicBezTo>
                  <a:pt x="86353" y="26920"/>
                  <a:pt x="86353" y="26882"/>
                  <a:pt x="86315" y="26844"/>
                </a:cubicBezTo>
                <a:lnTo>
                  <a:pt x="86164" y="26769"/>
                </a:lnTo>
                <a:lnTo>
                  <a:pt x="86126" y="26769"/>
                </a:lnTo>
                <a:cubicBezTo>
                  <a:pt x="86089" y="26731"/>
                  <a:pt x="86051" y="26731"/>
                  <a:pt x="85937" y="26731"/>
                </a:cubicBezTo>
                <a:close/>
                <a:moveTo>
                  <a:pt x="81816" y="27033"/>
                </a:moveTo>
                <a:cubicBezTo>
                  <a:pt x="81589" y="27033"/>
                  <a:pt x="81514" y="27147"/>
                  <a:pt x="81552" y="27260"/>
                </a:cubicBezTo>
                <a:lnTo>
                  <a:pt x="81665" y="27373"/>
                </a:lnTo>
                <a:lnTo>
                  <a:pt x="81779" y="27373"/>
                </a:lnTo>
                <a:lnTo>
                  <a:pt x="81930" y="27260"/>
                </a:lnTo>
                <a:cubicBezTo>
                  <a:pt x="81930" y="27260"/>
                  <a:pt x="81968" y="27222"/>
                  <a:pt x="81968" y="27184"/>
                </a:cubicBezTo>
                <a:lnTo>
                  <a:pt x="81816" y="27033"/>
                </a:lnTo>
                <a:close/>
                <a:moveTo>
                  <a:pt x="55425" y="27278"/>
                </a:moveTo>
                <a:cubicBezTo>
                  <a:pt x="55330" y="27278"/>
                  <a:pt x="55205" y="27347"/>
                  <a:pt x="55389" y="27449"/>
                </a:cubicBezTo>
                <a:cubicBezTo>
                  <a:pt x="55562" y="27328"/>
                  <a:pt x="55505" y="27278"/>
                  <a:pt x="55425" y="27278"/>
                </a:cubicBezTo>
                <a:close/>
                <a:moveTo>
                  <a:pt x="10246" y="27147"/>
                </a:moveTo>
                <a:cubicBezTo>
                  <a:pt x="10171" y="27147"/>
                  <a:pt x="10057" y="27147"/>
                  <a:pt x="10020" y="27336"/>
                </a:cubicBezTo>
                <a:lnTo>
                  <a:pt x="10057" y="27449"/>
                </a:lnTo>
                <a:cubicBezTo>
                  <a:pt x="10084" y="27475"/>
                  <a:pt x="10146" y="27519"/>
                  <a:pt x="10219" y="27519"/>
                </a:cubicBezTo>
                <a:cubicBezTo>
                  <a:pt x="10252" y="27519"/>
                  <a:pt x="10287" y="27510"/>
                  <a:pt x="10322" y="27487"/>
                </a:cubicBezTo>
                <a:cubicBezTo>
                  <a:pt x="10398" y="27487"/>
                  <a:pt x="10436" y="27411"/>
                  <a:pt x="10436" y="27373"/>
                </a:cubicBezTo>
                <a:cubicBezTo>
                  <a:pt x="10436" y="27260"/>
                  <a:pt x="10360" y="27147"/>
                  <a:pt x="10246" y="27147"/>
                </a:cubicBezTo>
                <a:close/>
                <a:moveTo>
                  <a:pt x="9712" y="27118"/>
                </a:moveTo>
                <a:cubicBezTo>
                  <a:pt x="9679" y="27118"/>
                  <a:pt x="9642" y="27128"/>
                  <a:pt x="9604" y="27147"/>
                </a:cubicBezTo>
                <a:cubicBezTo>
                  <a:pt x="9528" y="27184"/>
                  <a:pt x="9490" y="27260"/>
                  <a:pt x="9490" y="27336"/>
                </a:cubicBezTo>
                <a:cubicBezTo>
                  <a:pt x="9490" y="27411"/>
                  <a:pt x="9528" y="27487"/>
                  <a:pt x="9642" y="27525"/>
                </a:cubicBezTo>
                <a:cubicBezTo>
                  <a:pt x="9679" y="27525"/>
                  <a:pt x="9755" y="27525"/>
                  <a:pt x="9793" y="27487"/>
                </a:cubicBezTo>
                <a:cubicBezTo>
                  <a:pt x="9868" y="27449"/>
                  <a:pt x="9906" y="27411"/>
                  <a:pt x="9906" y="27336"/>
                </a:cubicBezTo>
                <a:cubicBezTo>
                  <a:pt x="9906" y="27260"/>
                  <a:pt x="9868" y="27184"/>
                  <a:pt x="9793" y="27147"/>
                </a:cubicBezTo>
                <a:cubicBezTo>
                  <a:pt x="9774" y="27128"/>
                  <a:pt x="9746" y="27118"/>
                  <a:pt x="9712" y="27118"/>
                </a:cubicBezTo>
                <a:close/>
                <a:moveTo>
                  <a:pt x="31116" y="27260"/>
                </a:moveTo>
                <a:lnTo>
                  <a:pt x="30965" y="27373"/>
                </a:lnTo>
                <a:lnTo>
                  <a:pt x="31116" y="27373"/>
                </a:lnTo>
                <a:cubicBezTo>
                  <a:pt x="31116" y="27373"/>
                  <a:pt x="31116" y="27373"/>
                  <a:pt x="31116" y="27411"/>
                </a:cubicBezTo>
                <a:lnTo>
                  <a:pt x="31116" y="27487"/>
                </a:lnTo>
                <a:cubicBezTo>
                  <a:pt x="31116" y="27487"/>
                  <a:pt x="31154" y="27487"/>
                  <a:pt x="31192" y="27525"/>
                </a:cubicBezTo>
                <a:cubicBezTo>
                  <a:pt x="31192" y="27525"/>
                  <a:pt x="31154" y="27487"/>
                  <a:pt x="31154" y="27487"/>
                </a:cubicBezTo>
                <a:lnTo>
                  <a:pt x="31192" y="27487"/>
                </a:lnTo>
                <a:cubicBezTo>
                  <a:pt x="31192" y="27487"/>
                  <a:pt x="31192" y="27525"/>
                  <a:pt x="31230" y="27525"/>
                </a:cubicBezTo>
                <a:cubicBezTo>
                  <a:pt x="31268" y="27525"/>
                  <a:pt x="31305" y="27487"/>
                  <a:pt x="31305" y="27487"/>
                </a:cubicBezTo>
                <a:lnTo>
                  <a:pt x="31457" y="27487"/>
                </a:lnTo>
                <a:cubicBezTo>
                  <a:pt x="31457" y="27449"/>
                  <a:pt x="31419" y="27373"/>
                  <a:pt x="31381" y="27336"/>
                </a:cubicBezTo>
                <a:cubicBezTo>
                  <a:pt x="31305" y="27298"/>
                  <a:pt x="31192" y="27260"/>
                  <a:pt x="31116" y="27260"/>
                </a:cubicBezTo>
                <a:close/>
                <a:moveTo>
                  <a:pt x="984" y="27147"/>
                </a:moveTo>
                <a:lnTo>
                  <a:pt x="795" y="27260"/>
                </a:lnTo>
                <a:cubicBezTo>
                  <a:pt x="795" y="27222"/>
                  <a:pt x="832" y="27184"/>
                  <a:pt x="832" y="27184"/>
                </a:cubicBezTo>
                <a:cubicBezTo>
                  <a:pt x="757" y="27184"/>
                  <a:pt x="681" y="27184"/>
                  <a:pt x="643" y="27222"/>
                </a:cubicBezTo>
                <a:cubicBezTo>
                  <a:pt x="568" y="27298"/>
                  <a:pt x="568" y="27373"/>
                  <a:pt x="606" y="27449"/>
                </a:cubicBezTo>
                <a:lnTo>
                  <a:pt x="681" y="27525"/>
                </a:lnTo>
                <a:cubicBezTo>
                  <a:pt x="728" y="27540"/>
                  <a:pt x="775" y="27550"/>
                  <a:pt x="822" y="27550"/>
                </a:cubicBezTo>
                <a:cubicBezTo>
                  <a:pt x="889" y="27550"/>
                  <a:pt x="955" y="27531"/>
                  <a:pt x="1021" y="27487"/>
                </a:cubicBezTo>
                <a:cubicBezTo>
                  <a:pt x="1097" y="27449"/>
                  <a:pt x="1135" y="27373"/>
                  <a:pt x="1135" y="27336"/>
                </a:cubicBezTo>
                <a:cubicBezTo>
                  <a:pt x="1135" y="27260"/>
                  <a:pt x="1059" y="27184"/>
                  <a:pt x="984" y="27147"/>
                </a:cubicBezTo>
                <a:close/>
                <a:moveTo>
                  <a:pt x="70096" y="27147"/>
                </a:moveTo>
                <a:cubicBezTo>
                  <a:pt x="70020" y="27147"/>
                  <a:pt x="69945" y="27147"/>
                  <a:pt x="69907" y="27184"/>
                </a:cubicBezTo>
                <a:cubicBezTo>
                  <a:pt x="69831" y="27260"/>
                  <a:pt x="69793" y="27298"/>
                  <a:pt x="69793" y="27373"/>
                </a:cubicBezTo>
                <a:cubicBezTo>
                  <a:pt x="69793" y="27487"/>
                  <a:pt x="69907" y="27562"/>
                  <a:pt x="70020" y="27562"/>
                </a:cubicBezTo>
                <a:lnTo>
                  <a:pt x="70172" y="27487"/>
                </a:lnTo>
                <a:cubicBezTo>
                  <a:pt x="70172" y="27487"/>
                  <a:pt x="70172" y="27487"/>
                  <a:pt x="70209" y="27449"/>
                </a:cubicBezTo>
                <a:cubicBezTo>
                  <a:pt x="70247" y="27449"/>
                  <a:pt x="70285" y="27411"/>
                  <a:pt x="70285" y="27336"/>
                </a:cubicBezTo>
                <a:cubicBezTo>
                  <a:pt x="70285" y="27260"/>
                  <a:pt x="70247" y="27222"/>
                  <a:pt x="70209" y="27184"/>
                </a:cubicBezTo>
                <a:lnTo>
                  <a:pt x="70096" y="27147"/>
                </a:lnTo>
                <a:close/>
                <a:moveTo>
                  <a:pt x="5974" y="27411"/>
                </a:moveTo>
                <a:lnTo>
                  <a:pt x="5861" y="27525"/>
                </a:lnTo>
                <a:cubicBezTo>
                  <a:pt x="5861" y="27562"/>
                  <a:pt x="5861" y="27562"/>
                  <a:pt x="5823" y="27562"/>
                </a:cubicBezTo>
                <a:cubicBezTo>
                  <a:pt x="5823" y="27562"/>
                  <a:pt x="5823" y="27600"/>
                  <a:pt x="5823" y="27638"/>
                </a:cubicBezTo>
                <a:cubicBezTo>
                  <a:pt x="5823" y="27714"/>
                  <a:pt x="5861" y="27752"/>
                  <a:pt x="5899" y="27789"/>
                </a:cubicBezTo>
                <a:lnTo>
                  <a:pt x="5974" y="27827"/>
                </a:lnTo>
                <a:lnTo>
                  <a:pt x="6088" y="27827"/>
                </a:lnTo>
                <a:lnTo>
                  <a:pt x="6201" y="27789"/>
                </a:lnTo>
                <a:cubicBezTo>
                  <a:pt x="6239" y="27752"/>
                  <a:pt x="6277" y="27714"/>
                  <a:pt x="6277" y="27638"/>
                </a:cubicBezTo>
                <a:cubicBezTo>
                  <a:pt x="6277" y="27600"/>
                  <a:pt x="6277" y="27562"/>
                  <a:pt x="6239" y="27562"/>
                </a:cubicBezTo>
                <a:cubicBezTo>
                  <a:pt x="6239" y="27562"/>
                  <a:pt x="6239" y="27562"/>
                  <a:pt x="6239" y="27525"/>
                </a:cubicBezTo>
                <a:lnTo>
                  <a:pt x="6088" y="27411"/>
                </a:lnTo>
                <a:close/>
                <a:moveTo>
                  <a:pt x="24576" y="27638"/>
                </a:moveTo>
                <a:cubicBezTo>
                  <a:pt x="24349" y="27676"/>
                  <a:pt x="24235" y="27752"/>
                  <a:pt x="24273" y="27903"/>
                </a:cubicBezTo>
                <a:lnTo>
                  <a:pt x="24424" y="27978"/>
                </a:lnTo>
                <a:lnTo>
                  <a:pt x="24538" y="27978"/>
                </a:lnTo>
                <a:lnTo>
                  <a:pt x="24689" y="27903"/>
                </a:lnTo>
                <a:cubicBezTo>
                  <a:pt x="24689" y="27865"/>
                  <a:pt x="24727" y="27827"/>
                  <a:pt x="24727" y="27789"/>
                </a:cubicBezTo>
                <a:lnTo>
                  <a:pt x="24576" y="27638"/>
                </a:lnTo>
                <a:close/>
                <a:moveTo>
                  <a:pt x="22761" y="27525"/>
                </a:moveTo>
                <a:lnTo>
                  <a:pt x="22534" y="27638"/>
                </a:lnTo>
                <a:cubicBezTo>
                  <a:pt x="22572" y="27714"/>
                  <a:pt x="22534" y="27752"/>
                  <a:pt x="22496" y="27789"/>
                </a:cubicBezTo>
                <a:lnTo>
                  <a:pt x="22534" y="27978"/>
                </a:lnTo>
                <a:cubicBezTo>
                  <a:pt x="22647" y="28054"/>
                  <a:pt x="22761" y="28054"/>
                  <a:pt x="22950" y="28054"/>
                </a:cubicBezTo>
                <a:lnTo>
                  <a:pt x="23063" y="27941"/>
                </a:lnTo>
                <a:cubicBezTo>
                  <a:pt x="23063" y="27903"/>
                  <a:pt x="23063" y="27865"/>
                  <a:pt x="23063" y="27865"/>
                </a:cubicBezTo>
                <a:cubicBezTo>
                  <a:pt x="23063" y="27676"/>
                  <a:pt x="22912" y="27600"/>
                  <a:pt x="22836" y="27562"/>
                </a:cubicBezTo>
                <a:cubicBezTo>
                  <a:pt x="22799" y="27562"/>
                  <a:pt x="22799" y="27525"/>
                  <a:pt x="22761" y="27525"/>
                </a:cubicBezTo>
                <a:close/>
                <a:moveTo>
                  <a:pt x="52780" y="27752"/>
                </a:moveTo>
                <a:lnTo>
                  <a:pt x="52629" y="27903"/>
                </a:lnTo>
                <a:cubicBezTo>
                  <a:pt x="52629" y="27978"/>
                  <a:pt x="52629" y="28054"/>
                  <a:pt x="52704" y="28130"/>
                </a:cubicBezTo>
                <a:cubicBezTo>
                  <a:pt x="52730" y="28130"/>
                  <a:pt x="52772" y="28146"/>
                  <a:pt x="52819" y="28146"/>
                </a:cubicBezTo>
                <a:cubicBezTo>
                  <a:pt x="52843" y="28146"/>
                  <a:pt x="52868" y="28142"/>
                  <a:pt x="52893" y="28130"/>
                </a:cubicBezTo>
                <a:lnTo>
                  <a:pt x="53007" y="28016"/>
                </a:lnTo>
                <a:cubicBezTo>
                  <a:pt x="53007" y="27903"/>
                  <a:pt x="52931" y="27789"/>
                  <a:pt x="52780" y="27752"/>
                </a:cubicBezTo>
                <a:close/>
                <a:moveTo>
                  <a:pt x="72138" y="28167"/>
                </a:moveTo>
                <a:cubicBezTo>
                  <a:pt x="72138" y="28168"/>
                  <a:pt x="72137" y="28205"/>
                  <a:pt x="72100" y="28205"/>
                </a:cubicBezTo>
                <a:cubicBezTo>
                  <a:pt x="72138" y="28205"/>
                  <a:pt x="72138" y="28205"/>
                  <a:pt x="72138" y="28167"/>
                </a:cubicBezTo>
                <a:close/>
                <a:moveTo>
                  <a:pt x="43933" y="27978"/>
                </a:moveTo>
                <a:lnTo>
                  <a:pt x="43744" y="28130"/>
                </a:lnTo>
                <a:cubicBezTo>
                  <a:pt x="43744" y="28167"/>
                  <a:pt x="43744" y="28281"/>
                  <a:pt x="43857" y="28319"/>
                </a:cubicBezTo>
                <a:cubicBezTo>
                  <a:pt x="43895" y="28356"/>
                  <a:pt x="43933" y="28356"/>
                  <a:pt x="44047" y="28356"/>
                </a:cubicBezTo>
                <a:lnTo>
                  <a:pt x="44160" y="28243"/>
                </a:lnTo>
                <a:cubicBezTo>
                  <a:pt x="44160" y="28092"/>
                  <a:pt x="44084" y="28016"/>
                  <a:pt x="43933" y="27978"/>
                </a:cubicBezTo>
                <a:close/>
                <a:moveTo>
                  <a:pt x="36032" y="27954"/>
                </a:moveTo>
                <a:cubicBezTo>
                  <a:pt x="35981" y="27954"/>
                  <a:pt x="35927" y="27963"/>
                  <a:pt x="35880" y="27978"/>
                </a:cubicBezTo>
                <a:lnTo>
                  <a:pt x="35729" y="28054"/>
                </a:lnTo>
                <a:lnTo>
                  <a:pt x="35729" y="28092"/>
                </a:lnTo>
                <a:cubicBezTo>
                  <a:pt x="35729" y="28167"/>
                  <a:pt x="35767" y="28205"/>
                  <a:pt x="35767" y="28243"/>
                </a:cubicBezTo>
                <a:cubicBezTo>
                  <a:pt x="35804" y="28281"/>
                  <a:pt x="35804" y="28281"/>
                  <a:pt x="35804" y="28281"/>
                </a:cubicBezTo>
                <a:lnTo>
                  <a:pt x="35918" y="28394"/>
                </a:lnTo>
                <a:cubicBezTo>
                  <a:pt x="36069" y="28394"/>
                  <a:pt x="36183" y="28394"/>
                  <a:pt x="36258" y="28319"/>
                </a:cubicBezTo>
                <a:lnTo>
                  <a:pt x="36296" y="28243"/>
                </a:lnTo>
                <a:cubicBezTo>
                  <a:pt x="36334" y="28243"/>
                  <a:pt x="36334" y="28205"/>
                  <a:pt x="36334" y="28205"/>
                </a:cubicBezTo>
                <a:cubicBezTo>
                  <a:pt x="36334" y="28130"/>
                  <a:pt x="36258" y="28054"/>
                  <a:pt x="36220" y="28016"/>
                </a:cubicBezTo>
                <a:cubicBezTo>
                  <a:pt x="36176" y="27972"/>
                  <a:pt x="36106" y="27954"/>
                  <a:pt x="36032" y="27954"/>
                </a:cubicBezTo>
                <a:close/>
                <a:moveTo>
                  <a:pt x="72327" y="27950"/>
                </a:moveTo>
                <a:cubicBezTo>
                  <a:pt x="72289" y="27950"/>
                  <a:pt x="72251" y="27959"/>
                  <a:pt x="72213" y="27978"/>
                </a:cubicBezTo>
                <a:cubicBezTo>
                  <a:pt x="72138" y="28054"/>
                  <a:pt x="72138" y="28130"/>
                  <a:pt x="72138" y="28167"/>
                </a:cubicBezTo>
                <a:lnTo>
                  <a:pt x="72213" y="28394"/>
                </a:lnTo>
                <a:cubicBezTo>
                  <a:pt x="72235" y="28405"/>
                  <a:pt x="72257" y="28410"/>
                  <a:pt x="72280" y="28410"/>
                </a:cubicBezTo>
                <a:cubicBezTo>
                  <a:pt x="72333" y="28410"/>
                  <a:pt x="72387" y="28383"/>
                  <a:pt x="72440" y="28356"/>
                </a:cubicBezTo>
                <a:cubicBezTo>
                  <a:pt x="72516" y="28319"/>
                  <a:pt x="72516" y="28243"/>
                  <a:pt x="72516" y="28130"/>
                </a:cubicBezTo>
                <a:cubicBezTo>
                  <a:pt x="72516" y="28130"/>
                  <a:pt x="72516" y="28092"/>
                  <a:pt x="72516" y="28054"/>
                </a:cubicBezTo>
                <a:lnTo>
                  <a:pt x="72440" y="27978"/>
                </a:lnTo>
                <a:cubicBezTo>
                  <a:pt x="72402" y="27959"/>
                  <a:pt x="72364" y="27950"/>
                  <a:pt x="72327" y="27950"/>
                </a:cubicBezTo>
                <a:close/>
                <a:moveTo>
                  <a:pt x="89567" y="28063"/>
                </a:moveTo>
                <a:cubicBezTo>
                  <a:pt x="89529" y="28063"/>
                  <a:pt x="89491" y="28073"/>
                  <a:pt x="89453" y="28092"/>
                </a:cubicBezTo>
                <a:cubicBezTo>
                  <a:pt x="89340" y="28167"/>
                  <a:pt x="89264" y="28356"/>
                  <a:pt x="89378" y="28432"/>
                </a:cubicBezTo>
                <a:lnTo>
                  <a:pt x="89529" y="28470"/>
                </a:lnTo>
                <a:lnTo>
                  <a:pt x="89642" y="28356"/>
                </a:lnTo>
                <a:cubicBezTo>
                  <a:pt x="89642" y="28356"/>
                  <a:pt x="89642" y="28394"/>
                  <a:pt x="89642" y="28394"/>
                </a:cubicBezTo>
                <a:cubicBezTo>
                  <a:pt x="89680" y="28356"/>
                  <a:pt x="89756" y="28319"/>
                  <a:pt x="89756" y="28205"/>
                </a:cubicBezTo>
                <a:cubicBezTo>
                  <a:pt x="89756" y="28205"/>
                  <a:pt x="89756" y="28167"/>
                  <a:pt x="89756" y="28167"/>
                </a:cubicBezTo>
                <a:lnTo>
                  <a:pt x="89680" y="28092"/>
                </a:lnTo>
                <a:cubicBezTo>
                  <a:pt x="89642" y="28073"/>
                  <a:pt x="89605" y="28063"/>
                  <a:pt x="89567" y="28063"/>
                </a:cubicBezTo>
                <a:close/>
                <a:moveTo>
                  <a:pt x="16825" y="28205"/>
                </a:moveTo>
                <a:lnTo>
                  <a:pt x="16560" y="28281"/>
                </a:lnTo>
                <a:lnTo>
                  <a:pt x="16560" y="28319"/>
                </a:lnTo>
                <a:cubicBezTo>
                  <a:pt x="16560" y="28394"/>
                  <a:pt x="16636" y="28470"/>
                  <a:pt x="16674" y="28508"/>
                </a:cubicBezTo>
                <a:cubicBezTo>
                  <a:pt x="16701" y="28534"/>
                  <a:pt x="16746" y="28561"/>
                  <a:pt x="16811" y="28561"/>
                </a:cubicBezTo>
                <a:cubicBezTo>
                  <a:pt x="16837" y="28561"/>
                  <a:pt x="16867" y="28557"/>
                  <a:pt x="16901" y="28545"/>
                </a:cubicBezTo>
                <a:lnTo>
                  <a:pt x="17014" y="28470"/>
                </a:lnTo>
                <a:cubicBezTo>
                  <a:pt x="17052" y="28432"/>
                  <a:pt x="17052" y="28432"/>
                  <a:pt x="17052" y="28394"/>
                </a:cubicBezTo>
                <a:cubicBezTo>
                  <a:pt x="17052" y="28243"/>
                  <a:pt x="16901" y="28205"/>
                  <a:pt x="16825" y="28205"/>
                </a:cubicBezTo>
                <a:close/>
                <a:moveTo>
                  <a:pt x="49982" y="28130"/>
                </a:moveTo>
                <a:lnTo>
                  <a:pt x="49793" y="28167"/>
                </a:lnTo>
                <a:cubicBezTo>
                  <a:pt x="49793" y="28167"/>
                  <a:pt x="49755" y="28205"/>
                  <a:pt x="49755" y="28205"/>
                </a:cubicBezTo>
                <a:cubicBezTo>
                  <a:pt x="49680" y="28243"/>
                  <a:pt x="49529" y="28319"/>
                  <a:pt x="49604" y="28508"/>
                </a:cubicBezTo>
                <a:lnTo>
                  <a:pt x="49718" y="28621"/>
                </a:lnTo>
                <a:cubicBezTo>
                  <a:pt x="49793" y="28621"/>
                  <a:pt x="49869" y="28621"/>
                  <a:pt x="49944" y="28545"/>
                </a:cubicBezTo>
                <a:cubicBezTo>
                  <a:pt x="50058" y="28508"/>
                  <a:pt x="50096" y="28394"/>
                  <a:pt x="50096" y="28319"/>
                </a:cubicBezTo>
                <a:cubicBezTo>
                  <a:pt x="50096" y="28205"/>
                  <a:pt x="50058" y="28167"/>
                  <a:pt x="49982" y="28130"/>
                </a:cubicBezTo>
                <a:close/>
                <a:moveTo>
                  <a:pt x="61107" y="28101"/>
                </a:moveTo>
                <a:cubicBezTo>
                  <a:pt x="61079" y="28101"/>
                  <a:pt x="61041" y="28111"/>
                  <a:pt x="60984" y="28130"/>
                </a:cubicBezTo>
                <a:lnTo>
                  <a:pt x="60947" y="28205"/>
                </a:lnTo>
                <a:cubicBezTo>
                  <a:pt x="60909" y="28243"/>
                  <a:pt x="60909" y="28281"/>
                  <a:pt x="60909" y="28319"/>
                </a:cubicBezTo>
                <a:cubicBezTo>
                  <a:pt x="60871" y="28508"/>
                  <a:pt x="60909" y="28583"/>
                  <a:pt x="61022" y="28697"/>
                </a:cubicBezTo>
                <a:lnTo>
                  <a:pt x="61173" y="28697"/>
                </a:lnTo>
                <a:cubicBezTo>
                  <a:pt x="61249" y="28697"/>
                  <a:pt x="61287" y="28659"/>
                  <a:pt x="61362" y="28659"/>
                </a:cubicBezTo>
                <a:cubicBezTo>
                  <a:pt x="61400" y="28621"/>
                  <a:pt x="61438" y="28621"/>
                  <a:pt x="61551" y="28621"/>
                </a:cubicBezTo>
                <a:lnTo>
                  <a:pt x="61665" y="28508"/>
                </a:lnTo>
                <a:cubicBezTo>
                  <a:pt x="61703" y="28508"/>
                  <a:pt x="61703" y="28470"/>
                  <a:pt x="61703" y="28470"/>
                </a:cubicBezTo>
                <a:cubicBezTo>
                  <a:pt x="61703" y="28243"/>
                  <a:pt x="61438" y="28243"/>
                  <a:pt x="61325" y="28243"/>
                </a:cubicBezTo>
                <a:lnTo>
                  <a:pt x="61287" y="28243"/>
                </a:lnTo>
                <a:cubicBezTo>
                  <a:pt x="61287" y="28205"/>
                  <a:pt x="61249" y="28130"/>
                  <a:pt x="61173" y="28130"/>
                </a:cubicBezTo>
                <a:cubicBezTo>
                  <a:pt x="61154" y="28111"/>
                  <a:pt x="61136" y="28101"/>
                  <a:pt x="61107" y="28101"/>
                </a:cubicBezTo>
                <a:close/>
                <a:moveTo>
                  <a:pt x="63139" y="28319"/>
                </a:moveTo>
                <a:lnTo>
                  <a:pt x="62988" y="28470"/>
                </a:lnTo>
                <a:cubicBezTo>
                  <a:pt x="62988" y="28545"/>
                  <a:pt x="62988" y="28621"/>
                  <a:pt x="63064" y="28697"/>
                </a:cubicBezTo>
                <a:cubicBezTo>
                  <a:pt x="63089" y="28697"/>
                  <a:pt x="63131" y="28714"/>
                  <a:pt x="63179" y="28714"/>
                </a:cubicBezTo>
                <a:cubicBezTo>
                  <a:pt x="63202" y="28714"/>
                  <a:pt x="63228" y="28709"/>
                  <a:pt x="63253" y="28697"/>
                </a:cubicBezTo>
                <a:lnTo>
                  <a:pt x="63366" y="28583"/>
                </a:lnTo>
                <a:cubicBezTo>
                  <a:pt x="63366" y="28470"/>
                  <a:pt x="63291" y="28356"/>
                  <a:pt x="63139" y="28319"/>
                </a:cubicBezTo>
                <a:close/>
                <a:moveTo>
                  <a:pt x="81552" y="28205"/>
                </a:moveTo>
                <a:cubicBezTo>
                  <a:pt x="81476" y="28205"/>
                  <a:pt x="81363" y="28243"/>
                  <a:pt x="81325" y="28281"/>
                </a:cubicBezTo>
                <a:cubicBezTo>
                  <a:pt x="81287" y="28319"/>
                  <a:pt x="81249" y="28356"/>
                  <a:pt x="81249" y="28470"/>
                </a:cubicBezTo>
                <a:lnTo>
                  <a:pt x="81249" y="28508"/>
                </a:lnTo>
                <a:lnTo>
                  <a:pt x="81325" y="28583"/>
                </a:lnTo>
                <a:cubicBezTo>
                  <a:pt x="81287" y="28659"/>
                  <a:pt x="81287" y="28735"/>
                  <a:pt x="81287" y="28810"/>
                </a:cubicBezTo>
                <a:lnTo>
                  <a:pt x="81438" y="28924"/>
                </a:lnTo>
                <a:cubicBezTo>
                  <a:pt x="81514" y="28924"/>
                  <a:pt x="81589" y="28886"/>
                  <a:pt x="81627" y="28848"/>
                </a:cubicBezTo>
                <a:cubicBezTo>
                  <a:pt x="81741" y="28772"/>
                  <a:pt x="81741" y="28659"/>
                  <a:pt x="81741" y="28545"/>
                </a:cubicBezTo>
                <a:lnTo>
                  <a:pt x="81703" y="28470"/>
                </a:lnTo>
                <a:lnTo>
                  <a:pt x="81703" y="28356"/>
                </a:lnTo>
                <a:lnTo>
                  <a:pt x="81552" y="28205"/>
                </a:lnTo>
                <a:close/>
                <a:moveTo>
                  <a:pt x="44765" y="28621"/>
                </a:moveTo>
                <a:cubicBezTo>
                  <a:pt x="44651" y="28621"/>
                  <a:pt x="44576" y="28659"/>
                  <a:pt x="44500" y="28697"/>
                </a:cubicBezTo>
                <a:cubicBezTo>
                  <a:pt x="44425" y="28735"/>
                  <a:pt x="44387" y="28848"/>
                  <a:pt x="44425" y="28961"/>
                </a:cubicBezTo>
                <a:lnTo>
                  <a:pt x="44538" y="29075"/>
                </a:lnTo>
                <a:cubicBezTo>
                  <a:pt x="44651" y="29075"/>
                  <a:pt x="44727" y="29075"/>
                  <a:pt x="44765" y="29037"/>
                </a:cubicBezTo>
                <a:cubicBezTo>
                  <a:pt x="44840" y="28961"/>
                  <a:pt x="44878" y="28886"/>
                  <a:pt x="44878" y="28810"/>
                </a:cubicBezTo>
                <a:cubicBezTo>
                  <a:pt x="44878" y="28772"/>
                  <a:pt x="44878" y="28772"/>
                  <a:pt x="44878" y="28735"/>
                </a:cubicBezTo>
                <a:lnTo>
                  <a:pt x="44765" y="28621"/>
                </a:lnTo>
                <a:close/>
                <a:moveTo>
                  <a:pt x="8734" y="28735"/>
                </a:moveTo>
                <a:lnTo>
                  <a:pt x="8621" y="28848"/>
                </a:lnTo>
                <a:lnTo>
                  <a:pt x="8621" y="28961"/>
                </a:lnTo>
                <a:lnTo>
                  <a:pt x="8734" y="29075"/>
                </a:lnTo>
                <a:cubicBezTo>
                  <a:pt x="8772" y="29075"/>
                  <a:pt x="8810" y="29113"/>
                  <a:pt x="8848" y="29113"/>
                </a:cubicBezTo>
                <a:lnTo>
                  <a:pt x="8999" y="28961"/>
                </a:lnTo>
                <a:cubicBezTo>
                  <a:pt x="8999" y="28924"/>
                  <a:pt x="8999" y="28810"/>
                  <a:pt x="8923" y="28772"/>
                </a:cubicBezTo>
                <a:cubicBezTo>
                  <a:pt x="8885" y="28735"/>
                  <a:pt x="8810" y="28735"/>
                  <a:pt x="8734" y="28735"/>
                </a:cubicBezTo>
                <a:close/>
                <a:moveTo>
                  <a:pt x="80531" y="28772"/>
                </a:moveTo>
                <a:cubicBezTo>
                  <a:pt x="80493" y="28810"/>
                  <a:pt x="80266" y="28810"/>
                  <a:pt x="80266" y="28961"/>
                </a:cubicBezTo>
                <a:cubicBezTo>
                  <a:pt x="80266" y="28999"/>
                  <a:pt x="80266" y="28999"/>
                  <a:pt x="80266" y="29037"/>
                </a:cubicBezTo>
                <a:lnTo>
                  <a:pt x="80417" y="29113"/>
                </a:lnTo>
                <a:lnTo>
                  <a:pt x="80531" y="29113"/>
                </a:lnTo>
                <a:lnTo>
                  <a:pt x="80682" y="29037"/>
                </a:lnTo>
                <a:cubicBezTo>
                  <a:pt x="80682" y="28999"/>
                  <a:pt x="80720" y="28999"/>
                  <a:pt x="80720" y="28924"/>
                </a:cubicBezTo>
                <a:lnTo>
                  <a:pt x="80531" y="28772"/>
                </a:lnTo>
                <a:close/>
                <a:moveTo>
                  <a:pt x="62421" y="28772"/>
                </a:moveTo>
                <a:lnTo>
                  <a:pt x="62308" y="28924"/>
                </a:lnTo>
                <a:lnTo>
                  <a:pt x="62308" y="29075"/>
                </a:lnTo>
                <a:lnTo>
                  <a:pt x="62421" y="29188"/>
                </a:lnTo>
                <a:cubicBezTo>
                  <a:pt x="62497" y="29188"/>
                  <a:pt x="62534" y="29188"/>
                  <a:pt x="62610" y="29150"/>
                </a:cubicBezTo>
                <a:cubicBezTo>
                  <a:pt x="62610" y="29188"/>
                  <a:pt x="62648" y="29188"/>
                  <a:pt x="62686" y="29188"/>
                </a:cubicBezTo>
                <a:lnTo>
                  <a:pt x="62799" y="29150"/>
                </a:lnTo>
                <a:cubicBezTo>
                  <a:pt x="62837" y="29113"/>
                  <a:pt x="62875" y="29037"/>
                  <a:pt x="62875" y="28999"/>
                </a:cubicBezTo>
                <a:cubicBezTo>
                  <a:pt x="62875" y="28924"/>
                  <a:pt x="62837" y="28886"/>
                  <a:pt x="62799" y="28848"/>
                </a:cubicBezTo>
                <a:cubicBezTo>
                  <a:pt x="62723" y="28810"/>
                  <a:pt x="62572" y="28772"/>
                  <a:pt x="62421" y="28772"/>
                </a:cubicBezTo>
                <a:close/>
                <a:moveTo>
                  <a:pt x="6541" y="29150"/>
                </a:moveTo>
                <a:cubicBezTo>
                  <a:pt x="6504" y="29150"/>
                  <a:pt x="6390" y="29150"/>
                  <a:pt x="6314" y="29188"/>
                </a:cubicBezTo>
                <a:cubicBezTo>
                  <a:pt x="6277" y="29226"/>
                  <a:pt x="6277" y="29264"/>
                  <a:pt x="6277" y="29302"/>
                </a:cubicBezTo>
                <a:lnTo>
                  <a:pt x="6428" y="29302"/>
                </a:lnTo>
                <a:cubicBezTo>
                  <a:pt x="6428" y="29302"/>
                  <a:pt x="6390" y="29302"/>
                  <a:pt x="6390" y="29339"/>
                </a:cubicBezTo>
                <a:cubicBezTo>
                  <a:pt x="6504" y="29339"/>
                  <a:pt x="6541" y="29377"/>
                  <a:pt x="6655" y="29377"/>
                </a:cubicBezTo>
                <a:cubicBezTo>
                  <a:pt x="6655" y="29339"/>
                  <a:pt x="6655" y="29339"/>
                  <a:pt x="6655" y="29339"/>
                </a:cubicBezTo>
                <a:lnTo>
                  <a:pt x="6806" y="29339"/>
                </a:lnTo>
                <a:cubicBezTo>
                  <a:pt x="6806" y="29226"/>
                  <a:pt x="6693" y="29150"/>
                  <a:pt x="6541" y="29150"/>
                </a:cubicBezTo>
                <a:close/>
                <a:moveTo>
                  <a:pt x="83971" y="28697"/>
                </a:moveTo>
                <a:lnTo>
                  <a:pt x="83820" y="28772"/>
                </a:lnTo>
                <a:cubicBezTo>
                  <a:pt x="83820" y="28772"/>
                  <a:pt x="83820" y="28810"/>
                  <a:pt x="83820" y="28810"/>
                </a:cubicBezTo>
                <a:cubicBezTo>
                  <a:pt x="83782" y="28848"/>
                  <a:pt x="83745" y="28886"/>
                  <a:pt x="83745" y="28961"/>
                </a:cubicBezTo>
                <a:lnTo>
                  <a:pt x="83669" y="28999"/>
                </a:lnTo>
                <a:cubicBezTo>
                  <a:pt x="83669" y="29037"/>
                  <a:pt x="83631" y="29037"/>
                  <a:pt x="83631" y="29075"/>
                </a:cubicBezTo>
                <a:cubicBezTo>
                  <a:pt x="83593" y="29113"/>
                  <a:pt x="83555" y="29150"/>
                  <a:pt x="83555" y="29188"/>
                </a:cubicBezTo>
                <a:cubicBezTo>
                  <a:pt x="83555" y="29302"/>
                  <a:pt x="83593" y="29339"/>
                  <a:pt x="83745" y="29377"/>
                </a:cubicBezTo>
                <a:lnTo>
                  <a:pt x="83896" y="29302"/>
                </a:lnTo>
                <a:cubicBezTo>
                  <a:pt x="83934" y="29264"/>
                  <a:pt x="83971" y="29188"/>
                  <a:pt x="83971" y="29113"/>
                </a:cubicBezTo>
                <a:cubicBezTo>
                  <a:pt x="84047" y="29113"/>
                  <a:pt x="84085" y="29075"/>
                  <a:pt x="84123" y="29075"/>
                </a:cubicBezTo>
                <a:cubicBezTo>
                  <a:pt x="84160" y="29037"/>
                  <a:pt x="84198" y="28961"/>
                  <a:pt x="84198" y="28886"/>
                </a:cubicBezTo>
                <a:cubicBezTo>
                  <a:pt x="84198" y="28772"/>
                  <a:pt x="84123" y="28697"/>
                  <a:pt x="83971" y="28697"/>
                </a:cubicBezTo>
                <a:close/>
                <a:moveTo>
                  <a:pt x="14859" y="29150"/>
                </a:moveTo>
                <a:cubicBezTo>
                  <a:pt x="14783" y="29150"/>
                  <a:pt x="14708" y="29188"/>
                  <a:pt x="14670" y="29226"/>
                </a:cubicBezTo>
                <a:cubicBezTo>
                  <a:pt x="14594" y="29264"/>
                  <a:pt x="14594" y="29339"/>
                  <a:pt x="14594" y="29377"/>
                </a:cubicBezTo>
                <a:lnTo>
                  <a:pt x="14746" y="29377"/>
                </a:lnTo>
                <a:cubicBezTo>
                  <a:pt x="14746" y="29415"/>
                  <a:pt x="14708" y="29415"/>
                  <a:pt x="14708" y="29415"/>
                </a:cubicBezTo>
                <a:cubicBezTo>
                  <a:pt x="14758" y="29453"/>
                  <a:pt x="14783" y="29465"/>
                  <a:pt x="14802" y="29465"/>
                </a:cubicBezTo>
                <a:cubicBezTo>
                  <a:pt x="14838" y="29465"/>
                  <a:pt x="14846" y="29415"/>
                  <a:pt x="14972" y="29415"/>
                </a:cubicBezTo>
                <a:cubicBezTo>
                  <a:pt x="14972" y="29415"/>
                  <a:pt x="14972" y="29415"/>
                  <a:pt x="14972" y="29377"/>
                </a:cubicBezTo>
                <a:lnTo>
                  <a:pt x="15124" y="29377"/>
                </a:lnTo>
                <a:cubicBezTo>
                  <a:pt x="15124" y="29264"/>
                  <a:pt x="15010" y="29150"/>
                  <a:pt x="14859" y="29150"/>
                </a:cubicBezTo>
                <a:close/>
                <a:moveTo>
                  <a:pt x="31608" y="28961"/>
                </a:moveTo>
                <a:lnTo>
                  <a:pt x="31457" y="29075"/>
                </a:lnTo>
                <a:lnTo>
                  <a:pt x="31457" y="29188"/>
                </a:lnTo>
                <a:cubicBezTo>
                  <a:pt x="31457" y="29415"/>
                  <a:pt x="31608" y="29491"/>
                  <a:pt x="31721" y="29491"/>
                </a:cubicBezTo>
                <a:lnTo>
                  <a:pt x="31835" y="29415"/>
                </a:lnTo>
                <a:cubicBezTo>
                  <a:pt x="31872" y="29377"/>
                  <a:pt x="31872" y="29377"/>
                  <a:pt x="31910" y="29377"/>
                </a:cubicBezTo>
                <a:lnTo>
                  <a:pt x="31986" y="29264"/>
                </a:lnTo>
                <a:cubicBezTo>
                  <a:pt x="31948" y="29075"/>
                  <a:pt x="31835" y="28961"/>
                  <a:pt x="31608" y="28961"/>
                </a:cubicBezTo>
                <a:close/>
                <a:moveTo>
                  <a:pt x="13634" y="29097"/>
                </a:moveTo>
                <a:cubicBezTo>
                  <a:pt x="13567" y="29097"/>
                  <a:pt x="13514" y="29124"/>
                  <a:pt x="13460" y="29150"/>
                </a:cubicBezTo>
                <a:cubicBezTo>
                  <a:pt x="13422" y="29188"/>
                  <a:pt x="13385" y="29264"/>
                  <a:pt x="13385" y="29339"/>
                </a:cubicBezTo>
                <a:lnTo>
                  <a:pt x="13385" y="29377"/>
                </a:lnTo>
                <a:lnTo>
                  <a:pt x="13498" y="29491"/>
                </a:lnTo>
                <a:cubicBezTo>
                  <a:pt x="13515" y="29499"/>
                  <a:pt x="13536" y="29504"/>
                  <a:pt x="13559" y="29504"/>
                </a:cubicBezTo>
                <a:cubicBezTo>
                  <a:pt x="13638" y="29504"/>
                  <a:pt x="13742" y="29448"/>
                  <a:pt x="13800" y="29302"/>
                </a:cubicBezTo>
                <a:lnTo>
                  <a:pt x="13725" y="29113"/>
                </a:lnTo>
                <a:cubicBezTo>
                  <a:pt x="13692" y="29102"/>
                  <a:pt x="13662" y="29097"/>
                  <a:pt x="13634" y="29097"/>
                </a:cubicBezTo>
                <a:close/>
                <a:moveTo>
                  <a:pt x="19714" y="29105"/>
                </a:moveTo>
                <a:cubicBezTo>
                  <a:pt x="19585" y="29105"/>
                  <a:pt x="19472" y="29203"/>
                  <a:pt x="19472" y="29302"/>
                </a:cubicBezTo>
                <a:lnTo>
                  <a:pt x="19509" y="29415"/>
                </a:lnTo>
                <a:cubicBezTo>
                  <a:pt x="19585" y="29453"/>
                  <a:pt x="19661" y="29491"/>
                  <a:pt x="19736" y="29491"/>
                </a:cubicBezTo>
                <a:cubicBezTo>
                  <a:pt x="19774" y="29491"/>
                  <a:pt x="19812" y="29491"/>
                  <a:pt x="19812" y="29528"/>
                </a:cubicBezTo>
                <a:lnTo>
                  <a:pt x="20039" y="29453"/>
                </a:lnTo>
                <a:cubicBezTo>
                  <a:pt x="20039" y="29415"/>
                  <a:pt x="20076" y="29377"/>
                  <a:pt x="20076" y="29339"/>
                </a:cubicBezTo>
                <a:cubicBezTo>
                  <a:pt x="20076" y="29226"/>
                  <a:pt x="19925" y="29113"/>
                  <a:pt x="19774" y="29113"/>
                </a:cubicBezTo>
                <a:cubicBezTo>
                  <a:pt x="19754" y="29108"/>
                  <a:pt x="19733" y="29105"/>
                  <a:pt x="19714" y="29105"/>
                </a:cubicBezTo>
                <a:close/>
                <a:moveTo>
                  <a:pt x="69604" y="29150"/>
                </a:moveTo>
                <a:lnTo>
                  <a:pt x="69491" y="29264"/>
                </a:lnTo>
                <a:lnTo>
                  <a:pt x="69491" y="29415"/>
                </a:lnTo>
                <a:lnTo>
                  <a:pt x="69604" y="29528"/>
                </a:lnTo>
                <a:cubicBezTo>
                  <a:pt x="69649" y="29540"/>
                  <a:pt x="69687" y="29544"/>
                  <a:pt x="69720" y="29544"/>
                </a:cubicBezTo>
                <a:cubicBezTo>
                  <a:pt x="69800" y="29544"/>
                  <a:pt x="69853" y="29517"/>
                  <a:pt x="69907" y="29491"/>
                </a:cubicBezTo>
                <a:cubicBezTo>
                  <a:pt x="69945" y="29453"/>
                  <a:pt x="69983" y="29377"/>
                  <a:pt x="69983" y="29302"/>
                </a:cubicBezTo>
                <a:cubicBezTo>
                  <a:pt x="69983" y="29302"/>
                  <a:pt x="69983" y="29264"/>
                  <a:pt x="69983" y="29264"/>
                </a:cubicBezTo>
                <a:lnTo>
                  <a:pt x="69869" y="29150"/>
                </a:lnTo>
                <a:close/>
                <a:moveTo>
                  <a:pt x="72591" y="29188"/>
                </a:moveTo>
                <a:lnTo>
                  <a:pt x="72440" y="29302"/>
                </a:lnTo>
                <a:cubicBezTo>
                  <a:pt x="72440" y="29415"/>
                  <a:pt x="72478" y="29491"/>
                  <a:pt x="72516" y="29528"/>
                </a:cubicBezTo>
                <a:cubicBezTo>
                  <a:pt x="72591" y="29604"/>
                  <a:pt x="72705" y="29604"/>
                  <a:pt x="72818" y="29604"/>
                </a:cubicBezTo>
                <a:lnTo>
                  <a:pt x="72932" y="29491"/>
                </a:lnTo>
                <a:lnTo>
                  <a:pt x="72969" y="29453"/>
                </a:lnTo>
                <a:cubicBezTo>
                  <a:pt x="72969" y="29264"/>
                  <a:pt x="72742" y="29226"/>
                  <a:pt x="72667" y="29226"/>
                </a:cubicBezTo>
                <a:lnTo>
                  <a:pt x="72591" y="29188"/>
                </a:lnTo>
                <a:close/>
                <a:moveTo>
                  <a:pt x="53763" y="29302"/>
                </a:moveTo>
                <a:cubicBezTo>
                  <a:pt x="53650" y="29302"/>
                  <a:pt x="53498" y="29302"/>
                  <a:pt x="53423" y="29377"/>
                </a:cubicBezTo>
                <a:cubicBezTo>
                  <a:pt x="53385" y="29415"/>
                  <a:pt x="53309" y="29453"/>
                  <a:pt x="53347" y="29604"/>
                </a:cubicBezTo>
                <a:lnTo>
                  <a:pt x="53461" y="29680"/>
                </a:lnTo>
                <a:cubicBezTo>
                  <a:pt x="53523" y="29695"/>
                  <a:pt x="53579" y="29705"/>
                  <a:pt x="53632" y="29705"/>
                </a:cubicBezTo>
                <a:cubicBezTo>
                  <a:pt x="53706" y="29705"/>
                  <a:pt x="53772" y="29686"/>
                  <a:pt x="53839" y="29642"/>
                </a:cubicBezTo>
                <a:cubicBezTo>
                  <a:pt x="53876" y="29604"/>
                  <a:pt x="53914" y="29528"/>
                  <a:pt x="53914" y="29453"/>
                </a:cubicBezTo>
                <a:cubicBezTo>
                  <a:pt x="53914" y="29453"/>
                  <a:pt x="53914" y="29415"/>
                  <a:pt x="53914" y="29415"/>
                </a:cubicBezTo>
                <a:lnTo>
                  <a:pt x="53763" y="29302"/>
                </a:lnTo>
                <a:close/>
                <a:moveTo>
                  <a:pt x="69102" y="29360"/>
                </a:moveTo>
                <a:cubicBezTo>
                  <a:pt x="69084" y="29360"/>
                  <a:pt x="69063" y="29365"/>
                  <a:pt x="69037" y="29377"/>
                </a:cubicBezTo>
                <a:lnTo>
                  <a:pt x="68962" y="29491"/>
                </a:lnTo>
                <a:cubicBezTo>
                  <a:pt x="68962" y="29491"/>
                  <a:pt x="68924" y="29491"/>
                  <a:pt x="68924" y="29528"/>
                </a:cubicBezTo>
                <a:cubicBezTo>
                  <a:pt x="68924" y="29566"/>
                  <a:pt x="68886" y="29604"/>
                  <a:pt x="68886" y="29680"/>
                </a:cubicBezTo>
                <a:lnTo>
                  <a:pt x="68962" y="29793"/>
                </a:lnTo>
                <a:cubicBezTo>
                  <a:pt x="69000" y="29812"/>
                  <a:pt x="69037" y="29822"/>
                  <a:pt x="69075" y="29822"/>
                </a:cubicBezTo>
                <a:cubicBezTo>
                  <a:pt x="69113" y="29822"/>
                  <a:pt x="69151" y="29812"/>
                  <a:pt x="69189" y="29793"/>
                </a:cubicBezTo>
                <a:cubicBezTo>
                  <a:pt x="69226" y="29755"/>
                  <a:pt x="69302" y="29680"/>
                  <a:pt x="69302" y="29566"/>
                </a:cubicBezTo>
                <a:cubicBezTo>
                  <a:pt x="69302" y="29528"/>
                  <a:pt x="69264" y="29453"/>
                  <a:pt x="69189" y="29377"/>
                </a:cubicBezTo>
                <a:cubicBezTo>
                  <a:pt x="69163" y="29377"/>
                  <a:pt x="69138" y="29360"/>
                  <a:pt x="69102" y="29360"/>
                </a:cubicBezTo>
                <a:close/>
                <a:moveTo>
                  <a:pt x="49793" y="29453"/>
                </a:moveTo>
                <a:lnTo>
                  <a:pt x="49642" y="29566"/>
                </a:lnTo>
                <a:cubicBezTo>
                  <a:pt x="49642" y="29566"/>
                  <a:pt x="49604" y="29604"/>
                  <a:pt x="49604" y="29642"/>
                </a:cubicBezTo>
                <a:lnTo>
                  <a:pt x="49680" y="29793"/>
                </a:lnTo>
                <a:cubicBezTo>
                  <a:pt x="49732" y="29819"/>
                  <a:pt x="49820" y="29863"/>
                  <a:pt x="49907" y="29863"/>
                </a:cubicBezTo>
                <a:cubicBezTo>
                  <a:pt x="49946" y="29863"/>
                  <a:pt x="49985" y="29854"/>
                  <a:pt x="50020" y="29831"/>
                </a:cubicBezTo>
                <a:cubicBezTo>
                  <a:pt x="50058" y="29831"/>
                  <a:pt x="50096" y="29793"/>
                  <a:pt x="50096" y="29680"/>
                </a:cubicBezTo>
                <a:lnTo>
                  <a:pt x="50020" y="29566"/>
                </a:lnTo>
                <a:lnTo>
                  <a:pt x="50020" y="29566"/>
                </a:lnTo>
                <a:lnTo>
                  <a:pt x="49907" y="29453"/>
                </a:lnTo>
                <a:close/>
                <a:moveTo>
                  <a:pt x="80909" y="29113"/>
                </a:moveTo>
                <a:cubicBezTo>
                  <a:pt x="80833" y="29113"/>
                  <a:pt x="80720" y="29113"/>
                  <a:pt x="80606" y="29150"/>
                </a:cubicBezTo>
                <a:lnTo>
                  <a:pt x="80531" y="29339"/>
                </a:lnTo>
                <a:cubicBezTo>
                  <a:pt x="80569" y="29415"/>
                  <a:pt x="80569" y="29491"/>
                  <a:pt x="80531" y="29566"/>
                </a:cubicBezTo>
                <a:cubicBezTo>
                  <a:pt x="80455" y="29718"/>
                  <a:pt x="80455" y="29869"/>
                  <a:pt x="80531" y="30020"/>
                </a:cubicBezTo>
                <a:lnTo>
                  <a:pt x="80758" y="29944"/>
                </a:lnTo>
                <a:lnTo>
                  <a:pt x="80947" y="29944"/>
                </a:lnTo>
                <a:lnTo>
                  <a:pt x="81060" y="29793"/>
                </a:lnTo>
                <a:cubicBezTo>
                  <a:pt x="81060" y="29718"/>
                  <a:pt x="81060" y="29604"/>
                  <a:pt x="81098" y="29528"/>
                </a:cubicBezTo>
                <a:cubicBezTo>
                  <a:pt x="81211" y="29491"/>
                  <a:pt x="81325" y="29339"/>
                  <a:pt x="81325" y="29226"/>
                </a:cubicBezTo>
                <a:lnTo>
                  <a:pt x="81325" y="29188"/>
                </a:lnTo>
                <a:lnTo>
                  <a:pt x="81174" y="29113"/>
                </a:lnTo>
                <a:close/>
                <a:moveTo>
                  <a:pt x="60417" y="29680"/>
                </a:moveTo>
                <a:lnTo>
                  <a:pt x="60304" y="29718"/>
                </a:lnTo>
                <a:cubicBezTo>
                  <a:pt x="60228" y="29755"/>
                  <a:pt x="60228" y="29831"/>
                  <a:pt x="60228" y="29907"/>
                </a:cubicBezTo>
                <a:cubicBezTo>
                  <a:pt x="60228" y="30020"/>
                  <a:pt x="60304" y="30096"/>
                  <a:pt x="60455" y="30096"/>
                </a:cubicBezTo>
                <a:lnTo>
                  <a:pt x="60606" y="29982"/>
                </a:lnTo>
                <a:cubicBezTo>
                  <a:pt x="60606" y="29982"/>
                  <a:pt x="60606" y="29944"/>
                  <a:pt x="60606" y="29944"/>
                </a:cubicBezTo>
                <a:lnTo>
                  <a:pt x="60493" y="29944"/>
                </a:lnTo>
                <a:lnTo>
                  <a:pt x="60606" y="29907"/>
                </a:lnTo>
                <a:cubicBezTo>
                  <a:pt x="60606" y="29755"/>
                  <a:pt x="60531" y="29680"/>
                  <a:pt x="60417" y="29680"/>
                </a:cubicBezTo>
                <a:close/>
                <a:moveTo>
                  <a:pt x="73196" y="29869"/>
                </a:moveTo>
                <a:cubicBezTo>
                  <a:pt x="72969" y="29869"/>
                  <a:pt x="72894" y="29982"/>
                  <a:pt x="72818" y="30096"/>
                </a:cubicBezTo>
                <a:lnTo>
                  <a:pt x="72932" y="30247"/>
                </a:lnTo>
                <a:cubicBezTo>
                  <a:pt x="72965" y="30258"/>
                  <a:pt x="72998" y="30263"/>
                  <a:pt x="73030" y="30263"/>
                </a:cubicBezTo>
                <a:cubicBezTo>
                  <a:pt x="73108" y="30263"/>
                  <a:pt x="73181" y="30236"/>
                  <a:pt x="73234" y="30209"/>
                </a:cubicBezTo>
                <a:cubicBezTo>
                  <a:pt x="73272" y="30171"/>
                  <a:pt x="73310" y="30133"/>
                  <a:pt x="73310" y="30020"/>
                </a:cubicBezTo>
                <a:lnTo>
                  <a:pt x="73310" y="29982"/>
                </a:lnTo>
                <a:lnTo>
                  <a:pt x="73196" y="29869"/>
                </a:lnTo>
                <a:close/>
                <a:moveTo>
                  <a:pt x="265" y="29869"/>
                </a:moveTo>
                <a:lnTo>
                  <a:pt x="152" y="29944"/>
                </a:lnTo>
                <a:cubicBezTo>
                  <a:pt x="76" y="30096"/>
                  <a:pt x="190" y="30285"/>
                  <a:pt x="341" y="30322"/>
                </a:cubicBezTo>
                <a:cubicBezTo>
                  <a:pt x="454" y="30322"/>
                  <a:pt x="568" y="30285"/>
                  <a:pt x="643" y="30209"/>
                </a:cubicBezTo>
                <a:lnTo>
                  <a:pt x="568" y="30058"/>
                </a:lnTo>
                <a:cubicBezTo>
                  <a:pt x="568" y="30058"/>
                  <a:pt x="568" y="30020"/>
                  <a:pt x="530" y="30020"/>
                </a:cubicBezTo>
                <a:cubicBezTo>
                  <a:pt x="492" y="29944"/>
                  <a:pt x="417" y="29907"/>
                  <a:pt x="265" y="29869"/>
                </a:cubicBezTo>
                <a:close/>
                <a:moveTo>
                  <a:pt x="83781" y="29557"/>
                </a:moveTo>
                <a:cubicBezTo>
                  <a:pt x="83757" y="29557"/>
                  <a:pt x="83733" y="29560"/>
                  <a:pt x="83707" y="29566"/>
                </a:cubicBezTo>
                <a:lnTo>
                  <a:pt x="83593" y="29680"/>
                </a:lnTo>
                <a:lnTo>
                  <a:pt x="83593" y="29718"/>
                </a:lnTo>
                <a:cubicBezTo>
                  <a:pt x="83593" y="30096"/>
                  <a:pt x="83782" y="30247"/>
                  <a:pt x="83971" y="30322"/>
                </a:cubicBezTo>
                <a:lnTo>
                  <a:pt x="84160" y="30209"/>
                </a:lnTo>
                <a:lnTo>
                  <a:pt x="84160" y="29907"/>
                </a:lnTo>
                <a:lnTo>
                  <a:pt x="83971" y="29793"/>
                </a:lnTo>
                <a:lnTo>
                  <a:pt x="84009" y="29793"/>
                </a:lnTo>
                <a:cubicBezTo>
                  <a:pt x="84009" y="29793"/>
                  <a:pt x="84009" y="29755"/>
                  <a:pt x="84009" y="29755"/>
                </a:cubicBezTo>
                <a:cubicBezTo>
                  <a:pt x="83978" y="29630"/>
                  <a:pt x="83895" y="29557"/>
                  <a:pt x="83781" y="29557"/>
                </a:cubicBezTo>
                <a:close/>
                <a:moveTo>
                  <a:pt x="87297" y="29929"/>
                </a:moveTo>
                <a:cubicBezTo>
                  <a:pt x="87216" y="29929"/>
                  <a:pt x="87163" y="29955"/>
                  <a:pt x="87109" y="29982"/>
                </a:cubicBezTo>
                <a:cubicBezTo>
                  <a:pt x="87072" y="30020"/>
                  <a:pt x="87034" y="30058"/>
                  <a:pt x="87034" y="30171"/>
                </a:cubicBezTo>
                <a:lnTo>
                  <a:pt x="87034" y="30209"/>
                </a:lnTo>
                <a:lnTo>
                  <a:pt x="87147" y="30322"/>
                </a:lnTo>
                <a:cubicBezTo>
                  <a:pt x="87298" y="30322"/>
                  <a:pt x="87374" y="30322"/>
                  <a:pt x="87450" y="30247"/>
                </a:cubicBezTo>
                <a:cubicBezTo>
                  <a:pt x="87487" y="30209"/>
                  <a:pt x="87525" y="30171"/>
                  <a:pt x="87525" y="30058"/>
                </a:cubicBezTo>
                <a:cubicBezTo>
                  <a:pt x="87525" y="30058"/>
                  <a:pt x="87525" y="30058"/>
                  <a:pt x="87525" y="30020"/>
                </a:cubicBezTo>
                <a:lnTo>
                  <a:pt x="87412" y="29944"/>
                </a:lnTo>
                <a:cubicBezTo>
                  <a:pt x="87368" y="29933"/>
                  <a:pt x="87330" y="29929"/>
                  <a:pt x="87297" y="29929"/>
                </a:cubicBezTo>
                <a:close/>
                <a:moveTo>
                  <a:pt x="28848" y="30020"/>
                </a:moveTo>
                <a:cubicBezTo>
                  <a:pt x="28659" y="30020"/>
                  <a:pt x="28583" y="30096"/>
                  <a:pt x="28508" y="30209"/>
                </a:cubicBezTo>
                <a:lnTo>
                  <a:pt x="28545" y="30322"/>
                </a:lnTo>
                <a:cubicBezTo>
                  <a:pt x="28601" y="30378"/>
                  <a:pt x="28676" y="30413"/>
                  <a:pt x="28757" y="30413"/>
                </a:cubicBezTo>
                <a:cubicBezTo>
                  <a:pt x="28787" y="30413"/>
                  <a:pt x="28817" y="30408"/>
                  <a:pt x="28848" y="30398"/>
                </a:cubicBezTo>
                <a:cubicBezTo>
                  <a:pt x="28923" y="30360"/>
                  <a:pt x="28961" y="30285"/>
                  <a:pt x="28961" y="30209"/>
                </a:cubicBezTo>
                <a:cubicBezTo>
                  <a:pt x="28961" y="30171"/>
                  <a:pt x="28961" y="30171"/>
                  <a:pt x="28961" y="30133"/>
                </a:cubicBezTo>
                <a:lnTo>
                  <a:pt x="28848" y="30020"/>
                </a:lnTo>
                <a:close/>
                <a:moveTo>
                  <a:pt x="26920" y="30020"/>
                </a:moveTo>
                <a:cubicBezTo>
                  <a:pt x="26806" y="30020"/>
                  <a:pt x="26731" y="30058"/>
                  <a:pt x="26693" y="30096"/>
                </a:cubicBezTo>
                <a:cubicBezTo>
                  <a:pt x="26655" y="30133"/>
                  <a:pt x="26617" y="30209"/>
                  <a:pt x="26655" y="30322"/>
                </a:cubicBezTo>
                <a:lnTo>
                  <a:pt x="26768" y="30436"/>
                </a:lnTo>
                <a:lnTo>
                  <a:pt x="26882" y="30436"/>
                </a:lnTo>
                <a:lnTo>
                  <a:pt x="27033" y="30285"/>
                </a:lnTo>
                <a:lnTo>
                  <a:pt x="27033" y="30133"/>
                </a:lnTo>
                <a:lnTo>
                  <a:pt x="26920" y="30020"/>
                </a:lnTo>
                <a:close/>
                <a:moveTo>
                  <a:pt x="76939" y="30096"/>
                </a:moveTo>
                <a:lnTo>
                  <a:pt x="76788" y="30209"/>
                </a:lnTo>
                <a:cubicBezTo>
                  <a:pt x="76750" y="30209"/>
                  <a:pt x="76712" y="30247"/>
                  <a:pt x="76712" y="30322"/>
                </a:cubicBezTo>
                <a:lnTo>
                  <a:pt x="76712" y="30360"/>
                </a:lnTo>
                <a:lnTo>
                  <a:pt x="76864" y="30474"/>
                </a:lnTo>
                <a:lnTo>
                  <a:pt x="76901" y="30474"/>
                </a:lnTo>
                <a:cubicBezTo>
                  <a:pt x="76977" y="30474"/>
                  <a:pt x="77128" y="30474"/>
                  <a:pt x="77166" y="30322"/>
                </a:cubicBezTo>
                <a:lnTo>
                  <a:pt x="77015" y="30171"/>
                </a:lnTo>
                <a:cubicBezTo>
                  <a:pt x="77053" y="30171"/>
                  <a:pt x="77090" y="30209"/>
                  <a:pt x="77090" y="30209"/>
                </a:cubicBezTo>
                <a:cubicBezTo>
                  <a:pt x="77090" y="30171"/>
                  <a:pt x="77053" y="30096"/>
                  <a:pt x="76939" y="30096"/>
                </a:cubicBezTo>
                <a:close/>
                <a:moveTo>
                  <a:pt x="81060" y="30020"/>
                </a:moveTo>
                <a:cubicBezTo>
                  <a:pt x="80985" y="30058"/>
                  <a:pt x="80947" y="30096"/>
                  <a:pt x="80947" y="30133"/>
                </a:cubicBezTo>
                <a:cubicBezTo>
                  <a:pt x="80909" y="30133"/>
                  <a:pt x="80871" y="30096"/>
                  <a:pt x="80833" y="30096"/>
                </a:cubicBezTo>
                <a:lnTo>
                  <a:pt x="80644" y="30247"/>
                </a:lnTo>
                <a:cubicBezTo>
                  <a:pt x="80644" y="30285"/>
                  <a:pt x="80644" y="30398"/>
                  <a:pt x="80720" y="30436"/>
                </a:cubicBezTo>
                <a:cubicBezTo>
                  <a:pt x="80758" y="30474"/>
                  <a:pt x="80833" y="30474"/>
                  <a:pt x="80909" y="30474"/>
                </a:cubicBezTo>
                <a:lnTo>
                  <a:pt x="80985" y="30398"/>
                </a:lnTo>
                <a:cubicBezTo>
                  <a:pt x="81060" y="30436"/>
                  <a:pt x="81098" y="30436"/>
                  <a:pt x="81174" y="30436"/>
                </a:cubicBezTo>
                <a:lnTo>
                  <a:pt x="81211" y="30360"/>
                </a:lnTo>
                <a:lnTo>
                  <a:pt x="81174" y="30360"/>
                </a:lnTo>
                <a:lnTo>
                  <a:pt x="81325" y="30247"/>
                </a:lnTo>
                <a:lnTo>
                  <a:pt x="81325" y="30133"/>
                </a:lnTo>
                <a:lnTo>
                  <a:pt x="81249" y="30058"/>
                </a:lnTo>
                <a:cubicBezTo>
                  <a:pt x="81174" y="30020"/>
                  <a:pt x="81098" y="30020"/>
                  <a:pt x="81060" y="30020"/>
                </a:cubicBezTo>
                <a:close/>
                <a:moveTo>
                  <a:pt x="42232" y="30133"/>
                </a:moveTo>
                <a:lnTo>
                  <a:pt x="42118" y="30247"/>
                </a:lnTo>
                <a:cubicBezTo>
                  <a:pt x="42118" y="30285"/>
                  <a:pt x="42081" y="30322"/>
                  <a:pt x="42081" y="30398"/>
                </a:cubicBezTo>
                <a:lnTo>
                  <a:pt x="42081" y="30436"/>
                </a:lnTo>
                <a:lnTo>
                  <a:pt x="42118" y="30511"/>
                </a:lnTo>
                <a:cubicBezTo>
                  <a:pt x="42156" y="30530"/>
                  <a:pt x="42194" y="30540"/>
                  <a:pt x="42232" y="30540"/>
                </a:cubicBezTo>
                <a:cubicBezTo>
                  <a:pt x="42270" y="30540"/>
                  <a:pt x="42307" y="30530"/>
                  <a:pt x="42345" y="30511"/>
                </a:cubicBezTo>
                <a:cubicBezTo>
                  <a:pt x="42421" y="30474"/>
                  <a:pt x="42459" y="30398"/>
                  <a:pt x="42459" y="30322"/>
                </a:cubicBezTo>
                <a:cubicBezTo>
                  <a:pt x="42459" y="30247"/>
                  <a:pt x="42459" y="30209"/>
                  <a:pt x="42383" y="30171"/>
                </a:cubicBezTo>
                <a:cubicBezTo>
                  <a:pt x="42345" y="30133"/>
                  <a:pt x="42307" y="30133"/>
                  <a:pt x="42232" y="30133"/>
                </a:cubicBezTo>
                <a:close/>
                <a:moveTo>
                  <a:pt x="24166" y="30594"/>
                </a:moveTo>
                <a:cubicBezTo>
                  <a:pt x="24177" y="30605"/>
                  <a:pt x="24198" y="30625"/>
                  <a:pt x="24198" y="30625"/>
                </a:cubicBezTo>
                <a:cubicBezTo>
                  <a:pt x="24198" y="30608"/>
                  <a:pt x="24183" y="30599"/>
                  <a:pt x="24166" y="30594"/>
                </a:cubicBezTo>
                <a:close/>
                <a:moveTo>
                  <a:pt x="24122" y="30322"/>
                </a:moveTo>
                <a:lnTo>
                  <a:pt x="24008" y="30360"/>
                </a:lnTo>
                <a:lnTo>
                  <a:pt x="23971" y="30474"/>
                </a:lnTo>
                <a:lnTo>
                  <a:pt x="24122" y="30474"/>
                </a:lnTo>
                <a:lnTo>
                  <a:pt x="24122" y="30587"/>
                </a:lnTo>
                <a:cubicBezTo>
                  <a:pt x="24122" y="30587"/>
                  <a:pt x="24145" y="30587"/>
                  <a:pt x="24166" y="30594"/>
                </a:cubicBezTo>
                <a:lnTo>
                  <a:pt x="24166" y="30594"/>
                </a:lnTo>
                <a:cubicBezTo>
                  <a:pt x="24162" y="30590"/>
                  <a:pt x="24160" y="30587"/>
                  <a:pt x="24160" y="30587"/>
                </a:cubicBezTo>
                <a:lnTo>
                  <a:pt x="24198" y="30587"/>
                </a:lnTo>
                <a:cubicBezTo>
                  <a:pt x="24198" y="30587"/>
                  <a:pt x="24198" y="30625"/>
                  <a:pt x="24235" y="30625"/>
                </a:cubicBezTo>
                <a:cubicBezTo>
                  <a:pt x="24311" y="30625"/>
                  <a:pt x="24311" y="30587"/>
                  <a:pt x="24311" y="30587"/>
                </a:cubicBezTo>
                <a:lnTo>
                  <a:pt x="24462" y="30587"/>
                </a:lnTo>
                <a:cubicBezTo>
                  <a:pt x="24462" y="30436"/>
                  <a:pt x="24235" y="30322"/>
                  <a:pt x="24122" y="30322"/>
                </a:cubicBezTo>
                <a:close/>
                <a:moveTo>
                  <a:pt x="20795" y="30171"/>
                </a:moveTo>
                <a:cubicBezTo>
                  <a:pt x="20719" y="30171"/>
                  <a:pt x="20530" y="30171"/>
                  <a:pt x="20492" y="30322"/>
                </a:cubicBezTo>
                <a:lnTo>
                  <a:pt x="20644" y="30474"/>
                </a:lnTo>
                <a:lnTo>
                  <a:pt x="20606" y="30474"/>
                </a:lnTo>
                <a:cubicBezTo>
                  <a:pt x="20635" y="30589"/>
                  <a:pt x="20730" y="30639"/>
                  <a:pt x="20824" y="30639"/>
                </a:cubicBezTo>
                <a:cubicBezTo>
                  <a:pt x="20853" y="30639"/>
                  <a:pt x="20881" y="30634"/>
                  <a:pt x="20908" y="30625"/>
                </a:cubicBezTo>
                <a:lnTo>
                  <a:pt x="21022" y="30511"/>
                </a:lnTo>
                <a:lnTo>
                  <a:pt x="21022" y="30285"/>
                </a:lnTo>
                <a:lnTo>
                  <a:pt x="20870" y="30171"/>
                </a:lnTo>
                <a:close/>
                <a:moveTo>
                  <a:pt x="60039" y="30285"/>
                </a:moveTo>
                <a:cubicBezTo>
                  <a:pt x="59964" y="30285"/>
                  <a:pt x="59888" y="30322"/>
                  <a:pt x="59850" y="30322"/>
                </a:cubicBezTo>
                <a:cubicBezTo>
                  <a:pt x="59812" y="30360"/>
                  <a:pt x="59774" y="30398"/>
                  <a:pt x="59774" y="30474"/>
                </a:cubicBezTo>
                <a:lnTo>
                  <a:pt x="59699" y="30398"/>
                </a:lnTo>
                <a:cubicBezTo>
                  <a:pt x="59510" y="30398"/>
                  <a:pt x="59434" y="30436"/>
                  <a:pt x="59359" y="30587"/>
                </a:cubicBezTo>
                <a:lnTo>
                  <a:pt x="59472" y="30738"/>
                </a:lnTo>
                <a:cubicBezTo>
                  <a:pt x="59510" y="30738"/>
                  <a:pt x="59548" y="30776"/>
                  <a:pt x="59585" y="30776"/>
                </a:cubicBezTo>
                <a:lnTo>
                  <a:pt x="59774" y="30663"/>
                </a:lnTo>
                <a:cubicBezTo>
                  <a:pt x="59774" y="30663"/>
                  <a:pt x="59774" y="30625"/>
                  <a:pt x="59812" y="30587"/>
                </a:cubicBezTo>
                <a:lnTo>
                  <a:pt x="59926" y="30663"/>
                </a:lnTo>
                <a:lnTo>
                  <a:pt x="60039" y="30663"/>
                </a:lnTo>
                <a:lnTo>
                  <a:pt x="60190" y="30549"/>
                </a:lnTo>
                <a:lnTo>
                  <a:pt x="60190" y="30398"/>
                </a:lnTo>
                <a:lnTo>
                  <a:pt x="60039" y="30285"/>
                </a:lnTo>
                <a:close/>
                <a:moveTo>
                  <a:pt x="49362" y="30388"/>
                </a:moveTo>
                <a:cubicBezTo>
                  <a:pt x="49342" y="30388"/>
                  <a:pt x="49322" y="30391"/>
                  <a:pt x="49302" y="30398"/>
                </a:cubicBezTo>
                <a:cubicBezTo>
                  <a:pt x="49151" y="30398"/>
                  <a:pt x="48999" y="30474"/>
                  <a:pt x="48999" y="30587"/>
                </a:cubicBezTo>
                <a:lnTo>
                  <a:pt x="48999" y="30625"/>
                </a:lnTo>
                <a:lnTo>
                  <a:pt x="49037" y="30701"/>
                </a:lnTo>
                <a:cubicBezTo>
                  <a:pt x="49068" y="30731"/>
                  <a:pt x="49222" y="30786"/>
                  <a:pt x="49360" y="30786"/>
                </a:cubicBezTo>
                <a:cubicBezTo>
                  <a:pt x="49392" y="30786"/>
                  <a:pt x="49424" y="30783"/>
                  <a:pt x="49453" y="30776"/>
                </a:cubicBezTo>
                <a:cubicBezTo>
                  <a:pt x="49529" y="30738"/>
                  <a:pt x="49566" y="30701"/>
                  <a:pt x="49566" y="30587"/>
                </a:cubicBezTo>
                <a:cubicBezTo>
                  <a:pt x="49566" y="30587"/>
                  <a:pt x="49566" y="30549"/>
                  <a:pt x="49566" y="30549"/>
                </a:cubicBezTo>
                <a:cubicBezTo>
                  <a:pt x="49535" y="30456"/>
                  <a:pt x="49453" y="30388"/>
                  <a:pt x="49362" y="30388"/>
                </a:cubicBezTo>
                <a:close/>
                <a:moveTo>
                  <a:pt x="79056" y="30701"/>
                </a:moveTo>
                <a:lnTo>
                  <a:pt x="78943" y="30814"/>
                </a:lnTo>
                <a:cubicBezTo>
                  <a:pt x="78905" y="30852"/>
                  <a:pt x="78867" y="30890"/>
                  <a:pt x="78867" y="30965"/>
                </a:cubicBezTo>
                <a:lnTo>
                  <a:pt x="78905" y="31003"/>
                </a:lnTo>
                <a:lnTo>
                  <a:pt x="78943" y="31079"/>
                </a:lnTo>
                <a:cubicBezTo>
                  <a:pt x="78981" y="31098"/>
                  <a:pt x="79019" y="31107"/>
                  <a:pt x="79056" y="31107"/>
                </a:cubicBezTo>
                <a:cubicBezTo>
                  <a:pt x="79094" y="31107"/>
                  <a:pt x="79132" y="31098"/>
                  <a:pt x="79170" y="31079"/>
                </a:cubicBezTo>
                <a:cubicBezTo>
                  <a:pt x="79245" y="31041"/>
                  <a:pt x="79283" y="30965"/>
                  <a:pt x="79283" y="30890"/>
                </a:cubicBezTo>
                <a:cubicBezTo>
                  <a:pt x="79283" y="30814"/>
                  <a:pt x="79245" y="30776"/>
                  <a:pt x="79208" y="30738"/>
                </a:cubicBezTo>
                <a:cubicBezTo>
                  <a:pt x="79170" y="30701"/>
                  <a:pt x="79094" y="30701"/>
                  <a:pt x="79056" y="30701"/>
                </a:cubicBezTo>
                <a:close/>
                <a:moveTo>
                  <a:pt x="89189" y="30814"/>
                </a:moveTo>
                <a:cubicBezTo>
                  <a:pt x="88962" y="30814"/>
                  <a:pt x="88849" y="30890"/>
                  <a:pt x="88886" y="31041"/>
                </a:cubicBezTo>
                <a:lnTo>
                  <a:pt x="89038" y="31154"/>
                </a:lnTo>
                <a:lnTo>
                  <a:pt x="89151" y="31154"/>
                </a:lnTo>
                <a:lnTo>
                  <a:pt x="89264" y="31041"/>
                </a:lnTo>
                <a:cubicBezTo>
                  <a:pt x="89302" y="31041"/>
                  <a:pt x="89340" y="31003"/>
                  <a:pt x="89340" y="30965"/>
                </a:cubicBezTo>
                <a:lnTo>
                  <a:pt x="89189" y="30814"/>
                </a:lnTo>
                <a:close/>
                <a:moveTo>
                  <a:pt x="17241" y="30398"/>
                </a:moveTo>
                <a:cubicBezTo>
                  <a:pt x="17203" y="30398"/>
                  <a:pt x="17014" y="30398"/>
                  <a:pt x="17014" y="30549"/>
                </a:cubicBezTo>
                <a:lnTo>
                  <a:pt x="17090" y="30663"/>
                </a:lnTo>
                <a:cubicBezTo>
                  <a:pt x="17052" y="30663"/>
                  <a:pt x="17052" y="30625"/>
                  <a:pt x="17014" y="30625"/>
                </a:cubicBezTo>
                <a:cubicBezTo>
                  <a:pt x="17014" y="30663"/>
                  <a:pt x="17014" y="30738"/>
                  <a:pt x="17014" y="30776"/>
                </a:cubicBezTo>
                <a:cubicBezTo>
                  <a:pt x="16938" y="30776"/>
                  <a:pt x="16901" y="30814"/>
                  <a:pt x="16863" y="30852"/>
                </a:cubicBezTo>
                <a:lnTo>
                  <a:pt x="16825" y="30927"/>
                </a:lnTo>
                <a:lnTo>
                  <a:pt x="16825" y="31079"/>
                </a:lnTo>
                <a:lnTo>
                  <a:pt x="16938" y="31192"/>
                </a:lnTo>
                <a:lnTo>
                  <a:pt x="17014" y="31192"/>
                </a:lnTo>
                <a:cubicBezTo>
                  <a:pt x="17127" y="31192"/>
                  <a:pt x="17279" y="31192"/>
                  <a:pt x="17392" y="31116"/>
                </a:cubicBezTo>
                <a:cubicBezTo>
                  <a:pt x="17430" y="31079"/>
                  <a:pt x="17468" y="31041"/>
                  <a:pt x="17468" y="30890"/>
                </a:cubicBezTo>
                <a:lnTo>
                  <a:pt x="17430" y="30852"/>
                </a:lnTo>
                <a:cubicBezTo>
                  <a:pt x="17392" y="30852"/>
                  <a:pt x="17392" y="30814"/>
                  <a:pt x="17392" y="30814"/>
                </a:cubicBezTo>
                <a:cubicBezTo>
                  <a:pt x="17430" y="30814"/>
                  <a:pt x="17506" y="30776"/>
                  <a:pt x="17506" y="30701"/>
                </a:cubicBezTo>
                <a:lnTo>
                  <a:pt x="17392" y="30549"/>
                </a:lnTo>
                <a:cubicBezTo>
                  <a:pt x="17417" y="30549"/>
                  <a:pt x="17426" y="30566"/>
                  <a:pt x="17429" y="30566"/>
                </a:cubicBezTo>
                <a:cubicBezTo>
                  <a:pt x="17430" y="30566"/>
                  <a:pt x="17430" y="30562"/>
                  <a:pt x="17430" y="30549"/>
                </a:cubicBezTo>
                <a:cubicBezTo>
                  <a:pt x="17430" y="30549"/>
                  <a:pt x="17468" y="30549"/>
                  <a:pt x="17468" y="30511"/>
                </a:cubicBezTo>
                <a:lnTo>
                  <a:pt x="17279" y="30398"/>
                </a:lnTo>
                <a:close/>
                <a:moveTo>
                  <a:pt x="83054" y="30912"/>
                </a:moveTo>
                <a:cubicBezTo>
                  <a:pt x="83033" y="30912"/>
                  <a:pt x="83011" y="30916"/>
                  <a:pt x="82988" y="30927"/>
                </a:cubicBezTo>
                <a:lnTo>
                  <a:pt x="82875" y="31041"/>
                </a:lnTo>
                <a:cubicBezTo>
                  <a:pt x="82875" y="31041"/>
                  <a:pt x="82875" y="31041"/>
                  <a:pt x="82837" y="31079"/>
                </a:cubicBezTo>
                <a:cubicBezTo>
                  <a:pt x="82837" y="31116"/>
                  <a:pt x="82799" y="31154"/>
                  <a:pt x="82799" y="31230"/>
                </a:cubicBezTo>
                <a:lnTo>
                  <a:pt x="82913" y="31343"/>
                </a:lnTo>
                <a:cubicBezTo>
                  <a:pt x="83064" y="31343"/>
                  <a:pt x="83215" y="31343"/>
                  <a:pt x="83291" y="31268"/>
                </a:cubicBezTo>
                <a:cubicBezTo>
                  <a:pt x="83329" y="31268"/>
                  <a:pt x="83366" y="31192"/>
                  <a:pt x="83366" y="31116"/>
                </a:cubicBezTo>
                <a:cubicBezTo>
                  <a:pt x="83366" y="31079"/>
                  <a:pt x="83366" y="31079"/>
                  <a:pt x="83366" y="31079"/>
                </a:cubicBezTo>
                <a:lnTo>
                  <a:pt x="83215" y="30965"/>
                </a:lnTo>
                <a:lnTo>
                  <a:pt x="83177" y="30965"/>
                </a:lnTo>
                <a:cubicBezTo>
                  <a:pt x="83151" y="30938"/>
                  <a:pt x="83105" y="30912"/>
                  <a:pt x="83054" y="30912"/>
                </a:cubicBezTo>
                <a:close/>
                <a:moveTo>
                  <a:pt x="78300" y="31003"/>
                </a:moveTo>
                <a:cubicBezTo>
                  <a:pt x="78187" y="31003"/>
                  <a:pt x="78149" y="31041"/>
                  <a:pt x="78111" y="31079"/>
                </a:cubicBezTo>
                <a:cubicBezTo>
                  <a:pt x="78073" y="31116"/>
                  <a:pt x="77998" y="31192"/>
                  <a:pt x="78036" y="31305"/>
                </a:cubicBezTo>
                <a:lnTo>
                  <a:pt x="78187" y="31419"/>
                </a:lnTo>
                <a:lnTo>
                  <a:pt x="78300" y="31419"/>
                </a:lnTo>
                <a:lnTo>
                  <a:pt x="78451" y="31268"/>
                </a:lnTo>
                <a:lnTo>
                  <a:pt x="78451" y="31116"/>
                </a:lnTo>
                <a:lnTo>
                  <a:pt x="78300" y="31003"/>
                </a:lnTo>
                <a:close/>
                <a:moveTo>
                  <a:pt x="37695" y="31079"/>
                </a:moveTo>
                <a:cubicBezTo>
                  <a:pt x="37544" y="31079"/>
                  <a:pt x="37430" y="31154"/>
                  <a:pt x="37430" y="31268"/>
                </a:cubicBezTo>
                <a:lnTo>
                  <a:pt x="37544" y="31381"/>
                </a:lnTo>
                <a:cubicBezTo>
                  <a:pt x="37544" y="31419"/>
                  <a:pt x="37544" y="31419"/>
                  <a:pt x="37581" y="31419"/>
                </a:cubicBezTo>
                <a:cubicBezTo>
                  <a:pt x="37619" y="31457"/>
                  <a:pt x="37695" y="31457"/>
                  <a:pt x="37846" y="31457"/>
                </a:cubicBezTo>
                <a:lnTo>
                  <a:pt x="37922" y="31343"/>
                </a:lnTo>
                <a:cubicBezTo>
                  <a:pt x="37959" y="31343"/>
                  <a:pt x="37959" y="31305"/>
                  <a:pt x="37959" y="31305"/>
                </a:cubicBezTo>
                <a:cubicBezTo>
                  <a:pt x="37959" y="31154"/>
                  <a:pt x="37846" y="31079"/>
                  <a:pt x="37695" y="31079"/>
                </a:cubicBezTo>
                <a:close/>
                <a:moveTo>
                  <a:pt x="81514" y="31230"/>
                </a:moveTo>
                <a:lnTo>
                  <a:pt x="81363" y="31343"/>
                </a:lnTo>
                <a:cubicBezTo>
                  <a:pt x="81363" y="31381"/>
                  <a:pt x="81363" y="31381"/>
                  <a:pt x="81325" y="31419"/>
                </a:cubicBezTo>
                <a:lnTo>
                  <a:pt x="81438" y="31608"/>
                </a:lnTo>
                <a:lnTo>
                  <a:pt x="81627" y="31608"/>
                </a:lnTo>
                <a:lnTo>
                  <a:pt x="81741" y="31494"/>
                </a:lnTo>
                <a:lnTo>
                  <a:pt x="81741" y="31381"/>
                </a:lnTo>
                <a:lnTo>
                  <a:pt x="81627" y="31268"/>
                </a:lnTo>
                <a:cubicBezTo>
                  <a:pt x="81627" y="31268"/>
                  <a:pt x="81589" y="31230"/>
                  <a:pt x="81514" y="31230"/>
                </a:cubicBezTo>
                <a:close/>
                <a:moveTo>
                  <a:pt x="15180" y="31532"/>
                </a:moveTo>
                <a:cubicBezTo>
                  <a:pt x="15114" y="31532"/>
                  <a:pt x="15048" y="31570"/>
                  <a:pt x="15086" y="31646"/>
                </a:cubicBezTo>
                <a:lnTo>
                  <a:pt x="15275" y="31646"/>
                </a:lnTo>
                <a:cubicBezTo>
                  <a:pt x="15313" y="31570"/>
                  <a:pt x="15247" y="31532"/>
                  <a:pt x="15180" y="31532"/>
                </a:cubicBezTo>
                <a:close/>
                <a:moveTo>
                  <a:pt x="61098" y="31343"/>
                </a:moveTo>
                <a:cubicBezTo>
                  <a:pt x="61022" y="31419"/>
                  <a:pt x="60984" y="31494"/>
                  <a:pt x="60984" y="31532"/>
                </a:cubicBezTo>
                <a:cubicBezTo>
                  <a:pt x="60984" y="31646"/>
                  <a:pt x="61098" y="31759"/>
                  <a:pt x="61211" y="31759"/>
                </a:cubicBezTo>
                <a:lnTo>
                  <a:pt x="61325" y="31721"/>
                </a:lnTo>
                <a:cubicBezTo>
                  <a:pt x="61400" y="31684"/>
                  <a:pt x="61438" y="31608"/>
                  <a:pt x="61438" y="31570"/>
                </a:cubicBezTo>
                <a:cubicBezTo>
                  <a:pt x="61438" y="31494"/>
                  <a:pt x="61362" y="31381"/>
                  <a:pt x="61249" y="31343"/>
                </a:cubicBezTo>
                <a:close/>
                <a:moveTo>
                  <a:pt x="21816" y="31079"/>
                </a:moveTo>
                <a:cubicBezTo>
                  <a:pt x="21778" y="31079"/>
                  <a:pt x="21702" y="31116"/>
                  <a:pt x="21664" y="31154"/>
                </a:cubicBezTo>
                <a:lnTo>
                  <a:pt x="21664" y="31230"/>
                </a:lnTo>
                <a:cubicBezTo>
                  <a:pt x="21627" y="31268"/>
                  <a:pt x="21551" y="31343"/>
                  <a:pt x="21589" y="31457"/>
                </a:cubicBezTo>
                <a:cubicBezTo>
                  <a:pt x="21589" y="31494"/>
                  <a:pt x="21589" y="31494"/>
                  <a:pt x="21589" y="31494"/>
                </a:cubicBezTo>
                <a:cubicBezTo>
                  <a:pt x="21589" y="31532"/>
                  <a:pt x="21589" y="31532"/>
                  <a:pt x="21551" y="31532"/>
                </a:cubicBezTo>
                <a:cubicBezTo>
                  <a:pt x="21513" y="31570"/>
                  <a:pt x="21513" y="31608"/>
                  <a:pt x="21513" y="31646"/>
                </a:cubicBezTo>
                <a:lnTo>
                  <a:pt x="21513" y="31684"/>
                </a:lnTo>
                <a:lnTo>
                  <a:pt x="21627" y="31759"/>
                </a:lnTo>
                <a:cubicBezTo>
                  <a:pt x="21677" y="31772"/>
                  <a:pt x="21723" y="31776"/>
                  <a:pt x="21765" y="31776"/>
                </a:cubicBezTo>
                <a:cubicBezTo>
                  <a:pt x="21849" y="31776"/>
                  <a:pt x="21916" y="31759"/>
                  <a:pt x="21967" y="31759"/>
                </a:cubicBezTo>
                <a:cubicBezTo>
                  <a:pt x="22005" y="31740"/>
                  <a:pt x="22033" y="31731"/>
                  <a:pt x="22061" y="31731"/>
                </a:cubicBezTo>
                <a:cubicBezTo>
                  <a:pt x="22090" y="31731"/>
                  <a:pt x="22118" y="31740"/>
                  <a:pt x="22156" y="31759"/>
                </a:cubicBezTo>
                <a:lnTo>
                  <a:pt x="22345" y="31646"/>
                </a:lnTo>
                <a:lnTo>
                  <a:pt x="22345" y="31343"/>
                </a:lnTo>
                <a:lnTo>
                  <a:pt x="22156" y="31230"/>
                </a:lnTo>
                <a:cubicBezTo>
                  <a:pt x="22118" y="31230"/>
                  <a:pt x="22080" y="31230"/>
                  <a:pt x="22042" y="31154"/>
                </a:cubicBezTo>
                <a:cubicBezTo>
                  <a:pt x="21967" y="31116"/>
                  <a:pt x="21891" y="31079"/>
                  <a:pt x="21816" y="31079"/>
                </a:cubicBezTo>
                <a:close/>
                <a:moveTo>
                  <a:pt x="22912" y="31116"/>
                </a:moveTo>
                <a:cubicBezTo>
                  <a:pt x="22534" y="31116"/>
                  <a:pt x="22534" y="31457"/>
                  <a:pt x="22534" y="31608"/>
                </a:cubicBezTo>
                <a:lnTo>
                  <a:pt x="22610" y="31684"/>
                </a:lnTo>
                <a:cubicBezTo>
                  <a:pt x="22723" y="31759"/>
                  <a:pt x="22874" y="31797"/>
                  <a:pt x="22988" y="31797"/>
                </a:cubicBezTo>
                <a:cubicBezTo>
                  <a:pt x="23063" y="31759"/>
                  <a:pt x="23139" y="31721"/>
                  <a:pt x="23215" y="31608"/>
                </a:cubicBezTo>
                <a:lnTo>
                  <a:pt x="23215" y="31457"/>
                </a:lnTo>
                <a:cubicBezTo>
                  <a:pt x="23177" y="31457"/>
                  <a:pt x="23177" y="31419"/>
                  <a:pt x="23139" y="31381"/>
                </a:cubicBezTo>
                <a:cubicBezTo>
                  <a:pt x="23063" y="31343"/>
                  <a:pt x="23063" y="31305"/>
                  <a:pt x="23063" y="31230"/>
                </a:cubicBezTo>
                <a:lnTo>
                  <a:pt x="22912" y="31116"/>
                </a:lnTo>
                <a:close/>
                <a:moveTo>
                  <a:pt x="72138" y="31041"/>
                </a:moveTo>
                <a:cubicBezTo>
                  <a:pt x="72100" y="31041"/>
                  <a:pt x="72100" y="31079"/>
                  <a:pt x="72100" y="31079"/>
                </a:cubicBezTo>
                <a:lnTo>
                  <a:pt x="71835" y="31154"/>
                </a:lnTo>
                <a:cubicBezTo>
                  <a:pt x="71835" y="31192"/>
                  <a:pt x="71835" y="31230"/>
                  <a:pt x="71835" y="31268"/>
                </a:cubicBezTo>
                <a:cubicBezTo>
                  <a:pt x="71797" y="31305"/>
                  <a:pt x="71759" y="31381"/>
                  <a:pt x="71759" y="31457"/>
                </a:cubicBezTo>
                <a:lnTo>
                  <a:pt x="71911" y="31570"/>
                </a:lnTo>
                <a:cubicBezTo>
                  <a:pt x="71986" y="31570"/>
                  <a:pt x="72024" y="31608"/>
                  <a:pt x="72100" y="31646"/>
                </a:cubicBezTo>
                <a:cubicBezTo>
                  <a:pt x="72165" y="31711"/>
                  <a:pt x="72259" y="31804"/>
                  <a:pt x="72429" y="31804"/>
                </a:cubicBezTo>
                <a:cubicBezTo>
                  <a:pt x="72456" y="31804"/>
                  <a:pt x="72485" y="31802"/>
                  <a:pt x="72516" y="31797"/>
                </a:cubicBezTo>
                <a:lnTo>
                  <a:pt x="72629" y="31646"/>
                </a:lnTo>
                <a:cubicBezTo>
                  <a:pt x="72629" y="31646"/>
                  <a:pt x="72667" y="31608"/>
                  <a:pt x="72667" y="31608"/>
                </a:cubicBezTo>
                <a:cubicBezTo>
                  <a:pt x="72667" y="31570"/>
                  <a:pt x="72705" y="31532"/>
                  <a:pt x="72705" y="31494"/>
                </a:cubicBezTo>
                <a:cubicBezTo>
                  <a:pt x="72705" y="31457"/>
                  <a:pt x="72705" y="31381"/>
                  <a:pt x="72591" y="31343"/>
                </a:cubicBezTo>
                <a:cubicBezTo>
                  <a:pt x="72591" y="31343"/>
                  <a:pt x="72591" y="31305"/>
                  <a:pt x="72591" y="31305"/>
                </a:cubicBezTo>
                <a:lnTo>
                  <a:pt x="72553" y="31192"/>
                </a:lnTo>
                <a:cubicBezTo>
                  <a:pt x="72516" y="31154"/>
                  <a:pt x="72440" y="31154"/>
                  <a:pt x="72402" y="31154"/>
                </a:cubicBezTo>
                <a:lnTo>
                  <a:pt x="72327" y="31079"/>
                </a:lnTo>
                <a:cubicBezTo>
                  <a:pt x="72251" y="31041"/>
                  <a:pt x="72175" y="31041"/>
                  <a:pt x="72138" y="31041"/>
                </a:cubicBezTo>
                <a:close/>
                <a:moveTo>
                  <a:pt x="55464" y="31230"/>
                </a:moveTo>
                <a:lnTo>
                  <a:pt x="55351" y="31381"/>
                </a:lnTo>
                <a:cubicBezTo>
                  <a:pt x="55389" y="31457"/>
                  <a:pt x="55389" y="31494"/>
                  <a:pt x="55389" y="31532"/>
                </a:cubicBezTo>
                <a:cubicBezTo>
                  <a:pt x="55427" y="31646"/>
                  <a:pt x="55427" y="31759"/>
                  <a:pt x="55616" y="31835"/>
                </a:cubicBezTo>
                <a:lnTo>
                  <a:pt x="55805" y="31835"/>
                </a:lnTo>
                <a:cubicBezTo>
                  <a:pt x="55842" y="31759"/>
                  <a:pt x="55880" y="31684"/>
                  <a:pt x="55880" y="31646"/>
                </a:cubicBezTo>
                <a:cubicBezTo>
                  <a:pt x="55880" y="31419"/>
                  <a:pt x="55691" y="31230"/>
                  <a:pt x="55464" y="31230"/>
                </a:cubicBezTo>
                <a:close/>
                <a:moveTo>
                  <a:pt x="54935" y="31419"/>
                </a:moveTo>
                <a:lnTo>
                  <a:pt x="54859" y="31570"/>
                </a:lnTo>
                <a:cubicBezTo>
                  <a:pt x="54859" y="31570"/>
                  <a:pt x="54859" y="31570"/>
                  <a:pt x="54822" y="31608"/>
                </a:cubicBezTo>
                <a:cubicBezTo>
                  <a:pt x="54822" y="31608"/>
                  <a:pt x="54784" y="31684"/>
                  <a:pt x="54784" y="31759"/>
                </a:cubicBezTo>
                <a:lnTo>
                  <a:pt x="54859" y="31835"/>
                </a:lnTo>
                <a:cubicBezTo>
                  <a:pt x="54935" y="31873"/>
                  <a:pt x="55011" y="31873"/>
                  <a:pt x="55086" y="31873"/>
                </a:cubicBezTo>
                <a:cubicBezTo>
                  <a:pt x="55162" y="31835"/>
                  <a:pt x="55200" y="31759"/>
                  <a:pt x="55200" y="31646"/>
                </a:cubicBezTo>
                <a:cubicBezTo>
                  <a:pt x="55200" y="31608"/>
                  <a:pt x="55162" y="31532"/>
                  <a:pt x="55086" y="31457"/>
                </a:cubicBezTo>
                <a:cubicBezTo>
                  <a:pt x="55049" y="31419"/>
                  <a:pt x="55011" y="31419"/>
                  <a:pt x="54935" y="31419"/>
                </a:cubicBezTo>
                <a:close/>
                <a:moveTo>
                  <a:pt x="16409" y="31532"/>
                </a:moveTo>
                <a:lnTo>
                  <a:pt x="16258" y="31646"/>
                </a:lnTo>
                <a:lnTo>
                  <a:pt x="16258" y="31797"/>
                </a:lnTo>
                <a:lnTo>
                  <a:pt x="16409" y="31910"/>
                </a:lnTo>
                <a:lnTo>
                  <a:pt x="16598" y="31910"/>
                </a:lnTo>
                <a:lnTo>
                  <a:pt x="16712" y="31797"/>
                </a:lnTo>
                <a:lnTo>
                  <a:pt x="16712" y="31646"/>
                </a:lnTo>
                <a:lnTo>
                  <a:pt x="16598" y="31532"/>
                </a:lnTo>
                <a:close/>
                <a:moveTo>
                  <a:pt x="19925" y="31570"/>
                </a:moveTo>
                <a:cubicBezTo>
                  <a:pt x="19812" y="31646"/>
                  <a:pt x="19774" y="31873"/>
                  <a:pt x="19887" y="31948"/>
                </a:cubicBezTo>
                <a:cubicBezTo>
                  <a:pt x="19925" y="31948"/>
                  <a:pt x="20001" y="31986"/>
                  <a:pt x="20039" y="31986"/>
                </a:cubicBezTo>
                <a:lnTo>
                  <a:pt x="20114" y="31910"/>
                </a:lnTo>
                <a:lnTo>
                  <a:pt x="20039" y="31910"/>
                </a:lnTo>
                <a:lnTo>
                  <a:pt x="20228" y="31797"/>
                </a:lnTo>
                <a:lnTo>
                  <a:pt x="20228" y="31684"/>
                </a:lnTo>
                <a:lnTo>
                  <a:pt x="20152" y="31608"/>
                </a:lnTo>
                <a:cubicBezTo>
                  <a:pt x="20076" y="31570"/>
                  <a:pt x="20001" y="31570"/>
                  <a:pt x="19925" y="31570"/>
                </a:cubicBezTo>
                <a:close/>
                <a:moveTo>
                  <a:pt x="79203" y="31542"/>
                </a:moveTo>
                <a:cubicBezTo>
                  <a:pt x="79160" y="31542"/>
                  <a:pt x="79113" y="31551"/>
                  <a:pt x="79056" y="31570"/>
                </a:cubicBezTo>
                <a:cubicBezTo>
                  <a:pt x="78981" y="31608"/>
                  <a:pt x="78943" y="31684"/>
                  <a:pt x="78943" y="31721"/>
                </a:cubicBezTo>
                <a:lnTo>
                  <a:pt x="79056" y="31873"/>
                </a:lnTo>
                <a:cubicBezTo>
                  <a:pt x="79094" y="31873"/>
                  <a:pt x="79132" y="31910"/>
                  <a:pt x="79170" y="31910"/>
                </a:cubicBezTo>
                <a:cubicBezTo>
                  <a:pt x="79195" y="31936"/>
                  <a:pt x="79273" y="32014"/>
                  <a:pt x="79380" y="32014"/>
                </a:cubicBezTo>
                <a:cubicBezTo>
                  <a:pt x="79430" y="32014"/>
                  <a:pt x="79487" y="31997"/>
                  <a:pt x="79548" y="31948"/>
                </a:cubicBezTo>
                <a:lnTo>
                  <a:pt x="79586" y="31835"/>
                </a:lnTo>
                <a:lnTo>
                  <a:pt x="79586" y="31684"/>
                </a:lnTo>
                <a:lnTo>
                  <a:pt x="79434" y="31570"/>
                </a:lnTo>
                <a:lnTo>
                  <a:pt x="79321" y="31570"/>
                </a:lnTo>
                <a:cubicBezTo>
                  <a:pt x="79283" y="31551"/>
                  <a:pt x="79245" y="31542"/>
                  <a:pt x="79203" y="31542"/>
                </a:cubicBezTo>
                <a:close/>
                <a:moveTo>
                  <a:pt x="80039" y="31684"/>
                </a:moveTo>
                <a:cubicBezTo>
                  <a:pt x="79813" y="31684"/>
                  <a:pt x="79661" y="31759"/>
                  <a:pt x="79623" y="31835"/>
                </a:cubicBezTo>
                <a:lnTo>
                  <a:pt x="79737" y="32024"/>
                </a:lnTo>
                <a:cubicBezTo>
                  <a:pt x="79762" y="32024"/>
                  <a:pt x="79797" y="32026"/>
                  <a:pt x="79836" y="32026"/>
                </a:cubicBezTo>
                <a:cubicBezTo>
                  <a:pt x="79972" y="32026"/>
                  <a:pt x="80161" y="32003"/>
                  <a:pt x="80191" y="31797"/>
                </a:cubicBezTo>
                <a:lnTo>
                  <a:pt x="80039" y="31684"/>
                </a:lnTo>
                <a:close/>
                <a:moveTo>
                  <a:pt x="81642" y="31668"/>
                </a:moveTo>
                <a:cubicBezTo>
                  <a:pt x="81564" y="31668"/>
                  <a:pt x="81492" y="31695"/>
                  <a:pt x="81438" y="31721"/>
                </a:cubicBezTo>
                <a:cubicBezTo>
                  <a:pt x="81249" y="31835"/>
                  <a:pt x="81249" y="32062"/>
                  <a:pt x="81438" y="32099"/>
                </a:cubicBezTo>
                <a:lnTo>
                  <a:pt x="81627" y="32024"/>
                </a:lnTo>
                <a:lnTo>
                  <a:pt x="81627" y="32024"/>
                </a:lnTo>
                <a:cubicBezTo>
                  <a:pt x="81627" y="32062"/>
                  <a:pt x="81589" y="32062"/>
                  <a:pt x="81627" y="32062"/>
                </a:cubicBezTo>
                <a:cubicBezTo>
                  <a:pt x="81665" y="32062"/>
                  <a:pt x="81816" y="32024"/>
                  <a:pt x="81816" y="31873"/>
                </a:cubicBezTo>
                <a:cubicBezTo>
                  <a:pt x="81816" y="31835"/>
                  <a:pt x="81816" y="31797"/>
                  <a:pt x="81816" y="31759"/>
                </a:cubicBezTo>
                <a:lnTo>
                  <a:pt x="81741" y="31684"/>
                </a:lnTo>
                <a:cubicBezTo>
                  <a:pt x="81707" y="31672"/>
                  <a:pt x="81674" y="31668"/>
                  <a:pt x="81642" y="31668"/>
                </a:cubicBezTo>
                <a:close/>
                <a:moveTo>
                  <a:pt x="43290" y="31646"/>
                </a:moveTo>
                <a:lnTo>
                  <a:pt x="43139" y="31721"/>
                </a:lnTo>
                <a:lnTo>
                  <a:pt x="43139" y="31759"/>
                </a:lnTo>
                <a:cubicBezTo>
                  <a:pt x="43139" y="31873"/>
                  <a:pt x="43177" y="31910"/>
                  <a:pt x="43215" y="31948"/>
                </a:cubicBezTo>
                <a:lnTo>
                  <a:pt x="43215" y="31986"/>
                </a:lnTo>
                <a:lnTo>
                  <a:pt x="43328" y="32137"/>
                </a:lnTo>
                <a:cubicBezTo>
                  <a:pt x="43404" y="32137"/>
                  <a:pt x="43479" y="32099"/>
                  <a:pt x="43555" y="32062"/>
                </a:cubicBezTo>
                <a:cubicBezTo>
                  <a:pt x="43593" y="32024"/>
                  <a:pt x="43631" y="31948"/>
                  <a:pt x="43631" y="31835"/>
                </a:cubicBezTo>
                <a:cubicBezTo>
                  <a:pt x="43631" y="31759"/>
                  <a:pt x="43593" y="31721"/>
                  <a:pt x="43555" y="31646"/>
                </a:cubicBezTo>
                <a:close/>
                <a:moveTo>
                  <a:pt x="5256" y="32137"/>
                </a:moveTo>
                <a:lnTo>
                  <a:pt x="5142" y="32251"/>
                </a:lnTo>
                <a:cubicBezTo>
                  <a:pt x="5067" y="32402"/>
                  <a:pt x="5180" y="32477"/>
                  <a:pt x="5369" y="32477"/>
                </a:cubicBezTo>
                <a:lnTo>
                  <a:pt x="5634" y="32440"/>
                </a:lnTo>
                <a:lnTo>
                  <a:pt x="5634" y="32402"/>
                </a:lnTo>
                <a:cubicBezTo>
                  <a:pt x="5634" y="32288"/>
                  <a:pt x="5596" y="32251"/>
                  <a:pt x="5558" y="32213"/>
                </a:cubicBezTo>
                <a:cubicBezTo>
                  <a:pt x="5483" y="32175"/>
                  <a:pt x="5369" y="32137"/>
                  <a:pt x="5256" y="32137"/>
                </a:cubicBezTo>
                <a:close/>
                <a:moveTo>
                  <a:pt x="58035" y="32099"/>
                </a:moveTo>
                <a:cubicBezTo>
                  <a:pt x="57922" y="32137"/>
                  <a:pt x="57808" y="32251"/>
                  <a:pt x="57808" y="32326"/>
                </a:cubicBezTo>
                <a:cubicBezTo>
                  <a:pt x="57808" y="32402"/>
                  <a:pt x="57884" y="32477"/>
                  <a:pt x="57960" y="32477"/>
                </a:cubicBezTo>
                <a:lnTo>
                  <a:pt x="58111" y="32364"/>
                </a:lnTo>
                <a:cubicBezTo>
                  <a:pt x="58111" y="32402"/>
                  <a:pt x="58111" y="32440"/>
                  <a:pt x="58111" y="32440"/>
                </a:cubicBezTo>
                <a:cubicBezTo>
                  <a:pt x="58149" y="32440"/>
                  <a:pt x="58300" y="32402"/>
                  <a:pt x="58300" y="32288"/>
                </a:cubicBezTo>
                <a:lnTo>
                  <a:pt x="58300" y="32213"/>
                </a:lnTo>
                <a:cubicBezTo>
                  <a:pt x="58262" y="32137"/>
                  <a:pt x="58149" y="32099"/>
                  <a:pt x="58035" y="32099"/>
                </a:cubicBezTo>
                <a:close/>
                <a:moveTo>
                  <a:pt x="5369" y="32477"/>
                </a:moveTo>
                <a:cubicBezTo>
                  <a:pt x="5369" y="32515"/>
                  <a:pt x="5407" y="32515"/>
                  <a:pt x="5407" y="32515"/>
                </a:cubicBezTo>
                <a:cubicBezTo>
                  <a:pt x="5407" y="32515"/>
                  <a:pt x="5407" y="32477"/>
                  <a:pt x="5369" y="32477"/>
                </a:cubicBezTo>
                <a:close/>
                <a:moveTo>
                  <a:pt x="20886" y="32084"/>
                </a:moveTo>
                <a:cubicBezTo>
                  <a:pt x="20858" y="32084"/>
                  <a:pt x="20828" y="32088"/>
                  <a:pt x="20795" y="32099"/>
                </a:cubicBezTo>
                <a:lnTo>
                  <a:pt x="20681" y="32213"/>
                </a:lnTo>
                <a:cubicBezTo>
                  <a:pt x="20681" y="32213"/>
                  <a:pt x="20681" y="32251"/>
                  <a:pt x="20681" y="32288"/>
                </a:cubicBezTo>
                <a:cubicBezTo>
                  <a:pt x="20681" y="32402"/>
                  <a:pt x="20719" y="32553"/>
                  <a:pt x="20946" y="32629"/>
                </a:cubicBezTo>
                <a:lnTo>
                  <a:pt x="21097" y="32591"/>
                </a:lnTo>
                <a:cubicBezTo>
                  <a:pt x="21135" y="32553"/>
                  <a:pt x="21173" y="32477"/>
                  <a:pt x="21173" y="32402"/>
                </a:cubicBezTo>
                <a:cubicBezTo>
                  <a:pt x="21173" y="32288"/>
                  <a:pt x="21135" y="32213"/>
                  <a:pt x="21059" y="32137"/>
                </a:cubicBezTo>
                <a:cubicBezTo>
                  <a:pt x="21006" y="32110"/>
                  <a:pt x="20953" y="32084"/>
                  <a:pt x="20886" y="32084"/>
                </a:cubicBezTo>
                <a:close/>
                <a:moveTo>
                  <a:pt x="67038" y="32298"/>
                </a:moveTo>
                <a:cubicBezTo>
                  <a:pt x="67005" y="32298"/>
                  <a:pt x="66977" y="32307"/>
                  <a:pt x="66958" y="32326"/>
                </a:cubicBezTo>
                <a:cubicBezTo>
                  <a:pt x="66807" y="32364"/>
                  <a:pt x="66769" y="32591"/>
                  <a:pt x="66882" y="32667"/>
                </a:cubicBezTo>
                <a:cubicBezTo>
                  <a:pt x="66958" y="32704"/>
                  <a:pt x="66996" y="32704"/>
                  <a:pt x="67071" y="32704"/>
                </a:cubicBezTo>
                <a:lnTo>
                  <a:pt x="67109" y="32629"/>
                </a:lnTo>
                <a:lnTo>
                  <a:pt x="67071" y="32629"/>
                </a:lnTo>
                <a:lnTo>
                  <a:pt x="67223" y="32515"/>
                </a:lnTo>
                <a:lnTo>
                  <a:pt x="67223" y="32440"/>
                </a:lnTo>
                <a:lnTo>
                  <a:pt x="67147" y="32326"/>
                </a:lnTo>
                <a:cubicBezTo>
                  <a:pt x="67109" y="32307"/>
                  <a:pt x="67071" y="32298"/>
                  <a:pt x="67038" y="32298"/>
                </a:cubicBezTo>
                <a:close/>
                <a:moveTo>
                  <a:pt x="54708" y="32175"/>
                </a:moveTo>
                <a:lnTo>
                  <a:pt x="54557" y="32213"/>
                </a:lnTo>
                <a:cubicBezTo>
                  <a:pt x="54519" y="32251"/>
                  <a:pt x="54519" y="32288"/>
                  <a:pt x="54519" y="32288"/>
                </a:cubicBezTo>
                <a:cubicBezTo>
                  <a:pt x="54444" y="32402"/>
                  <a:pt x="54406" y="32515"/>
                  <a:pt x="54406" y="32704"/>
                </a:cubicBezTo>
                <a:lnTo>
                  <a:pt x="54557" y="32780"/>
                </a:lnTo>
                <a:cubicBezTo>
                  <a:pt x="54784" y="32780"/>
                  <a:pt x="54897" y="32629"/>
                  <a:pt x="54897" y="32440"/>
                </a:cubicBezTo>
                <a:cubicBezTo>
                  <a:pt x="54897" y="32288"/>
                  <a:pt x="54822" y="32213"/>
                  <a:pt x="54708" y="32175"/>
                </a:cubicBezTo>
                <a:close/>
                <a:moveTo>
                  <a:pt x="82648" y="32402"/>
                </a:moveTo>
                <a:cubicBezTo>
                  <a:pt x="82497" y="32402"/>
                  <a:pt x="82383" y="32477"/>
                  <a:pt x="82346" y="32591"/>
                </a:cubicBezTo>
                <a:lnTo>
                  <a:pt x="82421" y="32742"/>
                </a:lnTo>
                <a:cubicBezTo>
                  <a:pt x="82459" y="32742"/>
                  <a:pt x="82497" y="32780"/>
                  <a:pt x="82535" y="32780"/>
                </a:cubicBezTo>
                <a:lnTo>
                  <a:pt x="82724" y="32704"/>
                </a:lnTo>
                <a:cubicBezTo>
                  <a:pt x="82724" y="32667"/>
                  <a:pt x="82762" y="32629"/>
                  <a:pt x="82762" y="32553"/>
                </a:cubicBezTo>
                <a:lnTo>
                  <a:pt x="82762" y="32515"/>
                </a:lnTo>
                <a:lnTo>
                  <a:pt x="82648" y="32402"/>
                </a:lnTo>
                <a:close/>
                <a:moveTo>
                  <a:pt x="3933" y="32251"/>
                </a:moveTo>
                <a:lnTo>
                  <a:pt x="3819" y="32326"/>
                </a:lnTo>
                <a:cubicBezTo>
                  <a:pt x="3706" y="32591"/>
                  <a:pt x="3744" y="32780"/>
                  <a:pt x="3933" y="32856"/>
                </a:cubicBezTo>
                <a:lnTo>
                  <a:pt x="4084" y="32818"/>
                </a:lnTo>
                <a:cubicBezTo>
                  <a:pt x="4159" y="32780"/>
                  <a:pt x="4311" y="32667"/>
                  <a:pt x="4311" y="32477"/>
                </a:cubicBezTo>
                <a:cubicBezTo>
                  <a:pt x="4311" y="32440"/>
                  <a:pt x="4311" y="32402"/>
                  <a:pt x="4311" y="32326"/>
                </a:cubicBezTo>
                <a:lnTo>
                  <a:pt x="4159" y="32251"/>
                </a:lnTo>
                <a:close/>
                <a:moveTo>
                  <a:pt x="43064" y="32477"/>
                </a:moveTo>
                <a:lnTo>
                  <a:pt x="42912" y="32553"/>
                </a:lnTo>
                <a:cubicBezTo>
                  <a:pt x="42874" y="32742"/>
                  <a:pt x="42988" y="32893"/>
                  <a:pt x="43139" y="32893"/>
                </a:cubicBezTo>
                <a:lnTo>
                  <a:pt x="43290" y="32780"/>
                </a:lnTo>
                <a:cubicBezTo>
                  <a:pt x="43290" y="32780"/>
                  <a:pt x="43290" y="32742"/>
                  <a:pt x="43290" y="32742"/>
                </a:cubicBezTo>
                <a:cubicBezTo>
                  <a:pt x="43290" y="32591"/>
                  <a:pt x="43215" y="32477"/>
                  <a:pt x="43064" y="32477"/>
                </a:cubicBezTo>
                <a:close/>
                <a:moveTo>
                  <a:pt x="78225" y="32251"/>
                </a:moveTo>
                <a:lnTo>
                  <a:pt x="78111" y="32326"/>
                </a:lnTo>
                <a:cubicBezTo>
                  <a:pt x="78111" y="32326"/>
                  <a:pt x="78073" y="32364"/>
                  <a:pt x="78036" y="32402"/>
                </a:cubicBezTo>
                <a:cubicBezTo>
                  <a:pt x="77960" y="32477"/>
                  <a:pt x="77847" y="32591"/>
                  <a:pt x="77847" y="32704"/>
                </a:cubicBezTo>
                <a:cubicBezTo>
                  <a:pt x="77847" y="32780"/>
                  <a:pt x="77884" y="32856"/>
                  <a:pt x="77960" y="32893"/>
                </a:cubicBezTo>
                <a:lnTo>
                  <a:pt x="78073" y="32969"/>
                </a:lnTo>
                <a:cubicBezTo>
                  <a:pt x="78225" y="32931"/>
                  <a:pt x="78338" y="32893"/>
                  <a:pt x="78414" y="32818"/>
                </a:cubicBezTo>
                <a:cubicBezTo>
                  <a:pt x="78489" y="32780"/>
                  <a:pt x="78527" y="32742"/>
                  <a:pt x="78565" y="32742"/>
                </a:cubicBezTo>
                <a:lnTo>
                  <a:pt x="78678" y="32667"/>
                </a:lnTo>
                <a:cubicBezTo>
                  <a:pt x="78678" y="32629"/>
                  <a:pt x="78678" y="32629"/>
                  <a:pt x="78678" y="32591"/>
                </a:cubicBezTo>
                <a:cubicBezTo>
                  <a:pt x="78678" y="32515"/>
                  <a:pt x="78640" y="32477"/>
                  <a:pt x="78603" y="32440"/>
                </a:cubicBezTo>
                <a:lnTo>
                  <a:pt x="78603" y="32402"/>
                </a:lnTo>
                <a:lnTo>
                  <a:pt x="78489" y="32251"/>
                </a:lnTo>
                <a:close/>
                <a:moveTo>
                  <a:pt x="79826" y="32386"/>
                </a:moveTo>
                <a:cubicBezTo>
                  <a:pt x="79746" y="32386"/>
                  <a:pt x="79666" y="32413"/>
                  <a:pt x="79586" y="32440"/>
                </a:cubicBezTo>
                <a:cubicBezTo>
                  <a:pt x="79434" y="32553"/>
                  <a:pt x="79359" y="32818"/>
                  <a:pt x="79510" y="32931"/>
                </a:cubicBezTo>
                <a:cubicBezTo>
                  <a:pt x="79548" y="32969"/>
                  <a:pt x="79623" y="33007"/>
                  <a:pt x="79737" y="33007"/>
                </a:cubicBezTo>
                <a:lnTo>
                  <a:pt x="79813" y="33007"/>
                </a:lnTo>
                <a:cubicBezTo>
                  <a:pt x="80002" y="32893"/>
                  <a:pt x="80002" y="32704"/>
                  <a:pt x="80002" y="32591"/>
                </a:cubicBezTo>
                <a:cubicBezTo>
                  <a:pt x="80002" y="32591"/>
                  <a:pt x="80002" y="32553"/>
                  <a:pt x="80002" y="32515"/>
                </a:cubicBezTo>
                <a:lnTo>
                  <a:pt x="79926" y="32402"/>
                </a:lnTo>
                <a:cubicBezTo>
                  <a:pt x="79893" y="32391"/>
                  <a:pt x="79859" y="32386"/>
                  <a:pt x="79826" y="32386"/>
                </a:cubicBezTo>
                <a:close/>
                <a:moveTo>
                  <a:pt x="81249" y="32667"/>
                </a:moveTo>
                <a:lnTo>
                  <a:pt x="81098" y="32780"/>
                </a:lnTo>
                <a:lnTo>
                  <a:pt x="81098" y="32931"/>
                </a:lnTo>
                <a:lnTo>
                  <a:pt x="81249" y="33045"/>
                </a:lnTo>
                <a:cubicBezTo>
                  <a:pt x="81363" y="33045"/>
                  <a:pt x="81438" y="33045"/>
                  <a:pt x="81476" y="33007"/>
                </a:cubicBezTo>
                <a:cubicBezTo>
                  <a:pt x="81514" y="32969"/>
                  <a:pt x="81589" y="32893"/>
                  <a:pt x="81589" y="32818"/>
                </a:cubicBezTo>
                <a:lnTo>
                  <a:pt x="81552" y="32780"/>
                </a:lnTo>
                <a:lnTo>
                  <a:pt x="81438" y="32667"/>
                </a:lnTo>
                <a:close/>
                <a:moveTo>
                  <a:pt x="17406" y="32615"/>
                </a:moveTo>
                <a:cubicBezTo>
                  <a:pt x="17340" y="32615"/>
                  <a:pt x="17269" y="32657"/>
                  <a:pt x="17241" y="32742"/>
                </a:cubicBezTo>
                <a:lnTo>
                  <a:pt x="17354" y="32893"/>
                </a:lnTo>
                <a:cubicBezTo>
                  <a:pt x="17317" y="32893"/>
                  <a:pt x="17279" y="32856"/>
                  <a:pt x="17279" y="32856"/>
                </a:cubicBezTo>
                <a:lnTo>
                  <a:pt x="17279" y="32893"/>
                </a:lnTo>
                <a:cubicBezTo>
                  <a:pt x="17279" y="32931"/>
                  <a:pt x="17317" y="32969"/>
                  <a:pt x="17317" y="33007"/>
                </a:cubicBezTo>
                <a:cubicBezTo>
                  <a:pt x="17354" y="33045"/>
                  <a:pt x="17402" y="33054"/>
                  <a:pt x="17449" y="33054"/>
                </a:cubicBezTo>
                <a:cubicBezTo>
                  <a:pt x="17496" y="33054"/>
                  <a:pt x="17543" y="33045"/>
                  <a:pt x="17581" y="33045"/>
                </a:cubicBezTo>
                <a:lnTo>
                  <a:pt x="17695" y="32969"/>
                </a:lnTo>
                <a:lnTo>
                  <a:pt x="17695" y="32931"/>
                </a:lnTo>
                <a:cubicBezTo>
                  <a:pt x="17695" y="32818"/>
                  <a:pt x="17619" y="32629"/>
                  <a:pt x="17468" y="32629"/>
                </a:cubicBezTo>
                <a:cubicBezTo>
                  <a:pt x="17449" y="32619"/>
                  <a:pt x="17428" y="32615"/>
                  <a:pt x="17406" y="32615"/>
                </a:cubicBezTo>
                <a:close/>
                <a:moveTo>
                  <a:pt x="40265" y="32662"/>
                </a:moveTo>
                <a:cubicBezTo>
                  <a:pt x="40026" y="32662"/>
                  <a:pt x="39963" y="32821"/>
                  <a:pt x="39963" y="32856"/>
                </a:cubicBezTo>
                <a:lnTo>
                  <a:pt x="40077" y="33007"/>
                </a:lnTo>
                <a:lnTo>
                  <a:pt x="40115" y="33007"/>
                </a:lnTo>
                <a:cubicBezTo>
                  <a:pt x="40141" y="33034"/>
                  <a:pt x="40187" y="33060"/>
                  <a:pt x="40265" y="33060"/>
                </a:cubicBezTo>
                <a:cubicBezTo>
                  <a:pt x="40297" y="33060"/>
                  <a:pt x="40335" y="33056"/>
                  <a:pt x="40379" y="33045"/>
                </a:cubicBezTo>
                <a:lnTo>
                  <a:pt x="40455" y="32931"/>
                </a:lnTo>
                <a:lnTo>
                  <a:pt x="40455" y="32780"/>
                </a:lnTo>
                <a:lnTo>
                  <a:pt x="40341" y="32667"/>
                </a:lnTo>
                <a:cubicBezTo>
                  <a:pt x="40314" y="32663"/>
                  <a:pt x="40289" y="32662"/>
                  <a:pt x="40265" y="32662"/>
                </a:cubicBezTo>
                <a:close/>
                <a:moveTo>
                  <a:pt x="52704" y="32704"/>
                </a:moveTo>
                <a:cubicBezTo>
                  <a:pt x="52591" y="32704"/>
                  <a:pt x="52515" y="32742"/>
                  <a:pt x="52440" y="32780"/>
                </a:cubicBezTo>
                <a:cubicBezTo>
                  <a:pt x="52402" y="32818"/>
                  <a:pt x="52364" y="32856"/>
                  <a:pt x="52364" y="32969"/>
                </a:cubicBezTo>
                <a:lnTo>
                  <a:pt x="52364" y="33007"/>
                </a:lnTo>
                <a:lnTo>
                  <a:pt x="52515" y="33120"/>
                </a:lnTo>
                <a:lnTo>
                  <a:pt x="52704" y="33120"/>
                </a:lnTo>
                <a:lnTo>
                  <a:pt x="52818" y="33007"/>
                </a:lnTo>
                <a:lnTo>
                  <a:pt x="52818" y="32818"/>
                </a:lnTo>
                <a:lnTo>
                  <a:pt x="52704" y="32704"/>
                </a:lnTo>
                <a:close/>
                <a:moveTo>
                  <a:pt x="24214" y="32755"/>
                </a:moveTo>
                <a:cubicBezTo>
                  <a:pt x="24089" y="32755"/>
                  <a:pt x="24037" y="32835"/>
                  <a:pt x="24008" y="32893"/>
                </a:cubicBezTo>
                <a:lnTo>
                  <a:pt x="24046" y="32893"/>
                </a:lnTo>
                <a:lnTo>
                  <a:pt x="23857" y="33007"/>
                </a:lnTo>
                <a:cubicBezTo>
                  <a:pt x="23857" y="33007"/>
                  <a:pt x="23857" y="33045"/>
                  <a:pt x="23857" y="33045"/>
                </a:cubicBezTo>
                <a:cubicBezTo>
                  <a:pt x="23857" y="33082"/>
                  <a:pt x="23895" y="33234"/>
                  <a:pt x="24046" y="33271"/>
                </a:cubicBezTo>
                <a:lnTo>
                  <a:pt x="24198" y="33158"/>
                </a:lnTo>
                <a:lnTo>
                  <a:pt x="24198" y="33158"/>
                </a:lnTo>
                <a:cubicBezTo>
                  <a:pt x="24198" y="33196"/>
                  <a:pt x="24160" y="33196"/>
                  <a:pt x="24160" y="33196"/>
                </a:cubicBezTo>
                <a:lnTo>
                  <a:pt x="24311" y="33196"/>
                </a:lnTo>
                <a:lnTo>
                  <a:pt x="24424" y="33082"/>
                </a:lnTo>
                <a:lnTo>
                  <a:pt x="24424" y="32893"/>
                </a:lnTo>
                <a:lnTo>
                  <a:pt x="24349" y="32780"/>
                </a:lnTo>
                <a:cubicBezTo>
                  <a:pt x="24296" y="32762"/>
                  <a:pt x="24251" y="32755"/>
                  <a:pt x="24214" y="32755"/>
                </a:cubicBezTo>
                <a:close/>
                <a:moveTo>
                  <a:pt x="20711" y="32614"/>
                </a:moveTo>
                <a:cubicBezTo>
                  <a:pt x="20667" y="32614"/>
                  <a:pt x="20619" y="32619"/>
                  <a:pt x="20568" y="32629"/>
                </a:cubicBezTo>
                <a:lnTo>
                  <a:pt x="20417" y="32742"/>
                </a:lnTo>
                <a:cubicBezTo>
                  <a:pt x="20417" y="32893"/>
                  <a:pt x="20455" y="33082"/>
                  <a:pt x="20606" y="33196"/>
                </a:cubicBezTo>
                <a:cubicBezTo>
                  <a:pt x="20689" y="33251"/>
                  <a:pt x="20792" y="33286"/>
                  <a:pt x="20916" y="33286"/>
                </a:cubicBezTo>
                <a:cubicBezTo>
                  <a:pt x="20961" y="33286"/>
                  <a:pt x="21009" y="33282"/>
                  <a:pt x="21059" y="33271"/>
                </a:cubicBezTo>
                <a:lnTo>
                  <a:pt x="21173" y="33158"/>
                </a:lnTo>
                <a:cubicBezTo>
                  <a:pt x="21173" y="32931"/>
                  <a:pt x="21135" y="32818"/>
                  <a:pt x="20984" y="32704"/>
                </a:cubicBezTo>
                <a:cubicBezTo>
                  <a:pt x="20929" y="32649"/>
                  <a:pt x="20833" y="32614"/>
                  <a:pt x="20711" y="32614"/>
                </a:cubicBezTo>
                <a:close/>
                <a:moveTo>
                  <a:pt x="78036" y="32969"/>
                </a:moveTo>
                <a:lnTo>
                  <a:pt x="77847" y="33082"/>
                </a:lnTo>
                <a:cubicBezTo>
                  <a:pt x="77847" y="33120"/>
                  <a:pt x="77847" y="33158"/>
                  <a:pt x="77809" y="33196"/>
                </a:cubicBezTo>
                <a:lnTo>
                  <a:pt x="77922" y="33385"/>
                </a:lnTo>
                <a:lnTo>
                  <a:pt x="78073" y="33385"/>
                </a:lnTo>
                <a:lnTo>
                  <a:pt x="78149" y="33309"/>
                </a:lnTo>
                <a:cubicBezTo>
                  <a:pt x="78187" y="33271"/>
                  <a:pt x="78225" y="33234"/>
                  <a:pt x="78225" y="33158"/>
                </a:cubicBezTo>
                <a:cubicBezTo>
                  <a:pt x="78225" y="33120"/>
                  <a:pt x="78225" y="33007"/>
                  <a:pt x="78036" y="32969"/>
                </a:cubicBezTo>
                <a:close/>
                <a:moveTo>
                  <a:pt x="55842" y="32969"/>
                </a:moveTo>
                <a:lnTo>
                  <a:pt x="55691" y="33045"/>
                </a:lnTo>
                <a:cubicBezTo>
                  <a:pt x="55691" y="33045"/>
                  <a:pt x="55691" y="33082"/>
                  <a:pt x="55653" y="33082"/>
                </a:cubicBezTo>
                <a:cubicBezTo>
                  <a:pt x="55616" y="33120"/>
                  <a:pt x="55578" y="33158"/>
                  <a:pt x="55578" y="33234"/>
                </a:cubicBezTo>
                <a:cubicBezTo>
                  <a:pt x="55578" y="33309"/>
                  <a:pt x="55616" y="33385"/>
                  <a:pt x="55767" y="33423"/>
                </a:cubicBezTo>
                <a:lnTo>
                  <a:pt x="55956" y="33347"/>
                </a:lnTo>
                <a:cubicBezTo>
                  <a:pt x="55994" y="33271"/>
                  <a:pt x="56032" y="33234"/>
                  <a:pt x="56032" y="33158"/>
                </a:cubicBezTo>
                <a:cubicBezTo>
                  <a:pt x="56032" y="33045"/>
                  <a:pt x="55956" y="32969"/>
                  <a:pt x="55842" y="32969"/>
                </a:cubicBezTo>
                <a:close/>
                <a:moveTo>
                  <a:pt x="76599" y="32856"/>
                </a:moveTo>
                <a:lnTo>
                  <a:pt x="76485" y="32969"/>
                </a:lnTo>
                <a:cubicBezTo>
                  <a:pt x="76485" y="33007"/>
                  <a:pt x="76485" y="33045"/>
                  <a:pt x="76485" y="33082"/>
                </a:cubicBezTo>
                <a:cubicBezTo>
                  <a:pt x="76485" y="33158"/>
                  <a:pt x="76485" y="33385"/>
                  <a:pt x="76674" y="33460"/>
                </a:cubicBezTo>
                <a:lnTo>
                  <a:pt x="76864" y="33385"/>
                </a:lnTo>
                <a:lnTo>
                  <a:pt x="76864" y="33385"/>
                </a:lnTo>
                <a:cubicBezTo>
                  <a:pt x="76864" y="33385"/>
                  <a:pt x="76826" y="33423"/>
                  <a:pt x="76826" y="33423"/>
                </a:cubicBezTo>
                <a:lnTo>
                  <a:pt x="76901" y="33423"/>
                </a:lnTo>
                <a:cubicBezTo>
                  <a:pt x="76977" y="33423"/>
                  <a:pt x="77242" y="33423"/>
                  <a:pt x="77242" y="33234"/>
                </a:cubicBezTo>
                <a:lnTo>
                  <a:pt x="77090" y="32969"/>
                </a:lnTo>
                <a:cubicBezTo>
                  <a:pt x="77053" y="32969"/>
                  <a:pt x="76977" y="32969"/>
                  <a:pt x="76939" y="32931"/>
                </a:cubicBezTo>
                <a:cubicBezTo>
                  <a:pt x="76864" y="32893"/>
                  <a:pt x="76750" y="32856"/>
                  <a:pt x="76599" y="32856"/>
                </a:cubicBezTo>
                <a:close/>
                <a:moveTo>
                  <a:pt x="41438" y="33196"/>
                </a:moveTo>
                <a:cubicBezTo>
                  <a:pt x="41287" y="33234"/>
                  <a:pt x="41211" y="33347"/>
                  <a:pt x="41173" y="33423"/>
                </a:cubicBezTo>
                <a:lnTo>
                  <a:pt x="41287" y="33574"/>
                </a:lnTo>
                <a:cubicBezTo>
                  <a:pt x="41551" y="33574"/>
                  <a:pt x="41665" y="33498"/>
                  <a:pt x="41702" y="33423"/>
                </a:cubicBezTo>
                <a:lnTo>
                  <a:pt x="41702" y="33271"/>
                </a:lnTo>
                <a:cubicBezTo>
                  <a:pt x="41627" y="33196"/>
                  <a:pt x="41551" y="33196"/>
                  <a:pt x="41438" y="33196"/>
                </a:cubicBezTo>
                <a:close/>
                <a:moveTo>
                  <a:pt x="13142" y="33256"/>
                </a:moveTo>
                <a:cubicBezTo>
                  <a:pt x="13111" y="33256"/>
                  <a:pt x="13077" y="33260"/>
                  <a:pt x="13044" y="33271"/>
                </a:cubicBezTo>
                <a:cubicBezTo>
                  <a:pt x="12969" y="33271"/>
                  <a:pt x="12931" y="33347"/>
                  <a:pt x="12893" y="33423"/>
                </a:cubicBezTo>
                <a:lnTo>
                  <a:pt x="13044" y="33574"/>
                </a:lnTo>
                <a:cubicBezTo>
                  <a:pt x="13044" y="33601"/>
                  <a:pt x="13082" y="33627"/>
                  <a:pt x="13144" y="33627"/>
                </a:cubicBezTo>
                <a:cubicBezTo>
                  <a:pt x="13170" y="33627"/>
                  <a:pt x="13200" y="33623"/>
                  <a:pt x="13233" y="33612"/>
                </a:cubicBezTo>
                <a:lnTo>
                  <a:pt x="13347" y="33498"/>
                </a:lnTo>
                <a:lnTo>
                  <a:pt x="13347" y="33423"/>
                </a:lnTo>
                <a:lnTo>
                  <a:pt x="13309" y="33309"/>
                </a:lnTo>
                <a:cubicBezTo>
                  <a:pt x="13282" y="33283"/>
                  <a:pt x="13218" y="33256"/>
                  <a:pt x="13142" y="33256"/>
                </a:cubicBezTo>
                <a:close/>
                <a:moveTo>
                  <a:pt x="59850" y="33082"/>
                </a:moveTo>
                <a:cubicBezTo>
                  <a:pt x="59585" y="33082"/>
                  <a:pt x="59472" y="33271"/>
                  <a:pt x="59472" y="33385"/>
                </a:cubicBezTo>
                <a:cubicBezTo>
                  <a:pt x="59472" y="33498"/>
                  <a:pt x="59548" y="33612"/>
                  <a:pt x="59661" y="33650"/>
                </a:cubicBezTo>
                <a:lnTo>
                  <a:pt x="59812" y="33574"/>
                </a:lnTo>
                <a:cubicBezTo>
                  <a:pt x="59868" y="33596"/>
                  <a:pt x="59913" y="33605"/>
                  <a:pt x="59951" y="33605"/>
                </a:cubicBezTo>
                <a:cubicBezTo>
                  <a:pt x="60042" y="33605"/>
                  <a:pt x="60088" y="33552"/>
                  <a:pt x="60115" y="33498"/>
                </a:cubicBezTo>
                <a:cubicBezTo>
                  <a:pt x="60115" y="33460"/>
                  <a:pt x="60115" y="33423"/>
                  <a:pt x="60115" y="33423"/>
                </a:cubicBezTo>
                <a:cubicBezTo>
                  <a:pt x="60115" y="33309"/>
                  <a:pt x="60039" y="33271"/>
                  <a:pt x="60001" y="33234"/>
                </a:cubicBezTo>
                <a:lnTo>
                  <a:pt x="59850" y="33082"/>
                </a:lnTo>
                <a:close/>
                <a:moveTo>
                  <a:pt x="57491" y="33341"/>
                </a:moveTo>
                <a:cubicBezTo>
                  <a:pt x="57264" y="33341"/>
                  <a:pt x="57204" y="33469"/>
                  <a:pt x="57204" y="33536"/>
                </a:cubicBezTo>
                <a:lnTo>
                  <a:pt x="57241" y="33650"/>
                </a:lnTo>
                <a:cubicBezTo>
                  <a:pt x="57286" y="33694"/>
                  <a:pt x="57343" y="33712"/>
                  <a:pt x="57406" y="33712"/>
                </a:cubicBezTo>
                <a:cubicBezTo>
                  <a:pt x="57450" y="33712"/>
                  <a:pt x="57497" y="33703"/>
                  <a:pt x="57544" y="33687"/>
                </a:cubicBezTo>
                <a:cubicBezTo>
                  <a:pt x="57657" y="33687"/>
                  <a:pt x="57695" y="33574"/>
                  <a:pt x="57695" y="33498"/>
                </a:cubicBezTo>
                <a:cubicBezTo>
                  <a:pt x="57695" y="33460"/>
                  <a:pt x="57695" y="33460"/>
                  <a:pt x="57695" y="33423"/>
                </a:cubicBezTo>
                <a:lnTo>
                  <a:pt x="57582" y="33347"/>
                </a:lnTo>
                <a:cubicBezTo>
                  <a:pt x="57549" y="33343"/>
                  <a:pt x="57519" y="33341"/>
                  <a:pt x="57491" y="33341"/>
                </a:cubicBezTo>
                <a:close/>
                <a:moveTo>
                  <a:pt x="379" y="33234"/>
                </a:moveTo>
                <a:lnTo>
                  <a:pt x="227" y="33347"/>
                </a:lnTo>
                <a:cubicBezTo>
                  <a:pt x="227" y="33460"/>
                  <a:pt x="265" y="33574"/>
                  <a:pt x="341" y="33687"/>
                </a:cubicBezTo>
                <a:lnTo>
                  <a:pt x="454" y="33725"/>
                </a:lnTo>
                <a:lnTo>
                  <a:pt x="606" y="33725"/>
                </a:lnTo>
                <a:lnTo>
                  <a:pt x="757" y="33650"/>
                </a:lnTo>
                <a:cubicBezTo>
                  <a:pt x="757" y="33612"/>
                  <a:pt x="757" y="33574"/>
                  <a:pt x="757" y="33536"/>
                </a:cubicBezTo>
                <a:cubicBezTo>
                  <a:pt x="757" y="33460"/>
                  <a:pt x="719" y="33234"/>
                  <a:pt x="379" y="33234"/>
                </a:cubicBezTo>
                <a:close/>
                <a:moveTo>
                  <a:pt x="64009" y="33385"/>
                </a:moveTo>
                <a:cubicBezTo>
                  <a:pt x="63858" y="33385"/>
                  <a:pt x="63744" y="33460"/>
                  <a:pt x="63706" y="33574"/>
                </a:cubicBezTo>
                <a:lnTo>
                  <a:pt x="63820" y="33725"/>
                </a:lnTo>
                <a:cubicBezTo>
                  <a:pt x="63858" y="33725"/>
                  <a:pt x="63858" y="33763"/>
                  <a:pt x="63933" y="33763"/>
                </a:cubicBezTo>
                <a:lnTo>
                  <a:pt x="64085" y="33650"/>
                </a:lnTo>
                <a:cubicBezTo>
                  <a:pt x="64122" y="33650"/>
                  <a:pt x="64160" y="33612"/>
                  <a:pt x="64160" y="33536"/>
                </a:cubicBezTo>
                <a:lnTo>
                  <a:pt x="64160" y="33498"/>
                </a:lnTo>
                <a:lnTo>
                  <a:pt x="64009" y="33385"/>
                </a:lnTo>
                <a:close/>
                <a:moveTo>
                  <a:pt x="48130" y="33385"/>
                </a:moveTo>
                <a:lnTo>
                  <a:pt x="48016" y="33498"/>
                </a:lnTo>
                <a:cubicBezTo>
                  <a:pt x="48016" y="33536"/>
                  <a:pt x="47979" y="33574"/>
                  <a:pt x="47979" y="33650"/>
                </a:cubicBezTo>
                <a:lnTo>
                  <a:pt x="47979" y="33687"/>
                </a:lnTo>
                <a:lnTo>
                  <a:pt x="48016" y="33763"/>
                </a:lnTo>
                <a:cubicBezTo>
                  <a:pt x="48054" y="33782"/>
                  <a:pt x="48101" y="33791"/>
                  <a:pt x="48144" y="33791"/>
                </a:cubicBezTo>
                <a:cubicBezTo>
                  <a:pt x="48186" y="33791"/>
                  <a:pt x="48224" y="33782"/>
                  <a:pt x="48243" y="33763"/>
                </a:cubicBezTo>
                <a:cubicBezTo>
                  <a:pt x="48319" y="33725"/>
                  <a:pt x="48394" y="33650"/>
                  <a:pt x="48394" y="33574"/>
                </a:cubicBezTo>
                <a:cubicBezTo>
                  <a:pt x="48394" y="33498"/>
                  <a:pt x="48357" y="33460"/>
                  <a:pt x="48281" y="33423"/>
                </a:cubicBezTo>
                <a:cubicBezTo>
                  <a:pt x="48243" y="33385"/>
                  <a:pt x="48205" y="33385"/>
                  <a:pt x="48130" y="33385"/>
                </a:cubicBezTo>
                <a:close/>
                <a:moveTo>
                  <a:pt x="16334" y="33612"/>
                </a:moveTo>
                <a:lnTo>
                  <a:pt x="16144" y="33763"/>
                </a:lnTo>
                <a:cubicBezTo>
                  <a:pt x="16144" y="33801"/>
                  <a:pt x="16144" y="33914"/>
                  <a:pt x="16258" y="33952"/>
                </a:cubicBezTo>
                <a:cubicBezTo>
                  <a:pt x="16296" y="33990"/>
                  <a:pt x="16334" y="33990"/>
                  <a:pt x="16447" y="33990"/>
                </a:cubicBezTo>
                <a:lnTo>
                  <a:pt x="16560" y="33876"/>
                </a:lnTo>
                <a:cubicBezTo>
                  <a:pt x="16560" y="33725"/>
                  <a:pt x="16485" y="33650"/>
                  <a:pt x="16334" y="33612"/>
                </a:cubicBezTo>
                <a:close/>
                <a:moveTo>
                  <a:pt x="82082" y="33634"/>
                </a:moveTo>
                <a:cubicBezTo>
                  <a:pt x="82018" y="33634"/>
                  <a:pt x="81945" y="33661"/>
                  <a:pt x="81892" y="33687"/>
                </a:cubicBezTo>
                <a:cubicBezTo>
                  <a:pt x="81816" y="33725"/>
                  <a:pt x="81779" y="33801"/>
                  <a:pt x="81779" y="33876"/>
                </a:cubicBezTo>
                <a:cubicBezTo>
                  <a:pt x="81779" y="33952"/>
                  <a:pt x="81854" y="34028"/>
                  <a:pt x="81968" y="34028"/>
                </a:cubicBezTo>
                <a:lnTo>
                  <a:pt x="82119" y="33914"/>
                </a:lnTo>
                <a:lnTo>
                  <a:pt x="82119" y="33914"/>
                </a:lnTo>
                <a:cubicBezTo>
                  <a:pt x="82119" y="33952"/>
                  <a:pt x="82081" y="33952"/>
                  <a:pt x="82081" y="33952"/>
                </a:cubicBezTo>
                <a:cubicBezTo>
                  <a:pt x="82119" y="33952"/>
                  <a:pt x="82232" y="33914"/>
                  <a:pt x="82232" y="33801"/>
                </a:cubicBezTo>
                <a:cubicBezTo>
                  <a:pt x="82232" y="33763"/>
                  <a:pt x="82232" y="33763"/>
                  <a:pt x="82232" y="33725"/>
                </a:cubicBezTo>
                <a:lnTo>
                  <a:pt x="82157" y="33650"/>
                </a:lnTo>
                <a:cubicBezTo>
                  <a:pt x="82134" y="33638"/>
                  <a:pt x="82109" y="33634"/>
                  <a:pt x="82082" y="33634"/>
                </a:cubicBezTo>
                <a:close/>
                <a:moveTo>
                  <a:pt x="80531" y="33839"/>
                </a:moveTo>
                <a:lnTo>
                  <a:pt x="80342" y="33914"/>
                </a:lnTo>
                <a:lnTo>
                  <a:pt x="80342" y="34065"/>
                </a:lnTo>
                <a:lnTo>
                  <a:pt x="80455" y="34179"/>
                </a:lnTo>
                <a:cubicBezTo>
                  <a:pt x="80606" y="34179"/>
                  <a:pt x="80720" y="34141"/>
                  <a:pt x="80796" y="34028"/>
                </a:cubicBezTo>
                <a:lnTo>
                  <a:pt x="80644" y="33839"/>
                </a:lnTo>
                <a:close/>
                <a:moveTo>
                  <a:pt x="54292" y="33914"/>
                </a:moveTo>
                <a:cubicBezTo>
                  <a:pt x="54292" y="33952"/>
                  <a:pt x="54255" y="33952"/>
                  <a:pt x="54217" y="33952"/>
                </a:cubicBezTo>
                <a:cubicBezTo>
                  <a:pt x="54141" y="33990"/>
                  <a:pt x="53952" y="34065"/>
                  <a:pt x="53952" y="34217"/>
                </a:cubicBezTo>
                <a:lnTo>
                  <a:pt x="54066" y="34330"/>
                </a:lnTo>
                <a:cubicBezTo>
                  <a:pt x="54113" y="34346"/>
                  <a:pt x="54166" y="34355"/>
                  <a:pt x="54221" y="34355"/>
                </a:cubicBezTo>
                <a:cubicBezTo>
                  <a:pt x="54298" y="34355"/>
                  <a:pt x="54377" y="34337"/>
                  <a:pt x="54444" y="34292"/>
                </a:cubicBezTo>
                <a:cubicBezTo>
                  <a:pt x="54481" y="34254"/>
                  <a:pt x="54519" y="34179"/>
                  <a:pt x="54519" y="34103"/>
                </a:cubicBezTo>
                <a:cubicBezTo>
                  <a:pt x="54519" y="34065"/>
                  <a:pt x="54519" y="34028"/>
                  <a:pt x="54519" y="33990"/>
                </a:cubicBezTo>
                <a:lnTo>
                  <a:pt x="54292" y="33914"/>
                </a:lnTo>
                <a:close/>
                <a:moveTo>
                  <a:pt x="39953" y="34201"/>
                </a:moveTo>
                <a:cubicBezTo>
                  <a:pt x="39932" y="34201"/>
                  <a:pt x="39910" y="34206"/>
                  <a:pt x="39888" y="34217"/>
                </a:cubicBezTo>
                <a:lnTo>
                  <a:pt x="39774" y="34330"/>
                </a:lnTo>
                <a:cubicBezTo>
                  <a:pt x="39736" y="34519"/>
                  <a:pt x="39850" y="34633"/>
                  <a:pt x="40001" y="34670"/>
                </a:cubicBezTo>
                <a:lnTo>
                  <a:pt x="40152" y="34519"/>
                </a:lnTo>
                <a:cubicBezTo>
                  <a:pt x="40152" y="34481"/>
                  <a:pt x="40152" y="34481"/>
                  <a:pt x="40152" y="34481"/>
                </a:cubicBezTo>
                <a:cubicBezTo>
                  <a:pt x="40152" y="34443"/>
                  <a:pt x="40190" y="34443"/>
                  <a:pt x="40190" y="34406"/>
                </a:cubicBezTo>
                <a:cubicBezTo>
                  <a:pt x="40190" y="34368"/>
                  <a:pt x="40190" y="34292"/>
                  <a:pt x="40077" y="34254"/>
                </a:cubicBezTo>
                <a:cubicBezTo>
                  <a:pt x="40050" y="34228"/>
                  <a:pt x="40004" y="34201"/>
                  <a:pt x="39953" y="34201"/>
                </a:cubicBezTo>
                <a:close/>
                <a:moveTo>
                  <a:pt x="17685" y="34310"/>
                </a:moveTo>
                <a:cubicBezTo>
                  <a:pt x="17651" y="34310"/>
                  <a:pt x="17616" y="34318"/>
                  <a:pt x="17581" y="34330"/>
                </a:cubicBezTo>
                <a:lnTo>
                  <a:pt x="17468" y="34443"/>
                </a:lnTo>
                <a:cubicBezTo>
                  <a:pt x="17468" y="34595"/>
                  <a:pt x="17695" y="34746"/>
                  <a:pt x="17808" y="34746"/>
                </a:cubicBezTo>
                <a:cubicBezTo>
                  <a:pt x="17921" y="34746"/>
                  <a:pt x="17997" y="34670"/>
                  <a:pt x="17997" y="34595"/>
                </a:cubicBezTo>
                <a:lnTo>
                  <a:pt x="17846" y="34481"/>
                </a:lnTo>
                <a:lnTo>
                  <a:pt x="17884" y="34481"/>
                </a:lnTo>
                <a:cubicBezTo>
                  <a:pt x="17831" y="34351"/>
                  <a:pt x="17761" y="34310"/>
                  <a:pt x="17685" y="34310"/>
                </a:cubicBezTo>
                <a:close/>
                <a:moveTo>
                  <a:pt x="20215" y="34230"/>
                </a:moveTo>
                <a:cubicBezTo>
                  <a:pt x="20170" y="34230"/>
                  <a:pt x="20123" y="34239"/>
                  <a:pt x="20076" y="34254"/>
                </a:cubicBezTo>
                <a:cubicBezTo>
                  <a:pt x="19850" y="34330"/>
                  <a:pt x="19774" y="34595"/>
                  <a:pt x="19925" y="34746"/>
                </a:cubicBezTo>
                <a:lnTo>
                  <a:pt x="20039" y="34746"/>
                </a:lnTo>
                <a:cubicBezTo>
                  <a:pt x="20266" y="34746"/>
                  <a:pt x="20417" y="34633"/>
                  <a:pt x="20417" y="34406"/>
                </a:cubicBezTo>
                <a:cubicBezTo>
                  <a:pt x="20417" y="34406"/>
                  <a:pt x="20417" y="34406"/>
                  <a:pt x="20417" y="34368"/>
                </a:cubicBezTo>
                <a:lnTo>
                  <a:pt x="20379" y="34292"/>
                </a:lnTo>
                <a:cubicBezTo>
                  <a:pt x="20335" y="34248"/>
                  <a:pt x="20277" y="34230"/>
                  <a:pt x="20215" y="34230"/>
                </a:cubicBezTo>
                <a:close/>
                <a:moveTo>
                  <a:pt x="18355" y="34358"/>
                </a:moveTo>
                <a:cubicBezTo>
                  <a:pt x="18321" y="34358"/>
                  <a:pt x="18289" y="34361"/>
                  <a:pt x="18262" y="34368"/>
                </a:cubicBezTo>
                <a:cubicBezTo>
                  <a:pt x="18186" y="34406"/>
                  <a:pt x="18110" y="34519"/>
                  <a:pt x="18148" y="34633"/>
                </a:cubicBezTo>
                <a:lnTo>
                  <a:pt x="18186" y="34670"/>
                </a:lnTo>
                <a:cubicBezTo>
                  <a:pt x="18241" y="34726"/>
                  <a:pt x="18378" y="34761"/>
                  <a:pt x="18491" y="34761"/>
                </a:cubicBezTo>
                <a:cubicBezTo>
                  <a:pt x="18533" y="34761"/>
                  <a:pt x="18572" y="34756"/>
                  <a:pt x="18602" y="34746"/>
                </a:cubicBezTo>
                <a:cubicBezTo>
                  <a:pt x="18715" y="34708"/>
                  <a:pt x="18791" y="34633"/>
                  <a:pt x="18791" y="34557"/>
                </a:cubicBezTo>
                <a:lnTo>
                  <a:pt x="18753" y="34481"/>
                </a:lnTo>
                <a:cubicBezTo>
                  <a:pt x="18691" y="34420"/>
                  <a:pt x="18504" y="34358"/>
                  <a:pt x="18355" y="34358"/>
                </a:cubicBezTo>
                <a:close/>
                <a:moveTo>
                  <a:pt x="47205" y="34816"/>
                </a:moveTo>
                <a:lnTo>
                  <a:pt x="47185" y="34822"/>
                </a:lnTo>
                <a:cubicBezTo>
                  <a:pt x="47193" y="34822"/>
                  <a:pt x="47200" y="34820"/>
                  <a:pt x="47205" y="34816"/>
                </a:cubicBezTo>
                <a:close/>
                <a:moveTo>
                  <a:pt x="19207" y="34481"/>
                </a:moveTo>
                <a:cubicBezTo>
                  <a:pt x="19093" y="34481"/>
                  <a:pt x="19018" y="34481"/>
                  <a:pt x="18980" y="34519"/>
                </a:cubicBezTo>
                <a:cubicBezTo>
                  <a:pt x="18942" y="34557"/>
                  <a:pt x="18904" y="34633"/>
                  <a:pt x="18942" y="34784"/>
                </a:cubicBezTo>
                <a:lnTo>
                  <a:pt x="19056" y="34859"/>
                </a:lnTo>
                <a:lnTo>
                  <a:pt x="19169" y="34859"/>
                </a:lnTo>
                <a:lnTo>
                  <a:pt x="19320" y="34746"/>
                </a:lnTo>
                <a:lnTo>
                  <a:pt x="19320" y="34595"/>
                </a:lnTo>
                <a:lnTo>
                  <a:pt x="19207" y="34481"/>
                </a:lnTo>
                <a:close/>
                <a:moveTo>
                  <a:pt x="46958" y="33952"/>
                </a:moveTo>
                <a:cubicBezTo>
                  <a:pt x="46920" y="33990"/>
                  <a:pt x="46882" y="34028"/>
                  <a:pt x="46844" y="34103"/>
                </a:cubicBezTo>
                <a:cubicBezTo>
                  <a:pt x="46806" y="34103"/>
                  <a:pt x="46769" y="34179"/>
                  <a:pt x="46769" y="34179"/>
                </a:cubicBezTo>
                <a:lnTo>
                  <a:pt x="46580" y="34254"/>
                </a:lnTo>
                <a:cubicBezTo>
                  <a:pt x="46580" y="34406"/>
                  <a:pt x="46580" y="34481"/>
                  <a:pt x="46617" y="34557"/>
                </a:cubicBezTo>
                <a:cubicBezTo>
                  <a:pt x="46655" y="34595"/>
                  <a:pt x="46655" y="34633"/>
                  <a:pt x="46655" y="34708"/>
                </a:cubicBezTo>
                <a:lnTo>
                  <a:pt x="46731" y="34859"/>
                </a:lnTo>
                <a:cubicBezTo>
                  <a:pt x="46806" y="34897"/>
                  <a:pt x="46882" y="34897"/>
                  <a:pt x="46920" y="34897"/>
                </a:cubicBezTo>
                <a:lnTo>
                  <a:pt x="47033" y="34897"/>
                </a:lnTo>
                <a:lnTo>
                  <a:pt x="47147" y="34822"/>
                </a:lnTo>
                <a:lnTo>
                  <a:pt x="47109" y="34822"/>
                </a:lnTo>
                <a:lnTo>
                  <a:pt x="47222" y="34784"/>
                </a:lnTo>
                <a:lnTo>
                  <a:pt x="47222" y="34784"/>
                </a:lnTo>
                <a:cubicBezTo>
                  <a:pt x="47222" y="34784"/>
                  <a:pt x="47222" y="34806"/>
                  <a:pt x="47205" y="34816"/>
                </a:cubicBezTo>
                <a:lnTo>
                  <a:pt x="47205" y="34816"/>
                </a:lnTo>
                <a:lnTo>
                  <a:pt x="47336" y="34784"/>
                </a:lnTo>
                <a:cubicBezTo>
                  <a:pt x="47374" y="34708"/>
                  <a:pt x="47374" y="34595"/>
                  <a:pt x="47374" y="34519"/>
                </a:cubicBezTo>
                <a:cubicBezTo>
                  <a:pt x="47411" y="34406"/>
                  <a:pt x="47411" y="34292"/>
                  <a:pt x="47449" y="34217"/>
                </a:cubicBezTo>
                <a:lnTo>
                  <a:pt x="47374" y="34141"/>
                </a:lnTo>
                <a:cubicBezTo>
                  <a:pt x="47374" y="34141"/>
                  <a:pt x="47411" y="34103"/>
                  <a:pt x="47411" y="34103"/>
                </a:cubicBezTo>
                <a:cubicBezTo>
                  <a:pt x="47411" y="34028"/>
                  <a:pt x="47374" y="33952"/>
                  <a:pt x="47222" y="33952"/>
                </a:cubicBezTo>
                <a:lnTo>
                  <a:pt x="47185" y="33990"/>
                </a:lnTo>
                <a:cubicBezTo>
                  <a:pt x="47147" y="33952"/>
                  <a:pt x="47071" y="33952"/>
                  <a:pt x="46958" y="33952"/>
                </a:cubicBezTo>
                <a:close/>
                <a:moveTo>
                  <a:pt x="81022" y="34676"/>
                </a:moveTo>
                <a:cubicBezTo>
                  <a:pt x="80983" y="34676"/>
                  <a:pt x="80944" y="34685"/>
                  <a:pt x="80909" y="34708"/>
                </a:cubicBezTo>
                <a:cubicBezTo>
                  <a:pt x="80871" y="34708"/>
                  <a:pt x="80833" y="34746"/>
                  <a:pt x="80796" y="34859"/>
                </a:cubicBezTo>
                <a:lnTo>
                  <a:pt x="80909" y="34973"/>
                </a:lnTo>
                <a:cubicBezTo>
                  <a:pt x="80962" y="35000"/>
                  <a:pt x="81035" y="35026"/>
                  <a:pt x="81113" y="35026"/>
                </a:cubicBezTo>
                <a:cubicBezTo>
                  <a:pt x="81145" y="35026"/>
                  <a:pt x="81178" y="35022"/>
                  <a:pt x="81211" y="35011"/>
                </a:cubicBezTo>
                <a:cubicBezTo>
                  <a:pt x="81249" y="34973"/>
                  <a:pt x="81325" y="34935"/>
                  <a:pt x="81325" y="34859"/>
                </a:cubicBezTo>
                <a:lnTo>
                  <a:pt x="81249" y="34746"/>
                </a:lnTo>
                <a:cubicBezTo>
                  <a:pt x="81197" y="34720"/>
                  <a:pt x="81109" y="34676"/>
                  <a:pt x="81022" y="34676"/>
                </a:cubicBezTo>
                <a:close/>
                <a:moveTo>
                  <a:pt x="2080" y="34670"/>
                </a:moveTo>
                <a:cubicBezTo>
                  <a:pt x="1778" y="34746"/>
                  <a:pt x="1626" y="34935"/>
                  <a:pt x="1778" y="35162"/>
                </a:cubicBezTo>
                <a:lnTo>
                  <a:pt x="1853" y="35237"/>
                </a:lnTo>
                <a:cubicBezTo>
                  <a:pt x="2004" y="35237"/>
                  <a:pt x="2080" y="35200"/>
                  <a:pt x="2156" y="35200"/>
                </a:cubicBezTo>
                <a:cubicBezTo>
                  <a:pt x="2156" y="35162"/>
                  <a:pt x="2193" y="35162"/>
                  <a:pt x="2231" y="35162"/>
                </a:cubicBezTo>
                <a:lnTo>
                  <a:pt x="2383" y="35048"/>
                </a:lnTo>
                <a:cubicBezTo>
                  <a:pt x="2383" y="34935"/>
                  <a:pt x="2345" y="34859"/>
                  <a:pt x="2307" y="34822"/>
                </a:cubicBezTo>
                <a:cubicBezTo>
                  <a:pt x="2269" y="34822"/>
                  <a:pt x="2269" y="34784"/>
                  <a:pt x="2269" y="34784"/>
                </a:cubicBezTo>
                <a:lnTo>
                  <a:pt x="2080" y="34670"/>
                </a:lnTo>
                <a:close/>
                <a:moveTo>
                  <a:pt x="32024" y="34822"/>
                </a:moveTo>
                <a:lnTo>
                  <a:pt x="31872" y="34973"/>
                </a:lnTo>
                <a:cubicBezTo>
                  <a:pt x="31872" y="35048"/>
                  <a:pt x="31948" y="35124"/>
                  <a:pt x="31948" y="35162"/>
                </a:cubicBezTo>
                <a:lnTo>
                  <a:pt x="32061" y="35237"/>
                </a:lnTo>
                <a:lnTo>
                  <a:pt x="32213" y="35237"/>
                </a:lnTo>
                <a:lnTo>
                  <a:pt x="32326" y="35086"/>
                </a:lnTo>
                <a:cubicBezTo>
                  <a:pt x="32326" y="35086"/>
                  <a:pt x="32364" y="35048"/>
                  <a:pt x="32364" y="35011"/>
                </a:cubicBezTo>
                <a:lnTo>
                  <a:pt x="32251" y="34822"/>
                </a:lnTo>
                <a:close/>
                <a:moveTo>
                  <a:pt x="76788" y="34822"/>
                </a:moveTo>
                <a:lnTo>
                  <a:pt x="76674" y="34935"/>
                </a:lnTo>
                <a:cubicBezTo>
                  <a:pt x="76637" y="35124"/>
                  <a:pt x="76712" y="35237"/>
                  <a:pt x="76901" y="35275"/>
                </a:cubicBezTo>
                <a:lnTo>
                  <a:pt x="77053" y="35200"/>
                </a:lnTo>
                <a:cubicBezTo>
                  <a:pt x="77053" y="35162"/>
                  <a:pt x="77053" y="35162"/>
                  <a:pt x="77053" y="35162"/>
                </a:cubicBezTo>
                <a:cubicBezTo>
                  <a:pt x="77090" y="35124"/>
                  <a:pt x="77128" y="35086"/>
                  <a:pt x="77128" y="35011"/>
                </a:cubicBezTo>
                <a:cubicBezTo>
                  <a:pt x="77128" y="34973"/>
                  <a:pt x="77128" y="34935"/>
                  <a:pt x="77090" y="34935"/>
                </a:cubicBezTo>
                <a:lnTo>
                  <a:pt x="76977" y="34822"/>
                </a:lnTo>
                <a:close/>
                <a:moveTo>
                  <a:pt x="11192" y="35048"/>
                </a:moveTo>
                <a:cubicBezTo>
                  <a:pt x="11078" y="35048"/>
                  <a:pt x="11003" y="35048"/>
                  <a:pt x="10927" y="35086"/>
                </a:cubicBezTo>
                <a:cubicBezTo>
                  <a:pt x="10889" y="35124"/>
                  <a:pt x="10851" y="35200"/>
                  <a:pt x="10851" y="35275"/>
                </a:cubicBezTo>
                <a:lnTo>
                  <a:pt x="10851" y="35313"/>
                </a:lnTo>
                <a:lnTo>
                  <a:pt x="11003" y="35426"/>
                </a:lnTo>
                <a:lnTo>
                  <a:pt x="11154" y="35426"/>
                </a:lnTo>
                <a:lnTo>
                  <a:pt x="11305" y="35313"/>
                </a:lnTo>
                <a:lnTo>
                  <a:pt x="11305" y="35162"/>
                </a:lnTo>
                <a:lnTo>
                  <a:pt x="11192" y="35048"/>
                </a:lnTo>
                <a:close/>
                <a:moveTo>
                  <a:pt x="1587" y="35145"/>
                </a:moveTo>
                <a:cubicBezTo>
                  <a:pt x="1563" y="35145"/>
                  <a:pt x="1538" y="35149"/>
                  <a:pt x="1513" y="35162"/>
                </a:cubicBezTo>
                <a:lnTo>
                  <a:pt x="1400" y="35275"/>
                </a:lnTo>
                <a:lnTo>
                  <a:pt x="1400" y="35351"/>
                </a:lnTo>
                <a:lnTo>
                  <a:pt x="1513" y="35502"/>
                </a:lnTo>
                <a:cubicBezTo>
                  <a:pt x="1513" y="35502"/>
                  <a:pt x="1551" y="35540"/>
                  <a:pt x="1626" y="35540"/>
                </a:cubicBezTo>
                <a:lnTo>
                  <a:pt x="1778" y="35389"/>
                </a:lnTo>
                <a:cubicBezTo>
                  <a:pt x="1778" y="35313"/>
                  <a:pt x="1778" y="35237"/>
                  <a:pt x="1702" y="35162"/>
                </a:cubicBezTo>
                <a:cubicBezTo>
                  <a:pt x="1677" y="35162"/>
                  <a:pt x="1635" y="35145"/>
                  <a:pt x="1587" y="35145"/>
                </a:cubicBezTo>
                <a:close/>
                <a:moveTo>
                  <a:pt x="85106" y="35200"/>
                </a:moveTo>
                <a:lnTo>
                  <a:pt x="84954" y="35313"/>
                </a:lnTo>
                <a:lnTo>
                  <a:pt x="84954" y="35426"/>
                </a:lnTo>
                <a:lnTo>
                  <a:pt x="85106" y="35540"/>
                </a:lnTo>
                <a:cubicBezTo>
                  <a:pt x="85132" y="35567"/>
                  <a:pt x="85178" y="35593"/>
                  <a:pt x="85229" y="35593"/>
                </a:cubicBezTo>
                <a:cubicBezTo>
                  <a:pt x="85250" y="35593"/>
                  <a:pt x="85272" y="35589"/>
                  <a:pt x="85295" y="35578"/>
                </a:cubicBezTo>
                <a:lnTo>
                  <a:pt x="85408" y="35464"/>
                </a:lnTo>
                <a:lnTo>
                  <a:pt x="85408" y="35313"/>
                </a:lnTo>
                <a:lnTo>
                  <a:pt x="85295" y="35200"/>
                </a:lnTo>
                <a:close/>
                <a:moveTo>
                  <a:pt x="75895" y="35033"/>
                </a:moveTo>
                <a:cubicBezTo>
                  <a:pt x="75817" y="35033"/>
                  <a:pt x="75745" y="35059"/>
                  <a:pt x="75691" y="35086"/>
                </a:cubicBezTo>
                <a:cubicBezTo>
                  <a:pt x="75578" y="35162"/>
                  <a:pt x="75578" y="35275"/>
                  <a:pt x="75540" y="35351"/>
                </a:cubicBezTo>
                <a:cubicBezTo>
                  <a:pt x="75540" y="35389"/>
                  <a:pt x="75540" y="35464"/>
                  <a:pt x="75540" y="35464"/>
                </a:cubicBezTo>
                <a:lnTo>
                  <a:pt x="75578" y="35616"/>
                </a:lnTo>
                <a:cubicBezTo>
                  <a:pt x="75622" y="35660"/>
                  <a:pt x="75693" y="35678"/>
                  <a:pt x="75758" y="35678"/>
                </a:cubicBezTo>
                <a:cubicBezTo>
                  <a:pt x="75805" y="35678"/>
                  <a:pt x="75849" y="35669"/>
                  <a:pt x="75881" y="35653"/>
                </a:cubicBezTo>
                <a:cubicBezTo>
                  <a:pt x="76032" y="35578"/>
                  <a:pt x="76145" y="35426"/>
                  <a:pt x="76145" y="35275"/>
                </a:cubicBezTo>
                <a:cubicBezTo>
                  <a:pt x="76145" y="35200"/>
                  <a:pt x="76107" y="35162"/>
                  <a:pt x="76070" y="35086"/>
                </a:cubicBezTo>
                <a:lnTo>
                  <a:pt x="75994" y="35048"/>
                </a:lnTo>
                <a:cubicBezTo>
                  <a:pt x="75961" y="35037"/>
                  <a:pt x="75928" y="35033"/>
                  <a:pt x="75895" y="35033"/>
                </a:cubicBezTo>
                <a:close/>
                <a:moveTo>
                  <a:pt x="77960" y="35048"/>
                </a:moveTo>
                <a:lnTo>
                  <a:pt x="77809" y="35162"/>
                </a:lnTo>
                <a:lnTo>
                  <a:pt x="77809" y="35464"/>
                </a:lnTo>
                <a:cubicBezTo>
                  <a:pt x="77733" y="35464"/>
                  <a:pt x="77657" y="35502"/>
                  <a:pt x="77620" y="35578"/>
                </a:cubicBezTo>
                <a:lnTo>
                  <a:pt x="77771" y="35729"/>
                </a:lnTo>
                <a:lnTo>
                  <a:pt x="77695" y="35729"/>
                </a:lnTo>
                <a:cubicBezTo>
                  <a:pt x="77695" y="35767"/>
                  <a:pt x="77733" y="35880"/>
                  <a:pt x="77847" y="35880"/>
                </a:cubicBezTo>
                <a:lnTo>
                  <a:pt x="77922" y="35880"/>
                </a:lnTo>
                <a:cubicBezTo>
                  <a:pt x="77998" y="35880"/>
                  <a:pt x="78073" y="35805"/>
                  <a:pt x="78073" y="35729"/>
                </a:cubicBezTo>
                <a:cubicBezTo>
                  <a:pt x="78073" y="35653"/>
                  <a:pt x="78036" y="35616"/>
                  <a:pt x="78036" y="35578"/>
                </a:cubicBezTo>
                <a:cubicBezTo>
                  <a:pt x="78111" y="35578"/>
                  <a:pt x="78225" y="35540"/>
                  <a:pt x="78300" y="35426"/>
                </a:cubicBezTo>
                <a:lnTo>
                  <a:pt x="78225" y="35275"/>
                </a:lnTo>
                <a:cubicBezTo>
                  <a:pt x="78225" y="35275"/>
                  <a:pt x="78225" y="35237"/>
                  <a:pt x="78187" y="35200"/>
                </a:cubicBezTo>
                <a:cubicBezTo>
                  <a:pt x="78149" y="35162"/>
                  <a:pt x="78111" y="35048"/>
                  <a:pt x="77960" y="35048"/>
                </a:cubicBezTo>
                <a:close/>
                <a:moveTo>
                  <a:pt x="83549" y="35269"/>
                </a:moveTo>
                <a:cubicBezTo>
                  <a:pt x="83509" y="35269"/>
                  <a:pt x="83472" y="35275"/>
                  <a:pt x="83442" y="35275"/>
                </a:cubicBezTo>
                <a:lnTo>
                  <a:pt x="83215" y="35313"/>
                </a:lnTo>
                <a:cubicBezTo>
                  <a:pt x="83215" y="35351"/>
                  <a:pt x="83215" y="35389"/>
                  <a:pt x="83177" y="35426"/>
                </a:cubicBezTo>
                <a:cubicBezTo>
                  <a:pt x="83140" y="35502"/>
                  <a:pt x="83102" y="35616"/>
                  <a:pt x="83102" y="35805"/>
                </a:cubicBezTo>
                <a:lnTo>
                  <a:pt x="83291" y="35918"/>
                </a:lnTo>
                <a:cubicBezTo>
                  <a:pt x="83316" y="35918"/>
                  <a:pt x="83341" y="35935"/>
                  <a:pt x="83378" y="35935"/>
                </a:cubicBezTo>
                <a:cubicBezTo>
                  <a:pt x="83396" y="35935"/>
                  <a:pt x="83417" y="35931"/>
                  <a:pt x="83442" y="35918"/>
                </a:cubicBezTo>
                <a:cubicBezTo>
                  <a:pt x="83518" y="35880"/>
                  <a:pt x="83518" y="35880"/>
                  <a:pt x="83555" y="35805"/>
                </a:cubicBezTo>
                <a:cubicBezTo>
                  <a:pt x="83669" y="35767"/>
                  <a:pt x="83820" y="35691"/>
                  <a:pt x="83820" y="35502"/>
                </a:cubicBezTo>
                <a:cubicBezTo>
                  <a:pt x="83820" y="35464"/>
                  <a:pt x="83820" y="35426"/>
                  <a:pt x="83782" y="35389"/>
                </a:cubicBezTo>
                <a:lnTo>
                  <a:pt x="83745" y="35351"/>
                </a:lnTo>
                <a:cubicBezTo>
                  <a:pt x="83676" y="35283"/>
                  <a:pt x="83608" y="35269"/>
                  <a:pt x="83549" y="35269"/>
                </a:cubicBezTo>
                <a:close/>
                <a:moveTo>
                  <a:pt x="35578" y="35540"/>
                </a:moveTo>
                <a:lnTo>
                  <a:pt x="35389" y="35616"/>
                </a:lnTo>
                <a:lnTo>
                  <a:pt x="35351" y="35616"/>
                </a:lnTo>
                <a:cubicBezTo>
                  <a:pt x="35351" y="35691"/>
                  <a:pt x="35275" y="35767"/>
                  <a:pt x="35313" y="35842"/>
                </a:cubicBezTo>
                <a:lnTo>
                  <a:pt x="35464" y="35956"/>
                </a:lnTo>
                <a:lnTo>
                  <a:pt x="35691" y="35956"/>
                </a:lnTo>
                <a:lnTo>
                  <a:pt x="35842" y="35842"/>
                </a:lnTo>
                <a:lnTo>
                  <a:pt x="35842" y="35805"/>
                </a:lnTo>
                <a:cubicBezTo>
                  <a:pt x="35842" y="35653"/>
                  <a:pt x="35691" y="35578"/>
                  <a:pt x="35578" y="35540"/>
                </a:cubicBezTo>
                <a:close/>
                <a:moveTo>
                  <a:pt x="34141" y="35540"/>
                </a:moveTo>
                <a:lnTo>
                  <a:pt x="33914" y="35616"/>
                </a:lnTo>
                <a:cubicBezTo>
                  <a:pt x="33876" y="35653"/>
                  <a:pt x="33763" y="35729"/>
                  <a:pt x="33801" y="35880"/>
                </a:cubicBezTo>
                <a:lnTo>
                  <a:pt x="33838" y="35918"/>
                </a:lnTo>
                <a:cubicBezTo>
                  <a:pt x="33921" y="35973"/>
                  <a:pt x="34025" y="36008"/>
                  <a:pt x="34119" y="36008"/>
                </a:cubicBezTo>
                <a:cubicBezTo>
                  <a:pt x="34153" y="36008"/>
                  <a:pt x="34186" y="36004"/>
                  <a:pt x="34217" y="35994"/>
                </a:cubicBezTo>
                <a:cubicBezTo>
                  <a:pt x="34330" y="35956"/>
                  <a:pt x="34406" y="35880"/>
                  <a:pt x="34406" y="35767"/>
                </a:cubicBezTo>
                <a:cubicBezTo>
                  <a:pt x="34406" y="35729"/>
                  <a:pt x="34406" y="35729"/>
                  <a:pt x="34368" y="35691"/>
                </a:cubicBezTo>
                <a:lnTo>
                  <a:pt x="34217" y="35616"/>
                </a:lnTo>
                <a:cubicBezTo>
                  <a:pt x="34217" y="35578"/>
                  <a:pt x="34179" y="35540"/>
                  <a:pt x="34141" y="35540"/>
                </a:cubicBezTo>
                <a:close/>
                <a:moveTo>
                  <a:pt x="48848" y="35729"/>
                </a:moveTo>
                <a:lnTo>
                  <a:pt x="48583" y="35805"/>
                </a:lnTo>
                <a:cubicBezTo>
                  <a:pt x="48583" y="35805"/>
                  <a:pt x="48546" y="35842"/>
                  <a:pt x="48546" y="35880"/>
                </a:cubicBezTo>
                <a:cubicBezTo>
                  <a:pt x="48508" y="35918"/>
                  <a:pt x="48470" y="35956"/>
                  <a:pt x="48470" y="35994"/>
                </a:cubicBezTo>
                <a:cubicBezTo>
                  <a:pt x="48470" y="36031"/>
                  <a:pt x="48470" y="36107"/>
                  <a:pt x="48621" y="36145"/>
                </a:cubicBezTo>
                <a:lnTo>
                  <a:pt x="48772" y="36031"/>
                </a:lnTo>
                <a:cubicBezTo>
                  <a:pt x="48772" y="36031"/>
                  <a:pt x="48772" y="36069"/>
                  <a:pt x="48772" y="36069"/>
                </a:cubicBezTo>
                <a:cubicBezTo>
                  <a:pt x="48735" y="36107"/>
                  <a:pt x="48735" y="36107"/>
                  <a:pt x="48697" y="36107"/>
                </a:cubicBezTo>
                <a:cubicBezTo>
                  <a:pt x="48735" y="36107"/>
                  <a:pt x="48772" y="36107"/>
                  <a:pt x="48810" y="36145"/>
                </a:cubicBezTo>
                <a:lnTo>
                  <a:pt x="48848" y="36145"/>
                </a:lnTo>
                <a:lnTo>
                  <a:pt x="49037" y="36069"/>
                </a:lnTo>
                <a:cubicBezTo>
                  <a:pt x="49037" y="36031"/>
                  <a:pt x="49037" y="35994"/>
                  <a:pt x="49037" y="35994"/>
                </a:cubicBezTo>
                <a:cubicBezTo>
                  <a:pt x="49037" y="35842"/>
                  <a:pt x="48924" y="35805"/>
                  <a:pt x="48886" y="35767"/>
                </a:cubicBezTo>
                <a:cubicBezTo>
                  <a:pt x="48848" y="35729"/>
                  <a:pt x="48848" y="35729"/>
                  <a:pt x="48848" y="35729"/>
                </a:cubicBezTo>
                <a:close/>
                <a:moveTo>
                  <a:pt x="15237" y="35653"/>
                </a:moveTo>
                <a:cubicBezTo>
                  <a:pt x="15161" y="35653"/>
                  <a:pt x="14972" y="35653"/>
                  <a:pt x="14935" y="35805"/>
                </a:cubicBezTo>
                <a:lnTo>
                  <a:pt x="15010" y="35918"/>
                </a:lnTo>
                <a:cubicBezTo>
                  <a:pt x="15048" y="35956"/>
                  <a:pt x="15048" y="35956"/>
                  <a:pt x="15048" y="35994"/>
                </a:cubicBezTo>
                <a:cubicBezTo>
                  <a:pt x="15081" y="36059"/>
                  <a:pt x="15170" y="36152"/>
                  <a:pt x="15315" y="36152"/>
                </a:cubicBezTo>
                <a:cubicBezTo>
                  <a:pt x="15338" y="36152"/>
                  <a:pt x="15362" y="36150"/>
                  <a:pt x="15388" y="36145"/>
                </a:cubicBezTo>
                <a:lnTo>
                  <a:pt x="15464" y="36107"/>
                </a:lnTo>
                <a:cubicBezTo>
                  <a:pt x="15540" y="36069"/>
                  <a:pt x="15577" y="36031"/>
                  <a:pt x="15577" y="35956"/>
                </a:cubicBezTo>
                <a:cubicBezTo>
                  <a:pt x="15577" y="35918"/>
                  <a:pt x="15540" y="35842"/>
                  <a:pt x="15502" y="35805"/>
                </a:cubicBezTo>
                <a:cubicBezTo>
                  <a:pt x="15464" y="35805"/>
                  <a:pt x="15464" y="35767"/>
                  <a:pt x="15464" y="35767"/>
                </a:cubicBezTo>
                <a:lnTo>
                  <a:pt x="15313" y="35653"/>
                </a:lnTo>
                <a:close/>
                <a:moveTo>
                  <a:pt x="8734" y="35351"/>
                </a:moveTo>
                <a:cubicBezTo>
                  <a:pt x="8696" y="35351"/>
                  <a:pt x="8470" y="35389"/>
                  <a:pt x="8394" y="35540"/>
                </a:cubicBezTo>
                <a:lnTo>
                  <a:pt x="8470" y="35691"/>
                </a:lnTo>
                <a:cubicBezTo>
                  <a:pt x="8470" y="35691"/>
                  <a:pt x="8432" y="35653"/>
                  <a:pt x="8432" y="35653"/>
                </a:cubicBezTo>
                <a:lnTo>
                  <a:pt x="8432" y="35653"/>
                </a:lnTo>
                <a:lnTo>
                  <a:pt x="8545" y="35805"/>
                </a:lnTo>
                <a:lnTo>
                  <a:pt x="8621" y="35805"/>
                </a:lnTo>
                <a:lnTo>
                  <a:pt x="8507" y="35880"/>
                </a:lnTo>
                <a:cubicBezTo>
                  <a:pt x="8507" y="35842"/>
                  <a:pt x="8507" y="35842"/>
                  <a:pt x="8507" y="35842"/>
                </a:cubicBezTo>
                <a:cubicBezTo>
                  <a:pt x="8470" y="35842"/>
                  <a:pt x="8356" y="35918"/>
                  <a:pt x="8394" y="36069"/>
                </a:cubicBezTo>
                <a:lnTo>
                  <a:pt x="8432" y="36145"/>
                </a:lnTo>
                <a:cubicBezTo>
                  <a:pt x="8488" y="36164"/>
                  <a:pt x="8536" y="36173"/>
                  <a:pt x="8578" y="36173"/>
                </a:cubicBezTo>
                <a:cubicBezTo>
                  <a:pt x="8621" y="36173"/>
                  <a:pt x="8659" y="36164"/>
                  <a:pt x="8696" y="36145"/>
                </a:cubicBezTo>
                <a:cubicBezTo>
                  <a:pt x="8885" y="36069"/>
                  <a:pt x="8885" y="35842"/>
                  <a:pt x="8734" y="35767"/>
                </a:cubicBezTo>
                <a:cubicBezTo>
                  <a:pt x="8734" y="35767"/>
                  <a:pt x="8772" y="35767"/>
                  <a:pt x="8810" y="35729"/>
                </a:cubicBezTo>
                <a:cubicBezTo>
                  <a:pt x="8885" y="35691"/>
                  <a:pt x="8885" y="35616"/>
                  <a:pt x="8885" y="35540"/>
                </a:cubicBezTo>
                <a:cubicBezTo>
                  <a:pt x="8885" y="35502"/>
                  <a:pt x="8885" y="35464"/>
                  <a:pt x="8885" y="35464"/>
                </a:cubicBezTo>
                <a:lnTo>
                  <a:pt x="8734" y="35351"/>
                </a:lnTo>
                <a:close/>
                <a:moveTo>
                  <a:pt x="75512" y="35647"/>
                </a:moveTo>
                <a:cubicBezTo>
                  <a:pt x="75243" y="35647"/>
                  <a:pt x="75112" y="35775"/>
                  <a:pt x="75011" y="35842"/>
                </a:cubicBezTo>
                <a:lnTo>
                  <a:pt x="74973" y="35956"/>
                </a:lnTo>
                <a:cubicBezTo>
                  <a:pt x="74973" y="36220"/>
                  <a:pt x="75162" y="36334"/>
                  <a:pt x="75389" y="36334"/>
                </a:cubicBezTo>
                <a:cubicBezTo>
                  <a:pt x="75616" y="36334"/>
                  <a:pt x="75843" y="36220"/>
                  <a:pt x="75843" y="35956"/>
                </a:cubicBezTo>
                <a:lnTo>
                  <a:pt x="75729" y="35805"/>
                </a:lnTo>
                <a:lnTo>
                  <a:pt x="75729" y="35805"/>
                </a:lnTo>
                <a:cubicBezTo>
                  <a:pt x="75748" y="35823"/>
                  <a:pt x="75758" y="35833"/>
                  <a:pt x="75762" y="35833"/>
                </a:cubicBezTo>
                <a:cubicBezTo>
                  <a:pt x="75767" y="35833"/>
                  <a:pt x="75767" y="35823"/>
                  <a:pt x="75767" y="35805"/>
                </a:cubicBezTo>
                <a:cubicBezTo>
                  <a:pt x="75729" y="35767"/>
                  <a:pt x="75729" y="35729"/>
                  <a:pt x="75691" y="35691"/>
                </a:cubicBezTo>
                <a:lnTo>
                  <a:pt x="75616" y="35653"/>
                </a:lnTo>
                <a:cubicBezTo>
                  <a:pt x="75579" y="35649"/>
                  <a:pt x="75544" y="35647"/>
                  <a:pt x="75512" y="35647"/>
                </a:cubicBezTo>
                <a:close/>
                <a:moveTo>
                  <a:pt x="70663" y="35965"/>
                </a:moveTo>
                <a:cubicBezTo>
                  <a:pt x="70606" y="35965"/>
                  <a:pt x="70550" y="35975"/>
                  <a:pt x="70512" y="35994"/>
                </a:cubicBezTo>
                <a:cubicBezTo>
                  <a:pt x="70323" y="36107"/>
                  <a:pt x="70361" y="36296"/>
                  <a:pt x="70550" y="36372"/>
                </a:cubicBezTo>
                <a:lnTo>
                  <a:pt x="70739" y="36220"/>
                </a:lnTo>
                <a:lnTo>
                  <a:pt x="70739" y="36220"/>
                </a:lnTo>
                <a:cubicBezTo>
                  <a:pt x="70739" y="36258"/>
                  <a:pt x="70701" y="36296"/>
                  <a:pt x="70701" y="36296"/>
                </a:cubicBezTo>
                <a:cubicBezTo>
                  <a:pt x="70739" y="36296"/>
                  <a:pt x="70814" y="36296"/>
                  <a:pt x="70852" y="36258"/>
                </a:cubicBezTo>
                <a:lnTo>
                  <a:pt x="70928" y="36145"/>
                </a:lnTo>
                <a:cubicBezTo>
                  <a:pt x="70928" y="36107"/>
                  <a:pt x="70928" y="36069"/>
                  <a:pt x="70890" y="36031"/>
                </a:cubicBezTo>
                <a:lnTo>
                  <a:pt x="70814" y="35994"/>
                </a:lnTo>
                <a:cubicBezTo>
                  <a:pt x="70776" y="35975"/>
                  <a:pt x="70720" y="35965"/>
                  <a:pt x="70663" y="35965"/>
                </a:cubicBezTo>
                <a:close/>
                <a:moveTo>
                  <a:pt x="34897" y="35805"/>
                </a:moveTo>
                <a:cubicBezTo>
                  <a:pt x="34708" y="35842"/>
                  <a:pt x="34632" y="35918"/>
                  <a:pt x="34632" y="35994"/>
                </a:cubicBezTo>
                <a:lnTo>
                  <a:pt x="34632" y="35956"/>
                </a:lnTo>
                <a:cubicBezTo>
                  <a:pt x="34519" y="35956"/>
                  <a:pt x="34443" y="35994"/>
                  <a:pt x="34406" y="36031"/>
                </a:cubicBezTo>
                <a:lnTo>
                  <a:pt x="34330" y="36031"/>
                </a:lnTo>
                <a:lnTo>
                  <a:pt x="34179" y="36145"/>
                </a:lnTo>
                <a:lnTo>
                  <a:pt x="34179" y="36296"/>
                </a:lnTo>
                <a:lnTo>
                  <a:pt x="34292" y="36409"/>
                </a:lnTo>
                <a:cubicBezTo>
                  <a:pt x="34321" y="36414"/>
                  <a:pt x="34348" y="36415"/>
                  <a:pt x="34373" y="36415"/>
                </a:cubicBezTo>
                <a:cubicBezTo>
                  <a:pt x="34580" y="36415"/>
                  <a:pt x="34674" y="36288"/>
                  <a:pt x="34708" y="36220"/>
                </a:cubicBezTo>
                <a:cubicBezTo>
                  <a:pt x="34708" y="36183"/>
                  <a:pt x="34708" y="36183"/>
                  <a:pt x="34746" y="36145"/>
                </a:cubicBezTo>
                <a:lnTo>
                  <a:pt x="34708" y="36069"/>
                </a:lnTo>
                <a:lnTo>
                  <a:pt x="34708" y="36069"/>
                </a:lnTo>
                <a:lnTo>
                  <a:pt x="34821" y="36145"/>
                </a:lnTo>
                <a:lnTo>
                  <a:pt x="34859" y="36145"/>
                </a:lnTo>
                <a:cubicBezTo>
                  <a:pt x="34897" y="36145"/>
                  <a:pt x="35086" y="36145"/>
                  <a:pt x="35124" y="35994"/>
                </a:cubicBezTo>
                <a:lnTo>
                  <a:pt x="35048" y="35956"/>
                </a:lnTo>
                <a:lnTo>
                  <a:pt x="34897" y="35805"/>
                </a:lnTo>
                <a:close/>
                <a:moveTo>
                  <a:pt x="77633" y="35865"/>
                </a:moveTo>
                <a:cubicBezTo>
                  <a:pt x="77553" y="35865"/>
                  <a:pt x="77473" y="35891"/>
                  <a:pt x="77393" y="35918"/>
                </a:cubicBezTo>
                <a:cubicBezTo>
                  <a:pt x="77242" y="36031"/>
                  <a:pt x="77204" y="36296"/>
                  <a:pt x="77355" y="36409"/>
                </a:cubicBezTo>
                <a:lnTo>
                  <a:pt x="77431" y="36447"/>
                </a:lnTo>
                <a:cubicBezTo>
                  <a:pt x="77464" y="36458"/>
                  <a:pt x="77497" y="36463"/>
                  <a:pt x="77529" y="36463"/>
                </a:cubicBezTo>
                <a:cubicBezTo>
                  <a:pt x="77607" y="36463"/>
                  <a:pt x="77680" y="36436"/>
                  <a:pt x="77733" y="36409"/>
                </a:cubicBezTo>
                <a:cubicBezTo>
                  <a:pt x="77809" y="36334"/>
                  <a:pt x="77847" y="36258"/>
                  <a:pt x="77847" y="36107"/>
                </a:cubicBezTo>
                <a:cubicBezTo>
                  <a:pt x="77847" y="36069"/>
                  <a:pt x="77847" y="36031"/>
                  <a:pt x="77847" y="35956"/>
                </a:cubicBezTo>
                <a:lnTo>
                  <a:pt x="77733" y="35880"/>
                </a:lnTo>
                <a:cubicBezTo>
                  <a:pt x="77700" y="35869"/>
                  <a:pt x="77667" y="35865"/>
                  <a:pt x="77633" y="35865"/>
                </a:cubicBezTo>
                <a:close/>
                <a:moveTo>
                  <a:pt x="67147" y="36220"/>
                </a:moveTo>
                <a:lnTo>
                  <a:pt x="67071" y="36296"/>
                </a:lnTo>
                <a:lnTo>
                  <a:pt x="67109" y="36296"/>
                </a:lnTo>
                <a:lnTo>
                  <a:pt x="66958" y="36409"/>
                </a:lnTo>
                <a:lnTo>
                  <a:pt x="66958" y="36523"/>
                </a:lnTo>
                <a:lnTo>
                  <a:pt x="67034" y="36561"/>
                </a:lnTo>
                <a:cubicBezTo>
                  <a:pt x="67034" y="36561"/>
                  <a:pt x="67034" y="36523"/>
                  <a:pt x="67034" y="36523"/>
                </a:cubicBezTo>
                <a:lnTo>
                  <a:pt x="67147" y="36674"/>
                </a:lnTo>
                <a:lnTo>
                  <a:pt x="67260" y="36674"/>
                </a:lnTo>
                <a:lnTo>
                  <a:pt x="67298" y="36636"/>
                </a:lnTo>
                <a:cubicBezTo>
                  <a:pt x="67298" y="36636"/>
                  <a:pt x="67336" y="36636"/>
                  <a:pt x="67336" y="36599"/>
                </a:cubicBezTo>
                <a:lnTo>
                  <a:pt x="67336" y="36599"/>
                </a:lnTo>
                <a:lnTo>
                  <a:pt x="67449" y="36485"/>
                </a:lnTo>
                <a:lnTo>
                  <a:pt x="67449" y="36409"/>
                </a:lnTo>
                <a:lnTo>
                  <a:pt x="67412" y="36334"/>
                </a:lnTo>
                <a:cubicBezTo>
                  <a:pt x="67412" y="36334"/>
                  <a:pt x="67412" y="36372"/>
                  <a:pt x="67412" y="36372"/>
                </a:cubicBezTo>
                <a:lnTo>
                  <a:pt x="67260" y="36220"/>
                </a:lnTo>
                <a:close/>
                <a:moveTo>
                  <a:pt x="74635" y="36318"/>
                </a:moveTo>
                <a:cubicBezTo>
                  <a:pt x="74602" y="36318"/>
                  <a:pt x="74564" y="36323"/>
                  <a:pt x="74519" y="36334"/>
                </a:cubicBezTo>
                <a:lnTo>
                  <a:pt x="74444" y="36485"/>
                </a:lnTo>
                <a:cubicBezTo>
                  <a:pt x="74444" y="36485"/>
                  <a:pt x="74444" y="36485"/>
                  <a:pt x="74406" y="36523"/>
                </a:cubicBezTo>
                <a:cubicBezTo>
                  <a:pt x="74406" y="36523"/>
                  <a:pt x="74368" y="36561"/>
                  <a:pt x="74368" y="36674"/>
                </a:cubicBezTo>
                <a:lnTo>
                  <a:pt x="74406" y="36712"/>
                </a:lnTo>
                <a:cubicBezTo>
                  <a:pt x="74463" y="36797"/>
                  <a:pt x="74562" y="36840"/>
                  <a:pt x="74672" y="36840"/>
                </a:cubicBezTo>
                <a:cubicBezTo>
                  <a:pt x="74708" y="36840"/>
                  <a:pt x="74746" y="36835"/>
                  <a:pt x="74784" y="36825"/>
                </a:cubicBezTo>
                <a:cubicBezTo>
                  <a:pt x="74898" y="36825"/>
                  <a:pt x="75011" y="36712"/>
                  <a:pt x="75011" y="36523"/>
                </a:cubicBezTo>
                <a:cubicBezTo>
                  <a:pt x="75011" y="36523"/>
                  <a:pt x="75011" y="36523"/>
                  <a:pt x="75011" y="36485"/>
                </a:cubicBezTo>
                <a:lnTo>
                  <a:pt x="74822" y="36372"/>
                </a:lnTo>
                <a:cubicBezTo>
                  <a:pt x="74768" y="36345"/>
                  <a:pt x="74715" y="36318"/>
                  <a:pt x="74635" y="36318"/>
                </a:cubicBezTo>
                <a:close/>
                <a:moveTo>
                  <a:pt x="43256" y="36280"/>
                </a:moveTo>
                <a:cubicBezTo>
                  <a:pt x="43240" y="36280"/>
                  <a:pt x="43226" y="36285"/>
                  <a:pt x="43215" y="36296"/>
                </a:cubicBezTo>
                <a:lnTo>
                  <a:pt x="43139" y="36334"/>
                </a:lnTo>
                <a:cubicBezTo>
                  <a:pt x="43064" y="36372"/>
                  <a:pt x="43026" y="36523"/>
                  <a:pt x="43026" y="36636"/>
                </a:cubicBezTo>
                <a:cubicBezTo>
                  <a:pt x="43026" y="36712"/>
                  <a:pt x="43064" y="36788"/>
                  <a:pt x="43101" y="36825"/>
                </a:cubicBezTo>
                <a:cubicBezTo>
                  <a:pt x="43128" y="36852"/>
                  <a:pt x="43174" y="36879"/>
                  <a:pt x="43238" y="36879"/>
                </a:cubicBezTo>
                <a:cubicBezTo>
                  <a:pt x="43265" y="36879"/>
                  <a:pt x="43295" y="36874"/>
                  <a:pt x="43328" y="36863"/>
                </a:cubicBezTo>
                <a:cubicBezTo>
                  <a:pt x="43442" y="36825"/>
                  <a:pt x="43479" y="36750"/>
                  <a:pt x="43479" y="36599"/>
                </a:cubicBezTo>
                <a:cubicBezTo>
                  <a:pt x="43479" y="36561"/>
                  <a:pt x="43479" y="36409"/>
                  <a:pt x="43366" y="36334"/>
                </a:cubicBezTo>
                <a:cubicBezTo>
                  <a:pt x="43339" y="36307"/>
                  <a:pt x="43294" y="36280"/>
                  <a:pt x="43256" y="36280"/>
                </a:cubicBezTo>
                <a:close/>
                <a:moveTo>
                  <a:pt x="90172" y="36485"/>
                </a:moveTo>
                <a:cubicBezTo>
                  <a:pt x="90058" y="36523"/>
                  <a:pt x="89945" y="36636"/>
                  <a:pt x="89907" y="36750"/>
                </a:cubicBezTo>
                <a:lnTo>
                  <a:pt x="89945" y="36863"/>
                </a:lnTo>
                <a:cubicBezTo>
                  <a:pt x="90011" y="36907"/>
                  <a:pt x="90078" y="36926"/>
                  <a:pt x="90144" y="36926"/>
                </a:cubicBezTo>
                <a:cubicBezTo>
                  <a:pt x="90191" y="36926"/>
                  <a:pt x="90238" y="36917"/>
                  <a:pt x="90285" y="36901"/>
                </a:cubicBezTo>
                <a:cubicBezTo>
                  <a:pt x="90323" y="36901"/>
                  <a:pt x="90399" y="36863"/>
                  <a:pt x="90436" y="36863"/>
                </a:cubicBezTo>
                <a:cubicBezTo>
                  <a:pt x="90481" y="36907"/>
                  <a:pt x="90564" y="36926"/>
                  <a:pt x="90648" y="36926"/>
                </a:cubicBezTo>
                <a:cubicBezTo>
                  <a:pt x="90708" y="36926"/>
                  <a:pt x="90768" y="36917"/>
                  <a:pt x="90815" y="36901"/>
                </a:cubicBezTo>
                <a:cubicBezTo>
                  <a:pt x="90928" y="36863"/>
                  <a:pt x="90966" y="36788"/>
                  <a:pt x="90966" y="36712"/>
                </a:cubicBezTo>
                <a:cubicBezTo>
                  <a:pt x="90966" y="36674"/>
                  <a:pt x="90966" y="36674"/>
                  <a:pt x="90966" y="36636"/>
                </a:cubicBezTo>
                <a:lnTo>
                  <a:pt x="90928" y="36561"/>
                </a:lnTo>
                <a:cubicBezTo>
                  <a:pt x="90884" y="36516"/>
                  <a:pt x="90813" y="36498"/>
                  <a:pt x="90740" y="36498"/>
                </a:cubicBezTo>
                <a:cubicBezTo>
                  <a:pt x="90688" y="36498"/>
                  <a:pt x="90635" y="36507"/>
                  <a:pt x="90588" y="36523"/>
                </a:cubicBezTo>
                <a:cubicBezTo>
                  <a:pt x="90550" y="36523"/>
                  <a:pt x="90512" y="36561"/>
                  <a:pt x="90474" y="36561"/>
                </a:cubicBezTo>
                <a:cubicBezTo>
                  <a:pt x="90399" y="36485"/>
                  <a:pt x="90285" y="36485"/>
                  <a:pt x="90172" y="36485"/>
                </a:cubicBezTo>
                <a:close/>
                <a:moveTo>
                  <a:pt x="44462" y="36636"/>
                </a:moveTo>
                <a:cubicBezTo>
                  <a:pt x="44349" y="36636"/>
                  <a:pt x="44273" y="36674"/>
                  <a:pt x="44198" y="36712"/>
                </a:cubicBezTo>
                <a:cubicBezTo>
                  <a:pt x="44160" y="36750"/>
                  <a:pt x="44122" y="36788"/>
                  <a:pt x="44122" y="36901"/>
                </a:cubicBezTo>
                <a:lnTo>
                  <a:pt x="44122" y="36939"/>
                </a:lnTo>
                <a:lnTo>
                  <a:pt x="44236" y="37014"/>
                </a:lnTo>
                <a:cubicBezTo>
                  <a:pt x="44257" y="37025"/>
                  <a:pt x="44286" y="37033"/>
                  <a:pt x="44317" y="37033"/>
                </a:cubicBezTo>
                <a:cubicBezTo>
                  <a:pt x="44390" y="37033"/>
                  <a:pt x="44477" y="36990"/>
                  <a:pt x="44532" y="36844"/>
                </a:cubicBezTo>
                <a:lnTo>
                  <a:pt x="44532" y="36844"/>
                </a:lnTo>
                <a:lnTo>
                  <a:pt x="44538" y="36863"/>
                </a:lnTo>
                <a:cubicBezTo>
                  <a:pt x="44538" y="36863"/>
                  <a:pt x="44538" y="36825"/>
                  <a:pt x="44538" y="36825"/>
                </a:cubicBezTo>
                <a:cubicBezTo>
                  <a:pt x="44536" y="36832"/>
                  <a:pt x="44534" y="36838"/>
                  <a:pt x="44532" y="36844"/>
                </a:cubicBezTo>
                <a:lnTo>
                  <a:pt x="44532" y="36844"/>
                </a:lnTo>
                <a:lnTo>
                  <a:pt x="44462" y="36636"/>
                </a:lnTo>
                <a:close/>
                <a:moveTo>
                  <a:pt x="49482" y="36707"/>
                </a:moveTo>
                <a:cubicBezTo>
                  <a:pt x="49220" y="36707"/>
                  <a:pt x="49188" y="36867"/>
                  <a:pt x="49188" y="36901"/>
                </a:cubicBezTo>
                <a:lnTo>
                  <a:pt x="49226" y="37014"/>
                </a:lnTo>
                <a:cubicBezTo>
                  <a:pt x="49280" y="37041"/>
                  <a:pt x="49352" y="37068"/>
                  <a:pt x="49430" y="37068"/>
                </a:cubicBezTo>
                <a:cubicBezTo>
                  <a:pt x="49462" y="37068"/>
                  <a:pt x="49495" y="37063"/>
                  <a:pt x="49529" y="37052"/>
                </a:cubicBezTo>
                <a:cubicBezTo>
                  <a:pt x="49642" y="37014"/>
                  <a:pt x="49680" y="36939"/>
                  <a:pt x="49680" y="36825"/>
                </a:cubicBezTo>
                <a:lnTo>
                  <a:pt x="49566" y="36712"/>
                </a:lnTo>
                <a:cubicBezTo>
                  <a:pt x="49536" y="36709"/>
                  <a:pt x="49508" y="36707"/>
                  <a:pt x="49482" y="36707"/>
                </a:cubicBezTo>
                <a:close/>
                <a:moveTo>
                  <a:pt x="1248" y="36788"/>
                </a:moveTo>
                <a:cubicBezTo>
                  <a:pt x="1210" y="36788"/>
                  <a:pt x="1173" y="36788"/>
                  <a:pt x="1135" y="36825"/>
                </a:cubicBezTo>
                <a:cubicBezTo>
                  <a:pt x="1059" y="36863"/>
                  <a:pt x="1021" y="36901"/>
                  <a:pt x="1021" y="36939"/>
                </a:cubicBezTo>
                <a:lnTo>
                  <a:pt x="1021" y="36977"/>
                </a:lnTo>
                <a:lnTo>
                  <a:pt x="1097" y="37052"/>
                </a:lnTo>
                <a:cubicBezTo>
                  <a:pt x="1097" y="37014"/>
                  <a:pt x="1097" y="37014"/>
                  <a:pt x="1097" y="36977"/>
                </a:cubicBezTo>
                <a:lnTo>
                  <a:pt x="1210" y="37128"/>
                </a:lnTo>
                <a:lnTo>
                  <a:pt x="1362" y="37128"/>
                </a:lnTo>
                <a:lnTo>
                  <a:pt x="1475" y="37090"/>
                </a:lnTo>
                <a:cubicBezTo>
                  <a:pt x="1475" y="37052"/>
                  <a:pt x="1513" y="37014"/>
                  <a:pt x="1513" y="36977"/>
                </a:cubicBezTo>
                <a:cubicBezTo>
                  <a:pt x="1513" y="36863"/>
                  <a:pt x="1400" y="36788"/>
                  <a:pt x="1248" y="36788"/>
                </a:cubicBezTo>
                <a:close/>
                <a:moveTo>
                  <a:pt x="8243" y="36750"/>
                </a:moveTo>
                <a:lnTo>
                  <a:pt x="8091" y="36863"/>
                </a:lnTo>
                <a:cubicBezTo>
                  <a:pt x="8054" y="36863"/>
                  <a:pt x="8016" y="36901"/>
                  <a:pt x="8016" y="36939"/>
                </a:cubicBezTo>
                <a:lnTo>
                  <a:pt x="8129" y="37090"/>
                </a:lnTo>
                <a:cubicBezTo>
                  <a:pt x="8167" y="37090"/>
                  <a:pt x="8205" y="37128"/>
                  <a:pt x="8243" y="37128"/>
                </a:cubicBezTo>
                <a:lnTo>
                  <a:pt x="8394" y="37052"/>
                </a:lnTo>
                <a:cubicBezTo>
                  <a:pt x="8432" y="37014"/>
                  <a:pt x="8470" y="36977"/>
                  <a:pt x="8470" y="36939"/>
                </a:cubicBezTo>
                <a:lnTo>
                  <a:pt x="8356" y="36788"/>
                </a:lnTo>
                <a:cubicBezTo>
                  <a:pt x="8318" y="36788"/>
                  <a:pt x="8318" y="36750"/>
                  <a:pt x="8243" y="36750"/>
                </a:cubicBezTo>
                <a:close/>
                <a:moveTo>
                  <a:pt x="51079" y="36750"/>
                </a:moveTo>
                <a:lnTo>
                  <a:pt x="50927" y="36863"/>
                </a:lnTo>
                <a:cubicBezTo>
                  <a:pt x="50927" y="36901"/>
                  <a:pt x="50927" y="36901"/>
                  <a:pt x="50927" y="36901"/>
                </a:cubicBezTo>
                <a:lnTo>
                  <a:pt x="51079" y="36901"/>
                </a:lnTo>
                <a:lnTo>
                  <a:pt x="50927" y="36939"/>
                </a:lnTo>
                <a:cubicBezTo>
                  <a:pt x="50927" y="37090"/>
                  <a:pt x="50965" y="37166"/>
                  <a:pt x="51079" y="37203"/>
                </a:cubicBezTo>
                <a:lnTo>
                  <a:pt x="51268" y="37090"/>
                </a:lnTo>
                <a:cubicBezTo>
                  <a:pt x="51306" y="37052"/>
                  <a:pt x="51381" y="37014"/>
                  <a:pt x="51381" y="36901"/>
                </a:cubicBezTo>
                <a:cubicBezTo>
                  <a:pt x="51381" y="36901"/>
                  <a:pt x="51381" y="36863"/>
                  <a:pt x="51381" y="36825"/>
                </a:cubicBezTo>
                <a:lnTo>
                  <a:pt x="51230" y="36750"/>
                </a:lnTo>
                <a:close/>
                <a:moveTo>
                  <a:pt x="6693" y="36788"/>
                </a:moveTo>
                <a:cubicBezTo>
                  <a:pt x="6579" y="36788"/>
                  <a:pt x="6504" y="36788"/>
                  <a:pt x="6428" y="36863"/>
                </a:cubicBezTo>
                <a:cubicBezTo>
                  <a:pt x="6314" y="36939"/>
                  <a:pt x="6314" y="37128"/>
                  <a:pt x="6428" y="37203"/>
                </a:cubicBezTo>
                <a:cubicBezTo>
                  <a:pt x="6504" y="37241"/>
                  <a:pt x="6579" y="37241"/>
                  <a:pt x="6693" y="37241"/>
                </a:cubicBezTo>
                <a:lnTo>
                  <a:pt x="6768" y="37128"/>
                </a:lnTo>
                <a:lnTo>
                  <a:pt x="6768" y="36901"/>
                </a:lnTo>
                <a:lnTo>
                  <a:pt x="6693" y="36788"/>
                </a:lnTo>
                <a:close/>
                <a:moveTo>
                  <a:pt x="83669" y="36788"/>
                </a:moveTo>
                <a:lnTo>
                  <a:pt x="83518" y="36901"/>
                </a:lnTo>
                <a:lnTo>
                  <a:pt x="83518" y="37128"/>
                </a:lnTo>
                <a:lnTo>
                  <a:pt x="83631" y="37241"/>
                </a:lnTo>
                <a:cubicBezTo>
                  <a:pt x="83782" y="37241"/>
                  <a:pt x="83858" y="37241"/>
                  <a:pt x="83934" y="37203"/>
                </a:cubicBezTo>
                <a:cubicBezTo>
                  <a:pt x="84009" y="37166"/>
                  <a:pt x="84047" y="37090"/>
                  <a:pt x="84047" y="36977"/>
                </a:cubicBezTo>
                <a:cubicBezTo>
                  <a:pt x="84047" y="36939"/>
                  <a:pt x="84047" y="36939"/>
                  <a:pt x="84047" y="36901"/>
                </a:cubicBezTo>
                <a:lnTo>
                  <a:pt x="83896" y="36788"/>
                </a:lnTo>
                <a:close/>
                <a:moveTo>
                  <a:pt x="27464" y="36919"/>
                </a:moveTo>
                <a:cubicBezTo>
                  <a:pt x="27404" y="36919"/>
                  <a:pt x="27324" y="36959"/>
                  <a:pt x="27298" y="37090"/>
                </a:cubicBezTo>
                <a:lnTo>
                  <a:pt x="27373" y="37166"/>
                </a:lnTo>
                <a:cubicBezTo>
                  <a:pt x="27373" y="37203"/>
                  <a:pt x="27373" y="37203"/>
                  <a:pt x="27373" y="37241"/>
                </a:cubicBezTo>
                <a:cubicBezTo>
                  <a:pt x="27373" y="37279"/>
                  <a:pt x="27373" y="37392"/>
                  <a:pt x="27562" y="37392"/>
                </a:cubicBezTo>
                <a:lnTo>
                  <a:pt x="27638" y="37392"/>
                </a:lnTo>
                <a:cubicBezTo>
                  <a:pt x="27714" y="37317"/>
                  <a:pt x="27751" y="37279"/>
                  <a:pt x="27751" y="37203"/>
                </a:cubicBezTo>
                <a:cubicBezTo>
                  <a:pt x="27751" y="37052"/>
                  <a:pt x="27676" y="36939"/>
                  <a:pt x="27525" y="36939"/>
                </a:cubicBezTo>
                <a:cubicBezTo>
                  <a:pt x="27513" y="36927"/>
                  <a:pt x="27490" y="36919"/>
                  <a:pt x="27464" y="36919"/>
                </a:cubicBezTo>
                <a:close/>
                <a:moveTo>
                  <a:pt x="86618" y="36863"/>
                </a:moveTo>
                <a:lnTo>
                  <a:pt x="86467" y="36977"/>
                </a:lnTo>
                <a:cubicBezTo>
                  <a:pt x="86467" y="36977"/>
                  <a:pt x="86429" y="37052"/>
                  <a:pt x="86391" y="37052"/>
                </a:cubicBezTo>
                <a:cubicBezTo>
                  <a:pt x="86315" y="37128"/>
                  <a:pt x="86240" y="37203"/>
                  <a:pt x="86240" y="37279"/>
                </a:cubicBezTo>
                <a:cubicBezTo>
                  <a:pt x="86240" y="37355"/>
                  <a:pt x="86278" y="37430"/>
                  <a:pt x="86353" y="37468"/>
                </a:cubicBezTo>
                <a:lnTo>
                  <a:pt x="86580" y="37392"/>
                </a:lnTo>
                <a:lnTo>
                  <a:pt x="86580" y="37392"/>
                </a:lnTo>
                <a:cubicBezTo>
                  <a:pt x="86580" y="37430"/>
                  <a:pt x="86542" y="37430"/>
                  <a:pt x="86542" y="37430"/>
                </a:cubicBezTo>
                <a:lnTo>
                  <a:pt x="86580" y="37430"/>
                </a:lnTo>
                <a:cubicBezTo>
                  <a:pt x="86656" y="37430"/>
                  <a:pt x="86807" y="37430"/>
                  <a:pt x="86883" y="37317"/>
                </a:cubicBezTo>
                <a:cubicBezTo>
                  <a:pt x="86883" y="37279"/>
                  <a:pt x="86883" y="37241"/>
                  <a:pt x="86883" y="37203"/>
                </a:cubicBezTo>
                <a:cubicBezTo>
                  <a:pt x="86883" y="37090"/>
                  <a:pt x="86845" y="37052"/>
                  <a:pt x="86807" y="37014"/>
                </a:cubicBezTo>
                <a:lnTo>
                  <a:pt x="86807" y="36977"/>
                </a:lnTo>
                <a:cubicBezTo>
                  <a:pt x="86807" y="36939"/>
                  <a:pt x="86731" y="36863"/>
                  <a:pt x="86618" y="36863"/>
                </a:cubicBezTo>
                <a:close/>
                <a:moveTo>
                  <a:pt x="71079" y="37128"/>
                </a:moveTo>
                <a:cubicBezTo>
                  <a:pt x="70928" y="37128"/>
                  <a:pt x="70814" y="37203"/>
                  <a:pt x="70814" y="37317"/>
                </a:cubicBezTo>
                <a:lnTo>
                  <a:pt x="70928" y="37430"/>
                </a:lnTo>
                <a:cubicBezTo>
                  <a:pt x="70928" y="37430"/>
                  <a:pt x="70928" y="37468"/>
                  <a:pt x="70966" y="37468"/>
                </a:cubicBezTo>
                <a:cubicBezTo>
                  <a:pt x="71003" y="37468"/>
                  <a:pt x="71079" y="37506"/>
                  <a:pt x="71230" y="37506"/>
                </a:cubicBezTo>
                <a:lnTo>
                  <a:pt x="71306" y="37392"/>
                </a:lnTo>
                <a:cubicBezTo>
                  <a:pt x="71344" y="37392"/>
                  <a:pt x="71344" y="37355"/>
                  <a:pt x="71344" y="37355"/>
                </a:cubicBezTo>
                <a:cubicBezTo>
                  <a:pt x="71344" y="37203"/>
                  <a:pt x="71230" y="37128"/>
                  <a:pt x="71079" y="37128"/>
                </a:cubicBezTo>
                <a:close/>
                <a:moveTo>
                  <a:pt x="64387" y="37090"/>
                </a:moveTo>
                <a:lnTo>
                  <a:pt x="64198" y="37166"/>
                </a:lnTo>
                <a:cubicBezTo>
                  <a:pt x="64198" y="37166"/>
                  <a:pt x="64160" y="37203"/>
                  <a:pt x="64160" y="37203"/>
                </a:cubicBezTo>
                <a:cubicBezTo>
                  <a:pt x="64085" y="37279"/>
                  <a:pt x="64047" y="37317"/>
                  <a:pt x="64047" y="37392"/>
                </a:cubicBezTo>
                <a:cubicBezTo>
                  <a:pt x="64047" y="37468"/>
                  <a:pt x="64085" y="37544"/>
                  <a:pt x="64198" y="37582"/>
                </a:cubicBezTo>
                <a:lnTo>
                  <a:pt x="64387" y="37468"/>
                </a:lnTo>
                <a:cubicBezTo>
                  <a:pt x="64387" y="37468"/>
                  <a:pt x="64425" y="37430"/>
                  <a:pt x="64425" y="37430"/>
                </a:cubicBezTo>
                <a:cubicBezTo>
                  <a:pt x="64463" y="37392"/>
                  <a:pt x="64538" y="37317"/>
                  <a:pt x="64538" y="37241"/>
                </a:cubicBezTo>
                <a:cubicBezTo>
                  <a:pt x="64538" y="37203"/>
                  <a:pt x="64500" y="37128"/>
                  <a:pt x="64387" y="37090"/>
                </a:cubicBezTo>
                <a:close/>
                <a:moveTo>
                  <a:pt x="2383" y="37166"/>
                </a:moveTo>
                <a:cubicBezTo>
                  <a:pt x="2269" y="37166"/>
                  <a:pt x="2193" y="37166"/>
                  <a:pt x="2156" y="37203"/>
                </a:cubicBezTo>
                <a:cubicBezTo>
                  <a:pt x="2080" y="37279"/>
                  <a:pt x="2042" y="37355"/>
                  <a:pt x="2042" y="37506"/>
                </a:cubicBezTo>
                <a:lnTo>
                  <a:pt x="2193" y="37619"/>
                </a:lnTo>
                <a:lnTo>
                  <a:pt x="2420" y="37619"/>
                </a:lnTo>
                <a:lnTo>
                  <a:pt x="2572" y="37506"/>
                </a:lnTo>
                <a:lnTo>
                  <a:pt x="2572" y="37468"/>
                </a:lnTo>
                <a:cubicBezTo>
                  <a:pt x="2572" y="37355"/>
                  <a:pt x="2534" y="37279"/>
                  <a:pt x="2458" y="37203"/>
                </a:cubicBezTo>
                <a:lnTo>
                  <a:pt x="2383" y="37166"/>
                </a:lnTo>
                <a:close/>
                <a:moveTo>
                  <a:pt x="6125" y="37203"/>
                </a:moveTo>
                <a:lnTo>
                  <a:pt x="6088" y="37241"/>
                </a:lnTo>
                <a:cubicBezTo>
                  <a:pt x="6012" y="37241"/>
                  <a:pt x="5785" y="37279"/>
                  <a:pt x="5785" y="37468"/>
                </a:cubicBezTo>
                <a:lnTo>
                  <a:pt x="5785" y="37506"/>
                </a:lnTo>
                <a:lnTo>
                  <a:pt x="5899" y="37619"/>
                </a:lnTo>
                <a:cubicBezTo>
                  <a:pt x="6050" y="37619"/>
                  <a:pt x="6163" y="37582"/>
                  <a:pt x="6201" y="37544"/>
                </a:cubicBezTo>
                <a:cubicBezTo>
                  <a:pt x="6277" y="37506"/>
                  <a:pt x="6314" y="37468"/>
                  <a:pt x="6314" y="37355"/>
                </a:cubicBezTo>
                <a:cubicBezTo>
                  <a:pt x="6314" y="37355"/>
                  <a:pt x="6314" y="37317"/>
                  <a:pt x="6314" y="37317"/>
                </a:cubicBezTo>
                <a:lnTo>
                  <a:pt x="6125" y="37203"/>
                </a:lnTo>
                <a:close/>
                <a:moveTo>
                  <a:pt x="32024" y="37128"/>
                </a:moveTo>
                <a:lnTo>
                  <a:pt x="31872" y="37241"/>
                </a:lnTo>
                <a:lnTo>
                  <a:pt x="31835" y="37241"/>
                </a:lnTo>
                <a:cubicBezTo>
                  <a:pt x="31797" y="37279"/>
                  <a:pt x="31683" y="37355"/>
                  <a:pt x="31683" y="37506"/>
                </a:cubicBezTo>
                <a:lnTo>
                  <a:pt x="31797" y="37619"/>
                </a:lnTo>
                <a:cubicBezTo>
                  <a:pt x="31948" y="37619"/>
                  <a:pt x="32024" y="37582"/>
                  <a:pt x="32061" y="37544"/>
                </a:cubicBezTo>
                <a:lnTo>
                  <a:pt x="32099" y="37544"/>
                </a:lnTo>
                <a:lnTo>
                  <a:pt x="32288" y="37430"/>
                </a:lnTo>
                <a:cubicBezTo>
                  <a:pt x="32288" y="37430"/>
                  <a:pt x="32288" y="37392"/>
                  <a:pt x="32288" y="37392"/>
                </a:cubicBezTo>
                <a:cubicBezTo>
                  <a:pt x="32288" y="37241"/>
                  <a:pt x="32175" y="37128"/>
                  <a:pt x="32024" y="37128"/>
                </a:cubicBezTo>
                <a:close/>
                <a:moveTo>
                  <a:pt x="69052" y="37014"/>
                </a:moveTo>
                <a:cubicBezTo>
                  <a:pt x="68971" y="37014"/>
                  <a:pt x="68886" y="37033"/>
                  <a:pt x="68810" y="37090"/>
                </a:cubicBezTo>
                <a:lnTo>
                  <a:pt x="68773" y="37203"/>
                </a:lnTo>
                <a:cubicBezTo>
                  <a:pt x="68810" y="37468"/>
                  <a:pt x="68924" y="37619"/>
                  <a:pt x="69189" y="37657"/>
                </a:cubicBezTo>
                <a:lnTo>
                  <a:pt x="69302" y="37582"/>
                </a:lnTo>
                <a:cubicBezTo>
                  <a:pt x="69378" y="37506"/>
                  <a:pt x="69378" y="37468"/>
                  <a:pt x="69378" y="37392"/>
                </a:cubicBezTo>
                <a:lnTo>
                  <a:pt x="69378" y="37355"/>
                </a:lnTo>
                <a:cubicBezTo>
                  <a:pt x="69378" y="37317"/>
                  <a:pt x="69378" y="37279"/>
                  <a:pt x="69415" y="37241"/>
                </a:cubicBezTo>
                <a:lnTo>
                  <a:pt x="69340" y="37052"/>
                </a:lnTo>
                <a:lnTo>
                  <a:pt x="69264" y="37052"/>
                </a:lnTo>
                <a:cubicBezTo>
                  <a:pt x="69207" y="37033"/>
                  <a:pt x="69132" y="37014"/>
                  <a:pt x="69052" y="37014"/>
                </a:cubicBezTo>
                <a:close/>
                <a:moveTo>
                  <a:pt x="17884" y="37166"/>
                </a:moveTo>
                <a:cubicBezTo>
                  <a:pt x="17770" y="37203"/>
                  <a:pt x="17543" y="37317"/>
                  <a:pt x="17619" y="37657"/>
                </a:cubicBezTo>
                <a:lnTo>
                  <a:pt x="17695" y="37771"/>
                </a:lnTo>
                <a:lnTo>
                  <a:pt x="17808" y="37771"/>
                </a:lnTo>
                <a:cubicBezTo>
                  <a:pt x="17869" y="37801"/>
                  <a:pt x="17955" y="37856"/>
                  <a:pt x="18066" y="37856"/>
                </a:cubicBezTo>
                <a:cubicBezTo>
                  <a:pt x="18092" y="37856"/>
                  <a:pt x="18119" y="37853"/>
                  <a:pt x="18148" y="37846"/>
                </a:cubicBezTo>
                <a:lnTo>
                  <a:pt x="18262" y="37808"/>
                </a:lnTo>
                <a:cubicBezTo>
                  <a:pt x="18337" y="37733"/>
                  <a:pt x="18375" y="37619"/>
                  <a:pt x="18375" y="37506"/>
                </a:cubicBezTo>
                <a:cubicBezTo>
                  <a:pt x="18375" y="37430"/>
                  <a:pt x="18337" y="37317"/>
                  <a:pt x="18262" y="37279"/>
                </a:cubicBezTo>
                <a:cubicBezTo>
                  <a:pt x="18224" y="37203"/>
                  <a:pt x="18110" y="37166"/>
                  <a:pt x="17921" y="37166"/>
                </a:cubicBezTo>
                <a:close/>
                <a:moveTo>
                  <a:pt x="85937" y="37468"/>
                </a:moveTo>
                <a:lnTo>
                  <a:pt x="85748" y="37582"/>
                </a:lnTo>
                <a:cubicBezTo>
                  <a:pt x="85748" y="37695"/>
                  <a:pt x="85786" y="37771"/>
                  <a:pt x="85824" y="37808"/>
                </a:cubicBezTo>
                <a:cubicBezTo>
                  <a:pt x="85877" y="37835"/>
                  <a:pt x="85950" y="37862"/>
                  <a:pt x="86041" y="37862"/>
                </a:cubicBezTo>
                <a:cubicBezTo>
                  <a:pt x="86079" y="37862"/>
                  <a:pt x="86120" y="37857"/>
                  <a:pt x="86164" y="37846"/>
                </a:cubicBezTo>
                <a:lnTo>
                  <a:pt x="86278" y="37771"/>
                </a:lnTo>
                <a:lnTo>
                  <a:pt x="86278" y="37733"/>
                </a:lnTo>
                <a:cubicBezTo>
                  <a:pt x="86278" y="37544"/>
                  <a:pt x="86051" y="37506"/>
                  <a:pt x="85975" y="37468"/>
                </a:cubicBezTo>
                <a:close/>
                <a:moveTo>
                  <a:pt x="38300" y="37203"/>
                </a:moveTo>
                <a:cubicBezTo>
                  <a:pt x="38149" y="37203"/>
                  <a:pt x="38073" y="37203"/>
                  <a:pt x="37997" y="37279"/>
                </a:cubicBezTo>
                <a:cubicBezTo>
                  <a:pt x="37959" y="37317"/>
                  <a:pt x="37884" y="37355"/>
                  <a:pt x="37922" y="37506"/>
                </a:cubicBezTo>
                <a:cubicBezTo>
                  <a:pt x="37846" y="37506"/>
                  <a:pt x="37808" y="37544"/>
                  <a:pt x="37770" y="37582"/>
                </a:cubicBezTo>
                <a:cubicBezTo>
                  <a:pt x="37733" y="37619"/>
                  <a:pt x="37733" y="37619"/>
                  <a:pt x="37733" y="37619"/>
                </a:cubicBezTo>
                <a:lnTo>
                  <a:pt x="37770" y="37619"/>
                </a:lnTo>
                <a:lnTo>
                  <a:pt x="37544" y="37695"/>
                </a:lnTo>
                <a:cubicBezTo>
                  <a:pt x="37544" y="37808"/>
                  <a:pt x="37581" y="37846"/>
                  <a:pt x="37657" y="37884"/>
                </a:cubicBezTo>
                <a:cubicBezTo>
                  <a:pt x="37679" y="37891"/>
                  <a:pt x="37702" y="37894"/>
                  <a:pt x="37725" y="37894"/>
                </a:cubicBezTo>
                <a:cubicBezTo>
                  <a:pt x="37825" y="37894"/>
                  <a:pt x="37936" y="37839"/>
                  <a:pt x="37997" y="37808"/>
                </a:cubicBezTo>
                <a:cubicBezTo>
                  <a:pt x="38035" y="37771"/>
                  <a:pt x="38073" y="37771"/>
                  <a:pt x="38073" y="37771"/>
                </a:cubicBezTo>
                <a:lnTo>
                  <a:pt x="38073" y="37733"/>
                </a:lnTo>
                <a:lnTo>
                  <a:pt x="38149" y="37619"/>
                </a:lnTo>
                <a:lnTo>
                  <a:pt x="38300" y="37619"/>
                </a:lnTo>
                <a:lnTo>
                  <a:pt x="38413" y="37468"/>
                </a:lnTo>
                <a:lnTo>
                  <a:pt x="38413" y="37317"/>
                </a:lnTo>
                <a:lnTo>
                  <a:pt x="38300" y="37203"/>
                </a:lnTo>
                <a:close/>
                <a:moveTo>
                  <a:pt x="54103" y="37430"/>
                </a:moveTo>
                <a:cubicBezTo>
                  <a:pt x="53914" y="37468"/>
                  <a:pt x="53650" y="37506"/>
                  <a:pt x="53687" y="37808"/>
                </a:cubicBezTo>
                <a:lnTo>
                  <a:pt x="53725" y="37884"/>
                </a:lnTo>
                <a:cubicBezTo>
                  <a:pt x="53801" y="37960"/>
                  <a:pt x="53914" y="37960"/>
                  <a:pt x="54066" y="37960"/>
                </a:cubicBezTo>
                <a:cubicBezTo>
                  <a:pt x="54179" y="37922"/>
                  <a:pt x="54292" y="37884"/>
                  <a:pt x="54330" y="37808"/>
                </a:cubicBezTo>
                <a:lnTo>
                  <a:pt x="54217" y="37619"/>
                </a:lnTo>
                <a:lnTo>
                  <a:pt x="54103" y="37430"/>
                </a:lnTo>
                <a:close/>
                <a:moveTo>
                  <a:pt x="27631" y="37534"/>
                </a:moveTo>
                <a:cubicBezTo>
                  <a:pt x="27595" y="37534"/>
                  <a:pt x="27559" y="37537"/>
                  <a:pt x="27525" y="37544"/>
                </a:cubicBezTo>
                <a:cubicBezTo>
                  <a:pt x="27411" y="37582"/>
                  <a:pt x="27373" y="37657"/>
                  <a:pt x="27373" y="37771"/>
                </a:cubicBezTo>
                <a:lnTo>
                  <a:pt x="27373" y="37808"/>
                </a:lnTo>
                <a:lnTo>
                  <a:pt x="27411" y="37884"/>
                </a:lnTo>
                <a:cubicBezTo>
                  <a:pt x="27467" y="37939"/>
                  <a:pt x="27623" y="37974"/>
                  <a:pt x="27762" y="37974"/>
                </a:cubicBezTo>
                <a:cubicBezTo>
                  <a:pt x="27813" y="37974"/>
                  <a:pt x="27862" y="37970"/>
                  <a:pt x="27903" y="37960"/>
                </a:cubicBezTo>
                <a:cubicBezTo>
                  <a:pt x="28016" y="37922"/>
                  <a:pt x="28054" y="37846"/>
                  <a:pt x="28054" y="37771"/>
                </a:cubicBezTo>
                <a:cubicBezTo>
                  <a:pt x="28054" y="37771"/>
                  <a:pt x="28054" y="37733"/>
                  <a:pt x="28054" y="37733"/>
                </a:cubicBezTo>
                <a:lnTo>
                  <a:pt x="28016" y="37657"/>
                </a:lnTo>
                <a:cubicBezTo>
                  <a:pt x="27954" y="37595"/>
                  <a:pt x="27792" y="37534"/>
                  <a:pt x="27631" y="37534"/>
                </a:cubicBezTo>
                <a:close/>
                <a:moveTo>
                  <a:pt x="34552" y="37591"/>
                </a:moveTo>
                <a:cubicBezTo>
                  <a:pt x="34510" y="37591"/>
                  <a:pt x="34462" y="37600"/>
                  <a:pt x="34406" y="37619"/>
                </a:cubicBezTo>
                <a:cubicBezTo>
                  <a:pt x="34330" y="37657"/>
                  <a:pt x="34292" y="37733"/>
                  <a:pt x="34292" y="37771"/>
                </a:cubicBezTo>
                <a:lnTo>
                  <a:pt x="34368" y="37884"/>
                </a:lnTo>
                <a:cubicBezTo>
                  <a:pt x="34406" y="37922"/>
                  <a:pt x="34443" y="37922"/>
                  <a:pt x="34481" y="37960"/>
                </a:cubicBezTo>
                <a:cubicBezTo>
                  <a:pt x="34519" y="37997"/>
                  <a:pt x="34595" y="38035"/>
                  <a:pt x="34708" y="38073"/>
                </a:cubicBezTo>
                <a:lnTo>
                  <a:pt x="34859" y="37960"/>
                </a:lnTo>
                <a:lnTo>
                  <a:pt x="34897" y="37960"/>
                </a:lnTo>
                <a:cubicBezTo>
                  <a:pt x="34897" y="37922"/>
                  <a:pt x="34935" y="37846"/>
                  <a:pt x="34935" y="37808"/>
                </a:cubicBezTo>
                <a:cubicBezTo>
                  <a:pt x="34935" y="37771"/>
                  <a:pt x="34935" y="37733"/>
                  <a:pt x="34935" y="37733"/>
                </a:cubicBezTo>
                <a:lnTo>
                  <a:pt x="34784" y="37619"/>
                </a:lnTo>
                <a:lnTo>
                  <a:pt x="34670" y="37619"/>
                </a:lnTo>
                <a:cubicBezTo>
                  <a:pt x="34632" y="37600"/>
                  <a:pt x="34595" y="37591"/>
                  <a:pt x="34552" y="37591"/>
                </a:cubicBezTo>
                <a:close/>
                <a:moveTo>
                  <a:pt x="35615" y="37733"/>
                </a:moveTo>
                <a:cubicBezTo>
                  <a:pt x="35389" y="37733"/>
                  <a:pt x="35351" y="37884"/>
                  <a:pt x="35389" y="37960"/>
                </a:cubicBezTo>
                <a:lnTo>
                  <a:pt x="35540" y="38073"/>
                </a:lnTo>
                <a:lnTo>
                  <a:pt x="35578" y="38073"/>
                </a:lnTo>
                <a:cubicBezTo>
                  <a:pt x="35615" y="38073"/>
                  <a:pt x="35804" y="38073"/>
                  <a:pt x="35842" y="37922"/>
                </a:cubicBezTo>
                <a:lnTo>
                  <a:pt x="35767" y="37846"/>
                </a:lnTo>
                <a:cubicBezTo>
                  <a:pt x="35767" y="37846"/>
                  <a:pt x="35767" y="37846"/>
                  <a:pt x="35767" y="37884"/>
                </a:cubicBezTo>
                <a:lnTo>
                  <a:pt x="35615" y="37733"/>
                </a:lnTo>
                <a:close/>
                <a:moveTo>
                  <a:pt x="36787" y="37733"/>
                </a:moveTo>
                <a:cubicBezTo>
                  <a:pt x="36674" y="37733"/>
                  <a:pt x="36636" y="37771"/>
                  <a:pt x="36598" y="37771"/>
                </a:cubicBezTo>
                <a:cubicBezTo>
                  <a:pt x="36561" y="37808"/>
                  <a:pt x="36485" y="37884"/>
                  <a:pt x="36523" y="38035"/>
                </a:cubicBezTo>
                <a:lnTo>
                  <a:pt x="36674" y="38111"/>
                </a:lnTo>
                <a:lnTo>
                  <a:pt x="36787" y="38111"/>
                </a:lnTo>
                <a:lnTo>
                  <a:pt x="36901" y="37997"/>
                </a:lnTo>
                <a:lnTo>
                  <a:pt x="36901" y="37846"/>
                </a:lnTo>
                <a:lnTo>
                  <a:pt x="36787" y="37733"/>
                </a:lnTo>
                <a:close/>
                <a:moveTo>
                  <a:pt x="46391" y="37657"/>
                </a:moveTo>
                <a:cubicBezTo>
                  <a:pt x="46239" y="37771"/>
                  <a:pt x="46277" y="37997"/>
                  <a:pt x="46391" y="38073"/>
                </a:cubicBezTo>
                <a:cubicBezTo>
                  <a:pt x="46466" y="38149"/>
                  <a:pt x="46580" y="38186"/>
                  <a:pt x="46655" y="38186"/>
                </a:cubicBezTo>
                <a:lnTo>
                  <a:pt x="46806" y="38073"/>
                </a:lnTo>
                <a:cubicBezTo>
                  <a:pt x="46806" y="38035"/>
                  <a:pt x="46806" y="38035"/>
                  <a:pt x="46806" y="37997"/>
                </a:cubicBezTo>
                <a:cubicBezTo>
                  <a:pt x="46806" y="37846"/>
                  <a:pt x="46693" y="37771"/>
                  <a:pt x="46655" y="37733"/>
                </a:cubicBezTo>
                <a:cubicBezTo>
                  <a:pt x="46617" y="37695"/>
                  <a:pt x="46617" y="37695"/>
                  <a:pt x="46580" y="37657"/>
                </a:cubicBezTo>
                <a:close/>
                <a:moveTo>
                  <a:pt x="48432" y="37733"/>
                </a:moveTo>
                <a:cubicBezTo>
                  <a:pt x="48319" y="37733"/>
                  <a:pt x="48243" y="37733"/>
                  <a:pt x="48205" y="37771"/>
                </a:cubicBezTo>
                <a:cubicBezTo>
                  <a:pt x="48092" y="37846"/>
                  <a:pt x="48092" y="37960"/>
                  <a:pt x="48092" y="38035"/>
                </a:cubicBezTo>
                <a:cubicBezTo>
                  <a:pt x="48092" y="38035"/>
                  <a:pt x="48092" y="38073"/>
                  <a:pt x="48092" y="38111"/>
                </a:cubicBezTo>
                <a:lnTo>
                  <a:pt x="48205" y="38224"/>
                </a:lnTo>
                <a:cubicBezTo>
                  <a:pt x="48319" y="38224"/>
                  <a:pt x="48394" y="38224"/>
                  <a:pt x="48470" y="38186"/>
                </a:cubicBezTo>
                <a:cubicBezTo>
                  <a:pt x="48546" y="38111"/>
                  <a:pt x="48583" y="38035"/>
                  <a:pt x="48583" y="37960"/>
                </a:cubicBezTo>
                <a:cubicBezTo>
                  <a:pt x="48583" y="37884"/>
                  <a:pt x="48546" y="37808"/>
                  <a:pt x="48508" y="37771"/>
                </a:cubicBezTo>
                <a:lnTo>
                  <a:pt x="48432" y="37733"/>
                </a:lnTo>
                <a:close/>
                <a:moveTo>
                  <a:pt x="9972" y="37992"/>
                </a:moveTo>
                <a:cubicBezTo>
                  <a:pt x="9704" y="37992"/>
                  <a:pt x="9642" y="38152"/>
                  <a:pt x="9642" y="38186"/>
                </a:cubicBezTo>
                <a:lnTo>
                  <a:pt x="9755" y="38338"/>
                </a:lnTo>
                <a:cubicBezTo>
                  <a:pt x="9785" y="38341"/>
                  <a:pt x="9813" y="38343"/>
                  <a:pt x="9839" y="38343"/>
                </a:cubicBezTo>
                <a:cubicBezTo>
                  <a:pt x="10102" y="38343"/>
                  <a:pt x="10136" y="38180"/>
                  <a:pt x="10171" y="38111"/>
                </a:cubicBezTo>
                <a:lnTo>
                  <a:pt x="10057" y="37997"/>
                </a:lnTo>
                <a:cubicBezTo>
                  <a:pt x="10027" y="37994"/>
                  <a:pt x="9998" y="37992"/>
                  <a:pt x="9972" y="37992"/>
                </a:cubicBezTo>
                <a:close/>
                <a:moveTo>
                  <a:pt x="1664" y="37997"/>
                </a:moveTo>
                <a:cubicBezTo>
                  <a:pt x="1551" y="37997"/>
                  <a:pt x="1475" y="37997"/>
                  <a:pt x="1400" y="38035"/>
                </a:cubicBezTo>
                <a:cubicBezTo>
                  <a:pt x="1362" y="38073"/>
                  <a:pt x="1324" y="38149"/>
                  <a:pt x="1324" y="38224"/>
                </a:cubicBezTo>
                <a:lnTo>
                  <a:pt x="1324" y="38262"/>
                </a:lnTo>
                <a:lnTo>
                  <a:pt x="1437" y="38375"/>
                </a:lnTo>
                <a:cubicBezTo>
                  <a:pt x="1551" y="38375"/>
                  <a:pt x="1626" y="38375"/>
                  <a:pt x="1702" y="38338"/>
                </a:cubicBezTo>
                <a:cubicBezTo>
                  <a:pt x="1740" y="38300"/>
                  <a:pt x="1778" y="38224"/>
                  <a:pt x="1778" y="38149"/>
                </a:cubicBezTo>
                <a:lnTo>
                  <a:pt x="1778" y="38111"/>
                </a:lnTo>
                <a:lnTo>
                  <a:pt x="1664" y="37997"/>
                </a:lnTo>
                <a:close/>
                <a:moveTo>
                  <a:pt x="77015" y="38111"/>
                </a:moveTo>
                <a:cubicBezTo>
                  <a:pt x="76939" y="38111"/>
                  <a:pt x="76712" y="38149"/>
                  <a:pt x="76712" y="38338"/>
                </a:cubicBezTo>
                <a:lnTo>
                  <a:pt x="76712" y="38375"/>
                </a:lnTo>
                <a:lnTo>
                  <a:pt x="76826" y="38489"/>
                </a:lnTo>
                <a:cubicBezTo>
                  <a:pt x="76977" y="38489"/>
                  <a:pt x="77090" y="38489"/>
                  <a:pt x="77128" y="38413"/>
                </a:cubicBezTo>
                <a:cubicBezTo>
                  <a:pt x="77166" y="38375"/>
                  <a:pt x="77242" y="38338"/>
                  <a:pt x="77242" y="38224"/>
                </a:cubicBezTo>
                <a:lnTo>
                  <a:pt x="77242" y="38186"/>
                </a:lnTo>
                <a:lnTo>
                  <a:pt x="77053" y="38111"/>
                </a:lnTo>
                <a:close/>
                <a:moveTo>
                  <a:pt x="8923" y="38149"/>
                </a:moveTo>
                <a:lnTo>
                  <a:pt x="8734" y="38262"/>
                </a:lnTo>
                <a:cubicBezTo>
                  <a:pt x="8734" y="38224"/>
                  <a:pt x="8772" y="38186"/>
                  <a:pt x="8772" y="38186"/>
                </a:cubicBezTo>
                <a:lnTo>
                  <a:pt x="8696" y="38186"/>
                </a:lnTo>
                <a:lnTo>
                  <a:pt x="8545" y="38300"/>
                </a:lnTo>
                <a:lnTo>
                  <a:pt x="8545" y="38527"/>
                </a:lnTo>
                <a:lnTo>
                  <a:pt x="8696" y="38640"/>
                </a:lnTo>
                <a:cubicBezTo>
                  <a:pt x="8810" y="38640"/>
                  <a:pt x="8885" y="38565"/>
                  <a:pt x="8923" y="38527"/>
                </a:cubicBezTo>
                <a:cubicBezTo>
                  <a:pt x="8961" y="38489"/>
                  <a:pt x="9074" y="38413"/>
                  <a:pt x="9074" y="38338"/>
                </a:cubicBezTo>
                <a:cubicBezTo>
                  <a:pt x="9074" y="38262"/>
                  <a:pt x="8999" y="38186"/>
                  <a:pt x="8923" y="38149"/>
                </a:cubicBezTo>
                <a:close/>
                <a:moveTo>
                  <a:pt x="54708" y="38300"/>
                </a:moveTo>
                <a:cubicBezTo>
                  <a:pt x="54633" y="38300"/>
                  <a:pt x="54519" y="38338"/>
                  <a:pt x="54481" y="38489"/>
                </a:cubicBezTo>
                <a:lnTo>
                  <a:pt x="54595" y="38640"/>
                </a:lnTo>
                <a:cubicBezTo>
                  <a:pt x="54708" y="38640"/>
                  <a:pt x="54822" y="38640"/>
                  <a:pt x="54859" y="38602"/>
                </a:cubicBezTo>
                <a:lnTo>
                  <a:pt x="54935" y="38489"/>
                </a:lnTo>
                <a:cubicBezTo>
                  <a:pt x="54935" y="38375"/>
                  <a:pt x="54822" y="38300"/>
                  <a:pt x="54708" y="38300"/>
                </a:cubicBezTo>
                <a:close/>
                <a:moveTo>
                  <a:pt x="12007" y="38139"/>
                </a:moveTo>
                <a:cubicBezTo>
                  <a:pt x="11976" y="38139"/>
                  <a:pt x="11944" y="38142"/>
                  <a:pt x="11910" y="38149"/>
                </a:cubicBezTo>
                <a:cubicBezTo>
                  <a:pt x="11759" y="38186"/>
                  <a:pt x="11645" y="38300"/>
                  <a:pt x="11645" y="38451"/>
                </a:cubicBezTo>
                <a:lnTo>
                  <a:pt x="11683" y="38565"/>
                </a:lnTo>
                <a:cubicBezTo>
                  <a:pt x="11766" y="38620"/>
                  <a:pt x="11890" y="38655"/>
                  <a:pt x="12009" y="38655"/>
                </a:cubicBezTo>
                <a:cubicBezTo>
                  <a:pt x="12053" y="38655"/>
                  <a:pt x="12096" y="38650"/>
                  <a:pt x="12137" y="38640"/>
                </a:cubicBezTo>
                <a:cubicBezTo>
                  <a:pt x="12250" y="38602"/>
                  <a:pt x="12364" y="38527"/>
                  <a:pt x="12402" y="38375"/>
                </a:cubicBezTo>
                <a:lnTo>
                  <a:pt x="12364" y="38300"/>
                </a:lnTo>
                <a:cubicBezTo>
                  <a:pt x="12270" y="38207"/>
                  <a:pt x="12151" y="38139"/>
                  <a:pt x="12007" y="38139"/>
                </a:cubicBezTo>
                <a:close/>
                <a:moveTo>
                  <a:pt x="2392" y="38237"/>
                </a:moveTo>
                <a:cubicBezTo>
                  <a:pt x="2346" y="38237"/>
                  <a:pt x="2293" y="38244"/>
                  <a:pt x="2231" y="38262"/>
                </a:cubicBezTo>
                <a:lnTo>
                  <a:pt x="2156" y="38300"/>
                </a:lnTo>
                <a:cubicBezTo>
                  <a:pt x="2042" y="38375"/>
                  <a:pt x="2042" y="38489"/>
                  <a:pt x="2042" y="38640"/>
                </a:cubicBezTo>
                <a:lnTo>
                  <a:pt x="2080" y="38716"/>
                </a:lnTo>
                <a:cubicBezTo>
                  <a:pt x="2137" y="38754"/>
                  <a:pt x="2212" y="38763"/>
                  <a:pt x="2288" y="38763"/>
                </a:cubicBezTo>
                <a:cubicBezTo>
                  <a:pt x="2364" y="38763"/>
                  <a:pt x="2439" y="38754"/>
                  <a:pt x="2496" y="38754"/>
                </a:cubicBezTo>
                <a:cubicBezTo>
                  <a:pt x="2609" y="38716"/>
                  <a:pt x="2723" y="38640"/>
                  <a:pt x="2761" y="38565"/>
                </a:cubicBezTo>
                <a:lnTo>
                  <a:pt x="2685" y="38413"/>
                </a:lnTo>
                <a:cubicBezTo>
                  <a:pt x="2685" y="38413"/>
                  <a:pt x="2685" y="38413"/>
                  <a:pt x="2647" y="38375"/>
                </a:cubicBezTo>
                <a:cubicBezTo>
                  <a:pt x="2618" y="38317"/>
                  <a:pt x="2545" y="38237"/>
                  <a:pt x="2392" y="38237"/>
                </a:cubicBezTo>
                <a:close/>
                <a:moveTo>
                  <a:pt x="7084" y="38237"/>
                </a:moveTo>
                <a:cubicBezTo>
                  <a:pt x="7021" y="38237"/>
                  <a:pt x="6964" y="38256"/>
                  <a:pt x="6919" y="38300"/>
                </a:cubicBezTo>
                <a:cubicBezTo>
                  <a:pt x="6806" y="38375"/>
                  <a:pt x="6806" y="38527"/>
                  <a:pt x="6806" y="38678"/>
                </a:cubicBezTo>
                <a:lnTo>
                  <a:pt x="6806" y="38716"/>
                </a:lnTo>
                <a:lnTo>
                  <a:pt x="6957" y="38829"/>
                </a:lnTo>
                <a:cubicBezTo>
                  <a:pt x="7184" y="38829"/>
                  <a:pt x="7335" y="38640"/>
                  <a:pt x="7335" y="38451"/>
                </a:cubicBezTo>
                <a:cubicBezTo>
                  <a:pt x="7335" y="38375"/>
                  <a:pt x="7335" y="38338"/>
                  <a:pt x="7297" y="38300"/>
                </a:cubicBezTo>
                <a:lnTo>
                  <a:pt x="7222" y="38262"/>
                </a:lnTo>
                <a:cubicBezTo>
                  <a:pt x="7175" y="38246"/>
                  <a:pt x="7128" y="38237"/>
                  <a:pt x="7084" y="38237"/>
                </a:cubicBezTo>
                <a:close/>
                <a:moveTo>
                  <a:pt x="959" y="37461"/>
                </a:moveTo>
                <a:cubicBezTo>
                  <a:pt x="764" y="37461"/>
                  <a:pt x="666" y="37554"/>
                  <a:pt x="568" y="37619"/>
                </a:cubicBezTo>
                <a:cubicBezTo>
                  <a:pt x="530" y="37657"/>
                  <a:pt x="492" y="37657"/>
                  <a:pt x="454" y="37695"/>
                </a:cubicBezTo>
                <a:lnTo>
                  <a:pt x="379" y="37733"/>
                </a:lnTo>
                <a:cubicBezTo>
                  <a:pt x="341" y="37846"/>
                  <a:pt x="379" y="37960"/>
                  <a:pt x="417" y="37997"/>
                </a:cubicBezTo>
                <a:cubicBezTo>
                  <a:pt x="379" y="38035"/>
                  <a:pt x="379" y="38073"/>
                  <a:pt x="379" y="38073"/>
                </a:cubicBezTo>
                <a:lnTo>
                  <a:pt x="454" y="38224"/>
                </a:lnTo>
                <a:cubicBezTo>
                  <a:pt x="568" y="38262"/>
                  <a:pt x="681" y="38300"/>
                  <a:pt x="832" y="38338"/>
                </a:cubicBezTo>
                <a:lnTo>
                  <a:pt x="719" y="38375"/>
                </a:lnTo>
                <a:cubicBezTo>
                  <a:pt x="719" y="38413"/>
                  <a:pt x="719" y="38413"/>
                  <a:pt x="719" y="38413"/>
                </a:cubicBezTo>
                <a:cubicBezTo>
                  <a:pt x="681" y="38451"/>
                  <a:pt x="643" y="38527"/>
                  <a:pt x="681" y="38640"/>
                </a:cubicBezTo>
                <a:lnTo>
                  <a:pt x="681" y="38678"/>
                </a:lnTo>
                <a:cubicBezTo>
                  <a:pt x="760" y="38809"/>
                  <a:pt x="928" y="38849"/>
                  <a:pt x="1050" y="38849"/>
                </a:cubicBezTo>
                <a:cubicBezTo>
                  <a:pt x="1104" y="38849"/>
                  <a:pt x="1149" y="38841"/>
                  <a:pt x="1173" y="38829"/>
                </a:cubicBezTo>
                <a:lnTo>
                  <a:pt x="1286" y="38716"/>
                </a:lnTo>
                <a:cubicBezTo>
                  <a:pt x="1286" y="38602"/>
                  <a:pt x="1248" y="38451"/>
                  <a:pt x="1135" y="38375"/>
                </a:cubicBezTo>
                <a:cubicBezTo>
                  <a:pt x="1135" y="38338"/>
                  <a:pt x="1097" y="38338"/>
                  <a:pt x="1097" y="38338"/>
                </a:cubicBezTo>
                <a:lnTo>
                  <a:pt x="1135" y="38338"/>
                </a:lnTo>
                <a:lnTo>
                  <a:pt x="1248" y="38224"/>
                </a:lnTo>
                <a:lnTo>
                  <a:pt x="1248" y="38186"/>
                </a:lnTo>
                <a:cubicBezTo>
                  <a:pt x="1286" y="38111"/>
                  <a:pt x="1286" y="37960"/>
                  <a:pt x="1286" y="37846"/>
                </a:cubicBezTo>
                <a:cubicBezTo>
                  <a:pt x="1286" y="37695"/>
                  <a:pt x="1248" y="37582"/>
                  <a:pt x="1135" y="37506"/>
                </a:cubicBezTo>
                <a:lnTo>
                  <a:pt x="1059" y="37468"/>
                </a:lnTo>
                <a:cubicBezTo>
                  <a:pt x="1023" y="37463"/>
                  <a:pt x="990" y="37461"/>
                  <a:pt x="959" y="37461"/>
                </a:cubicBezTo>
                <a:close/>
                <a:moveTo>
                  <a:pt x="33914" y="38300"/>
                </a:moveTo>
                <a:cubicBezTo>
                  <a:pt x="33838" y="38338"/>
                  <a:pt x="33801" y="38338"/>
                  <a:pt x="33801" y="38338"/>
                </a:cubicBezTo>
                <a:cubicBezTo>
                  <a:pt x="33763" y="38375"/>
                  <a:pt x="33763" y="38375"/>
                  <a:pt x="33725" y="38375"/>
                </a:cubicBezTo>
                <a:lnTo>
                  <a:pt x="33687" y="38375"/>
                </a:lnTo>
                <a:cubicBezTo>
                  <a:pt x="33612" y="38375"/>
                  <a:pt x="33536" y="38413"/>
                  <a:pt x="33498" y="38489"/>
                </a:cubicBezTo>
                <a:lnTo>
                  <a:pt x="33536" y="38602"/>
                </a:lnTo>
                <a:cubicBezTo>
                  <a:pt x="33536" y="38602"/>
                  <a:pt x="33536" y="38678"/>
                  <a:pt x="33536" y="38678"/>
                </a:cubicBezTo>
                <a:lnTo>
                  <a:pt x="33612" y="38829"/>
                </a:lnTo>
                <a:cubicBezTo>
                  <a:pt x="33612" y="38829"/>
                  <a:pt x="33649" y="38829"/>
                  <a:pt x="33687" y="38867"/>
                </a:cubicBezTo>
                <a:cubicBezTo>
                  <a:pt x="33649" y="38829"/>
                  <a:pt x="33612" y="38829"/>
                  <a:pt x="33612" y="38791"/>
                </a:cubicBezTo>
                <a:lnTo>
                  <a:pt x="33612" y="38791"/>
                </a:lnTo>
                <a:lnTo>
                  <a:pt x="33763" y="38905"/>
                </a:lnTo>
                <a:cubicBezTo>
                  <a:pt x="33990" y="38905"/>
                  <a:pt x="34179" y="38867"/>
                  <a:pt x="34292" y="38754"/>
                </a:cubicBezTo>
                <a:lnTo>
                  <a:pt x="34254" y="38565"/>
                </a:lnTo>
                <a:cubicBezTo>
                  <a:pt x="34217" y="38565"/>
                  <a:pt x="34217" y="38527"/>
                  <a:pt x="34217" y="38527"/>
                </a:cubicBezTo>
                <a:cubicBezTo>
                  <a:pt x="34179" y="38451"/>
                  <a:pt x="34141" y="38300"/>
                  <a:pt x="33952" y="38300"/>
                </a:cubicBezTo>
                <a:close/>
                <a:moveTo>
                  <a:pt x="55261" y="38550"/>
                </a:moveTo>
                <a:cubicBezTo>
                  <a:pt x="55220" y="38550"/>
                  <a:pt x="55175" y="38554"/>
                  <a:pt x="55124" y="38565"/>
                </a:cubicBezTo>
                <a:lnTo>
                  <a:pt x="55011" y="38640"/>
                </a:lnTo>
                <a:cubicBezTo>
                  <a:pt x="54973" y="38791"/>
                  <a:pt x="55124" y="38943"/>
                  <a:pt x="55313" y="38943"/>
                </a:cubicBezTo>
                <a:cubicBezTo>
                  <a:pt x="55464" y="38943"/>
                  <a:pt x="55578" y="38867"/>
                  <a:pt x="55578" y="38716"/>
                </a:cubicBezTo>
                <a:lnTo>
                  <a:pt x="55540" y="38640"/>
                </a:lnTo>
                <a:cubicBezTo>
                  <a:pt x="55457" y="38585"/>
                  <a:pt x="55374" y="38550"/>
                  <a:pt x="55261" y="38550"/>
                </a:cubicBezTo>
                <a:close/>
                <a:moveTo>
                  <a:pt x="7713" y="38716"/>
                </a:moveTo>
                <a:cubicBezTo>
                  <a:pt x="7638" y="38716"/>
                  <a:pt x="7487" y="38754"/>
                  <a:pt x="7487" y="38905"/>
                </a:cubicBezTo>
                <a:lnTo>
                  <a:pt x="7600" y="39056"/>
                </a:lnTo>
                <a:cubicBezTo>
                  <a:pt x="7713" y="39056"/>
                  <a:pt x="7789" y="39056"/>
                  <a:pt x="7865" y="39018"/>
                </a:cubicBezTo>
                <a:lnTo>
                  <a:pt x="7902" y="38905"/>
                </a:lnTo>
                <a:cubicBezTo>
                  <a:pt x="7902" y="38791"/>
                  <a:pt x="7827" y="38716"/>
                  <a:pt x="7713" y="38716"/>
                </a:cubicBezTo>
                <a:close/>
                <a:moveTo>
                  <a:pt x="12326" y="38716"/>
                </a:moveTo>
                <a:cubicBezTo>
                  <a:pt x="12212" y="38716"/>
                  <a:pt x="12137" y="38716"/>
                  <a:pt x="12099" y="38754"/>
                </a:cubicBezTo>
                <a:cubicBezTo>
                  <a:pt x="12023" y="38791"/>
                  <a:pt x="11986" y="38867"/>
                  <a:pt x="11986" y="38943"/>
                </a:cubicBezTo>
                <a:lnTo>
                  <a:pt x="11986" y="38980"/>
                </a:lnTo>
                <a:lnTo>
                  <a:pt x="12137" y="39094"/>
                </a:lnTo>
                <a:lnTo>
                  <a:pt x="12326" y="39094"/>
                </a:lnTo>
                <a:lnTo>
                  <a:pt x="12439" y="38980"/>
                </a:lnTo>
                <a:lnTo>
                  <a:pt x="12439" y="38829"/>
                </a:lnTo>
                <a:lnTo>
                  <a:pt x="12326" y="38716"/>
                </a:lnTo>
                <a:close/>
                <a:moveTo>
                  <a:pt x="21135" y="38678"/>
                </a:moveTo>
                <a:lnTo>
                  <a:pt x="20908" y="38754"/>
                </a:lnTo>
                <a:cubicBezTo>
                  <a:pt x="20795" y="39018"/>
                  <a:pt x="20984" y="39094"/>
                  <a:pt x="21097" y="39132"/>
                </a:cubicBezTo>
                <a:lnTo>
                  <a:pt x="21324" y="39056"/>
                </a:lnTo>
                <a:lnTo>
                  <a:pt x="21324" y="39018"/>
                </a:lnTo>
                <a:cubicBezTo>
                  <a:pt x="21324" y="38791"/>
                  <a:pt x="21211" y="38716"/>
                  <a:pt x="21135" y="38678"/>
                </a:cubicBezTo>
                <a:close/>
                <a:moveTo>
                  <a:pt x="17430" y="38754"/>
                </a:moveTo>
                <a:lnTo>
                  <a:pt x="17317" y="38905"/>
                </a:lnTo>
                <a:cubicBezTo>
                  <a:pt x="17317" y="38905"/>
                  <a:pt x="17317" y="38905"/>
                  <a:pt x="17317" y="38943"/>
                </a:cubicBezTo>
                <a:lnTo>
                  <a:pt x="17430" y="38943"/>
                </a:lnTo>
                <a:lnTo>
                  <a:pt x="17317" y="38980"/>
                </a:lnTo>
                <a:cubicBezTo>
                  <a:pt x="17317" y="39094"/>
                  <a:pt x="17354" y="39169"/>
                  <a:pt x="17468" y="39207"/>
                </a:cubicBezTo>
                <a:lnTo>
                  <a:pt x="17619" y="39132"/>
                </a:lnTo>
                <a:cubicBezTo>
                  <a:pt x="17657" y="39094"/>
                  <a:pt x="17770" y="39056"/>
                  <a:pt x="17770" y="38943"/>
                </a:cubicBezTo>
                <a:cubicBezTo>
                  <a:pt x="17770" y="38905"/>
                  <a:pt x="17770" y="38867"/>
                  <a:pt x="17732" y="38829"/>
                </a:cubicBezTo>
                <a:lnTo>
                  <a:pt x="17619" y="38754"/>
                </a:lnTo>
                <a:close/>
                <a:moveTo>
                  <a:pt x="86261" y="38819"/>
                </a:moveTo>
                <a:cubicBezTo>
                  <a:pt x="86242" y="38819"/>
                  <a:pt x="86223" y="38822"/>
                  <a:pt x="86202" y="38829"/>
                </a:cubicBezTo>
                <a:cubicBezTo>
                  <a:pt x="86089" y="38829"/>
                  <a:pt x="85975" y="38905"/>
                  <a:pt x="85975" y="39018"/>
                </a:cubicBezTo>
                <a:cubicBezTo>
                  <a:pt x="85975" y="39056"/>
                  <a:pt x="85975" y="39132"/>
                  <a:pt x="86126" y="39207"/>
                </a:cubicBezTo>
                <a:cubicBezTo>
                  <a:pt x="86164" y="39207"/>
                  <a:pt x="86240" y="39207"/>
                  <a:pt x="86315" y="39169"/>
                </a:cubicBezTo>
                <a:cubicBezTo>
                  <a:pt x="86315" y="39169"/>
                  <a:pt x="86467" y="39094"/>
                  <a:pt x="86467" y="38980"/>
                </a:cubicBezTo>
                <a:lnTo>
                  <a:pt x="86429" y="38943"/>
                </a:lnTo>
                <a:cubicBezTo>
                  <a:pt x="86398" y="38881"/>
                  <a:pt x="86342" y="38819"/>
                  <a:pt x="86261" y="38819"/>
                </a:cubicBezTo>
                <a:close/>
                <a:moveTo>
                  <a:pt x="37581" y="38839"/>
                </a:moveTo>
                <a:cubicBezTo>
                  <a:pt x="37544" y="38839"/>
                  <a:pt x="37506" y="38848"/>
                  <a:pt x="37468" y="38867"/>
                </a:cubicBezTo>
                <a:cubicBezTo>
                  <a:pt x="37355" y="38943"/>
                  <a:pt x="37317" y="39132"/>
                  <a:pt x="37430" y="39207"/>
                </a:cubicBezTo>
                <a:cubicBezTo>
                  <a:pt x="37457" y="39234"/>
                  <a:pt x="37503" y="39261"/>
                  <a:pt x="37540" y="39261"/>
                </a:cubicBezTo>
                <a:cubicBezTo>
                  <a:pt x="37556" y="39261"/>
                  <a:pt x="37570" y="39256"/>
                  <a:pt x="37581" y="39245"/>
                </a:cubicBezTo>
                <a:lnTo>
                  <a:pt x="37657" y="39207"/>
                </a:lnTo>
                <a:lnTo>
                  <a:pt x="37581" y="39207"/>
                </a:lnTo>
                <a:lnTo>
                  <a:pt x="37770" y="39094"/>
                </a:lnTo>
                <a:lnTo>
                  <a:pt x="37770" y="38980"/>
                </a:lnTo>
                <a:lnTo>
                  <a:pt x="37695" y="38867"/>
                </a:lnTo>
                <a:cubicBezTo>
                  <a:pt x="37657" y="38848"/>
                  <a:pt x="37619" y="38839"/>
                  <a:pt x="37581" y="38839"/>
                </a:cubicBezTo>
                <a:close/>
                <a:moveTo>
                  <a:pt x="5142" y="38980"/>
                </a:moveTo>
                <a:lnTo>
                  <a:pt x="4991" y="39094"/>
                </a:lnTo>
                <a:lnTo>
                  <a:pt x="4991" y="39207"/>
                </a:lnTo>
                <a:lnTo>
                  <a:pt x="5142" y="39321"/>
                </a:lnTo>
                <a:cubicBezTo>
                  <a:pt x="5180" y="39321"/>
                  <a:pt x="5218" y="39358"/>
                  <a:pt x="5332" y="39358"/>
                </a:cubicBezTo>
                <a:lnTo>
                  <a:pt x="5445" y="39245"/>
                </a:lnTo>
                <a:lnTo>
                  <a:pt x="5445" y="39094"/>
                </a:lnTo>
                <a:lnTo>
                  <a:pt x="5332" y="38980"/>
                </a:lnTo>
                <a:close/>
                <a:moveTo>
                  <a:pt x="9453" y="39283"/>
                </a:moveTo>
                <a:lnTo>
                  <a:pt x="9339" y="39358"/>
                </a:lnTo>
                <a:cubicBezTo>
                  <a:pt x="9301" y="39548"/>
                  <a:pt x="9490" y="39623"/>
                  <a:pt x="9566" y="39623"/>
                </a:cubicBezTo>
                <a:lnTo>
                  <a:pt x="9793" y="39548"/>
                </a:lnTo>
                <a:lnTo>
                  <a:pt x="9793" y="39510"/>
                </a:lnTo>
                <a:cubicBezTo>
                  <a:pt x="9793" y="39434"/>
                  <a:pt x="9755" y="39358"/>
                  <a:pt x="9717" y="39358"/>
                </a:cubicBezTo>
                <a:cubicBezTo>
                  <a:pt x="9642" y="39283"/>
                  <a:pt x="9566" y="39283"/>
                  <a:pt x="9453" y="39283"/>
                </a:cubicBezTo>
                <a:close/>
                <a:moveTo>
                  <a:pt x="26882" y="39321"/>
                </a:moveTo>
                <a:lnTo>
                  <a:pt x="26768" y="39434"/>
                </a:lnTo>
                <a:cubicBezTo>
                  <a:pt x="26731" y="39737"/>
                  <a:pt x="26920" y="39774"/>
                  <a:pt x="26995" y="39774"/>
                </a:cubicBezTo>
                <a:lnTo>
                  <a:pt x="27146" y="39661"/>
                </a:lnTo>
                <a:cubicBezTo>
                  <a:pt x="27146" y="39661"/>
                  <a:pt x="27146" y="39623"/>
                  <a:pt x="27184" y="39623"/>
                </a:cubicBezTo>
                <a:cubicBezTo>
                  <a:pt x="27184" y="39585"/>
                  <a:pt x="27184" y="39548"/>
                  <a:pt x="27184" y="39510"/>
                </a:cubicBezTo>
                <a:cubicBezTo>
                  <a:pt x="27184" y="39434"/>
                  <a:pt x="27146" y="39321"/>
                  <a:pt x="26882" y="39321"/>
                </a:cubicBezTo>
                <a:close/>
                <a:moveTo>
                  <a:pt x="57846" y="39434"/>
                </a:moveTo>
                <a:cubicBezTo>
                  <a:pt x="57771" y="39434"/>
                  <a:pt x="57695" y="39434"/>
                  <a:pt x="57619" y="39472"/>
                </a:cubicBezTo>
                <a:cubicBezTo>
                  <a:pt x="57544" y="39510"/>
                  <a:pt x="57468" y="39585"/>
                  <a:pt x="57468" y="39699"/>
                </a:cubicBezTo>
                <a:cubicBezTo>
                  <a:pt x="57468" y="39774"/>
                  <a:pt x="57544" y="39850"/>
                  <a:pt x="57657" y="39888"/>
                </a:cubicBezTo>
                <a:lnTo>
                  <a:pt x="57808" y="39812"/>
                </a:lnTo>
                <a:cubicBezTo>
                  <a:pt x="57846" y="39774"/>
                  <a:pt x="57960" y="39737"/>
                  <a:pt x="57960" y="39623"/>
                </a:cubicBezTo>
                <a:cubicBezTo>
                  <a:pt x="57960" y="39585"/>
                  <a:pt x="57960" y="39548"/>
                  <a:pt x="57922" y="39510"/>
                </a:cubicBezTo>
                <a:lnTo>
                  <a:pt x="57846" y="39434"/>
                </a:lnTo>
                <a:close/>
                <a:moveTo>
                  <a:pt x="5785" y="39888"/>
                </a:moveTo>
                <a:lnTo>
                  <a:pt x="5823" y="39963"/>
                </a:lnTo>
                <a:cubicBezTo>
                  <a:pt x="5823" y="39963"/>
                  <a:pt x="5785" y="39926"/>
                  <a:pt x="5785" y="39888"/>
                </a:cubicBezTo>
                <a:close/>
                <a:moveTo>
                  <a:pt x="18375" y="39510"/>
                </a:moveTo>
                <a:cubicBezTo>
                  <a:pt x="18224" y="39623"/>
                  <a:pt x="18262" y="39774"/>
                  <a:pt x="18375" y="39888"/>
                </a:cubicBezTo>
                <a:cubicBezTo>
                  <a:pt x="18430" y="39943"/>
                  <a:pt x="18486" y="39978"/>
                  <a:pt x="18556" y="39978"/>
                </a:cubicBezTo>
                <a:cubicBezTo>
                  <a:pt x="18582" y="39978"/>
                  <a:pt x="18609" y="39974"/>
                  <a:pt x="18640" y="39963"/>
                </a:cubicBezTo>
                <a:lnTo>
                  <a:pt x="18791" y="39850"/>
                </a:lnTo>
                <a:cubicBezTo>
                  <a:pt x="18753" y="39774"/>
                  <a:pt x="18715" y="39548"/>
                  <a:pt x="18489" y="39510"/>
                </a:cubicBezTo>
                <a:close/>
                <a:moveTo>
                  <a:pt x="35653" y="39780"/>
                </a:moveTo>
                <a:cubicBezTo>
                  <a:pt x="35614" y="39780"/>
                  <a:pt x="35575" y="39789"/>
                  <a:pt x="35540" y="39812"/>
                </a:cubicBezTo>
                <a:cubicBezTo>
                  <a:pt x="35502" y="39812"/>
                  <a:pt x="35426" y="39850"/>
                  <a:pt x="35426" y="39963"/>
                </a:cubicBezTo>
                <a:lnTo>
                  <a:pt x="35540" y="40077"/>
                </a:lnTo>
                <a:cubicBezTo>
                  <a:pt x="35592" y="40103"/>
                  <a:pt x="35662" y="40147"/>
                  <a:pt x="35738" y="40147"/>
                </a:cubicBezTo>
                <a:cubicBezTo>
                  <a:pt x="35772" y="40147"/>
                  <a:pt x="35807" y="40138"/>
                  <a:pt x="35842" y="40115"/>
                </a:cubicBezTo>
                <a:cubicBezTo>
                  <a:pt x="35880" y="40115"/>
                  <a:pt x="35956" y="40077"/>
                  <a:pt x="35956" y="39963"/>
                </a:cubicBezTo>
                <a:lnTo>
                  <a:pt x="35880" y="39850"/>
                </a:lnTo>
                <a:cubicBezTo>
                  <a:pt x="35828" y="39824"/>
                  <a:pt x="35740" y="39780"/>
                  <a:pt x="35653" y="39780"/>
                </a:cubicBezTo>
                <a:close/>
                <a:moveTo>
                  <a:pt x="6022" y="39575"/>
                </a:moveTo>
                <a:cubicBezTo>
                  <a:pt x="5995" y="39575"/>
                  <a:pt x="5967" y="39578"/>
                  <a:pt x="5936" y="39585"/>
                </a:cubicBezTo>
                <a:lnTo>
                  <a:pt x="5861" y="39737"/>
                </a:lnTo>
                <a:cubicBezTo>
                  <a:pt x="5823" y="39737"/>
                  <a:pt x="5785" y="39774"/>
                  <a:pt x="5747" y="39812"/>
                </a:cubicBezTo>
                <a:lnTo>
                  <a:pt x="5785" y="39888"/>
                </a:lnTo>
                <a:lnTo>
                  <a:pt x="5747" y="39888"/>
                </a:lnTo>
                <a:lnTo>
                  <a:pt x="5823" y="40077"/>
                </a:lnTo>
                <a:lnTo>
                  <a:pt x="5861" y="40077"/>
                </a:lnTo>
                <a:cubicBezTo>
                  <a:pt x="5936" y="40115"/>
                  <a:pt x="6050" y="40152"/>
                  <a:pt x="6201" y="40190"/>
                </a:cubicBezTo>
                <a:lnTo>
                  <a:pt x="6314" y="40152"/>
                </a:lnTo>
                <a:cubicBezTo>
                  <a:pt x="6390" y="40115"/>
                  <a:pt x="6428" y="40039"/>
                  <a:pt x="6428" y="40001"/>
                </a:cubicBezTo>
                <a:cubicBezTo>
                  <a:pt x="6428" y="39926"/>
                  <a:pt x="6390" y="39888"/>
                  <a:pt x="6390" y="39888"/>
                </a:cubicBezTo>
                <a:cubicBezTo>
                  <a:pt x="6390" y="39850"/>
                  <a:pt x="6390" y="39850"/>
                  <a:pt x="6352" y="39850"/>
                </a:cubicBezTo>
                <a:lnTo>
                  <a:pt x="6390" y="39850"/>
                </a:lnTo>
                <a:lnTo>
                  <a:pt x="6239" y="39623"/>
                </a:lnTo>
                <a:cubicBezTo>
                  <a:pt x="6209" y="39623"/>
                  <a:pt x="6130" y="39575"/>
                  <a:pt x="6022" y="39575"/>
                </a:cubicBezTo>
                <a:close/>
                <a:moveTo>
                  <a:pt x="27336" y="40001"/>
                </a:moveTo>
                <a:lnTo>
                  <a:pt x="27222" y="40115"/>
                </a:lnTo>
                <a:cubicBezTo>
                  <a:pt x="27184" y="40152"/>
                  <a:pt x="27146" y="40190"/>
                  <a:pt x="27109" y="40228"/>
                </a:cubicBezTo>
                <a:lnTo>
                  <a:pt x="27260" y="40379"/>
                </a:lnTo>
                <a:lnTo>
                  <a:pt x="27449" y="40379"/>
                </a:lnTo>
                <a:lnTo>
                  <a:pt x="27562" y="40266"/>
                </a:lnTo>
                <a:lnTo>
                  <a:pt x="27562" y="40190"/>
                </a:lnTo>
                <a:lnTo>
                  <a:pt x="27562" y="40152"/>
                </a:lnTo>
                <a:cubicBezTo>
                  <a:pt x="27562" y="40115"/>
                  <a:pt x="27562" y="40077"/>
                  <a:pt x="27487" y="40039"/>
                </a:cubicBezTo>
                <a:cubicBezTo>
                  <a:pt x="27487" y="40001"/>
                  <a:pt x="27411" y="40001"/>
                  <a:pt x="27336" y="40001"/>
                </a:cubicBezTo>
                <a:close/>
                <a:moveTo>
                  <a:pt x="80002" y="39812"/>
                </a:moveTo>
                <a:cubicBezTo>
                  <a:pt x="79737" y="39888"/>
                  <a:pt x="79510" y="40001"/>
                  <a:pt x="79434" y="40228"/>
                </a:cubicBezTo>
                <a:lnTo>
                  <a:pt x="79510" y="40379"/>
                </a:lnTo>
                <a:cubicBezTo>
                  <a:pt x="79586" y="40417"/>
                  <a:pt x="79671" y="40436"/>
                  <a:pt x="79751" y="40436"/>
                </a:cubicBezTo>
                <a:cubicBezTo>
                  <a:pt x="79831" y="40436"/>
                  <a:pt x="79907" y="40417"/>
                  <a:pt x="79964" y="40379"/>
                </a:cubicBezTo>
                <a:cubicBezTo>
                  <a:pt x="80115" y="40304"/>
                  <a:pt x="80191" y="40152"/>
                  <a:pt x="80191" y="40001"/>
                </a:cubicBezTo>
                <a:cubicBezTo>
                  <a:pt x="80191" y="39963"/>
                  <a:pt x="80191" y="39926"/>
                  <a:pt x="80191" y="39888"/>
                </a:cubicBezTo>
                <a:lnTo>
                  <a:pt x="80002" y="39812"/>
                </a:lnTo>
                <a:close/>
                <a:moveTo>
                  <a:pt x="11040" y="40039"/>
                </a:moveTo>
                <a:cubicBezTo>
                  <a:pt x="10927" y="40039"/>
                  <a:pt x="10814" y="40115"/>
                  <a:pt x="10814" y="40190"/>
                </a:cubicBezTo>
                <a:lnTo>
                  <a:pt x="10889" y="40341"/>
                </a:lnTo>
                <a:cubicBezTo>
                  <a:pt x="10889" y="40374"/>
                  <a:pt x="10973" y="40463"/>
                  <a:pt x="11141" y="40463"/>
                </a:cubicBezTo>
                <a:cubicBezTo>
                  <a:pt x="11168" y="40463"/>
                  <a:pt x="11198" y="40460"/>
                  <a:pt x="11229" y="40455"/>
                </a:cubicBezTo>
                <a:lnTo>
                  <a:pt x="11305" y="40379"/>
                </a:lnTo>
                <a:cubicBezTo>
                  <a:pt x="11305" y="40341"/>
                  <a:pt x="11305" y="40304"/>
                  <a:pt x="11305" y="40304"/>
                </a:cubicBezTo>
                <a:cubicBezTo>
                  <a:pt x="11305" y="40152"/>
                  <a:pt x="11192" y="40077"/>
                  <a:pt x="11040" y="40039"/>
                </a:cubicBezTo>
                <a:close/>
                <a:moveTo>
                  <a:pt x="85937" y="40266"/>
                </a:moveTo>
                <a:lnTo>
                  <a:pt x="85711" y="40341"/>
                </a:lnTo>
                <a:lnTo>
                  <a:pt x="85711" y="40493"/>
                </a:lnTo>
                <a:lnTo>
                  <a:pt x="85824" y="40606"/>
                </a:lnTo>
                <a:lnTo>
                  <a:pt x="86013" y="40606"/>
                </a:lnTo>
                <a:lnTo>
                  <a:pt x="86126" y="40493"/>
                </a:lnTo>
                <a:cubicBezTo>
                  <a:pt x="86164" y="40493"/>
                  <a:pt x="86164" y="40455"/>
                  <a:pt x="86164" y="40455"/>
                </a:cubicBezTo>
                <a:cubicBezTo>
                  <a:pt x="86164" y="40304"/>
                  <a:pt x="86013" y="40266"/>
                  <a:pt x="85937" y="40266"/>
                </a:cubicBezTo>
                <a:close/>
                <a:moveTo>
                  <a:pt x="64689" y="40266"/>
                </a:moveTo>
                <a:cubicBezTo>
                  <a:pt x="64463" y="40266"/>
                  <a:pt x="64387" y="40379"/>
                  <a:pt x="64311" y="40493"/>
                </a:cubicBezTo>
                <a:lnTo>
                  <a:pt x="64349" y="40606"/>
                </a:lnTo>
                <a:cubicBezTo>
                  <a:pt x="64387" y="40644"/>
                  <a:pt x="64463" y="40682"/>
                  <a:pt x="64538" y="40682"/>
                </a:cubicBezTo>
                <a:cubicBezTo>
                  <a:pt x="64652" y="40682"/>
                  <a:pt x="64765" y="40644"/>
                  <a:pt x="64841" y="40568"/>
                </a:cubicBezTo>
                <a:lnTo>
                  <a:pt x="64765" y="40379"/>
                </a:lnTo>
                <a:lnTo>
                  <a:pt x="64803" y="40379"/>
                </a:lnTo>
                <a:lnTo>
                  <a:pt x="64689" y="40266"/>
                </a:lnTo>
                <a:close/>
                <a:moveTo>
                  <a:pt x="379" y="40379"/>
                </a:moveTo>
                <a:cubicBezTo>
                  <a:pt x="265" y="40379"/>
                  <a:pt x="152" y="40417"/>
                  <a:pt x="114" y="40568"/>
                </a:cubicBezTo>
                <a:lnTo>
                  <a:pt x="227" y="40720"/>
                </a:lnTo>
                <a:cubicBezTo>
                  <a:pt x="379" y="40720"/>
                  <a:pt x="454" y="40720"/>
                  <a:pt x="492" y="40644"/>
                </a:cubicBezTo>
                <a:lnTo>
                  <a:pt x="568" y="40531"/>
                </a:lnTo>
                <a:cubicBezTo>
                  <a:pt x="568" y="40455"/>
                  <a:pt x="492" y="40379"/>
                  <a:pt x="379" y="40379"/>
                </a:cubicBezTo>
                <a:close/>
                <a:moveTo>
                  <a:pt x="28772" y="39888"/>
                </a:moveTo>
                <a:cubicBezTo>
                  <a:pt x="28700" y="39960"/>
                  <a:pt x="28659" y="39986"/>
                  <a:pt x="28609" y="39986"/>
                </a:cubicBezTo>
                <a:cubicBezTo>
                  <a:pt x="28580" y="39986"/>
                  <a:pt x="28549" y="39977"/>
                  <a:pt x="28508" y="39963"/>
                </a:cubicBezTo>
                <a:lnTo>
                  <a:pt x="28356" y="40001"/>
                </a:lnTo>
                <a:cubicBezTo>
                  <a:pt x="28281" y="40077"/>
                  <a:pt x="28281" y="40152"/>
                  <a:pt x="28281" y="40266"/>
                </a:cubicBezTo>
                <a:lnTo>
                  <a:pt x="28281" y="40417"/>
                </a:lnTo>
                <a:lnTo>
                  <a:pt x="28394" y="40531"/>
                </a:lnTo>
                <a:cubicBezTo>
                  <a:pt x="28432" y="40568"/>
                  <a:pt x="28470" y="40568"/>
                  <a:pt x="28508" y="40568"/>
                </a:cubicBezTo>
                <a:lnTo>
                  <a:pt x="28470" y="40682"/>
                </a:lnTo>
                <a:cubicBezTo>
                  <a:pt x="28583" y="40757"/>
                  <a:pt x="28772" y="40757"/>
                  <a:pt x="28961" y="40757"/>
                </a:cubicBezTo>
                <a:lnTo>
                  <a:pt x="29075" y="40644"/>
                </a:lnTo>
                <a:cubicBezTo>
                  <a:pt x="29075" y="40606"/>
                  <a:pt x="29075" y="40606"/>
                  <a:pt x="29075" y="40606"/>
                </a:cubicBezTo>
                <a:lnTo>
                  <a:pt x="29264" y="40493"/>
                </a:lnTo>
                <a:cubicBezTo>
                  <a:pt x="29264" y="40190"/>
                  <a:pt x="29150" y="40001"/>
                  <a:pt x="28961" y="39888"/>
                </a:cubicBezTo>
                <a:close/>
                <a:moveTo>
                  <a:pt x="14443" y="40341"/>
                </a:moveTo>
                <a:lnTo>
                  <a:pt x="14216" y="40455"/>
                </a:lnTo>
                <a:cubicBezTo>
                  <a:pt x="14254" y="40531"/>
                  <a:pt x="14254" y="40531"/>
                  <a:pt x="14254" y="40568"/>
                </a:cubicBezTo>
                <a:lnTo>
                  <a:pt x="14254" y="40606"/>
                </a:lnTo>
                <a:cubicBezTo>
                  <a:pt x="14254" y="40644"/>
                  <a:pt x="14254" y="40682"/>
                  <a:pt x="14292" y="40757"/>
                </a:cubicBezTo>
                <a:lnTo>
                  <a:pt x="14405" y="40795"/>
                </a:lnTo>
                <a:lnTo>
                  <a:pt x="14594" y="40795"/>
                </a:lnTo>
                <a:lnTo>
                  <a:pt x="14746" y="40720"/>
                </a:lnTo>
                <a:cubicBezTo>
                  <a:pt x="14746" y="40682"/>
                  <a:pt x="14746" y="40644"/>
                  <a:pt x="14746" y="40644"/>
                </a:cubicBezTo>
                <a:cubicBezTo>
                  <a:pt x="14746" y="40455"/>
                  <a:pt x="14594" y="40379"/>
                  <a:pt x="14481" y="40341"/>
                </a:cubicBezTo>
                <a:close/>
                <a:moveTo>
                  <a:pt x="61060" y="40379"/>
                </a:moveTo>
                <a:lnTo>
                  <a:pt x="60909" y="40493"/>
                </a:lnTo>
                <a:lnTo>
                  <a:pt x="60909" y="40757"/>
                </a:lnTo>
                <a:lnTo>
                  <a:pt x="61060" y="40871"/>
                </a:lnTo>
                <a:cubicBezTo>
                  <a:pt x="61098" y="40871"/>
                  <a:pt x="61136" y="40871"/>
                  <a:pt x="61173" y="40909"/>
                </a:cubicBezTo>
                <a:lnTo>
                  <a:pt x="61362" y="40833"/>
                </a:lnTo>
                <a:cubicBezTo>
                  <a:pt x="61400" y="40795"/>
                  <a:pt x="61400" y="40720"/>
                  <a:pt x="61400" y="40682"/>
                </a:cubicBezTo>
                <a:cubicBezTo>
                  <a:pt x="61400" y="40493"/>
                  <a:pt x="61287" y="40379"/>
                  <a:pt x="61060" y="40379"/>
                </a:cubicBezTo>
                <a:close/>
                <a:moveTo>
                  <a:pt x="79841" y="40553"/>
                </a:moveTo>
                <a:cubicBezTo>
                  <a:pt x="79819" y="40553"/>
                  <a:pt x="79797" y="40557"/>
                  <a:pt x="79775" y="40568"/>
                </a:cubicBezTo>
                <a:cubicBezTo>
                  <a:pt x="79661" y="40644"/>
                  <a:pt x="79623" y="40833"/>
                  <a:pt x="79737" y="40946"/>
                </a:cubicBezTo>
                <a:cubicBezTo>
                  <a:pt x="79762" y="40946"/>
                  <a:pt x="79804" y="40963"/>
                  <a:pt x="79841" y="40963"/>
                </a:cubicBezTo>
                <a:cubicBezTo>
                  <a:pt x="79859" y="40963"/>
                  <a:pt x="79876" y="40959"/>
                  <a:pt x="79888" y="40946"/>
                </a:cubicBezTo>
                <a:lnTo>
                  <a:pt x="79964" y="40909"/>
                </a:lnTo>
                <a:lnTo>
                  <a:pt x="79888" y="40909"/>
                </a:lnTo>
                <a:lnTo>
                  <a:pt x="80077" y="40795"/>
                </a:lnTo>
                <a:lnTo>
                  <a:pt x="80077" y="40682"/>
                </a:lnTo>
                <a:lnTo>
                  <a:pt x="80002" y="40606"/>
                </a:lnTo>
                <a:cubicBezTo>
                  <a:pt x="79948" y="40579"/>
                  <a:pt x="79895" y="40553"/>
                  <a:pt x="79841" y="40553"/>
                </a:cubicBezTo>
                <a:close/>
                <a:moveTo>
                  <a:pt x="32629" y="40568"/>
                </a:moveTo>
                <a:lnTo>
                  <a:pt x="32553" y="40682"/>
                </a:lnTo>
                <a:lnTo>
                  <a:pt x="32553" y="40909"/>
                </a:lnTo>
                <a:lnTo>
                  <a:pt x="32666" y="41022"/>
                </a:lnTo>
                <a:lnTo>
                  <a:pt x="32818" y="41022"/>
                </a:lnTo>
                <a:lnTo>
                  <a:pt x="32931" y="40871"/>
                </a:lnTo>
                <a:cubicBezTo>
                  <a:pt x="32931" y="40871"/>
                  <a:pt x="32931" y="40833"/>
                  <a:pt x="32931" y="40833"/>
                </a:cubicBezTo>
                <a:cubicBezTo>
                  <a:pt x="32931" y="40795"/>
                  <a:pt x="32931" y="40795"/>
                  <a:pt x="32931" y="40757"/>
                </a:cubicBezTo>
                <a:cubicBezTo>
                  <a:pt x="32931" y="40720"/>
                  <a:pt x="32931" y="40644"/>
                  <a:pt x="32855" y="40606"/>
                </a:cubicBezTo>
                <a:cubicBezTo>
                  <a:pt x="32818" y="40568"/>
                  <a:pt x="32742" y="40568"/>
                  <a:pt x="32629" y="40568"/>
                </a:cubicBezTo>
                <a:close/>
                <a:moveTo>
                  <a:pt x="12231" y="40413"/>
                </a:moveTo>
                <a:cubicBezTo>
                  <a:pt x="12214" y="40413"/>
                  <a:pt x="12195" y="40414"/>
                  <a:pt x="12175" y="40417"/>
                </a:cubicBezTo>
                <a:lnTo>
                  <a:pt x="12061" y="40531"/>
                </a:lnTo>
                <a:cubicBezTo>
                  <a:pt x="12023" y="40644"/>
                  <a:pt x="12061" y="40757"/>
                  <a:pt x="12137" y="40795"/>
                </a:cubicBezTo>
                <a:cubicBezTo>
                  <a:pt x="12175" y="40833"/>
                  <a:pt x="12212" y="40833"/>
                  <a:pt x="12250" y="40871"/>
                </a:cubicBezTo>
                <a:cubicBezTo>
                  <a:pt x="12212" y="40871"/>
                  <a:pt x="12175" y="40946"/>
                  <a:pt x="12175" y="41022"/>
                </a:cubicBezTo>
                <a:lnTo>
                  <a:pt x="12326" y="41022"/>
                </a:lnTo>
                <a:cubicBezTo>
                  <a:pt x="12326" y="41022"/>
                  <a:pt x="12288" y="41022"/>
                  <a:pt x="12326" y="41060"/>
                </a:cubicBezTo>
                <a:lnTo>
                  <a:pt x="12477" y="41060"/>
                </a:lnTo>
                <a:cubicBezTo>
                  <a:pt x="12515" y="41022"/>
                  <a:pt x="12477" y="41022"/>
                  <a:pt x="12477" y="41022"/>
                </a:cubicBezTo>
                <a:lnTo>
                  <a:pt x="12628" y="41022"/>
                </a:lnTo>
                <a:cubicBezTo>
                  <a:pt x="12628" y="40909"/>
                  <a:pt x="12553" y="40833"/>
                  <a:pt x="12402" y="40833"/>
                </a:cubicBezTo>
                <a:lnTo>
                  <a:pt x="12515" y="40720"/>
                </a:lnTo>
                <a:lnTo>
                  <a:pt x="12515" y="40682"/>
                </a:lnTo>
                <a:cubicBezTo>
                  <a:pt x="12480" y="40612"/>
                  <a:pt x="12445" y="40413"/>
                  <a:pt x="12231" y="40413"/>
                </a:cubicBezTo>
                <a:close/>
                <a:moveTo>
                  <a:pt x="33347" y="40720"/>
                </a:moveTo>
                <a:cubicBezTo>
                  <a:pt x="33082" y="40757"/>
                  <a:pt x="33044" y="40871"/>
                  <a:pt x="33082" y="40984"/>
                </a:cubicBezTo>
                <a:lnTo>
                  <a:pt x="33234" y="41060"/>
                </a:lnTo>
                <a:lnTo>
                  <a:pt x="33271" y="41060"/>
                </a:lnTo>
                <a:cubicBezTo>
                  <a:pt x="33347" y="41060"/>
                  <a:pt x="33536" y="41060"/>
                  <a:pt x="33536" y="40909"/>
                </a:cubicBezTo>
                <a:lnTo>
                  <a:pt x="33460" y="40833"/>
                </a:lnTo>
                <a:cubicBezTo>
                  <a:pt x="33460" y="40871"/>
                  <a:pt x="33460" y="40871"/>
                  <a:pt x="33460" y="40871"/>
                </a:cubicBezTo>
                <a:lnTo>
                  <a:pt x="33347" y="40720"/>
                </a:lnTo>
                <a:close/>
                <a:moveTo>
                  <a:pt x="89038" y="40531"/>
                </a:moveTo>
                <a:lnTo>
                  <a:pt x="88849" y="40682"/>
                </a:lnTo>
                <a:cubicBezTo>
                  <a:pt x="88849" y="40682"/>
                  <a:pt x="88849" y="40644"/>
                  <a:pt x="88849" y="40644"/>
                </a:cubicBezTo>
                <a:cubicBezTo>
                  <a:pt x="88849" y="40644"/>
                  <a:pt x="88849" y="40682"/>
                  <a:pt x="88811" y="40682"/>
                </a:cubicBezTo>
                <a:cubicBezTo>
                  <a:pt x="88735" y="40682"/>
                  <a:pt x="88622" y="40720"/>
                  <a:pt x="88584" y="40795"/>
                </a:cubicBezTo>
                <a:lnTo>
                  <a:pt x="88622" y="40909"/>
                </a:lnTo>
                <a:cubicBezTo>
                  <a:pt x="88714" y="41024"/>
                  <a:pt x="88864" y="41069"/>
                  <a:pt x="89026" y="41069"/>
                </a:cubicBezTo>
                <a:cubicBezTo>
                  <a:pt x="89129" y="41069"/>
                  <a:pt x="89238" y="41051"/>
                  <a:pt x="89340" y="41022"/>
                </a:cubicBezTo>
                <a:lnTo>
                  <a:pt x="89416" y="40909"/>
                </a:lnTo>
                <a:lnTo>
                  <a:pt x="89416" y="40871"/>
                </a:lnTo>
                <a:cubicBezTo>
                  <a:pt x="89416" y="40819"/>
                  <a:pt x="89398" y="40786"/>
                  <a:pt x="89375" y="40757"/>
                </a:cubicBezTo>
                <a:lnTo>
                  <a:pt x="89375" y="40757"/>
                </a:lnTo>
                <a:cubicBezTo>
                  <a:pt x="89376" y="40757"/>
                  <a:pt x="89377" y="40757"/>
                  <a:pt x="89378" y="40757"/>
                </a:cubicBezTo>
                <a:lnTo>
                  <a:pt x="89264" y="40568"/>
                </a:lnTo>
                <a:cubicBezTo>
                  <a:pt x="89231" y="40579"/>
                  <a:pt x="89201" y="40584"/>
                  <a:pt x="89174" y="40584"/>
                </a:cubicBezTo>
                <a:cubicBezTo>
                  <a:pt x="89110" y="40584"/>
                  <a:pt x="89064" y="40557"/>
                  <a:pt x="89038" y="40531"/>
                </a:cubicBezTo>
                <a:close/>
                <a:moveTo>
                  <a:pt x="70247" y="40720"/>
                </a:moveTo>
                <a:cubicBezTo>
                  <a:pt x="70134" y="40795"/>
                  <a:pt x="70096" y="40984"/>
                  <a:pt x="70209" y="41098"/>
                </a:cubicBezTo>
                <a:cubicBezTo>
                  <a:pt x="70235" y="41098"/>
                  <a:pt x="70277" y="41114"/>
                  <a:pt x="70313" y="41114"/>
                </a:cubicBezTo>
                <a:cubicBezTo>
                  <a:pt x="70331" y="41114"/>
                  <a:pt x="70348" y="41110"/>
                  <a:pt x="70361" y="41098"/>
                </a:cubicBezTo>
                <a:lnTo>
                  <a:pt x="70436" y="41060"/>
                </a:lnTo>
                <a:lnTo>
                  <a:pt x="70361" y="41060"/>
                </a:lnTo>
                <a:lnTo>
                  <a:pt x="70550" y="40946"/>
                </a:lnTo>
                <a:lnTo>
                  <a:pt x="70550" y="40833"/>
                </a:lnTo>
                <a:lnTo>
                  <a:pt x="70474" y="40757"/>
                </a:lnTo>
                <a:cubicBezTo>
                  <a:pt x="70398" y="40720"/>
                  <a:pt x="70323" y="40720"/>
                  <a:pt x="70247" y="40720"/>
                </a:cubicBezTo>
                <a:close/>
                <a:moveTo>
                  <a:pt x="26844" y="40606"/>
                </a:moveTo>
                <a:lnTo>
                  <a:pt x="26693" y="40720"/>
                </a:lnTo>
                <a:cubicBezTo>
                  <a:pt x="26693" y="40757"/>
                  <a:pt x="26693" y="40795"/>
                  <a:pt x="26693" y="40833"/>
                </a:cubicBezTo>
                <a:cubicBezTo>
                  <a:pt x="26693" y="40946"/>
                  <a:pt x="26731" y="41098"/>
                  <a:pt x="26957" y="41173"/>
                </a:cubicBezTo>
                <a:lnTo>
                  <a:pt x="27146" y="41098"/>
                </a:lnTo>
                <a:cubicBezTo>
                  <a:pt x="27146" y="41060"/>
                  <a:pt x="27184" y="41022"/>
                  <a:pt x="27184" y="40984"/>
                </a:cubicBezTo>
                <a:cubicBezTo>
                  <a:pt x="27222" y="40946"/>
                  <a:pt x="27260" y="40871"/>
                  <a:pt x="27260" y="40833"/>
                </a:cubicBezTo>
                <a:cubicBezTo>
                  <a:pt x="27260" y="40720"/>
                  <a:pt x="27184" y="40644"/>
                  <a:pt x="27109" y="40606"/>
                </a:cubicBezTo>
                <a:lnTo>
                  <a:pt x="26882" y="40682"/>
                </a:lnTo>
                <a:cubicBezTo>
                  <a:pt x="26882" y="40644"/>
                  <a:pt x="26919" y="40644"/>
                  <a:pt x="26920" y="40607"/>
                </a:cubicBezTo>
                <a:lnTo>
                  <a:pt x="26920" y="40607"/>
                </a:lnTo>
                <a:cubicBezTo>
                  <a:pt x="26919" y="40625"/>
                  <a:pt x="26910" y="40634"/>
                  <a:pt x="26896" y="40634"/>
                </a:cubicBezTo>
                <a:cubicBezTo>
                  <a:pt x="26882" y="40634"/>
                  <a:pt x="26863" y="40625"/>
                  <a:pt x="26844" y="40606"/>
                </a:cubicBezTo>
                <a:close/>
                <a:moveTo>
                  <a:pt x="34530" y="40671"/>
                </a:moveTo>
                <a:cubicBezTo>
                  <a:pt x="34501" y="40671"/>
                  <a:pt x="34472" y="40675"/>
                  <a:pt x="34443" y="40682"/>
                </a:cubicBezTo>
                <a:cubicBezTo>
                  <a:pt x="34368" y="40720"/>
                  <a:pt x="34292" y="40757"/>
                  <a:pt x="34254" y="40833"/>
                </a:cubicBezTo>
                <a:lnTo>
                  <a:pt x="34292" y="40984"/>
                </a:lnTo>
                <a:cubicBezTo>
                  <a:pt x="34368" y="41022"/>
                  <a:pt x="34443" y="41098"/>
                  <a:pt x="34519" y="41135"/>
                </a:cubicBezTo>
                <a:cubicBezTo>
                  <a:pt x="34632" y="41211"/>
                  <a:pt x="34708" y="41287"/>
                  <a:pt x="34859" y="41324"/>
                </a:cubicBezTo>
                <a:lnTo>
                  <a:pt x="35048" y="41173"/>
                </a:lnTo>
                <a:cubicBezTo>
                  <a:pt x="35048" y="41173"/>
                  <a:pt x="35048" y="41135"/>
                  <a:pt x="35048" y="41135"/>
                </a:cubicBezTo>
                <a:cubicBezTo>
                  <a:pt x="35048" y="41135"/>
                  <a:pt x="35048" y="41135"/>
                  <a:pt x="35048" y="41098"/>
                </a:cubicBezTo>
                <a:cubicBezTo>
                  <a:pt x="35086" y="41098"/>
                  <a:pt x="35162" y="41060"/>
                  <a:pt x="35162" y="40984"/>
                </a:cubicBezTo>
                <a:lnTo>
                  <a:pt x="35048" y="40833"/>
                </a:lnTo>
                <a:cubicBezTo>
                  <a:pt x="35010" y="40833"/>
                  <a:pt x="34935" y="40795"/>
                  <a:pt x="34859" y="40757"/>
                </a:cubicBezTo>
                <a:cubicBezTo>
                  <a:pt x="34767" y="40727"/>
                  <a:pt x="34651" y="40671"/>
                  <a:pt x="34530" y="40671"/>
                </a:cubicBezTo>
                <a:close/>
                <a:moveTo>
                  <a:pt x="6201" y="41022"/>
                </a:moveTo>
                <a:lnTo>
                  <a:pt x="6088" y="41173"/>
                </a:lnTo>
                <a:cubicBezTo>
                  <a:pt x="6088" y="41173"/>
                  <a:pt x="6088" y="41173"/>
                  <a:pt x="6088" y="41211"/>
                </a:cubicBezTo>
                <a:cubicBezTo>
                  <a:pt x="6050" y="41249"/>
                  <a:pt x="6012" y="41287"/>
                  <a:pt x="6012" y="41362"/>
                </a:cubicBezTo>
                <a:lnTo>
                  <a:pt x="6163" y="41476"/>
                </a:lnTo>
                <a:lnTo>
                  <a:pt x="6390" y="41476"/>
                </a:lnTo>
                <a:lnTo>
                  <a:pt x="6541" y="41362"/>
                </a:lnTo>
                <a:cubicBezTo>
                  <a:pt x="6541" y="41362"/>
                  <a:pt x="6541" y="41324"/>
                  <a:pt x="6541" y="41324"/>
                </a:cubicBezTo>
                <a:cubicBezTo>
                  <a:pt x="6541" y="41211"/>
                  <a:pt x="6504" y="41135"/>
                  <a:pt x="6466" y="41098"/>
                </a:cubicBezTo>
                <a:cubicBezTo>
                  <a:pt x="6390" y="41060"/>
                  <a:pt x="6314" y="41022"/>
                  <a:pt x="6201" y="41022"/>
                </a:cubicBezTo>
                <a:close/>
                <a:moveTo>
                  <a:pt x="25332" y="41022"/>
                </a:moveTo>
                <a:lnTo>
                  <a:pt x="25181" y="41135"/>
                </a:lnTo>
                <a:cubicBezTo>
                  <a:pt x="25181" y="41173"/>
                  <a:pt x="25143" y="41211"/>
                  <a:pt x="25143" y="41287"/>
                </a:cubicBezTo>
                <a:lnTo>
                  <a:pt x="25143" y="41324"/>
                </a:lnTo>
                <a:lnTo>
                  <a:pt x="25294" y="41438"/>
                </a:lnTo>
                <a:lnTo>
                  <a:pt x="25332" y="41438"/>
                </a:lnTo>
                <a:cubicBezTo>
                  <a:pt x="25370" y="41476"/>
                  <a:pt x="25445" y="41476"/>
                  <a:pt x="25521" y="41476"/>
                </a:cubicBezTo>
                <a:lnTo>
                  <a:pt x="25634" y="41362"/>
                </a:lnTo>
                <a:cubicBezTo>
                  <a:pt x="25634" y="41362"/>
                  <a:pt x="25634" y="41324"/>
                  <a:pt x="25634" y="41324"/>
                </a:cubicBezTo>
                <a:cubicBezTo>
                  <a:pt x="25634" y="41211"/>
                  <a:pt x="25634" y="41135"/>
                  <a:pt x="25559" y="41098"/>
                </a:cubicBezTo>
                <a:cubicBezTo>
                  <a:pt x="25483" y="41060"/>
                  <a:pt x="25407" y="41022"/>
                  <a:pt x="25332" y="41022"/>
                </a:cubicBezTo>
                <a:close/>
                <a:moveTo>
                  <a:pt x="23880" y="41082"/>
                </a:moveTo>
                <a:cubicBezTo>
                  <a:pt x="23848" y="41082"/>
                  <a:pt x="23815" y="41087"/>
                  <a:pt x="23782" y="41098"/>
                </a:cubicBezTo>
                <a:lnTo>
                  <a:pt x="23668" y="41211"/>
                </a:lnTo>
                <a:lnTo>
                  <a:pt x="23668" y="41362"/>
                </a:lnTo>
                <a:lnTo>
                  <a:pt x="23857" y="41476"/>
                </a:lnTo>
                <a:cubicBezTo>
                  <a:pt x="23857" y="41514"/>
                  <a:pt x="23895" y="41551"/>
                  <a:pt x="23933" y="41551"/>
                </a:cubicBezTo>
                <a:lnTo>
                  <a:pt x="24084" y="41551"/>
                </a:lnTo>
                <a:cubicBezTo>
                  <a:pt x="24160" y="41514"/>
                  <a:pt x="24198" y="41400"/>
                  <a:pt x="24198" y="41324"/>
                </a:cubicBezTo>
                <a:cubicBezTo>
                  <a:pt x="24198" y="41249"/>
                  <a:pt x="24160" y="41173"/>
                  <a:pt x="24084" y="41135"/>
                </a:cubicBezTo>
                <a:cubicBezTo>
                  <a:pt x="24031" y="41109"/>
                  <a:pt x="23958" y="41082"/>
                  <a:pt x="23880" y="41082"/>
                </a:cubicBezTo>
                <a:close/>
                <a:moveTo>
                  <a:pt x="65166" y="41158"/>
                </a:moveTo>
                <a:cubicBezTo>
                  <a:pt x="65134" y="41158"/>
                  <a:pt x="65101" y="41162"/>
                  <a:pt x="65068" y="41173"/>
                </a:cubicBezTo>
                <a:cubicBezTo>
                  <a:pt x="64992" y="41173"/>
                  <a:pt x="64954" y="41249"/>
                  <a:pt x="64916" y="41324"/>
                </a:cubicBezTo>
                <a:lnTo>
                  <a:pt x="64916" y="41438"/>
                </a:lnTo>
                <a:cubicBezTo>
                  <a:pt x="64992" y="41514"/>
                  <a:pt x="65030" y="41551"/>
                  <a:pt x="65105" y="41551"/>
                </a:cubicBezTo>
                <a:lnTo>
                  <a:pt x="65257" y="41514"/>
                </a:lnTo>
                <a:lnTo>
                  <a:pt x="65332" y="41514"/>
                </a:lnTo>
                <a:cubicBezTo>
                  <a:pt x="65408" y="41514"/>
                  <a:pt x="65521" y="41476"/>
                  <a:pt x="65521" y="41400"/>
                </a:cubicBezTo>
                <a:lnTo>
                  <a:pt x="65446" y="41249"/>
                </a:lnTo>
                <a:cubicBezTo>
                  <a:pt x="65408" y="41249"/>
                  <a:pt x="65370" y="41211"/>
                  <a:pt x="65370" y="41211"/>
                </a:cubicBezTo>
                <a:cubicBezTo>
                  <a:pt x="65317" y="41184"/>
                  <a:pt x="65244" y="41158"/>
                  <a:pt x="65166" y="41158"/>
                </a:cubicBezTo>
                <a:close/>
                <a:moveTo>
                  <a:pt x="24410" y="41279"/>
                </a:moveTo>
                <a:cubicBezTo>
                  <a:pt x="24390" y="41279"/>
                  <a:pt x="24370" y="41281"/>
                  <a:pt x="24349" y="41287"/>
                </a:cubicBezTo>
                <a:lnTo>
                  <a:pt x="24235" y="41362"/>
                </a:lnTo>
                <a:cubicBezTo>
                  <a:pt x="24160" y="41514"/>
                  <a:pt x="24311" y="41665"/>
                  <a:pt x="24500" y="41703"/>
                </a:cubicBezTo>
                <a:cubicBezTo>
                  <a:pt x="24613" y="41703"/>
                  <a:pt x="24727" y="41665"/>
                  <a:pt x="24727" y="41551"/>
                </a:cubicBezTo>
                <a:lnTo>
                  <a:pt x="24613" y="41400"/>
                </a:lnTo>
                <a:cubicBezTo>
                  <a:pt x="24613" y="41368"/>
                  <a:pt x="24529" y="41279"/>
                  <a:pt x="24410" y="41279"/>
                </a:cubicBezTo>
                <a:close/>
                <a:moveTo>
                  <a:pt x="29869" y="41287"/>
                </a:moveTo>
                <a:lnTo>
                  <a:pt x="29680" y="41400"/>
                </a:lnTo>
                <a:cubicBezTo>
                  <a:pt x="29680" y="41438"/>
                  <a:pt x="29604" y="41476"/>
                  <a:pt x="29604" y="41551"/>
                </a:cubicBezTo>
                <a:lnTo>
                  <a:pt x="29755" y="41703"/>
                </a:lnTo>
                <a:lnTo>
                  <a:pt x="29793" y="41703"/>
                </a:lnTo>
                <a:cubicBezTo>
                  <a:pt x="29831" y="41703"/>
                  <a:pt x="29869" y="41740"/>
                  <a:pt x="29982" y="41740"/>
                </a:cubicBezTo>
                <a:lnTo>
                  <a:pt x="30095" y="41627"/>
                </a:lnTo>
                <a:cubicBezTo>
                  <a:pt x="30095" y="41627"/>
                  <a:pt x="30095" y="41589"/>
                  <a:pt x="30095" y="41551"/>
                </a:cubicBezTo>
                <a:cubicBezTo>
                  <a:pt x="30095" y="41400"/>
                  <a:pt x="30020" y="41324"/>
                  <a:pt x="29869" y="41287"/>
                </a:cubicBezTo>
                <a:close/>
                <a:moveTo>
                  <a:pt x="27260" y="41400"/>
                </a:moveTo>
                <a:lnTo>
                  <a:pt x="27109" y="41551"/>
                </a:lnTo>
                <a:cubicBezTo>
                  <a:pt x="27109" y="41665"/>
                  <a:pt x="27146" y="41740"/>
                  <a:pt x="27222" y="41816"/>
                </a:cubicBezTo>
                <a:lnTo>
                  <a:pt x="27298" y="41854"/>
                </a:lnTo>
                <a:cubicBezTo>
                  <a:pt x="27562" y="41854"/>
                  <a:pt x="27600" y="41665"/>
                  <a:pt x="27638" y="41589"/>
                </a:cubicBezTo>
                <a:lnTo>
                  <a:pt x="27638" y="41551"/>
                </a:lnTo>
                <a:lnTo>
                  <a:pt x="27487" y="41400"/>
                </a:lnTo>
                <a:close/>
                <a:moveTo>
                  <a:pt x="22799" y="41476"/>
                </a:moveTo>
                <a:lnTo>
                  <a:pt x="22610" y="41551"/>
                </a:lnTo>
                <a:cubicBezTo>
                  <a:pt x="22610" y="41589"/>
                  <a:pt x="22610" y="41627"/>
                  <a:pt x="22610" y="41665"/>
                </a:cubicBezTo>
                <a:cubicBezTo>
                  <a:pt x="22610" y="41892"/>
                  <a:pt x="22761" y="41929"/>
                  <a:pt x="22836" y="41929"/>
                </a:cubicBezTo>
                <a:lnTo>
                  <a:pt x="22988" y="41816"/>
                </a:lnTo>
                <a:lnTo>
                  <a:pt x="22988" y="41778"/>
                </a:lnTo>
                <a:cubicBezTo>
                  <a:pt x="22988" y="41589"/>
                  <a:pt x="22912" y="41514"/>
                  <a:pt x="22799" y="41476"/>
                </a:cubicBezTo>
                <a:close/>
                <a:moveTo>
                  <a:pt x="20830" y="41544"/>
                </a:moveTo>
                <a:cubicBezTo>
                  <a:pt x="20808" y="41544"/>
                  <a:pt x="20783" y="41546"/>
                  <a:pt x="20757" y="41551"/>
                </a:cubicBezTo>
                <a:lnTo>
                  <a:pt x="20681" y="41627"/>
                </a:lnTo>
                <a:cubicBezTo>
                  <a:pt x="20606" y="41778"/>
                  <a:pt x="20757" y="41929"/>
                  <a:pt x="20908" y="41967"/>
                </a:cubicBezTo>
                <a:cubicBezTo>
                  <a:pt x="21059" y="41967"/>
                  <a:pt x="21135" y="41892"/>
                  <a:pt x="21173" y="41816"/>
                </a:cubicBezTo>
                <a:lnTo>
                  <a:pt x="21059" y="41665"/>
                </a:lnTo>
                <a:cubicBezTo>
                  <a:pt x="21027" y="41632"/>
                  <a:pt x="20966" y="41544"/>
                  <a:pt x="20830" y="41544"/>
                </a:cubicBezTo>
                <a:close/>
                <a:moveTo>
                  <a:pt x="77166" y="41400"/>
                </a:moveTo>
                <a:lnTo>
                  <a:pt x="76939" y="41514"/>
                </a:lnTo>
                <a:cubicBezTo>
                  <a:pt x="76939" y="41476"/>
                  <a:pt x="77015" y="41476"/>
                  <a:pt x="77015" y="41438"/>
                </a:cubicBezTo>
                <a:lnTo>
                  <a:pt x="76977" y="41438"/>
                </a:lnTo>
                <a:cubicBezTo>
                  <a:pt x="76901" y="41438"/>
                  <a:pt x="76826" y="41438"/>
                  <a:pt x="76750" y="41514"/>
                </a:cubicBezTo>
                <a:cubicBezTo>
                  <a:pt x="76712" y="41551"/>
                  <a:pt x="76674" y="41589"/>
                  <a:pt x="76750" y="41740"/>
                </a:cubicBezTo>
                <a:cubicBezTo>
                  <a:pt x="76750" y="41778"/>
                  <a:pt x="76788" y="41778"/>
                  <a:pt x="76826" y="41816"/>
                </a:cubicBezTo>
                <a:cubicBezTo>
                  <a:pt x="76788" y="41854"/>
                  <a:pt x="76750" y="41929"/>
                  <a:pt x="76788" y="42005"/>
                </a:cubicBezTo>
                <a:lnTo>
                  <a:pt x="76901" y="42081"/>
                </a:lnTo>
                <a:cubicBezTo>
                  <a:pt x="76938" y="42085"/>
                  <a:pt x="76971" y="42087"/>
                  <a:pt x="77001" y="42087"/>
                </a:cubicBezTo>
                <a:cubicBezTo>
                  <a:pt x="77249" y="42087"/>
                  <a:pt x="77279" y="41959"/>
                  <a:pt x="77279" y="41892"/>
                </a:cubicBezTo>
                <a:lnTo>
                  <a:pt x="77242" y="41816"/>
                </a:lnTo>
                <a:cubicBezTo>
                  <a:pt x="77242" y="41778"/>
                  <a:pt x="77204" y="41778"/>
                  <a:pt x="77166" y="41740"/>
                </a:cubicBezTo>
                <a:cubicBezTo>
                  <a:pt x="77317" y="41665"/>
                  <a:pt x="77317" y="41476"/>
                  <a:pt x="77166" y="41400"/>
                </a:cubicBezTo>
                <a:close/>
                <a:moveTo>
                  <a:pt x="44311" y="41703"/>
                </a:moveTo>
                <a:lnTo>
                  <a:pt x="44160" y="41816"/>
                </a:lnTo>
                <a:lnTo>
                  <a:pt x="44160" y="41967"/>
                </a:lnTo>
                <a:lnTo>
                  <a:pt x="44311" y="42081"/>
                </a:lnTo>
                <a:cubicBezTo>
                  <a:pt x="44333" y="42092"/>
                  <a:pt x="44359" y="42096"/>
                  <a:pt x="44384" y="42096"/>
                </a:cubicBezTo>
                <a:cubicBezTo>
                  <a:pt x="44447" y="42096"/>
                  <a:pt x="44511" y="42070"/>
                  <a:pt x="44538" y="42043"/>
                </a:cubicBezTo>
                <a:cubicBezTo>
                  <a:pt x="44576" y="42005"/>
                  <a:pt x="44614" y="41967"/>
                  <a:pt x="44614" y="41854"/>
                </a:cubicBezTo>
                <a:lnTo>
                  <a:pt x="44614" y="41816"/>
                </a:lnTo>
                <a:lnTo>
                  <a:pt x="44500" y="41703"/>
                </a:lnTo>
                <a:close/>
                <a:moveTo>
                  <a:pt x="33460" y="41778"/>
                </a:moveTo>
                <a:cubicBezTo>
                  <a:pt x="33271" y="41778"/>
                  <a:pt x="33158" y="41816"/>
                  <a:pt x="33082" y="41929"/>
                </a:cubicBezTo>
                <a:lnTo>
                  <a:pt x="33120" y="42043"/>
                </a:lnTo>
                <a:cubicBezTo>
                  <a:pt x="33168" y="42115"/>
                  <a:pt x="33246" y="42141"/>
                  <a:pt x="33326" y="42141"/>
                </a:cubicBezTo>
                <a:cubicBezTo>
                  <a:pt x="33372" y="42141"/>
                  <a:pt x="33419" y="42132"/>
                  <a:pt x="33460" y="42118"/>
                </a:cubicBezTo>
                <a:cubicBezTo>
                  <a:pt x="33536" y="42081"/>
                  <a:pt x="33612" y="42005"/>
                  <a:pt x="33612" y="41929"/>
                </a:cubicBezTo>
                <a:cubicBezTo>
                  <a:pt x="33612" y="41892"/>
                  <a:pt x="33612" y="41892"/>
                  <a:pt x="33612" y="41854"/>
                </a:cubicBezTo>
                <a:lnTo>
                  <a:pt x="33460" y="41778"/>
                </a:lnTo>
                <a:close/>
                <a:moveTo>
                  <a:pt x="67859" y="41763"/>
                </a:moveTo>
                <a:cubicBezTo>
                  <a:pt x="67805" y="41763"/>
                  <a:pt x="67779" y="41789"/>
                  <a:pt x="67752" y="41816"/>
                </a:cubicBezTo>
                <a:cubicBezTo>
                  <a:pt x="67714" y="41854"/>
                  <a:pt x="67638" y="41929"/>
                  <a:pt x="67676" y="42043"/>
                </a:cubicBezTo>
                <a:lnTo>
                  <a:pt x="67828" y="42156"/>
                </a:lnTo>
                <a:lnTo>
                  <a:pt x="67941" y="42156"/>
                </a:lnTo>
                <a:lnTo>
                  <a:pt x="68054" y="42043"/>
                </a:lnTo>
                <a:lnTo>
                  <a:pt x="68054" y="41892"/>
                </a:lnTo>
                <a:lnTo>
                  <a:pt x="67941" y="41778"/>
                </a:lnTo>
                <a:cubicBezTo>
                  <a:pt x="67908" y="41767"/>
                  <a:pt x="67881" y="41763"/>
                  <a:pt x="67859" y="41763"/>
                </a:cubicBezTo>
                <a:close/>
                <a:moveTo>
                  <a:pt x="69189" y="41665"/>
                </a:moveTo>
                <a:lnTo>
                  <a:pt x="69075" y="41778"/>
                </a:lnTo>
                <a:cubicBezTo>
                  <a:pt x="69075" y="41816"/>
                  <a:pt x="69075" y="41816"/>
                  <a:pt x="69037" y="41816"/>
                </a:cubicBezTo>
                <a:cubicBezTo>
                  <a:pt x="69037" y="41854"/>
                  <a:pt x="69000" y="41892"/>
                  <a:pt x="69000" y="42005"/>
                </a:cubicBezTo>
                <a:lnTo>
                  <a:pt x="69189" y="42118"/>
                </a:lnTo>
                <a:cubicBezTo>
                  <a:pt x="69219" y="42118"/>
                  <a:pt x="69297" y="42167"/>
                  <a:pt x="69405" y="42167"/>
                </a:cubicBezTo>
                <a:cubicBezTo>
                  <a:pt x="69432" y="42167"/>
                  <a:pt x="69461" y="42164"/>
                  <a:pt x="69491" y="42156"/>
                </a:cubicBezTo>
                <a:lnTo>
                  <a:pt x="69567" y="42081"/>
                </a:lnTo>
                <a:cubicBezTo>
                  <a:pt x="69604" y="42043"/>
                  <a:pt x="69604" y="41967"/>
                  <a:pt x="69604" y="41929"/>
                </a:cubicBezTo>
                <a:cubicBezTo>
                  <a:pt x="69604" y="41854"/>
                  <a:pt x="69567" y="41778"/>
                  <a:pt x="69529" y="41740"/>
                </a:cubicBezTo>
                <a:cubicBezTo>
                  <a:pt x="69453" y="41665"/>
                  <a:pt x="69340" y="41665"/>
                  <a:pt x="69189" y="41665"/>
                </a:cubicBezTo>
                <a:close/>
                <a:moveTo>
                  <a:pt x="26920" y="41740"/>
                </a:moveTo>
                <a:lnTo>
                  <a:pt x="26693" y="41816"/>
                </a:lnTo>
                <a:cubicBezTo>
                  <a:pt x="26693" y="41816"/>
                  <a:pt x="26731" y="41778"/>
                  <a:pt x="26731" y="41778"/>
                </a:cubicBezTo>
                <a:lnTo>
                  <a:pt x="26693" y="41778"/>
                </a:lnTo>
                <a:cubicBezTo>
                  <a:pt x="26617" y="41816"/>
                  <a:pt x="26390" y="41854"/>
                  <a:pt x="26466" y="42043"/>
                </a:cubicBezTo>
                <a:lnTo>
                  <a:pt x="26504" y="42118"/>
                </a:lnTo>
                <a:cubicBezTo>
                  <a:pt x="26560" y="42175"/>
                  <a:pt x="26627" y="42194"/>
                  <a:pt x="26693" y="42194"/>
                </a:cubicBezTo>
                <a:cubicBezTo>
                  <a:pt x="26759" y="42194"/>
                  <a:pt x="26825" y="42175"/>
                  <a:pt x="26882" y="42156"/>
                </a:cubicBezTo>
                <a:lnTo>
                  <a:pt x="26995" y="42156"/>
                </a:lnTo>
                <a:lnTo>
                  <a:pt x="27146" y="42043"/>
                </a:lnTo>
                <a:lnTo>
                  <a:pt x="27146" y="42005"/>
                </a:lnTo>
                <a:cubicBezTo>
                  <a:pt x="27146" y="41854"/>
                  <a:pt x="26995" y="41778"/>
                  <a:pt x="26920" y="41740"/>
                </a:cubicBezTo>
                <a:close/>
                <a:moveTo>
                  <a:pt x="28356" y="41438"/>
                </a:moveTo>
                <a:cubicBezTo>
                  <a:pt x="28167" y="41438"/>
                  <a:pt x="28054" y="41514"/>
                  <a:pt x="27978" y="41551"/>
                </a:cubicBezTo>
                <a:cubicBezTo>
                  <a:pt x="27827" y="41665"/>
                  <a:pt x="27789" y="41892"/>
                  <a:pt x="27865" y="42118"/>
                </a:cubicBezTo>
                <a:lnTo>
                  <a:pt x="27940" y="42194"/>
                </a:lnTo>
                <a:cubicBezTo>
                  <a:pt x="27996" y="42201"/>
                  <a:pt x="28046" y="42204"/>
                  <a:pt x="28092" y="42204"/>
                </a:cubicBezTo>
                <a:cubicBezTo>
                  <a:pt x="28296" y="42204"/>
                  <a:pt x="28408" y="42142"/>
                  <a:pt x="28470" y="42081"/>
                </a:cubicBezTo>
                <a:lnTo>
                  <a:pt x="28545" y="42005"/>
                </a:lnTo>
                <a:cubicBezTo>
                  <a:pt x="28545" y="41967"/>
                  <a:pt x="28545" y="41929"/>
                  <a:pt x="28545" y="41892"/>
                </a:cubicBezTo>
                <a:cubicBezTo>
                  <a:pt x="28545" y="41816"/>
                  <a:pt x="28508" y="41740"/>
                  <a:pt x="28508" y="41703"/>
                </a:cubicBezTo>
                <a:cubicBezTo>
                  <a:pt x="28508" y="41665"/>
                  <a:pt x="28470" y="41665"/>
                  <a:pt x="28470" y="41589"/>
                </a:cubicBezTo>
                <a:lnTo>
                  <a:pt x="28356" y="41438"/>
                </a:lnTo>
                <a:close/>
                <a:moveTo>
                  <a:pt x="26164" y="41665"/>
                </a:moveTo>
                <a:lnTo>
                  <a:pt x="25974" y="41740"/>
                </a:lnTo>
                <a:cubicBezTo>
                  <a:pt x="25937" y="41816"/>
                  <a:pt x="25937" y="41854"/>
                  <a:pt x="25899" y="41892"/>
                </a:cubicBezTo>
                <a:cubicBezTo>
                  <a:pt x="25861" y="41967"/>
                  <a:pt x="25823" y="42005"/>
                  <a:pt x="25785" y="42118"/>
                </a:cubicBezTo>
                <a:lnTo>
                  <a:pt x="25899" y="42270"/>
                </a:lnTo>
                <a:cubicBezTo>
                  <a:pt x="26050" y="42270"/>
                  <a:pt x="26126" y="42232"/>
                  <a:pt x="26201" y="42232"/>
                </a:cubicBezTo>
                <a:cubicBezTo>
                  <a:pt x="26239" y="42194"/>
                  <a:pt x="26277" y="42194"/>
                  <a:pt x="26277" y="42194"/>
                </a:cubicBezTo>
                <a:lnTo>
                  <a:pt x="26428" y="42118"/>
                </a:lnTo>
                <a:cubicBezTo>
                  <a:pt x="26428" y="42081"/>
                  <a:pt x="26428" y="42043"/>
                  <a:pt x="26428" y="42005"/>
                </a:cubicBezTo>
                <a:cubicBezTo>
                  <a:pt x="26428" y="41892"/>
                  <a:pt x="26390" y="41740"/>
                  <a:pt x="26164" y="41665"/>
                </a:cubicBezTo>
                <a:close/>
                <a:moveTo>
                  <a:pt x="12401" y="41882"/>
                </a:moveTo>
                <a:cubicBezTo>
                  <a:pt x="12288" y="41882"/>
                  <a:pt x="12206" y="41949"/>
                  <a:pt x="12175" y="42043"/>
                </a:cubicBezTo>
                <a:lnTo>
                  <a:pt x="12288" y="42194"/>
                </a:lnTo>
                <a:cubicBezTo>
                  <a:pt x="12288" y="42194"/>
                  <a:pt x="12326" y="42232"/>
                  <a:pt x="12326" y="42232"/>
                </a:cubicBezTo>
                <a:cubicBezTo>
                  <a:pt x="12358" y="42264"/>
                  <a:pt x="12419" y="42353"/>
                  <a:pt x="12556" y="42353"/>
                </a:cubicBezTo>
                <a:cubicBezTo>
                  <a:pt x="12578" y="42353"/>
                  <a:pt x="12602" y="42351"/>
                  <a:pt x="12628" y="42345"/>
                </a:cubicBezTo>
                <a:lnTo>
                  <a:pt x="12742" y="42270"/>
                </a:lnTo>
                <a:cubicBezTo>
                  <a:pt x="12742" y="42232"/>
                  <a:pt x="12742" y="42232"/>
                  <a:pt x="12742" y="42194"/>
                </a:cubicBezTo>
                <a:cubicBezTo>
                  <a:pt x="12742" y="42043"/>
                  <a:pt x="12628" y="41892"/>
                  <a:pt x="12477" y="41892"/>
                </a:cubicBezTo>
                <a:cubicBezTo>
                  <a:pt x="12450" y="41885"/>
                  <a:pt x="12425" y="41882"/>
                  <a:pt x="12401" y="41882"/>
                </a:cubicBezTo>
                <a:close/>
                <a:moveTo>
                  <a:pt x="64689" y="42005"/>
                </a:moveTo>
                <a:cubicBezTo>
                  <a:pt x="64538" y="42005"/>
                  <a:pt x="64463" y="42043"/>
                  <a:pt x="64349" y="42081"/>
                </a:cubicBezTo>
                <a:cubicBezTo>
                  <a:pt x="64274" y="42156"/>
                  <a:pt x="64236" y="42232"/>
                  <a:pt x="64236" y="42345"/>
                </a:cubicBezTo>
                <a:lnTo>
                  <a:pt x="64387" y="42459"/>
                </a:lnTo>
                <a:cubicBezTo>
                  <a:pt x="64614" y="42459"/>
                  <a:pt x="64689" y="42345"/>
                  <a:pt x="64765" y="42270"/>
                </a:cubicBezTo>
                <a:cubicBezTo>
                  <a:pt x="64765" y="42232"/>
                  <a:pt x="64765" y="42232"/>
                  <a:pt x="64803" y="42194"/>
                </a:cubicBezTo>
                <a:lnTo>
                  <a:pt x="64689" y="42005"/>
                </a:lnTo>
                <a:close/>
                <a:moveTo>
                  <a:pt x="56865" y="42064"/>
                </a:moveTo>
                <a:cubicBezTo>
                  <a:pt x="56817" y="42064"/>
                  <a:pt x="56775" y="42081"/>
                  <a:pt x="56750" y="42081"/>
                </a:cubicBezTo>
                <a:cubicBezTo>
                  <a:pt x="56674" y="42118"/>
                  <a:pt x="56636" y="42194"/>
                  <a:pt x="56636" y="42270"/>
                </a:cubicBezTo>
                <a:cubicBezTo>
                  <a:pt x="56636" y="42345"/>
                  <a:pt x="56674" y="42497"/>
                  <a:pt x="56825" y="42534"/>
                </a:cubicBezTo>
                <a:cubicBezTo>
                  <a:pt x="56863" y="42534"/>
                  <a:pt x="56977" y="42534"/>
                  <a:pt x="57015" y="42459"/>
                </a:cubicBezTo>
                <a:lnTo>
                  <a:pt x="56939" y="42307"/>
                </a:lnTo>
                <a:cubicBezTo>
                  <a:pt x="56939" y="42307"/>
                  <a:pt x="56939" y="42270"/>
                  <a:pt x="56939" y="42270"/>
                </a:cubicBezTo>
                <a:cubicBezTo>
                  <a:pt x="56939" y="42307"/>
                  <a:pt x="56977" y="42307"/>
                  <a:pt x="56977" y="42383"/>
                </a:cubicBezTo>
                <a:cubicBezTo>
                  <a:pt x="57015" y="42345"/>
                  <a:pt x="57052" y="42307"/>
                  <a:pt x="57052" y="42232"/>
                </a:cubicBezTo>
                <a:cubicBezTo>
                  <a:pt x="57052" y="42194"/>
                  <a:pt x="57052" y="42156"/>
                  <a:pt x="57015" y="42118"/>
                </a:cubicBezTo>
                <a:lnTo>
                  <a:pt x="56939" y="42081"/>
                </a:lnTo>
                <a:cubicBezTo>
                  <a:pt x="56914" y="42068"/>
                  <a:pt x="56888" y="42064"/>
                  <a:pt x="56865" y="42064"/>
                </a:cubicBezTo>
                <a:close/>
                <a:moveTo>
                  <a:pt x="89680" y="42081"/>
                </a:moveTo>
                <a:lnTo>
                  <a:pt x="89491" y="42156"/>
                </a:lnTo>
                <a:cubicBezTo>
                  <a:pt x="89491" y="42156"/>
                  <a:pt x="89529" y="42118"/>
                  <a:pt x="89529" y="42118"/>
                </a:cubicBezTo>
                <a:lnTo>
                  <a:pt x="89491" y="42118"/>
                </a:lnTo>
                <a:cubicBezTo>
                  <a:pt x="89416" y="42156"/>
                  <a:pt x="89189" y="42194"/>
                  <a:pt x="89264" y="42421"/>
                </a:cubicBezTo>
                <a:lnTo>
                  <a:pt x="89340" y="42497"/>
                </a:lnTo>
                <a:cubicBezTo>
                  <a:pt x="89378" y="42497"/>
                  <a:pt x="89378" y="42534"/>
                  <a:pt x="89378" y="42534"/>
                </a:cubicBezTo>
                <a:cubicBezTo>
                  <a:pt x="89453" y="42534"/>
                  <a:pt x="89529" y="42572"/>
                  <a:pt x="89642" y="42572"/>
                </a:cubicBezTo>
                <a:lnTo>
                  <a:pt x="89756" y="42383"/>
                </a:lnTo>
                <a:cubicBezTo>
                  <a:pt x="89756" y="42383"/>
                  <a:pt x="89756" y="42383"/>
                  <a:pt x="89794" y="42345"/>
                </a:cubicBezTo>
                <a:cubicBezTo>
                  <a:pt x="89794" y="42307"/>
                  <a:pt x="89832" y="42270"/>
                  <a:pt x="89832" y="42232"/>
                </a:cubicBezTo>
                <a:cubicBezTo>
                  <a:pt x="89832" y="42194"/>
                  <a:pt x="89794" y="42118"/>
                  <a:pt x="89680" y="42081"/>
                </a:cubicBezTo>
                <a:close/>
                <a:moveTo>
                  <a:pt x="4136" y="42216"/>
                </a:moveTo>
                <a:cubicBezTo>
                  <a:pt x="4109" y="42216"/>
                  <a:pt x="4079" y="42221"/>
                  <a:pt x="4046" y="42232"/>
                </a:cubicBezTo>
                <a:lnTo>
                  <a:pt x="3933" y="42345"/>
                </a:lnTo>
                <a:lnTo>
                  <a:pt x="3933" y="42459"/>
                </a:lnTo>
                <a:cubicBezTo>
                  <a:pt x="3933" y="42497"/>
                  <a:pt x="3933" y="42534"/>
                  <a:pt x="4008" y="42572"/>
                </a:cubicBezTo>
                <a:cubicBezTo>
                  <a:pt x="4008" y="42610"/>
                  <a:pt x="4084" y="42610"/>
                  <a:pt x="4159" y="42610"/>
                </a:cubicBezTo>
                <a:lnTo>
                  <a:pt x="4235" y="42497"/>
                </a:lnTo>
                <a:lnTo>
                  <a:pt x="4273" y="42497"/>
                </a:lnTo>
                <a:cubicBezTo>
                  <a:pt x="4235" y="42534"/>
                  <a:pt x="4235" y="42572"/>
                  <a:pt x="4235" y="42572"/>
                </a:cubicBezTo>
                <a:cubicBezTo>
                  <a:pt x="4273" y="42534"/>
                  <a:pt x="4424" y="42534"/>
                  <a:pt x="4424" y="42421"/>
                </a:cubicBezTo>
                <a:lnTo>
                  <a:pt x="4311" y="42270"/>
                </a:lnTo>
                <a:lnTo>
                  <a:pt x="4273" y="42270"/>
                </a:lnTo>
                <a:cubicBezTo>
                  <a:pt x="4246" y="42243"/>
                  <a:pt x="4201" y="42216"/>
                  <a:pt x="4136" y="42216"/>
                </a:cubicBezTo>
                <a:close/>
                <a:moveTo>
                  <a:pt x="16523" y="42156"/>
                </a:moveTo>
                <a:cubicBezTo>
                  <a:pt x="16371" y="42156"/>
                  <a:pt x="16258" y="42270"/>
                  <a:pt x="16258" y="42383"/>
                </a:cubicBezTo>
                <a:lnTo>
                  <a:pt x="16409" y="42383"/>
                </a:lnTo>
                <a:cubicBezTo>
                  <a:pt x="16523" y="42421"/>
                  <a:pt x="16523" y="42421"/>
                  <a:pt x="16598" y="42421"/>
                </a:cubicBezTo>
                <a:cubicBezTo>
                  <a:pt x="16636" y="42421"/>
                  <a:pt x="16636" y="42459"/>
                  <a:pt x="16636" y="42459"/>
                </a:cubicBezTo>
                <a:cubicBezTo>
                  <a:pt x="16636" y="42459"/>
                  <a:pt x="16636" y="42459"/>
                  <a:pt x="16636" y="42421"/>
                </a:cubicBezTo>
                <a:cubicBezTo>
                  <a:pt x="16674" y="42421"/>
                  <a:pt x="16712" y="42421"/>
                  <a:pt x="16787" y="42459"/>
                </a:cubicBezTo>
                <a:cubicBezTo>
                  <a:pt x="16787" y="42459"/>
                  <a:pt x="16749" y="42421"/>
                  <a:pt x="16749" y="42421"/>
                </a:cubicBezTo>
                <a:lnTo>
                  <a:pt x="16863" y="42421"/>
                </a:lnTo>
                <a:lnTo>
                  <a:pt x="16863" y="42497"/>
                </a:lnTo>
                <a:lnTo>
                  <a:pt x="17014" y="42610"/>
                </a:lnTo>
                <a:cubicBezTo>
                  <a:pt x="17127" y="42610"/>
                  <a:pt x="17165" y="42648"/>
                  <a:pt x="17165" y="42648"/>
                </a:cubicBezTo>
                <a:lnTo>
                  <a:pt x="17392" y="42534"/>
                </a:lnTo>
                <a:cubicBezTo>
                  <a:pt x="17354" y="42383"/>
                  <a:pt x="17241" y="42270"/>
                  <a:pt x="17052" y="42232"/>
                </a:cubicBezTo>
                <a:lnTo>
                  <a:pt x="16901" y="42345"/>
                </a:lnTo>
                <a:cubicBezTo>
                  <a:pt x="16863" y="42307"/>
                  <a:pt x="16825" y="42270"/>
                  <a:pt x="16749" y="42232"/>
                </a:cubicBezTo>
                <a:cubicBezTo>
                  <a:pt x="16674" y="42194"/>
                  <a:pt x="16598" y="42156"/>
                  <a:pt x="16523" y="42156"/>
                </a:cubicBezTo>
                <a:close/>
                <a:moveTo>
                  <a:pt x="23366" y="41816"/>
                </a:moveTo>
                <a:lnTo>
                  <a:pt x="23215" y="41929"/>
                </a:lnTo>
                <a:cubicBezTo>
                  <a:pt x="23177" y="41929"/>
                  <a:pt x="23177" y="41967"/>
                  <a:pt x="23139" y="42005"/>
                </a:cubicBezTo>
                <a:lnTo>
                  <a:pt x="23252" y="42156"/>
                </a:lnTo>
                <a:cubicBezTo>
                  <a:pt x="23290" y="42156"/>
                  <a:pt x="23328" y="42194"/>
                  <a:pt x="23366" y="42194"/>
                </a:cubicBezTo>
                <a:lnTo>
                  <a:pt x="23479" y="42118"/>
                </a:lnTo>
                <a:lnTo>
                  <a:pt x="23404" y="42194"/>
                </a:lnTo>
                <a:cubicBezTo>
                  <a:pt x="23404" y="42270"/>
                  <a:pt x="23404" y="42270"/>
                  <a:pt x="23441" y="42307"/>
                </a:cubicBezTo>
                <a:cubicBezTo>
                  <a:pt x="23479" y="42383"/>
                  <a:pt x="23517" y="42421"/>
                  <a:pt x="23517" y="42459"/>
                </a:cubicBezTo>
                <a:cubicBezTo>
                  <a:pt x="23555" y="42497"/>
                  <a:pt x="23555" y="42497"/>
                  <a:pt x="23555" y="42534"/>
                </a:cubicBezTo>
                <a:lnTo>
                  <a:pt x="23706" y="42610"/>
                </a:lnTo>
                <a:cubicBezTo>
                  <a:pt x="23819" y="42610"/>
                  <a:pt x="23895" y="42610"/>
                  <a:pt x="23933" y="42648"/>
                </a:cubicBezTo>
                <a:lnTo>
                  <a:pt x="24046" y="42610"/>
                </a:lnTo>
                <a:lnTo>
                  <a:pt x="24084" y="42648"/>
                </a:lnTo>
                <a:cubicBezTo>
                  <a:pt x="24117" y="42659"/>
                  <a:pt x="24153" y="42666"/>
                  <a:pt x="24189" y="42666"/>
                </a:cubicBezTo>
                <a:cubicBezTo>
                  <a:pt x="24279" y="42666"/>
                  <a:pt x="24371" y="42620"/>
                  <a:pt x="24424" y="42459"/>
                </a:cubicBezTo>
                <a:lnTo>
                  <a:pt x="24424" y="42459"/>
                </a:lnTo>
                <a:cubicBezTo>
                  <a:pt x="24424" y="42459"/>
                  <a:pt x="24387" y="42459"/>
                  <a:pt x="24387" y="42497"/>
                </a:cubicBezTo>
                <a:lnTo>
                  <a:pt x="24349" y="42270"/>
                </a:lnTo>
                <a:lnTo>
                  <a:pt x="24311" y="42270"/>
                </a:lnTo>
                <a:cubicBezTo>
                  <a:pt x="24257" y="42243"/>
                  <a:pt x="24204" y="42216"/>
                  <a:pt x="24137" y="42216"/>
                </a:cubicBezTo>
                <a:cubicBezTo>
                  <a:pt x="24109" y="42216"/>
                  <a:pt x="24079" y="42221"/>
                  <a:pt x="24046" y="42232"/>
                </a:cubicBezTo>
                <a:lnTo>
                  <a:pt x="24008" y="42270"/>
                </a:lnTo>
                <a:cubicBezTo>
                  <a:pt x="23971" y="42232"/>
                  <a:pt x="23971" y="42232"/>
                  <a:pt x="23933" y="42232"/>
                </a:cubicBezTo>
                <a:cubicBezTo>
                  <a:pt x="23857" y="42194"/>
                  <a:pt x="23819" y="42194"/>
                  <a:pt x="23744" y="42194"/>
                </a:cubicBezTo>
                <a:cubicBezTo>
                  <a:pt x="23744" y="42156"/>
                  <a:pt x="23706" y="42156"/>
                  <a:pt x="23706" y="42118"/>
                </a:cubicBezTo>
                <a:cubicBezTo>
                  <a:pt x="23630" y="42118"/>
                  <a:pt x="23593" y="42081"/>
                  <a:pt x="23555" y="42081"/>
                </a:cubicBezTo>
                <a:cubicBezTo>
                  <a:pt x="23555" y="42081"/>
                  <a:pt x="23593" y="42043"/>
                  <a:pt x="23593" y="42005"/>
                </a:cubicBezTo>
                <a:lnTo>
                  <a:pt x="23479" y="41854"/>
                </a:lnTo>
                <a:cubicBezTo>
                  <a:pt x="23441" y="41854"/>
                  <a:pt x="23441" y="41816"/>
                  <a:pt x="23366" y="41816"/>
                </a:cubicBezTo>
                <a:close/>
                <a:moveTo>
                  <a:pt x="22761" y="42686"/>
                </a:moveTo>
                <a:cubicBezTo>
                  <a:pt x="22781" y="42686"/>
                  <a:pt x="22790" y="42696"/>
                  <a:pt x="22795" y="42706"/>
                </a:cubicBezTo>
                <a:lnTo>
                  <a:pt x="22795" y="42706"/>
                </a:lnTo>
                <a:lnTo>
                  <a:pt x="22761" y="42686"/>
                </a:lnTo>
                <a:close/>
                <a:moveTo>
                  <a:pt x="11305" y="41589"/>
                </a:moveTo>
                <a:lnTo>
                  <a:pt x="11154" y="41740"/>
                </a:lnTo>
                <a:cubicBezTo>
                  <a:pt x="11154" y="41778"/>
                  <a:pt x="11154" y="41816"/>
                  <a:pt x="10927" y="41816"/>
                </a:cubicBezTo>
                <a:lnTo>
                  <a:pt x="10814" y="41816"/>
                </a:lnTo>
                <a:lnTo>
                  <a:pt x="10738" y="41929"/>
                </a:lnTo>
                <a:cubicBezTo>
                  <a:pt x="10738" y="42005"/>
                  <a:pt x="10738" y="42081"/>
                  <a:pt x="10776" y="42118"/>
                </a:cubicBezTo>
                <a:cubicBezTo>
                  <a:pt x="10776" y="42156"/>
                  <a:pt x="10776" y="42156"/>
                  <a:pt x="10776" y="42194"/>
                </a:cubicBezTo>
                <a:lnTo>
                  <a:pt x="10738" y="42232"/>
                </a:lnTo>
                <a:cubicBezTo>
                  <a:pt x="10700" y="42345"/>
                  <a:pt x="10738" y="42421"/>
                  <a:pt x="10776" y="42497"/>
                </a:cubicBezTo>
                <a:cubicBezTo>
                  <a:pt x="10776" y="42497"/>
                  <a:pt x="10814" y="42534"/>
                  <a:pt x="10776" y="42572"/>
                </a:cubicBezTo>
                <a:lnTo>
                  <a:pt x="10965" y="42723"/>
                </a:lnTo>
                <a:cubicBezTo>
                  <a:pt x="11003" y="42686"/>
                  <a:pt x="11003" y="42686"/>
                  <a:pt x="11003" y="42686"/>
                </a:cubicBezTo>
                <a:cubicBezTo>
                  <a:pt x="11040" y="42723"/>
                  <a:pt x="11040" y="42761"/>
                  <a:pt x="11040" y="42761"/>
                </a:cubicBezTo>
                <a:lnTo>
                  <a:pt x="11154" y="42875"/>
                </a:lnTo>
                <a:cubicBezTo>
                  <a:pt x="11214" y="42887"/>
                  <a:pt x="11268" y="42892"/>
                  <a:pt x="11318" y="42892"/>
                </a:cubicBezTo>
                <a:cubicBezTo>
                  <a:pt x="11579" y="42892"/>
                  <a:pt x="11701" y="42743"/>
                  <a:pt x="11797" y="42648"/>
                </a:cubicBezTo>
                <a:cubicBezTo>
                  <a:pt x="11816" y="42667"/>
                  <a:pt x="11844" y="42676"/>
                  <a:pt x="11872" y="42676"/>
                </a:cubicBezTo>
                <a:cubicBezTo>
                  <a:pt x="11901" y="42676"/>
                  <a:pt x="11929" y="42667"/>
                  <a:pt x="11948" y="42648"/>
                </a:cubicBezTo>
                <a:lnTo>
                  <a:pt x="12023" y="42534"/>
                </a:lnTo>
                <a:cubicBezTo>
                  <a:pt x="12023" y="42270"/>
                  <a:pt x="11986" y="41665"/>
                  <a:pt x="11305" y="41589"/>
                </a:cubicBezTo>
                <a:close/>
                <a:moveTo>
                  <a:pt x="22609" y="42529"/>
                </a:moveTo>
                <a:cubicBezTo>
                  <a:pt x="22370" y="42529"/>
                  <a:pt x="22307" y="42689"/>
                  <a:pt x="22307" y="42723"/>
                </a:cubicBezTo>
                <a:lnTo>
                  <a:pt x="22383" y="42875"/>
                </a:lnTo>
                <a:lnTo>
                  <a:pt x="22534" y="42988"/>
                </a:lnTo>
                <a:lnTo>
                  <a:pt x="22610" y="42988"/>
                </a:lnTo>
                <a:cubicBezTo>
                  <a:pt x="22685" y="42988"/>
                  <a:pt x="22799" y="42988"/>
                  <a:pt x="22874" y="42950"/>
                </a:cubicBezTo>
                <a:cubicBezTo>
                  <a:pt x="22912" y="42912"/>
                  <a:pt x="22950" y="42875"/>
                  <a:pt x="22950" y="42799"/>
                </a:cubicBezTo>
                <a:lnTo>
                  <a:pt x="22799" y="42708"/>
                </a:lnTo>
                <a:lnTo>
                  <a:pt x="22799" y="42708"/>
                </a:lnTo>
                <a:cubicBezTo>
                  <a:pt x="22799" y="42686"/>
                  <a:pt x="22799" y="42686"/>
                  <a:pt x="22799" y="42686"/>
                </a:cubicBezTo>
                <a:lnTo>
                  <a:pt x="22685" y="42534"/>
                </a:lnTo>
                <a:cubicBezTo>
                  <a:pt x="22658" y="42531"/>
                  <a:pt x="22633" y="42529"/>
                  <a:pt x="22609" y="42529"/>
                </a:cubicBezTo>
                <a:close/>
                <a:moveTo>
                  <a:pt x="26074" y="42317"/>
                </a:moveTo>
                <a:cubicBezTo>
                  <a:pt x="26031" y="42317"/>
                  <a:pt x="25993" y="42326"/>
                  <a:pt x="25974" y="42345"/>
                </a:cubicBezTo>
                <a:cubicBezTo>
                  <a:pt x="25861" y="42383"/>
                  <a:pt x="25823" y="42459"/>
                  <a:pt x="25861" y="42572"/>
                </a:cubicBezTo>
                <a:cubicBezTo>
                  <a:pt x="25785" y="42534"/>
                  <a:pt x="25748" y="42534"/>
                  <a:pt x="25710" y="42534"/>
                </a:cubicBezTo>
                <a:lnTo>
                  <a:pt x="25559" y="42610"/>
                </a:lnTo>
                <a:cubicBezTo>
                  <a:pt x="25559" y="42648"/>
                  <a:pt x="25559" y="42648"/>
                  <a:pt x="25521" y="42648"/>
                </a:cubicBezTo>
                <a:cubicBezTo>
                  <a:pt x="25521" y="42686"/>
                  <a:pt x="25483" y="42799"/>
                  <a:pt x="25483" y="42875"/>
                </a:cubicBezTo>
                <a:lnTo>
                  <a:pt x="25634" y="42988"/>
                </a:lnTo>
                <a:lnTo>
                  <a:pt x="25937" y="42988"/>
                </a:lnTo>
                <a:lnTo>
                  <a:pt x="26050" y="42875"/>
                </a:lnTo>
                <a:cubicBezTo>
                  <a:pt x="26088" y="42875"/>
                  <a:pt x="26088" y="42837"/>
                  <a:pt x="26088" y="42799"/>
                </a:cubicBezTo>
                <a:cubicBezTo>
                  <a:pt x="26088" y="42761"/>
                  <a:pt x="26088" y="42761"/>
                  <a:pt x="26050" y="42723"/>
                </a:cubicBezTo>
                <a:lnTo>
                  <a:pt x="26088" y="42723"/>
                </a:lnTo>
                <a:lnTo>
                  <a:pt x="26126" y="42648"/>
                </a:lnTo>
                <a:lnTo>
                  <a:pt x="26088" y="42648"/>
                </a:lnTo>
                <a:lnTo>
                  <a:pt x="26239" y="42534"/>
                </a:lnTo>
                <a:lnTo>
                  <a:pt x="26239" y="42459"/>
                </a:lnTo>
                <a:lnTo>
                  <a:pt x="26201" y="42345"/>
                </a:lnTo>
                <a:cubicBezTo>
                  <a:pt x="26164" y="42326"/>
                  <a:pt x="26116" y="42317"/>
                  <a:pt x="26074" y="42317"/>
                </a:cubicBezTo>
                <a:close/>
                <a:moveTo>
                  <a:pt x="26559" y="43068"/>
                </a:moveTo>
                <a:lnTo>
                  <a:pt x="26560" y="43070"/>
                </a:lnTo>
                <a:lnTo>
                  <a:pt x="26560" y="43070"/>
                </a:lnTo>
                <a:cubicBezTo>
                  <a:pt x="26565" y="43073"/>
                  <a:pt x="26571" y="43077"/>
                  <a:pt x="26575" y="43083"/>
                </a:cubicBezTo>
                <a:lnTo>
                  <a:pt x="26575" y="43083"/>
                </a:lnTo>
                <a:cubicBezTo>
                  <a:pt x="26572" y="43075"/>
                  <a:pt x="26565" y="43070"/>
                  <a:pt x="26559" y="43068"/>
                </a:cubicBezTo>
                <a:close/>
                <a:moveTo>
                  <a:pt x="44573" y="42678"/>
                </a:moveTo>
                <a:cubicBezTo>
                  <a:pt x="44551" y="42678"/>
                  <a:pt x="44527" y="42680"/>
                  <a:pt x="44500" y="42686"/>
                </a:cubicBezTo>
                <a:lnTo>
                  <a:pt x="44425" y="42799"/>
                </a:lnTo>
                <a:lnTo>
                  <a:pt x="44425" y="43026"/>
                </a:lnTo>
                <a:lnTo>
                  <a:pt x="44538" y="43139"/>
                </a:lnTo>
                <a:cubicBezTo>
                  <a:pt x="44565" y="43143"/>
                  <a:pt x="44590" y="43144"/>
                  <a:pt x="44614" y="43144"/>
                </a:cubicBezTo>
                <a:cubicBezTo>
                  <a:pt x="44853" y="43144"/>
                  <a:pt x="44916" y="42981"/>
                  <a:pt x="44916" y="42912"/>
                </a:cubicBezTo>
                <a:lnTo>
                  <a:pt x="44803" y="42799"/>
                </a:lnTo>
                <a:cubicBezTo>
                  <a:pt x="44770" y="42766"/>
                  <a:pt x="44710" y="42678"/>
                  <a:pt x="44573" y="42678"/>
                </a:cubicBezTo>
                <a:close/>
                <a:moveTo>
                  <a:pt x="62923" y="42644"/>
                </a:moveTo>
                <a:cubicBezTo>
                  <a:pt x="62908" y="42644"/>
                  <a:pt x="62892" y="42645"/>
                  <a:pt x="62875" y="42648"/>
                </a:cubicBezTo>
                <a:cubicBezTo>
                  <a:pt x="62761" y="42648"/>
                  <a:pt x="62610" y="42686"/>
                  <a:pt x="62610" y="42950"/>
                </a:cubicBezTo>
                <a:lnTo>
                  <a:pt x="62610" y="43064"/>
                </a:lnTo>
                <a:lnTo>
                  <a:pt x="62723" y="43177"/>
                </a:lnTo>
                <a:cubicBezTo>
                  <a:pt x="62768" y="43188"/>
                  <a:pt x="62806" y="43193"/>
                  <a:pt x="62839" y="43193"/>
                </a:cubicBezTo>
                <a:cubicBezTo>
                  <a:pt x="62919" y="43193"/>
                  <a:pt x="62972" y="43166"/>
                  <a:pt x="63026" y="43139"/>
                </a:cubicBezTo>
                <a:lnTo>
                  <a:pt x="63177" y="42950"/>
                </a:lnTo>
                <a:cubicBezTo>
                  <a:pt x="63177" y="42950"/>
                  <a:pt x="63177" y="42912"/>
                  <a:pt x="63139" y="42912"/>
                </a:cubicBezTo>
                <a:cubicBezTo>
                  <a:pt x="63139" y="42843"/>
                  <a:pt x="63107" y="42644"/>
                  <a:pt x="62923" y="42644"/>
                </a:cubicBezTo>
                <a:close/>
                <a:moveTo>
                  <a:pt x="21627" y="42912"/>
                </a:moveTo>
                <a:cubicBezTo>
                  <a:pt x="21400" y="42912"/>
                  <a:pt x="21286" y="42988"/>
                  <a:pt x="21324" y="43139"/>
                </a:cubicBezTo>
                <a:lnTo>
                  <a:pt x="21475" y="43253"/>
                </a:lnTo>
                <a:lnTo>
                  <a:pt x="21589" y="43253"/>
                </a:lnTo>
                <a:lnTo>
                  <a:pt x="21740" y="43139"/>
                </a:lnTo>
                <a:cubicBezTo>
                  <a:pt x="21740" y="43101"/>
                  <a:pt x="21778" y="43101"/>
                  <a:pt x="21778" y="43026"/>
                </a:cubicBezTo>
                <a:lnTo>
                  <a:pt x="21627" y="42912"/>
                </a:lnTo>
                <a:close/>
                <a:moveTo>
                  <a:pt x="89227" y="42610"/>
                </a:moveTo>
                <a:lnTo>
                  <a:pt x="89000" y="42723"/>
                </a:lnTo>
                <a:cubicBezTo>
                  <a:pt x="89000" y="42723"/>
                  <a:pt x="89000" y="42723"/>
                  <a:pt x="89000" y="42761"/>
                </a:cubicBezTo>
                <a:cubicBezTo>
                  <a:pt x="88962" y="42799"/>
                  <a:pt x="88962" y="42799"/>
                  <a:pt x="88962" y="42875"/>
                </a:cubicBezTo>
                <a:cubicBezTo>
                  <a:pt x="88849" y="42875"/>
                  <a:pt x="88697" y="42950"/>
                  <a:pt x="88697" y="43101"/>
                </a:cubicBezTo>
                <a:lnTo>
                  <a:pt x="88697" y="43139"/>
                </a:lnTo>
                <a:lnTo>
                  <a:pt x="88924" y="43253"/>
                </a:lnTo>
                <a:cubicBezTo>
                  <a:pt x="88962" y="43253"/>
                  <a:pt x="89038" y="43290"/>
                  <a:pt x="89151" y="43290"/>
                </a:cubicBezTo>
                <a:lnTo>
                  <a:pt x="89264" y="43177"/>
                </a:lnTo>
                <a:lnTo>
                  <a:pt x="89264" y="43139"/>
                </a:lnTo>
                <a:cubicBezTo>
                  <a:pt x="89264" y="43101"/>
                  <a:pt x="89264" y="43101"/>
                  <a:pt x="89264" y="43064"/>
                </a:cubicBezTo>
                <a:lnTo>
                  <a:pt x="89302" y="43064"/>
                </a:lnTo>
                <a:cubicBezTo>
                  <a:pt x="89416" y="43026"/>
                  <a:pt x="89529" y="42912"/>
                  <a:pt x="89529" y="42799"/>
                </a:cubicBezTo>
                <a:cubicBezTo>
                  <a:pt x="89529" y="42723"/>
                  <a:pt x="89491" y="42648"/>
                  <a:pt x="89416" y="42610"/>
                </a:cubicBezTo>
                <a:lnTo>
                  <a:pt x="89189" y="42686"/>
                </a:lnTo>
                <a:cubicBezTo>
                  <a:pt x="89189" y="42659"/>
                  <a:pt x="89208" y="42632"/>
                  <a:pt x="89232" y="42632"/>
                </a:cubicBezTo>
                <a:cubicBezTo>
                  <a:pt x="89242" y="42632"/>
                  <a:pt x="89253" y="42637"/>
                  <a:pt x="89264" y="42648"/>
                </a:cubicBezTo>
                <a:cubicBezTo>
                  <a:pt x="89264" y="42648"/>
                  <a:pt x="89227" y="42610"/>
                  <a:pt x="89227" y="42610"/>
                </a:cubicBezTo>
                <a:close/>
                <a:moveTo>
                  <a:pt x="26353" y="42912"/>
                </a:moveTo>
                <a:cubicBezTo>
                  <a:pt x="26164" y="42912"/>
                  <a:pt x="26164" y="43026"/>
                  <a:pt x="26164" y="43064"/>
                </a:cubicBezTo>
                <a:lnTo>
                  <a:pt x="26164" y="43101"/>
                </a:lnTo>
                <a:lnTo>
                  <a:pt x="26277" y="43177"/>
                </a:lnTo>
                <a:lnTo>
                  <a:pt x="26239" y="43177"/>
                </a:lnTo>
                <a:cubicBezTo>
                  <a:pt x="26270" y="43270"/>
                  <a:pt x="26327" y="43338"/>
                  <a:pt x="26430" y="43338"/>
                </a:cubicBezTo>
                <a:cubicBezTo>
                  <a:pt x="26453" y="43338"/>
                  <a:pt x="26477" y="43335"/>
                  <a:pt x="26504" y="43328"/>
                </a:cubicBezTo>
                <a:lnTo>
                  <a:pt x="26617" y="43215"/>
                </a:lnTo>
                <a:cubicBezTo>
                  <a:pt x="26617" y="43163"/>
                  <a:pt x="26599" y="43110"/>
                  <a:pt x="26575" y="43083"/>
                </a:cubicBezTo>
                <a:lnTo>
                  <a:pt x="26575" y="43083"/>
                </a:lnTo>
                <a:cubicBezTo>
                  <a:pt x="26578" y="43088"/>
                  <a:pt x="26579" y="43094"/>
                  <a:pt x="26579" y="43101"/>
                </a:cubicBezTo>
                <a:lnTo>
                  <a:pt x="26560" y="43070"/>
                </a:lnTo>
                <a:lnTo>
                  <a:pt x="26560" y="43070"/>
                </a:lnTo>
                <a:cubicBezTo>
                  <a:pt x="26556" y="43067"/>
                  <a:pt x="26551" y="43065"/>
                  <a:pt x="26547" y="43064"/>
                </a:cubicBezTo>
                <a:lnTo>
                  <a:pt x="26547" y="43064"/>
                </a:lnTo>
                <a:cubicBezTo>
                  <a:pt x="26550" y="43065"/>
                  <a:pt x="26555" y="43066"/>
                  <a:pt x="26559" y="43068"/>
                </a:cubicBezTo>
                <a:lnTo>
                  <a:pt x="26559" y="43068"/>
                </a:lnTo>
                <a:lnTo>
                  <a:pt x="26466" y="42912"/>
                </a:lnTo>
                <a:close/>
                <a:moveTo>
                  <a:pt x="20190" y="42875"/>
                </a:moveTo>
                <a:cubicBezTo>
                  <a:pt x="20001" y="42875"/>
                  <a:pt x="19887" y="42988"/>
                  <a:pt x="19887" y="43101"/>
                </a:cubicBezTo>
                <a:lnTo>
                  <a:pt x="20039" y="43101"/>
                </a:lnTo>
                <a:cubicBezTo>
                  <a:pt x="20114" y="43177"/>
                  <a:pt x="20190" y="43177"/>
                  <a:pt x="20341" y="43177"/>
                </a:cubicBezTo>
                <a:cubicBezTo>
                  <a:pt x="20341" y="43139"/>
                  <a:pt x="20303" y="43139"/>
                  <a:pt x="20303" y="43139"/>
                </a:cubicBezTo>
                <a:lnTo>
                  <a:pt x="20341" y="43139"/>
                </a:lnTo>
                <a:lnTo>
                  <a:pt x="20379" y="43253"/>
                </a:lnTo>
                <a:cubicBezTo>
                  <a:pt x="20432" y="43306"/>
                  <a:pt x="20618" y="43360"/>
                  <a:pt x="20789" y="43360"/>
                </a:cubicBezTo>
                <a:cubicBezTo>
                  <a:pt x="20860" y="43360"/>
                  <a:pt x="20928" y="43350"/>
                  <a:pt x="20984" y="43328"/>
                </a:cubicBezTo>
                <a:cubicBezTo>
                  <a:pt x="21097" y="43290"/>
                  <a:pt x="21135" y="43215"/>
                  <a:pt x="21135" y="43139"/>
                </a:cubicBezTo>
                <a:lnTo>
                  <a:pt x="21135" y="43101"/>
                </a:lnTo>
                <a:lnTo>
                  <a:pt x="20984" y="42988"/>
                </a:lnTo>
                <a:lnTo>
                  <a:pt x="20946" y="42988"/>
                </a:lnTo>
                <a:cubicBezTo>
                  <a:pt x="20881" y="42988"/>
                  <a:pt x="20779" y="42963"/>
                  <a:pt x="20676" y="42963"/>
                </a:cubicBezTo>
                <a:cubicBezTo>
                  <a:pt x="20598" y="42963"/>
                  <a:pt x="20519" y="42977"/>
                  <a:pt x="20455" y="43026"/>
                </a:cubicBezTo>
                <a:cubicBezTo>
                  <a:pt x="20417" y="42988"/>
                  <a:pt x="20417" y="42950"/>
                  <a:pt x="20379" y="42950"/>
                </a:cubicBezTo>
                <a:cubicBezTo>
                  <a:pt x="20341" y="42875"/>
                  <a:pt x="20266" y="42875"/>
                  <a:pt x="20190" y="42875"/>
                </a:cubicBezTo>
                <a:close/>
                <a:moveTo>
                  <a:pt x="56580" y="43404"/>
                </a:moveTo>
                <a:cubicBezTo>
                  <a:pt x="56514" y="43404"/>
                  <a:pt x="56447" y="43442"/>
                  <a:pt x="56485" y="43517"/>
                </a:cubicBezTo>
                <a:lnTo>
                  <a:pt x="56674" y="43517"/>
                </a:lnTo>
                <a:cubicBezTo>
                  <a:pt x="56712" y="43442"/>
                  <a:pt x="56646" y="43404"/>
                  <a:pt x="56580" y="43404"/>
                </a:cubicBezTo>
                <a:close/>
                <a:moveTo>
                  <a:pt x="81854" y="43101"/>
                </a:moveTo>
                <a:cubicBezTo>
                  <a:pt x="81741" y="43139"/>
                  <a:pt x="81476" y="43139"/>
                  <a:pt x="81476" y="43366"/>
                </a:cubicBezTo>
                <a:lnTo>
                  <a:pt x="81514" y="43480"/>
                </a:lnTo>
                <a:cubicBezTo>
                  <a:pt x="81589" y="43517"/>
                  <a:pt x="81665" y="43517"/>
                  <a:pt x="81703" y="43517"/>
                </a:cubicBezTo>
                <a:cubicBezTo>
                  <a:pt x="81816" y="43517"/>
                  <a:pt x="81930" y="43442"/>
                  <a:pt x="82005" y="43366"/>
                </a:cubicBezTo>
                <a:cubicBezTo>
                  <a:pt x="82005" y="43366"/>
                  <a:pt x="82043" y="43328"/>
                  <a:pt x="82043" y="43328"/>
                </a:cubicBezTo>
                <a:lnTo>
                  <a:pt x="81930" y="43101"/>
                </a:lnTo>
                <a:close/>
                <a:moveTo>
                  <a:pt x="9716" y="43160"/>
                </a:moveTo>
                <a:cubicBezTo>
                  <a:pt x="9692" y="43160"/>
                  <a:pt x="9667" y="43164"/>
                  <a:pt x="9642" y="43177"/>
                </a:cubicBezTo>
                <a:lnTo>
                  <a:pt x="9528" y="43290"/>
                </a:lnTo>
                <a:lnTo>
                  <a:pt x="9528" y="43366"/>
                </a:lnTo>
                <a:lnTo>
                  <a:pt x="9642" y="43480"/>
                </a:lnTo>
                <a:cubicBezTo>
                  <a:pt x="9679" y="43517"/>
                  <a:pt x="9717" y="43517"/>
                  <a:pt x="9755" y="43555"/>
                </a:cubicBezTo>
                <a:lnTo>
                  <a:pt x="9906" y="43404"/>
                </a:lnTo>
                <a:cubicBezTo>
                  <a:pt x="9906" y="43328"/>
                  <a:pt x="9906" y="43253"/>
                  <a:pt x="9831" y="43177"/>
                </a:cubicBezTo>
                <a:cubicBezTo>
                  <a:pt x="9805" y="43177"/>
                  <a:pt x="9763" y="43160"/>
                  <a:pt x="9716" y="43160"/>
                </a:cubicBezTo>
                <a:close/>
                <a:moveTo>
                  <a:pt x="79813" y="43139"/>
                </a:moveTo>
                <a:cubicBezTo>
                  <a:pt x="79661" y="43139"/>
                  <a:pt x="79548" y="43215"/>
                  <a:pt x="79510" y="43328"/>
                </a:cubicBezTo>
                <a:lnTo>
                  <a:pt x="79623" y="43480"/>
                </a:lnTo>
                <a:cubicBezTo>
                  <a:pt x="79623" y="43517"/>
                  <a:pt x="79661" y="43517"/>
                  <a:pt x="79699" y="43555"/>
                </a:cubicBezTo>
                <a:lnTo>
                  <a:pt x="79888" y="43442"/>
                </a:lnTo>
                <a:cubicBezTo>
                  <a:pt x="79926" y="43404"/>
                  <a:pt x="79964" y="43366"/>
                  <a:pt x="79964" y="43290"/>
                </a:cubicBezTo>
                <a:lnTo>
                  <a:pt x="79926" y="43253"/>
                </a:lnTo>
                <a:lnTo>
                  <a:pt x="79813" y="43139"/>
                </a:lnTo>
                <a:close/>
                <a:moveTo>
                  <a:pt x="8507" y="42648"/>
                </a:moveTo>
                <a:cubicBezTo>
                  <a:pt x="8356" y="42723"/>
                  <a:pt x="8280" y="42837"/>
                  <a:pt x="8205" y="42950"/>
                </a:cubicBezTo>
                <a:cubicBezTo>
                  <a:pt x="8205" y="42988"/>
                  <a:pt x="8167" y="43026"/>
                  <a:pt x="8167" y="43064"/>
                </a:cubicBezTo>
                <a:lnTo>
                  <a:pt x="8205" y="43139"/>
                </a:lnTo>
                <a:lnTo>
                  <a:pt x="8091" y="43177"/>
                </a:lnTo>
                <a:cubicBezTo>
                  <a:pt x="7940" y="43404"/>
                  <a:pt x="8129" y="43631"/>
                  <a:pt x="8432" y="43631"/>
                </a:cubicBezTo>
                <a:lnTo>
                  <a:pt x="8545" y="43555"/>
                </a:lnTo>
                <a:lnTo>
                  <a:pt x="8583" y="43555"/>
                </a:lnTo>
                <a:cubicBezTo>
                  <a:pt x="8621" y="43555"/>
                  <a:pt x="8734" y="43555"/>
                  <a:pt x="8810" y="43480"/>
                </a:cubicBezTo>
                <a:cubicBezTo>
                  <a:pt x="8810" y="43480"/>
                  <a:pt x="8848" y="43442"/>
                  <a:pt x="8848" y="43404"/>
                </a:cubicBezTo>
                <a:cubicBezTo>
                  <a:pt x="8885" y="43442"/>
                  <a:pt x="8961" y="43480"/>
                  <a:pt x="9037" y="43480"/>
                </a:cubicBezTo>
                <a:lnTo>
                  <a:pt x="9188" y="43404"/>
                </a:lnTo>
                <a:cubicBezTo>
                  <a:pt x="9188" y="43404"/>
                  <a:pt x="9226" y="43366"/>
                  <a:pt x="9226" y="43328"/>
                </a:cubicBezTo>
                <a:cubicBezTo>
                  <a:pt x="9263" y="43290"/>
                  <a:pt x="9301" y="43253"/>
                  <a:pt x="9301" y="43177"/>
                </a:cubicBezTo>
                <a:cubicBezTo>
                  <a:pt x="9301" y="43139"/>
                  <a:pt x="9301" y="43064"/>
                  <a:pt x="9150" y="43026"/>
                </a:cubicBezTo>
                <a:lnTo>
                  <a:pt x="9074" y="43064"/>
                </a:lnTo>
                <a:cubicBezTo>
                  <a:pt x="9037" y="43026"/>
                  <a:pt x="8961" y="42988"/>
                  <a:pt x="8961" y="42988"/>
                </a:cubicBezTo>
                <a:lnTo>
                  <a:pt x="8885" y="42799"/>
                </a:lnTo>
                <a:cubicBezTo>
                  <a:pt x="8885" y="42799"/>
                  <a:pt x="8848" y="42761"/>
                  <a:pt x="8848" y="42761"/>
                </a:cubicBezTo>
                <a:cubicBezTo>
                  <a:pt x="8810" y="42723"/>
                  <a:pt x="8734" y="42648"/>
                  <a:pt x="8583" y="42648"/>
                </a:cubicBezTo>
                <a:close/>
                <a:moveTo>
                  <a:pt x="72780" y="42837"/>
                </a:moveTo>
                <a:cubicBezTo>
                  <a:pt x="72553" y="42837"/>
                  <a:pt x="72478" y="42950"/>
                  <a:pt x="72516" y="43101"/>
                </a:cubicBezTo>
                <a:lnTo>
                  <a:pt x="72553" y="43139"/>
                </a:lnTo>
                <a:lnTo>
                  <a:pt x="72553" y="43215"/>
                </a:lnTo>
                <a:lnTo>
                  <a:pt x="72591" y="43215"/>
                </a:lnTo>
                <a:cubicBezTo>
                  <a:pt x="72478" y="43253"/>
                  <a:pt x="72402" y="43290"/>
                  <a:pt x="72364" y="43328"/>
                </a:cubicBezTo>
                <a:cubicBezTo>
                  <a:pt x="72327" y="43366"/>
                  <a:pt x="72327" y="43366"/>
                  <a:pt x="72327" y="43404"/>
                </a:cubicBezTo>
                <a:lnTo>
                  <a:pt x="72440" y="43593"/>
                </a:lnTo>
                <a:cubicBezTo>
                  <a:pt x="72467" y="43620"/>
                  <a:pt x="72531" y="43646"/>
                  <a:pt x="72620" y="43646"/>
                </a:cubicBezTo>
                <a:cubicBezTo>
                  <a:pt x="72657" y="43646"/>
                  <a:pt x="72698" y="43642"/>
                  <a:pt x="72742" y="43631"/>
                </a:cubicBezTo>
                <a:lnTo>
                  <a:pt x="72818" y="43555"/>
                </a:lnTo>
                <a:lnTo>
                  <a:pt x="72894" y="43555"/>
                </a:lnTo>
                <a:cubicBezTo>
                  <a:pt x="72894" y="43555"/>
                  <a:pt x="72856" y="43593"/>
                  <a:pt x="72856" y="43593"/>
                </a:cubicBezTo>
                <a:cubicBezTo>
                  <a:pt x="72894" y="43593"/>
                  <a:pt x="72894" y="43593"/>
                  <a:pt x="72932" y="43555"/>
                </a:cubicBezTo>
                <a:lnTo>
                  <a:pt x="73045" y="43555"/>
                </a:lnTo>
                <a:lnTo>
                  <a:pt x="73045" y="43480"/>
                </a:lnTo>
                <a:cubicBezTo>
                  <a:pt x="73072" y="43506"/>
                  <a:pt x="73080" y="43533"/>
                  <a:pt x="73095" y="43533"/>
                </a:cubicBezTo>
                <a:cubicBezTo>
                  <a:pt x="73102" y="43533"/>
                  <a:pt x="73109" y="43528"/>
                  <a:pt x="73121" y="43517"/>
                </a:cubicBezTo>
                <a:cubicBezTo>
                  <a:pt x="73121" y="43517"/>
                  <a:pt x="73121" y="43517"/>
                  <a:pt x="73121" y="43480"/>
                </a:cubicBezTo>
                <a:lnTo>
                  <a:pt x="73272" y="43480"/>
                </a:lnTo>
                <a:cubicBezTo>
                  <a:pt x="73272" y="43404"/>
                  <a:pt x="73158" y="43328"/>
                  <a:pt x="73045" y="43328"/>
                </a:cubicBezTo>
                <a:cubicBezTo>
                  <a:pt x="72969" y="43328"/>
                  <a:pt x="72894" y="43328"/>
                  <a:pt x="72818" y="43404"/>
                </a:cubicBezTo>
                <a:lnTo>
                  <a:pt x="72818" y="43328"/>
                </a:lnTo>
                <a:lnTo>
                  <a:pt x="72780" y="43290"/>
                </a:lnTo>
                <a:cubicBezTo>
                  <a:pt x="73045" y="43253"/>
                  <a:pt x="73007" y="43101"/>
                  <a:pt x="72969" y="42988"/>
                </a:cubicBezTo>
                <a:cubicBezTo>
                  <a:pt x="72969" y="42988"/>
                  <a:pt x="72969" y="42950"/>
                  <a:pt x="72932" y="42950"/>
                </a:cubicBezTo>
                <a:lnTo>
                  <a:pt x="72780" y="42837"/>
                </a:lnTo>
                <a:close/>
                <a:moveTo>
                  <a:pt x="24991" y="43480"/>
                </a:moveTo>
                <a:lnTo>
                  <a:pt x="24916" y="43517"/>
                </a:lnTo>
                <a:cubicBezTo>
                  <a:pt x="24897" y="43498"/>
                  <a:pt x="24869" y="43489"/>
                  <a:pt x="24836" y="43489"/>
                </a:cubicBezTo>
                <a:cubicBezTo>
                  <a:pt x="24802" y="43489"/>
                  <a:pt x="24765" y="43498"/>
                  <a:pt x="24727" y="43517"/>
                </a:cubicBezTo>
                <a:cubicBezTo>
                  <a:pt x="24651" y="43555"/>
                  <a:pt x="24651" y="43631"/>
                  <a:pt x="24651" y="43669"/>
                </a:cubicBezTo>
                <a:lnTo>
                  <a:pt x="24802" y="43820"/>
                </a:lnTo>
                <a:lnTo>
                  <a:pt x="24878" y="43820"/>
                </a:lnTo>
                <a:lnTo>
                  <a:pt x="25029" y="43782"/>
                </a:lnTo>
                <a:lnTo>
                  <a:pt x="25143" y="43631"/>
                </a:lnTo>
                <a:cubicBezTo>
                  <a:pt x="25143" y="43517"/>
                  <a:pt x="25029" y="43480"/>
                  <a:pt x="24991" y="43480"/>
                </a:cubicBezTo>
                <a:close/>
                <a:moveTo>
                  <a:pt x="48583" y="43404"/>
                </a:moveTo>
                <a:lnTo>
                  <a:pt x="48470" y="43517"/>
                </a:lnTo>
                <a:lnTo>
                  <a:pt x="48470" y="43669"/>
                </a:lnTo>
                <a:lnTo>
                  <a:pt x="48583" y="43820"/>
                </a:lnTo>
                <a:cubicBezTo>
                  <a:pt x="48697" y="43820"/>
                  <a:pt x="48810" y="43782"/>
                  <a:pt x="48886" y="43744"/>
                </a:cubicBezTo>
                <a:cubicBezTo>
                  <a:pt x="48924" y="43706"/>
                  <a:pt x="48961" y="43669"/>
                  <a:pt x="48961" y="43555"/>
                </a:cubicBezTo>
                <a:cubicBezTo>
                  <a:pt x="48961" y="43555"/>
                  <a:pt x="48961" y="43517"/>
                  <a:pt x="48961" y="43517"/>
                </a:cubicBezTo>
                <a:lnTo>
                  <a:pt x="48848" y="43404"/>
                </a:lnTo>
                <a:close/>
                <a:moveTo>
                  <a:pt x="5332" y="43555"/>
                </a:moveTo>
                <a:lnTo>
                  <a:pt x="5180" y="43706"/>
                </a:lnTo>
                <a:lnTo>
                  <a:pt x="5332" y="43706"/>
                </a:lnTo>
                <a:lnTo>
                  <a:pt x="5294" y="43820"/>
                </a:lnTo>
                <a:cubicBezTo>
                  <a:pt x="5332" y="43820"/>
                  <a:pt x="5369" y="43820"/>
                  <a:pt x="5407" y="43858"/>
                </a:cubicBezTo>
                <a:cubicBezTo>
                  <a:pt x="5407" y="43858"/>
                  <a:pt x="5369" y="43820"/>
                  <a:pt x="5369" y="43820"/>
                </a:cubicBezTo>
                <a:lnTo>
                  <a:pt x="5407" y="43820"/>
                </a:lnTo>
                <a:cubicBezTo>
                  <a:pt x="5407" y="43820"/>
                  <a:pt x="5369" y="43858"/>
                  <a:pt x="5445" y="43858"/>
                </a:cubicBezTo>
                <a:cubicBezTo>
                  <a:pt x="5483" y="43820"/>
                  <a:pt x="5521" y="43820"/>
                  <a:pt x="5521" y="43820"/>
                </a:cubicBezTo>
                <a:lnTo>
                  <a:pt x="5634" y="43820"/>
                </a:lnTo>
                <a:cubicBezTo>
                  <a:pt x="5634" y="43669"/>
                  <a:pt x="5407" y="43555"/>
                  <a:pt x="5332" y="43555"/>
                </a:cubicBezTo>
                <a:close/>
                <a:moveTo>
                  <a:pt x="33046" y="43198"/>
                </a:moveTo>
                <a:cubicBezTo>
                  <a:pt x="32998" y="43198"/>
                  <a:pt x="32956" y="43215"/>
                  <a:pt x="32931" y="43215"/>
                </a:cubicBezTo>
                <a:lnTo>
                  <a:pt x="32855" y="43290"/>
                </a:lnTo>
                <a:lnTo>
                  <a:pt x="32818" y="43366"/>
                </a:lnTo>
                <a:cubicBezTo>
                  <a:pt x="32780" y="43593"/>
                  <a:pt x="32780" y="43706"/>
                  <a:pt x="32855" y="43858"/>
                </a:cubicBezTo>
                <a:lnTo>
                  <a:pt x="32931" y="43895"/>
                </a:lnTo>
                <a:cubicBezTo>
                  <a:pt x="32986" y="43918"/>
                  <a:pt x="33032" y="43927"/>
                  <a:pt x="33070" y="43927"/>
                </a:cubicBezTo>
                <a:cubicBezTo>
                  <a:pt x="33161" y="43927"/>
                  <a:pt x="33207" y="43873"/>
                  <a:pt x="33234" y="43820"/>
                </a:cubicBezTo>
                <a:cubicBezTo>
                  <a:pt x="33252" y="43829"/>
                  <a:pt x="33271" y="43834"/>
                  <a:pt x="33290" y="43834"/>
                </a:cubicBezTo>
                <a:cubicBezTo>
                  <a:pt x="33345" y="43834"/>
                  <a:pt x="33394" y="43791"/>
                  <a:pt x="33423" y="43706"/>
                </a:cubicBezTo>
                <a:lnTo>
                  <a:pt x="33271" y="43555"/>
                </a:lnTo>
                <a:cubicBezTo>
                  <a:pt x="33309" y="43555"/>
                  <a:pt x="33347" y="43593"/>
                  <a:pt x="33347" y="43631"/>
                </a:cubicBezTo>
                <a:cubicBezTo>
                  <a:pt x="33347" y="43593"/>
                  <a:pt x="33347" y="43593"/>
                  <a:pt x="33347" y="43555"/>
                </a:cubicBezTo>
                <a:cubicBezTo>
                  <a:pt x="33385" y="43480"/>
                  <a:pt x="33385" y="43442"/>
                  <a:pt x="33347" y="43404"/>
                </a:cubicBezTo>
                <a:lnTo>
                  <a:pt x="33234" y="43366"/>
                </a:lnTo>
                <a:cubicBezTo>
                  <a:pt x="33234" y="43328"/>
                  <a:pt x="33196" y="43253"/>
                  <a:pt x="33120" y="43215"/>
                </a:cubicBezTo>
                <a:cubicBezTo>
                  <a:pt x="33095" y="43202"/>
                  <a:pt x="33070" y="43198"/>
                  <a:pt x="33046" y="43198"/>
                </a:cubicBezTo>
                <a:close/>
                <a:moveTo>
                  <a:pt x="59547" y="43361"/>
                </a:moveTo>
                <a:cubicBezTo>
                  <a:pt x="59301" y="43361"/>
                  <a:pt x="59204" y="43527"/>
                  <a:pt x="59170" y="43631"/>
                </a:cubicBezTo>
                <a:lnTo>
                  <a:pt x="59132" y="43669"/>
                </a:lnTo>
                <a:lnTo>
                  <a:pt x="59207" y="43858"/>
                </a:lnTo>
                <a:lnTo>
                  <a:pt x="59245" y="43858"/>
                </a:lnTo>
                <a:cubicBezTo>
                  <a:pt x="59307" y="43919"/>
                  <a:pt x="59369" y="43981"/>
                  <a:pt x="59492" y="43981"/>
                </a:cubicBezTo>
                <a:cubicBezTo>
                  <a:pt x="59520" y="43981"/>
                  <a:pt x="59551" y="43978"/>
                  <a:pt x="59585" y="43971"/>
                </a:cubicBezTo>
                <a:lnTo>
                  <a:pt x="59699" y="43895"/>
                </a:lnTo>
                <a:lnTo>
                  <a:pt x="59699" y="43858"/>
                </a:lnTo>
                <a:cubicBezTo>
                  <a:pt x="59737" y="43782"/>
                  <a:pt x="59774" y="43706"/>
                  <a:pt x="59774" y="43593"/>
                </a:cubicBezTo>
                <a:cubicBezTo>
                  <a:pt x="59774" y="43555"/>
                  <a:pt x="59774" y="43480"/>
                  <a:pt x="59737" y="43442"/>
                </a:cubicBezTo>
                <a:lnTo>
                  <a:pt x="59623" y="43366"/>
                </a:lnTo>
                <a:cubicBezTo>
                  <a:pt x="59596" y="43363"/>
                  <a:pt x="59571" y="43361"/>
                  <a:pt x="59547" y="43361"/>
                </a:cubicBezTo>
                <a:close/>
                <a:moveTo>
                  <a:pt x="52856" y="43631"/>
                </a:moveTo>
                <a:lnTo>
                  <a:pt x="52742" y="43744"/>
                </a:lnTo>
                <a:cubicBezTo>
                  <a:pt x="52704" y="43744"/>
                  <a:pt x="52667" y="43782"/>
                  <a:pt x="52667" y="43858"/>
                </a:cubicBezTo>
                <a:lnTo>
                  <a:pt x="52667" y="43933"/>
                </a:lnTo>
                <a:lnTo>
                  <a:pt x="52742" y="44009"/>
                </a:lnTo>
                <a:cubicBezTo>
                  <a:pt x="52780" y="44028"/>
                  <a:pt x="52818" y="44037"/>
                  <a:pt x="52856" y="44037"/>
                </a:cubicBezTo>
                <a:cubicBezTo>
                  <a:pt x="52893" y="44037"/>
                  <a:pt x="52931" y="44028"/>
                  <a:pt x="52969" y="44009"/>
                </a:cubicBezTo>
                <a:cubicBezTo>
                  <a:pt x="53045" y="43971"/>
                  <a:pt x="53083" y="43895"/>
                  <a:pt x="53083" y="43820"/>
                </a:cubicBezTo>
                <a:cubicBezTo>
                  <a:pt x="53083" y="43744"/>
                  <a:pt x="53045" y="43706"/>
                  <a:pt x="53007" y="43669"/>
                </a:cubicBezTo>
                <a:cubicBezTo>
                  <a:pt x="52969" y="43631"/>
                  <a:pt x="52893" y="43631"/>
                  <a:pt x="52856" y="43631"/>
                </a:cubicBezTo>
                <a:close/>
                <a:moveTo>
                  <a:pt x="40039" y="43782"/>
                </a:moveTo>
                <a:cubicBezTo>
                  <a:pt x="39925" y="43782"/>
                  <a:pt x="39850" y="43782"/>
                  <a:pt x="39812" y="43820"/>
                </a:cubicBezTo>
                <a:cubicBezTo>
                  <a:pt x="39774" y="43858"/>
                  <a:pt x="39699" y="43933"/>
                  <a:pt x="39699" y="44009"/>
                </a:cubicBezTo>
                <a:lnTo>
                  <a:pt x="39699" y="44047"/>
                </a:lnTo>
                <a:lnTo>
                  <a:pt x="39850" y="44160"/>
                </a:lnTo>
                <a:cubicBezTo>
                  <a:pt x="39925" y="44160"/>
                  <a:pt x="40039" y="44160"/>
                  <a:pt x="40077" y="44122"/>
                </a:cubicBezTo>
                <a:cubicBezTo>
                  <a:pt x="40115" y="44084"/>
                  <a:pt x="40152" y="44009"/>
                  <a:pt x="40152" y="43933"/>
                </a:cubicBezTo>
                <a:lnTo>
                  <a:pt x="40152" y="43895"/>
                </a:lnTo>
                <a:lnTo>
                  <a:pt x="40039" y="43782"/>
                </a:lnTo>
                <a:close/>
                <a:moveTo>
                  <a:pt x="31797" y="43480"/>
                </a:moveTo>
                <a:cubicBezTo>
                  <a:pt x="31532" y="43517"/>
                  <a:pt x="31154" y="43631"/>
                  <a:pt x="31116" y="43971"/>
                </a:cubicBezTo>
                <a:lnTo>
                  <a:pt x="31230" y="44122"/>
                </a:lnTo>
                <a:lnTo>
                  <a:pt x="31305" y="44122"/>
                </a:lnTo>
                <a:cubicBezTo>
                  <a:pt x="31359" y="44149"/>
                  <a:pt x="31431" y="44176"/>
                  <a:pt x="31522" y="44176"/>
                </a:cubicBezTo>
                <a:cubicBezTo>
                  <a:pt x="31560" y="44176"/>
                  <a:pt x="31601" y="44171"/>
                  <a:pt x="31646" y="44160"/>
                </a:cubicBezTo>
                <a:lnTo>
                  <a:pt x="31683" y="44122"/>
                </a:lnTo>
                <a:cubicBezTo>
                  <a:pt x="31721" y="44084"/>
                  <a:pt x="31759" y="44047"/>
                  <a:pt x="31759" y="43971"/>
                </a:cubicBezTo>
                <a:cubicBezTo>
                  <a:pt x="31759" y="43933"/>
                  <a:pt x="31759" y="43895"/>
                  <a:pt x="31759" y="43895"/>
                </a:cubicBezTo>
                <a:cubicBezTo>
                  <a:pt x="31835" y="43820"/>
                  <a:pt x="31948" y="43744"/>
                  <a:pt x="31986" y="43593"/>
                </a:cubicBezTo>
                <a:lnTo>
                  <a:pt x="31797" y="43480"/>
                </a:lnTo>
                <a:close/>
                <a:moveTo>
                  <a:pt x="21059" y="43328"/>
                </a:moveTo>
                <a:lnTo>
                  <a:pt x="20946" y="43480"/>
                </a:lnTo>
                <a:cubicBezTo>
                  <a:pt x="20908" y="43480"/>
                  <a:pt x="20833" y="43517"/>
                  <a:pt x="20795" y="43593"/>
                </a:cubicBezTo>
                <a:lnTo>
                  <a:pt x="20870" y="43744"/>
                </a:lnTo>
                <a:cubicBezTo>
                  <a:pt x="20908" y="43744"/>
                  <a:pt x="20946" y="43782"/>
                  <a:pt x="20946" y="43782"/>
                </a:cubicBezTo>
                <a:cubicBezTo>
                  <a:pt x="20984" y="43820"/>
                  <a:pt x="21022" y="43820"/>
                  <a:pt x="21022" y="43820"/>
                </a:cubicBezTo>
                <a:lnTo>
                  <a:pt x="20984" y="43895"/>
                </a:lnTo>
                <a:cubicBezTo>
                  <a:pt x="20946" y="44084"/>
                  <a:pt x="21022" y="44198"/>
                  <a:pt x="21211" y="44236"/>
                </a:cubicBezTo>
                <a:lnTo>
                  <a:pt x="21324" y="44198"/>
                </a:lnTo>
                <a:cubicBezTo>
                  <a:pt x="21438" y="44122"/>
                  <a:pt x="21438" y="43933"/>
                  <a:pt x="21324" y="43858"/>
                </a:cubicBezTo>
                <a:lnTo>
                  <a:pt x="21362" y="43820"/>
                </a:lnTo>
                <a:cubicBezTo>
                  <a:pt x="21400" y="43782"/>
                  <a:pt x="21400" y="43706"/>
                  <a:pt x="21400" y="43631"/>
                </a:cubicBezTo>
                <a:cubicBezTo>
                  <a:pt x="21400" y="43442"/>
                  <a:pt x="21286" y="43328"/>
                  <a:pt x="21059" y="43328"/>
                </a:cubicBezTo>
                <a:close/>
                <a:moveTo>
                  <a:pt x="12402" y="44160"/>
                </a:moveTo>
                <a:cubicBezTo>
                  <a:pt x="12335" y="44160"/>
                  <a:pt x="12269" y="44198"/>
                  <a:pt x="12326" y="44273"/>
                </a:cubicBezTo>
                <a:lnTo>
                  <a:pt x="12477" y="44273"/>
                </a:lnTo>
                <a:cubicBezTo>
                  <a:pt x="12534" y="44198"/>
                  <a:pt x="12468" y="44160"/>
                  <a:pt x="12402" y="44160"/>
                </a:cubicBezTo>
                <a:close/>
                <a:moveTo>
                  <a:pt x="17691" y="44041"/>
                </a:moveTo>
                <a:cubicBezTo>
                  <a:pt x="17636" y="44041"/>
                  <a:pt x="17558" y="44054"/>
                  <a:pt x="17468" y="44122"/>
                </a:cubicBezTo>
                <a:lnTo>
                  <a:pt x="17506" y="44311"/>
                </a:lnTo>
                <a:cubicBezTo>
                  <a:pt x="17581" y="44349"/>
                  <a:pt x="17638" y="44359"/>
                  <a:pt x="17685" y="44359"/>
                </a:cubicBezTo>
                <a:cubicBezTo>
                  <a:pt x="17732" y="44359"/>
                  <a:pt x="17770" y="44349"/>
                  <a:pt x="17808" y="44349"/>
                </a:cubicBezTo>
                <a:cubicBezTo>
                  <a:pt x="17846" y="44311"/>
                  <a:pt x="17884" y="44236"/>
                  <a:pt x="17884" y="44198"/>
                </a:cubicBezTo>
                <a:cubicBezTo>
                  <a:pt x="17884" y="44122"/>
                  <a:pt x="17846" y="44084"/>
                  <a:pt x="17770" y="44047"/>
                </a:cubicBezTo>
                <a:cubicBezTo>
                  <a:pt x="17755" y="44047"/>
                  <a:pt x="17728" y="44041"/>
                  <a:pt x="17691" y="44041"/>
                </a:cubicBezTo>
                <a:close/>
                <a:moveTo>
                  <a:pt x="45672" y="43820"/>
                </a:moveTo>
                <a:cubicBezTo>
                  <a:pt x="45672" y="43820"/>
                  <a:pt x="45483" y="43858"/>
                  <a:pt x="45483" y="44047"/>
                </a:cubicBezTo>
                <a:cubicBezTo>
                  <a:pt x="45483" y="44047"/>
                  <a:pt x="45483" y="44084"/>
                  <a:pt x="45483" y="44122"/>
                </a:cubicBezTo>
                <a:cubicBezTo>
                  <a:pt x="45521" y="44160"/>
                  <a:pt x="45483" y="44198"/>
                  <a:pt x="45521" y="44236"/>
                </a:cubicBezTo>
                <a:lnTo>
                  <a:pt x="45597" y="44349"/>
                </a:lnTo>
                <a:cubicBezTo>
                  <a:pt x="45634" y="44368"/>
                  <a:pt x="45672" y="44377"/>
                  <a:pt x="45710" y="44377"/>
                </a:cubicBezTo>
                <a:cubicBezTo>
                  <a:pt x="45748" y="44377"/>
                  <a:pt x="45786" y="44368"/>
                  <a:pt x="45823" y="44349"/>
                </a:cubicBezTo>
                <a:cubicBezTo>
                  <a:pt x="45937" y="44273"/>
                  <a:pt x="45975" y="44160"/>
                  <a:pt x="45975" y="44084"/>
                </a:cubicBezTo>
                <a:cubicBezTo>
                  <a:pt x="45975" y="43971"/>
                  <a:pt x="45937" y="43933"/>
                  <a:pt x="45861" y="43858"/>
                </a:cubicBezTo>
                <a:cubicBezTo>
                  <a:pt x="45823" y="43820"/>
                  <a:pt x="45748" y="43820"/>
                  <a:pt x="45672" y="43820"/>
                </a:cubicBezTo>
                <a:close/>
                <a:moveTo>
                  <a:pt x="51154" y="44047"/>
                </a:moveTo>
                <a:lnTo>
                  <a:pt x="50965" y="44160"/>
                </a:lnTo>
                <a:cubicBezTo>
                  <a:pt x="50965" y="44160"/>
                  <a:pt x="50927" y="44198"/>
                  <a:pt x="50927" y="44273"/>
                </a:cubicBezTo>
                <a:lnTo>
                  <a:pt x="50927" y="44311"/>
                </a:lnTo>
                <a:lnTo>
                  <a:pt x="51079" y="44425"/>
                </a:lnTo>
                <a:lnTo>
                  <a:pt x="51230" y="44425"/>
                </a:lnTo>
                <a:lnTo>
                  <a:pt x="51381" y="44311"/>
                </a:lnTo>
                <a:lnTo>
                  <a:pt x="51381" y="44198"/>
                </a:lnTo>
                <a:lnTo>
                  <a:pt x="51268" y="44084"/>
                </a:lnTo>
                <a:cubicBezTo>
                  <a:pt x="51230" y="44084"/>
                  <a:pt x="51192" y="44047"/>
                  <a:pt x="51154" y="44047"/>
                </a:cubicBezTo>
                <a:close/>
                <a:moveTo>
                  <a:pt x="70247" y="44047"/>
                </a:moveTo>
                <a:cubicBezTo>
                  <a:pt x="70134" y="44047"/>
                  <a:pt x="70058" y="44047"/>
                  <a:pt x="70020" y="44084"/>
                </a:cubicBezTo>
                <a:cubicBezTo>
                  <a:pt x="69983" y="44122"/>
                  <a:pt x="69945" y="44198"/>
                  <a:pt x="69983" y="44311"/>
                </a:cubicBezTo>
                <a:lnTo>
                  <a:pt x="70096" y="44425"/>
                </a:lnTo>
                <a:lnTo>
                  <a:pt x="70209" y="44425"/>
                </a:lnTo>
                <a:lnTo>
                  <a:pt x="70361" y="44311"/>
                </a:lnTo>
                <a:lnTo>
                  <a:pt x="70361" y="44160"/>
                </a:lnTo>
                <a:lnTo>
                  <a:pt x="70247" y="44047"/>
                </a:lnTo>
                <a:close/>
                <a:moveTo>
                  <a:pt x="30738" y="44009"/>
                </a:moveTo>
                <a:cubicBezTo>
                  <a:pt x="30663" y="44047"/>
                  <a:pt x="30511" y="44160"/>
                  <a:pt x="30511" y="44273"/>
                </a:cubicBezTo>
                <a:cubicBezTo>
                  <a:pt x="30511" y="44311"/>
                  <a:pt x="30511" y="44425"/>
                  <a:pt x="30700" y="44463"/>
                </a:cubicBezTo>
                <a:lnTo>
                  <a:pt x="30889" y="44349"/>
                </a:lnTo>
                <a:cubicBezTo>
                  <a:pt x="30889" y="44349"/>
                  <a:pt x="30889" y="44311"/>
                  <a:pt x="30927" y="44311"/>
                </a:cubicBezTo>
                <a:cubicBezTo>
                  <a:pt x="30965" y="44273"/>
                  <a:pt x="31003" y="44236"/>
                  <a:pt x="31003" y="44160"/>
                </a:cubicBezTo>
                <a:cubicBezTo>
                  <a:pt x="31003" y="44084"/>
                  <a:pt x="30965" y="44047"/>
                  <a:pt x="30852" y="44009"/>
                </a:cubicBezTo>
                <a:close/>
                <a:moveTo>
                  <a:pt x="62383" y="44084"/>
                </a:moveTo>
                <a:cubicBezTo>
                  <a:pt x="62308" y="44084"/>
                  <a:pt x="62232" y="44084"/>
                  <a:pt x="62156" y="44122"/>
                </a:cubicBezTo>
                <a:cubicBezTo>
                  <a:pt x="61967" y="44198"/>
                  <a:pt x="61930" y="44425"/>
                  <a:pt x="62194" y="44463"/>
                </a:cubicBezTo>
                <a:lnTo>
                  <a:pt x="62345" y="44349"/>
                </a:lnTo>
                <a:cubicBezTo>
                  <a:pt x="62345" y="44387"/>
                  <a:pt x="62345" y="44387"/>
                  <a:pt x="62345" y="44387"/>
                </a:cubicBezTo>
                <a:cubicBezTo>
                  <a:pt x="62383" y="44387"/>
                  <a:pt x="62459" y="44349"/>
                  <a:pt x="62459" y="44236"/>
                </a:cubicBezTo>
                <a:cubicBezTo>
                  <a:pt x="62459" y="44198"/>
                  <a:pt x="62459" y="44198"/>
                  <a:pt x="62459" y="44160"/>
                </a:cubicBezTo>
                <a:lnTo>
                  <a:pt x="62383" y="44084"/>
                </a:lnTo>
                <a:close/>
                <a:moveTo>
                  <a:pt x="48191" y="44107"/>
                </a:moveTo>
                <a:cubicBezTo>
                  <a:pt x="48158" y="44107"/>
                  <a:pt x="48125" y="44111"/>
                  <a:pt x="48092" y="44122"/>
                </a:cubicBezTo>
                <a:cubicBezTo>
                  <a:pt x="47979" y="44160"/>
                  <a:pt x="47903" y="44236"/>
                  <a:pt x="47903" y="44349"/>
                </a:cubicBezTo>
                <a:lnTo>
                  <a:pt x="48016" y="44463"/>
                </a:lnTo>
                <a:cubicBezTo>
                  <a:pt x="48053" y="44467"/>
                  <a:pt x="48086" y="44468"/>
                  <a:pt x="48117" y="44468"/>
                </a:cubicBezTo>
                <a:cubicBezTo>
                  <a:pt x="48365" y="44468"/>
                  <a:pt x="48398" y="44341"/>
                  <a:pt x="48432" y="44273"/>
                </a:cubicBezTo>
                <a:lnTo>
                  <a:pt x="48394" y="44160"/>
                </a:lnTo>
                <a:cubicBezTo>
                  <a:pt x="48341" y="44133"/>
                  <a:pt x="48269" y="44107"/>
                  <a:pt x="48191" y="44107"/>
                </a:cubicBezTo>
                <a:close/>
                <a:moveTo>
                  <a:pt x="227" y="44273"/>
                </a:moveTo>
                <a:lnTo>
                  <a:pt x="1" y="44349"/>
                </a:lnTo>
                <a:lnTo>
                  <a:pt x="1" y="44500"/>
                </a:lnTo>
                <a:lnTo>
                  <a:pt x="152" y="44614"/>
                </a:lnTo>
                <a:lnTo>
                  <a:pt x="454" y="44614"/>
                </a:lnTo>
                <a:lnTo>
                  <a:pt x="643" y="44538"/>
                </a:lnTo>
                <a:lnTo>
                  <a:pt x="643" y="44500"/>
                </a:lnTo>
                <a:cubicBezTo>
                  <a:pt x="643" y="44311"/>
                  <a:pt x="417" y="44273"/>
                  <a:pt x="303" y="44273"/>
                </a:cubicBezTo>
                <a:close/>
                <a:moveTo>
                  <a:pt x="23224" y="43722"/>
                </a:moveTo>
                <a:cubicBezTo>
                  <a:pt x="23174" y="43722"/>
                  <a:pt x="23111" y="43748"/>
                  <a:pt x="23063" y="43820"/>
                </a:cubicBezTo>
                <a:cubicBezTo>
                  <a:pt x="23063" y="43782"/>
                  <a:pt x="23025" y="43782"/>
                  <a:pt x="23025" y="43782"/>
                </a:cubicBezTo>
                <a:lnTo>
                  <a:pt x="22950" y="43744"/>
                </a:lnTo>
                <a:cubicBezTo>
                  <a:pt x="22917" y="43733"/>
                  <a:pt x="22883" y="43729"/>
                  <a:pt x="22851" y="43729"/>
                </a:cubicBezTo>
                <a:cubicBezTo>
                  <a:pt x="22773" y="43729"/>
                  <a:pt x="22701" y="43755"/>
                  <a:pt x="22647" y="43782"/>
                </a:cubicBezTo>
                <a:cubicBezTo>
                  <a:pt x="22572" y="43858"/>
                  <a:pt x="22496" y="43933"/>
                  <a:pt x="22496" y="44047"/>
                </a:cubicBezTo>
                <a:lnTo>
                  <a:pt x="22307" y="44047"/>
                </a:lnTo>
                <a:cubicBezTo>
                  <a:pt x="22080" y="44047"/>
                  <a:pt x="21816" y="44047"/>
                  <a:pt x="21589" y="44160"/>
                </a:cubicBezTo>
                <a:lnTo>
                  <a:pt x="21513" y="44236"/>
                </a:lnTo>
                <a:cubicBezTo>
                  <a:pt x="21475" y="44387"/>
                  <a:pt x="21513" y="44500"/>
                  <a:pt x="21589" y="44576"/>
                </a:cubicBezTo>
                <a:lnTo>
                  <a:pt x="21702" y="44614"/>
                </a:lnTo>
                <a:cubicBezTo>
                  <a:pt x="21740" y="44626"/>
                  <a:pt x="21782" y="44631"/>
                  <a:pt x="21824" y="44631"/>
                </a:cubicBezTo>
                <a:cubicBezTo>
                  <a:pt x="21908" y="44631"/>
                  <a:pt x="21992" y="44614"/>
                  <a:pt x="22042" y="44614"/>
                </a:cubicBezTo>
                <a:cubicBezTo>
                  <a:pt x="22099" y="44595"/>
                  <a:pt x="22137" y="44585"/>
                  <a:pt x="22165" y="44585"/>
                </a:cubicBezTo>
                <a:cubicBezTo>
                  <a:pt x="22194" y="44585"/>
                  <a:pt x="22213" y="44595"/>
                  <a:pt x="22232" y="44614"/>
                </a:cubicBezTo>
                <a:lnTo>
                  <a:pt x="22458" y="44500"/>
                </a:lnTo>
                <a:cubicBezTo>
                  <a:pt x="22458" y="44463"/>
                  <a:pt x="22458" y="44463"/>
                  <a:pt x="22496" y="44425"/>
                </a:cubicBezTo>
                <a:cubicBezTo>
                  <a:pt x="22534" y="44425"/>
                  <a:pt x="22534" y="44387"/>
                  <a:pt x="22572" y="44349"/>
                </a:cubicBezTo>
                <a:lnTo>
                  <a:pt x="22761" y="44349"/>
                </a:lnTo>
                <a:cubicBezTo>
                  <a:pt x="22874" y="44311"/>
                  <a:pt x="23063" y="44160"/>
                  <a:pt x="23101" y="44009"/>
                </a:cubicBezTo>
                <a:cubicBezTo>
                  <a:pt x="23101" y="44009"/>
                  <a:pt x="23101" y="44009"/>
                  <a:pt x="23101" y="44047"/>
                </a:cubicBezTo>
                <a:cubicBezTo>
                  <a:pt x="23132" y="44108"/>
                  <a:pt x="23187" y="44218"/>
                  <a:pt x="23367" y="44218"/>
                </a:cubicBezTo>
                <a:cubicBezTo>
                  <a:pt x="23410" y="44218"/>
                  <a:pt x="23459" y="44212"/>
                  <a:pt x="23517" y="44198"/>
                </a:cubicBezTo>
                <a:lnTo>
                  <a:pt x="23593" y="44084"/>
                </a:lnTo>
                <a:cubicBezTo>
                  <a:pt x="23593" y="43971"/>
                  <a:pt x="23479" y="43782"/>
                  <a:pt x="23290" y="43744"/>
                </a:cubicBezTo>
                <a:cubicBezTo>
                  <a:pt x="23276" y="43730"/>
                  <a:pt x="23252" y="43722"/>
                  <a:pt x="23224" y="43722"/>
                </a:cubicBezTo>
                <a:close/>
                <a:moveTo>
                  <a:pt x="52780" y="44198"/>
                </a:moveTo>
                <a:lnTo>
                  <a:pt x="52629" y="44273"/>
                </a:lnTo>
                <a:cubicBezTo>
                  <a:pt x="52629" y="44273"/>
                  <a:pt x="52591" y="44311"/>
                  <a:pt x="52591" y="44311"/>
                </a:cubicBezTo>
                <a:cubicBezTo>
                  <a:pt x="52553" y="44349"/>
                  <a:pt x="52515" y="44425"/>
                  <a:pt x="52553" y="44538"/>
                </a:cubicBezTo>
                <a:lnTo>
                  <a:pt x="52742" y="44614"/>
                </a:lnTo>
                <a:lnTo>
                  <a:pt x="52818" y="44614"/>
                </a:lnTo>
                <a:cubicBezTo>
                  <a:pt x="52849" y="44629"/>
                  <a:pt x="52887" y="44639"/>
                  <a:pt x="52923" y="44639"/>
                </a:cubicBezTo>
                <a:cubicBezTo>
                  <a:pt x="52974" y="44639"/>
                  <a:pt x="53023" y="44620"/>
                  <a:pt x="53045" y="44576"/>
                </a:cubicBezTo>
                <a:cubicBezTo>
                  <a:pt x="53120" y="44576"/>
                  <a:pt x="53120" y="44500"/>
                  <a:pt x="53120" y="44463"/>
                </a:cubicBezTo>
                <a:lnTo>
                  <a:pt x="53083" y="44349"/>
                </a:lnTo>
                <a:cubicBezTo>
                  <a:pt x="53045" y="44349"/>
                  <a:pt x="53045" y="44349"/>
                  <a:pt x="53007" y="44311"/>
                </a:cubicBezTo>
                <a:cubicBezTo>
                  <a:pt x="52969" y="44273"/>
                  <a:pt x="52893" y="44198"/>
                  <a:pt x="52780" y="44198"/>
                </a:cubicBezTo>
                <a:close/>
                <a:moveTo>
                  <a:pt x="47374" y="44311"/>
                </a:moveTo>
                <a:lnTo>
                  <a:pt x="47260" y="44425"/>
                </a:lnTo>
                <a:lnTo>
                  <a:pt x="47260" y="44576"/>
                </a:lnTo>
                <a:lnTo>
                  <a:pt x="47374" y="44689"/>
                </a:lnTo>
                <a:lnTo>
                  <a:pt x="47563" y="44689"/>
                </a:lnTo>
                <a:lnTo>
                  <a:pt x="47714" y="44576"/>
                </a:lnTo>
                <a:lnTo>
                  <a:pt x="47714" y="44425"/>
                </a:lnTo>
                <a:lnTo>
                  <a:pt x="47563" y="44311"/>
                </a:lnTo>
                <a:close/>
                <a:moveTo>
                  <a:pt x="57204" y="44311"/>
                </a:moveTo>
                <a:cubicBezTo>
                  <a:pt x="57090" y="44311"/>
                  <a:pt x="56901" y="44349"/>
                  <a:pt x="56901" y="44538"/>
                </a:cubicBezTo>
                <a:lnTo>
                  <a:pt x="56901" y="44576"/>
                </a:lnTo>
                <a:lnTo>
                  <a:pt x="57015" y="44689"/>
                </a:lnTo>
                <a:cubicBezTo>
                  <a:pt x="57241" y="44689"/>
                  <a:pt x="57317" y="44576"/>
                  <a:pt x="57355" y="44500"/>
                </a:cubicBezTo>
                <a:lnTo>
                  <a:pt x="57393" y="44463"/>
                </a:lnTo>
                <a:lnTo>
                  <a:pt x="57241" y="44311"/>
                </a:lnTo>
                <a:close/>
                <a:moveTo>
                  <a:pt x="76864" y="44387"/>
                </a:moveTo>
                <a:lnTo>
                  <a:pt x="76712" y="44500"/>
                </a:lnTo>
                <a:cubicBezTo>
                  <a:pt x="76712" y="44500"/>
                  <a:pt x="76674" y="44538"/>
                  <a:pt x="76674" y="44576"/>
                </a:cubicBezTo>
                <a:lnTo>
                  <a:pt x="76788" y="44727"/>
                </a:lnTo>
                <a:cubicBezTo>
                  <a:pt x="76788" y="44765"/>
                  <a:pt x="76826" y="44765"/>
                  <a:pt x="76864" y="44765"/>
                </a:cubicBezTo>
                <a:lnTo>
                  <a:pt x="77053" y="44689"/>
                </a:lnTo>
                <a:cubicBezTo>
                  <a:pt x="77053" y="44652"/>
                  <a:pt x="77090" y="44652"/>
                  <a:pt x="77090" y="44576"/>
                </a:cubicBezTo>
                <a:lnTo>
                  <a:pt x="76977" y="44463"/>
                </a:lnTo>
                <a:cubicBezTo>
                  <a:pt x="76977" y="44425"/>
                  <a:pt x="76939" y="44425"/>
                  <a:pt x="76864" y="44387"/>
                </a:cubicBezTo>
                <a:close/>
                <a:moveTo>
                  <a:pt x="16946" y="44415"/>
                </a:moveTo>
                <a:cubicBezTo>
                  <a:pt x="16918" y="44415"/>
                  <a:pt x="16891" y="44418"/>
                  <a:pt x="16863" y="44425"/>
                </a:cubicBezTo>
                <a:cubicBezTo>
                  <a:pt x="16825" y="44463"/>
                  <a:pt x="16712" y="44500"/>
                  <a:pt x="16712" y="44652"/>
                </a:cubicBezTo>
                <a:lnTo>
                  <a:pt x="16863" y="44765"/>
                </a:lnTo>
                <a:cubicBezTo>
                  <a:pt x="16901" y="44765"/>
                  <a:pt x="16938" y="44803"/>
                  <a:pt x="16938" y="44803"/>
                </a:cubicBezTo>
                <a:cubicBezTo>
                  <a:pt x="17014" y="44803"/>
                  <a:pt x="17127" y="44803"/>
                  <a:pt x="17203" y="44765"/>
                </a:cubicBezTo>
                <a:cubicBezTo>
                  <a:pt x="17241" y="44727"/>
                  <a:pt x="17279" y="44689"/>
                  <a:pt x="17279" y="44614"/>
                </a:cubicBezTo>
                <a:lnTo>
                  <a:pt x="17241" y="44538"/>
                </a:lnTo>
                <a:cubicBezTo>
                  <a:pt x="17179" y="44476"/>
                  <a:pt x="17067" y="44415"/>
                  <a:pt x="16946" y="44415"/>
                </a:cubicBezTo>
                <a:close/>
                <a:moveTo>
                  <a:pt x="14368" y="44500"/>
                </a:moveTo>
                <a:cubicBezTo>
                  <a:pt x="14254" y="44500"/>
                  <a:pt x="14141" y="44538"/>
                  <a:pt x="14103" y="44689"/>
                </a:cubicBezTo>
                <a:lnTo>
                  <a:pt x="14216" y="44841"/>
                </a:lnTo>
                <a:lnTo>
                  <a:pt x="14254" y="44841"/>
                </a:lnTo>
                <a:cubicBezTo>
                  <a:pt x="14285" y="44902"/>
                  <a:pt x="14341" y="44964"/>
                  <a:pt x="14484" y="44964"/>
                </a:cubicBezTo>
                <a:cubicBezTo>
                  <a:pt x="14516" y="44964"/>
                  <a:pt x="14553" y="44961"/>
                  <a:pt x="14594" y="44954"/>
                </a:cubicBezTo>
                <a:lnTo>
                  <a:pt x="14670" y="44841"/>
                </a:lnTo>
                <a:lnTo>
                  <a:pt x="14670" y="44803"/>
                </a:lnTo>
                <a:cubicBezTo>
                  <a:pt x="14670" y="44652"/>
                  <a:pt x="14519" y="44538"/>
                  <a:pt x="14368" y="44500"/>
                </a:cubicBezTo>
                <a:close/>
                <a:moveTo>
                  <a:pt x="13422" y="44614"/>
                </a:moveTo>
                <a:lnTo>
                  <a:pt x="13271" y="44689"/>
                </a:lnTo>
                <a:cubicBezTo>
                  <a:pt x="13233" y="44841"/>
                  <a:pt x="13309" y="44878"/>
                  <a:pt x="13347" y="44916"/>
                </a:cubicBezTo>
                <a:cubicBezTo>
                  <a:pt x="13422" y="44992"/>
                  <a:pt x="13498" y="44992"/>
                  <a:pt x="13649" y="44992"/>
                </a:cubicBezTo>
                <a:lnTo>
                  <a:pt x="13763" y="44878"/>
                </a:lnTo>
                <a:lnTo>
                  <a:pt x="13763" y="44841"/>
                </a:lnTo>
                <a:cubicBezTo>
                  <a:pt x="13763" y="44652"/>
                  <a:pt x="13574" y="44614"/>
                  <a:pt x="13460" y="44614"/>
                </a:cubicBezTo>
                <a:close/>
                <a:moveTo>
                  <a:pt x="69113" y="44652"/>
                </a:moveTo>
                <a:cubicBezTo>
                  <a:pt x="69037" y="44652"/>
                  <a:pt x="68962" y="44652"/>
                  <a:pt x="68924" y="44727"/>
                </a:cubicBezTo>
                <a:cubicBezTo>
                  <a:pt x="68848" y="44765"/>
                  <a:pt x="68848" y="44841"/>
                  <a:pt x="68848" y="44916"/>
                </a:cubicBezTo>
                <a:lnTo>
                  <a:pt x="68962" y="44916"/>
                </a:lnTo>
                <a:cubicBezTo>
                  <a:pt x="68962" y="44954"/>
                  <a:pt x="69000" y="44992"/>
                  <a:pt x="69000" y="45030"/>
                </a:cubicBezTo>
                <a:cubicBezTo>
                  <a:pt x="69121" y="45030"/>
                  <a:pt x="69145" y="44981"/>
                  <a:pt x="69208" y="44981"/>
                </a:cubicBezTo>
                <a:cubicBezTo>
                  <a:pt x="69223" y="44981"/>
                  <a:pt x="69242" y="44984"/>
                  <a:pt x="69264" y="44992"/>
                </a:cubicBezTo>
                <a:cubicBezTo>
                  <a:pt x="69264" y="44954"/>
                  <a:pt x="69264" y="44954"/>
                  <a:pt x="69264" y="44954"/>
                </a:cubicBezTo>
                <a:lnTo>
                  <a:pt x="69415" y="44954"/>
                </a:lnTo>
                <a:cubicBezTo>
                  <a:pt x="69415" y="44727"/>
                  <a:pt x="69264" y="44652"/>
                  <a:pt x="69113" y="44652"/>
                </a:cubicBezTo>
                <a:close/>
                <a:moveTo>
                  <a:pt x="40530" y="44236"/>
                </a:moveTo>
                <a:cubicBezTo>
                  <a:pt x="40379" y="44273"/>
                  <a:pt x="40115" y="44273"/>
                  <a:pt x="40115" y="44463"/>
                </a:cubicBezTo>
                <a:cubicBezTo>
                  <a:pt x="40115" y="44463"/>
                  <a:pt x="40115" y="44500"/>
                  <a:pt x="40115" y="44538"/>
                </a:cubicBezTo>
                <a:cubicBezTo>
                  <a:pt x="40039" y="44652"/>
                  <a:pt x="40001" y="44765"/>
                  <a:pt x="40001" y="44992"/>
                </a:cubicBezTo>
                <a:lnTo>
                  <a:pt x="40152" y="45105"/>
                </a:lnTo>
                <a:lnTo>
                  <a:pt x="40379" y="45105"/>
                </a:lnTo>
                <a:cubicBezTo>
                  <a:pt x="40490" y="45119"/>
                  <a:pt x="40565" y="45128"/>
                  <a:pt x="40633" y="45128"/>
                </a:cubicBezTo>
                <a:cubicBezTo>
                  <a:pt x="40750" y="45128"/>
                  <a:pt x="40844" y="45102"/>
                  <a:pt x="41060" y="45030"/>
                </a:cubicBezTo>
                <a:lnTo>
                  <a:pt x="41135" y="44954"/>
                </a:lnTo>
                <a:cubicBezTo>
                  <a:pt x="41135" y="44916"/>
                  <a:pt x="41135" y="44841"/>
                  <a:pt x="41135" y="44803"/>
                </a:cubicBezTo>
                <a:cubicBezTo>
                  <a:pt x="41135" y="44614"/>
                  <a:pt x="41022" y="44538"/>
                  <a:pt x="40946" y="44463"/>
                </a:cubicBezTo>
                <a:cubicBezTo>
                  <a:pt x="40871" y="44425"/>
                  <a:pt x="40833" y="44387"/>
                  <a:pt x="40833" y="44311"/>
                </a:cubicBezTo>
                <a:lnTo>
                  <a:pt x="40682" y="44236"/>
                </a:lnTo>
                <a:close/>
                <a:moveTo>
                  <a:pt x="52289" y="44803"/>
                </a:moveTo>
                <a:lnTo>
                  <a:pt x="52137" y="44916"/>
                </a:lnTo>
                <a:cubicBezTo>
                  <a:pt x="52062" y="44954"/>
                  <a:pt x="51948" y="45030"/>
                  <a:pt x="52024" y="45181"/>
                </a:cubicBezTo>
                <a:lnTo>
                  <a:pt x="52100" y="45256"/>
                </a:lnTo>
                <a:cubicBezTo>
                  <a:pt x="52175" y="45256"/>
                  <a:pt x="52251" y="45256"/>
                  <a:pt x="52326" y="45219"/>
                </a:cubicBezTo>
                <a:cubicBezTo>
                  <a:pt x="52402" y="45181"/>
                  <a:pt x="52478" y="45105"/>
                  <a:pt x="52478" y="44992"/>
                </a:cubicBezTo>
                <a:cubicBezTo>
                  <a:pt x="52478" y="44916"/>
                  <a:pt x="52402" y="44841"/>
                  <a:pt x="52289" y="44803"/>
                </a:cubicBezTo>
                <a:close/>
                <a:moveTo>
                  <a:pt x="87374" y="44597"/>
                </a:moveTo>
                <a:cubicBezTo>
                  <a:pt x="87349" y="44597"/>
                  <a:pt x="87324" y="44601"/>
                  <a:pt x="87298" y="44614"/>
                </a:cubicBezTo>
                <a:cubicBezTo>
                  <a:pt x="87261" y="44614"/>
                  <a:pt x="87223" y="44652"/>
                  <a:pt x="87223" y="44652"/>
                </a:cubicBezTo>
                <a:lnTo>
                  <a:pt x="87109" y="44689"/>
                </a:lnTo>
                <a:cubicBezTo>
                  <a:pt x="87034" y="44765"/>
                  <a:pt x="86996" y="44841"/>
                  <a:pt x="86996" y="44954"/>
                </a:cubicBezTo>
                <a:cubicBezTo>
                  <a:pt x="86996" y="45067"/>
                  <a:pt x="87034" y="45143"/>
                  <a:pt x="87109" y="45219"/>
                </a:cubicBezTo>
                <a:lnTo>
                  <a:pt x="87223" y="45256"/>
                </a:lnTo>
                <a:lnTo>
                  <a:pt x="87639" y="45256"/>
                </a:lnTo>
                <a:lnTo>
                  <a:pt x="87752" y="45219"/>
                </a:lnTo>
                <a:cubicBezTo>
                  <a:pt x="87866" y="45067"/>
                  <a:pt x="87866" y="44992"/>
                  <a:pt x="87866" y="44878"/>
                </a:cubicBezTo>
                <a:cubicBezTo>
                  <a:pt x="87866" y="44841"/>
                  <a:pt x="87866" y="44803"/>
                  <a:pt x="87903" y="44765"/>
                </a:cubicBezTo>
                <a:lnTo>
                  <a:pt x="87677" y="44652"/>
                </a:lnTo>
                <a:cubicBezTo>
                  <a:pt x="87639" y="44652"/>
                  <a:pt x="87639" y="44652"/>
                  <a:pt x="87525" y="44614"/>
                </a:cubicBezTo>
                <a:cubicBezTo>
                  <a:pt x="87475" y="44614"/>
                  <a:pt x="87424" y="44597"/>
                  <a:pt x="87374" y="44597"/>
                </a:cubicBezTo>
                <a:close/>
                <a:moveTo>
                  <a:pt x="22305" y="44863"/>
                </a:moveTo>
                <a:cubicBezTo>
                  <a:pt x="22279" y="44863"/>
                  <a:pt x="22254" y="44867"/>
                  <a:pt x="22232" y="44878"/>
                </a:cubicBezTo>
                <a:lnTo>
                  <a:pt x="22156" y="44916"/>
                </a:lnTo>
                <a:cubicBezTo>
                  <a:pt x="22118" y="44954"/>
                  <a:pt x="22080" y="44992"/>
                  <a:pt x="22080" y="45030"/>
                </a:cubicBezTo>
                <a:cubicBezTo>
                  <a:pt x="22080" y="45105"/>
                  <a:pt x="22080" y="45105"/>
                  <a:pt x="22118" y="45143"/>
                </a:cubicBezTo>
                <a:cubicBezTo>
                  <a:pt x="22118" y="45143"/>
                  <a:pt x="22118" y="45143"/>
                  <a:pt x="22118" y="45181"/>
                </a:cubicBezTo>
                <a:lnTo>
                  <a:pt x="22232" y="45294"/>
                </a:lnTo>
                <a:cubicBezTo>
                  <a:pt x="22254" y="45305"/>
                  <a:pt x="22279" y="45310"/>
                  <a:pt x="22305" y="45310"/>
                </a:cubicBezTo>
                <a:cubicBezTo>
                  <a:pt x="22367" y="45310"/>
                  <a:pt x="22432" y="45283"/>
                  <a:pt x="22458" y="45256"/>
                </a:cubicBezTo>
                <a:cubicBezTo>
                  <a:pt x="22534" y="45219"/>
                  <a:pt x="22572" y="45143"/>
                  <a:pt x="22572" y="45067"/>
                </a:cubicBezTo>
                <a:cubicBezTo>
                  <a:pt x="22572" y="45030"/>
                  <a:pt x="22534" y="44954"/>
                  <a:pt x="22458" y="44916"/>
                </a:cubicBezTo>
                <a:cubicBezTo>
                  <a:pt x="22432" y="44889"/>
                  <a:pt x="22367" y="44863"/>
                  <a:pt x="22305" y="44863"/>
                </a:cubicBezTo>
                <a:close/>
                <a:moveTo>
                  <a:pt x="72780" y="44689"/>
                </a:moveTo>
                <a:lnTo>
                  <a:pt x="72553" y="44727"/>
                </a:lnTo>
                <a:cubicBezTo>
                  <a:pt x="72516" y="44878"/>
                  <a:pt x="72516" y="44954"/>
                  <a:pt x="72553" y="45105"/>
                </a:cubicBezTo>
                <a:lnTo>
                  <a:pt x="72591" y="45143"/>
                </a:lnTo>
                <a:cubicBezTo>
                  <a:pt x="72553" y="45181"/>
                  <a:pt x="72553" y="45219"/>
                  <a:pt x="72553" y="45294"/>
                </a:cubicBezTo>
                <a:lnTo>
                  <a:pt x="72591" y="45370"/>
                </a:lnTo>
                <a:cubicBezTo>
                  <a:pt x="72667" y="45446"/>
                  <a:pt x="72742" y="45446"/>
                  <a:pt x="72818" y="45446"/>
                </a:cubicBezTo>
                <a:cubicBezTo>
                  <a:pt x="72932" y="45408"/>
                  <a:pt x="73007" y="45294"/>
                  <a:pt x="73045" y="45256"/>
                </a:cubicBezTo>
                <a:lnTo>
                  <a:pt x="73045" y="45105"/>
                </a:lnTo>
                <a:cubicBezTo>
                  <a:pt x="73045" y="45105"/>
                  <a:pt x="73007" y="45105"/>
                  <a:pt x="73007" y="45067"/>
                </a:cubicBezTo>
                <a:cubicBezTo>
                  <a:pt x="73045" y="45030"/>
                  <a:pt x="73083" y="44916"/>
                  <a:pt x="73083" y="44841"/>
                </a:cubicBezTo>
                <a:lnTo>
                  <a:pt x="72932" y="44689"/>
                </a:lnTo>
                <a:cubicBezTo>
                  <a:pt x="72894" y="44702"/>
                  <a:pt x="72864" y="44706"/>
                  <a:pt x="72842" y="44706"/>
                </a:cubicBezTo>
                <a:cubicBezTo>
                  <a:pt x="72797" y="44706"/>
                  <a:pt x="72780" y="44689"/>
                  <a:pt x="72780" y="44689"/>
                </a:cubicBezTo>
                <a:close/>
                <a:moveTo>
                  <a:pt x="16712" y="45181"/>
                </a:moveTo>
                <a:lnTo>
                  <a:pt x="16560" y="45294"/>
                </a:lnTo>
                <a:lnTo>
                  <a:pt x="16560" y="45446"/>
                </a:lnTo>
                <a:lnTo>
                  <a:pt x="16712" y="45559"/>
                </a:lnTo>
                <a:cubicBezTo>
                  <a:pt x="16749" y="45559"/>
                  <a:pt x="16787" y="45559"/>
                  <a:pt x="16825" y="45597"/>
                </a:cubicBezTo>
                <a:lnTo>
                  <a:pt x="17014" y="45483"/>
                </a:lnTo>
                <a:lnTo>
                  <a:pt x="17014" y="45294"/>
                </a:lnTo>
                <a:lnTo>
                  <a:pt x="16901" y="45181"/>
                </a:lnTo>
                <a:close/>
                <a:moveTo>
                  <a:pt x="24519" y="45274"/>
                </a:moveTo>
                <a:cubicBezTo>
                  <a:pt x="24359" y="45274"/>
                  <a:pt x="24304" y="45384"/>
                  <a:pt x="24273" y="45446"/>
                </a:cubicBezTo>
                <a:cubicBezTo>
                  <a:pt x="24273" y="45446"/>
                  <a:pt x="24273" y="45483"/>
                  <a:pt x="24235" y="45483"/>
                </a:cubicBezTo>
                <a:lnTo>
                  <a:pt x="24349" y="45672"/>
                </a:lnTo>
                <a:lnTo>
                  <a:pt x="24613" y="45672"/>
                </a:lnTo>
                <a:lnTo>
                  <a:pt x="24727" y="45559"/>
                </a:lnTo>
                <a:lnTo>
                  <a:pt x="24727" y="45408"/>
                </a:lnTo>
                <a:lnTo>
                  <a:pt x="24651" y="45294"/>
                </a:lnTo>
                <a:cubicBezTo>
                  <a:pt x="24601" y="45280"/>
                  <a:pt x="24557" y="45274"/>
                  <a:pt x="24519" y="45274"/>
                </a:cubicBezTo>
                <a:close/>
                <a:moveTo>
                  <a:pt x="31660" y="45279"/>
                </a:moveTo>
                <a:cubicBezTo>
                  <a:pt x="31633" y="45279"/>
                  <a:pt x="31603" y="45283"/>
                  <a:pt x="31570" y="45294"/>
                </a:cubicBezTo>
                <a:lnTo>
                  <a:pt x="31457" y="45408"/>
                </a:lnTo>
                <a:lnTo>
                  <a:pt x="31457" y="45483"/>
                </a:lnTo>
                <a:lnTo>
                  <a:pt x="31608" y="45635"/>
                </a:lnTo>
                <a:cubicBezTo>
                  <a:pt x="31608" y="45635"/>
                  <a:pt x="31683" y="45672"/>
                  <a:pt x="31797" y="45672"/>
                </a:cubicBezTo>
                <a:lnTo>
                  <a:pt x="31910" y="45559"/>
                </a:lnTo>
                <a:lnTo>
                  <a:pt x="31910" y="45446"/>
                </a:lnTo>
                <a:lnTo>
                  <a:pt x="31797" y="45332"/>
                </a:lnTo>
                <a:cubicBezTo>
                  <a:pt x="31770" y="45305"/>
                  <a:pt x="31724" y="45279"/>
                  <a:pt x="31660" y="45279"/>
                </a:cubicBezTo>
                <a:close/>
                <a:moveTo>
                  <a:pt x="74028" y="45219"/>
                </a:moveTo>
                <a:lnTo>
                  <a:pt x="73877" y="45294"/>
                </a:lnTo>
                <a:cubicBezTo>
                  <a:pt x="73839" y="45370"/>
                  <a:pt x="73839" y="45483"/>
                  <a:pt x="73990" y="45521"/>
                </a:cubicBezTo>
                <a:cubicBezTo>
                  <a:pt x="73952" y="45597"/>
                  <a:pt x="73990" y="45710"/>
                  <a:pt x="74104" y="45710"/>
                </a:cubicBezTo>
                <a:lnTo>
                  <a:pt x="74293" y="45635"/>
                </a:lnTo>
                <a:cubicBezTo>
                  <a:pt x="74293" y="45635"/>
                  <a:pt x="74293" y="45597"/>
                  <a:pt x="74293" y="45597"/>
                </a:cubicBezTo>
                <a:cubicBezTo>
                  <a:pt x="74330" y="45559"/>
                  <a:pt x="74406" y="45521"/>
                  <a:pt x="74406" y="45408"/>
                </a:cubicBezTo>
                <a:cubicBezTo>
                  <a:pt x="74406" y="45370"/>
                  <a:pt x="74406" y="45332"/>
                  <a:pt x="74406" y="45294"/>
                </a:cubicBezTo>
                <a:lnTo>
                  <a:pt x="74255" y="45219"/>
                </a:lnTo>
                <a:close/>
                <a:moveTo>
                  <a:pt x="60304" y="45370"/>
                </a:moveTo>
                <a:cubicBezTo>
                  <a:pt x="60190" y="45370"/>
                  <a:pt x="60115" y="45408"/>
                  <a:pt x="60039" y="45446"/>
                </a:cubicBezTo>
                <a:cubicBezTo>
                  <a:pt x="60001" y="45483"/>
                  <a:pt x="59964" y="45521"/>
                  <a:pt x="59964" y="45635"/>
                </a:cubicBezTo>
                <a:lnTo>
                  <a:pt x="59964" y="45672"/>
                </a:lnTo>
                <a:lnTo>
                  <a:pt x="60077" y="45786"/>
                </a:lnTo>
                <a:cubicBezTo>
                  <a:pt x="60190" y="45786"/>
                  <a:pt x="60266" y="45748"/>
                  <a:pt x="60342" y="45710"/>
                </a:cubicBezTo>
                <a:cubicBezTo>
                  <a:pt x="60379" y="45672"/>
                  <a:pt x="60417" y="45635"/>
                  <a:pt x="60417" y="45521"/>
                </a:cubicBezTo>
                <a:lnTo>
                  <a:pt x="60417" y="45483"/>
                </a:lnTo>
                <a:lnTo>
                  <a:pt x="60304" y="45370"/>
                </a:lnTo>
                <a:close/>
                <a:moveTo>
                  <a:pt x="86566" y="45223"/>
                </a:moveTo>
                <a:cubicBezTo>
                  <a:pt x="86525" y="45223"/>
                  <a:pt x="86479" y="45231"/>
                  <a:pt x="86429" y="45256"/>
                </a:cubicBezTo>
                <a:cubicBezTo>
                  <a:pt x="86278" y="45332"/>
                  <a:pt x="86240" y="45483"/>
                  <a:pt x="86240" y="45635"/>
                </a:cubicBezTo>
                <a:cubicBezTo>
                  <a:pt x="86240" y="45710"/>
                  <a:pt x="86240" y="45786"/>
                  <a:pt x="86315" y="45899"/>
                </a:cubicBezTo>
                <a:lnTo>
                  <a:pt x="86467" y="45899"/>
                </a:lnTo>
                <a:cubicBezTo>
                  <a:pt x="86580" y="45899"/>
                  <a:pt x="86656" y="45861"/>
                  <a:pt x="86694" y="45861"/>
                </a:cubicBezTo>
                <a:cubicBezTo>
                  <a:pt x="86769" y="45861"/>
                  <a:pt x="86883" y="45824"/>
                  <a:pt x="86996" y="45748"/>
                </a:cubicBezTo>
                <a:lnTo>
                  <a:pt x="87034" y="45635"/>
                </a:lnTo>
                <a:cubicBezTo>
                  <a:pt x="87034" y="45483"/>
                  <a:pt x="86958" y="45332"/>
                  <a:pt x="86807" y="45256"/>
                </a:cubicBezTo>
                <a:lnTo>
                  <a:pt x="86694" y="45294"/>
                </a:lnTo>
                <a:lnTo>
                  <a:pt x="86656" y="45294"/>
                </a:lnTo>
                <a:cubicBezTo>
                  <a:pt x="86694" y="45256"/>
                  <a:pt x="86731" y="45256"/>
                  <a:pt x="86731" y="45256"/>
                </a:cubicBezTo>
                <a:cubicBezTo>
                  <a:pt x="86706" y="45256"/>
                  <a:pt x="86647" y="45223"/>
                  <a:pt x="86566" y="45223"/>
                </a:cubicBezTo>
                <a:close/>
                <a:moveTo>
                  <a:pt x="47903" y="45483"/>
                </a:moveTo>
                <a:cubicBezTo>
                  <a:pt x="47789" y="45483"/>
                  <a:pt x="47714" y="45483"/>
                  <a:pt x="47676" y="45559"/>
                </a:cubicBezTo>
                <a:cubicBezTo>
                  <a:pt x="47638" y="45521"/>
                  <a:pt x="47600" y="45521"/>
                  <a:pt x="47563" y="45521"/>
                </a:cubicBezTo>
                <a:lnTo>
                  <a:pt x="47411" y="45635"/>
                </a:lnTo>
                <a:lnTo>
                  <a:pt x="47411" y="45748"/>
                </a:lnTo>
                <a:lnTo>
                  <a:pt x="47563" y="45861"/>
                </a:lnTo>
                <a:cubicBezTo>
                  <a:pt x="47563" y="45899"/>
                  <a:pt x="47600" y="45899"/>
                  <a:pt x="47638" y="45937"/>
                </a:cubicBezTo>
                <a:lnTo>
                  <a:pt x="47827" y="45824"/>
                </a:lnTo>
                <a:lnTo>
                  <a:pt x="47827" y="45824"/>
                </a:lnTo>
                <a:cubicBezTo>
                  <a:pt x="47827" y="45861"/>
                  <a:pt x="47789" y="45861"/>
                  <a:pt x="47827" y="45861"/>
                </a:cubicBezTo>
                <a:cubicBezTo>
                  <a:pt x="47865" y="45824"/>
                  <a:pt x="48016" y="45786"/>
                  <a:pt x="48016" y="45635"/>
                </a:cubicBezTo>
                <a:cubicBezTo>
                  <a:pt x="48016" y="45635"/>
                  <a:pt x="48016" y="45597"/>
                  <a:pt x="48016" y="45559"/>
                </a:cubicBezTo>
                <a:lnTo>
                  <a:pt x="47903" y="45483"/>
                </a:lnTo>
                <a:close/>
                <a:moveTo>
                  <a:pt x="13080" y="45579"/>
                </a:moveTo>
                <a:cubicBezTo>
                  <a:pt x="12907" y="45579"/>
                  <a:pt x="12849" y="45716"/>
                  <a:pt x="12817" y="45748"/>
                </a:cubicBezTo>
                <a:cubicBezTo>
                  <a:pt x="12817" y="45786"/>
                  <a:pt x="12817" y="45786"/>
                  <a:pt x="12780" y="45786"/>
                </a:cubicBezTo>
                <a:lnTo>
                  <a:pt x="12931" y="45975"/>
                </a:lnTo>
                <a:lnTo>
                  <a:pt x="13158" y="45975"/>
                </a:lnTo>
                <a:lnTo>
                  <a:pt x="13309" y="45861"/>
                </a:lnTo>
                <a:lnTo>
                  <a:pt x="13309" y="45710"/>
                </a:lnTo>
                <a:lnTo>
                  <a:pt x="13195" y="45597"/>
                </a:lnTo>
                <a:cubicBezTo>
                  <a:pt x="13152" y="45584"/>
                  <a:pt x="13114" y="45579"/>
                  <a:pt x="13080" y="45579"/>
                </a:cubicBezTo>
                <a:close/>
                <a:moveTo>
                  <a:pt x="1135" y="45635"/>
                </a:moveTo>
                <a:cubicBezTo>
                  <a:pt x="1097" y="45635"/>
                  <a:pt x="1059" y="45672"/>
                  <a:pt x="1021" y="45672"/>
                </a:cubicBezTo>
                <a:cubicBezTo>
                  <a:pt x="946" y="45672"/>
                  <a:pt x="795" y="45710"/>
                  <a:pt x="757" y="45786"/>
                </a:cubicBezTo>
                <a:lnTo>
                  <a:pt x="757" y="45937"/>
                </a:lnTo>
                <a:cubicBezTo>
                  <a:pt x="812" y="45992"/>
                  <a:pt x="928" y="46027"/>
                  <a:pt x="1046" y="46027"/>
                </a:cubicBezTo>
                <a:cubicBezTo>
                  <a:pt x="1089" y="46027"/>
                  <a:pt x="1132" y="46023"/>
                  <a:pt x="1173" y="46013"/>
                </a:cubicBezTo>
                <a:cubicBezTo>
                  <a:pt x="1248" y="45975"/>
                  <a:pt x="1324" y="45899"/>
                  <a:pt x="1324" y="45824"/>
                </a:cubicBezTo>
                <a:cubicBezTo>
                  <a:pt x="1324" y="45786"/>
                  <a:pt x="1324" y="45748"/>
                  <a:pt x="1286" y="45710"/>
                </a:cubicBezTo>
                <a:lnTo>
                  <a:pt x="1135" y="45635"/>
                </a:lnTo>
                <a:close/>
                <a:moveTo>
                  <a:pt x="6579" y="45521"/>
                </a:moveTo>
                <a:cubicBezTo>
                  <a:pt x="6390" y="45559"/>
                  <a:pt x="6239" y="45672"/>
                  <a:pt x="6201" y="45824"/>
                </a:cubicBezTo>
                <a:lnTo>
                  <a:pt x="6277" y="45937"/>
                </a:lnTo>
                <a:cubicBezTo>
                  <a:pt x="6360" y="45992"/>
                  <a:pt x="6443" y="46027"/>
                  <a:pt x="6541" y="46027"/>
                </a:cubicBezTo>
                <a:cubicBezTo>
                  <a:pt x="6576" y="46027"/>
                  <a:pt x="6614" y="46023"/>
                  <a:pt x="6655" y="46013"/>
                </a:cubicBezTo>
                <a:lnTo>
                  <a:pt x="6768" y="45937"/>
                </a:lnTo>
                <a:cubicBezTo>
                  <a:pt x="6806" y="45899"/>
                  <a:pt x="6806" y="45861"/>
                  <a:pt x="6806" y="45824"/>
                </a:cubicBezTo>
                <a:cubicBezTo>
                  <a:pt x="6806" y="45748"/>
                  <a:pt x="6768" y="45672"/>
                  <a:pt x="6693" y="45597"/>
                </a:cubicBezTo>
                <a:lnTo>
                  <a:pt x="6579" y="45521"/>
                </a:lnTo>
                <a:close/>
                <a:moveTo>
                  <a:pt x="2609" y="46050"/>
                </a:moveTo>
                <a:cubicBezTo>
                  <a:pt x="2609" y="46088"/>
                  <a:pt x="2609" y="46088"/>
                  <a:pt x="2572" y="46088"/>
                </a:cubicBezTo>
                <a:lnTo>
                  <a:pt x="2609" y="46050"/>
                </a:lnTo>
                <a:close/>
                <a:moveTo>
                  <a:pt x="2572" y="45256"/>
                </a:moveTo>
                <a:cubicBezTo>
                  <a:pt x="2307" y="45256"/>
                  <a:pt x="2231" y="45446"/>
                  <a:pt x="2231" y="45559"/>
                </a:cubicBezTo>
                <a:lnTo>
                  <a:pt x="2193" y="45559"/>
                </a:lnTo>
                <a:lnTo>
                  <a:pt x="2004" y="45597"/>
                </a:lnTo>
                <a:cubicBezTo>
                  <a:pt x="2004" y="45635"/>
                  <a:pt x="2004" y="45635"/>
                  <a:pt x="2004" y="45672"/>
                </a:cubicBezTo>
                <a:lnTo>
                  <a:pt x="1891" y="45748"/>
                </a:lnTo>
                <a:cubicBezTo>
                  <a:pt x="1853" y="45899"/>
                  <a:pt x="1967" y="46050"/>
                  <a:pt x="2118" y="46126"/>
                </a:cubicBezTo>
                <a:cubicBezTo>
                  <a:pt x="2203" y="46160"/>
                  <a:pt x="2288" y="46179"/>
                  <a:pt x="2369" y="46179"/>
                </a:cubicBezTo>
                <a:cubicBezTo>
                  <a:pt x="2469" y="46179"/>
                  <a:pt x="2564" y="46151"/>
                  <a:pt x="2647" y="46088"/>
                </a:cubicBezTo>
                <a:lnTo>
                  <a:pt x="2609" y="46050"/>
                </a:lnTo>
                <a:lnTo>
                  <a:pt x="2572" y="45975"/>
                </a:lnTo>
                <a:lnTo>
                  <a:pt x="2609" y="45975"/>
                </a:lnTo>
                <a:lnTo>
                  <a:pt x="2609" y="45937"/>
                </a:lnTo>
                <a:cubicBezTo>
                  <a:pt x="2647" y="45975"/>
                  <a:pt x="2647" y="46013"/>
                  <a:pt x="2609" y="46050"/>
                </a:cubicBezTo>
                <a:lnTo>
                  <a:pt x="2761" y="45975"/>
                </a:lnTo>
                <a:cubicBezTo>
                  <a:pt x="2761" y="45937"/>
                  <a:pt x="2761" y="45899"/>
                  <a:pt x="2761" y="45861"/>
                </a:cubicBezTo>
                <a:cubicBezTo>
                  <a:pt x="2761" y="45748"/>
                  <a:pt x="2685" y="45672"/>
                  <a:pt x="2647" y="45597"/>
                </a:cubicBezTo>
                <a:cubicBezTo>
                  <a:pt x="2685" y="45559"/>
                  <a:pt x="2723" y="45483"/>
                  <a:pt x="2685" y="45370"/>
                </a:cubicBezTo>
                <a:lnTo>
                  <a:pt x="2572" y="45256"/>
                </a:lnTo>
                <a:close/>
                <a:moveTo>
                  <a:pt x="4764" y="46013"/>
                </a:moveTo>
                <a:cubicBezTo>
                  <a:pt x="4575" y="46013"/>
                  <a:pt x="4462" y="46088"/>
                  <a:pt x="4462" y="46239"/>
                </a:cubicBezTo>
                <a:lnTo>
                  <a:pt x="4613" y="46239"/>
                </a:lnTo>
                <a:cubicBezTo>
                  <a:pt x="4613" y="46239"/>
                  <a:pt x="4613" y="46239"/>
                  <a:pt x="4613" y="46277"/>
                </a:cubicBezTo>
                <a:lnTo>
                  <a:pt x="4916" y="46277"/>
                </a:lnTo>
                <a:cubicBezTo>
                  <a:pt x="4916" y="46239"/>
                  <a:pt x="4878" y="46239"/>
                  <a:pt x="4878" y="46239"/>
                </a:cubicBezTo>
                <a:lnTo>
                  <a:pt x="5029" y="46239"/>
                </a:lnTo>
                <a:cubicBezTo>
                  <a:pt x="5029" y="46164"/>
                  <a:pt x="4991" y="46088"/>
                  <a:pt x="4953" y="46050"/>
                </a:cubicBezTo>
                <a:cubicBezTo>
                  <a:pt x="4878" y="46013"/>
                  <a:pt x="4840" y="46013"/>
                  <a:pt x="4764" y="46013"/>
                </a:cubicBezTo>
                <a:close/>
                <a:moveTo>
                  <a:pt x="37846" y="45937"/>
                </a:moveTo>
                <a:cubicBezTo>
                  <a:pt x="37657" y="45937"/>
                  <a:pt x="37544" y="46050"/>
                  <a:pt x="37544" y="46202"/>
                </a:cubicBezTo>
                <a:lnTo>
                  <a:pt x="37695" y="46202"/>
                </a:lnTo>
                <a:cubicBezTo>
                  <a:pt x="37695" y="46239"/>
                  <a:pt x="37657" y="46239"/>
                  <a:pt x="37695" y="46277"/>
                </a:cubicBezTo>
                <a:cubicBezTo>
                  <a:pt x="37770" y="46277"/>
                  <a:pt x="37880" y="46328"/>
                  <a:pt x="37978" y="46328"/>
                </a:cubicBezTo>
                <a:cubicBezTo>
                  <a:pt x="38027" y="46328"/>
                  <a:pt x="38073" y="46315"/>
                  <a:pt x="38111" y="46277"/>
                </a:cubicBezTo>
                <a:cubicBezTo>
                  <a:pt x="38111" y="46239"/>
                  <a:pt x="38111" y="46239"/>
                  <a:pt x="38111" y="46239"/>
                </a:cubicBezTo>
                <a:lnTo>
                  <a:pt x="38262" y="46239"/>
                </a:lnTo>
                <a:cubicBezTo>
                  <a:pt x="38262" y="46164"/>
                  <a:pt x="38186" y="46088"/>
                  <a:pt x="38111" y="46013"/>
                </a:cubicBezTo>
                <a:cubicBezTo>
                  <a:pt x="38035" y="45975"/>
                  <a:pt x="37959" y="45937"/>
                  <a:pt x="37846" y="45937"/>
                </a:cubicBezTo>
                <a:close/>
                <a:moveTo>
                  <a:pt x="76608" y="45994"/>
                </a:moveTo>
                <a:cubicBezTo>
                  <a:pt x="76521" y="45994"/>
                  <a:pt x="76437" y="46041"/>
                  <a:pt x="76410" y="46202"/>
                </a:cubicBezTo>
                <a:lnTo>
                  <a:pt x="76448" y="46391"/>
                </a:lnTo>
                <a:cubicBezTo>
                  <a:pt x="76561" y="46391"/>
                  <a:pt x="76712" y="46391"/>
                  <a:pt x="76788" y="46202"/>
                </a:cubicBezTo>
                <a:lnTo>
                  <a:pt x="76750" y="46202"/>
                </a:lnTo>
                <a:lnTo>
                  <a:pt x="76712" y="46013"/>
                </a:lnTo>
                <a:cubicBezTo>
                  <a:pt x="76679" y="46002"/>
                  <a:pt x="76643" y="45994"/>
                  <a:pt x="76608" y="45994"/>
                </a:cubicBezTo>
                <a:close/>
                <a:moveTo>
                  <a:pt x="77766" y="45984"/>
                </a:moveTo>
                <a:cubicBezTo>
                  <a:pt x="77705" y="45984"/>
                  <a:pt x="77639" y="45994"/>
                  <a:pt x="77582" y="46013"/>
                </a:cubicBezTo>
                <a:cubicBezTo>
                  <a:pt x="77544" y="46050"/>
                  <a:pt x="77506" y="46088"/>
                  <a:pt x="77506" y="46164"/>
                </a:cubicBezTo>
                <a:lnTo>
                  <a:pt x="77506" y="46202"/>
                </a:lnTo>
                <a:lnTo>
                  <a:pt x="77544" y="46239"/>
                </a:lnTo>
                <a:lnTo>
                  <a:pt x="77620" y="46391"/>
                </a:lnTo>
                <a:lnTo>
                  <a:pt x="77884" y="46391"/>
                </a:lnTo>
                <a:lnTo>
                  <a:pt x="77998" y="46277"/>
                </a:lnTo>
                <a:lnTo>
                  <a:pt x="77998" y="46164"/>
                </a:lnTo>
                <a:lnTo>
                  <a:pt x="78036" y="46164"/>
                </a:lnTo>
                <a:cubicBezTo>
                  <a:pt x="78036" y="46088"/>
                  <a:pt x="77998" y="46050"/>
                  <a:pt x="77922" y="46013"/>
                </a:cubicBezTo>
                <a:cubicBezTo>
                  <a:pt x="77884" y="45994"/>
                  <a:pt x="77828" y="45984"/>
                  <a:pt x="77766" y="45984"/>
                </a:cubicBezTo>
                <a:close/>
                <a:moveTo>
                  <a:pt x="18300" y="46050"/>
                </a:moveTo>
                <a:lnTo>
                  <a:pt x="18148" y="46164"/>
                </a:lnTo>
                <a:cubicBezTo>
                  <a:pt x="18148" y="46126"/>
                  <a:pt x="18148" y="46126"/>
                  <a:pt x="18148" y="46126"/>
                </a:cubicBezTo>
                <a:cubicBezTo>
                  <a:pt x="18110" y="46126"/>
                  <a:pt x="17997" y="46202"/>
                  <a:pt x="18035" y="46353"/>
                </a:cubicBezTo>
                <a:lnTo>
                  <a:pt x="18110" y="46429"/>
                </a:lnTo>
                <a:cubicBezTo>
                  <a:pt x="18163" y="46455"/>
                  <a:pt x="18251" y="46499"/>
                  <a:pt x="18338" y="46499"/>
                </a:cubicBezTo>
                <a:cubicBezTo>
                  <a:pt x="18377" y="46499"/>
                  <a:pt x="18416" y="46490"/>
                  <a:pt x="18451" y="46466"/>
                </a:cubicBezTo>
                <a:cubicBezTo>
                  <a:pt x="18451" y="46466"/>
                  <a:pt x="18526" y="46429"/>
                  <a:pt x="18526" y="46315"/>
                </a:cubicBezTo>
                <a:lnTo>
                  <a:pt x="18413" y="46202"/>
                </a:lnTo>
                <a:cubicBezTo>
                  <a:pt x="18451" y="46202"/>
                  <a:pt x="18451" y="46239"/>
                  <a:pt x="18451" y="46239"/>
                </a:cubicBezTo>
                <a:cubicBezTo>
                  <a:pt x="18451" y="46202"/>
                  <a:pt x="18451" y="46088"/>
                  <a:pt x="18300" y="46050"/>
                </a:cubicBezTo>
                <a:close/>
                <a:moveTo>
                  <a:pt x="46693" y="45937"/>
                </a:moveTo>
                <a:lnTo>
                  <a:pt x="46542" y="46050"/>
                </a:lnTo>
                <a:cubicBezTo>
                  <a:pt x="46542" y="46013"/>
                  <a:pt x="46542" y="46013"/>
                  <a:pt x="46504" y="46013"/>
                </a:cubicBezTo>
                <a:cubicBezTo>
                  <a:pt x="46466" y="46050"/>
                  <a:pt x="46428" y="46050"/>
                  <a:pt x="46391" y="46088"/>
                </a:cubicBezTo>
                <a:lnTo>
                  <a:pt x="46353" y="46239"/>
                </a:lnTo>
                <a:cubicBezTo>
                  <a:pt x="46391" y="46239"/>
                  <a:pt x="46391" y="46239"/>
                  <a:pt x="46353" y="46277"/>
                </a:cubicBezTo>
                <a:lnTo>
                  <a:pt x="46353" y="46315"/>
                </a:lnTo>
                <a:cubicBezTo>
                  <a:pt x="46353" y="46353"/>
                  <a:pt x="46391" y="46429"/>
                  <a:pt x="46466" y="46466"/>
                </a:cubicBezTo>
                <a:lnTo>
                  <a:pt x="46580" y="46504"/>
                </a:lnTo>
                <a:cubicBezTo>
                  <a:pt x="46693" y="46466"/>
                  <a:pt x="46920" y="46315"/>
                  <a:pt x="46920" y="46164"/>
                </a:cubicBezTo>
                <a:cubicBezTo>
                  <a:pt x="46920" y="46126"/>
                  <a:pt x="46882" y="46013"/>
                  <a:pt x="46693" y="45937"/>
                </a:cubicBezTo>
                <a:close/>
                <a:moveTo>
                  <a:pt x="12742" y="46353"/>
                </a:moveTo>
                <a:cubicBezTo>
                  <a:pt x="12591" y="46353"/>
                  <a:pt x="12477" y="46429"/>
                  <a:pt x="12477" y="46580"/>
                </a:cubicBezTo>
                <a:lnTo>
                  <a:pt x="12553" y="46693"/>
                </a:lnTo>
                <a:cubicBezTo>
                  <a:pt x="12591" y="46693"/>
                  <a:pt x="12591" y="46693"/>
                  <a:pt x="12591" y="46731"/>
                </a:cubicBezTo>
                <a:cubicBezTo>
                  <a:pt x="12652" y="46762"/>
                  <a:pt x="12738" y="46817"/>
                  <a:pt x="12888" y="46817"/>
                </a:cubicBezTo>
                <a:cubicBezTo>
                  <a:pt x="12924" y="46817"/>
                  <a:pt x="12963" y="46814"/>
                  <a:pt x="13006" y="46807"/>
                </a:cubicBezTo>
                <a:lnTo>
                  <a:pt x="13120" y="46731"/>
                </a:lnTo>
                <a:cubicBezTo>
                  <a:pt x="13120" y="46693"/>
                  <a:pt x="13120" y="46693"/>
                  <a:pt x="13120" y="46655"/>
                </a:cubicBezTo>
                <a:cubicBezTo>
                  <a:pt x="13120" y="46504"/>
                  <a:pt x="12931" y="46353"/>
                  <a:pt x="12742" y="46353"/>
                </a:cubicBezTo>
                <a:close/>
                <a:moveTo>
                  <a:pt x="44527" y="46418"/>
                </a:moveTo>
                <a:cubicBezTo>
                  <a:pt x="44397" y="46418"/>
                  <a:pt x="44259" y="46480"/>
                  <a:pt x="44198" y="46542"/>
                </a:cubicBezTo>
                <a:lnTo>
                  <a:pt x="44349" y="46769"/>
                </a:lnTo>
                <a:cubicBezTo>
                  <a:pt x="44409" y="46769"/>
                  <a:pt x="44470" y="46817"/>
                  <a:pt x="44569" y="46817"/>
                </a:cubicBezTo>
                <a:cubicBezTo>
                  <a:pt x="44594" y="46817"/>
                  <a:pt x="44621" y="46814"/>
                  <a:pt x="44651" y="46807"/>
                </a:cubicBezTo>
                <a:lnTo>
                  <a:pt x="44765" y="46693"/>
                </a:lnTo>
                <a:cubicBezTo>
                  <a:pt x="44765" y="46693"/>
                  <a:pt x="44765" y="46655"/>
                  <a:pt x="44765" y="46655"/>
                </a:cubicBezTo>
                <a:cubicBezTo>
                  <a:pt x="44765" y="46504"/>
                  <a:pt x="44651" y="46466"/>
                  <a:pt x="44614" y="46429"/>
                </a:cubicBezTo>
                <a:cubicBezTo>
                  <a:pt x="44586" y="46422"/>
                  <a:pt x="44557" y="46418"/>
                  <a:pt x="44527" y="46418"/>
                </a:cubicBezTo>
                <a:close/>
                <a:moveTo>
                  <a:pt x="63139" y="46504"/>
                </a:moveTo>
                <a:cubicBezTo>
                  <a:pt x="63064" y="46504"/>
                  <a:pt x="62950" y="46542"/>
                  <a:pt x="62875" y="46580"/>
                </a:cubicBezTo>
                <a:cubicBezTo>
                  <a:pt x="62686" y="46693"/>
                  <a:pt x="62723" y="46882"/>
                  <a:pt x="62875" y="46958"/>
                </a:cubicBezTo>
                <a:lnTo>
                  <a:pt x="63064" y="46882"/>
                </a:lnTo>
                <a:cubicBezTo>
                  <a:pt x="63139" y="46844"/>
                  <a:pt x="63253" y="46807"/>
                  <a:pt x="63253" y="46693"/>
                </a:cubicBezTo>
                <a:cubicBezTo>
                  <a:pt x="63253" y="46655"/>
                  <a:pt x="63253" y="46618"/>
                  <a:pt x="63253" y="46618"/>
                </a:cubicBezTo>
                <a:lnTo>
                  <a:pt x="63139" y="46504"/>
                </a:lnTo>
                <a:close/>
                <a:moveTo>
                  <a:pt x="60417" y="46655"/>
                </a:moveTo>
                <a:cubicBezTo>
                  <a:pt x="60304" y="46655"/>
                  <a:pt x="60228" y="46693"/>
                  <a:pt x="60153" y="46731"/>
                </a:cubicBezTo>
                <a:cubicBezTo>
                  <a:pt x="60115" y="46769"/>
                  <a:pt x="60077" y="46807"/>
                  <a:pt x="60077" y="46920"/>
                </a:cubicBezTo>
                <a:lnTo>
                  <a:pt x="60077" y="46958"/>
                </a:lnTo>
                <a:lnTo>
                  <a:pt x="60190" y="47071"/>
                </a:lnTo>
                <a:cubicBezTo>
                  <a:pt x="60304" y="47071"/>
                  <a:pt x="60379" y="47033"/>
                  <a:pt x="60455" y="46996"/>
                </a:cubicBezTo>
                <a:cubicBezTo>
                  <a:pt x="60493" y="46958"/>
                  <a:pt x="60531" y="46920"/>
                  <a:pt x="60531" y="46807"/>
                </a:cubicBezTo>
                <a:lnTo>
                  <a:pt x="60531" y="46769"/>
                </a:lnTo>
                <a:lnTo>
                  <a:pt x="60417" y="46655"/>
                </a:lnTo>
                <a:close/>
                <a:moveTo>
                  <a:pt x="76488" y="46576"/>
                </a:moveTo>
                <a:cubicBezTo>
                  <a:pt x="76453" y="46576"/>
                  <a:pt x="76415" y="46589"/>
                  <a:pt x="76372" y="46618"/>
                </a:cubicBezTo>
                <a:lnTo>
                  <a:pt x="76296" y="46618"/>
                </a:lnTo>
                <a:lnTo>
                  <a:pt x="76183" y="46731"/>
                </a:lnTo>
                <a:lnTo>
                  <a:pt x="76183" y="46958"/>
                </a:lnTo>
                <a:lnTo>
                  <a:pt x="76296" y="47071"/>
                </a:lnTo>
                <a:cubicBezTo>
                  <a:pt x="76523" y="47033"/>
                  <a:pt x="76674" y="46920"/>
                  <a:pt x="76674" y="46731"/>
                </a:cubicBezTo>
                <a:lnTo>
                  <a:pt x="76637" y="46655"/>
                </a:lnTo>
                <a:cubicBezTo>
                  <a:pt x="76590" y="46609"/>
                  <a:pt x="76543" y="46576"/>
                  <a:pt x="76488" y="46576"/>
                </a:cubicBezTo>
                <a:close/>
                <a:moveTo>
                  <a:pt x="70932" y="46744"/>
                </a:moveTo>
                <a:cubicBezTo>
                  <a:pt x="70877" y="46744"/>
                  <a:pt x="70823" y="46753"/>
                  <a:pt x="70776" y="46769"/>
                </a:cubicBezTo>
                <a:cubicBezTo>
                  <a:pt x="70625" y="46844"/>
                  <a:pt x="70550" y="46958"/>
                  <a:pt x="70587" y="47109"/>
                </a:cubicBezTo>
                <a:lnTo>
                  <a:pt x="70701" y="47222"/>
                </a:lnTo>
                <a:cubicBezTo>
                  <a:pt x="70726" y="47225"/>
                  <a:pt x="70750" y="47226"/>
                  <a:pt x="70772" y="47226"/>
                </a:cubicBezTo>
                <a:cubicBezTo>
                  <a:pt x="71089" y="47226"/>
                  <a:pt x="71157" y="46991"/>
                  <a:pt x="71192" y="46920"/>
                </a:cubicBezTo>
                <a:lnTo>
                  <a:pt x="71155" y="46807"/>
                </a:lnTo>
                <a:cubicBezTo>
                  <a:pt x="71088" y="46762"/>
                  <a:pt x="71009" y="46744"/>
                  <a:pt x="70932" y="46744"/>
                </a:cubicBezTo>
                <a:close/>
                <a:moveTo>
                  <a:pt x="67865" y="46769"/>
                </a:moveTo>
                <a:cubicBezTo>
                  <a:pt x="67752" y="46807"/>
                  <a:pt x="67525" y="46844"/>
                  <a:pt x="67563" y="47071"/>
                </a:cubicBezTo>
                <a:lnTo>
                  <a:pt x="67714" y="47185"/>
                </a:lnTo>
                <a:cubicBezTo>
                  <a:pt x="67714" y="47185"/>
                  <a:pt x="67752" y="47222"/>
                  <a:pt x="67790" y="47260"/>
                </a:cubicBezTo>
                <a:lnTo>
                  <a:pt x="67979" y="47222"/>
                </a:lnTo>
                <a:cubicBezTo>
                  <a:pt x="68017" y="47185"/>
                  <a:pt x="68017" y="47185"/>
                  <a:pt x="68054" y="47147"/>
                </a:cubicBezTo>
                <a:cubicBezTo>
                  <a:pt x="68054" y="47109"/>
                  <a:pt x="68092" y="47071"/>
                  <a:pt x="68092" y="46996"/>
                </a:cubicBezTo>
                <a:cubicBezTo>
                  <a:pt x="68092" y="46958"/>
                  <a:pt x="68092" y="46920"/>
                  <a:pt x="68054" y="46844"/>
                </a:cubicBezTo>
                <a:lnTo>
                  <a:pt x="67903" y="46769"/>
                </a:lnTo>
                <a:close/>
                <a:moveTo>
                  <a:pt x="33347" y="47147"/>
                </a:moveTo>
                <a:cubicBezTo>
                  <a:pt x="33234" y="47147"/>
                  <a:pt x="33120" y="47185"/>
                  <a:pt x="33082" y="47336"/>
                </a:cubicBezTo>
                <a:lnTo>
                  <a:pt x="33196" y="47487"/>
                </a:lnTo>
                <a:cubicBezTo>
                  <a:pt x="33347" y="47487"/>
                  <a:pt x="33423" y="47487"/>
                  <a:pt x="33460" y="47411"/>
                </a:cubicBezTo>
                <a:lnTo>
                  <a:pt x="33536" y="47336"/>
                </a:lnTo>
                <a:cubicBezTo>
                  <a:pt x="33536" y="47222"/>
                  <a:pt x="33423" y="47147"/>
                  <a:pt x="33347" y="47147"/>
                </a:cubicBezTo>
                <a:close/>
                <a:moveTo>
                  <a:pt x="77544" y="46466"/>
                </a:moveTo>
                <a:cubicBezTo>
                  <a:pt x="77128" y="46504"/>
                  <a:pt x="77090" y="46920"/>
                  <a:pt x="77090" y="47033"/>
                </a:cubicBezTo>
                <a:lnTo>
                  <a:pt x="77242" y="47185"/>
                </a:lnTo>
                <a:lnTo>
                  <a:pt x="77242" y="47185"/>
                </a:lnTo>
                <a:cubicBezTo>
                  <a:pt x="77204" y="47147"/>
                  <a:pt x="77204" y="47147"/>
                  <a:pt x="77166" y="47147"/>
                </a:cubicBezTo>
                <a:cubicBezTo>
                  <a:pt x="77166" y="47147"/>
                  <a:pt x="77166" y="47185"/>
                  <a:pt x="77166" y="47222"/>
                </a:cubicBezTo>
                <a:lnTo>
                  <a:pt x="77090" y="47298"/>
                </a:lnTo>
                <a:cubicBezTo>
                  <a:pt x="77053" y="47411"/>
                  <a:pt x="77128" y="47525"/>
                  <a:pt x="77242" y="47563"/>
                </a:cubicBezTo>
                <a:cubicBezTo>
                  <a:pt x="77272" y="47573"/>
                  <a:pt x="77305" y="47578"/>
                  <a:pt x="77339" y="47578"/>
                </a:cubicBezTo>
                <a:cubicBezTo>
                  <a:pt x="77433" y="47578"/>
                  <a:pt x="77537" y="47542"/>
                  <a:pt x="77620" y="47487"/>
                </a:cubicBezTo>
                <a:lnTo>
                  <a:pt x="77657" y="47374"/>
                </a:lnTo>
                <a:cubicBezTo>
                  <a:pt x="77620" y="47298"/>
                  <a:pt x="77582" y="47260"/>
                  <a:pt x="77582" y="47222"/>
                </a:cubicBezTo>
                <a:cubicBezTo>
                  <a:pt x="77695" y="47222"/>
                  <a:pt x="77847" y="47185"/>
                  <a:pt x="77922" y="47109"/>
                </a:cubicBezTo>
                <a:lnTo>
                  <a:pt x="77960" y="47071"/>
                </a:lnTo>
                <a:cubicBezTo>
                  <a:pt x="77960" y="47033"/>
                  <a:pt x="77960" y="47033"/>
                  <a:pt x="77960" y="46996"/>
                </a:cubicBezTo>
                <a:cubicBezTo>
                  <a:pt x="77960" y="46882"/>
                  <a:pt x="77884" y="46844"/>
                  <a:pt x="77809" y="46844"/>
                </a:cubicBezTo>
                <a:cubicBezTo>
                  <a:pt x="77847" y="46731"/>
                  <a:pt x="77771" y="46655"/>
                  <a:pt x="77733" y="46618"/>
                </a:cubicBezTo>
                <a:cubicBezTo>
                  <a:pt x="77733" y="46580"/>
                  <a:pt x="77695" y="46580"/>
                  <a:pt x="77695" y="46542"/>
                </a:cubicBezTo>
                <a:lnTo>
                  <a:pt x="77544" y="46466"/>
                </a:lnTo>
                <a:close/>
                <a:moveTo>
                  <a:pt x="67071" y="47071"/>
                </a:moveTo>
                <a:lnTo>
                  <a:pt x="66958" y="47185"/>
                </a:lnTo>
                <a:lnTo>
                  <a:pt x="66958" y="47222"/>
                </a:lnTo>
                <a:cubicBezTo>
                  <a:pt x="66958" y="47260"/>
                  <a:pt x="66958" y="47336"/>
                  <a:pt x="66958" y="47374"/>
                </a:cubicBezTo>
                <a:cubicBezTo>
                  <a:pt x="66958" y="47601"/>
                  <a:pt x="67071" y="47714"/>
                  <a:pt x="67260" y="47714"/>
                </a:cubicBezTo>
                <a:lnTo>
                  <a:pt x="67374" y="47676"/>
                </a:lnTo>
                <a:cubicBezTo>
                  <a:pt x="67412" y="47638"/>
                  <a:pt x="67487" y="47525"/>
                  <a:pt x="67487" y="47374"/>
                </a:cubicBezTo>
                <a:cubicBezTo>
                  <a:pt x="67487" y="47298"/>
                  <a:pt x="67487" y="47222"/>
                  <a:pt x="67412" y="47147"/>
                </a:cubicBezTo>
                <a:cubicBezTo>
                  <a:pt x="67336" y="47109"/>
                  <a:pt x="67223" y="47071"/>
                  <a:pt x="67071" y="47071"/>
                </a:cubicBezTo>
                <a:close/>
                <a:moveTo>
                  <a:pt x="32931" y="47411"/>
                </a:moveTo>
                <a:cubicBezTo>
                  <a:pt x="32780" y="47449"/>
                  <a:pt x="32591" y="47563"/>
                  <a:pt x="32591" y="47676"/>
                </a:cubicBezTo>
                <a:cubicBezTo>
                  <a:pt x="32591" y="47752"/>
                  <a:pt x="32629" y="47827"/>
                  <a:pt x="32818" y="47865"/>
                </a:cubicBezTo>
                <a:lnTo>
                  <a:pt x="33007" y="47790"/>
                </a:lnTo>
                <a:cubicBezTo>
                  <a:pt x="33007" y="47790"/>
                  <a:pt x="33044" y="47752"/>
                  <a:pt x="33044" y="47752"/>
                </a:cubicBezTo>
                <a:cubicBezTo>
                  <a:pt x="33120" y="47714"/>
                  <a:pt x="33196" y="47638"/>
                  <a:pt x="33196" y="47563"/>
                </a:cubicBezTo>
                <a:cubicBezTo>
                  <a:pt x="33196" y="47525"/>
                  <a:pt x="33158" y="47449"/>
                  <a:pt x="33044" y="47411"/>
                </a:cubicBezTo>
                <a:close/>
                <a:moveTo>
                  <a:pt x="9490" y="47563"/>
                </a:moveTo>
                <a:lnTo>
                  <a:pt x="9339" y="47676"/>
                </a:lnTo>
                <a:lnTo>
                  <a:pt x="9339" y="47827"/>
                </a:lnTo>
                <a:lnTo>
                  <a:pt x="9490" y="47941"/>
                </a:lnTo>
                <a:lnTo>
                  <a:pt x="9679" y="47941"/>
                </a:lnTo>
                <a:lnTo>
                  <a:pt x="9793" y="47827"/>
                </a:lnTo>
                <a:lnTo>
                  <a:pt x="9793" y="47676"/>
                </a:lnTo>
                <a:lnTo>
                  <a:pt x="9679" y="47563"/>
                </a:lnTo>
                <a:close/>
                <a:moveTo>
                  <a:pt x="22391" y="47460"/>
                </a:moveTo>
                <a:cubicBezTo>
                  <a:pt x="22327" y="47460"/>
                  <a:pt x="22261" y="47474"/>
                  <a:pt x="22194" y="47487"/>
                </a:cubicBezTo>
                <a:lnTo>
                  <a:pt x="22118" y="47487"/>
                </a:lnTo>
                <a:lnTo>
                  <a:pt x="22005" y="47601"/>
                </a:lnTo>
                <a:cubicBezTo>
                  <a:pt x="21929" y="47865"/>
                  <a:pt x="22118" y="48016"/>
                  <a:pt x="22345" y="48016"/>
                </a:cubicBezTo>
                <a:cubicBezTo>
                  <a:pt x="22496" y="48016"/>
                  <a:pt x="22685" y="47941"/>
                  <a:pt x="22685" y="47714"/>
                </a:cubicBezTo>
                <a:lnTo>
                  <a:pt x="22685" y="47676"/>
                </a:lnTo>
                <a:cubicBezTo>
                  <a:pt x="22612" y="47505"/>
                  <a:pt x="22507" y="47460"/>
                  <a:pt x="22391" y="47460"/>
                </a:cubicBezTo>
                <a:close/>
                <a:moveTo>
                  <a:pt x="11267" y="47676"/>
                </a:moveTo>
                <a:cubicBezTo>
                  <a:pt x="11192" y="47676"/>
                  <a:pt x="11154" y="47714"/>
                  <a:pt x="11116" y="47714"/>
                </a:cubicBezTo>
                <a:cubicBezTo>
                  <a:pt x="11078" y="47752"/>
                  <a:pt x="11040" y="47790"/>
                  <a:pt x="11040" y="47865"/>
                </a:cubicBezTo>
                <a:lnTo>
                  <a:pt x="11040" y="47903"/>
                </a:lnTo>
                <a:lnTo>
                  <a:pt x="11116" y="47941"/>
                </a:lnTo>
                <a:lnTo>
                  <a:pt x="11116" y="47941"/>
                </a:lnTo>
                <a:lnTo>
                  <a:pt x="11229" y="48054"/>
                </a:lnTo>
                <a:lnTo>
                  <a:pt x="11343" y="48054"/>
                </a:lnTo>
                <a:lnTo>
                  <a:pt x="11456" y="47979"/>
                </a:lnTo>
                <a:cubicBezTo>
                  <a:pt x="11494" y="47941"/>
                  <a:pt x="11494" y="47903"/>
                  <a:pt x="11494" y="47865"/>
                </a:cubicBezTo>
                <a:cubicBezTo>
                  <a:pt x="11494" y="47790"/>
                  <a:pt x="11381" y="47676"/>
                  <a:pt x="11267" y="47676"/>
                </a:cubicBezTo>
                <a:close/>
                <a:moveTo>
                  <a:pt x="40228" y="47790"/>
                </a:moveTo>
                <a:cubicBezTo>
                  <a:pt x="39925" y="47790"/>
                  <a:pt x="39850" y="47941"/>
                  <a:pt x="39850" y="48016"/>
                </a:cubicBezTo>
                <a:lnTo>
                  <a:pt x="39888" y="48092"/>
                </a:lnTo>
                <a:cubicBezTo>
                  <a:pt x="39943" y="48147"/>
                  <a:pt x="40019" y="48182"/>
                  <a:pt x="40100" y="48182"/>
                </a:cubicBezTo>
                <a:cubicBezTo>
                  <a:pt x="40129" y="48182"/>
                  <a:pt x="40160" y="48178"/>
                  <a:pt x="40190" y="48168"/>
                </a:cubicBezTo>
                <a:cubicBezTo>
                  <a:pt x="40304" y="48130"/>
                  <a:pt x="40341" y="48054"/>
                  <a:pt x="40341" y="47941"/>
                </a:cubicBezTo>
                <a:cubicBezTo>
                  <a:pt x="40341" y="47941"/>
                  <a:pt x="40341" y="47941"/>
                  <a:pt x="40341" y="47903"/>
                </a:cubicBezTo>
                <a:lnTo>
                  <a:pt x="40228" y="47790"/>
                </a:lnTo>
                <a:close/>
                <a:moveTo>
                  <a:pt x="48999" y="47752"/>
                </a:moveTo>
                <a:cubicBezTo>
                  <a:pt x="48924" y="47752"/>
                  <a:pt x="48848" y="47790"/>
                  <a:pt x="48810" y="47790"/>
                </a:cubicBezTo>
                <a:lnTo>
                  <a:pt x="48848" y="47790"/>
                </a:lnTo>
                <a:lnTo>
                  <a:pt x="48621" y="47865"/>
                </a:lnTo>
                <a:lnTo>
                  <a:pt x="48621" y="48092"/>
                </a:lnTo>
                <a:lnTo>
                  <a:pt x="48772" y="48205"/>
                </a:lnTo>
                <a:cubicBezTo>
                  <a:pt x="48999" y="48205"/>
                  <a:pt x="49151" y="48054"/>
                  <a:pt x="49151" y="47865"/>
                </a:cubicBezTo>
                <a:lnTo>
                  <a:pt x="48999" y="47752"/>
                </a:lnTo>
                <a:close/>
                <a:moveTo>
                  <a:pt x="45559" y="47752"/>
                </a:moveTo>
                <a:lnTo>
                  <a:pt x="45445" y="47865"/>
                </a:lnTo>
                <a:cubicBezTo>
                  <a:pt x="45445" y="47903"/>
                  <a:pt x="45445" y="47941"/>
                  <a:pt x="45445" y="47941"/>
                </a:cubicBezTo>
                <a:cubicBezTo>
                  <a:pt x="45445" y="48205"/>
                  <a:pt x="45597" y="48243"/>
                  <a:pt x="45672" y="48243"/>
                </a:cubicBezTo>
                <a:lnTo>
                  <a:pt x="45823" y="48168"/>
                </a:lnTo>
                <a:cubicBezTo>
                  <a:pt x="45823" y="48168"/>
                  <a:pt x="45861" y="48130"/>
                  <a:pt x="45861" y="48130"/>
                </a:cubicBezTo>
                <a:cubicBezTo>
                  <a:pt x="45899" y="48092"/>
                  <a:pt x="45975" y="48054"/>
                  <a:pt x="45975" y="47941"/>
                </a:cubicBezTo>
                <a:cubicBezTo>
                  <a:pt x="45975" y="47903"/>
                  <a:pt x="45975" y="47865"/>
                  <a:pt x="45937" y="47827"/>
                </a:cubicBezTo>
                <a:lnTo>
                  <a:pt x="45823" y="47752"/>
                </a:lnTo>
                <a:close/>
                <a:moveTo>
                  <a:pt x="54519" y="47903"/>
                </a:moveTo>
                <a:cubicBezTo>
                  <a:pt x="54330" y="47903"/>
                  <a:pt x="54255" y="47979"/>
                  <a:pt x="54179" y="48092"/>
                </a:cubicBezTo>
                <a:lnTo>
                  <a:pt x="54292" y="48243"/>
                </a:lnTo>
                <a:cubicBezTo>
                  <a:pt x="54330" y="48243"/>
                  <a:pt x="54368" y="48281"/>
                  <a:pt x="54406" y="48281"/>
                </a:cubicBezTo>
                <a:lnTo>
                  <a:pt x="54595" y="48205"/>
                </a:lnTo>
                <a:cubicBezTo>
                  <a:pt x="54595" y="48168"/>
                  <a:pt x="54633" y="48130"/>
                  <a:pt x="54633" y="48054"/>
                </a:cubicBezTo>
                <a:lnTo>
                  <a:pt x="54633" y="48016"/>
                </a:lnTo>
                <a:lnTo>
                  <a:pt x="54519" y="47903"/>
                </a:lnTo>
                <a:close/>
                <a:moveTo>
                  <a:pt x="13972" y="47870"/>
                </a:moveTo>
                <a:cubicBezTo>
                  <a:pt x="13842" y="47870"/>
                  <a:pt x="13711" y="47919"/>
                  <a:pt x="13611" y="47979"/>
                </a:cubicBezTo>
                <a:cubicBezTo>
                  <a:pt x="13574" y="47941"/>
                  <a:pt x="13536" y="47941"/>
                  <a:pt x="13498" y="47941"/>
                </a:cubicBezTo>
                <a:cubicBezTo>
                  <a:pt x="13436" y="47925"/>
                  <a:pt x="13356" y="47910"/>
                  <a:pt x="13271" y="47910"/>
                </a:cubicBezTo>
                <a:cubicBezTo>
                  <a:pt x="13150" y="47910"/>
                  <a:pt x="13020" y="47942"/>
                  <a:pt x="12931" y="48054"/>
                </a:cubicBezTo>
                <a:lnTo>
                  <a:pt x="12931" y="48205"/>
                </a:lnTo>
                <a:cubicBezTo>
                  <a:pt x="13120" y="48394"/>
                  <a:pt x="13271" y="48394"/>
                  <a:pt x="13498" y="48394"/>
                </a:cubicBezTo>
                <a:lnTo>
                  <a:pt x="13725" y="48394"/>
                </a:lnTo>
                <a:lnTo>
                  <a:pt x="13876" y="48243"/>
                </a:lnTo>
                <a:lnTo>
                  <a:pt x="13952" y="48243"/>
                </a:lnTo>
                <a:cubicBezTo>
                  <a:pt x="13984" y="48243"/>
                  <a:pt x="14023" y="48246"/>
                  <a:pt x="14063" y="48246"/>
                </a:cubicBezTo>
                <a:cubicBezTo>
                  <a:pt x="14164" y="48246"/>
                  <a:pt x="14276" y="48227"/>
                  <a:pt x="14330" y="48092"/>
                </a:cubicBezTo>
                <a:lnTo>
                  <a:pt x="14292" y="48016"/>
                </a:lnTo>
                <a:cubicBezTo>
                  <a:pt x="14203" y="47909"/>
                  <a:pt x="14088" y="47870"/>
                  <a:pt x="13972" y="47870"/>
                </a:cubicBezTo>
                <a:close/>
                <a:moveTo>
                  <a:pt x="28923" y="48319"/>
                </a:moveTo>
                <a:lnTo>
                  <a:pt x="28772" y="48470"/>
                </a:lnTo>
                <a:cubicBezTo>
                  <a:pt x="28772" y="48470"/>
                  <a:pt x="28772" y="48432"/>
                  <a:pt x="28772" y="48432"/>
                </a:cubicBezTo>
                <a:cubicBezTo>
                  <a:pt x="28697" y="48470"/>
                  <a:pt x="28545" y="48508"/>
                  <a:pt x="28583" y="48659"/>
                </a:cubicBezTo>
                <a:lnTo>
                  <a:pt x="28659" y="48773"/>
                </a:lnTo>
                <a:cubicBezTo>
                  <a:pt x="28681" y="48784"/>
                  <a:pt x="28706" y="48788"/>
                  <a:pt x="28734" y="48788"/>
                </a:cubicBezTo>
                <a:cubicBezTo>
                  <a:pt x="28801" y="48788"/>
                  <a:pt x="28881" y="48761"/>
                  <a:pt x="28961" y="48735"/>
                </a:cubicBezTo>
                <a:cubicBezTo>
                  <a:pt x="29037" y="48697"/>
                  <a:pt x="29075" y="48621"/>
                  <a:pt x="29075" y="48508"/>
                </a:cubicBezTo>
                <a:cubicBezTo>
                  <a:pt x="29075" y="48432"/>
                  <a:pt x="29037" y="48357"/>
                  <a:pt x="28923" y="48319"/>
                </a:cubicBezTo>
                <a:close/>
                <a:moveTo>
                  <a:pt x="6957" y="48357"/>
                </a:moveTo>
                <a:lnTo>
                  <a:pt x="6806" y="48508"/>
                </a:lnTo>
                <a:lnTo>
                  <a:pt x="6806" y="48659"/>
                </a:lnTo>
                <a:lnTo>
                  <a:pt x="6957" y="48773"/>
                </a:lnTo>
                <a:cubicBezTo>
                  <a:pt x="6995" y="48773"/>
                  <a:pt x="7033" y="48773"/>
                  <a:pt x="7071" y="48810"/>
                </a:cubicBezTo>
                <a:lnTo>
                  <a:pt x="7260" y="48735"/>
                </a:lnTo>
                <a:cubicBezTo>
                  <a:pt x="7260" y="48735"/>
                  <a:pt x="7260" y="48697"/>
                  <a:pt x="7297" y="48697"/>
                </a:cubicBezTo>
                <a:cubicBezTo>
                  <a:pt x="7297" y="48659"/>
                  <a:pt x="7335" y="48621"/>
                  <a:pt x="7335" y="48546"/>
                </a:cubicBezTo>
                <a:cubicBezTo>
                  <a:pt x="7335" y="48508"/>
                  <a:pt x="7335" y="48508"/>
                  <a:pt x="7335" y="48470"/>
                </a:cubicBezTo>
                <a:lnTo>
                  <a:pt x="7184" y="48357"/>
                </a:lnTo>
                <a:close/>
                <a:moveTo>
                  <a:pt x="24273" y="48394"/>
                </a:moveTo>
                <a:lnTo>
                  <a:pt x="24122" y="48546"/>
                </a:lnTo>
                <a:cubicBezTo>
                  <a:pt x="24122" y="48546"/>
                  <a:pt x="24122" y="48546"/>
                  <a:pt x="24122" y="48584"/>
                </a:cubicBezTo>
                <a:cubicBezTo>
                  <a:pt x="24084" y="48584"/>
                  <a:pt x="24046" y="48621"/>
                  <a:pt x="24046" y="48659"/>
                </a:cubicBezTo>
                <a:cubicBezTo>
                  <a:pt x="24046" y="48697"/>
                  <a:pt x="24046" y="48810"/>
                  <a:pt x="24235" y="48810"/>
                </a:cubicBezTo>
                <a:lnTo>
                  <a:pt x="24273" y="48773"/>
                </a:lnTo>
                <a:cubicBezTo>
                  <a:pt x="24273" y="48773"/>
                  <a:pt x="24273" y="48810"/>
                  <a:pt x="24273" y="48810"/>
                </a:cubicBezTo>
                <a:lnTo>
                  <a:pt x="24500" y="48697"/>
                </a:lnTo>
                <a:cubicBezTo>
                  <a:pt x="24500" y="48697"/>
                  <a:pt x="24500" y="48659"/>
                  <a:pt x="24500" y="48659"/>
                </a:cubicBezTo>
                <a:cubicBezTo>
                  <a:pt x="24500" y="48508"/>
                  <a:pt x="24424" y="48394"/>
                  <a:pt x="24273" y="48394"/>
                </a:cubicBezTo>
                <a:close/>
                <a:moveTo>
                  <a:pt x="29717" y="48357"/>
                </a:moveTo>
                <a:cubicBezTo>
                  <a:pt x="29642" y="48357"/>
                  <a:pt x="29528" y="48357"/>
                  <a:pt x="29453" y="48432"/>
                </a:cubicBezTo>
                <a:cubicBezTo>
                  <a:pt x="29415" y="48470"/>
                  <a:pt x="29377" y="48546"/>
                  <a:pt x="29415" y="48621"/>
                </a:cubicBezTo>
                <a:lnTo>
                  <a:pt x="29566" y="48697"/>
                </a:lnTo>
                <a:cubicBezTo>
                  <a:pt x="29604" y="48735"/>
                  <a:pt x="29680" y="48810"/>
                  <a:pt x="29793" y="48810"/>
                </a:cubicBezTo>
                <a:lnTo>
                  <a:pt x="29944" y="48697"/>
                </a:lnTo>
                <a:lnTo>
                  <a:pt x="29944" y="48508"/>
                </a:lnTo>
                <a:lnTo>
                  <a:pt x="29755" y="48394"/>
                </a:lnTo>
                <a:cubicBezTo>
                  <a:pt x="29755" y="48394"/>
                  <a:pt x="29717" y="48394"/>
                  <a:pt x="29717" y="48357"/>
                </a:cubicBezTo>
                <a:close/>
                <a:moveTo>
                  <a:pt x="31598" y="48465"/>
                </a:moveTo>
                <a:cubicBezTo>
                  <a:pt x="31323" y="48465"/>
                  <a:pt x="31223" y="48628"/>
                  <a:pt x="31154" y="48697"/>
                </a:cubicBezTo>
                <a:lnTo>
                  <a:pt x="31116" y="48735"/>
                </a:lnTo>
                <a:lnTo>
                  <a:pt x="31154" y="48886"/>
                </a:lnTo>
                <a:cubicBezTo>
                  <a:pt x="31208" y="48913"/>
                  <a:pt x="31242" y="48939"/>
                  <a:pt x="31285" y="48939"/>
                </a:cubicBezTo>
                <a:cubicBezTo>
                  <a:pt x="31302" y="48939"/>
                  <a:pt x="31321" y="48935"/>
                  <a:pt x="31343" y="48924"/>
                </a:cubicBezTo>
                <a:cubicBezTo>
                  <a:pt x="31570" y="48924"/>
                  <a:pt x="31721" y="48697"/>
                  <a:pt x="31759" y="48659"/>
                </a:cubicBezTo>
                <a:lnTo>
                  <a:pt x="31683" y="48470"/>
                </a:lnTo>
                <a:cubicBezTo>
                  <a:pt x="31653" y="48467"/>
                  <a:pt x="31624" y="48465"/>
                  <a:pt x="31598" y="48465"/>
                </a:cubicBezTo>
                <a:close/>
                <a:moveTo>
                  <a:pt x="79368" y="48682"/>
                </a:moveTo>
                <a:cubicBezTo>
                  <a:pt x="79303" y="48682"/>
                  <a:pt x="79235" y="48717"/>
                  <a:pt x="79208" y="48773"/>
                </a:cubicBezTo>
                <a:cubicBezTo>
                  <a:pt x="79132" y="48810"/>
                  <a:pt x="79132" y="48848"/>
                  <a:pt x="79132" y="48886"/>
                </a:cubicBezTo>
                <a:lnTo>
                  <a:pt x="79283" y="48886"/>
                </a:lnTo>
                <a:cubicBezTo>
                  <a:pt x="79283" y="48886"/>
                  <a:pt x="79245" y="48886"/>
                  <a:pt x="79245" y="48924"/>
                </a:cubicBezTo>
                <a:cubicBezTo>
                  <a:pt x="79283" y="48952"/>
                  <a:pt x="79316" y="48962"/>
                  <a:pt x="79346" y="48962"/>
                </a:cubicBezTo>
                <a:cubicBezTo>
                  <a:pt x="79405" y="48962"/>
                  <a:pt x="79450" y="48924"/>
                  <a:pt x="79490" y="48924"/>
                </a:cubicBezTo>
                <a:cubicBezTo>
                  <a:pt x="79510" y="48924"/>
                  <a:pt x="79529" y="48933"/>
                  <a:pt x="79548" y="48962"/>
                </a:cubicBezTo>
                <a:cubicBezTo>
                  <a:pt x="79623" y="48848"/>
                  <a:pt x="79548" y="48810"/>
                  <a:pt x="79434" y="48810"/>
                </a:cubicBezTo>
                <a:lnTo>
                  <a:pt x="79434" y="48697"/>
                </a:lnTo>
                <a:cubicBezTo>
                  <a:pt x="79414" y="48687"/>
                  <a:pt x="79391" y="48682"/>
                  <a:pt x="79368" y="48682"/>
                </a:cubicBezTo>
                <a:close/>
                <a:moveTo>
                  <a:pt x="24840" y="48735"/>
                </a:moveTo>
                <a:lnTo>
                  <a:pt x="24651" y="48848"/>
                </a:lnTo>
                <a:lnTo>
                  <a:pt x="24651" y="48999"/>
                </a:lnTo>
                <a:lnTo>
                  <a:pt x="24689" y="49075"/>
                </a:lnTo>
                <a:cubicBezTo>
                  <a:pt x="24744" y="49130"/>
                  <a:pt x="24840" y="49165"/>
                  <a:pt x="24932" y="49165"/>
                </a:cubicBezTo>
                <a:cubicBezTo>
                  <a:pt x="24966" y="49165"/>
                  <a:pt x="24999" y="49161"/>
                  <a:pt x="25029" y="49151"/>
                </a:cubicBezTo>
                <a:cubicBezTo>
                  <a:pt x="25143" y="49113"/>
                  <a:pt x="25218" y="48999"/>
                  <a:pt x="25218" y="48924"/>
                </a:cubicBezTo>
                <a:lnTo>
                  <a:pt x="25218" y="48886"/>
                </a:lnTo>
                <a:cubicBezTo>
                  <a:pt x="25218" y="48848"/>
                  <a:pt x="25218" y="48810"/>
                  <a:pt x="25181" y="48773"/>
                </a:cubicBezTo>
                <a:cubicBezTo>
                  <a:pt x="25105" y="48735"/>
                  <a:pt x="24991" y="48735"/>
                  <a:pt x="24916" y="48735"/>
                </a:cubicBezTo>
                <a:close/>
                <a:moveTo>
                  <a:pt x="6159" y="48933"/>
                </a:moveTo>
                <a:cubicBezTo>
                  <a:pt x="6125" y="48933"/>
                  <a:pt x="6088" y="48943"/>
                  <a:pt x="6050" y="48962"/>
                </a:cubicBezTo>
                <a:cubicBezTo>
                  <a:pt x="5974" y="48999"/>
                  <a:pt x="5936" y="49075"/>
                  <a:pt x="5936" y="49151"/>
                </a:cubicBezTo>
                <a:cubicBezTo>
                  <a:pt x="5936" y="49226"/>
                  <a:pt x="5974" y="49302"/>
                  <a:pt x="6050" y="49340"/>
                </a:cubicBezTo>
                <a:cubicBezTo>
                  <a:pt x="6125" y="49340"/>
                  <a:pt x="6201" y="49340"/>
                  <a:pt x="6239" y="49302"/>
                </a:cubicBezTo>
                <a:cubicBezTo>
                  <a:pt x="6314" y="49264"/>
                  <a:pt x="6352" y="49188"/>
                  <a:pt x="6352" y="49151"/>
                </a:cubicBezTo>
                <a:cubicBezTo>
                  <a:pt x="6352" y="49075"/>
                  <a:pt x="6314" y="48999"/>
                  <a:pt x="6239" y="48962"/>
                </a:cubicBezTo>
                <a:cubicBezTo>
                  <a:pt x="6220" y="48943"/>
                  <a:pt x="6192" y="48933"/>
                  <a:pt x="6159" y="48933"/>
                </a:cubicBezTo>
                <a:close/>
                <a:moveTo>
                  <a:pt x="84841" y="48848"/>
                </a:moveTo>
                <a:lnTo>
                  <a:pt x="84652" y="48962"/>
                </a:lnTo>
                <a:cubicBezTo>
                  <a:pt x="84652" y="48962"/>
                  <a:pt x="84652" y="48999"/>
                  <a:pt x="84652" y="48999"/>
                </a:cubicBezTo>
                <a:cubicBezTo>
                  <a:pt x="84652" y="49037"/>
                  <a:pt x="84614" y="49075"/>
                  <a:pt x="84614" y="49151"/>
                </a:cubicBezTo>
                <a:cubicBezTo>
                  <a:pt x="84614" y="49188"/>
                  <a:pt x="84652" y="49302"/>
                  <a:pt x="84841" y="49340"/>
                </a:cubicBezTo>
                <a:lnTo>
                  <a:pt x="84992" y="49226"/>
                </a:lnTo>
                <a:cubicBezTo>
                  <a:pt x="84992" y="49226"/>
                  <a:pt x="84992" y="49264"/>
                  <a:pt x="84992" y="49264"/>
                </a:cubicBezTo>
                <a:cubicBezTo>
                  <a:pt x="85030" y="49264"/>
                  <a:pt x="85181" y="49226"/>
                  <a:pt x="85181" y="49075"/>
                </a:cubicBezTo>
                <a:lnTo>
                  <a:pt x="85181" y="49037"/>
                </a:lnTo>
                <a:lnTo>
                  <a:pt x="85106" y="48962"/>
                </a:lnTo>
                <a:cubicBezTo>
                  <a:pt x="85068" y="48924"/>
                  <a:pt x="85030" y="48924"/>
                  <a:pt x="84992" y="48924"/>
                </a:cubicBezTo>
                <a:cubicBezTo>
                  <a:pt x="84954" y="48886"/>
                  <a:pt x="84917" y="48848"/>
                  <a:pt x="84841" y="48848"/>
                </a:cubicBezTo>
                <a:close/>
                <a:moveTo>
                  <a:pt x="9831" y="48962"/>
                </a:moveTo>
                <a:lnTo>
                  <a:pt x="9717" y="49075"/>
                </a:lnTo>
                <a:cubicBezTo>
                  <a:pt x="9717" y="49113"/>
                  <a:pt x="9717" y="49113"/>
                  <a:pt x="9717" y="49151"/>
                </a:cubicBezTo>
                <a:cubicBezTo>
                  <a:pt x="9679" y="49188"/>
                  <a:pt x="9642" y="49226"/>
                  <a:pt x="9642" y="49264"/>
                </a:cubicBezTo>
                <a:lnTo>
                  <a:pt x="9679" y="49340"/>
                </a:lnTo>
                <a:cubicBezTo>
                  <a:pt x="9747" y="49408"/>
                  <a:pt x="9815" y="49421"/>
                  <a:pt x="9867" y="49421"/>
                </a:cubicBezTo>
                <a:cubicBezTo>
                  <a:pt x="9902" y="49421"/>
                  <a:pt x="9929" y="49415"/>
                  <a:pt x="9944" y="49415"/>
                </a:cubicBezTo>
                <a:cubicBezTo>
                  <a:pt x="10057" y="49377"/>
                  <a:pt x="10095" y="49264"/>
                  <a:pt x="10095" y="49188"/>
                </a:cubicBezTo>
                <a:cubicBezTo>
                  <a:pt x="10095" y="49037"/>
                  <a:pt x="9982" y="48962"/>
                  <a:pt x="9831" y="48962"/>
                </a:cubicBezTo>
                <a:close/>
                <a:moveTo>
                  <a:pt x="19963" y="49113"/>
                </a:moveTo>
                <a:lnTo>
                  <a:pt x="19812" y="49226"/>
                </a:lnTo>
                <a:lnTo>
                  <a:pt x="19812" y="49377"/>
                </a:lnTo>
                <a:lnTo>
                  <a:pt x="19963" y="49491"/>
                </a:lnTo>
                <a:cubicBezTo>
                  <a:pt x="20039" y="49491"/>
                  <a:pt x="20190" y="49491"/>
                  <a:pt x="20303" y="49453"/>
                </a:cubicBezTo>
                <a:cubicBezTo>
                  <a:pt x="20303" y="49415"/>
                  <a:pt x="20341" y="49377"/>
                  <a:pt x="20341" y="49302"/>
                </a:cubicBezTo>
                <a:cubicBezTo>
                  <a:pt x="20341" y="49264"/>
                  <a:pt x="20341" y="49226"/>
                  <a:pt x="20341" y="49188"/>
                </a:cubicBezTo>
                <a:lnTo>
                  <a:pt x="20190" y="49113"/>
                </a:lnTo>
                <a:close/>
                <a:moveTo>
                  <a:pt x="83934" y="49113"/>
                </a:moveTo>
                <a:lnTo>
                  <a:pt x="83707" y="49226"/>
                </a:lnTo>
                <a:lnTo>
                  <a:pt x="83707" y="49377"/>
                </a:lnTo>
                <a:lnTo>
                  <a:pt x="83820" y="49491"/>
                </a:lnTo>
                <a:cubicBezTo>
                  <a:pt x="84009" y="49491"/>
                  <a:pt x="84085" y="49415"/>
                  <a:pt x="84160" y="49302"/>
                </a:cubicBezTo>
                <a:lnTo>
                  <a:pt x="84009" y="49151"/>
                </a:lnTo>
                <a:cubicBezTo>
                  <a:pt x="83971" y="49151"/>
                  <a:pt x="83971" y="49151"/>
                  <a:pt x="83934" y="49113"/>
                </a:cubicBezTo>
                <a:close/>
                <a:moveTo>
                  <a:pt x="55417" y="49097"/>
                </a:moveTo>
                <a:cubicBezTo>
                  <a:pt x="55326" y="49097"/>
                  <a:pt x="55253" y="49124"/>
                  <a:pt x="55200" y="49151"/>
                </a:cubicBezTo>
                <a:cubicBezTo>
                  <a:pt x="55124" y="49188"/>
                  <a:pt x="55049" y="49302"/>
                  <a:pt x="55086" y="49491"/>
                </a:cubicBezTo>
                <a:lnTo>
                  <a:pt x="55200" y="49604"/>
                </a:lnTo>
                <a:cubicBezTo>
                  <a:pt x="55351" y="49604"/>
                  <a:pt x="55464" y="49604"/>
                  <a:pt x="55540" y="49529"/>
                </a:cubicBezTo>
                <a:cubicBezTo>
                  <a:pt x="55616" y="49491"/>
                  <a:pt x="55653" y="49377"/>
                  <a:pt x="55653" y="49226"/>
                </a:cubicBezTo>
                <a:lnTo>
                  <a:pt x="55540" y="49113"/>
                </a:lnTo>
                <a:cubicBezTo>
                  <a:pt x="55496" y="49102"/>
                  <a:pt x="55455" y="49097"/>
                  <a:pt x="55417" y="49097"/>
                </a:cubicBezTo>
                <a:close/>
                <a:moveTo>
                  <a:pt x="3186" y="49302"/>
                </a:moveTo>
                <a:cubicBezTo>
                  <a:pt x="3129" y="49302"/>
                  <a:pt x="3082" y="49321"/>
                  <a:pt x="3063" y="49340"/>
                </a:cubicBezTo>
                <a:lnTo>
                  <a:pt x="2950" y="49340"/>
                </a:lnTo>
                <a:lnTo>
                  <a:pt x="2836" y="49491"/>
                </a:lnTo>
                <a:lnTo>
                  <a:pt x="2836" y="49680"/>
                </a:lnTo>
                <a:lnTo>
                  <a:pt x="2987" y="49793"/>
                </a:lnTo>
                <a:cubicBezTo>
                  <a:pt x="3101" y="49793"/>
                  <a:pt x="3403" y="49793"/>
                  <a:pt x="3403" y="49529"/>
                </a:cubicBezTo>
                <a:cubicBezTo>
                  <a:pt x="3403" y="49491"/>
                  <a:pt x="3403" y="49491"/>
                  <a:pt x="3403" y="49453"/>
                </a:cubicBezTo>
                <a:lnTo>
                  <a:pt x="3366" y="49377"/>
                </a:lnTo>
                <a:cubicBezTo>
                  <a:pt x="3309" y="49321"/>
                  <a:pt x="3243" y="49302"/>
                  <a:pt x="3186" y="49302"/>
                </a:cubicBezTo>
                <a:close/>
                <a:moveTo>
                  <a:pt x="60833" y="49453"/>
                </a:moveTo>
                <a:cubicBezTo>
                  <a:pt x="60871" y="49453"/>
                  <a:pt x="60871" y="49453"/>
                  <a:pt x="60871" y="49491"/>
                </a:cubicBezTo>
                <a:lnTo>
                  <a:pt x="60644" y="49529"/>
                </a:lnTo>
                <a:lnTo>
                  <a:pt x="60606" y="49567"/>
                </a:lnTo>
                <a:cubicBezTo>
                  <a:pt x="60606" y="49756"/>
                  <a:pt x="60833" y="49793"/>
                  <a:pt x="60909" y="49793"/>
                </a:cubicBezTo>
                <a:lnTo>
                  <a:pt x="60984" y="49793"/>
                </a:lnTo>
                <a:lnTo>
                  <a:pt x="61136" y="49718"/>
                </a:lnTo>
                <a:cubicBezTo>
                  <a:pt x="61136" y="49680"/>
                  <a:pt x="61136" y="49680"/>
                  <a:pt x="61136" y="49642"/>
                </a:cubicBezTo>
                <a:cubicBezTo>
                  <a:pt x="61136" y="49529"/>
                  <a:pt x="61060" y="49453"/>
                  <a:pt x="60909" y="49453"/>
                </a:cubicBezTo>
                <a:close/>
                <a:moveTo>
                  <a:pt x="61400" y="49415"/>
                </a:moveTo>
                <a:lnTo>
                  <a:pt x="61211" y="49529"/>
                </a:lnTo>
                <a:cubicBezTo>
                  <a:pt x="61211" y="49529"/>
                  <a:pt x="61173" y="49604"/>
                  <a:pt x="61173" y="49642"/>
                </a:cubicBezTo>
                <a:lnTo>
                  <a:pt x="61173" y="49718"/>
                </a:lnTo>
                <a:lnTo>
                  <a:pt x="61287" y="49793"/>
                </a:lnTo>
                <a:lnTo>
                  <a:pt x="61476" y="49793"/>
                </a:lnTo>
                <a:lnTo>
                  <a:pt x="61627" y="49680"/>
                </a:lnTo>
                <a:lnTo>
                  <a:pt x="61627" y="49567"/>
                </a:lnTo>
                <a:lnTo>
                  <a:pt x="61514" y="49453"/>
                </a:lnTo>
                <a:cubicBezTo>
                  <a:pt x="61476" y="49453"/>
                  <a:pt x="61438" y="49415"/>
                  <a:pt x="61400" y="49415"/>
                </a:cubicBezTo>
                <a:close/>
                <a:moveTo>
                  <a:pt x="3630" y="49567"/>
                </a:moveTo>
                <a:lnTo>
                  <a:pt x="3517" y="49680"/>
                </a:lnTo>
                <a:cubicBezTo>
                  <a:pt x="3517" y="49869"/>
                  <a:pt x="3668" y="49982"/>
                  <a:pt x="3857" y="50020"/>
                </a:cubicBezTo>
                <a:lnTo>
                  <a:pt x="4008" y="49869"/>
                </a:lnTo>
                <a:lnTo>
                  <a:pt x="4008" y="49680"/>
                </a:lnTo>
                <a:lnTo>
                  <a:pt x="3895" y="49567"/>
                </a:lnTo>
                <a:close/>
                <a:moveTo>
                  <a:pt x="50058" y="49652"/>
                </a:moveTo>
                <a:cubicBezTo>
                  <a:pt x="50020" y="49652"/>
                  <a:pt x="49982" y="49661"/>
                  <a:pt x="49944" y="49680"/>
                </a:cubicBezTo>
                <a:cubicBezTo>
                  <a:pt x="49831" y="49718"/>
                  <a:pt x="49793" y="49945"/>
                  <a:pt x="49907" y="50020"/>
                </a:cubicBezTo>
                <a:cubicBezTo>
                  <a:pt x="49944" y="50058"/>
                  <a:pt x="50020" y="50058"/>
                  <a:pt x="50058" y="50058"/>
                </a:cubicBezTo>
                <a:lnTo>
                  <a:pt x="50133" y="49983"/>
                </a:lnTo>
                <a:lnTo>
                  <a:pt x="50133" y="49983"/>
                </a:lnTo>
                <a:cubicBezTo>
                  <a:pt x="50096" y="50020"/>
                  <a:pt x="50096" y="50020"/>
                  <a:pt x="50058" y="50020"/>
                </a:cubicBezTo>
                <a:lnTo>
                  <a:pt x="50247" y="49907"/>
                </a:lnTo>
                <a:lnTo>
                  <a:pt x="50247" y="49793"/>
                </a:lnTo>
                <a:lnTo>
                  <a:pt x="50171" y="49680"/>
                </a:lnTo>
                <a:cubicBezTo>
                  <a:pt x="50134" y="49661"/>
                  <a:pt x="50096" y="49652"/>
                  <a:pt x="50058" y="49652"/>
                </a:cubicBezTo>
                <a:close/>
                <a:moveTo>
                  <a:pt x="56410" y="49756"/>
                </a:moveTo>
                <a:lnTo>
                  <a:pt x="56296" y="49869"/>
                </a:lnTo>
                <a:lnTo>
                  <a:pt x="56296" y="49982"/>
                </a:lnTo>
                <a:lnTo>
                  <a:pt x="56410" y="50096"/>
                </a:lnTo>
                <a:cubicBezTo>
                  <a:pt x="56410" y="50134"/>
                  <a:pt x="56447" y="50134"/>
                  <a:pt x="56523" y="50171"/>
                </a:cubicBezTo>
                <a:lnTo>
                  <a:pt x="56674" y="50020"/>
                </a:lnTo>
                <a:cubicBezTo>
                  <a:pt x="56674" y="49945"/>
                  <a:pt x="56674" y="49869"/>
                  <a:pt x="56599" y="49793"/>
                </a:cubicBezTo>
                <a:cubicBezTo>
                  <a:pt x="56561" y="49793"/>
                  <a:pt x="56485" y="49756"/>
                  <a:pt x="56410" y="49756"/>
                </a:cubicBezTo>
                <a:close/>
                <a:moveTo>
                  <a:pt x="6465" y="48689"/>
                </a:moveTo>
                <a:cubicBezTo>
                  <a:pt x="6441" y="48689"/>
                  <a:pt x="6417" y="48692"/>
                  <a:pt x="6390" y="48697"/>
                </a:cubicBezTo>
                <a:lnTo>
                  <a:pt x="6277" y="48773"/>
                </a:lnTo>
                <a:cubicBezTo>
                  <a:pt x="6239" y="48924"/>
                  <a:pt x="6314" y="48999"/>
                  <a:pt x="6352" y="49037"/>
                </a:cubicBezTo>
                <a:cubicBezTo>
                  <a:pt x="6352" y="49037"/>
                  <a:pt x="6352" y="49037"/>
                  <a:pt x="6352" y="49075"/>
                </a:cubicBezTo>
                <a:lnTo>
                  <a:pt x="6466" y="49226"/>
                </a:lnTo>
                <a:lnTo>
                  <a:pt x="6541" y="49226"/>
                </a:lnTo>
                <a:cubicBezTo>
                  <a:pt x="6541" y="49264"/>
                  <a:pt x="6579" y="49264"/>
                  <a:pt x="6579" y="49302"/>
                </a:cubicBezTo>
                <a:cubicBezTo>
                  <a:pt x="6617" y="49340"/>
                  <a:pt x="6655" y="49340"/>
                  <a:pt x="6617" y="49377"/>
                </a:cubicBezTo>
                <a:cubicBezTo>
                  <a:pt x="6617" y="49415"/>
                  <a:pt x="6617" y="49491"/>
                  <a:pt x="6655" y="49529"/>
                </a:cubicBezTo>
                <a:cubicBezTo>
                  <a:pt x="6655" y="49567"/>
                  <a:pt x="6693" y="49604"/>
                  <a:pt x="6730" y="49642"/>
                </a:cubicBezTo>
                <a:cubicBezTo>
                  <a:pt x="6806" y="49680"/>
                  <a:pt x="6844" y="49718"/>
                  <a:pt x="6882" y="49756"/>
                </a:cubicBezTo>
                <a:cubicBezTo>
                  <a:pt x="6984" y="50027"/>
                  <a:pt x="7238" y="50177"/>
                  <a:pt x="7508" y="50177"/>
                </a:cubicBezTo>
                <a:cubicBezTo>
                  <a:pt x="7539" y="50177"/>
                  <a:pt x="7569" y="50175"/>
                  <a:pt x="7600" y="50171"/>
                </a:cubicBezTo>
                <a:lnTo>
                  <a:pt x="7676" y="50096"/>
                </a:lnTo>
                <a:cubicBezTo>
                  <a:pt x="7713" y="50020"/>
                  <a:pt x="7751" y="49982"/>
                  <a:pt x="7751" y="49945"/>
                </a:cubicBezTo>
                <a:cubicBezTo>
                  <a:pt x="7789" y="49869"/>
                  <a:pt x="7865" y="49831"/>
                  <a:pt x="7827" y="49680"/>
                </a:cubicBezTo>
                <a:cubicBezTo>
                  <a:pt x="7978" y="49604"/>
                  <a:pt x="8016" y="49491"/>
                  <a:pt x="8016" y="49415"/>
                </a:cubicBezTo>
                <a:cubicBezTo>
                  <a:pt x="8016" y="49377"/>
                  <a:pt x="8016" y="49340"/>
                  <a:pt x="8016" y="49302"/>
                </a:cubicBezTo>
                <a:cubicBezTo>
                  <a:pt x="8016" y="49226"/>
                  <a:pt x="8016" y="49113"/>
                  <a:pt x="8054" y="49037"/>
                </a:cubicBezTo>
                <a:lnTo>
                  <a:pt x="7978" y="48886"/>
                </a:lnTo>
                <a:lnTo>
                  <a:pt x="7902" y="48886"/>
                </a:lnTo>
                <a:cubicBezTo>
                  <a:pt x="7827" y="48848"/>
                  <a:pt x="7713" y="48810"/>
                  <a:pt x="7562" y="48773"/>
                </a:cubicBezTo>
                <a:lnTo>
                  <a:pt x="7411" y="48886"/>
                </a:lnTo>
                <a:cubicBezTo>
                  <a:pt x="7373" y="48962"/>
                  <a:pt x="7335" y="48999"/>
                  <a:pt x="7108" y="48999"/>
                </a:cubicBezTo>
                <a:lnTo>
                  <a:pt x="6844" y="48999"/>
                </a:lnTo>
                <a:lnTo>
                  <a:pt x="6806" y="48962"/>
                </a:lnTo>
                <a:lnTo>
                  <a:pt x="6806" y="48848"/>
                </a:lnTo>
                <a:cubicBezTo>
                  <a:pt x="6768" y="48848"/>
                  <a:pt x="6768" y="48848"/>
                  <a:pt x="6730" y="48810"/>
                </a:cubicBezTo>
                <a:cubicBezTo>
                  <a:pt x="6698" y="48778"/>
                  <a:pt x="6609" y="48689"/>
                  <a:pt x="6465" y="48689"/>
                </a:cubicBezTo>
                <a:close/>
                <a:moveTo>
                  <a:pt x="7902" y="50020"/>
                </a:moveTo>
                <a:cubicBezTo>
                  <a:pt x="7789" y="50020"/>
                  <a:pt x="7676" y="50058"/>
                  <a:pt x="7676" y="50171"/>
                </a:cubicBezTo>
                <a:lnTo>
                  <a:pt x="7789" y="50323"/>
                </a:lnTo>
                <a:cubicBezTo>
                  <a:pt x="7789" y="50351"/>
                  <a:pt x="7833" y="50424"/>
                  <a:pt x="7936" y="50424"/>
                </a:cubicBezTo>
                <a:cubicBezTo>
                  <a:pt x="7969" y="50424"/>
                  <a:pt x="8008" y="50416"/>
                  <a:pt x="8054" y="50398"/>
                </a:cubicBezTo>
                <a:lnTo>
                  <a:pt x="8167" y="50360"/>
                </a:lnTo>
                <a:cubicBezTo>
                  <a:pt x="8167" y="50323"/>
                  <a:pt x="8167" y="50285"/>
                  <a:pt x="8167" y="50247"/>
                </a:cubicBezTo>
                <a:cubicBezTo>
                  <a:pt x="8167" y="50134"/>
                  <a:pt x="8054" y="50058"/>
                  <a:pt x="7902" y="50020"/>
                </a:cubicBezTo>
                <a:close/>
                <a:moveTo>
                  <a:pt x="38942" y="50020"/>
                </a:moveTo>
                <a:lnTo>
                  <a:pt x="38829" y="50171"/>
                </a:lnTo>
                <a:cubicBezTo>
                  <a:pt x="38829" y="50171"/>
                  <a:pt x="38829" y="50171"/>
                  <a:pt x="38829" y="50209"/>
                </a:cubicBezTo>
                <a:cubicBezTo>
                  <a:pt x="38829" y="50247"/>
                  <a:pt x="38829" y="50398"/>
                  <a:pt x="38980" y="50436"/>
                </a:cubicBezTo>
                <a:lnTo>
                  <a:pt x="39169" y="50285"/>
                </a:lnTo>
                <a:cubicBezTo>
                  <a:pt x="39207" y="50285"/>
                  <a:pt x="39245" y="50247"/>
                  <a:pt x="39245" y="50171"/>
                </a:cubicBezTo>
                <a:lnTo>
                  <a:pt x="39132" y="50020"/>
                </a:lnTo>
                <a:close/>
                <a:moveTo>
                  <a:pt x="47449" y="49945"/>
                </a:moveTo>
                <a:lnTo>
                  <a:pt x="47260" y="50058"/>
                </a:lnTo>
                <a:lnTo>
                  <a:pt x="47260" y="50285"/>
                </a:lnTo>
                <a:lnTo>
                  <a:pt x="47374" y="50436"/>
                </a:lnTo>
                <a:lnTo>
                  <a:pt x="47638" y="50436"/>
                </a:lnTo>
                <a:lnTo>
                  <a:pt x="47752" y="50285"/>
                </a:lnTo>
                <a:cubicBezTo>
                  <a:pt x="47752" y="50096"/>
                  <a:pt x="47600" y="50020"/>
                  <a:pt x="47525" y="49982"/>
                </a:cubicBezTo>
                <a:cubicBezTo>
                  <a:pt x="47487" y="49982"/>
                  <a:pt x="47487" y="49945"/>
                  <a:pt x="47449" y="49945"/>
                </a:cubicBezTo>
                <a:close/>
                <a:moveTo>
                  <a:pt x="29415" y="50096"/>
                </a:moveTo>
                <a:cubicBezTo>
                  <a:pt x="29226" y="50134"/>
                  <a:pt x="29037" y="50360"/>
                  <a:pt x="28999" y="50398"/>
                </a:cubicBezTo>
                <a:lnTo>
                  <a:pt x="29112" y="50587"/>
                </a:lnTo>
                <a:cubicBezTo>
                  <a:pt x="29226" y="50587"/>
                  <a:pt x="29302" y="50550"/>
                  <a:pt x="29377" y="50550"/>
                </a:cubicBezTo>
                <a:cubicBezTo>
                  <a:pt x="29415" y="50512"/>
                  <a:pt x="29453" y="50512"/>
                  <a:pt x="29528" y="50512"/>
                </a:cubicBezTo>
                <a:lnTo>
                  <a:pt x="29680" y="50398"/>
                </a:lnTo>
                <a:lnTo>
                  <a:pt x="29680" y="50247"/>
                </a:lnTo>
                <a:lnTo>
                  <a:pt x="29642" y="50171"/>
                </a:lnTo>
                <a:cubicBezTo>
                  <a:pt x="29566" y="50134"/>
                  <a:pt x="29491" y="50096"/>
                  <a:pt x="29415" y="50096"/>
                </a:cubicBezTo>
                <a:close/>
                <a:moveTo>
                  <a:pt x="48399" y="50181"/>
                </a:moveTo>
                <a:cubicBezTo>
                  <a:pt x="48366" y="50181"/>
                  <a:pt x="48338" y="50190"/>
                  <a:pt x="48319" y="50209"/>
                </a:cubicBezTo>
                <a:cubicBezTo>
                  <a:pt x="48168" y="50285"/>
                  <a:pt x="48130" y="50474"/>
                  <a:pt x="48243" y="50550"/>
                </a:cubicBezTo>
                <a:lnTo>
                  <a:pt x="48357" y="50587"/>
                </a:lnTo>
                <a:lnTo>
                  <a:pt x="48470" y="50474"/>
                </a:lnTo>
                <a:cubicBezTo>
                  <a:pt x="48470" y="50474"/>
                  <a:pt x="48470" y="50512"/>
                  <a:pt x="48470" y="50512"/>
                </a:cubicBezTo>
                <a:cubicBezTo>
                  <a:pt x="48508" y="50474"/>
                  <a:pt x="48621" y="50436"/>
                  <a:pt x="48621" y="50323"/>
                </a:cubicBezTo>
                <a:cubicBezTo>
                  <a:pt x="48621" y="50323"/>
                  <a:pt x="48621" y="50285"/>
                  <a:pt x="48583" y="50285"/>
                </a:cubicBezTo>
                <a:lnTo>
                  <a:pt x="48508" y="50209"/>
                </a:lnTo>
                <a:cubicBezTo>
                  <a:pt x="48470" y="50190"/>
                  <a:pt x="48432" y="50181"/>
                  <a:pt x="48399" y="50181"/>
                </a:cubicBezTo>
                <a:close/>
                <a:moveTo>
                  <a:pt x="73121" y="50171"/>
                </a:moveTo>
                <a:cubicBezTo>
                  <a:pt x="73007" y="50171"/>
                  <a:pt x="72969" y="50209"/>
                  <a:pt x="72932" y="50247"/>
                </a:cubicBezTo>
                <a:cubicBezTo>
                  <a:pt x="72856" y="50285"/>
                  <a:pt x="72818" y="50360"/>
                  <a:pt x="72856" y="50474"/>
                </a:cubicBezTo>
                <a:lnTo>
                  <a:pt x="73007" y="50587"/>
                </a:lnTo>
                <a:lnTo>
                  <a:pt x="73121" y="50587"/>
                </a:lnTo>
                <a:lnTo>
                  <a:pt x="73234" y="50474"/>
                </a:lnTo>
                <a:lnTo>
                  <a:pt x="73234" y="50285"/>
                </a:lnTo>
                <a:lnTo>
                  <a:pt x="73121" y="50171"/>
                </a:lnTo>
                <a:close/>
                <a:moveTo>
                  <a:pt x="59359" y="50247"/>
                </a:moveTo>
                <a:cubicBezTo>
                  <a:pt x="59283" y="50247"/>
                  <a:pt x="59094" y="50247"/>
                  <a:pt x="59018" y="50398"/>
                </a:cubicBezTo>
                <a:lnTo>
                  <a:pt x="59018" y="50550"/>
                </a:lnTo>
                <a:cubicBezTo>
                  <a:pt x="59072" y="50576"/>
                  <a:pt x="59163" y="50603"/>
                  <a:pt x="59252" y="50603"/>
                </a:cubicBezTo>
                <a:cubicBezTo>
                  <a:pt x="59289" y="50603"/>
                  <a:pt x="59325" y="50598"/>
                  <a:pt x="59359" y="50587"/>
                </a:cubicBezTo>
                <a:cubicBezTo>
                  <a:pt x="59434" y="50550"/>
                  <a:pt x="59510" y="50474"/>
                  <a:pt x="59510" y="50360"/>
                </a:cubicBezTo>
                <a:lnTo>
                  <a:pt x="59359" y="50247"/>
                </a:lnTo>
                <a:close/>
                <a:moveTo>
                  <a:pt x="41098" y="50512"/>
                </a:moveTo>
                <a:cubicBezTo>
                  <a:pt x="41022" y="50512"/>
                  <a:pt x="40757" y="50550"/>
                  <a:pt x="40682" y="50739"/>
                </a:cubicBezTo>
                <a:lnTo>
                  <a:pt x="40719" y="50852"/>
                </a:lnTo>
                <a:cubicBezTo>
                  <a:pt x="40833" y="50928"/>
                  <a:pt x="40908" y="50928"/>
                  <a:pt x="40984" y="50928"/>
                </a:cubicBezTo>
                <a:cubicBezTo>
                  <a:pt x="41098" y="50890"/>
                  <a:pt x="41173" y="50814"/>
                  <a:pt x="41249" y="50663"/>
                </a:cubicBezTo>
                <a:lnTo>
                  <a:pt x="41098" y="50512"/>
                </a:lnTo>
                <a:close/>
                <a:moveTo>
                  <a:pt x="36939" y="50587"/>
                </a:moveTo>
                <a:lnTo>
                  <a:pt x="36863" y="50776"/>
                </a:lnTo>
                <a:cubicBezTo>
                  <a:pt x="36901" y="50814"/>
                  <a:pt x="36901" y="50852"/>
                  <a:pt x="36901" y="50928"/>
                </a:cubicBezTo>
                <a:cubicBezTo>
                  <a:pt x="36901" y="51003"/>
                  <a:pt x="36901" y="51192"/>
                  <a:pt x="37279" y="51192"/>
                </a:cubicBezTo>
                <a:lnTo>
                  <a:pt x="37392" y="51117"/>
                </a:lnTo>
                <a:cubicBezTo>
                  <a:pt x="37430" y="51041"/>
                  <a:pt x="37430" y="51003"/>
                  <a:pt x="37430" y="50965"/>
                </a:cubicBezTo>
                <a:cubicBezTo>
                  <a:pt x="37430" y="50928"/>
                  <a:pt x="37430" y="50890"/>
                  <a:pt x="37506" y="50852"/>
                </a:cubicBezTo>
                <a:lnTo>
                  <a:pt x="37430" y="50663"/>
                </a:lnTo>
                <a:cubicBezTo>
                  <a:pt x="37392" y="50650"/>
                  <a:pt x="37355" y="50646"/>
                  <a:pt x="37320" y="50646"/>
                </a:cubicBezTo>
                <a:cubicBezTo>
                  <a:pt x="37250" y="50646"/>
                  <a:pt x="37191" y="50663"/>
                  <a:pt x="37166" y="50663"/>
                </a:cubicBezTo>
                <a:cubicBezTo>
                  <a:pt x="37166" y="50663"/>
                  <a:pt x="37128" y="50625"/>
                  <a:pt x="37128" y="50625"/>
                </a:cubicBezTo>
                <a:cubicBezTo>
                  <a:pt x="37090" y="50587"/>
                  <a:pt x="37014" y="50587"/>
                  <a:pt x="36939" y="50587"/>
                </a:cubicBezTo>
                <a:close/>
                <a:moveTo>
                  <a:pt x="76183" y="50814"/>
                </a:moveTo>
                <a:cubicBezTo>
                  <a:pt x="76107" y="50814"/>
                  <a:pt x="75994" y="50814"/>
                  <a:pt x="75918" y="50852"/>
                </a:cubicBezTo>
                <a:cubicBezTo>
                  <a:pt x="75843" y="50890"/>
                  <a:pt x="75805" y="51003"/>
                  <a:pt x="75881" y="51154"/>
                </a:cubicBezTo>
                <a:lnTo>
                  <a:pt x="75994" y="51230"/>
                </a:lnTo>
                <a:cubicBezTo>
                  <a:pt x="76018" y="51233"/>
                  <a:pt x="76039" y="51235"/>
                  <a:pt x="76060" y="51235"/>
                </a:cubicBezTo>
                <a:cubicBezTo>
                  <a:pt x="76265" y="51235"/>
                  <a:pt x="76296" y="51072"/>
                  <a:pt x="76296" y="51003"/>
                </a:cubicBezTo>
                <a:lnTo>
                  <a:pt x="76334" y="50965"/>
                </a:lnTo>
                <a:lnTo>
                  <a:pt x="76183" y="50814"/>
                </a:lnTo>
                <a:close/>
                <a:moveTo>
                  <a:pt x="89264" y="50814"/>
                </a:moveTo>
                <a:cubicBezTo>
                  <a:pt x="89038" y="50814"/>
                  <a:pt x="88886" y="50928"/>
                  <a:pt x="88886" y="51117"/>
                </a:cubicBezTo>
                <a:lnTo>
                  <a:pt x="89075" y="51230"/>
                </a:lnTo>
                <a:lnTo>
                  <a:pt x="89151" y="51230"/>
                </a:lnTo>
                <a:cubicBezTo>
                  <a:pt x="89198" y="51246"/>
                  <a:pt x="89245" y="51255"/>
                  <a:pt x="89289" y="51255"/>
                </a:cubicBezTo>
                <a:cubicBezTo>
                  <a:pt x="89352" y="51255"/>
                  <a:pt x="89409" y="51237"/>
                  <a:pt x="89453" y="51192"/>
                </a:cubicBezTo>
                <a:cubicBezTo>
                  <a:pt x="89491" y="51192"/>
                  <a:pt x="89529" y="51154"/>
                  <a:pt x="89529" y="51079"/>
                </a:cubicBezTo>
                <a:lnTo>
                  <a:pt x="89416" y="50965"/>
                </a:lnTo>
                <a:lnTo>
                  <a:pt x="89453" y="50965"/>
                </a:lnTo>
                <a:cubicBezTo>
                  <a:pt x="89416" y="50928"/>
                  <a:pt x="89416" y="50890"/>
                  <a:pt x="89378" y="50852"/>
                </a:cubicBezTo>
                <a:lnTo>
                  <a:pt x="89264" y="50814"/>
                </a:lnTo>
                <a:close/>
                <a:moveTo>
                  <a:pt x="41002" y="50978"/>
                </a:moveTo>
                <a:cubicBezTo>
                  <a:pt x="40971" y="50978"/>
                  <a:pt x="40940" y="50988"/>
                  <a:pt x="40908" y="51003"/>
                </a:cubicBezTo>
                <a:lnTo>
                  <a:pt x="40682" y="51079"/>
                </a:lnTo>
                <a:lnTo>
                  <a:pt x="40682" y="51117"/>
                </a:lnTo>
                <a:cubicBezTo>
                  <a:pt x="40682" y="51306"/>
                  <a:pt x="40795" y="51381"/>
                  <a:pt x="40871" y="51419"/>
                </a:cubicBezTo>
                <a:lnTo>
                  <a:pt x="41060" y="51343"/>
                </a:lnTo>
                <a:cubicBezTo>
                  <a:pt x="41098" y="51343"/>
                  <a:pt x="41211" y="51268"/>
                  <a:pt x="41211" y="51154"/>
                </a:cubicBezTo>
                <a:cubicBezTo>
                  <a:pt x="41211" y="51154"/>
                  <a:pt x="41211" y="51117"/>
                  <a:pt x="41173" y="51117"/>
                </a:cubicBezTo>
                <a:lnTo>
                  <a:pt x="41135" y="51041"/>
                </a:lnTo>
                <a:cubicBezTo>
                  <a:pt x="41091" y="50997"/>
                  <a:pt x="41047" y="50978"/>
                  <a:pt x="41002" y="50978"/>
                </a:cubicBezTo>
                <a:close/>
                <a:moveTo>
                  <a:pt x="10927" y="51117"/>
                </a:moveTo>
                <a:lnTo>
                  <a:pt x="10738" y="51192"/>
                </a:lnTo>
                <a:cubicBezTo>
                  <a:pt x="10662" y="51343"/>
                  <a:pt x="10776" y="51495"/>
                  <a:pt x="10965" y="51533"/>
                </a:cubicBezTo>
                <a:cubicBezTo>
                  <a:pt x="11116" y="51533"/>
                  <a:pt x="11229" y="51457"/>
                  <a:pt x="11229" y="51343"/>
                </a:cubicBezTo>
                <a:lnTo>
                  <a:pt x="11154" y="51230"/>
                </a:lnTo>
                <a:cubicBezTo>
                  <a:pt x="11116" y="51230"/>
                  <a:pt x="11078" y="51192"/>
                  <a:pt x="11040" y="51192"/>
                </a:cubicBezTo>
                <a:cubicBezTo>
                  <a:pt x="11003" y="51154"/>
                  <a:pt x="10965" y="51154"/>
                  <a:pt x="10927" y="51117"/>
                </a:cubicBezTo>
                <a:close/>
                <a:moveTo>
                  <a:pt x="23895" y="51533"/>
                </a:moveTo>
                <a:cubicBezTo>
                  <a:pt x="23919" y="51533"/>
                  <a:pt x="23943" y="51548"/>
                  <a:pt x="23958" y="51549"/>
                </a:cubicBezTo>
                <a:lnTo>
                  <a:pt x="23958" y="51549"/>
                </a:lnTo>
                <a:cubicBezTo>
                  <a:pt x="23948" y="51556"/>
                  <a:pt x="23940" y="51563"/>
                  <a:pt x="23933" y="51570"/>
                </a:cubicBezTo>
                <a:lnTo>
                  <a:pt x="23895" y="51533"/>
                </a:lnTo>
                <a:close/>
                <a:moveTo>
                  <a:pt x="34065" y="51117"/>
                </a:moveTo>
                <a:cubicBezTo>
                  <a:pt x="33990" y="51117"/>
                  <a:pt x="33914" y="51117"/>
                  <a:pt x="33838" y="51154"/>
                </a:cubicBezTo>
                <a:cubicBezTo>
                  <a:pt x="33763" y="51230"/>
                  <a:pt x="33725" y="51306"/>
                  <a:pt x="33763" y="51457"/>
                </a:cubicBezTo>
                <a:lnTo>
                  <a:pt x="33876" y="51570"/>
                </a:lnTo>
                <a:cubicBezTo>
                  <a:pt x="33952" y="51570"/>
                  <a:pt x="34065" y="51533"/>
                  <a:pt x="34103" y="51495"/>
                </a:cubicBezTo>
                <a:cubicBezTo>
                  <a:pt x="34179" y="51457"/>
                  <a:pt x="34217" y="51381"/>
                  <a:pt x="34217" y="51268"/>
                </a:cubicBezTo>
                <a:cubicBezTo>
                  <a:pt x="34217" y="51268"/>
                  <a:pt x="34217" y="51230"/>
                  <a:pt x="34217" y="51230"/>
                </a:cubicBezTo>
                <a:lnTo>
                  <a:pt x="34065" y="51117"/>
                </a:lnTo>
                <a:close/>
                <a:moveTo>
                  <a:pt x="4159" y="51117"/>
                </a:moveTo>
                <a:cubicBezTo>
                  <a:pt x="4084" y="51117"/>
                  <a:pt x="3970" y="51117"/>
                  <a:pt x="3933" y="51230"/>
                </a:cubicBezTo>
                <a:lnTo>
                  <a:pt x="4084" y="51381"/>
                </a:lnTo>
                <a:cubicBezTo>
                  <a:pt x="4084" y="51394"/>
                  <a:pt x="4080" y="51398"/>
                  <a:pt x="4073" y="51398"/>
                </a:cubicBezTo>
                <a:cubicBezTo>
                  <a:pt x="4059" y="51398"/>
                  <a:pt x="4033" y="51381"/>
                  <a:pt x="4008" y="51381"/>
                </a:cubicBezTo>
                <a:cubicBezTo>
                  <a:pt x="4008" y="51381"/>
                  <a:pt x="3970" y="51343"/>
                  <a:pt x="3970" y="51343"/>
                </a:cubicBezTo>
                <a:lnTo>
                  <a:pt x="3970" y="51381"/>
                </a:lnTo>
                <a:cubicBezTo>
                  <a:pt x="3970" y="51419"/>
                  <a:pt x="3970" y="51495"/>
                  <a:pt x="4084" y="51533"/>
                </a:cubicBezTo>
                <a:cubicBezTo>
                  <a:pt x="4116" y="51564"/>
                  <a:pt x="4155" y="51576"/>
                  <a:pt x="4191" y="51576"/>
                </a:cubicBezTo>
                <a:cubicBezTo>
                  <a:pt x="4242" y="51576"/>
                  <a:pt x="4289" y="51554"/>
                  <a:pt x="4311" y="51533"/>
                </a:cubicBezTo>
                <a:lnTo>
                  <a:pt x="4349" y="51495"/>
                </a:lnTo>
                <a:cubicBezTo>
                  <a:pt x="4386" y="51457"/>
                  <a:pt x="4386" y="51419"/>
                  <a:pt x="4386" y="51381"/>
                </a:cubicBezTo>
                <a:cubicBezTo>
                  <a:pt x="4386" y="51268"/>
                  <a:pt x="4273" y="51117"/>
                  <a:pt x="4159" y="51117"/>
                </a:cubicBezTo>
                <a:close/>
                <a:moveTo>
                  <a:pt x="47865" y="51154"/>
                </a:moveTo>
                <a:cubicBezTo>
                  <a:pt x="47638" y="51154"/>
                  <a:pt x="47563" y="51268"/>
                  <a:pt x="47525" y="51381"/>
                </a:cubicBezTo>
                <a:lnTo>
                  <a:pt x="47525" y="51533"/>
                </a:lnTo>
                <a:cubicBezTo>
                  <a:pt x="47600" y="51570"/>
                  <a:pt x="47676" y="51608"/>
                  <a:pt x="47789" y="51608"/>
                </a:cubicBezTo>
                <a:cubicBezTo>
                  <a:pt x="47903" y="51570"/>
                  <a:pt x="48016" y="51533"/>
                  <a:pt x="48054" y="51457"/>
                </a:cubicBezTo>
                <a:lnTo>
                  <a:pt x="47979" y="51268"/>
                </a:lnTo>
                <a:lnTo>
                  <a:pt x="47979" y="51268"/>
                </a:lnTo>
                <a:lnTo>
                  <a:pt x="47865" y="51154"/>
                </a:lnTo>
                <a:close/>
                <a:moveTo>
                  <a:pt x="58981" y="51268"/>
                </a:moveTo>
                <a:lnTo>
                  <a:pt x="58754" y="51343"/>
                </a:lnTo>
                <a:cubicBezTo>
                  <a:pt x="58754" y="51457"/>
                  <a:pt x="58791" y="51533"/>
                  <a:pt x="58829" y="51533"/>
                </a:cubicBezTo>
                <a:cubicBezTo>
                  <a:pt x="58867" y="51570"/>
                  <a:pt x="58943" y="51608"/>
                  <a:pt x="58981" y="51608"/>
                </a:cubicBezTo>
                <a:lnTo>
                  <a:pt x="58981" y="51646"/>
                </a:lnTo>
                <a:lnTo>
                  <a:pt x="59132" y="51759"/>
                </a:lnTo>
                <a:cubicBezTo>
                  <a:pt x="59245" y="51759"/>
                  <a:pt x="59585" y="51759"/>
                  <a:pt x="59585" y="51495"/>
                </a:cubicBezTo>
                <a:cubicBezTo>
                  <a:pt x="59585" y="51457"/>
                  <a:pt x="59585" y="51457"/>
                  <a:pt x="59585" y="51419"/>
                </a:cubicBezTo>
                <a:lnTo>
                  <a:pt x="59472" y="51306"/>
                </a:lnTo>
                <a:cubicBezTo>
                  <a:pt x="59321" y="51306"/>
                  <a:pt x="59283" y="51343"/>
                  <a:pt x="59207" y="51381"/>
                </a:cubicBezTo>
                <a:cubicBezTo>
                  <a:pt x="59170" y="51306"/>
                  <a:pt x="59056" y="51268"/>
                  <a:pt x="58981" y="51268"/>
                </a:cubicBezTo>
                <a:close/>
                <a:moveTo>
                  <a:pt x="22988" y="51268"/>
                </a:moveTo>
                <a:lnTo>
                  <a:pt x="22723" y="51343"/>
                </a:lnTo>
                <a:lnTo>
                  <a:pt x="22723" y="51457"/>
                </a:lnTo>
                <a:cubicBezTo>
                  <a:pt x="22723" y="51457"/>
                  <a:pt x="22723" y="51533"/>
                  <a:pt x="22799" y="51570"/>
                </a:cubicBezTo>
                <a:cubicBezTo>
                  <a:pt x="22799" y="51570"/>
                  <a:pt x="22836" y="51608"/>
                  <a:pt x="22836" y="51608"/>
                </a:cubicBezTo>
                <a:cubicBezTo>
                  <a:pt x="22874" y="51646"/>
                  <a:pt x="22912" y="51684"/>
                  <a:pt x="22950" y="51684"/>
                </a:cubicBezTo>
                <a:cubicBezTo>
                  <a:pt x="22969" y="51703"/>
                  <a:pt x="22997" y="51712"/>
                  <a:pt x="23025" y="51712"/>
                </a:cubicBezTo>
                <a:cubicBezTo>
                  <a:pt x="23054" y="51712"/>
                  <a:pt x="23082" y="51703"/>
                  <a:pt x="23101" y="51684"/>
                </a:cubicBezTo>
                <a:lnTo>
                  <a:pt x="23139" y="51646"/>
                </a:lnTo>
                <a:cubicBezTo>
                  <a:pt x="23139" y="51646"/>
                  <a:pt x="23177" y="51684"/>
                  <a:pt x="23177" y="51684"/>
                </a:cubicBezTo>
                <a:lnTo>
                  <a:pt x="23215" y="51684"/>
                </a:lnTo>
                <a:lnTo>
                  <a:pt x="23328" y="51608"/>
                </a:lnTo>
                <a:cubicBezTo>
                  <a:pt x="23328" y="51646"/>
                  <a:pt x="23328" y="51684"/>
                  <a:pt x="23328" y="51684"/>
                </a:cubicBezTo>
                <a:lnTo>
                  <a:pt x="23479" y="51797"/>
                </a:lnTo>
                <a:lnTo>
                  <a:pt x="23630" y="51797"/>
                </a:lnTo>
                <a:cubicBezTo>
                  <a:pt x="23668" y="51816"/>
                  <a:pt x="23715" y="51826"/>
                  <a:pt x="23763" y="51826"/>
                </a:cubicBezTo>
                <a:cubicBezTo>
                  <a:pt x="23810" y="51826"/>
                  <a:pt x="23857" y="51816"/>
                  <a:pt x="23895" y="51797"/>
                </a:cubicBezTo>
                <a:lnTo>
                  <a:pt x="23971" y="51873"/>
                </a:lnTo>
                <a:lnTo>
                  <a:pt x="24084" y="51873"/>
                </a:lnTo>
                <a:cubicBezTo>
                  <a:pt x="24122" y="51892"/>
                  <a:pt x="24160" y="51901"/>
                  <a:pt x="24198" y="51901"/>
                </a:cubicBezTo>
                <a:cubicBezTo>
                  <a:pt x="24235" y="51901"/>
                  <a:pt x="24273" y="51892"/>
                  <a:pt x="24311" y="51873"/>
                </a:cubicBezTo>
                <a:cubicBezTo>
                  <a:pt x="24387" y="51835"/>
                  <a:pt x="24424" y="51759"/>
                  <a:pt x="24424" y="51722"/>
                </a:cubicBezTo>
                <a:lnTo>
                  <a:pt x="24424" y="51608"/>
                </a:lnTo>
                <a:cubicBezTo>
                  <a:pt x="24311" y="51533"/>
                  <a:pt x="24198" y="51495"/>
                  <a:pt x="24084" y="51495"/>
                </a:cubicBezTo>
                <a:cubicBezTo>
                  <a:pt x="24056" y="51495"/>
                  <a:pt x="24008" y="51515"/>
                  <a:pt x="23970" y="51541"/>
                </a:cubicBezTo>
                <a:lnTo>
                  <a:pt x="23970" y="51541"/>
                </a:lnTo>
                <a:cubicBezTo>
                  <a:pt x="23970" y="51539"/>
                  <a:pt x="23971" y="51536"/>
                  <a:pt x="23971" y="51533"/>
                </a:cubicBezTo>
                <a:cubicBezTo>
                  <a:pt x="23971" y="51533"/>
                  <a:pt x="23971" y="51533"/>
                  <a:pt x="23971" y="51495"/>
                </a:cubicBezTo>
                <a:lnTo>
                  <a:pt x="23819" y="51381"/>
                </a:lnTo>
                <a:cubicBezTo>
                  <a:pt x="23779" y="51371"/>
                  <a:pt x="23741" y="51366"/>
                  <a:pt x="23705" y="51366"/>
                </a:cubicBezTo>
                <a:cubicBezTo>
                  <a:pt x="23607" y="51366"/>
                  <a:pt x="23524" y="51402"/>
                  <a:pt x="23441" y="51457"/>
                </a:cubicBezTo>
                <a:cubicBezTo>
                  <a:pt x="23441" y="51457"/>
                  <a:pt x="23404" y="51495"/>
                  <a:pt x="23404" y="51495"/>
                </a:cubicBezTo>
                <a:cubicBezTo>
                  <a:pt x="23328" y="51381"/>
                  <a:pt x="23215" y="51343"/>
                  <a:pt x="23101" y="51343"/>
                </a:cubicBezTo>
                <a:cubicBezTo>
                  <a:pt x="23063" y="51306"/>
                  <a:pt x="22988" y="51306"/>
                  <a:pt x="22988" y="51268"/>
                </a:cubicBezTo>
                <a:close/>
                <a:moveTo>
                  <a:pt x="88622" y="51570"/>
                </a:moveTo>
                <a:cubicBezTo>
                  <a:pt x="88508" y="51570"/>
                  <a:pt x="88433" y="51570"/>
                  <a:pt x="88357" y="51608"/>
                </a:cubicBezTo>
                <a:cubicBezTo>
                  <a:pt x="88319" y="51646"/>
                  <a:pt x="88244" y="51722"/>
                  <a:pt x="88281" y="51873"/>
                </a:cubicBezTo>
                <a:lnTo>
                  <a:pt x="88395" y="51948"/>
                </a:lnTo>
                <a:cubicBezTo>
                  <a:pt x="88428" y="51959"/>
                  <a:pt x="88461" y="51967"/>
                  <a:pt x="88493" y="51967"/>
                </a:cubicBezTo>
                <a:cubicBezTo>
                  <a:pt x="88568" y="51967"/>
                  <a:pt x="88638" y="51924"/>
                  <a:pt x="88691" y="51778"/>
                </a:cubicBezTo>
                <a:lnTo>
                  <a:pt x="88691" y="51778"/>
                </a:lnTo>
                <a:lnTo>
                  <a:pt x="88697" y="51797"/>
                </a:lnTo>
                <a:cubicBezTo>
                  <a:pt x="88697" y="51759"/>
                  <a:pt x="88697" y="51759"/>
                  <a:pt x="88697" y="51759"/>
                </a:cubicBezTo>
                <a:cubicBezTo>
                  <a:pt x="88695" y="51766"/>
                  <a:pt x="88693" y="51772"/>
                  <a:pt x="88691" y="51778"/>
                </a:cubicBezTo>
                <a:lnTo>
                  <a:pt x="88691" y="51778"/>
                </a:lnTo>
                <a:lnTo>
                  <a:pt x="88622" y="51570"/>
                </a:lnTo>
                <a:close/>
                <a:moveTo>
                  <a:pt x="17354" y="51343"/>
                </a:moveTo>
                <a:lnTo>
                  <a:pt x="17203" y="51381"/>
                </a:lnTo>
                <a:cubicBezTo>
                  <a:pt x="17127" y="51457"/>
                  <a:pt x="17090" y="51570"/>
                  <a:pt x="17127" y="51646"/>
                </a:cubicBezTo>
                <a:cubicBezTo>
                  <a:pt x="17090" y="51684"/>
                  <a:pt x="17014" y="51759"/>
                  <a:pt x="17014" y="51797"/>
                </a:cubicBezTo>
                <a:lnTo>
                  <a:pt x="17127" y="51986"/>
                </a:lnTo>
                <a:cubicBezTo>
                  <a:pt x="17127" y="51986"/>
                  <a:pt x="17165" y="52024"/>
                  <a:pt x="17241" y="52024"/>
                </a:cubicBezTo>
                <a:lnTo>
                  <a:pt x="17392" y="51911"/>
                </a:lnTo>
                <a:cubicBezTo>
                  <a:pt x="17392" y="51911"/>
                  <a:pt x="17430" y="51873"/>
                  <a:pt x="17430" y="51835"/>
                </a:cubicBezTo>
                <a:lnTo>
                  <a:pt x="17468" y="51835"/>
                </a:lnTo>
                <a:cubicBezTo>
                  <a:pt x="17619" y="51835"/>
                  <a:pt x="17808" y="51759"/>
                  <a:pt x="17808" y="51533"/>
                </a:cubicBezTo>
                <a:lnTo>
                  <a:pt x="17695" y="51419"/>
                </a:lnTo>
                <a:cubicBezTo>
                  <a:pt x="17581" y="51419"/>
                  <a:pt x="17506" y="51381"/>
                  <a:pt x="17392" y="51343"/>
                </a:cubicBezTo>
                <a:close/>
                <a:moveTo>
                  <a:pt x="21285" y="51743"/>
                </a:moveTo>
                <a:cubicBezTo>
                  <a:pt x="21261" y="51743"/>
                  <a:pt x="21236" y="51747"/>
                  <a:pt x="21211" y="51759"/>
                </a:cubicBezTo>
                <a:cubicBezTo>
                  <a:pt x="21135" y="51797"/>
                  <a:pt x="21135" y="51873"/>
                  <a:pt x="21097" y="51911"/>
                </a:cubicBezTo>
                <a:lnTo>
                  <a:pt x="21249" y="52062"/>
                </a:lnTo>
                <a:lnTo>
                  <a:pt x="21324" y="52062"/>
                </a:lnTo>
                <a:cubicBezTo>
                  <a:pt x="21400" y="52062"/>
                  <a:pt x="21551" y="52062"/>
                  <a:pt x="21589" y="51948"/>
                </a:cubicBezTo>
                <a:lnTo>
                  <a:pt x="21475" y="51797"/>
                </a:lnTo>
                <a:cubicBezTo>
                  <a:pt x="21438" y="51797"/>
                  <a:pt x="21438" y="51759"/>
                  <a:pt x="21400" y="51759"/>
                </a:cubicBezTo>
                <a:cubicBezTo>
                  <a:pt x="21375" y="51759"/>
                  <a:pt x="21333" y="51743"/>
                  <a:pt x="21285" y="51743"/>
                </a:cubicBezTo>
                <a:close/>
                <a:moveTo>
                  <a:pt x="53083" y="52251"/>
                </a:moveTo>
                <a:cubicBezTo>
                  <a:pt x="53016" y="52251"/>
                  <a:pt x="52950" y="52289"/>
                  <a:pt x="53007" y="52364"/>
                </a:cubicBezTo>
                <a:lnTo>
                  <a:pt x="53158" y="52364"/>
                </a:lnTo>
                <a:cubicBezTo>
                  <a:pt x="53215" y="52289"/>
                  <a:pt x="53149" y="52251"/>
                  <a:pt x="53083" y="52251"/>
                </a:cubicBezTo>
                <a:close/>
                <a:moveTo>
                  <a:pt x="32175" y="51986"/>
                </a:moveTo>
                <a:cubicBezTo>
                  <a:pt x="32061" y="52024"/>
                  <a:pt x="31986" y="52100"/>
                  <a:pt x="31986" y="52213"/>
                </a:cubicBezTo>
                <a:cubicBezTo>
                  <a:pt x="31986" y="52289"/>
                  <a:pt x="32024" y="52402"/>
                  <a:pt x="32099" y="52440"/>
                </a:cubicBezTo>
                <a:cubicBezTo>
                  <a:pt x="32175" y="52478"/>
                  <a:pt x="32213" y="52478"/>
                  <a:pt x="32288" y="52478"/>
                </a:cubicBezTo>
                <a:lnTo>
                  <a:pt x="32364" y="52440"/>
                </a:lnTo>
                <a:cubicBezTo>
                  <a:pt x="32402" y="52402"/>
                  <a:pt x="32477" y="52289"/>
                  <a:pt x="32477" y="52175"/>
                </a:cubicBezTo>
                <a:cubicBezTo>
                  <a:pt x="32477" y="52100"/>
                  <a:pt x="32402" y="52062"/>
                  <a:pt x="32364" y="52024"/>
                </a:cubicBezTo>
                <a:cubicBezTo>
                  <a:pt x="32326" y="51986"/>
                  <a:pt x="32288" y="51986"/>
                  <a:pt x="32175" y="51986"/>
                </a:cubicBezTo>
                <a:close/>
                <a:moveTo>
                  <a:pt x="60568" y="52100"/>
                </a:moveTo>
                <a:lnTo>
                  <a:pt x="60455" y="52213"/>
                </a:lnTo>
                <a:lnTo>
                  <a:pt x="60455" y="52364"/>
                </a:lnTo>
                <a:lnTo>
                  <a:pt x="60568" y="52478"/>
                </a:lnTo>
                <a:cubicBezTo>
                  <a:pt x="60613" y="52489"/>
                  <a:pt x="60651" y="52493"/>
                  <a:pt x="60684" y="52493"/>
                </a:cubicBezTo>
                <a:cubicBezTo>
                  <a:pt x="60764" y="52493"/>
                  <a:pt x="60817" y="52467"/>
                  <a:pt x="60871" y="52440"/>
                </a:cubicBezTo>
                <a:cubicBezTo>
                  <a:pt x="60909" y="52402"/>
                  <a:pt x="60947" y="52326"/>
                  <a:pt x="60947" y="52251"/>
                </a:cubicBezTo>
                <a:cubicBezTo>
                  <a:pt x="60947" y="52213"/>
                  <a:pt x="60947" y="52213"/>
                  <a:pt x="60947" y="52213"/>
                </a:cubicBezTo>
                <a:lnTo>
                  <a:pt x="60833" y="52100"/>
                </a:lnTo>
                <a:close/>
                <a:moveTo>
                  <a:pt x="68584" y="52137"/>
                </a:moveTo>
                <a:lnTo>
                  <a:pt x="68395" y="52251"/>
                </a:lnTo>
                <a:cubicBezTo>
                  <a:pt x="68395" y="52251"/>
                  <a:pt x="68357" y="52289"/>
                  <a:pt x="68357" y="52326"/>
                </a:cubicBezTo>
                <a:lnTo>
                  <a:pt x="68470" y="52478"/>
                </a:lnTo>
                <a:cubicBezTo>
                  <a:pt x="68470" y="52516"/>
                  <a:pt x="68508" y="52516"/>
                  <a:pt x="68584" y="52553"/>
                </a:cubicBezTo>
                <a:lnTo>
                  <a:pt x="68735" y="52440"/>
                </a:lnTo>
                <a:cubicBezTo>
                  <a:pt x="68735" y="52402"/>
                  <a:pt x="68773" y="52402"/>
                  <a:pt x="68773" y="52326"/>
                </a:cubicBezTo>
                <a:lnTo>
                  <a:pt x="68659" y="52213"/>
                </a:lnTo>
                <a:cubicBezTo>
                  <a:pt x="68659" y="52175"/>
                  <a:pt x="68621" y="52175"/>
                  <a:pt x="68584" y="52137"/>
                </a:cubicBezTo>
                <a:close/>
                <a:moveTo>
                  <a:pt x="39812" y="52289"/>
                </a:moveTo>
                <a:lnTo>
                  <a:pt x="39585" y="52326"/>
                </a:lnTo>
                <a:cubicBezTo>
                  <a:pt x="39510" y="52326"/>
                  <a:pt x="39358" y="52364"/>
                  <a:pt x="39283" y="52553"/>
                </a:cubicBezTo>
                <a:lnTo>
                  <a:pt x="39396" y="52705"/>
                </a:lnTo>
                <a:cubicBezTo>
                  <a:pt x="39547" y="52705"/>
                  <a:pt x="39699" y="52705"/>
                  <a:pt x="39812" y="52629"/>
                </a:cubicBezTo>
                <a:cubicBezTo>
                  <a:pt x="39888" y="52553"/>
                  <a:pt x="39925" y="52516"/>
                  <a:pt x="39925" y="52440"/>
                </a:cubicBezTo>
                <a:cubicBezTo>
                  <a:pt x="39925" y="52402"/>
                  <a:pt x="39925" y="52326"/>
                  <a:pt x="39812" y="52289"/>
                </a:cubicBezTo>
                <a:close/>
                <a:moveTo>
                  <a:pt x="12175" y="52402"/>
                </a:moveTo>
                <a:lnTo>
                  <a:pt x="12061" y="52516"/>
                </a:lnTo>
                <a:lnTo>
                  <a:pt x="12061" y="52629"/>
                </a:lnTo>
                <a:lnTo>
                  <a:pt x="12175" y="52742"/>
                </a:lnTo>
                <a:cubicBezTo>
                  <a:pt x="12201" y="52769"/>
                  <a:pt x="12247" y="52796"/>
                  <a:pt x="12312" y="52796"/>
                </a:cubicBezTo>
                <a:cubicBezTo>
                  <a:pt x="12338" y="52796"/>
                  <a:pt x="12368" y="52791"/>
                  <a:pt x="12402" y="52780"/>
                </a:cubicBezTo>
                <a:lnTo>
                  <a:pt x="12515" y="52667"/>
                </a:lnTo>
                <a:lnTo>
                  <a:pt x="12515" y="52516"/>
                </a:lnTo>
                <a:lnTo>
                  <a:pt x="12364" y="52402"/>
                </a:lnTo>
                <a:close/>
                <a:moveTo>
                  <a:pt x="5142" y="52705"/>
                </a:moveTo>
                <a:cubicBezTo>
                  <a:pt x="4991" y="52705"/>
                  <a:pt x="4878" y="52780"/>
                  <a:pt x="4878" y="52894"/>
                </a:cubicBezTo>
                <a:lnTo>
                  <a:pt x="5029" y="52894"/>
                </a:lnTo>
                <a:cubicBezTo>
                  <a:pt x="5029" y="52894"/>
                  <a:pt x="5029" y="52931"/>
                  <a:pt x="5067" y="53007"/>
                </a:cubicBezTo>
                <a:lnTo>
                  <a:pt x="5218" y="53007"/>
                </a:lnTo>
                <a:cubicBezTo>
                  <a:pt x="5256" y="52969"/>
                  <a:pt x="5256" y="52931"/>
                  <a:pt x="5256" y="52894"/>
                </a:cubicBezTo>
                <a:lnTo>
                  <a:pt x="5407" y="52894"/>
                </a:lnTo>
                <a:cubicBezTo>
                  <a:pt x="5407" y="52856"/>
                  <a:pt x="5369" y="52780"/>
                  <a:pt x="5332" y="52742"/>
                </a:cubicBezTo>
                <a:cubicBezTo>
                  <a:pt x="5294" y="52705"/>
                  <a:pt x="5218" y="52705"/>
                  <a:pt x="5142" y="52705"/>
                </a:cubicBezTo>
                <a:close/>
                <a:moveTo>
                  <a:pt x="72242" y="52464"/>
                </a:moveTo>
                <a:cubicBezTo>
                  <a:pt x="71977" y="52464"/>
                  <a:pt x="71944" y="52685"/>
                  <a:pt x="71911" y="52818"/>
                </a:cubicBezTo>
                <a:lnTo>
                  <a:pt x="72062" y="52931"/>
                </a:lnTo>
                <a:cubicBezTo>
                  <a:pt x="72062" y="52931"/>
                  <a:pt x="72062" y="52931"/>
                  <a:pt x="72100" y="52969"/>
                </a:cubicBezTo>
                <a:cubicBezTo>
                  <a:pt x="72138" y="52969"/>
                  <a:pt x="72175" y="53007"/>
                  <a:pt x="72289" y="53007"/>
                </a:cubicBezTo>
                <a:lnTo>
                  <a:pt x="72402" y="52894"/>
                </a:lnTo>
                <a:cubicBezTo>
                  <a:pt x="72402" y="52894"/>
                  <a:pt x="72402" y="52894"/>
                  <a:pt x="72402" y="52856"/>
                </a:cubicBezTo>
                <a:lnTo>
                  <a:pt x="72516" y="52780"/>
                </a:lnTo>
                <a:lnTo>
                  <a:pt x="72516" y="52742"/>
                </a:lnTo>
                <a:cubicBezTo>
                  <a:pt x="72516" y="52705"/>
                  <a:pt x="72516" y="52667"/>
                  <a:pt x="72478" y="52629"/>
                </a:cubicBezTo>
                <a:cubicBezTo>
                  <a:pt x="72478" y="52591"/>
                  <a:pt x="72478" y="52591"/>
                  <a:pt x="72478" y="52591"/>
                </a:cubicBezTo>
                <a:lnTo>
                  <a:pt x="72364" y="52478"/>
                </a:lnTo>
                <a:cubicBezTo>
                  <a:pt x="72319" y="52469"/>
                  <a:pt x="72278" y="52464"/>
                  <a:pt x="72242" y="52464"/>
                </a:cubicBezTo>
                <a:close/>
                <a:moveTo>
                  <a:pt x="27298" y="52667"/>
                </a:moveTo>
                <a:lnTo>
                  <a:pt x="27109" y="52780"/>
                </a:lnTo>
                <a:cubicBezTo>
                  <a:pt x="27109" y="52742"/>
                  <a:pt x="27146" y="52742"/>
                  <a:pt x="27146" y="52705"/>
                </a:cubicBezTo>
                <a:lnTo>
                  <a:pt x="27146" y="52705"/>
                </a:lnTo>
                <a:cubicBezTo>
                  <a:pt x="27109" y="52742"/>
                  <a:pt x="26957" y="52742"/>
                  <a:pt x="26957" y="52856"/>
                </a:cubicBezTo>
                <a:lnTo>
                  <a:pt x="26957" y="52931"/>
                </a:lnTo>
                <a:cubicBezTo>
                  <a:pt x="26995" y="53007"/>
                  <a:pt x="27109" y="53045"/>
                  <a:pt x="27184" y="53045"/>
                </a:cubicBezTo>
                <a:cubicBezTo>
                  <a:pt x="27298" y="53007"/>
                  <a:pt x="27449" y="52931"/>
                  <a:pt x="27449" y="52818"/>
                </a:cubicBezTo>
                <a:cubicBezTo>
                  <a:pt x="27449" y="52742"/>
                  <a:pt x="27373" y="52667"/>
                  <a:pt x="27298" y="52667"/>
                </a:cubicBezTo>
                <a:close/>
                <a:moveTo>
                  <a:pt x="40039" y="52629"/>
                </a:moveTo>
                <a:cubicBezTo>
                  <a:pt x="39925" y="52629"/>
                  <a:pt x="39850" y="52667"/>
                  <a:pt x="39812" y="52705"/>
                </a:cubicBezTo>
                <a:lnTo>
                  <a:pt x="39812" y="52742"/>
                </a:lnTo>
                <a:cubicBezTo>
                  <a:pt x="39736" y="52742"/>
                  <a:pt x="39699" y="52780"/>
                  <a:pt x="39661" y="52780"/>
                </a:cubicBezTo>
                <a:cubicBezTo>
                  <a:pt x="39547" y="52856"/>
                  <a:pt x="39585" y="53158"/>
                  <a:pt x="39774" y="53158"/>
                </a:cubicBezTo>
                <a:cubicBezTo>
                  <a:pt x="39812" y="53158"/>
                  <a:pt x="39888" y="53158"/>
                  <a:pt x="39963" y="53083"/>
                </a:cubicBezTo>
                <a:cubicBezTo>
                  <a:pt x="39963" y="53083"/>
                  <a:pt x="40001" y="53120"/>
                  <a:pt x="40001" y="53120"/>
                </a:cubicBezTo>
                <a:cubicBezTo>
                  <a:pt x="40077" y="53120"/>
                  <a:pt x="40115" y="53158"/>
                  <a:pt x="40228" y="53158"/>
                </a:cubicBezTo>
                <a:lnTo>
                  <a:pt x="40341" y="53045"/>
                </a:lnTo>
                <a:cubicBezTo>
                  <a:pt x="40341" y="52894"/>
                  <a:pt x="40190" y="52667"/>
                  <a:pt x="40039" y="52629"/>
                </a:cubicBezTo>
                <a:close/>
                <a:moveTo>
                  <a:pt x="46769" y="52289"/>
                </a:moveTo>
                <a:cubicBezTo>
                  <a:pt x="46617" y="52289"/>
                  <a:pt x="46504" y="52326"/>
                  <a:pt x="46466" y="52364"/>
                </a:cubicBezTo>
                <a:lnTo>
                  <a:pt x="46391" y="52364"/>
                </a:lnTo>
                <a:lnTo>
                  <a:pt x="46239" y="52478"/>
                </a:lnTo>
                <a:lnTo>
                  <a:pt x="46239" y="52553"/>
                </a:lnTo>
                <a:lnTo>
                  <a:pt x="46202" y="52553"/>
                </a:lnTo>
                <a:cubicBezTo>
                  <a:pt x="46013" y="52629"/>
                  <a:pt x="45975" y="52931"/>
                  <a:pt x="45975" y="53045"/>
                </a:cubicBezTo>
                <a:lnTo>
                  <a:pt x="46088" y="53158"/>
                </a:lnTo>
                <a:cubicBezTo>
                  <a:pt x="46202" y="53158"/>
                  <a:pt x="46277" y="53120"/>
                  <a:pt x="46315" y="53120"/>
                </a:cubicBezTo>
                <a:lnTo>
                  <a:pt x="46353" y="53120"/>
                </a:lnTo>
                <a:lnTo>
                  <a:pt x="46504" y="52969"/>
                </a:lnTo>
                <a:cubicBezTo>
                  <a:pt x="46504" y="52969"/>
                  <a:pt x="46504" y="52931"/>
                  <a:pt x="46466" y="52894"/>
                </a:cubicBezTo>
                <a:lnTo>
                  <a:pt x="46466" y="52894"/>
                </a:lnTo>
                <a:cubicBezTo>
                  <a:pt x="46507" y="52904"/>
                  <a:pt x="46545" y="52908"/>
                  <a:pt x="46580" y="52908"/>
                </a:cubicBezTo>
                <a:cubicBezTo>
                  <a:pt x="46675" y="52908"/>
                  <a:pt x="46751" y="52873"/>
                  <a:pt x="46806" y="52818"/>
                </a:cubicBezTo>
                <a:cubicBezTo>
                  <a:pt x="46882" y="52742"/>
                  <a:pt x="46958" y="52667"/>
                  <a:pt x="46958" y="52553"/>
                </a:cubicBezTo>
                <a:cubicBezTo>
                  <a:pt x="46958" y="52478"/>
                  <a:pt x="46882" y="52364"/>
                  <a:pt x="46806" y="52326"/>
                </a:cubicBezTo>
                <a:lnTo>
                  <a:pt x="46769" y="52289"/>
                </a:lnTo>
                <a:close/>
                <a:moveTo>
                  <a:pt x="63026" y="52553"/>
                </a:moveTo>
                <a:lnTo>
                  <a:pt x="62950" y="52742"/>
                </a:lnTo>
                <a:cubicBezTo>
                  <a:pt x="62988" y="52818"/>
                  <a:pt x="62988" y="52818"/>
                  <a:pt x="62950" y="52894"/>
                </a:cubicBezTo>
                <a:cubicBezTo>
                  <a:pt x="62913" y="52969"/>
                  <a:pt x="62875" y="53045"/>
                  <a:pt x="62837" y="53158"/>
                </a:cubicBezTo>
                <a:lnTo>
                  <a:pt x="62988" y="53272"/>
                </a:lnTo>
                <a:cubicBezTo>
                  <a:pt x="63102" y="53272"/>
                  <a:pt x="63253" y="53234"/>
                  <a:pt x="63366" y="53083"/>
                </a:cubicBezTo>
                <a:lnTo>
                  <a:pt x="63253" y="53045"/>
                </a:lnTo>
                <a:cubicBezTo>
                  <a:pt x="63291" y="52969"/>
                  <a:pt x="63328" y="52818"/>
                  <a:pt x="63328" y="52780"/>
                </a:cubicBezTo>
                <a:cubicBezTo>
                  <a:pt x="63328" y="52667"/>
                  <a:pt x="63291" y="52629"/>
                  <a:pt x="63253" y="52591"/>
                </a:cubicBezTo>
                <a:cubicBezTo>
                  <a:pt x="63177" y="52553"/>
                  <a:pt x="63102" y="52553"/>
                  <a:pt x="63026" y="52553"/>
                </a:cubicBezTo>
                <a:close/>
                <a:moveTo>
                  <a:pt x="26163" y="52926"/>
                </a:moveTo>
                <a:cubicBezTo>
                  <a:pt x="25924" y="52926"/>
                  <a:pt x="25861" y="53086"/>
                  <a:pt x="25861" y="53120"/>
                </a:cubicBezTo>
                <a:lnTo>
                  <a:pt x="25899" y="53234"/>
                </a:lnTo>
                <a:cubicBezTo>
                  <a:pt x="25974" y="53309"/>
                  <a:pt x="26088" y="53309"/>
                  <a:pt x="26201" y="53309"/>
                </a:cubicBezTo>
                <a:cubicBezTo>
                  <a:pt x="26315" y="53272"/>
                  <a:pt x="26390" y="53158"/>
                  <a:pt x="26390" y="53083"/>
                </a:cubicBezTo>
                <a:cubicBezTo>
                  <a:pt x="26390" y="53045"/>
                  <a:pt x="26390" y="53045"/>
                  <a:pt x="26353" y="53007"/>
                </a:cubicBezTo>
                <a:lnTo>
                  <a:pt x="26239" y="52931"/>
                </a:lnTo>
                <a:cubicBezTo>
                  <a:pt x="26212" y="52928"/>
                  <a:pt x="26186" y="52926"/>
                  <a:pt x="26163" y="52926"/>
                </a:cubicBezTo>
                <a:close/>
                <a:moveTo>
                  <a:pt x="70776" y="52931"/>
                </a:moveTo>
                <a:cubicBezTo>
                  <a:pt x="70663" y="52931"/>
                  <a:pt x="70587" y="52931"/>
                  <a:pt x="70550" y="52969"/>
                </a:cubicBezTo>
                <a:cubicBezTo>
                  <a:pt x="70512" y="53007"/>
                  <a:pt x="70436" y="53083"/>
                  <a:pt x="70436" y="53158"/>
                </a:cubicBezTo>
                <a:lnTo>
                  <a:pt x="70436" y="53196"/>
                </a:lnTo>
                <a:lnTo>
                  <a:pt x="70587" y="53309"/>
                </a:lnTo>
                <a:cubicBezTo>
                  <a:pt x="70663" y="53309"/>
                  <a:pt x="70776" y="53309"/>
                  <a:pt x="70814" y="53272"/>
                </a:cubicBezTo>
                <a:cubicBezTo>
                  <a:pt x="70852" y="53234"/>
                  <a:pt x="70890" y="53158"/>
                  <a:pt x="70890" y="53083"/>
                </a:cubicBezTo>
                <a:lnTo>
                  <a:pt x="70890" y="53045"/>
                </a:lnTo>
                <a:lnTo>
                  <a:pt x="70776" y="52931"/>
                </a:lnTo>
                <a:close/>
                <a:moveTo>
                  <a:pt x="2496" y="53120"/>
                </a:moveTo>
                <a:cubicBezTo>
                  <a:pt x="2345" y="53120"/>
                  <a:pt x="2231" y="53196"/>
                  <a:pt x="2231" y="53309"/>
                </a:cubicBezTo>
                <a:lnTo>
                  <a:pt x="2383" y="53309"/>
                </a:lnTo>
                <a:cubicBezTo>
                  <a:pt x="2383" y="53309"/>
                  <a:pt x="2345" y="53347"/>
                  <a:pt x="2383" y="53347"/>
                </a:cubicBezTo>
                <a:cubicBezTo>
                  <a:pt x="2483" y="53347"/>
                  <a:pt x="2500" y="53314"/>
                  <a:pt x="2534" y="53314"/>
                </a:cubicBezTo>
                <a:cubicBezTo>
                  <a:pt x="2551" y="53314"/>
                  <a:pt x="2572" y="53322"/>
                  <a:pt x="2609" y="53347"/>
                </a:cubicBezTo>
                <a:cubicBezTo>
                  <a:pt x="2609" y="53347"/>
                  <a:pt x="2609" y="53309"/>
                  <a:pt x="2609" y="53309"/>
                </a:cubicBezTo>
                <a:lnTo>
                  <a:pt x="2761" y="53309"/>
                </a:lnTo>
                <a:cubicBezTo>
                  <a:pt x="2761" y="53234"/>
                  <a:pt x="2723" y="53196"/>
                  <a:pt x="2647" y="53158"/>
                </a:cubicBezTo>
                <a:cubicBezTo>
                  <a:pt x="2609" y="53120"/>
                  <a:pt x="2534" y="53120"/>
                  <a:pt x="2496" y="53120"/>
                </a:cubicBezTo>
                <a:close/>
                <a:moveTo>
                  <a:pt x="65559" y="52969"/>
                </a:moveTo>
                <a:cubicBezTo>
                  <a:pt x="65446" y="52969"/>
                  <a:pt x="65332" y="52969"/>
                  <a:pt x="65257" y="53045"/>
                </a:cubicBezTo>
                <a:cubicBezTo>
                  <a:pt x="65105" y="53120"/>
                  <a:pt x="65068" y="53309"/>
                  <a:pt x="65181" y="53423"/>
                </a:cubicBezTo>
                <a:lnTo>
                  <a:pt x="65294" y="53461"/>
                </a:lnTo>
                <a:cubicBezTo>
                  <a:pt x="65559" y="53423"/>
                  <a:pt x="65635" y="53234"/>
                  <a:pt x="65672" y="53120"/>
                </a:cubicBezTo>
                <a:lnTo>
                  <a:pt x="65559" y="52969"/>
                </a:lnTo>
                <a:close/>
                <a:moveTo>
                  <a:pt x="87089" y="53035"/>
                </a:moveTo>
                <a:cubicBezTo>
                  <a:pt x="87007" y="53035"/>
                  <a:pt x="86951" y="53097"/>
                  <a:pt x="86920" y="53158"/>
                </a:cubicBezTo>
                <a:lnTo>
                  <a:pt x="87034" y="53309"/>
                </a:lnTo>
                <a:cubicBezTo>
                  <a:pt x="87034" y="53309"/>
                  <a:pt x="87034" y="53347"/>
                  <a:pt x="87034" y="53347"/>
                </a:cubicBezTo>
                <a:cubicBezTo>
                  <a:pt x="87072" y="53385"/>
                  <a:pt x="87147" y="53461"/>
                  <a:pt x="87261" y="53461"/>
                </a:cubicBezTo>
                <a:lnTo>
                  <a:pt x="87412" y="53385"/>
                </a:lnTo>
                <a:lnTo>
                  <a:pt x="87412" y="53347"/>
                </a:lnTo>
                <a:cubicBezTo>
                  <a:pt x="87412" y="53196"/>
                  <a:pt x="87298" y="53045"/>
                  <a:pt x="87147" y="53045"/>
                </a:cubicBezTo>
                <a:cubicBezTo>
                  <a:pt x="87126" y="53038"/>
                  <a:pt x="87107" y="53035"/>
                  <a:pt x="87089" y="53035"/>
                </a:cubicBezTo>
                <a:close/>
                <a:moveTo>
                  <a:pt x="55162" y="52969"/>
                </a:moveTo>
                <a:cubicBezTo>
                  <a:pt x="55124" y="53045"/>
                  <a:pt x="55011" y="53120"/>
                  <a:pt x="54935" y="53158"/>
                </a:cubicBezTo>
                <a:cubicBezTo>
                  <a:pt x="54897" y="53196"/>
                  <a:pt x="54859" y="53234"/>
                  <a:pt x="54822" y="53272"/>
                </a:cubicBezTo>
                <a:lnTo>
                  <a:pt x="54784" y="53423"/>
                </a:lnTo>
                <a:cubicBezTo>
                  <a:pt x="54846" y="53485"/>
                  <a:pt x="54933" y="53546"/>
                  <a:pt x="55045" y="53546"/>
                </a:cubicBezTo>
                <a:cubicBezTo>
                  <a:pt x="55070" y="53546"/>
                  <a:pt x="55096" y="53543"/>
                  <a:pt x="55124" y="53536"/>
                </a:cubicBezTo>
                <a:cubicBezTo>
                  <a:pt x="55313" y="53499"/>
                  <a:pt x="55464" y="53309"/>
                  <a:pt x="55464" y="53158"/>
                </a:cubicBezTo>
                <a:cubicBezTo>
                  <a:pt x="55464" y="53083"/>
                  <a:pt x="55427" y="53007"/>
                  <a:pt x="55389" y="52969"/>
                </a:cubicBezTo>
                <a:close/>
                <a:moveTo>
                  <a:pt x="78867" y="53120"/>
                </a:moveTo>
                <a:cubicBezTo>
                  <a:pt x="78754" y="53158"/>
                  <a:pt x="78451" y="53196"/>
                  <a:pt x="78527" y="53461"/>
                </a:cubicBezTo>
                <a:lnTo>
                  <a:pt x="78640" y="53574"/>
                </a:lnTo>
                <a:cubicBezTo>
                  <a:pt x="78661" y="53578"/>
                  <a:pt x="78680" y="53579"/>
                  <a:pt x="78698" y="53579"/>
                </a:cubicBezTo>
                <a:cubicBezTo>
                  <a:pt x="78881" y="53579"/>
                  <a:pt x="78946" y="53420"/>
                  <a:pt x="78981" y="53385"/>
                </a:cubicBezTo>
                <a:cubicBezTo>
                  <a:pt x="78981" y="53347"/>
                  <a:pt x="79019" y="53347"/>
                  <a:pt x="79019" y="53309"/>
                </a:cubicBezTo>
                <a:lnTo>
                  <a:pt x="78867" y="53120"/>
                </a:lnTo>
                <a:close/>
                <a:moveTo>
                  <a:pt x="53871" y="52770"/>
                </a:moveTo>
                <a:cubicBezTo>
                  <a:pt x="53811" y="52770"/>
                  <a:pt x="53756" y="52825"/>
                  <a:pt x="53725" y="52856"/>
                </a:cubicBezTo>
                <a:cubicBezTo>
                  <a:pt x="53725" y="52856"/>
                  <a:pt x="53725" y="52856"/>
                  <a:pt x="53687" y="52894"/>
                </a:cubicBezTo>
                <a:cubicBezTo>
                  <a:pt x="53725" y="52894"/>
                  <a:pt x="53725" y="52856"/>
                  <a:pt x="53763" y="52856"/>
                </a:cubicBezTo>
                <a:cubicBezTo>
                  <a:pt x="53839" y="52894"/>
                  <a:pt x="53839" y="52894"/>
                  <a:pt x="53839" y="52894"/>
                </a:cubicBezTo>
                <a:lnTo>
                  <a:pt x="53574" y="52931"/>
                </a:lnTo>
                <a:lnTo>
                  <a:pt x="53574" y="53158"/>
                </a:lnTo>
                <a:lnTo>
                  <a:pt x="53687" y="53272"/>
                </a:lnTo>
                <a:lnTo>
                  <a:pt x="53763" y="53272"/>
                </a:lnTo>
                <a:cubicBezTo>
                  <a:pt x="53763" y="53309"/>
                  <a:pt x="53763" y="53347"/>
                  <a:pt x="53763" y="53423"/>
                </a:cubicBezTo>
                <a:lnTo>
                  <a:pt x="53839" y="53499"/>
                </a:lnTo>
                <a:cubicBezTo>
                  <a:pt x="53839" y="53499"/>
                  <a:pt x="53876" y="53536"/>
                  <a:pt x="53876" y="53536"/>
                </a:cubicBezTo>
                <a:lnTo>
                  <a:pt x="53952" y="53612"/>
                </a:lnTo>
                <a:lnTo>
                  <a:pt x="53990" y="53650"/>
                </a:lnTo>
                <a:cubicBezTo>
                  <a:pt x="54103" y="53688"/>
                  <a:pt x="54217" y="53725"/>
                  <a:pt x="54368" y="53725"/>
                </a:cubicBezTo>
                <a:lnTo>
                  <a:pt x="54519" y="53574"/>
                </a:lnTo>
                <a:cubicBezTo>
                  <a:pt x="54557" y="53536"/>
                  <a:pt x="54633" y="53499"/>
                  <a:pt x="54633" y="53385"/>
                </a:cubicBezTo>
                <a:cubicBezTo>
                  <a:pt x="54633" y="53385"/>
                  <a:pt x="54633" y="53347"/>
                  <a:pt x="54633" y="53309"/>
                </a:cubicBezTo>
                <a:cubicBezTo>
                  <a:pt x="54595" y="53196"/>
                  <a:pt x="54519" y="53120"/>
                  <a:pt x="54444" y="53083"/>
                </a:cubicBezTo>
                <a:lnTo>
                  <a:pt x="54406" y="53045"/>
                </a:lnTo>
                <a:cubicBezTo>
                  <a:pt x="54330" y="53007"/>
                  <a:pt x="54292" y="52969"/>
                  <a:pt x="54217" y="52969"/>
                </a:cubicBezTo>
                <a:cubicBezTo>
                  <a:pt x="54179" y="52969"/>
                  <a:pt x="54179" y="52931"/>
                  <a:pt x="54141" y="52931"/>
                </a:cubicBezTo>
                <a:cubicBezTo>
                  <a:pt x="54103" y="52931"/>
                  <a:pt x="54103" y="52931"/>
                  <a:pt x="54066" y="52894"/>
                </a:cubicBezTo>
                <a:cubicBezTo>
                  <a:pt x="54066" y="52856"/>
                  <a:pt x="54028" y="52780"/>
                  <a:pt x="53914" y="52780"/>
                </a:cubicBezTo>
                <a:cubicBezTo>
                  <a:pt x="53900" y="52773"/>
                  <a:pt x="53885" y="52770"/>
                  <a:pt x="53871" y="52770"/>
                </a:cubicBezTo>
                <a:close/>
                <a:moveTo>
                  <a:pt x="72213" y="53083"/>
                </a:moveTo>
                <a:lnTo>
                  <a:pt x="71949" y="53158"/>
                </a:lnTo>
                <a:cubicBezTo>
                  <a:pt x="71949" y="53158"/>
                  <a:pt x="71986" y="53120"/>
                  <a:pt x="71986" y="53120"/>
                </a:cubicBezTo>
                <a:lnTo>
                  <a:pt x="71949" y="53120"/>
                </a:lnTo>
                <a:lnTo>
                  <a:pt x="71759" y="53272"/>
                </a:lnTo>
                <a:cubicBezTo>
                  <a:pt x="71797" y="53309"/>
                  <a:pt x="71797" y="53347"/>
                  <a:pt x="71797" y="53423"/>
                </a:cubicBezTo>
                <a:lnTo>
                  <a:pt x="71797" y="53461"/>
                </a:lnTo>
                <a:cubicBezTo>
                  <a:pt x="71797" y="53574"/>
                  <a:pt x="71797" y="53688"/>
                  <a:pt x="72024" y="53763"/>
                </a:cubicBezTo>
                <a:lnTo>
                  <a:pt x="72213" y="53688"/>
                </a:lnTo>
                <a:lnTo>
                  <a:pt x="72251" y="53650"/>
                </a:lnTo>
                <a:cubicBezTo>
                  <a:pt x="72289" y="53574"/>
                  <a:pt x="72327" y="53461"/>
                  <a:pt x="72327" y="53347"/>
                </a:cubicBezTo>
                <a:cubicBezTo>
                  <a:pt x="72327" y="53234"/>
                  <a:pt x="72289" y="53158"/>
                  <a:pt x="72213" y="53083"/>
                </a:cubicBezTo>
                <a:close/>
                <a:moveTo>
                  <a:pt x="50586" y="53811"/>
                </a:moveTo>
                <a:lnTo>
                  <a:pt x="50580" y="53816"/>
                </a:lnTo>
                <a:lnTo>
                  <a:pt x="50580" y="53816"/>
                </a:lnTo>
                <a:lnTo>
                  <a:pt x="50572" y="53832"/>
                </a:lnTo>
                <a:lnTo>
                  <a:pt x="50572" y="53832"/>
                </a:lnTo>
                <a:cubicBezTo>
                  <a:pt x="50578" y="53828"/>
                  <a:pt x="50584" y="53822"/>
                  <a:pt x="50586" y="53811"/>
                </a:cubicBezTo>
                <a:close/>
                <a:moveTo>
                  <a:pt x="47832" y="53341"/>
                </a:moveTo>
                <a:cubicBezTo>
                  <a:pt x="47756" y="53341"/>
                  <a:pt x="47684" y="53355"/>
                  <a:pt x="47638" y="53423"/>
                </a:cubicBezTo>
                <a:cubicBezTo>
                  <a:pt x="47600" y="53423"/>
                  <a:pt x="47525" y="53499"/>
                  <a:pt x="47563" y="53612"/>
                </a:cubicBezTo>
                <a:cubicBezTo>
                  <a:pt x="47563" y="53725"/>
                  <a:pt x="47676" y="53801"/>
                  <a:pt x="47827" y="53839"/>
                </a:cubicBezTo>
                <a:cubicBezTo>
                  <a:pt x="48016" y="53839"/>
                  <a:pt x="48130" y="53801"/>
                  <a:pt x="48168" y="53688"/>
                </a:cubicBezTo>
                <a:lnTo>
                  <a:pt x="48130" y="53650"/>
                </a:lnTo>
                <a:cubicBezTo>
                  <a:pt x="48168" y="53612"/>
                  <a:pt x="48205" y="53574"/>
                  <a:pt x="48205" y="53499"/>
                </a:cubicBezTo>
                <a:cubicBezTo>
                  <a:pt x="48205" y="53461"/>
                  <a:pt x="48205" y="53423"/>
                  <a:pt x="48168" y="53385"/>
                </a:cubicBezTo>
                <a:lnTo>
                  <a:pt x="48054" y="53347"/>
                </a:lnTo>
                <a:lnTo>
                  <a:pt x="47979" y="53347"/>
                </a:lnTo>
                <a:cubicBezTo>
                  <a:pt x="47933" y="53347"/>
                  <a:pt x="47882" y="53341"/>
                  <a:pt x="47832" y="53341"/>
                </a:cubicBezTo>
                <a:close/>
                <a:moveTo>
                  <a:pt x="50549" y="53470"/>
                </a:moveTo>
                <a:cubicBezTo>
                  <a:pt x="50512" y="53470"/>
                  <a:pt x="50474" y="53480"/>
                  <a:pt x="50436" y="53499"/>
                </a:cubicBezTo>
                <a:cubicBezTo>
                  <a:pt x="50285" y="53574"/>
                  <a:pt x="50285" y="53763"/>
                  <a:pt x="50398" y="53839"/>
                </a:cubicBezTo>
                <a:cubicBezTo>
                  <a:pt x="50436" y="53877"/>
                  <a:pt x="50474" y="53877"/>
                  <a:pt x="50549" y="53877"/>
                </a:cubicBezTo>
                <a:lnTo>
                  <a:pt x="50572" y="53832"/>
                </a:lnTo>
                <a:lnTo>
                  <a:pt x="50572" y="53832"/>
                </a:lnTo>
                <a:cubicBezTo>
                  <a:pt x="50561" y="53839"/>
                  <a:pt x="50549" y="53839"/>
                  <a:pt x="50549" y="53839"/>
                </a:cubicBezTo>
                <a:lnTo>
                  <a:pt x="50580" y="53816"/>
                </a:lnTo>
                <a:lnTo>
                  <a:pt x="50580" y="53816"/>
                </a:lnTo>
                <a:lnTo>
                  <a:pt x="50587" y="53801"/>
                </a:lnTo>
                <a:lnTo>
                  <a:pt x="50587" y="53801"/>
                </a:lnTo>
                <a:cubicBezTo>
                  <a:pt x="50587" y="53805"/>
                  <a:pt x="50587" y="53808"/>
                  <a:pt x="50586" y="53811"/>
                </a:cubicBezTo>
                <a:lnTo>
                  <a:pt x="50586" y="53811"/>
                </a:lnTo>
                <a:lnTo>
                  <a:pt x="50701" y="53725"/>
                </a:lnTo>
                <a:lnTo>
                  <a:pt x="50701" y="53612"/>
                </a:lnTo>
                <a:lnTo>
                  <a:pt x="50663" y="53499"/>
                </a:lnTo>
                <a:cubicBezTo>
                  <a:pt x="50625" y="53480"/>
                  <a:pt x="50587" y="53470"/>
                  <a:pt x="50549" y="53470"/>
                </a:cubicBezTo>
                <a:close/>
                <a:moveTo>
                  <a:pt x="62469" y="53625"/>
                </a:moveTo>
                <a:cubicBezTo>
                  <a:pt x="62422" y="53625"/>
                  <a:pt x="62369" y="53632"/>
                  <a:pt x="62308" y="53650"/>
                </a:cubicBezTo>
                <a:lnTo>
                  <a:pt x="62232" y="53839"/>
                </a:lnTo>
                <a:cubicBezTo>
                  <a:pt x="62270" y="53877"/>
                  <a:pt x="62232" y="53914"/>
                  <a:pt x="62232" y="53990"/>
                </a:cubicBezTo>
                <a:cubicBezTo>
                  <a:pt x="62194" y="54103"/>
                  <a:pt x="62194" y="54255"/>
                  <a:pt x="62270" y="54368"/>
                </a:cubicBezTo>
                <a:lnTo>
                  <a:pt x="62383" y="54406"/>
                </a:lnTo>
                <a:lnTo>
                  <a:pt x="62572" y="54406"/>
                </a:lnTo>
                <a:lnTo>
                  <a:pt x="62723" y="54255"/>
                </a:lnTo>
                <a:cubicBezTo>
                  <a:pt x="62723" y="54179"/>
                  <a:pt x="62761" y="54141"/>
                  <a:pt x="62837" y="54066"/>
                </a:cubicBezTo>
                <a:cubicBezTo>
                  <a:pt x="62875" y="54066"/>
                  <a:pt x="62875" y="54028"/>
                  <a:pt x="62913" y="53990"/>
                </a:cubicBezTo>
                <a:lnTo>
                  <a:pt x="62837" y="53801"/>
                </a:lnTo>
                <a:cubicBezTo>
                  <a:pt x="62799" y="53801"/>
                  <a:pt x="62799" y="53801"/>
                  <a:pt x="62761" y="53763"/>
                </a:cubicBezTo>
                <a:cubicBezTo>
                  <a:pt x="62703" y="53705"/>
                  <a:pt x="62623" y="53625"/>
                  <a:pt x="62469" y="53625"/>
                </a:cubicBezTo>
                <a:close/>
                <a:moveTo>
                  <a:pt x="77506" y="54406"/>
                </a:moveTo>
                <a:cubicBezTo>
                  <a:pt x="77506" y="54415"/>
                  <a:pt x="77508" y="54421"/>
                  <a:pt x="77511" y="54427"/>
                </a:cubicBezTo>
                <a:lnTo>
                  <a:pt x="77511" y="54427"/>
                </a:lnTo>
                <a:lnTo>
                  <a:pt x="77506" y="54406"/>
                </a:lnTo>
                <a:close/>
                <a:moveTo>
                  <a:pt x="40984" y="54141"/>
                </a:moveTo>
                <a:cubicBezTo>
                  <a:pt x="40984" y="54141"/>
                  <a:pt x="40984" y="54179"/>
                  <a:pt x="41022" y="54179"/>
                </a:cubicBezTo>
                <a:lnTo>
                  <a:pt x="40833" y="54179"/>
                </a:lnTo>
                <a:cubicBezTo>
                  <a:pt x="40833" y="54368"/>
                  <a:pt x="40984" y="54444"/>
                  <a:pt x="41098" y="54444"/>
                </a:cubicBezTo>
                <a:cubicBezTo>
                  <a:pt x="41173" y="54444"/>
                  <a:pt x="41249" y="54406"/>
                  <a:pt x="41287" y="54368"/>
                </a:cubicBezTo>
                <a:cubicBezTo>
                  <a:pt x="41362" y="54330"/>
                  <a:pt x="41362" y="54255"/>
                  <a:pt x="41362" y="54179"/>
                </a:cubicBezTo>
                <a:lnTo>
                  <a:pt x="41211" y="54179"/>
                </a:lnTo>
                <a:cubicBezTo>
                  <a:pt x="41249" y="54179"/>
                  <a:pt x="41249" y="54141"/>
                  <a:pt x="41249" y="54141"/>
                </a:cubicBezTo>
                <a:close/>
                <a:moveTo>
                  <a:pt x="77771" y="53725"/>
                </a:moveTo>
                <a:cubicBezTo>
                  <a:pt x="77582" y="53725"/>
                  <a:pt x="77468" y="53763"/>
                  <a:pt x="77393" y="53839"/>
                </a:cubicBezTo>
                <a:lnTo>
                  <a:pt x="77468" y="53990"/>
                </a:lnTo>
                <a:cubicBezTo>
                  <a:pt x="77431" y="54066"/>
                  <a:pt x="77393" y="54141"/>
                  <a:pt x="77393" y="54179"/>
                </a:cubicBezTo>
                <a:lnTo>
                  <a:pt x="77393" y="54217"/>
                </a:lnTo>
                <a:cubicBezTo>
                  <a:pt x="77393" y="54255"/>
                  <a:pt x="77393" y="54255"/>
                  <a:pt x="77393" y="54292"/>
                </a:cubicBezTo>
                <a:lnTo>
                  <a:pt x="77468" y="54368"/>
                </a:lnTo>
                <a:lnTo>
                  <a:pt x="77544" y="54444"/>
                </a:lnTo>
                <a:cubicBezTo>
                  <a:pt x="77544" y="54444"/>
                  <a:pt x="77522" y="54444"/>
                  <a:pt x="77511" y="54427"/>
                </a:cubicBezTo>
                <a:lnTo>
                  <a:pt x="77511" y="54427"/>
                </a:lnTo>
                <a:lnTo>
                  <a:pt x="77544" y="54557"/>
                </a:lnTo>
                <a:cubicBezTo>
                  <a:pt x="77603" y="54566"/>
                  <a:pt x="77656" y="54570"/>
                  <a:pt x="77706" y="54570"/>
                </a:cubicBezTo>
                <a:cubicBezTo>
                  <a:pt x="78071" y="54570"/>
                  <a:pt x="78200" y="54341"/>
                  <a:pt x="78300" y="54141"/>
                </a:cubicBezTo>
                <a:lnTo>
                  <a:pt x="78300" y="54103"/>
                </a:lnTo>
                <a:lnTo>
                  <a:pt x="78300" y="54028"/>
                </a:lnTo>
                <a:cubicBezTo>
                  <a:pt x="78225" y="53877"/>
                  <a:pt x="77960" y="53725"/>
                  <a:pt x="77771" y="53725"/>
                </a:cubicBezTo>
                <a:close/>
                <a:moveTo>
                  <a:pt x="43782" y="53839"/>
                </a:moveTo>
                <a:lnTo>
                  <a:pt x="43744" y="53877"/>
                </a:lnTo>
                <a:cubicBezTo>
                  <a:pt x="43555" y="53914"/>
                  <a:pt x="43479" y="54028"/>
                  <a:pt x="43404" y="54141"/>
                </a:cubicBezTo>
                <a:cubicBezTo>
                  <a:pt x="43404" y="54217"/>
                  <a:pt x="43366" y="54255"/>
                  <a:pt x="43328" y="54292"/>
                </a:cubicBezTo>
                <a:lnTo>
                  <a:pt x="43366" y="54482"/>
                </a:lnTo>
                <a:cubicBezTo>
                  <a:pt x="43404" y="54519"/>
                  <a:pt x="43404" y="54519"/>
                  <a:pt x="43442" y="54519"/>
                </a:cubicBezTo>
                <a:cubicBezTo>
                  <a:pt x="43503" y="54550"/>
                  <a:pt x="43589" y="54605"/>
                  <a:pt x="43699" y="54605"/>
                </a:cubicBezTo>
                <a:cubicBezTo>
                  <a:pt x="43725" y="54605"/>
                  <a:pt x="43753" y="54602"/>
                  <a:pt x="43782" y="54595"/>
                </a:cubicBezTo>
                <a:lnTo>
                  <a:pt x="43895" y="54444"/>
                </a:lnTo>
                <a:lnTo>
                  <a:pt x="43933" y="54444"/>
                </a:lnTo>
                <a:cubicBezTo>
                  <a:pt x="44009" y="54406"/>
                  <a:pt x="44084" y="54330"/>
                  <a:pt x="44084" y="54217"/>
                </a:cubicBezTo>
                <a:cubicBezTo>
                  <a:pt x="44084" y="54179"/>
                  <a:pt x="44084" y="54179"/>
                  <a:pt x="44084" y="54179"/>
                </a:cubicBezTo>
                <a:lnTo>
                  <a:pt x="43933" y="54066"/>
                </a:lnTo>
                <a:lnTo>
                  <a:pt x="43895" y="54066"/>
                </a:lnTo>
                <a:lnTo>
                  <a:pt x="43933" y="53990"/>
                </a:lnTo>
                <a:cubicBezTo>
                  <a:pt x="43933" y="53952"/>
                  <a:pt x="43895" y="53877"/>
                  <a:pt x="43782" y="53839"/>
                </a:cubicBezTo>
                <a:close/>
                <a:moveTo>
                  <a:pt x="52570" y="54479"/>
                </a:moveTo>
                <a:cubicBezTo>
                  <a:pt x="52421" y="54479"/>
                  <a:pt x="52251" y="54500"/>
                  <a:pt x="52251" y="54671"/>
                </a:cubicBezTo>
                <a:lnTo>
                  <a:pt x="52364" y="54822"/>
                </a:lnTo>
                <a:lnTo>
                  <a:pt x="52402" y="54822"/>
                </a:lnTo>
                <a:cubicBezTo>
                  <a:pt x="52459" y="54841"/>
                  <a:pt x="52515" y="54850"/>
                  <a:pt x="52572" y="54850"/>
                </a:cubicBezTo>
                <a:cubicBezTo>
                  <a:pt x="52629" y="54850"/>
                  <a:pt x="52686" y="54841"/>
                  <a:pt x="52742" y="54822"/>
                </a:cubicBezTo>
                <a:cubicBezTo>
                  <a:pt x="52780" y="54784"/>
                  <a:pt x="52818" y="54708"/>
                  <a:pt x="52818" y="54595"/>
                </a:cubicBezTo>
                <a:lnTo>
                  <a:pt x="52704" y="54482"/>
                </a:lnTo>
                <a:cubicBezTo>
                  <a:pt x="52667" y="54482"/>
                  <a:pt x="52619" y="54479"/>
                  <a:pt x="52570" y="54479"/>
                </a:cubicBezTo>
                <a:close/>
                <a:moveTo>
                  <a:pt x="44160" y="54482"/>
                </a:moveTo>
                <a:lnTo>
                  <a:pt x="43933" y="54595"/>
                </a:lnTo>
                <a:cubicBezTo>
                  <a:pt x="43895" y="54860"/>
                  <a:pt x="44122" y="54897"/>
                  <a:pt x="44160" y="54897"/>
                </a:cubicBezTo>
                <a:lnTo>
                  <a:pt x="44236" y="54860"/>
                </a:lnTo>
                <a:lnTo>
                  <a:pt x="44387" y="54746"/>
                </a:lnTo>
                <a:lnTo>
                  <a:pt x="44387" y="54633"/>
                </a:lnTo>
                <a:lnTo>
                  <a:pt x="44236" y="54519"/>
                </a:lnTo>
                <a:cubicBezTo>
                  <a:pt x="44198" y="54519"/>
                  <a:pt x="44198" y="54519"/>
                  <a:pt x="44160" y="54482"/>
                </a:cubicBezTo>
                <a:close/>
                <a:moveTo>
                  <a:pt x="27825" y="54579"/>
                </a:moveTo>
                <a:cubicBezTo>
                  <a:pt x="27745" y="54579"/>
                  <a:pt x="27691" y="54606"/>
                  <a:pt x="27638" y="54633"/>
                </a:cubicBezTo>
                <a:cubicBezTo>
                  <a:pt x="27600" y="54671"/>
                  <a:pt x="27525" y="54708"/>
                  <a:pt x="27525" y="54822"/>
                </a:cubicBezTo>
                <a:lnTo>
                  <a:pt x="27562" y="54860"/>
                </a:lnTo>
                <a:lnTo>
                  <a:pt x="27676" y="54973"/>
                </a:lnTo>
                <a:cubicBezTo>
                  <a:pt x="27903" y="54973"/>
                  <a:pt x="27978" y="54860"/>
                  <a:pt x="28016" y="54784"/>
                </a:cubicBezTo>
                <a:lnTo>
                  <a:pt x="28054" y="54746"/>
                </a:lnTo>
                <a:lnTo>
                  <a:pt x="27940" y="54595"/>
                </a:lnTo>
                <a:cubicBezTo>
                  <a:pt x="27896" y="54584"/>
                  <a:pt x="27858" y="54579"/>
                  <a:pt x="27825" y="54579"/>
                </a:cubicBezTo>
                <a:close/>
                <a:moveTo>
                  <a:pt x="13453" y="54513"/>
                </a:moveTo>
                <a:cubicBezTo>
                  <a:pt x="13405" y="54513"/>
                  <a:pt x="13357" y="54525"/>
                  <a:pt x="13309" y="54557"/>
                </a:cubicBezTo>
                <a:cubicBezTo>
                  <a:pt x="13233" y="54595"/>
                  <a:pt x="13195" y="54671"/>
                  <a:pt x="13195" y="54746"/>
                </a:cubicBezTo>
                <a:lnTo>
                  <a:pt x="13347" y="54860"/>
                </a:lnTo>
                <a:cubicBezTo>
                  <a:pt x="13385" y="54860"/>
                  <a:pt x="13385" y="54897"/>
                  <a:pt x="13422" y="54897"/>
                </a:cubicBezTo>
                <a:cubicBezTo>
                  <a:pt x="13484" y="54959"/>
                  <a:pt x="13571" y="55021"/>
                  <a:pt x="13683" y="55021"/>
                </a:cubicBezTo>
                <a:cubicBezTo>
                  <a:pt x="13708" y="55021"/>
                  <a:pt x="13735" y="55018"/>
                  <a:pt x="13763" y="55011"/>
                </a:cubicBezTo>
                <a:lnTo>
                  <a:pt x="13914" y="54860"/>
                </a:lnTo>
                <a:cubicBezTo>
                  <a:pt x="13914" y="54822"/>
                  <a:pt x="13914" y="54784"/>
                  <a:pt x="13914" y="54784"/>
                </a:cubicBezTo>
                <a:lnTo>
                  <a:pt x="13800" y="54595"/>
                </a:lnTo>
                <a:cubicBezTo>
                  <a:pt x="13763" y="54595"/>
                  <a:pt x="13687" y="54557"/>
                  <a:pt x="13649" y="54557"/>
                </a:cubicBezTo>
                <a:cubicBezTo>
                  <a:pt x="13584" y="54535"/>
                  <a:pt x="13518" y="54513"/>
                  <a:pt x="13453" y="54513"/>
                </a:cubicBezTo>
                <a:close/>
                <a:moveTo>
                  <a:pt x="62534" y="54671"/>
                </a:moveTo>
                <a:lnTo>
                  <a:pt x="62383" y="54822"/>
                </a:lnTo>
                <a:cubicBezTo>
                  <a:pt x="62345" y="54860"/>
                  <a:pt x="62270" y="54897"/>
                  <a:pt x="62270" y="55011"/>
                </a:cubicBezTo>
                <a:lnTo>
                  <a:pt x="62345" y="55124"/>
                </a:lnTo>
                <a:cubicBezTo>
                  <a:pt x="62421" y="55124"/>
                  <a:pt x="62497" y="55124"/>
                  <a:pt x="62572" y="55086"/>
                </a:cubicBezTo>
                <a:cubicBezTo>
                  <a:pt x="62648" y="55049"/>
                  <a:pt x="62723" y="54973"/>
                  <a:pt x="62723" y="54860"/>
                </a:cubicBezTo>
                <a:cubicBezTo>
                  <a:pt x="62723" y="54784"/>
                  <a:pt x="62648" y="54708"/>
                  <a:pt x="62534" y="54671"/>
                </a:cubicBezTo>
                <a:close/>
                <a:moveTo>
                  <a:pt x="17797" y="54646"/>
                </a:moveTo>
                <a:cubicBezTo>
                  <a:pt x="17731" y="54646"/>
                  <a:pt x="17659" y="54655"/>
                  <a:pt x="17581" y="54671"/>
                </a:cubicBezTo>
                <a:lnTo>
                  <a:pt x="17468" y="54784"/>
                </a:lnTo>
                <a:cubicBezTo>
                  <a:pt x="17468" y="54973"/>
                  <a:pt x="17543" y="55086"/>
                  <a:pt x="17732" y="55124"/>
                </a:cubicBezTo>
                <a:cubicBezTo>
                  <a:pt x="17770" y="55134"/>
                  <a:pt x="17810" y="55138"/>
                  <a:pt x="17851" y="55138"/>
                </a:cubicBezTo>
                <a:cubicBezTo>
                  <a:pt x="17971" y="55138"/>
                  <a:pt x="18092" y="55096"/>
                  <a:pt x="18148" y="55011"/>
                </a:cubicBezTo>
                <a:lnTo>
                  <a:pt x="18186" y="54935"/>
                </a:lnTo>
                <a:cubicBezTo>
                  <a:pt x="18148" y="54822"/>
                  <a:pt x="18110" y="54746"/>
                  <a:pt x="18035" y="54708"/>
                </a:cubicBezTo>
                <a:cubicBezTo>
                  <a:pt x="17968" y="54664"/>
                  <a:pt x="17889" y="54646"/>
                  <a:pt x="17797" y="54646"/>
                </a:cubicBezTo>
                <a:close/>
                <a:moveTo>
                  <a:pt x="63631" y="54671"/>
                </a:moveTo>
                <a:cubicBezTo>
                  <a:pt x="63593" y="54671"/>
                  <a:pt x="63517" y="54671"/>
                  <a:pt x="63442" y="54784"/>
                </a:cubicBezTo>
                <a:lnTo>
                  <a:pt x="63480" y="54973"/>
                </a:lnTo>
                <a:cubicBezTo>
                  <a:pt x="63480" y="54973"/>
                  <a:pt x="63517" y="54973"/>
                  <a:pt x="63517" y="55011"/>
                </a:cubicBezTo>
                <a:cubicBezTo>
                  <a:pt x="63593" y="55086"/>
                  <a:pt x="63669" y="55162"/>
                  <a:pt x="63820" y="55162"/>
                </a:cubicBezTo>
                <a:lnTo>
                  <a:pt x="63971" y="55011"/>
                </a:lnTo>
                <a:lnTo>
                  <a:pt x="63933" y="54973"/>
                </a:lnTo>
                <a:cubicBezTo>
                  <a:pt x="63896" y="54860"/>
                  <a:pt x="63782" y="54708"/>
                  <a:pt x="63631" y="54671"/>
                </a:cubicBezTo>
                <a:close/>
                <a:moveTo>
                  <a:pt x="1324" y="54746"/>
                </a:moveTo>
                <a:lnTo>
                  <a:pt x="1135" y="54860"/>
                </a:lnTo>
                <a:cubicBezTo>
                  <a:pt x="1135" y="54860"/>
                  <a:pt x="1097" y="54897"/>
                  <a:pt x="1097" y="54973"/>
                </a:cubicBezTo>
                <a:lnTo>
                  <a:pt x="1097" y="55011"/>
                </a:lnTo>
                <a:lnTo>
                  <a:pt x="1210" y="55124"/>
                </a:lnTo>
                <a:lnTo>
                  <a:pt x="1324" y="55124"/>
                </a:lnTo>
                <a:cubicBezTo>
                  <a:pt x="1351" y="55151"/>
                  <a:pt x="1415" y="55178"/>
                  <a:pt x="1504" y="55178"/>
                </a:cubicBezTo>
                <a:cubicBezTo>
                  <a:pt x="1541" y="55178"/>
                  <a:pt x="1582" y="55173"/>
                  <a:pt x="1626" y="55162"/>
                </a:cubicBezTo>
                <a:lnTo>
                  <a:pt x="1740" y="55049"/>
                </a:lnTo>
                <a:cubicBezTo>
                  <a:pt x="1740" y="54822"/>
                  <a:pt x="1475" y="54784"/>
                  <a:pt x="1362" y="54746"/>
                </a:cubicBezTo>
                <a:close/>
                <a:moveTo>
                  <a:pt x="31154" y="55219"/>
                </a:moveTo>
                <a:cubicBezTo>
                  <a:pt x="31156" y="55238"/>
                  <a:pt x="31162" y="55238"/>
                  <a:pt x="31192" y="55238"/>
                </a:cubicBezTo>
                <a:lnTo>
                  <a:pt x="31154" y="55219"/>
                </a:lnTo>
                <a:close/>
                <a:moveTo>
                  <a:pt x="89038" y="54822"/>
                </a:moveTo>
                <a:cubicBezTo>
                  <a:pt x="88886" y="54822"/>
                  <a:pt x="88735" y="54822"/>
                  <a:pt x="88660" y="54973"/>
                </a:cubicBezTo>
                <a:lnTo>
                  <a:pt x="88773" y="55124"/>
                </a:lnTo>
                <a:cubicBezTo>
                  <a:pt x="88735" y="55124"/>
                  <a:pt x="88697" y="55086"/>
                  <a:pt x="88697" y="55086"/>
                </a:cubicBezTo>
                <a:cubicBezTo>
                  <a:pt x="88697" y="55124"/>
                  <a:pt x="88697" y="55124"/>
                  <a:pt x="88697" y="55162"/>
                </a:cubicBezTo>
                <a:lnTo>
                  <a:pt x="88811" y="55275"/>
                </a:lnTo>
                <a:cubicBezTo>
                  <a:pt x="88855" y="55287"/>
                  <a:pt x="88893" y="55291"/>
                  <a:pt x="88925" y="55291"/>
                </a:cubicBezTo>
                <a:cubicBezTo>
                  <a:pt x="89003" y="55291"/>
                  <a:pt x="89049" y="55264"/>
                  <a:pt x="89075" y="55238"/>
                </a:cubicBezTo>
                <a:lnTo>
                  <a:pt x="89264" y="55162"/>
                </a:lnTo>
                <a:cubicBezTo>
                  <a:pt x="89302" y="55124"/>
                  <a:pt x="89302" y="55086"/>
                  <a:pt x="89302" y="55049"/>
                </a:cubicBezTo>
                <a:cubicBezTo>
                  <a:pt x="89302" y="54935"/>
                  <a:pt x="89189" y="54860"/>
                  <a:pt x="89038" y="54822"/>
                </a:cubicBezTo>
                <a:close/>
                <a:moveTo>
                  <a:pt x="31305" y="54973"/>
                </a:moveTo>
                <a:cubicBezTo>
                  <a:pt x="31268" y="54973"/>
                  <a:pt x="31230" y="54973"/>
                  <a:pt x="31192" y="55011"/>
                </a:cubicBezTo>
                <a:cubicBezTo>
                  <a:pt x="31116" y="55049"/>
                  <a:pt x="31078" y="55086"/>
                  <a:pt x="31078" y="55162"/>
                </a:cubicBezTo>
                <a:lnTo>
                  <a:pt x="31116" y="55200"/>
                </a:lnTo>
                <a:lnTo>
                  <a:pt x="31154" y="55219"/>
                </a:lnTo>
                <a:lnTo>
                  <a:pt x="31154" y="55219"/>
                </a:lnTo>
                <a:cubicBezTo>
                  <a:pt x="31154" y="55214"/>
                  <a:pt x="31154" y="55208"/>
                  <a:pt x="31154" y="55200"/>
                </a:cubicBezTo>
                <a:lnTo>
                  <a:pt x="31154" y="55200"/>
                </a:lnTo>
                <a:lnTo>
                  <a:pt x="31305" y="55313"/>
                </a:lnTo>
                <a:lnTo>
                  <a:pt x="31419" y="55313"/>
                </a:lnTo>
                <a:lnTo>
                  <a:pt x="31532" y="55275"/>
                </a:lnTo>
                <a:cubicBezTo>
                  <a:pt x="31570" y="55238"/>
                  <a:pt x="31570" y="55200"/>
                  <a:pt x="31570" y="55162"/>
                </a:cubicBezTo>
                <a:cubicBezTo>
                  <a:pt x="31570" y="55049"/>
                  <a:pt x="31457" y="54973"/>
                  <a:pt x="31305" y="54973"/>
                </a:cubicBezTo>
                <a:close/>
                <a:moveTo>
                  <a:pt x="39774" y="55086"/>
                </a:moveTo>
                <a:cubicBezTo>
                  <a:pt x="39623" y="55086"/>
                  <a:pt x="39510" y="55162"/>
                  <a:pt x="39510" y="55275"/>
                </a:cubicBezTo>
                <a:lnTo>
                  <a:pt x="39661" y="55275"/>
                </a:lnTo>
                <a:cubicBezTo>
                  <a:pt x="39661" y="55275"/>
                  <a:pt x="39661" y="55313"/>
                  <a:pt x="39661" y="55313"/>
                </a:cubicBezTo>
                <a:lnTo>
                  <a:pt x="39850" y="55313"/>
                </a:lnTo>
                <a:cubicBezTo>
                  <a:pt x="39850" y="55313"/>
                  <a:pt x="39850" y="55275"/>
                  <a:pt x="39850" y="55275"/>
                </a:cubicBezTo>
                <a:lnTo>
                  <a:pt x="40001" y="55275"/>
                </a:lnTo>
                <a:cubicBezTo>
                  <a:pt x="40001" y="55200"/>
                  <a:pt x="39963" y="55162"/>
                  <a:pt x="39925" y="55124"/>
                </a:cubicBezTo>
                <a:cubicBezTo>
                  <a:pt x="39850" y="55086"/>
                  <a:pt x="39812" y="55086"/>
                  <a:pt x="39774" y="55086"/>
                </a:cubicBezTo>
                <a:close/>
                <a:moveTo>
                  <a:pt x="84614" y="54822"/>
                </a:moveTo>
                <a:lnTo>
                  <a:pt x="84425" y="54973"/>
                </a:lnTo>
                <a:cubicBezTo>
                  <a:pt x="84425" y="55011"/>
                  <a:pt x="84425" y="55049"/>
                  <a:pt x="84425" y="55049"/>
                </a:cubicBezTo>
                <a:cubicBezTo>
                  <a:pt x="84387" y="55086"/>
                  <a:pt x="84387" y="55124"/>
                  <a:pt x="84387" y="55162"/>
                </a:cubicBezTo>
                <a:cubicBezTo>
                  <a:pt x="84387" y="55275"/>
                  <a:pt x="84538" y="55313"/>
                  <a:pt x="84576" y="55313"/>
                </a:cubicBezTo>
                <a:lnTo>
                  <a:pt x="84765" y="55162"/>
                </a:lnTo>
                <a:cubicBezTo>
                  <a:pt x="84765" y="55162"/>
                  <a:pt x="84765" y="55124"/>
                  <a:pt x="84765" y="55086"/>
                </a:cubicBezTo>
                <a:cubicBezTo>
                  <a:pt x="84803" y="55086"/>
                  <a:pt x="84803" y="55049"/>
                  <a:pt x="84803" y="55011"/>
                </a:cubicBezTo>
                <a:cubicBezTo>
                  <a:pt x="84803" y="54897"/>
                  <a:pt x="84652" y="54860"/>
                  <a:pt x="84614" y="54822"/>
                </a:cubicBezTo>
                <a:close/>
                <a:moveTo>
                  <a:pt x="61665" y="54784"/>
                </a:moveTo>
                <a:cubicBezTo>
                  <a:pt x="61551" y="54784"/>
                  <a:pt x="61325" y="54822"/>
                  <a:pt x="61249" y="55011"/>
                </a:cubicBezTo>
                <a:lnTo>
                  <a:pt x="61400" y="55162"/>
                </a:lnTo>
                <a:cubicBezTo>
                  <a:pt x="61400" y="55162"/>
                  <a:pt x="61438" y="55200"/>
                  <a:pt x="61438" y="55238"/>
                </a:cubicBezTo>
                <a:cubicBezTo>
                  <a:pt x="61476" y="55313"/>
                  <a:pt x="61551" y="55389"/>
                  <a:pt x="61665" y="55389"/>
                </a:cubicBezTo>
                <a:cubicBezTo>
                  <a:pt x="61778" y="55389"/>
                  <a:pt x="61854" y="55313"/>
                  <a:pt x="61892" y="55275"/>
                </a:cubicBezTo>
                <a:lnTo>
                  <a:pt x="61816" y="55086"/>
                </a:lnTo>
                <a:cubicBezTo>
                  <a:pt x="61854" y="55086"/>
                  <a:pt x="61892" y="55124"/>
                  <a:pt x="61892" y="55200"/>
                </a:cubicBezTo>
                <a:cubicBezTo>
                  <a:pt x="61892" y="55200"/>
                  <a:pt x="61892" y="55200"/>
                  <a:pt x="61892" y="55162"/>
                </a:cubicBezTo>
                <a:lnTo>
                  <a:pt x="61854" y="55011"/>
                </a:lnTo>
                <a:lnTo>
                  <a:pt x="61778" y="54973"/>
                </a:lnTo>
                <a:cubicBezTo>
                  <a:pt x="61778" y="54973"/>
                  <a:pt x="61778" y="54973"/>
                  <a:pt x="61778" y="54935"/>
                </a:cubicBezTo>
                <a:lnTo>
                  <a:pt x="61665" y="54784"/>
                </a:lnTo>
                <a:close/>
                <a:moveTo>
                  <a:pt x="9453" y="55049"/>
                </a:moveTo>
                <a:cubicBezTo>
                  <a:pt x="9377" y="55049"/>
                  <a:pt x="9150" y="55086"/>
                  <a:pt x="9150" y="55275"/>
                </a:cubicBezTo>
                <a:lnTo>
                  <a:pt x="9188" y="55389"/>
                </a:lnTo>
                <a:cubicBezTo>
                  <a:pt x="9256" y="55457"/>
                  <a:pt x="9324" y="55471"/>
                  <a:pt x="9384" y="55471"/>
                </a:cubicBezTo>
                <a:cubicBezTo>
                  <a:pt x="9424" y="55471"/>
                  <a:pt x="9460" y="55465"/>
                  <a:pt x="9490" y="55465"/>
                </a:cubicBezTo>
                <a:lnTo>
                  <a:pt x="9755" y="55389"/>
                </a:lnTo>
                <a:lnTo>
                  <a:pt x="9755" y="55351"/>
                </a:lnTo>
                <a:cubicBezTo>
                  <a:pt x="9755" y="55238"/>
                  <a:pt x="9717" y="55162"/>
                  <a:pt x="9642" y="55086"/>
                </a:cubicBezTo>
                <a:lnTo>
                  <a:pt x="9528" y="55049"/>
                </a:lnTo>
                <a:close/>
                <a:moveTo>
                  <a:pt x="18253" y="55071"/>
                </a:moveTo>
                <a:cubicBezTo>
                  <a:pt x="18230" y="55071"/>
                  <a:pt x="18208" y="55075"/>
                  <a:pt x="18186" y="55086"/>
                </a:cubicBezTo>
                <a:cubicBezTo>
                  <a:pt x="18073" y="55162"/>
                  <a:pt x="18035" y="55351"/>
                  <a:pt x="18148" y="55465"/>
                </a:cubicBezTo>
                <a:cubicBezTo>
                  <a:pt x="18173" y="55465"/>
                  <a:pt x="18215" y="55481"/>
                  <a:pt x="18252" y="55481"/>
                </a:cubicBezTo>
                <a:cubicBezTo>
                  <a:pt x="18270" y="55481"/>
                  <a:pt x="18287" y="55477"/>
                  <a:pt x="18300" y="55465"/>
                </a:cubicBezTo>
                <a:lnTo>
                  <a:pt x="18375" y="55427"/>
                </a:lnTo>
                <a:lnTo>
                  <a:pt x="18300" y="55427"/>
                </a:lnTo>
                <a:lnTo>
                  <a:pt x="18489" y="55313"/>
                </a:lnTo>
                <a:lnTo>
                  <a:pt x="18489" y="55200"/>
                </a:lnTo>
                <a:lnTo>
                  <a:pt x="18413" y="55124"/>
                </a:lnTo>
                <a:cubicBezTo>
                  <a:pt x="18359" y="55098"/>
                  <a:pt x="18306" y="55071"/>
                  <a:pt x="18253" y="55071"/>
                </a:cubicBezTo>
                <a:close/>
                <a:moveTo>
                  <a:pt x="87336" y="55086"/>
                </a:moveTo>
                <a:lnTo>
                  <a:pt x="87072" y="55162"/>
                </a:lnTo>
                <a:cubicBezTo>
                  <a:pt x="87072" y="55162"/>
                  <a:pt x="87072" y="55162"/>
                  <a:pt x="87034" y="55200"/>
                </a:cubicBezTo>
                <a:cubicBezTo>
                  <a:pt x="86996" y="55238"/>
                  <a:pt x="86958" y="55275"/>
                  <a:pt x="86958" y="55351"/>
                </a:cubicBezTo>
                <a:cubicBezTo>
                  <a:pt x="86958" y="55389"/>
                  <a:pt x="86996" y="55465"/>
                  <a:pt x="87147" y="55465"/>
                </a:cubicBezTo>
                <a:lnTo>
                  <a:pt x="87298" y="55389"/>
                </a:lnTo>
                <a:lnTo>
                  <a:pt x="87298" y="55389"/>
                </a:lnTo>
                <a:cubicBezTo>
                  <a:pt x="87298" y="55389"/>
                  <a:pt x="87298" y="55427"/>
                  <a:pt x="87261" y="55427"/>
                </a:cubicBezTo>
                <a:cubicBezTo>
                  <a:pt x="87242" y="55446"/>
                  <a:pt x="87223" y="55446"/>
                  <a:pt x="87209" y="55446"/>
                </a:cubicBezTo>
                <a:cubicBezTo>
                  <a:pt x="87194" y="55446"/>
                  <a:pt x="87185" y="55446"/>
                  <a:pt x="87185" y="55465"/>
                </a:cubicBezTo>
                <a:cubicBezTo>
                  <a:pt x="87235" y="55465"/>
                  <a:pt x="87303" y="55498"/>
                  <a:pt x="87387" y="55498"/>
                </a:cubicBezTo>
                <a:cubicBezTo>
                  <a:pt x="87429" y="55498"/>
                  <a:pt x="87475" y="55490"/>
                  <a:pt x="87525" y="55465"/>
                </a:cubicBezTo>
                <a:lnTo>
                  <a:pt x="87601" y="55389"/>
                </a:lnTo>
                <a:cubicBezTo>
                  <a:pt x="87601" y="55351"/>
                  <a:pt x="87601" y="55313"/>
                  <a:pt x="87601" y="55313"/>
                </a:cubicBezTo>
                <a:cubicBezTo>
                  <a:pt x="87601" y="55124"/>
                  <a:pt x="87412" y="55086"/>
                  <a:pt x="87374" y="55086"/>
                </a:cubicBezTo>
                <a:close/>
                <a:moveTo>
                  <a:pt x="17392" y="55049"/>
                </a:moveTo>
                <a:lnTo>
                  <a:pt x="17241" y="55200"/>
                </a:lnTo>
                <a:cubicBezTo>
                  <a:pt x="17241" y="55200"/>
                  <a:pt x="17241" y="55238"/>
                  <a:pt x="17241" y="55238"/>
                </a:cubicBezTo>
                <a:cubicBezTo>
                  <a:pt x="17203" y="55275"/>
                  <a:pt x="17165" y="55313"/>
                  <a:pt x="17165" y="55389"/>
                </a:cubicBezTo>
                <a:cubicBezTo>
                  <a:pt x="17165" y="55427"/>
                  <a:pt x="17203" y="55502"/>
                  <a:pt x="17354" y="55540"/>
                </a:cubicBezTo>
                <a:lnTo>
                  <a:pt x="17468" y="55502"/>
                </a:lnTo>
                <a:cubicBezTo>
                  <a:pt x="17543" y="55465"/>
                  <a:pt x="17657" y="55351"/>
                  <a:pt x="17657" y="55238"/>
                </a:cubicBezTo>
                <a:cubicBezTo>
                  <a:pt x="17657" y="55200"/>
                  <a:pt x="17657" y="55124"/>
                  <a:pt x="17619" y="55124"/>
                </a:cubicBezTo>
                <a:cubicBezTo>
                  <a:pt x="17543" y="55049"/>
                  <a:pt x="17468" y="55049"/>
                  <a:pt x="17392" y="55049"/>
                </a:cubicBezTo>
                <a:close/>
                <a:moveTo>
                  <a:pt x="70890" y="55238"/>
                </a:moveTo>
                <a:cubicBezTo>
                  <a:pt x="70814" y="55238"/>
                  <a:pt x="70663" y="55275"/>
                  <a:pt x="70625" y="55389"/>
                </a:cubicBezTo>
                <a:lnTo>
                  <a:pt x="70776" y="55540"/>
                </a:lnTo>
                <a:cubicBezTo>
                  <a:pt x="70739" y="55540"/>
                  <a:pt x="70701" y="55503"/>
                  <a:pt x="70701" y="55502"/>
                </a:cubicBezTo>
                <a:lnTo>
                  <a:pt x="70701" y="55502"/>
                </a:lnTo>
                <a:cubicBezTo>
                  <a:pt x="70739" y="55540"/>
                  <a:pt x="70739" y="55616"/>
                  <a:pt x="70852" y="55654"/>
                </a:cubicBezTo>
                <a:lnTo>
                  <a:pt x="71041" y="55540"/>
                </a:lnTo>
                <a:cubicBezTo>
                  <a:pt x="71041" y="55502"/>
                  <a:pt x="71079" y="55465"/>
                  <a:pt x="71079" y="55389"/>
                </a:cubicBezTo>
                <a:lnTo>
                  <a:pt x="71079" y="55351"/>
                </a:lnTo>
                <a:lnTo>
                  <a:pt x="70928" y="55238"/>
                </a:lnTo>
                <a:close/>
                <a:moveTo>
                  <a:pt x="63555" y="55502"/>
                </a:moveTo>
                <a:cubicBezTo>
                  <a:pt x="63480" y="55502"/>
                  <a:pt x="63404" y="55502"/>
                  <a:pt x="63328" y="55540"/>
                </a:cubicBezTo>
                <a:cubicBezTo>
                  <a:pt x="63253" y="55616"/>
                  <a:pt x="63253" y="55691"/>
                  <a:pt x="63291" y="55767"/>
                </a:cubicBezTo>
                <a:lnTo>
                  <a:pt x="63404" y="55843"/>
                </a:lnTo>
                <a:cubicBezTo>
                  <a:pt x="63435" y="55846"/>
                  <a:pt x="63463" y="55848"/>
                  <a:pt x="63489" y="55848"/>
                </a:cubicBezTo>
                <a:cubicBezTo>
                  <a:pt x="63751" y="55848"/>
                  <a:pt x="63782" y="55688"/>
                  <a:pt x="63782" y="55654"/>
                </a:cubicBezTo>
                <a:lnTo>
                  <a:pt x="63631" y="55502"/>
                </a:lnTo>
                <a:close/>
                <a:moveTo>
                  <a:pt x="19661" y="55313"/>
                </a:moveTo>
                <a:cubicBezTo>
                  <a:pt x="19396" y="55313"/>
                  <a:pt x="19169" y="55389"/>
                  <a:pt x="19056" y="55578"/>
                </a:cubicBezTo>
                <a:lnTo>
                  <a:pt x="19207" y="55729"/>
                </a:lnTo>
                <a:cubicBezTo>
                  <a:pt x="19207" y="55767"/>
                  <a:pt x="19245" y="55767"/>
                  <a:pt x="19245" y="55805"/>
                </a:cubicBezTo>
                <a:cubicBezTo>
                  <a:pt x="19320" y="55880"/>
                  <a:pt x="19434" y="55880"/>
                  <a:pt x="19509" y="55880"/>
                </a:cubicBezTo>
                <a:lnTo>
                  <a:pt x="19585" y="55880"/>
                </a:lnTo>
                <a:cubicBezTo>
                  <a:pt x="19585" y="55880"/>
                  <a:pt x="19585" y="55880"/>
                  <a:pt x="19547" y="55843"/>
                </a:cubicBezTo>
                <a:lnTo>
                  <a:pt x="19547" y="55843"/>
                </a:lnTo>
                <a:lnTo>
                  <a:pt x="19774" y="55880"/>
                </a:lnTo>
                <a:cubicBezTo>
                  <a:pt x="19850" y="55805"/>
                  <a:pt x="19850" y="55654"/>
                  <a:pt x="19850" y="55616"/>
                </a:cubicBezTo>
                <a:cubicBezTo>
                  <a:pt x="19850" y="55540"/>
                  <a:pt x="19850" y="55427"/>
                  <a:pt x="19774" y="55351"/>
                </a:cubicBezTo>
                <a:lnTo>
                  <a:pt x="19661" y="55313"/>
                </a:lnTo>
                <a:close/>
                <a:moveTo>
                  <a:pt x="39699" y="55616"/>
                </a:moveTo>
                <a:cubicBezTo>
                  <a:pt x="39472" y="55616"/>
                  <a:pt x="39396" y="55691"/>
                  <a:pt x="39434" y="55843"/>
                </a:cubicBezTo>
                <a:lnTo>
                  <a:pt x="39547" y="55956"/>
                </a:lnTo>
                <a:lnTo>
                  <a:pt x="39661" y="55956"/>
                </a:lnTo>
                <a:lnTo>
                  <a:pt x="39812" y="55843"/>
                </a:lnTo>
                <a:cubicBezTo>
                  <a:pt x="39812" y="55843"/>
                  <a:pt x="39850" y="55805"/>
                  <a:pt x="39850" y="55767"/>
                </a:cubicBezTo>
                <a:lnTo>
                  <a:pt x="39699" y="55616"/>
                </a:lnTo>
                <a:close/>
                <a:moveTo>
                  <a:pt x="85937" y="55616"/>
                </a:moveTo>
                <a:lnTo>
                  <a:pt x="85786" y="55654"/>
                </a:lnTo>
                <a:cubicBezTo>
                  <a:pt x="85711" y="55654"/>
                  <a:pt x="85521" y="55691"/>
                  <a:pt x="85521" y="55956"/>
                </a:cubicBezTo>
                <a:lnTo>
                  <a:pt x="85559" y="56032"/>
                </a:lnTo>
                <a:cubicBezTo>
                  <a:pt x="85626" y="56076"/>
                  <a:pt x="85692" y="56094"/>
                  <a:pt x="85766" y="56094"/>
                </a:cubicBezTo>
                <a:cubicBezTo>
                  <a:pt x="85819" y="56094"/>
                  <a:pt x="85875" y="56085"/>
                  <a:pt x="85937" y="56069"/>
                </a:cubicBezTo>
                <a:cubicBezTo>
                  <a:pt x="86051" y="56032"/>
                  <a:pt x="86126" y="55918"/>
                  <a:pt x="86126" y="55843"/>
                </a:cubicBezTo>
                <a:cubicBezTo>
                  <a:pt x="86126" y="55729"/>
                  <a:pt x="86051" y="55654"/>
                  <a:pt x="85937" y="55616"/>
                </a:cubicBezTo>
                <a:close/>
                <a:moveTo>
                  <a:pt x="14254" y="55502"/>
                </a:moveTo>
                <a:cubicBezTo>
                  <a:pt x="14141" y="55502"/>
                  <a:pt x="13876" y="55540"/>
                  <a:pt x="13876" y="55880"/>
                </a:cubicBezTo>
                <a:cubicBezTo>
                  <a:pt x="13876" y="55918"/>
                  <a:pt x="13876" y="55956"/>
                  <a:pt x="13876" y="55994"/>
                </a:cubicBezTo>
                <a:lnTo>
                  <a:pt x="13989" y="56107"/>
                </a:lnTo>
                <a:cubicBezTo>
                  <a:pt x="14065" y="56107"/>
                  <a:pt x="14178" y="56107"/>
                  <a:pt x="14292" y="56032"/>
                </a:cubicBezTo>
                <a:cubicBezTo>
                  <a:pt x="14330" y="55994"/>
                  <a:pt x="14368" y="55918"/>
                  <a:pt x="14330" y="55805"/>
                </a:cubicBezTo>
                <a:cubicBezTo>
                  <a:pt x="14330" y="55767"/>
                  <a:pt x="14330" y="55729"/>
                  <a:pt x="14368" y="55691"/>
                </a:cubicBezTo>
                <a:lnTo>
                  <a:pt x="14254" y="55502"/>
                </a:lnTo>
                <a:close/>
                <a:moveTo>
                  <a:pt x="40228" y="55767"/>
                </a:moveTo>
                <a:lnTo>
                  <a:pt x="40077" y="55880"/>
                </a:lnTo>
                <a:cubicBezTo>
                  <a:pt x="40039" y="56069"/>
                  <a:pt x="40152" y="56183"/>
                  <a:pt x="40304" y="56221"/>
                </a:cubicBezTo>
                <a:lnTo>
                  <a:pt x="40455" y="56107"/>
                </a:lnTo>
                <a:cubicBezTo>
                  <a:pt x="40455" y="56107"/>
                  <a:pt x="40493" y="56107"/>
                  <a:pt x="40493" y="56069"/>
                </a:cubicBezTo>
                <a:cubicBezTo>
                  <a:pt x="40493" y="56069"/>
                  <a:pt x="40530" y="55994"/>
                  <a:pt x="40530" y="55918"/>
                </a:cubicBezTo>
                <a:cubicBezTo>
                  <a:pt x="40530" y="55918"/>
                  <a:pt x="40530" y="55880"/>
                  <a:pt x="40530" y="55843"/>
                </a:cubicBezTo>
                <a:lnTo>
                  <a:pt x="40379" y="55767"/>
                </a:lnTo>
                <a:close/>
                <a:moveTo>
                  <a:pt x="90399" y="55880"/>
                </a:moveTo>
                <a:cubicBezTo>
                  <a:pt x="90285" y="55880"/>
                  <a:pt x="90172" y="55918"/>
                  <a:pt x="90172" y="56069"/>
                </a:cubicBezTo>
                <a:lnTo>
                  <a:pt x="90285" y="56221"/>
                </a:lnTo>
                <a:cubicBezTo>
                  <a:pt x="90399" y="56221"/>
                  <a:pt x="90474" y="56221"/>
                  <a:pt x="90550" y="56145"/>
                </a:cubicBezTo>
                <a:lnTo>
                  <a:pt x="90588" y="56032"/>
                </a:lnTo>
                <a:cubicBezTo>
                  <a:pt x="90588" y="55956"/>
                  <a:pt x="90512" y="55880"/>
                  <a:pt x="90399" y="55880"/>
                </a:cubicBezTo>
                <a:close/>
                <a:moveTo>
                  <a:pt x="14661" y="55875"/>
                </a:moveTo>
                <a:cubicBezTo>
                  <a:pt x="14399" y="55875"/>
                  <a:pt x="14364" y="56035"/>
                  <a:pt x="14330" y="56069"/>
                </a:cubicBezTo>
                <a:lnTo>
                  <a:pt x="14481" y="56221"/>
                </a:lnTo>
                <a:lnTo>
                  <a:pt x="14557" y="56221"/>
                </a:lnTo>
                <a:cubicBezTo>
                  <a:pt x="14594" y="56221"/>
                  <a:pt x="14632" y="56258"/>
                  <a:pt x="14746" y="56258"/>
                </a:cubicBezTo>
                <a:lnTo>
                  <a:pt x="14859" y="56145"/>
                </a:lnTo>
                <a:lnTo>
                  <a:pt x="14859" y="55994"/>
                </a:lnTo>
                <a:lnTo>
                  <a:pt x="14746" y="55880"/>
                </a:lnTo>
                <a:cubicBezTo>
                  <a:pt x="14715" y="55877"/>
                  <a:pt x="14687" y="55875"/>
                  <a:pt x="14661" y="55875"/>
                </a:cubicBezTo>
                <a:close/>
                <a:moveTo>
                  <a:pt x="63253" y="55805"/>
                </a:moveTo>
                <a:cubicBezTo>
                  <a:pt x="63026" y="55805"/>
                  <a:pt x="62950" y="55918"/>
                  <a:pt x="62875" y="56032"/>
                </a:cubicBezTo>
                <a:lnTo>
                  <a:pt x="62875" y="56183"/>
                </a:lnTo>
                <a:cubicBezTo>
                  <a:pt x="62958" y="56238"/>
                  <a:pt x="63041" y="56273"/>
                  <a:pt x="63124" y="56273"/>
                </a:cubicBezTo>
                <a:cubicBezTo>
                  <a:pt x="63154" y="56273"/>
                  <a:pt x="63185" y="56269"/>
                  <a:pt x="63215" y="56258"/>
                </a:cubicBezTo>
                <a:cubicBezTo>
                  <a:pt x="63328" y="56221"/>
                  <a:pt x="63404" y="56107"/>
                  <a:pt x="63404" y="55994"/>
                </a:cubicBezTo>
                <a:cubicBezTo>
                  <a:pt x="63404" y="55956"/>
                  <a:pt x="63366" y="55880"/>
                  <a:pt x="63328" y="55843"/>
                </a:cubicBezTo>
                <a:lnTo>
                  <a:pt x="63253" y="55805"/>
                </a:lnTo>
                <a:close/>
                <a:moveTo>
                  <a:pt x="19472" y="55918"/>
                </a:moveTo>
                <a:lnTo>
                  <a:pt x="19358" y="56032"/>
                </a:lnTo>
                <a:cubicBezTo>
                  <a:pt x="19283" y="55994"/>
                  <a:pt x="19245" y="55994"/>
                  <a:pt x="19169" y="55994"/>
                </a:cubicBezTo>
                <a:cubicBezTo>
                  <a:pt x="19156" y="55987"/>
                  <a:pt x="19141" y="55984"/>
                  <a:pt x="19125" y="55984"/>
                </a:cubicBezTo>
                <a:cubicBezTo>
                  <a:pt x="19046" y="55984"/>
                  <a:pt x="18942" y="56058"/>
                  <a:pt x="18942" y="56183"/>
                </a:cubicBezTo>
                <a:lnTo>
                  <a:pt x="19056" y="56334"/>
                </a:lnTo>
                <a:cubicBezTo>
                  <a:pt x="19093" y="56334"/>
                  <a:pt x="19131" y="56410"/>
                  <a:pt x="19207" y="56410"/>
                </a:cubicBezTo>
                <a:lnTo>
                  <a:pt x="19320" y="56372"/>
                </a:lnTo>
                <a:cubicBezTo>
                  <a:pt x="19358" y="56372"/>
                  <a:pt x="19396" y="56334"/>
                  <a:pt x="19396" y="56296"/>
                </a:cubicBezTo>
                <a:cubicBezTo>
                  <a:pt x="19434" y="56315"/>
                  <a:pt x="19462" y="56325"/>
                  <a:pt x="19490" y="56325"/>
                </a:cubicBezTo>
                <a:cubicBezTo>
                  <a:pt x="19519" y="56325"/>
                  <a:pt x="19547" y="56315"/>
                  <a:pt x="19585" y="56296"/>
                </a:cubicBezTo>
                <a:cubicBezTo>
                  <a:pt x="19661" y="56258"/>
                  <a:pt x="19698" y="56183"/>
                  <a:pt x="19698" y="56107"/>
                </a:cubicBezTo>
                <a:cubicBezTo>
                  <a:pt x="19698" y="56032"/>
                  <a:pt x="19661" y="55994"/>
                  <a:pt x="19623" y="55956"/>
                </a:cubicBezTo>
                <a:cubicBezTo>
                  <a:pt x="19585" y="55918"/>
                  <a:pt x="19509" y="55918"/>
                  <a:pt x="19472" y="55918"/>
                </a:cubicBezTo>
                <a:close/>
                <a:moveTo>
                  <a:pt x="51532" y="55767"/>
                </a:moveTo>
                <a:lnTo>
                  <a:pt x="51419" y="55843"/>
                </a:lnTo>
                <a:cubicBezTo>
                  <a:pt x="51381" y="55956"/>
                  <a:pt x="51306" y="56069"/>
                  <a:pt x="51306" y="56145"/>
                </a:cubicBezTo>
                <a:cubicBezTo>
                  <a:pt x="51306" y="56334"/>
                  <a:pt x="51419" y="56448"/>
                  <a:pt x="51646" y="56448"/>
                </a:cubicBezTo>
                <a:lnTo>
                  <a:pt x="51797" y="56372"/>
                </a:lnTo>
                <a:cubicBezTo>
                  <a:pt x="51797" y="56334"/>
                  <a:pt x="51835" y="56296"/>
                  <a:pt x="51873" y="56221"/>
                </a:cubicBezTo>
                <a:cubicBezTo>
                  <a:pt x="51910" y="56183"/>
                  <a:pt x="51986" y="56069"/>
                  <a:pt x="51986" y="55956"/>
                </a:cubicBezTo>
                <a:cubicBezTo>
                  <a:pt x="51986" y="55918"/>
                  <a:pt x="51986" y="55880"/>
                  <a:pt x="51986" y="55880"/>
                </a:cubicBezTo>
                <a:lnTo>
                  <a:pt x="51835" y="55767"/>
                </a:lnTo>
                <a:close/>
                <a:moveTo>
                  <a:pt x="18262" y="55654"/>
                </a:moveTo>
                <a:cubicBezTo>
                  <a:pt x="18224" y="55654"/>
                  <a:pt x="18110" y="55654"/>
                  <a:pt x="18035" y="55767"/>
                </a:cubicBezTo>
                <a:lnTo>
                  <a:pt x="18073" y="55843"/>
                </a:lnTo>
                <a:cubicBezTo>
                  <a:pt x="18035" y="55918"/>
                  <a:pt x="17997" y="55994"/>
                  <a:pt x="18035" y="56107"/>
                </a:cubicBezTo>
                <a:lnTo>
                  <a:pt x="18110" y="56145"/>
                </a:lnTo>
                <a:cubicBezTo>
                  <a:pt x="18035" y="56145"/>
                  <a:pt x="17959" y="56221"/>
                  <a:pt x="17959" y="56258"/>
                </a:cubicBezTo>
                <a:lnTo>
                  <a:pt x="18073" y="56410"/>
                </a:lnTo>
                <a:lnTo>
                  <a:pt x="18035" y="56410"/>
                </a:lnTo>
                <a:cubicBezTo>
                  <a:pt x="18110" y="56485"/>
                  <a:pt x="18186" y="56523"/>
                  <a:pt x="18300" y="56523"/>
                </a:cubicBezTo>
                <a:lnTo>
                  <a:pt x="18413" y="56448"/>
                </a:lnTo>
                <a:cubicBezTo>
                  <a:pt x="18413" y="56410"/>
                  <a:pt x="18413" y="56410"/>
                  <a:pt x="18413" y="56372"/>
                </a:cubicBezTo>
                <a:cubicBezTo>
                  <a:pt x="18413" y="56296"/>
                  <a:pt x="18375" y="56221"/>
                  <a:pt x="18300" y="56183"/>
                </a:cubicBezTo>
                <a:cubicBezTo>
                  <a:pt x="18337" y="56145"/>
                  <a:pt x="18375" y="56145"/>
                  <a:pt x="18375" y="56145"/>
                </a:cubicBezTo>
                <a:cubicBezTo>
                  <a:pt x="18451" y="56107"/>
                  <a:pt x="18489" y="56032"/>
                  <a:pt x="18489" y="55956"/>
                </a:cubicBezTo>
                <a:cubicBezTo>
                  <a:pt x="18489" y="55843"/>
                  <a:pt x="18413" y="55691"/>
                  <a:pt x="18262" y="55654"/>
                </a:cubicBezTo>
                <a:close/>
                <a:moveTo>
                  <a:pt x="53347" y="56069"/>
                </a:moveTo>
                <a:cubicBezTo>
                  <a:pt x="53196" y="56069"/>
                  <a:pt x="52893" y="56221"/>
                  <a:pt x="52856" y="56485"/>
                </a:cubicBezTo>
                <a:lnTo>
                  <a:pt x="52893" y="56599"/>
                </a:lnTo>
                <a:cubicBezTo>
                  <a:pt x="52950" y="56637"/>
                  <a:pt x="53007" y="56655"/>
                  <a:pt x="53068" y="56655"/>
                </a:cubicBezTo>
                <a:cubicBezTo>
                  <a:pt x="53130" y="56655"/>
                  <a:pt x="53196" y="56637"/>
                  <a:pt x="53272" y="56599"/>
                </a:cubicBezTo>
                <a:cubicBezTo>
                  <a:pt x="53423" y="56561"/>
                  <a:pt x="53536" y="56410"/>
                  <a:pt x="53536" y="56296"/>
                </a:cubicBezTo>
                <a:cubicBezTo>
                  <a:pt x="53536" y="56221"/>
                  <a:pt x="53498" y="56145"/>
                  <a:pt x="53461" y="56107"/>
                </a:cubicBezTo>
                <a:lnTo>
                  <a:pt x="53347" y="56069"/>
                </a:lnTo>
                <a:close/>
                <a:moveTo>
                  <a:pt x="87979" y="56372"/>
                </a:moveTo>
                <a:lnTo>
                  <a:pt x="87828" y="56448"/>
                </a:lnTo>
                <a:cubicBezTo>
                  <a:pt x="87752" y="56561"/>
                  <a:pt x="87752" y="56712"/>
                  <a:pt x="87866" y="56788"/>
                </a:cubicBezTo>
                <a:lnTo>
                  <a:pt x="88055" y="56750"/>
                </a:lnTo>
                <a:lnTo>
                  <a:pt x="88206" y="56674"/>
                </a:lnTo>
                <a:lnTo>
                  <a:pt x="88206" y="56561"/>
                </a:lnTo>
                <a:lnTo>
                  <a:pt x="88092" y="56448"/>
                </a:lnTo>
                <a:cubicBezTo>
                  <a:pt x="88055" y="56410"/>
                  <a:pt x="88017" y="56410"/>
                  <a:pt x="87979" y="56372"/>
                </a:cubicBezTo>
                <a:close/>
                <a:moveTo>
                  <a:pt x="57468" y="56485"/>
                </a:moveTo>
                <a:cubicBezTo>
                  <a:pt x="57355" y="56523"/>
                  <a:pt x="57241" y="56637"/>
                  <a:pt x="57241" y="56750"/>
                </a:cubicBezTo>
                <a:cubicBezTo>
                  <a:pt x="57241" y="56826"/>
                  <a:pt x="57279" y="56863"/>
                  <a:pt x="57393" y="56901"/>
                </a:cubicBezTo>
                <a:lnTo>
                  <a:pt x="57582" y="56826"/>
                </a:lnTo>
                <a:cubicBezTo>
                  <a:pt x="57582" y="56826"/>
                  <a:pt x="57582" y="56863"/>
                  <a:pt x="57582" y="56863"/>
                </a:cubicBezTo>
                <a:cubicBezTo>
                  <a:pt x="57619" y="56863"/>
                  <a:pt x="57771" y="56826"/>
                  <a:pt x="57771" y="56674"/>
                </a:cubicBezTo>
                <a:lnTo>
                  <a:pt x="57733" y="56599"/>
                </a:lnTo>
                <a:cubicBezTo>
                  <a:pt x="57695" y="56523"/>
                  <a:pt x="57582" y="56485"/>
                  <a:pt x="57468" y="56485"/>
                </a:cubicBezTo>
                <a:close/>
                <a:moveTo>
                  <a:pt x="13914" y="56599"/>
                </a:moveTo>
                <a:cubicBezTo>
                  <a:pt x="13838" y="56637"/>
                  <a:pt x="13763" y="56712"/>
                  <a:pt x="13763" y="56788"/>
                </a:cubicBezTo>
                <a:lnTo>
                  <a:pt x="13876" y="56939"/>
                </a:lnTo>
                <a:cubicBezTo>
                  <a:pt x="13906" y="56939"/>
                  <a:pt x="13961" y="56987"/>
                  <a:pt x="14039" y="56987"/>
                </a:cubicBezTo>
                <a:cubicBezTo>
                  <a:pt x="14059" y="56987"/>
                  <a:pt x="14080" y="56984"/>
                  <a:pt x="14103" y="56977"/>
                </a:cubicBezTo>
                <a:lnTo>
                  <a:pt x="14178" y="56863"/>
                </a:lnTo>
                <a:lnTo>
                  <a:pt x="14178" y="56750"/>
                </a:lnTo>
                <a:lnTo>
                  <a:pt x="14141" y="56674"/>
                </a:lnTo>
                <a:cubicBezTo>
                  <a:pt x="14065" y="56599"/>
                  <a:pt x="13989" y="56599"/>
                  <a:pt x="13914" y="56599"/>
                </a:cubicBezTo>
                <a:close/>
                <a:moveTo>
                  <a:pt x="80266" y="56599"/>
                </a:moveTo>
                <a:lnTo>
                  <a:pt x="80077" y="56750"/>
                </a:lnTo>
                <a:cubicBezTo>
                  <a:pt x="80077" y="56826"/>
                  <a:pt x="80115" y="56901"/>
                  <a:pt x="80191" y="56939"/>
                </a:cubicBezTo>
                <a:cubicBezTo>
                  <a:pt x="80217" y="56966"/>
                  <a:pt x="80244" y="56992"/>
                  <a:pt x="80298" y="56992"/>
                </a:cubicBezTo>
                <a:cubicBezTo>
                  <a:pt x="80320" y="56992"/>
                  <a:pt x="80346" y="56988"/>
                  <a:pt x="80380" y="56977"/>
                </a:cubicBezTo>
                <a:lnTo>
                  <a:pt x="80493" y="56863"/>
                </a:lnTo>
                <a:cubicBezTo>
                  <a:pt x="80493" y="56750"/>
                  <a:pt x="80417" y="56637"/>
                  <a:pt x="80266" y="56599"/>
                </a:cubicBezTo>
                <a:close/>
                <a:moveTo>
                  <a:pt x="83837" y="56763"/>
                </a:moveTo>
                <a:cubicBezTo>
                  <a:pt x="83788" y="56763"/>
                  <a:pt x="83732" y="56772"/>
                  <a:pt x="83669" y="56788"/>
                </a:cubicBezTo>
                <a:cubicBezTo>
                  <a:pt x="83480" y="56826"/>
                  <a:pt x="83480" y="56901"/>
                  <a:pt x="83480" y="56939"/>
                </a:cubicBezTo>
                <a:lnTo>
                  <a:pt x="83555" y="57015"/>
                </a:lnTo>
                <a:cubicBezTo>
                  <a:pt x="83555" y="57052"/>
                  <a:pt x="83593" y="57052"/>
                  <a:pt x="83593" y="57052"/>
                </a:cubicBezTo>
                <a:cubicBezTo>
                  <a:pt x="83593" y="57090"/>
                  <a:pt x="83631" y="57166"/>
                  <a:pt x="83782" y="57204"/>
                </a:cubicBezTo>
                <a:lnTo>
                  <a:pt x="83934" y="57090"/>
                </a:lnTo>
                <a:cubicBezTo>
                  <a:pt x="83971" y="57052"/>
                  <a:pt x="84009" y="57015"/>
                  <a:pt x="84047" y="56939"/>
                </a:cubicBezTo>
                <a:lnTo>
                  <a:pt x="84009" y="56826"/>
                </a:lnTo>
                <a:cubicBezTo>
                  <a:pt x="83965" y="56781"/>
                  <a:pt x="83908" y="56763"/>
                  <a:pt x="83837" y="56763"/>
                </a:cubicBezTo>
                <a:close/>
                <a:moveTo>
                  <a:pt x="27695" y="56839"/>
                </a:moveTo>
                <a:cubicBezTo>
                  <a:pt x="27651" y="56839"/>
                  <a:pt x="27607" y="56857"/>
                  <a:pt x="27562" y="56901"/>
                </a:cubicBezTo>
                <a:cubicBezTo>
                  <a:pt x="27373" y="56977"/>
                  <a:pt x="27411" y="57204"/>
                  <a:pt x="27600" y="57241"/>
                </a:cubicBezTo>
                <a:lnTo>
                  <a:pt x="27789" y="57128"/>
                </a:lnTo>
                <a:cubicBezTo>
                  <a:pt x="27789" y="57090"/>
                  <a:pt x="27865" y="57052"/>
                  <a:pt x="27865" y="57015"/>
                </a:cubicBezTo>
                <a:lnTo>
                  <a:pt x="27789" y="56863"/>
                </a:lnTo>
                <a:cubicBezTo>
                  <a:pt x="27758" y="56848"/>
                  <a:pt x="27727" y="56839"/>
                  <a:pt x="27695" y="56839"/>
                </a:cubicBezTo>
                <a:close/>
                <a:moveTo>
                  <a:pt x="417" y="56901"/>
                </a:moveTo>
                <a:cubicBezTo>
                  <a:pt x="303" y="56901"/>
                  <a:pt x="227" y="56939"/>
                  <a:pt x="152" y="56977"/>
                </a:cubicBezTo>
                <a:lnTo>
                  <a:pt x="114" y="57052"/>
                </a:lnTo>
                <a:lnTo>
                  <a:pt x="114" y="57241"/>
                </a:lnTo>
                <a:lnTo>
                  <a:pt x="190" y="57317"/>
                </a:lnTo>
                <a:cubicBezTo>
                  <a:pt x="278" y="57361"/>
                  <a:pt x="367" y="57380"/>
                  <a:pt x="448" y="57380"/>
                </a:cubicBezTo>
                <a:cubicBezTo>
                  <a:pt x="505" y="57380"/>
                  <a:pt x="559" y="57371"/>
                  <a:pt x="606" y="57355"/>
                </a:cubicBezTo>
                <a:cubicBezTo>
                  <a:pt x="681" y="57317"/>
                  <a:pt x="795" y="57279"/>
                  <a:pt x="832" y="57166"/>
                </a:cubicBezTo>
                <a:lnTo>
                  <a:pt x="795" y="57052"/>
                </a:lnTo>
                <a:cubicBezTo>
                  <a:pt x="719" y="56977"/>
                  <a:pt x="568" y="56901"/>
                  <a:pt x="417" y="56901"/>
                </a:cubicBezTo>
                <a:close/>
                <a:moveTo>
                  <a:pt x="70209" y="56334"/>
                </a:moveTo>
                <a:cubicBezTo>
                  <a:pt x="70172" y="56334"/>
                  <a:pt x="70096" y="56334"/>
                  <a:pt x="70020" y="56372"/>
                </a:cubicBezTo>
                <a:cubicBezTo>
                  <a:pt x="69907" y="56410"/>
                  <a:pt x="69831" y="56485"/>
                  <a:pt x="69793" y="56523"/>
                </a:cubicBezTo>
                <a:lnTo>
                  <a:pt x="69604" y="56599"/>
                </a:lnTo>
                <a:cubicBezTo>
                  <a:pt x="69567" y="56712"/>
                  <a:pt x="69529" y="56750"/>
                  <a:pt x="69415" y="56863"/>
                </a:cubicBezTo>
                <a:cubicBezTo>
                  <a:pt x="69340" y="56939"/>
                  <a:pt x="69226" y="57052"/>
                  <a:pt x="69189" y="57204"/>
                </a:cubicBezTo>
                <a:lnTo>
                  <a:pt x="69264" y="57317"/>
                </a:lnTo>
                <a:cubicBezTo>
                  <a:pt x="69378" y="57385"/>
                  <a:pt x="69477" y="57399"/>
                  <a:pt x="69555" y="57399"/>
                </a:cubicBezTo>
                <a:cubicBezTo>
                  <a:pt x="69607" y="57399"/>
                  <a:pt x="69650" y="57393"/>
                  <a:pt x="69680" y="57393"/>
                </a:cubicBezTo>
                <a:cubicBezTo>
                  <a:pt x="69793" y="57355"/>
                  <a:pt x="69907" y="57279"/>
                  <a:pt x="69945" y="57204"/>
                </a:cubicBezTo>
                <a:lnTo>
                  <a:pt x="70020" y="57204"/>
                </a:lnTo>
                <a:cubicBezTo>
                  <a:pt x="70058" y="57166"/>
                  <a:pt x="70058" y="57128"/>
                  <a:pt x="70058" y="57052"/>
                </a:cubicBezTo>
                <a:cubicBezTo>
                  <a:pt x="70096" y="57052"/>
                  <a:pt x="70172" y="57052"/>
                  <a:pt x="70209" y="57015"/>
                </a:cubicBezTo>
                <a:cubicBezTo>
                  <a:pt x="70247" y="56977"/>
                  <a:pt x="70247" y="56901"/>
                  <a:pt x="70285" y="56826"/>
                </a:cubicBezTo>
                <a:lnTo>
                  <a:pt x="70285" y="56826"/>
                </a:lnTo>
                <a:cubicBezTo>
                  <a:pt x="70247" y="56863"/>
                  <a:pt x="70209" y="56863"/>
                  <a:pt x="70209" y="56863"/>
                </a:cubicBezTo>
                <a:lnTo>
                  <a:pt x="70361" y="56788"/>
                </a:lnTo>
                <a:cubicBezTo>
                  <a:pt x="70361" y="56750"/>
                  <a:pt x="70361" y="56712"/>
                  <a:pt x="70361" y="56637"/>
                </a:cubicBezTo>
                <a:cubicBezTo>
                  <a:pt x="70361" y="56448"/>
                  <a:pt x="70323" y="56372"/>
                  <a:pt x="70209" y="56334"/>
                </a:cubicBezTo>
                <a:close/>
                <a:moveTo>
                  <a:pt x="24122" y="57431"/>
                </a:moveTo>
                <a:cubicBezTo>
                  <a:pt x="24046" y="57468"/>
                  <a:pt x="23933" y="57544"/>
                  <a:pt x="23933" y="57657"/>
                </a:cubicBezTo>
                <a:cubicBezTo>
                  <a:pt x="23933" y="57695"/>
                  <a:pt x="23971" y="57809"/>
                  <a:pt x="24160" y="57846"/>
                </a:cubicBezTo>
                <a:lnTo>
                  <a:pt x="24311" y="57771"/>
                </a:lnTo>
                <a:cubicBezTo>
                  <a:pt x="24349" y="57733"/>
                  <a:pt x="24387" y="57657"/>
                  <a:pt x="24387" y="57582"/>
                </a:cubicBezTo>
                <a:cubicBezTo>
                  <a:pt x="24387" y="57506"/>
                  <a:pt x="24311" y="57431"/>
                  <a:pt x="24198" y="57431"/>
                </a:cubicBezTo>
                <a:close/>
                <a:moveTo>
                  <a:pt x="15275" y="57468"/>
                </a:moveTo>
                <a:lnTo>
                  <a:pt x="15124" y="57582"/>
                </a:lnTo>
                <a:cubicBezTo>
                  <a:pt x="15124" y="57620"/>
                  <a:pt x="15124" y="57657"/>
                  <a:pt x="15086" y="57695"/>
                </a:cubicBezTo>
                <a:lnTo>
                  <a:pt x="15086" y="57809"/>
                </a:lnTo>
                <a:cubicBezTo>
                  <a:pt x="15151" y="57874"/>
                  <a:pt x="15301" y="57967"/>
                  <a:pt x="15462" y="57967"/>
                </a:cubicBezTo>
                <a:cubicBezTo>
                  <a:pt x="15488" y="57967"/>
                  <a:pt x="15514" y="57965"/>
                  <a:pt x="15540" y="57960"/>
                </a:cubicBezTo>
                <a:cubicBezTo>
                  <a:pt x="15577" y="57922"/>
                  <a:pt x="15691" y="57884"/>
                  <a:pt x="15691" y="57695"/>
                </a:cubicBezTo>
                <a:lnTo>
                  <a:pt x="15691" y="57620"/>
                </a:lnTo>
                <a:cubicBezTo>
                  <a:pt x="15615" y="57544"/>
                  <a:pt x="15502" y="57468"/>
                  <a:pt x="15275" y="57468"/>
                </a:cubicBezTo>
                <a:close/>
                <a:moveTo>
                  <a:pt x="69037" y="57355"/>
                </a:moveTo>
                <a:cubicBezTo>
                  <a:pt x="68886" y="57355"/>
                  <a:pt x="68773" y="57393"/>
                  <a:pt x="68697" y="57431"/>
                </a:cubicBezTo>
                <a:cubicBezTo>
                  <a:pt x="68584" y="57544"/>
                  <a:pt x="68546" y="57657"/>
                  <a:pt x="68584" y="57846"/>
                </a:cubicBezTo>
                <a:lnTo>
                  <a:pt x="68735" y="57960"/>
                </a:lnTo>
                <a:lnTo>
                  <a:pt x="68810" y="57960"/>
                </a:lnTo>
                <a:cubicBezTo>
                  <a:pt x="68848" y="57960"/>
                  <a:pt x="68848" y="57960"/>
                  <a:pt x="68848" y="57998"/>
                </a:cubicBezTo>
                <a:lnTo>
                  <a:pt x="69075" y="57922"/>
                </a:lnTo>
                <a:lnTo>
                  <a:pt x="69226" y="57809"/>
                </a:lnTo>
                <a:cubicBezTo>
                  <a:pt x="69189" y="57733"/>
                  <a:pt x="69151" y="57695"/>
                  <a:pt x="69151" y="57657"/>
                </a:cubicBezTo>
                <a:cubicBezTo>
                  <a:pt x="69113" y="57620"/>
                  <a:pt x="69075" y="57657"/>
                  <a:pt x="69151" y="57544"/>
                </a:cubicBezTo>
                <a:lnTo>
                  <a:pt x="69037" y="57355"/>
                </a:lnTo>
                <a:close/>
                <a:moveTo>
                  <a:pt x="43744" y="57846"/>
                </a:moveTo>
                <a:lnTo>
                  <a:pt x="43555" y="57922"/>
                </a:lnTo>
                <a:cubicBezTo>
                  <a:pt x="43555" y="57960"/>
                  <a:pt x="43517" y="57998"/>
                  <a:pt x="43517" y="58035"/>
                </a:cubicBezTo>
                <a:lnTo>
                  <a:pt x="43631" y="58187"/>
                </a:lnTo>
                <a:cubicBezTo>
                  <a:pt x="43668" y="58187"/>
                  <a:pt x="43668" y="58224"/>
                  <a:pt x="43744" y="58224"/>
                </a:cubicBezTo>
                <a:lnTo>
                  <a:pt x="43895" y="58111"/>
                </a:lnTo>
                <a:cubicBezTo>
                  <a:pt x="43933" y="58111"/>
                  <a:pt x="43933" y="58073"/>
                  <a:pt x="43971" y="58035"/>
                </a:cubicBezTo>
                <a:lnTo>
                  <a:pt x="43857" y="57884"/>
                </a:lnTo>
                <a:cubicBezTo>
                  <a:pt x="43820" y="57884"/>
                  <a:pt x="43782" y="57846"/>
                  <a:pt x="43744" y="57846"/>
                </a:cubicBezTo>
                <a:close/>
                <a:moveTo>
                  <a:pt x="16107" y="57884"/>
                </a:moveTo>
                <a:lnTo>
                  <a:pt x="15955" y="57998"/>
                </a:lnTo>
                <a:lnTo>
                  <a:pt x="15955" y="58149"/>
                </a:lnTo>
                <a:lnTo>
                  <a:pt x="16107" y="58262"/>
                </a:lnTo>
                <a:cubicBezTo>
                  <a:pt x="16140" y="58273"/>
                  <a:pt x="16173" y="58278"/>
                  <a:pt x="16205" y="58278"/>
                </a:cubicBezTo>
                <a:cubicBezTo>
                  <a:pt x="16283" y="58278"/>
                  <a:pt x="16356" y="58251"/>
                  <a:pt x="16409" y="58224"/>
                </a:cubicBezTo>
                <a:cubicBezTo>
                  <a:pt x="16447" y="58187"/>
                  <a:pt x="16485" y="58111"/>
                  <a:pt x="16485" y="58035"/>
                </a:cubicBezTo>
                <a:lnTo>
                  <a:pt x="16485" y="57998"/>
                </a:lnTo>
                <a:lnTo>
                  <a:pt x="16334" y="57884"/>
                </a:lnTo>
                <a:close/>
                <a:moveTo>
                  <a:pt x="78036" y="57771"/>
                </a:moveTo>
                <a:cubicBezTo>
                  <a:pt x="77620" y="57846"/>
                  <a:pt x="77506" y="58035"/>
                  <a:pt x="77620" y="58262"/>
                </a:cubicBezTo>
                <a:lnTo>
                  <a:pt x="77733" y="58338"/>
                </a:lnTo>
                <a:cubicBezTo>
                  <a:pt x="77770" y="58341"/>
                  <a:pt x="77804" y="58343"/>
                  <a:pt x="77837" y="58343"/>
                </a:cubicBezTo>
                <a:cubicBezTo>
                  <a:pt x="78168" y="58343"/>
                  <a:pt x="78266" y="58177"/>
                  <a:pt x="78300" y="58073"/>
                </a:cubicBezTo>
                <a:lnTo>
                  <a:pt x="78187" y="57922"/>
                </a:lnTo>
                <a:cubicBezTo>
                  <a:pt x="78212" y="57922"/>
                  <a:pt x="78220" y="57939"/>
                  <a:pt x="78223" y="57939"/>
                </a:cubicBezTo>
                <a:cubicBezTo>
                  <a:pt x="78225" y="57939"/>
                  <a:pt x="78225" y="57935"/>
                  <a:pt x="78225" y="57922"/>
                </a:cubicBezTo>
                <a:cubicBezTo>
                  <a:pt x="78225" y="57884"/>
                  <a:pt x="78187" y="57846"/>
                  <a:pt x="78149" y="57809"/>
                </a:cubicBezTo>
                <a:lnTo>
                  <a:pt x="78036" y="57771"/>
                </a:lnTo>
                <a:close/>
                <a:moveTo>
                  <a:pt x="78981" y="58035"/>
                </a:moveTo>
                <a:cubicBezTo>
                  <a:pt x="78830" y="58035"/>
                  <a:pt x="78754" y="58035"/>
                  <a:pt x="78678" y="58111"/>
                </a:cubicBezTo>
                <a:cubicBezTo>
                  <a:pt x="78640" y="58149"/>
                  <a:pt x="78565" y="58187"/>
                  <a:pt x="78565" y="58300"/>
                </a:cubicBezTo>
                <a:lnTo>
                  <a:pt x="78603" y="58338"/>
                </a:lnTo>
                <a:lnTo>
                  <a:pt x="78716" y="58414"/>
                </a:lnTo>
                <a:cubicBezTo>
                  <a:pt x="78749" y="58425"/>
                  <a:pt x="78783" y="58429"/>
                  <a:pt x="78815" y="58429"/>
                </a:cubicBezTo>
                <a:cubicBezTo>
                  <a:pt x="78893" y="58429"/>
                  <a:pt x="78965" y="58402"/>
                  <a:pt x="79019" y="58376"/>
                </a:cubicBezTo>
                <a:cubicBezTo>
                  <a:pt x="79056" y="58338"/>
                  <a:pt x="79094" y="58262"/>
                  <a:pt x="79094" y="58187"/>
                </a:cubicBezTo>
                <a:cubicBezTo>
                  <a:pt x="79094" y="58187"/>
                  <a:pt x="79094" y="58149"/>
                  <a:pt x="79094" y="58149"/>
                </a:cubicBezTo>
                <a:lnTo>
                  <a:pt x="78981" y="58035"/>
                </a:lnTo>
                <a:close/>
                <a:moveTo>
                  <a:pt x="58210" y="57982"/>
                </a:moveTo>
                <a:cubicBezTo>
                  <a:pt x="58146" y="57982"/>
                  <a:pt x="58100" y="58009"/>
                  <a:pt x="58073" y="58035"/>
                </a:cubicBezTo>
                <a:lnTo>
                  <a:pt x="58035" y="58035"/>
                </a:lnTo>
                <a:lnTo>
                  <a:pt x="57846" y="58149"/>
                </a:lnTo>
                <a:cubicBezTo>
                  <a:pt x="57846" y="58262"/>
                  <a:pt x="57884" y="58376"/>
                  <a:pt x="57960" y="58414"/>
                </a:cubicBezTo>
                <a:cubicBezTo>
                  <a:pt x="57998" y="58489"/>
                  <a:pt x="58073" y="58489"/>
                  <a:pt x="58187" y="58489"/>
                </a:cubicBezTo>
                <a:lnTo>
                  <a:pt x="58300" y="58376"/>
                </a:lnTo>
                <a:lnTo>
                  <a:pt x="58413" y="58262"/>
                </a:lnTo>
                <a:lnTo>
                  <a:pt x="58413" y="58111"/>
                </a:lnTo>
                <a:lnTo>
                  <a:pt x="58300" y="57998"/>
                </a:lnTo>
                <a:cubicBezTo>
                  <a:pt x="58267" y="57987"/>
                  <a:pt x="58237" y="57982"/>
                  <a:pt x="58210" y="57982"/>
                </a:cubicBezTo>
                <a:close/>
                <a:moveTo>
                  <a:pt x="69240" y="58408"/>
                </a:moveTo>
                <a:cubicBezTo>
                  <a:pt x="68991" y="58408"/>
                  <a:pt x="68958" y="58535"/>
                  <a:pt x="68924" y="58603"/>
                </a:cubicBezTo>
                <a:lnTo>
                  <a:pt x="69075" y="58754"/>
                </a:lnTo>
                <a:cubicBezTo>
                  <a:pt x="69264" y="58716"/>
                  <a:pt x="69378" y="58678"/>
                  <a:pt x="69453" y="58565"/>
                </a:cubicBezTo>
                <a:lnTo>
                  <a:pt x="69340" y="58414"/>
                </a:lnTo>
                <a:cubicBezTo>
                  <a:pt x="69303" y="58409"/>
                  <a:pt x="69270" y="58408"/>
                  <a:pt x="69240" y="58408"/>
                </a:cubicBezTo>
                <a:close/>
                <a:moveTo>
                  <a:pt x="28877" y="58484"/>
                </a:moveTo>
                <a:cubicBezTo>
                  <a:pt x="28615" y="58484"/>
                  <a:pt x="28583" y="58647"/>
                  <a:pt x="28583" y="58716"/>
                </a:cubicBezTo>
                <a:lnTo>
                  <a:pt x="28621" y="58792"/>
                </a:lnTo>
                <a:cubicBezTo>
                  <a:pt x="28669" y="58863"/>
                  <a:pt x="28732" y="58890"/>
                  <a:pt x="28781" y="58890"/>
                </a:cubicBezTo>
                <a:cubicBezTo>
                  <a:pt x="28810" y="58890"/>
                  <a:pt x="28834" y="58881"/>
                  <a:pt x="28848" y="58867"/>
                </a:cubicBezTo>
                <a:cubicBezTo>
                  <a:pt x="28961" y="58867"/>
                  <a:pt x="29037" y="58792"/>
                  <a:pt x="29075" y="58640"/>
                </a:cubicBezTo>
                <a:lnTo>
                  <a:pt x="28961" y="58489"/>
                </a:lnTo>
                <a:cubicBezTo>
                  <a:pt x="28931" y="58486"/>
                  <a:pt x="28903" y="58484"/>
                  <a:pt x="28877" y="58484"/>
                </a:cubicBezTo>
                <a:close/>
                <a:moveTo>
                  <a:pt x="11795" y="58472"/>
                </a:moveTo>
                <a:cubicBezTo>
                  <a:pt x="11771" y="58472"/>
                  <a:pt x="11746" y="58477"/>
                  <a:pt x="11721" y="58489"/>
                </a:cubicBezTo>
                <a:cubicBezTo>
                  <a:pt x="11683" y="58489"/>
                  <a:pt x="11645" y="58527"/>
                  <a:pt x="11645" y="58603"/>
                </a:cubicBezTo>
                <a:lnTo>
                  <a:pt x="11759" y="58754"/>
                </a:lnTo>
                <a:cubicBezTo>
                  <a:pt x="11721" y="58716"/>
                  <a:pt x="11683" y="58716"/>
                  <a:pt x="11683" y="58716"/>
                </a:cubicBezTo>
                <a:cubicBezTo>
                  <a:pt x="11683" y="58754"/>
                  <a:pt x="11683" y="58754"/>
                  <a:pt x="11683" y="58754"/>
                </a:cubicBezTo>
                <a:lnTo>
                  <a:pt x="11834" y="58905"/>
                </a:lnTo>
                <a:lnTo>
                  <a:pt x="11986" y="58905"/>
                </a:lnTo>
                <a:lnTo>
                  <a:pt x="12212" y="58829"/>
                </a:lnTo>
                <a:lnTo>
                  <a:pt x="12212" y="58640"/>
                </a:lnTo>
                <a:lnTo>
                  <a:pt x="12023" y="58527"/>
                </a:lnTo>
                <a:cubicBezTo>
                  <a:pt x="11986" y="58527"/>
                  <a:pt x="11948" y="58527"/>
                  <a:pt x="11910" y="58489"/>
                </a:cubicBezTo>
                <a:cubicBezTo>
                  <a:pt x="11885" y="58489"/>
                  <a:pt x="11843" y="58472"/>
                  <a:pt x="11795" y="58472"/>
                </a:cubicBezTo>
                <a:close/>
                <a:moveTo>
                  <a:pt x="19396" y="58489"/>
                </a:moveTo>
                <a:cubicBezTo>
                  <a:pt x="19245" y="58489"/>
                  <a:pt x="19131" y="58527"/>
                  <a:pt x="19056" y="58565"/>
                </a:cubicBezTo>
                <a:cubicBezTo>
                  <a:pt x="19018" y="58603"/>
                  <a:pt x="18980" y="58678"/>
                  <a:pt x="18980" y="58792"/>
                </a:cubicBezTo>
                <a:lnTo>
                  <a:pt x="19131" y="58905"/>
                </a:lnTo>
                <a:cubicBezTo>
                  <a:pt x="19320" y="58905"/>
                  <a:pt x="19434" y="58792"/>
                  <a:pt x="19472" y="58716"/>
                </a:cubicBezTo>
                <a:lnTo>
                  <a:pt x="19358" y="58640"/>
                </a:lnTo>
                <a:lnTo>
                  <a:pt x="19472" y="58678"/>
                </a:lnTo>
                <a:lnTo>
                  <a:pt x="19396" y="58489"/>
                </a:lnTo>
                <a:close/>
                <a:moveTo>
                  <a:pt x="48243" y="58451"/>
                </a:moveTo>
                <a:lnTo>
                  <a:pt x="48092" y="58489"/>
                </a:lnTo>
                <a:cubicBezTo>
                  <a:pt x="47979" y="58565"/>
                  <a:pt x="47979" y="58754"/>
                  <a:pt x="48092" y="58829"/>
                </a:cubicBezTo>
                <a:cubicBezTo>
                  <a:pt x="48130" y="58867"/>
                  <a:pt x="48168" y="58905"/>
                  <a:pt x="48281" y="58905"/>
                </a:cubicBezTo>
                <a:lnTo>
                  <a:pt x="48432" y="58754"/>
                </a:lnTo>
                <a:cubicBezTo>
                  <a:pt x="48394" y="58603"/>
                  <a:pt x="48357" y="58527"/>
                  <a:pt x="48243" y="58451"/>
                </a:cubicBezTo>
                <a:close/>
                <a:moveTo>
                  <a:pt x="9793" y="58829"/>
                </a:moveTo>
                <a:lnTo>
                  <a:pt x="9642" y="58943"/>
                </a:lnTo>
                <a:lnTo>
                  <a:pt x="9642" y="59018"/>
                </a:lnTo>
                <a:lnTo>
                  <a:pt x="9755" y="59132"/>
                </a:lnTo>
                <a:cubicBezTo>
                  <a:pt x="9793" y="59170"/>
                  <a:pt x="9831" y="59207"/>
                  <a:pt x="9868" y="59207"/>
                </a:cubicBezTo>
                <a:lnTo>
                  <a:pt x="10057" y="59094"/>
                </a:lnTo>
                <a:cubicBezTo>
                  <a:pt x="10057" y="59056"/>
                  <a:pt x="10057" y="59018"/>
                  <a:pt x="10095" y="58981"/>
                </a:cubicBezTo>
                <a:lnTo>
                  <a:pt x="9982" y="58829"/>
                </a:lnTo>
                <a:close/>
                <a:moveTo>
                  <a:pt x="5982" y="58909"/>
                </a:moveTo>
                <a:cubicBezTo>
                  <a:pt x="5922" y="58909"/>
                  <a:pt x="5848" y="58935"/>
                  <a:pt x="5785" y="59018"/>
                </a:cubicBezTo>
                <a:lnTo>
                  <a:pt x="5785" y="59207"/>
                </a:lnTo>
                <a:cubicBezTo>
                  <a:pt x="5880" y="59226"/>
                  <a:pt x="5946" y="59236"/>
                  <a:pt x="5998" y="59236"/>
                </a:cubicBezTo>
                <a:cubicBezTo>
                  <a:pt x="6050" y="59236"/>
                  <a:pt x="6088" y="59226"/>
                  <a:pt x="6125" y="59207"/>
                </a:cubicBezTo>
                <a:cubicBezTo>
                  <a:pt x="6163" y="59170"/>
                  <a:pt x="6201" y="59132"/>
                  <a:pt x="6201" y="59094"/>
                </a:cubicBezTo>
                <a:cubicBezTo>
                  <a:pt x="6201" y="59018"/>
                  <a:pt x="6163" y="58943"/>
                  <a:pt x="6088" y="58943"/>
                </a:cubicBezTo>
                <a:cubicBezTo>
                  <a:pt x="6071" y="58926"/>
                  <a:pt x="6031" y="58909"/>
                  <a:pt x="5982" y="58909"/>
                </a:cubicBezTo>
                <a:close/>
                <a:moveTo>
                  <a:pt x="39245" y="58300"/>
                </a:moveTo>
                <a:cubicBezTo>
                  <a:pt x="39056" y="58414"/>
                  <a:pt x="38716" y="58640"/>
                  <a:pt x="38716" y="58905"/>
                </a:cubicBezTo>
                <a:cubicBezTo>
                  <a:pt x="38716" y="58981"/>
                  <a:pt x="38753" y="59094"/>
                  <a:pt x="38829" y="59170"/>
                </a:cubicBezTo>
                <a:lnTo>
                  <a:pt x="38942" y="59207"/>
                </a:lnTo>
                <a:lnTo>
                  <a:pt x="38980" y="59207"/>
                </a:lnTo>
                <a:cubicBezTo>
                  <a:pt x="39075" y="59226"/>
                  <a:pt x="39122" y="59236"/>
                  <a:pt x="39165" y="59236"/>
                </a:cubicBezTo>
                <a:cubicBezTo>
                  <a:pt x="39207" y="59236"/>
                  <a:pt x="39245" y="59226"/>
                  <a:pt x="39321" y="59207"/>
                </a:cubicBezTo>
                <a:lnTo>
                  <a:pt x="39358" y="59207"/>
                </a:lnTo>
                <a:cubicBezTo>
                  <a:pt x="39321" y="59245"/>
                  <a:pt x="39245" y="59283"/>
                  <a:pt x="39245" y="59397"/>
                </a:cubicBezTo>
                <a:lnTo>
                  <a:pt x="39321" y="59510"/>
                </a:lnTo>
                <a:cubicBezTo>
                  <a:pt x="39354" y="59521"/>
                  <a:pt x="39387" y="59526"/>
                  <a:pt x="39419" y="59526"/>
                </a:cubicBezTo>
                <a:cubicBezTo>
                  <a:pt x="39497" y="59526"/>
                  <a:pt x="39570" y="59499"/>
                  <a:pt x="39623" y="59472"/>
                </a:cubicBezTo>
                <a:cubicBezTo>
                  <a:pt x="39699" y="59434"/>
                  <a:pt x="39736" y="59359"/>
                  <a:pt x="39736" y="59283"/>
                </a:cubicBezTo>
                <a:cubicBezTo>
                  <a:pt x="39736" y="59170"/>
                  <a:pt x="39661" y="59094"/>
                  <a:pt x="39547" y="59094"/>
                </a:cubicBezTo>
                <a:cubicBezTo>
                  <a:pt x="39547" y="59056"/>
                  <a:pt x="39547" y="59056"/>
                  <a:pt x="39547" y="59056"/>
                </a:cubicBezTo>
                <a:cubicBezTo>
                  <a:pt x="39585" y="59018"/>
                  <a:pt x="39623" y="58981"/>
                  <a:pt x="39661" y="58905"/>
                </a:cubicBezTo>
                <a:cubicBezTo>
                  <a:pt x="39736" y="58905"/>
                  <a:pt x="39888" y="58867"/>
                  <a:pt x="39888" y="58716"/>
                </a:cubicBezTo>
                <a:cubicBezTo>
                  <a:pt x="39888" y="58678"/>
                  <a:pt x="39888" y="58678"/>
                  <a:pt x="39850" y="58640"/>
                </a:cubicBezTo>
                <a:lnTo>
                  <a:pt x="39699" y="58565"/>
                </a:lnTo>
                <a:lnTo>
                  <a:pt x="39774" y="58565"/>
                </a:lnTo>
                <a:cubicBezTo>
                  <a:pt x="39736" y="58565"/>
                  <a:pt x="39736" y="58527"/>
                  <a:pt x="39699" y="58527"/>
                </a:cubicBezTo>
                <a:cubicBezTo>
                  <a:pt x="39661" y="58451"/>
                  <a:pt x="39547" y="58300"/>
                  <a:pt x="39321" y="58300"/>
                </a:cubicBezTo>
                <a:close/>
                <a:moveTo>
                  <a:pt x="69491" y="58603"/>
                </a:moveTo>
                <a:lnTo>
                  <a:pt x="69378" y="58754"/>
                </a:lnTo>
                <a:lnTo>
                  <a:pt x="69340" y="58754"/>
                </a:lnTo>
                <a:cubicBezTo>
                  <a:pt x="69264" y="58792"/>
                  <a:pt x="69113" y="58829"/>
                  <a:pt x="69113" y="58981"/>
                </a:cubicBezTo>
                <a:lnTo>
                  <a:pt x="69151" y="59018"/>
                </a:lnTo>
                <a:cubicBezTo>
                  <a:pt x="69075" y="59056"/>
                  <a:pt x="69037" y="59132"/>
                  <a:pt x="69037" y="59245"/>
                </a:cubicBezTo>
                <a:lnTo>
                  <a:pt x="69000" y="59245"/>
                </a:lnTo>
                <a:cubicBezTo>
                  <a:pt x="68924" y="59207"/>
                  <a:pt x="68848" y="59170"/>
                  <a:pt x="68810" y="59170"/>
                </a:cubicBezTo>
                <a:lnTo>
                  <a:pt x="68584" y="59283"/>
                </a:lnTo>
                <a:lnTo>
                  <a:pt x="68584" y="59321"/>
                </a:lnTo>
                <a:lnTo>
                  <a:pt x="68621" y="59321"/>
                </a:lnTo>
                <a:cubicBezTo>
                  <a:pt x="68584" y="59359"/>
                  <a:pt x="68584" y="59359"/>
                  <a:pt x="68546" y="59359"/>
                </a:cubicBezTo>
                <a:lnTo>
                  <a:pt x="68621" y="59510"/>
                </a:lnTo>
                <a:lnTo>
                  <a:pt x="68584" y="59548"/>
                </a:lnTo>
                <a:cubicBezTo>
                  <a:pt x="68584" y="59548"/>
                  <a:pt x="68621" y="59586"/>
                  <a:pt x="68621" y="59586"/>
                </a:cubicBezTo>
                <a:cubicBezTo>
                  <a:pt x="68659" y="59661"/>
                  <a:pt x="68735" y="59737"/>
                  <a:pt x="68848" y="59737"/>
                </a:cubicBezTo>
                <a:cubicBezTo>
                  <a:pt x="68922" y="59737"/>
                  <a:pt x="68959" y="59666"/>
                  <a:pt x="69031" y="59592"/>
                </a:cubicBezTo>
                <a:lnTo>
                  <a:pt x="69031" y="59592"/>
                </a:lnTo>
                <a:cubicBezTo>
                  <a:pt x="69058" y="59603"/>
                  <a:pt x="69085" y="59623"/>
                  <a:pt x="69113" y="59623"/>
                </a:cubicBezTo>
                <a:cubicBezTo>
                  <a:pt x="69226" y="59586"/>
                  <a:pt x="69264" y="59548"/>
                  <a:pt x="69264" y="59472"/>
                </a:cubicBezTo>
                <a:lnTo>
                  <a:pt x="69302" y="59472"/>
                </a:lnTo>
                <a:lnTo>
                  <a:pt x="69378" y="59434"/>
                </a:lnTo>
                <a:cubicBezTo>
                  <a:pt x="69415" y="59359"/>
                  <a:pt x="69453" y="59321"/>
                  <a:pt x="69453" y="59245"/>
                </a:cubicBezTo>
                <a:cubicBezTo>
                  <a:pt x="69491" y="59245"/>
                  <a:pt x="69567" y="59245"/>
                  <a:pt x="69642" y="59207"/>
                </a:cubicBezTo>
                <a:lnTo>
                  <a:pt x="69642" y="59207"/>
                </a:lnTo>
                <a:cubicBezTo>
                  <a:pt x="69642" y="59245"/>
                  <a:pt x="69604" y="59245"/>
                  <a:pt x="69604" y="59245"/>
                </a:cubicBezTo>
                <a:lnTo>
                  <a:pt x="69756" y="59397"/>
                </a:lnTo>
                <a:cubicBezTo>
                  <a:pt x="69983" y="59397"/>
                  <a:pt x="70172" y="59170"/>
                  <a:pt x="70172" y="58981"/>
                </a:cubicBezTo>
                <a:cubicBezTo>
                  <a:pt x="70172" y="58905"/>
                  <a:pt x="70134" y="58829"/>
                  <a:pt x="70096" y="58754"/>
                </a:cubicBezTo>
                <a:lnTo>
                  <a:pt x="69907" y="58792"/>
                </a:lnTo>
                <a:cubicBezTo>
                  <a:pt x="69869" y="58792"/>
                  <a:pt x="69831" y="58754"/>
                  <a:pt x="69793" y="58754"/>
                </a:cubicBezTo>
                <a:cubicBezTo>
                  <a:pt x="69793" y="58716"/>
                  <a:pt x="69756" y="58678"/>
                  <a:pt x="69718" y="58678"/>
                </a:cubicBezTo>
                <a:cubicBezTo>
                  <a:pt x="69680" y="58603"/>
                  <a:pt x="69604" y="58603"/>
                  <a:pt x="69491" y="58603"/>
                </a:cubicBezTo>
                <a:close/>
                <a:moveTo>
                  <a:pt x="49377" y="59472"/>
                </a:moveTo>
                <a:lnTo>
                  <a:pt x="49226" y="59586"/>
                </a:lnTo>
                <a:cubicBezTo>
                  <a:pt x="49226" y="59623"/>
                  <a:pt x="49188" y="59661"/>
                  <a:pt x="49188" y="59737"/>
                </a:cubicBezTo>
                <a:lnTo>
                  <a:pt x="49188" y="59775"/>
                </a:lnTo>
                <a:lnTo>
                  <a:pt x="49226" y="59850"/>
                </a:lnTo>
                <a:cubicBezTo>
                  <a:pt x="49253" y="59877"/>
                  <a:pt x="49317" y="59904"/>
                  <a:pt x="49380" y="59904"/>
                </a:cubicBezTo>
                <a:cubicBezTo>
                  <a:pt x="49405" y="59904"/>
                  <a:pt x="49431" y="59899"/>
                  <a:pt x="49453" y="59888"/>
                </a:cubicBezTo>
                <a:cubicBezTo>
                  <a:pt x="49566" y="59888"/>
                  <a:pt x="49680" y="59812"/>
                  <a:pt x="49755" y="59699"/>
                </a:cubicBezTo>
                <a:lnTo>
                  <a:pt x="49604" y="59548"/>
                </a:lnTo>
                <a:cubicBezTo>
                  <a:pt x="49566" y="59548"/>
                  <a:pt x="49566" y="59548"/>
                  <a:pt x="49566" y="59510"/>
                </a:cubicBezTo>
                <a:cubicBezTo>
                  <a:pt x="49529" y="59510"/>
                  <a:pt x="49453" y="59472"/>
                  <a:pt x="49377" y="59472"/>
                </a:cubicBezTo>
                <a:close/>
                <a:moveTo>
                  <a:pt x="82352" y="59495"/>
                </a:moveTo>
                <a:cubicBezTo>
                  <a:pt x="82313" y="59495"/>
                  <a:pt x="82273" y="59500"/>
                  <a:pt x="82232" y="59510"/>
                </a:cubicBezTo>
                <a:cubicBezTo>
                  <a:pt x="82119" y="59548"/>
                  <a:pt x="82043" y="59699"/>
                  <a:pt x="82081" y="59850"/>
                </a:cubicBezTo>
                <a:lnTo>
                  <a:pt x="82194" y="59926"/>
                </a:lnTo>
                <a:cubicBezTo>
                  <a:pt x="82227" y="59930"/>
                  <a:pt x="82256" y="59932"/>
                  <a:pt x="82284" y="59932"/>
                </a:cubicBezTo>
                <a:cubicBezTo>
                  <a:pt x="82513" y="59932"/>
                  <a:pt x="82581" y="59800"/>
                  <a:pt x="82648" y="59699"/>
                </a:cubicBezTo>
                <a:lnTo>
                  <a:pt x="82610" y="59586"/>
                </a:lnTo>
                <a:cubicBezTo>
                  <a:pt x="82555" y="59530"/>
                  <a:pt x="82459" y="59495"/>
                  <a:pt x="82352" y="59495"/>
                </a:cubicBezTo>
                <a:close/>
                <a:moveTo>
                  <a:pt x="20855" y="59532"/>
                </a:moveTo>
                <a:cubicBezTo>
                  <a:pt x="20788" y="59532"/>
                  <a:pt x="20735" y="59559"/>
                  <a:pt x="20681" y="59586"/>
                </a:cubicBezTo>
                <a:cubicBezTo>
                  <a:pt x="20644" y="59623"/>
                  <a:pt x="20568" y="59699"/>
                  <a:pt x="20606" y="59850"/>
                </a:cubicBezTo>
                <a:lnTo>
                  <a:pt x="20719" y="59926"/>
                </a:lnTo>
                <a:cubicBezTo>
                  <a:pt x="20745" y="59934"/>
                  <a:pt x="20770" y="59939"/>
                  <a:pt x="20795" y="59939"/>
                </a:cubicBezTo>
                <a:cubicBezTo>
                  <a:pt x="20882" y="59939"/>
                  <a:pt x="20963" y="59883"/>
                  <a:pt x="21022" y="59737"/>
                </a:cubicBezTo>
                <a:lnTo>
                  <a:pt x="20946" y="59548"/>
                </a:lnTo>
                <a:cubicBezTo>
                  <a:pt x="20913" y="59537"/>
                  <a:pt x="20883" y="59532"/>
                  <a:pt x="20855" y="59532"/>
                </a:cubicBezTo>
                <a:close/>
                <a:moveTo>
                  <a:pt x="42979" y="59581"/>
                </a:moveTo>
                <a:cubicBezTo>
                  <a:pt x="42717" y="59581"/>
                  <a:pt x="42685" y="59744"/>
                  <a:pt x="42685" y="59812"/>
                </a:cubicBezTo>
                <a:lnTo>
                  <a:pt x="42723" y="59888"/>
                </a:lnTo>
                <a:cubicBezTo>
                  <a:pt x="42779" y="59943"/>
                  <a:pt x="42854" y="59978"/>
                  <a:pt x="42935" y="59978"/>
                </a:cubicBezTo>
                <a:cubicBezTo>
                  <a:pt x="42965" y="59978"/>
                  <a:pt x="42995" y="59974"/>
                  <a:pt x="43026" y="59964"/>
                </a:cubicBezTo>
                <a:cubicBezTo>
                  <a:pt x="43139" y="59926"/>
                  <a:pt x="43177" y="59850"/>
                  <a:pt x="43177" y="59737"/>
                </a:cubicBezTo>
                <a:cubicBezTo>
                  <a:pt x="43177" y="59737"/>
                  <a:pt x="43177" y="59699"/>
                  <a:pt x="43177" y="59699"/>
                </a:cubicBezTo>
                <a:lnTo>
                  <a:pt x="43064" y="59586"/>
                </a:lnTo>
                <a:cubicBezTo>
                  <a:pt x="43033" y="59582"/>
                  <a:pt x="43005" y="59581"/>
                  <a:pt x="42979" y="59581"/>
                </a:cubicBezTo>
                <a:close/>
                <a:moveTo>
                  <a:pt x="56994" y="59712"/>
                </a:moveTo>
                <a:cubicBezTo>
                  <a:pt x="56944" y="59712"/>
                  <a:pt x="56888" y="59721"/>
                  <a:pt x="56825" y="59737"/>
                </a:cubicBezTo>
                <a:cubicBezTo>
                  <a:pt x="56712" y="59775"/>
                  <a:pt x="56599" y="59888"/>
                  <a:pt x="56599" y="60001"/>
                </a:cubicBezTo>
                <a:lnTo>
                  <a:pt x="56788" y="60115"/>
                </a:lnTo>
                <a:lnTo>
                  <a:pt x="56863" y="60115"/>
                </a:lnTo>
                <a:cubicBezTo>
                  <a:pt x="56977" y="60077"/>
                  <a:pt x="57166" y="60039"/>
                  <a:pt x="57204" y="59888"/>
                </a:cubicBezTo>
                <a:lnTo>
                  <a:pt x="57166" y="59775"/>
                </a:lnTo>
                <a:cubicBezTo>
                  <a:pt x="57121" y="59730"/>
                  <a:pt x="57064" y="59712"/>
                  <a:pt x="56994" y="59712"/>
                </a:cubicBezTo>
                <a:close/>
                <a:moveTo>
                  <a:pt x="25634" y="59737"/>
                </a:moveTo>
                <a:cubicBezTo>
                  <a:pt x="25521" y="59737"/>
                  <a:pt x="25483" y="59775"/>
                  <a:pt x="25445" y="59812"/>
                </a:cubicBezTo>
                <a:cubicBezTo>
                  <a:pt x="25407" y="59850"/>
                  <a:pt x="25332" y="59888"/>
                  <a:pt x="25370" y="60039"/>
                </a:cubicBezTo>
                <a:lnTo>
                  <a:pt x="25521" y="60153"/>
                </a:lnTo>
                <a:lnTo>
                  <a:pt x="25634" y="60153"/>
                </a:lnTo>
                <a:lnTo>
                  <a:pt x="25785" y="60001"/>
                </a:lnTo>
                <a:lnTo>
                  <a:pt x="25785" y="59850"/>
                </a:lnTo>
                <a:lnTo>
                  <a:pt x="25634" y="59737"/>
                </a:lnTo>
                <a:close/>
                <a:moveTo>
                  <a:pt x="37317" y="59737"/>
                </a:moveTo>
                <a:cubicBezTo>
                  <a:pt x="37203" y="59775"/>
                  <a:pt x="37014" y="59812"/>
                  <a:pt x="37014" y="60001"/>
                </a:cubicBezTo>
                <a:lnTo>
                  <a:pt x="37014" y="60039"/>
                </a:lnTo>
                <a:lnTo>
                  <a:pt x="37128" y="60153"/>
                </a:lnTo>
                <a:cubicBezTo>
                  <a:pt x="37203" y="60153"/>
                  <a:pt x="37355" y="60153"/>
                  <a:pt x="37468" y="60077"/>
                </a:cubicBezTo>
                <a:cubicBezTo>
                  <a:pt x="37506" y="60039"/>
                  <a:pt x="37544" y="60001"/>
                  <a:pt x="37544" y="59926"/>
                </a:cubicBezTo>
                <a:cubicBezTo>
                  <a:pt x="37544" y="59888"/>
                  <a:pt x="37544" y="59850"/>
                  <a:pt x="37506" y="59812"/>
                </a:cubicBezTo>
                <a:lnTo>
                  <a:pt x="37355" y="59737"/>
                </a:lnTo>
                <a:close/>
                <a:moveTo>
                  <a:pt x="69417" y="59532"/>
                </a:moveTo>
                <a:cubicBezTo>
                  <a:pt x="69384" y="59532"/>
                  <a:pt x="69346" y="59537"/>
                  <a:pt x="69302" y="59548"/>
                </a:cubicBezTo>
                <a:lnTo>
                  <a:pt x="69189" y="59661"/>
                </a:lnTo>
                <a:cubicBezTo>
                  <a:pt x="69189" y="59775"/>
                  <a:pt x="69189" y="59812"/>
                  <a:pt x="69151" y="59888"/>
                </a:cubicBezTo>
                <a:cubicBezTo>
                  <a:pt x="69151" y="59926"/>
                  <a:pt x="69113" y="59964"/>
                  <a:pt x="69113" y="60001"/>
                </a:cubicBezTo>
                <a:lnTo>
                  <a:pt x="69189" y="60115"/>
                </a:lnTo>
                <a:cubicBezTo>
                  <a:pt x="69242" y="60142"/>
                  <a:pt x="69296" y="60168"/>
                  <a:pt x="69336" y="60168"/>
                </a:cubicBezTo>
                <a:cubicBezTo>
                  <a:pt x="69352" y="60168"/>
                  <a:pt x="69367" y="60164"/>
                  <a:pt x="69378" y="60153"/>
                </a:cubicBezTo>
                <a:lnTo>
                  <a:pt x="69415" y="60228"/>
                </a:lnTo>
                <a:cubicBezTo>
                  <a:pt x="69449" y="60239"/>
                  <a:pt x="69479" y="60244"/>
                  <a:pt x="69506" y="60244"/>
                </a:cubicBezTo>
                <a:cubicBezTo>
                  <a:pt x="69573" y="60244"/>
                  <a:pt x="69627" y="60217"/>
                  <a:pt x="69680" y="60190"/>
                </a:cubicBezTo>
                <a:cubicBezTo>
                  <a:pt x="69718" y="60153"/>
                  <a:pt x="69756" y="60115"/>
                  <a:pt x="69756" y="60039"/>
                </a:cubicBezTo>
                <a:cubicBezTo>
                  <a:pt x="69756" y="60001"/>
                  <a:pt x="69718" y="59964"/>
                  <a:pt x="69718" y="59926"/>
                </a:cubicBezTo>
                <a:cubicBezTo>
                  <a:pt x="69756" y="59926"/>
                  <a:pt x="69793" y="59888"/>
                  <a:pt x="69793" y="59888"/>
                </a:cubicBezTo>
                <a:cubicBezTo>
                  <a:pt x="69819" y="59862"/>
                  <a:pt x="69828" y="59836"/>
                  <a:pt x="69830" y="59810"/>
                </a:cubicBezTo>
                <a:lnTo>
                  <a:pt x="69830" y="59810"/>
                </a:lnTo>
                <a:lnTo>
                  <a:pt x="69831" y="59812"/>
                </a:lnTo>
                <a:cubicBezTo>
                  <a:pt x="69831" y="59775"/>
                  <a:pt x="69831" y="59775"/>
                  <a:pt x="69831" y="59775"/>
                </a:cubicBezTo>
                <a:cubicBezTo>
                  <a:pt x="69831" y="59786"/>
                  <a:pt x="69831" y="59798"/>
                  <a:pt x="69830" y="59810"/>
                </a:cubicBezTo>
                <a:lnTo>
                  <a:pt x="69830" y="59810"/>
                </a:lnTo>
                <a:lnTo>
                  <a:pt x="69718" y="59586"/>
                </a:lnTo>
                <a:lnTo>
                  <a:pt x="69604" y="59586"/>
                </a:lnTo>
                <a:cubicBezTo>
                  <a:pt x="69551" y="59559"/>
                  <a:pt x="69498" y="59532"/>
                  <a:pt x="69417" y="59532"/>
                </a:cubicBezTo>
                <a:close/>
                <a:moveTo>
                  <a:pt x="76221" y="59888"/>
                </a:moveTo>
                <a:lnTo>
                  <a:pt x="76183" y="59926"/>
                </a:lnTo>
                <a:cubicBezTo>
                  <a:pt x="76070" y="59926"/>
                  <a:pt x="75881" y="59964"/>
                  <a:pt x="75881" y="60153"/>
                </a:cubicBezTo>
                <a:lnTo>
                  <a:pt x="75918" y="60266"/>
                </a:lnTo>
                <a:cubicBezTo>
                  <a:pt x="75972" y="60293"/>
                  <a:pt x="76025" y="60320"/>
                  <a:pt x="76092" y="60320"/>
                </a:cubicBezTo>
                <a:cubicBezTo>
                  <a:pt x="76120" y="60320"/>
                  <a:pt x="76150" y="60315"/>
                  <a:pt x="76183" y="60304"/>
                </a:cubicBezTo>
                <a:cubicBezTo>
                  <a:pt x="76296" y="60266"/>
                  <a:pt x="76372" y="60153"/>
                  <a:pt x="76372" y="60001"/>
                </a:cubicBezTo>
                <a:lnTo>
                  <a:pt x="76221" y="59888"/>
                </a:lnTo>
                <a:close/>
                <a:moveTo>
                  <a:pt x="15842" y="59964"/>
                </a:moveTo>
                <a:lnTo>
                  <a:pt x="15691" y="60039"/>
                </a:lnTo>
                <a:cubicBezTo>
                  <a:pt x="15615" y="60190"/>
                  <a:pt x="15729" y="60380"/>
                  <a:pt x="15918" y="60380"/>
                </a:cubicBezTo>
                <a:cubicBezTo>
                  <a:pt x="15946" y="60389"/>
                  <a:pt x="15974" y="60394"/>
                  <a:pt x="16002" y="60394"/>
                </a:cubicBezTo>
                <a:cubicBezTo>
                  <a:pt x="16083" y="60394"/>
                  <a:pt x="16154" y="60351"/>
                  <a:pt x="16182" y="60266"/>
                </a:cubicBezTo>
                <a:lnTo>
                  <a:pt x="16069" y="60115"/>
                </a:lnTo>
                <a:cubicBezTo>
                  <a:pt x="16069" y="60115"/>
                  <a:pt x="16031" y="60077"/>
                  <a:pt x="16031" y="60077"/>
                </a:cubicBezTo>
                <a:cubicBezTo>
                  <a:pt x="15993" y="60039"/>
                  <a:pt x="15955" y="59964"/>
                  <a:pt x="15842" y="59964"/>
                </a:cubicBezTo>
                <a:close/>
                <a:moveTo>
                  <a:pt x="87525" y="60190"/>
                </a:moveTo>
                <a:cubicBezTo>
                  <a:pt x="87374" y="60190"/>
                  <a:pt x="87185" y="60266"/>
                  <a:pt x="87185" y="60417"/>
                </a:cubicBezTo>
                <a:lnTo>
                  <a:pt x="87336" y="60417"/>
                </a:lnTo>
                <a:cubicBezTo>
                  <a:pt x="87466" y="60417"/>
                  <a:pt x="87457" y="60501"/>
                  <a:pt x="87570" y="60501"/>
                </a:cubicBezTo>
                <a:cubicBezTo>
                  <a:pt x="87589" y="60501"/>
                  <a:pt x="87612" y="60498"/>
                  <a:pt x="87639" y="60493"/>
                </a:cubicBezTo>
                <a:cubicBezTo>
                  <a:pt x="87639" y="60455"/>
                  <a:pt x="87639" y="60417"/>
                  <a:pt x="87639" y="60417"/>
                </a:cubicBezTo>
                <a:lnTo>
                  <a:pt x="87790" y="60417"/>
                </a:lnTo>
                <a:cubicBezTo>
                  <a:pt x="87790" y="60342"/>
                  <a:pt x="87752" y="60304"/>
                  <a:pt x="87677" y="60228"/>
                </a:cubicBezTo>
                <a:cubicBezTo>
                  <a:pt x="87639" y="60228"/>
                  <a:pt x="87601" y="60190"/>
                  <a:pt x="87525" y="60190"/>
                </a:cubicBezTo>
                <a:close/>
                <a:moveTo>
                  <a:pt x="90127" y="60100"/>
                </a:moveTo>
                <a:cubicBezTo>
                  <a:pt x="90018" y="60100"/>
                  <a:pt x="89915" y="60135"/>
                  <a:pt x="89832" y="60190"/>
                </a:cubicBezTo>
                <a:lnTo>
                  <a:pt x="89794" y="60266"/>
                </a:lnTo>
                <a:lnTo>
                  <a:pt x="89794" y="60417"/>
                </a:lnTo>
                <a:lnTo>
                  <a:pt x="89907" y="60531"/>
                </a:lnTo>
                <a:cubicBezTo>
                  <a:pt x="89954" y="60546"/>
                  <a:pt x="90008" y="60556"/>
                  <a:pt x="90062" y="60556"/>
                </a:cubicBezTo>
                <a:cubicBezTo>
                  <a:pt x="90139" y="60556"/>
                  <a:pt x="90219" y="60537"/>
                  <a:pt x="90285" y="60493"/>
                </a:cubicBezTo>
                <a:cubicBezTo>
                  <a:pt x="90323" y="60455"/>
                  <a:pt x="90361" y="60380"/>
                  <a:pt x="90361" y="60304"/>
                </a:cubicBezTo>
                <a:cubicBezTo>
                  <a:pt x="90361" y="60266"/>
                  <a:pt x="90361" y="60228"/>
                  <a:pt x="90361" y="60190"/>
                </a:cubicBezTo>
                <a:lnTo>
                  <a:pt x="90247" y="60115"/>
                </a:lnTo>
                <a:cubicBezTo>
                  <a:pt x="90207" y="60105"/>
                  <a:pt x="90166" y="60100"/>
                  <a:pt x="90127" y="60100"/>
                </a:cubicBezTo>
                <a:close/>
                <a:moveTo>
                  <a:pt x="64198" y="60266"/>
                </a:moveTo>
                <a:cubicBezTo>
                  <a:pt x="64085" y="60342"/>
                  <a:pt x="64009" y="60417"/>
                  <a:pt x="63971" y="60531"/>
                </a:cubicBezTo>
                <a:cubicBezTo>
                  <a:pt x="63933" y="60569"/>
                  <a:pt x="63896" y="60606"/>
                  <a:pt x="63858" y="60644"/>
                </a:cubicBezTo>
                <a:lnTo>
                  <a:pt x="63971" y="60871"/>
                </a:lnTo>
                <a:cubicBezTo>
                  <a:pt x="64160" y="60833"/>
                  <a:pt x="64425" y="60644"/>
                  <a:pt x="64425" y="60455"/>
                </a:cubicBezTo>
                <a:cubicBezTo>
                  <a:pt x="64425" y="60417"/>
                  <a:pt x="64425" y="60342"/>
                  <a:pt x="64349" y="60304"/>
                </a:cubicBezTo>
                <a:lnTo>
                  <a:pt x="64198" y="60266"/>
                </a:lnTo>
                <a:close/>
                <a:moveTo>
                  <a:pt x="50474" y="60455"/>
                </a:moveTo>
                <a:cubicBezTo>
                  <a:pt x="50360" y="60455"/>
                  <a:pt x="50285" y="60455"/>
                  <a:pt x="50247" y="60531"/>
                </a:cubicBezTo>
                <a:cubicBezTo>
                  <a:pt x="50134" y="60569"/>
                  <a:pt x="50134" y="60682"/>
                  <a:pt x="50134" y="60758"/>
                </a:cubicBezTo>
                <a:cubicBezTo>
                  <a:pt x="50134" y="60795"/>
                  <a:pt x="50134" y="60833"/>
                  <a:pt x="50134" y="60871"/>
                </a:cubicBezTo>
                <a:lnTo>
                  <a:pt x="50285" y="60947"/>
                </a:lnTo>
                <a:cubicBezTo>
                  <a:pt x="50315" y="60957"/>
                  <a:pt x="50346" y="60961"/>
                  <a:pt x="50376" y="60961"/>
                </a:cubicBezTo>
                <a:cubicBezTo>
                  <a:pt x="50459" y="60961"/>
                  <a:pt x="50542" y="60926"/>
                  <a:pt x="50625" y="60871"/>
                </a:cubicBezTo>
                <a:lnTo>
                  <a:pt x="50663" y="60795"/>
                </a:lnTo>
                <a:lnTo>
                  <a:pt x="50663" y="60758"/>
                </a:lnTo>
                <a:cubicBezTo>
                  <a:pt x="50663" y="60720"/>
                  <a:pt x="50625" y="60644"/>
                  <a:pt x="50625" y="60644"/>
                </a:cubicBezTo>
                <a:cubicBezTo>
                  <a:pt x="50587" y="60606"/>
                  <a:pt x="50587" y="60606"/>
                  <a:pt x="50587" y="60606"/>
                </a:cubicBezTo>
                <a:lnTo>
                  <a:pt x="50474" y="60455"/>
                </a:lnTo>
                <a:close/>
                <a:moveTo>
                  <a:pt x="52671" y="60616"/>
                </a:moveTo>
                <a:cubicBezTo>
                  <a:pt x="52638" y="60616"/>
                  <a:pt x="52610" y="60625"/>
                  <a:pt x="52591" y="60644"/>
                </a:cubicBezTo>
                <a:cubicBezTo>
                  <a:pt x="52478" y="60682"/>
                  <a:pt x="52440" y="60758"/>
                  <a:pt x="52440" y="60833"/>
                </a:cubicBezTo>
                <a:cubicBezTo>
                  <a:pt x="52440" y="60909"/>
                  <a:pt x="52515" y="60984"/>
                  <a:pt x="52591" y="61022"/>
                </a:cubicBezTo>
                <a:cubicBezTo>
                  <a:pt x="52667" y="61022"/>
                  <a:pt x="52742" y="61022"/>
                  <a:pt x="52780" y="60984"/>
                </a:cubicBezTo>
                <a:cubicBezTo>
                  <a:pt x="52818" y="60947"/>
                  <a:pt x="52856" y="60871"/>
                  <a:pt x="52856" y="60833"/>
                </a:cubicBezTo>
                <a:cubicBezTo>
                  <a:pt x="52856" y="60758"/>
                  <a:pt x="52818" y="60682"/>
                  <a:pt x="52780" y="60644"/>
                </a:cubicBezTo>
                <a:cubicBezTo>
                  <a:pt x="52742" y="60625"/>
                  <a:pt x="52704" y="60616"/>
                  <a:pt x="52671" y="60616"/>
                </a:cubicBezTo>
                <a:close/>
                <a:moveTo>
                  <a:pt x="17982" y="60742"/>
                </a:moveTo>
                <a:cubicBezTo>
                  <a:pt x="17950" y="60742"/>
                  <a:pt x="17917" y="60747"/>
                  <a:pt x="17884" y="60758"/>
                </a:cubicBezTo>
                <a:cubicBezTo>
                  <a:pt x="17808" y="60758"/>
                  <a:pt x="17732" y="60833"/>
                  <a:pt x="17732" y="60947"/>
                </a:cubicBezTo>
                <a:lnTo>
                  <a:pt x="17884" y="61060"/>
                </a:lnTo>
                <a:lnTo>
                  <a:pt x="17921" y="61060"/>
                </a:lnTo>
                <a:cubicBezTo>
                  <a:pt x="18035" y="61060"/>
                  <a:pt x="18186" y="61060"/>
                  <a:pt x="18224" y="60909"/>
                </a:cubicBezTo>
                <a:lnTo>
                  <a:pt x="18186" y="60795"/>
                </a:lnTo>
                <a:cubicBezTo>
                  <a:pt x="18133" y="60769"/>
                  <a:pt x="18060" y="60742"/>
                  <a:pt x="17982" y="60742"/>
                </a:cubicBezTo>
                <a:close/>
                <a:moveTo>
                  <a:pt x="31192" y="60606"/>
                </a:moveTo>
                <a:cubicBezTo>
                  <a:pt x="31041" y="60606"/>
                  <a:pt x="30889" y="60644"/>
                  <a:pt x="30776" y="60682"/>
                </a:cubicBezTo>
                <a:lnTo>
                  <a:pt x="30738" y="60795"/>
                </a:lnTo>
                <a:cubicBezTo>
                  <a:pt x="30738" y="60871"/>
                  <a:pt x="30776" y="61098"/>
                  <a:pt x="31003" y="61173"/>
                </a:cubicBezTo>
                <a:lnTo>
                  <a:pt x="31230" y="61022"/>
                </a:lnTo>
                <a:cubicBezTo>
                  <a:pt x="31268" y="60984"/>
                  <a:pt x="31343" y="60947"/>
                  <a:pt x="31343" y="60833"/>
                </a:cubicBezTo>
                <a:cubicBezTo>
                  <a:pt x="31343" y="60795"/>
                  <a:pt x="31305" y="60758"/>
                  <a:pt x="31305" y="60720"/>
                </a:cubicBezTo>
                <a:lnTo>
                  <a:pt x="31192" y="60606"/>
                </a:lnTo>
                <a:close/>
                <a:moveTo>
                  <a:pt x="42874" y="61022"/>
                </a:moveTo>
                <a:cubicBezTo>
                  <a:pt x="42723" y="61022"/>
                  <a:pt x="42610" y="61098"/>
                  <a:pt x="42572" y="61211"/>
                </a:cubicBezTo>
                <a:lnTo>
                  <a:pt x="42685" y="61363"/>
                </a:lnTo>
                <a:cubicBezTo>
                  <a:pt x="42685" y="61400"/>
                  <a:pt x="42723" y="61400"/>
                  <a:pt x="42761" y="61438"/>
                </a:cubicBezTo>
                <a:lnTo>
                  <a:pt x="42950" y="61325"/>
                </a:lnTo>
                <a:cubicBezTo>
                  <a:pt x="42950" y="61287"/>
                  <a:pt x="42988" y="61249"/>
                  <a:pt x="42988" y="61173"/>
                </a:cubicBezTo>
                <a:lnTo>
                  <a:pt x="42988" y="61136"/>
                </a:lnTo>
                <a:lnTo>
                  <a:pt x="42874" y="61022"/>
                </a:lnTo>
                <a:close/>
                <a:moveTo>
                  <a:pt x="82873" y="60969"/>
                </a:moveTo>
                <a:cubicBezTo>
                  <a:pt x="82793" y="60969"/>
                  <a:pt x="82739" y="60996"/>
                  <a:pt x="82686" y="61022"/>
                </a:cubicBezTo>
                <a:cubicBezTo>
                  <a:pt x="82648" y="60984"/>
                  <a:pt x="82610" y="60984"/>
                  <a:pt x="82572" y="60984"/>
                </a:cubicBezTo>
                <a:lnTo>
                  <a:pt x="82421" y="61136"/>
                </a:lnTo>
                <a:cubicBezTo>
                  <a:pt x="82421" y="61249"/>
                  <a:pt x="82459" y="61325"/>
                  <a:pt x="82535" y="61400"/>
                </a:cubicBezTo>
                <a:lnTo>
                  <a:pt x="82648" y="61438"/>
                </a:lnTo>
                <a:cubicBezTo>
                  <a:pt x="82799" y="61438"/>
                  <a:pt x="82988" y="61400"/>
                  <a:pt x="83102" y="61287"/>
                </a:cubicBezTo>
                <a:lnTo>
                  <a:pt x="83026" y="61098"/>
                </a:lnTo>
                <a:lnTo>
                  <a:pt x="83064" y="61098"/>
                </a:lnTo>
                <a:lnTo>
                  <a:pt x="82988" y="60984"/>
                </a:lnTo>
                <a:cubicBezTo>
                  <a:pt x="82944" y="60973"/>
                  <a:pt x="82906" y="60969"/>
                  <a:pt x="82873" y="60969"/>
                </a:cubicBezTo>
                <a:close/>
                <a:moveTo>
                  <a:pt x="60001" y="60984"/>
                </a:moveTo>
                <a:cubicBezTo>
                  <a:pt x="59850" y="60984"/>
                  <a:pt x="59774" y="61022"/>
                  <a:pt x="59737" y="61060"/>
                </a:cubicBezTo>
                <a:cubicBezTo>
                  <a:pt x="59623" y="61136"/>
                  <a:pt x="59661" y="61363"/>
                  <a:pt x="59812" y="61476"/>
                </a:cubicBezTo>
                <a:cubicBezTo>
                  <a:pt x="59866" y="61503"/>
                  <a:pt x="59919" y="61529"/>
                  <a:pt x="59986" y="61529"/>
                </a:cubicBezTo>
                <a:cubicBezTo>
                  <a:pt x="60014" y="61529"/>
                  <a:pt x="60044" y="61525"/>
                  <a:pt x="60077" y="61514"/>
                </a:cubicBezTo>
                <a:lnTo>
                  <a:pt x="60190" y="61438"/>
                </a:lnTo>
                <a:cubicBezTo>
                  <a:pt x="60190" y="61400"/>
                  <a:pt x="60190" y="61363"/>
                  <a:pt x="60190" y="61325"/>
                </a:cubicBezTo>
                <a:cubicBezTo>
                  <a:pt x="60190" y="61249"/>
                  <a:pt x="60153" y="61211"/>
                  <a:pt x="60153" y="61173"/>
                </a:cubicBezTo>
                <a:cubicBezTo>
                  <a:pt x="60115" y="61136"/>
                  <a:pt x="60115" y="61136"/>
                  <a:pt x="60115" y="61098"/>
                </a:cubicBezTo>
                <a:lnTo>
                  <a:pt x="60001" y="60984"/>
                </a:lnTo>
                <a:close/>
                <a:moveTo>
                  <a:pt x="41778" y="60947"/>
                </a:moveTo>
                <a:cubicBezTo>
                  <a:pt x="41627" y="60947"/>
                  <a:pt x="41513" y="60984"/>
                  <a:pt x="41476" y="61136"/>
                </a:cubicBezTo>
                <a:lnTo>
                  <a:pt x="41589" y="61287"/>
                </a:lnTo>
                <a:cubicBezTo>
                  <a:pt x="41589" y="61306"/>
                  <a:pt x="41589" y="61325"/>
                  <a:pt x="41589" y="61325"/>
                </a:cubicBezTo>
                <a:cubicBezTo>
                  <a:pt x="41589" y="61438"/>
                  <a:pt x="41589" y="61627"/>
                  <a:pt x="41854" y="61627"/>
                </a:cubicBezTo>
                <a:lnTo>
                  <a:pt x="41929" y="61589"/>
                </a:lnTo>
                <a:cubicBezTo>
                  <a:pt x="42005" y="61552"/>
                  <a:pt x="42043" y="61476"/>
                  <a:pt x="42043" y="61400"/>
                </a:cubicBezTo>
                <a:cubicBezTo>
                  <a:pt x="42043" y="61287"/>
                  <a:pt x="42005" y="61173"/>
                  <a:pt x="41929" y="61098"/>
                </a:cubicBezTo>
                <a:cubicBezTo>
                  <a:pt x="41929" y="61060"/>
                  <a:pt x="41929" y="61060"/>
                  <a:pt x="41929" y="61022"/>
                </a:cubicBezTo>
                <a:lnTo>
                  <a:pt x="41778" y="60947"/>
                </a:lnTo>
                <a:close/>
                <a:moveTo>
                  <a:pt x="87601" y="61249"/>
                </a:moveTo>
                <a:cubicBezTo>
                  <a:pt x="87525" y="61249"/>
                  <a:pt x="87487" y="61249"/>
                  <a:pt x="87450" y="61325"/>
                </a:cubicBezTo>
                <a:cubicBezTo>
                  <a:pt x="87374" y="61325"/>
                  <a:pt x="87298" y="61438"/>
                  <a:pt x="87336" y="61589"/>
                </a:cubicBezTo>
                <a:lnTo>
                  <a:pt x="87487" y="61665"/>
                </a:lnTo>
                <a:lnTo>
                  <a:pt x="87525" y="61665"/>
                </a:lnTo>
                <a:cubicBezTo>
                  <a:pt x="87563" y="61665"/>
                  <a:pt x="87752" y="61665"/>
                  <a:pt x="87790" y="61514"/>
                </a:cubicBezTo>
                <a:lnTo>
                  <a:pt x="87677" y="61476"/>
                </a:lnTo>
                <a:cubicBezTo>
                  <a:pt x="87677" y="61438"/>
                  <a:pt x="87677" y="61438"/>
                  <a:pt x="87677" y="61438"/>
                </a:cubicBezTo>
                <a:lnTo>
                  <a:pt x="87714" y="61363"/>
                </a:lnTo>
                <a:lnTo>
                  <a:pt x="87601" y="61249"/>
                </a:lnTo>
                <a:close/>
                <a:moveTo>
                  <a:pt x="79308" y="58863"/>
                </a:moveTo>
                <a:cubicBezTo>
                  <a:pt x="78964" y="58863"/>
                  <a:pt x="78862" y="59070"/>
                  <a:pt x="78792" y="59245"/>
                </a:cubicBezTo>
                <a:cubicBezTo>
                  <a:pt x="78603" y="59359"/>
                  <a:pt x="78451" y="59510"/>
                  <a:pt x="78338" y="59623"/>
                </a:cubicBezTo>
                <a:cubicBezTo>
                  <a:pt x="78262" y="59737"/>
                  <a:pt x="78187" y="59812"/>
                  <a:pt x="78111" y="59888"/>
                </a:cubicBezTo>
                <a:lnTo>
                  <a:pt x="78073" y="59888"/>
                </a:lnTo>
                <a:cubicBezTo>
                  <a:pt x="78036" y="59964"/>
                  <a:pt x="77998" y="60001"/>
                  <a:pt x="77998" y="60077"/>
                </a:cubicBezTo>
                <a:cubicBezTo>
                  <a:pt x="77998" y="60190"/>
                  <a:pt x="78111" y="60266"/>
                  <a:pt x="78187" y="60342"/>
                </a:cubicBezTo>
                <a:lnTo>
                  <a:pt x="78225" y="60342"/>
                </a:lnTo>
                <a:cubicBezTo>
                  <a:pt x="78225" y="60342"/>
                  <a:pt x="78225" y="60380"/>
                  <a:pt x="78187" y="60417"/>
                </a:cubicBezTo>
                <a:cubicBezTo>
                  <a:pt x="78187" y="60455"/>
                  <a:pt x="78149" y="60531"/>
                  <a:pt x="78149" y="60606"/>
                </a:cubicBezTo>
                <a:cubicBezTo>
                  <a:pt x="78149" y="60682"/>
                  <a:pt x="78187" y="60758"/>
                  <a:pt x="78187" y="60795"/>
                </a:cubicBezTo>
                <a:cubicBezTo>
                  <a:pt x="78225" y="60909"/>
                  <a:pt x="78225" y="60984"/>
                  <a:pt x="78187" y="61098"/>
                </a:cubicBezTo>
                <a:lnTo>
                  <a:pt x="78225" y="61249"/>
                </a:lnTo>
                <a:cubicBezTo>
                  <a:pt x="78225" y="61249"/>
                  <a:pt x="78262" y="61287"/>
                  <a:pt x="78300" y="61325"/>
                </a:cubicBezTo>
                <a:cubicBezTo>
                  <a:pt x="78496" y="61493"/>
                  <a:pt x="78797" y="61724"/>
                  <a:pt x="79124" y="61724"/>
                </a:cubicBezTo>
                <a:cubicBezTo>
                  <a:pt x="79238" y="61724"/>
                  <a:pt x="79355" y="61696"/>
                  <a:pt x="79472" y="61627"/>
                </a:cubicBezTo>
                <a:lnTo>
                  <a:pt x="79510" y="61476"/>
                </a:lnTo>
                <a:cubicBezTo>
                  <a:pt x="79434" y="61363"/>
                  <a:pt x="79359" y="61325"/>
                  <a:pt x="79245" y="61287"/>
                </a:cubicBezTo>
                <a:lnTo>
                  <a:pt x="79170" y="61287"/>
                </a:lnTo>
                <a:cubicBezTo>
                  <a:pt x="79132" y="61249"/>
                  <a:pt x="79056" y="61211"/>
                  <a:pt x="78981" y="61173"/>
                </a:cubicBezTo>
                <a:lnTo>
                  <a:pt x="78943" y="61173"/>
                </a:lnTo>
                <a:cubicBezTo>
                  <a:pt x="78905" y="61136"/>
                  <a:pt x="78905" y="61136"/>
                  <a:pt x="78867" y="61098"/>
                </a:cubicBezTo>
                <a:cubicBezTo>
                  <a:pt x="78830" y="61022"/>
                  <a:pt x="78792" y="60984"/>
                  <a:pt x="78716" y="60947"/>
                </a:cubicBezTo>
                <a:cubicBezTo>
                  <a:pt x="78716" y="60871"/>
                  <a:pt x="78716" y="60758"/>
                  <a:pt x="78754" y="60682"/>
                </a:cubicBezTo>
                <a:cubicBezTo>
                  <a:pt x="78754" y="60493"/>
                  <a:pt x="78754" y="60266"/>
                  <a:pt x="78640" y="60001"/>
                </a:cubicBezTo>
                <a:cubicBezTo>
                  <a:pt x="79056" y="59737"/>
                  <a:pt x="79359" y="59397"/>
                  <a:pt x="79510" y="59018"/>
                </a:cubicBezTo>
                <a:lnTo>
                  <a:pt x="79397" y="58867"/>
                </a:lnTo>
                <a:cubicBezTo>
                  <a:pt x="79366" y="58864"/>
                  <a:pt x="79336" y="58863"/>
                  <a:pt x="79308" y="58863"/>
                </a:cubicBezTo>
                <a:close/>
                <a:moveTo>
                  <a:pt x="69554" y="61375"/>
                </a:moveTo>
                <a:cubicBezTo>
                  <a:pt x="69509" y="61375"/>
                  <a:pt x="69462" y="61385"/>
                  <a:pt x="69415" y="61400"/>
                </a:cubicBezTo>
                <a:cubicBezTo>
                  <a:pt x="69264" y="61438"/>
                  <a:pt x="69189" y="61552"/>
                  <a:pt x="69189" y="61665"/>
                </a:cubicBezTo>
                <a:lnTo>
                  <a:pt x="69226" y="61741"/>
                </a:lnTo>
                <a:cubicBezTo>
                  <a:pt x="69282" y="61796"/>
                  <a:pt x="69357" y="61831"/>
                  <a:pt x="69438" y="61831"/>
                </a:cubicBezTo>
                <a:cubicBezTo>
                  <a:pt x="69468" y="61831"/>
                  <a:pt x="69498" y="61826"/>
                  <a:pt x="69529" y="61816"/>
                </a:cubicBezTo>
                <a:cubicBezTo>
                  <a:pt x="69680" y="61741"/>
                  <a:pt x="69756" y="61627"/>
                  <a:pt x="69756" y="61514"/>
                </a:cubicBezTo>
                <a:lnTo>
                  <a:pt x="69718" y="61438"/>
                </a:lnTo>
                <a:cubicBezTo>
                  <a:pt x="69674" y="61394"/>
                  <a:pt x="69616" y="61375"/>
                  <a:pt x="69554" y="61375"/>
                </a:cubicBezTo>
                <a:close/>
                <a:moveTo>
                  <a:pt x="42799" y="61552"/>
                </a:moveTo>
                <a:cubicBezTo>
                  <a:pt x="42723" y="61589"/>
                  <a:pt x="42685" y="61703"/>
                  <a:pt x="42685" y="61741"/>
                </a:cubicBezTo>
                <a:cubicBezTo>
                  <a:pt x="42685" y="61854"/>
                  <a:pt x="42723" y="61930"/>
                  <a:pt x="42837" y="61930"/>
                </a:cubicBezTo>
                <a:cubicBezTo>
                  <a:pt x="42862" y="61942"/>
                  <a:pt x="42883" y="61946"/>
                  <a:pt x="42902" y="61946"/>
                </a:cubicBezTo>
                <a:cubicBezTo>
                  <a:pt x="42942" y="61946"/>
                  <a:pt x="42975" y="61930"/>
                  <a:pt x="43026" y="61930"/>
                </a:cubicBezTo>
                <a:cubicBezTo>
                  <a:pt x="43064" y="61892"/>
                  <a:pt x="43101" y="61816"/>
                  <a:pt x="43101" y="61741"/>
                </a:cubicBezTo>
                <a:cubicBezTo>
                  <a:pt x="43101" y="61665"/>
                  <a:pt x="43064" y="61627"/>
                  <a:pt x="42988" y="61589"/>
                </a:cubicBezTo>
                <a:cubicBezTo>
                  <a:pt x="42950" y="61552"/>
                  <a:pt x="42874" y="61552"/>
                  <a:pt x="42799" y="61552"/>
                </a:cubicBezTo>
                <a:close/>
                <a:moveTo>
                  <a:pt x="41060" y="61589"/>
                </a:moveTo>
                <a:cubicBezTo>
                  <a:pt x="40984" y="61589"/>
                  <a:pt x="40871" y="61627"/>
                  <a:pt x="40833" y="61665"/>
                </a:cubicBezTo>
                <a:cubicBezTo>
                  <a:pt x="40795" y="61703"/>
                  <a:pt x="40757" y="61741"/>
                  <a:pt x="40757" y="61854"/>
                </a:cubicBezTo>
                <a:lnTo>
                  <a:pt x="40757" y="61892"/>
                </a:lnTo>
                <a:lnTo>
                  <a:pt x="40871" y="62005"/>
                </a:lnTo>
                <a:lnTo>
                  <a:pt x="41060" y="62005"/>
                </a:lnTo>
                <a:lnTo>
                  <a:pt x="41211" y="61892"/>
                </a:lnTo>
                <a:lnTo>
                  <a:pt x="41211" y="61741"/>
                </a:lnTo>
                <a:lnTo>
                  <a:pt x="41060" y="61589"/>
                </a:lnTo>
                <a:close/>
                <a:moveTo>
                  <a:pt x="43971" y="61703"/>
                </a:moveTo>
                <a:cubicBezTo>
                  <a:pt x="43895" y="61703"/>
                  <a:pt x="43820" y="61703"/>
                  <a:pt x="43744" y="61741"/>
                </a:cubicBezTo>
                <a:cubicBezTo>
                  <a:pt x="43668" y="61816"/>
                  <a:pt x="43668" y="61892"/>
                  <a:pt x="43706" y="61967"/>
                </a:cubicBezTo>
                <a:lnTo>
                  <a:pt x="43857" y="62043"/>
                </a:lnTo>
                <a:cubicBezTo>
                  <a:pt x="43895" y="62043"/>
                  <a:pt x="44122" y="62043"/>
                  <a:pt x="44198" y="61892"/>
                </a:cubicBezTo>
                <a:lnTo>
                  <a:pt x="44047" y="61703"/>
                </a:lnTo>
                <a:close/>
                <a:moveTo>
                  <a:pt x="55275" y="61552"/>
                </a:moveTo>
                <a:lnTo>
                  <a:pt x="55162" y="61589"/>
                </a:lnTo>
                <a:cubicBezTo>
                  <a:pt x="55124" y="61665"/>
                  <a:pt x="55124" y="61741"/>
                  <a:pt x="55124" y="61816"/>
                </a:cubicBezTo>
                <a:cubicBezTo>
                  <a:pt x="55124" y="61816"/>
                  <a:pt x="55124" y="61854"/>
                  <a:pt x="55124" y="61854"/>
                </a:cubicBezTo>
                <a:cubicBezTo>
                  <a:pt x="55124" y="61854"/>
                  <a:pt x="55124" y="61892"/>
                  <a:pt x="55086" y="61930"/>
                </a:cubicBezTo>
                <a:lnTo>
                  <a:pt x="55200" y="62081"/>
                </a:lnTo>
                <a:cubicBezTo>
                  <a:pt x="55240" y="62091"/>
                  <a:pt x="55278" y="62096"/>
                  <a:pt x="55313" y="62096"/>
                </a:cubicBezTo>
                <a:cubicBezTo>
                  <a:pt x="55409" y="62096"/>
                  <a:pt x="55485" y="62061"/>
                  <a:pt x="55540" y="62005"/>
                </a:cubicBezTo>
                <a:cubicBezTo>
                  <a:pt x="55616" y="61967"/>
                  <a:pt x="55653" y="61854"/>
                  <a:pt x="55653" y="61741"/>
                </a:cubicBezTo>
                <a:lnTo>
                  <a:pt x="55653" y="61703"/>
                </a:lnTo>
                <a:lnTo>
                  <a:pt x="55502" y="61589"/>
                </a:lnTo>
                <a:lnTo>
                  <a:pt x="55464" y="61589"/>
                </a:lnTo>
                <a:cubicBezTo>
                  <a:pt x="55427" y="61589"/>
                  <a:pt x="55351" y="61552"/>
                  <a:pt x="55275" y="61552"/>
                </a:cubicBezTo>
                <a:close/>
                <a:moveTo>
                  <a:pt x="23668" y="61589"/>
                </a:moveTo>
                <a:lnTo>
                  <a:pt x="23517" y="61741"/>
                </a:lnTo>
                <a:cubicBezTo>
                  <a:pt x="23517" y="61741"/>
                  <a:pt x="23479" y="61778"/>
                  <a:pt x="23479" y="61778"/>
                </a:cubicBezTo>
                <a:cubicBezTo>
                  <a:pt x="23441" y="61854"/>
                  <a:pt x="23441" y="61892"/>
                  <a:pt x="23441" y="61967"/>
                </a:cubicBezTo>
                <a:cubicBezTo>
                  <a:pt x="23441" y="62043"/>
                  <a:pt x="23479" y="62119"/>
                  <a:pt x="23593" y="62156"/>
                </a:cubicBezTo>
                <a:lnTo>
                  <a:pt x="23782" y="62005"/>
                </a:lnTo>
                <a:lnTo>
                  <a:pt x="23782" y="62005"/>
                </a:lnTo>
                <a:cubicBezTo>
                  <a:pt x="23782" y="62043"/>
                  <a:pt x="23744" y="62081"/>
                  <a:pt x="23706" y="62081"/>
                </a:cubicBezTo>
                <a:lnTo>
                  <a:pt x="23744" y="62081"/>
                </a:lnTo>
                <a:cubicBezTo>
                  <a:pt x="23782" y="62100"/>
                  <a:pt x="23819" y="62109"/>
                  <a:pt x="23857" y="62109"/>
                </a:cubicBezTo>
                <a:cubicBezTo>
                  <a:pt x="23895" y="62109"/>
                  <a:pt x="23933" y="62100"/>
                  <a:pt x="23971" y="62081"/>
                </a:cubicBezTo>
                <a:lnTo>
                  <a:pt x="24008" y="61967"/>
                </a:lnTo>
                <a:lnTo>
                  <a:pt x="24008" y="61892"/>
                </a:lnTo>
                <a:lnTo>
                  <a:pt x="23933" y="61816"/>
                </a:lnTo>
                <a:cubicBezTo>
                  <a:pt x="23933" y="61816"/>
                  <a:pt x="23933" y="61778"/>
                  <a:pt x="23895" y="61778"/>
                </a:cubicBezTo>
                <a:cubicBezTo>
                  <a:pt x="23857" y="61703"/>
                  <a:pt x="23819" y="61627"/>
                  <a:pt x="23668" y="61589"/>
                </a:cubicBezTo>
                <a:close/>
                <a:moveTo>
                  <a:pt x="14467" y="61763"/>
                </a:moveTo>
                <a:cubicBezTo>
                  <a:pt x="14402" y="61763"/>
                  <a:pt x="14356" y="61789"/>
                  <a:pt x="14330" y="61816"/>
                </a:cubicBezTo>
                <a:cubicBezTo>
                  <a:pt x="14216" y="61892"/>
                  <a:pt x="14216" y="62043"/>
                  <a:pt x="14330" y="62119"/>
                </a:cubicBezTo>
                <a:cubicBezTo>
                  <a:pt x="14405" y="62194"/>
                  <a:pt x="14481" y="62194"/>
                  <a:pt x="14557" y="62194"/>
                </a:cubicBezTo>
                <a:lnTo>
                  <a:pt x="14670" y="62081"/>
                </a:lnTo>
                <a:lnTo>
                  <a:pt x="14670" y="61892"/>
                </a:lnTo>
                <a:lnTo>
                  <a:pt x="14557" y="61778"/>
                </a:lnTo>
                <a:cubicBezTo>
                  <a:pt x="14523" y="61767"/>
                  <a:pt x="14493" y="61763"/>
                  <a:pt x="14467" y="61763"/>
                </a:cubicBezTo>
                <a:close/>
                <a:moveTo>
                  <a:pt x="65068" y="61854"/>
                </a:moveTo>
                <a:lnTo>
                  <a:pt x="64954" y="61967"/>
                </a:lnTo>
                <a:lnTo>
                  <a:pt x="64954" y="62081"/>
                </a:lnTo>
                <a:lnTo>
                  <a:pt x="65068" y="62194"/>
                </a:lnTo>
                <a:cubicBezTo>
                  <a:pt x="65105" y="62232"/>
                  <a:pt x="65143" y="62232"/>
                  <a:pt x="65181" y="62232"/>
                </a:cubicBezTo>
                <a:lnTo>
                  <a:pt x="65370" y="62119"/>
                </a:lnTo>
                <a:cubicBezTo>
                  <a:pt x="65370" y="62043"/>
                  <a:pt x="65332" y="61967"/>
                  <a:pt x="65257" y="61892"/>
                </a:cubicBezTo>
                <a:cubicBezTo>
                  <a:pt x="65219" y="61854"/>
                  <a:pt x="65181" y="61854"/>
                  <a:pt x="65068" y="61854"/>
                </a:cubicBezTo>
                <a:close/>
                <a:moveTo>
                  <a:pt x="28944" y="61920"/>
                </a:moveTo>
                <a:cubicBezTo>
                  <a:pt x="28926" y="61920"/>
                  <a:pt x="28906" y="61923"/>
                  <a:pt x="28886" y="61930"/>
                </a:cubicBezTo>
                <a:cubicBezTo>
                  <a:pt x="28772" y="61967"/>
                  <a:pt x="28697" y="62043"/>
                  <a:pt x="28697" y="62119"/>
                </a:cubicBezTo>
                <a:cubicBezTo>
                  <a:pt x="28697" y="62194"/>
                  <a:pt x="28734" y="62270"/>
                  <a:pt x="28848" y="62308"/>
                </a:cubicBezTo>
                <a:lnTo>
                  <a:pt x="29037" y="62194"/>
                </a:lnTo>
                <a:lnTo>
                  <a:pt x="29037" y="62194"/>
                </a:lnTo>
                <a:cubicBezTo>
                  <a:pt x="29037" y="62194"/>
                  <a:pt x="28999" y="62232"/>
                  <a:pt x="28999" y="62232"/>
                </a:cubicBezTo>
                <a:cubicBezTo>
                  <a:pt x="29037" y="62232"/>
                  <a:pt x="29112" y="62194"/>
                  <a:pt x="29150" y="62119"/>
                </a:cubicBezTo>
                <a:lnTo>
                  <a:pt x="29112" y="62043"/>
                </a:lnTo>
                <a:cubicBezTo>
                  <a:pt x="29082" y="61981"/>
                  <a:pt x="29026" y="61920"/>
                  <a:pt x="28944" y="61920"/>
                </a:cubicBezTo>
                <a:close/>
                <a:moveTo>
                  <a:pt x="11608" y="62005"/>
                </a:moveTo>
                <a:cubicBezTo>
                  <a:pt x="11494" y="62005"/>
                  <a:pt x="11419" y="62005"/>
                  <a:pt x="11343" y="62043"/>
                </a:cubicBezTo>
                <a:cubicBezTo>
                  <a:pt x="11305" y="62081"/>
                  <a:pt x="11267" y="62119"/>
                  <a:pt x="11267" y="62194"/>
                </a:cubicBezTo>
                <a:lnTo>
                  <a:pt x="11419" y="62308"/>
                </a:lnTo>
                <a:cubicBezTo>
                  <a:pt x="11456" y="62346"/>
                  <a:pt x="11456" y="62383"/>
                  <a:pt x="11532" y="62383"/>
                </a:cubicBezTo>
                <a:lnTo>
                  <a:pt x="11721" y="62308"/>
                </a:lnTo>
                <a:lnTo>
                  <a:pt x="11721" y="62308"/>
                </a:lnTo>
                <a:cubicBezTo>
                  <a:pt x="11721" y="62308"/>
                  <a:pt x="11721" y="62346"/>
                  <a:pt x="11683" y="62346"/>
                </a:cubicBezTo>
                <a:cubicBezTo>
                  <a:pt x="11645" y="62383"/>
                  <a:pt x="11608" y="62383"/>
                  <a:pt x="11608" y="62383"/>
                </a:cubicBezTo>
                <a:lnTo>
                  <a:pt x="11645" y="62383"/>
                </a:lnTo>
                <a:lnTo>
                  <a:pt x="11834" y="62308"/>
                </a:lnTo>
                <a:lnTo>
                  <a:pt x="11834" y="62119"/>
                </a:lnTo>
                <a:lnTo>
                  <a:pt x="11683" y="62005"/>
                </a:lnTo>
                <a:cubicBezTo>
                  <a:pt x="11671" y="62018"/>
                  <a:pt x="11658" y="62022"/>
                  <a:pt x="11647" y="62022"/>
                </a:cubicBezTo>
                <a:cubicBezTo>
                  <a:pt x="11624" y="62022"/>
                  <a:pt x="11608" y="62005"/>
                  <a:pt x="11608" y="62005"/>
                </a:cubicBezTo>
                <a:close/>
                <a:moveTo>
                  <a:pt x="68886" y="62005"/>
                </a:moveTo>
                <a:lnTo>
                  <a:pt x="68773" y="62119"/>
                </a:lnTo>
                <a:lnTo>
                  <a:pt x="68773" y="62156"/>
                </a:lnTo>
                <a:cubicBezTo>
                  <a:pt x="68773" y="62270"/>
                  <a:pt x="68810" y="62346"/>
                  <a:pt x="68848" y="62421"/>
                </a:cubicBezTo>
                <a:lnTo>
                  <a:pt x="68924" y="62459"/>
                </a:lnTo>
                <a:cubicBezTo>
                  <a:pt x="68944" y="62462"/>
                  <a:pt x="68963" y="62463"/>
                  <a:pt x="68981" y="62463"/>
                </a:cubicBezTo>
                <a:cubicBezTo>
                  <a:pt x="69200" y="62463"/>
                  <a:pt x="69264" y="62264"/>
                  <a:pt x="69264" y="62194"/>
                </a:cubicBezTo>
                <a:lnTo>
                  <a:pt x="69264" y="62156"/>
                </a:lnTo>
                <a:lnTo>
                  <a:pt x="69151" y="62005"/>
                </a:lnTo>
                <a:close/>
                <a:moveTo>
                  <a:pt x="14783" y="62005"/>
                </a:moveTo>
                <a:lnTo>
                  <a:pt x="14632" y="62156"/>
                </a:lnTo>
                <a:cubicBezTo>
                  <a:pt x="14632" y="62383"/>
                  <a:pt x="14783" y="62497"/>
                  <a:pt x="14897" y="62535"/>
                </a:cubicBezTo>
                <a:lnTo>
                  <a:pt x="15048" y="62535"/>
                </a:lnTo>
                <a:cubicBezTo>
                  <a:pt x="15124" y="62459"/>
                  <a:pt x="15161" y="62383"/>
                  <a:pt x="15161" y="62308"/>
                </a:cubicBezTo>
                <a:cubicBezTo>
                  <a:pt x="15161" y="62232"/>
                  <a:pt x="15124" y="62156"/>
                  <a:pt x="15048" y="62081"/>
                </a:cubicBezTo>
                <a:cubicBezTo>
                  <a:pt x="14972" y="62043"/>
                  <a:pt x="14859" y="62005"/>
                  <a:pt x="14783" y="62005"/>
                </a:cubicBezTo>
                <a:close/>
                <a:moveTo>
                  <a:pt x="86656" y="61930"/>
                </a:moveTo>
                <a:cubicBezTo>
                  <a:pt x="86467" y="61930"/>
                  <a:pt x="86353" y="62043"/>
                  <a:pt x="86202" y="62156"/>
                </a:cubicBezTo>
                <a:lnTo>
                  <a:pt x="86315" y="62346"/>
                </a:lnTo>
                <a:lnTo>
                  <a:pt x="86240" y="62346"/>
                </a:lnTo>
                <a:lnTo>
                  <a:pt x="86240" y="62459"/>
                </a:lnTo>
                <a:lnTo>
                  <a:pt x="86353" y="62572"/>
                </a:lnTo>
                <a:cubicBezTo>
                  <a:pt x="86410" y="62582"/>
                  <a:pt x="86464" y="62587"/>
                  <a:pt x="86516" y="62587"/>
                </a:cubicBezTo>
                <a:cubicBezTo>
                  <a:pt x="86670" y="62587"/>
                  <a:pt x="86797" y="62544"/>
                  <a:pt x="86883" y="62459"/>
                </a:cubicBezTo>
                <a:cubicBezTo>
                  <a:pt x="86996" y="62383"/>
                  <a:pt x="87034" y="62270"/>
                  <a:pt x="87034" y="62156"/>
                </a:cubicBezTo>
                <a:lnTo>
                  <a:pt x="87034" y="62081"/>
                </a:lnTo>
                <a:cubicBezTo>
                  <a:pt x="86996" y="62005"/>
                  <a:pt x="86920" y="62005"/>
                  <a:pt x="86845" y="62005"/>
                </a:cubicBezTo>
                <a:cubicBezTo>
                  <a:pt x="86807" y="61967"/>
                  <a:pt x="86731" y="61930"/>
                  <a:pt x="86656" y="61930"/>
                </a:cubicBezTo>
                <a:close/>
                <a:moveTo>
                  <a:pt x="74860" y="61741"/>
                </a:moveTo>
                <a:lnTo>
                  <a:pt x="74595" y="61816"/>
                </a:lnTo>
                <a:lnTo>
                  <a:pt x="74557" y="61816"/>
                </a:lnTo>
                <a:cubicBezTo>
                  <a:pt x="74519" y="61797"/>
                  <a:pt x="74472" y="61788"/>
                  <a:pt x="74425" y="61788"/>
                </a:cubicBezTo>
                <a:cubicBezTo>
                  <a:pt x="74378" y="61788"/>
                  <a:pt x="74330" y="61797"/>
                  <a:pt x="74293" y="61816"/>
                </a:cubicBezTo>
                <a:cubicBezTo>
                  <a:pt x="74217" y="61816"/>
                  <a:pt x="74141" y="61854"/>
                  <a:pt x="74141" y="61967"/>
                </a:cubicBezTo>
                <a:lnTo>
                  <a:pt x="74179" y="62043"/>
                </a:lnTo>
                <a:lnTo>
                  <a:pt x="74141" y="62043"/>
                </a:lnTo>
                <a:cubicBezTo>
                  <a:pt x="74104" y="62119"/>
                  <a:pt x="73990" y="62194"/>
                  <a:pt x="74104" y="62421"/>
                </a:cubicBezTo>
                <a:cubicBezTo>
                  <a:pt x="74197" y="62546"/>
                  <a:pt x="74336" y="62587"/>
                  <a:pt x="74482" y="62587"/>
                </a:cubicBezTo>
                <a:cubicBezTo>
                  <a:pt x="74691" y="62587"/>
                  <a:pt x="74915" y="62503"/>
                  <a:pt x="75049" y="62459"/>
                </a:cubicBezTo>
                <a:cubicBezTo>
                  <a:pt x="75087" y="62421"/>
                  <a:pt x="75124" y="62421"/>
                  <a:pt x="75162" y="62421"/>
                </a:cubicBezTo>
                <a:lnTo>
                  <a:pt x="75162" y="62194"/>
                </a:lnTo>
                <a:cubicBezTo>
                  <a:pt x="75162" y="62194"/>
                  <a:pt x="75200" y="62194"/>
                  <a:pt x="75162" y="62232"/>
                </a:cubicBezTo>
                <a:cubicBezTo>
                  <a:pt x="75200" y="62232"/>
                  <a:pt x="75200" y="62232"/>
                  <a:pt x="75200" y="62194"/>
                </a:cubicBezTo>
                <a:cubicBezTo>
                  <a:pt x="75276" y="62156"/>
                  <a:pt x="75313" y="62081"/>
                  <a:pt x="75313" y="62043"/>
                </a:cubicBezTo>
                <a:lnTo>
                  <a:pt x="75238" y="61930"/>
                </a:lnTo>
                <a:cubicBezTo>
                  <a:pt x="75124" y="61892"/>
                  <a:pt x="75087" y="61892"/>
                  <a:pt x="75011" y="61854"/>
                </a:cubicBezTo>
                <a:cubicBezTo>
                  <a:pt x="74935" y="61854"/>
                  <a:pt x="74935" y="61854"/>
                  <a:pt x="74860" y="61741"/>
                </a:cubicBezTo>
                <a:close/>
                <a:moveTo>
                  <a:pt x="43593" y="62421"/>
                </a:moveTo>
                <a:lnTo>
                  <a:pt x="43555" y="62459"/>
                </a:lnTo>
                <a:lnTo>
                  <a:pt x="43442" y="62459"/>
                </a:lnTo>
                <a:cubicBezTo>
                  <a:pt x="43404" y="62497"/>
                  <a:pt x="43366" y="62497"/>
                  <a:pt x="43328" y="62572"/>
                </a:cubicBezTo>
                <a:lnTo>
                  <a:pt x="43442" y="62724"/>
                </a:lnTo>
                <a:cubicBezTo>
                  <a:pt x="43442" y="62724"/>
                  <a:pt x="43404" y="62686"/>
                  <a:pt x="43404" y="62686"/>
                </a:cubicBezTo>
                <a:lnTo>
                  <a:pt x="43404" y="62686"/>
                </a:lnTo>
                <a:cubicBezTo>
                  <a:pt x="43460" y="62771"/>
                  <a:pt x="43517" y="62813"/>
                  <a:pt x="43590" y="62813"/>
                </a:cubicBezTo>
                <a:cubicBezTo>
                  <a:pt x="43614" y="62813"/>
                  <a:pt x="43640" y="62809"/>
                  <a:pt x="43668" y="62799"/>
                </a:cubicBezTo>
                <a:lnTo>
                  <a:pt x="43782" y="62686"/>
                </a:lnTo>
                <a:cubicBezTo>
                  <a:pt x="43782" y="62686"/>
                  <a:pt x="43782" y="62648"/>
                  <a:pt x="43782" y="62648"/>
                </a:cubicBezTo>
                <a:cubicBezTo>
                  <a:pt x="43782" y="62610"/>
                  <a:pt x="43782" y="62459"/>
                  <a:pt x="43593" y="62421"/>
                </a:cubicBezTo>
                <a:close/>
                <a:moveTo>
                  <a:pt x="29264" y="62346"/>
                </a:moveTo>
                <a:lnTo>
                  <a:pt x="29037" y="62459"/>
                </a:lnTo>
                <a:lnTo>
                  <a:pt x="29037" y="62572"/>
                </a:lnTo>
                <a:lnTo>
                  <a:pt x="28999" y="62535"/>
                </a:lnTo>
                <a:cubicBezTo>
                  <a:pt x="28734" y="62572"/>
                  <a:pt x="28734" y="62686"/>
                  <a:pt x="28734" y="62761"/>
                </a:cubicBezTo>
                <a:lnTo>
                  <a:pt x="28886" y="62875"/>
                </a:lnTo>
                <a:lnTo>
                  <a:pt x="29037" y="62875"/>
                </a:lnTo>
                <a:cubicBezTo>
                  <a:pt x="29075" y="62913"/>
                  <a:pt x="29150" y="62950"/>
                  <a:pt x="29188" y="62950"/>
                </a:cubicBezTo>
                <a:cubicBezTo>
                  <a:pt x="29226" y="62950"/>
                  <a:pt x="29226" y="62950"/>
                  <a:pt x="29264" y="62988"/>
                </a:cubicBezTo>
                <a:lnTo>
                  <a:pt x="29453" y="62837"/>
                </a:lnTo>
                <a:cubicBezTo>
                  <a:pt x="29453" y="62799"/>
                  <a:pt x="29453" y="62761"/>
                  <a:pt x="29415" y="62724"/>
                </a:cubicBezTo>
                <a:cubicBezTo>
                  <a:pt x="29453" y="62686"/>
                  <a:pt x="29491" y="62610"/>
                  <a:pt x="29491" y="62535"/>
                </a:cubicBezTo>
                <a:lnTo>
                  <a:pt x="29491" y="62497"/>
                </a:lnTo>
                <a:lnTo>
                  <a:pt x="29377" y="62383"/>
                </a:lnTo>
                <a:cubicBezTo>
                  <a:pt x="29339" y="62383"/>
                  <a:pt x="29302" y="62383"/>
                  <a:pt x="29264" y="62346"/>
                </a:cubicBezTo>
                <a:close/>
                <a:moveTo>
                  <a:pt x="12780" y="62686"/>
                </a:moveTo>
                <a:cubicBezTo>
                  <a:pt x="12704" y="62686"/>
                  <a:pt x="12553" y="62724"/>
                  <a:pt x="12553" y="62913"/>
                </a:cubicBezTo>
                <a:lnTo>
                  <a:pt x="12666" y="63026"/>
                </a:lnTo>
                <a:cubicBezTo>
                  <a:pt x="12780" y="63026"/>
                  <a:pt x="12855" y="63026"/>
                  <a:pt x="12931" y="62988"/>
                </a:cubicBezTo>
                <a:lnTo>
                  <a:pt x="12969" y="62875"/>
                </a:lnTo>
                <a:cubicBezTo>
                  <a:pt x="12969" y="62799"/>
                  <a:pt x="12893" y="62686"/>
                  <a:pt x="12780" y="62686"/>
                </a:cubicBezTo>
                <a:close/>
                <a:moveTo>
                  <a:pt x="42648" y="62620"/>
                </a:moveTo>
                <a:cubicBezTo>
                  <a:pt x="42610" y="62620"/>
                  <a:pt x="42572" y="62629"/>
                  <a:pt x="42534" y="62648"/>
                </a:cubicBezTo>
                <a:cubicBezTo>
                  <a:pt x="42421" y="62724"/>
                  <a:pt x="42383" y="62913"/>
                  <a:pt x="42496" y="62988"/>
                </a:cubicBezTo>
                <a:cubicBezTo>
                  <a:pt x="42534" y="63026"/>
                  <a:pt x="42610" y="63026"/>
                  <a:pt x="42648" y="63026"/>
                </a:cubicBezTo>
                <a:lnTo>
                  <a:pt x="42723" y="62950"/>
                </a:lnTo>
                <a:lnTo>
                  <a:pt x="42723" y="62950"/>
                </a:lnTo>
                <a:cubicBezTo>
                  <a:pt x="42685" y="62988"/>
                  <a:pt x="42648" y="62988"/>
                  <a:pt x="42648" y="62988"/>
                </a:cubicBezTo>
                <a:lnTo>
                  <a:pt x="42837" y="62875"/>
                </a:lnTo>
                <a:lnTo>
                  <a:pt x="42837" y="62761"/>
                </a:lnTo>
                <a:lnTo>
                  <a:pt x="42761" y="62648"/>
                </a:lnTo>
                <a:cubicBezTo>
                  <a:pt x="42723" y="62629"/>
                  <a:pt x="42685" y="62620"/>
                  <a:pt x="42648" y="62620"/>
                </a:cubicBezTo>
                <a:close/>
                <a:moveTo>
                  <a:pt x="44614" y="62648"/>
                </a:moveTo>
                <a:cubicBezTo>
                  <a:pt x="44387" y="62648"/>
                  <a:pt x="44311" y="62761"/>
                  <a:pt x="44236" y="62837"/>
                </a:cubicBezTo>
                <a:cubicBezTo>
                  <a:pt x="44236" y="62875"/>
                  <a:pt x="44198" y="62875"/>
                  <a:pt x="44198" y="62875"/>
                </a:cubicBezTo>
                <a:lnTo>
                  <a:pt x="44236" y="63064"/>
                </a:lnTo>
                <a:cubicBezTo>
                  <a:pt x="44279" y="63086"/>
                  <a:pt x="44335" y="63108"/>
                  <a:pt x="44397" y="63108"/>
                </a:cubicBezTo>
                <a:cubicBezTo>
                  <a:pt x="44442" y="63108"/>
                  <a:pt x="44490" y="63096"/>
                  <a:pt x="44538" y="63064"/>
                </a:cubicBezTo>
                <a:cubicBezTo>
                  <a:pt x="44651" y="63026"/>
                  <a:pt x="44765" y="62913"/>
                  <a:pt x="44765" y="62799"/>
                </a:cubicBezTo>
                <a:lnTo>
                  <a:pt x="44765" y="62724"/>
                </a:lnTo>
                <a:lnTo>
                  <a:pt x="44614" y="62648"/>
                </a:lnTo>
                <a:close/>
                <a:moveTo>
                  <a:pt x="29982" y="62714"/>
                </a:moveTo>
                <a:cubicBezTo>
                  <a:pt x="29944" y="62714"/>
                  <a:pt x="29906" y="62724"/>
                  <a:pt x="29869" y="62761"/>
                </a:cubicBezTo>
                <a:cubicBezTo>
                  <a:pt x="29793" y="62799"/>
                  <a:pt x="29793" y="62875"/>
                  <a:pt x="29755" y="62950"/>
                </a:cubicBezTo>
                <a:lnTo>
                  <a:pt x="29869" y="63064"/>
                </a:lnTo>
                <a:cubicBezTo>
                  <a:pt x="29906" y="63064"/>
                  <a:pt x="29944" y="63102"/>
                  <a:pt x="29944" y="63102"/>
                </a:cubicBezTo>
                <a:cubicBezTo>
                  <a:pt x="29982" y="63102"/>
                  <a:pt x="30020" y="63111"/>
                  <a:pt x="30062" y="63111"/>
                </a:cubicBezTo>
                <a:cubicBezTo>
                  <a:pt x="30105" y="63111"/>
                  <a:pt x="30152" y="63102"/>
                  <a:pt x="30209" y="63064"/>
                </a:cubicBezTo>
                <a:cubicBezTo>
                  <a:pt x="30285" y="63026"/>
                  <a:pt x="30285" y="62950"/>
                  <a:pt x="30285" y="62875"/>
                </a:cubicBezTo>
                <a:lnTo>
                  <a:pt x="30171" y="62761"/>
                </a:lnTo>
                <a:cubicBezTo>
                  <a:pt x="30171" y="62724"/>
                  <a:pt x="30133" y="62724"/>
                  <a:pt x="30095" y="62724"/>
                </a:cubicBezTo>
                <a:cubicBezTo>
                  <a:pt x="30058" y="62724"/>
                  <a:pt x="30020" y="62714"/>
                  <a:pt x="29982" y="62714"/>
                </a:cubicBezTo>
                <a:close/>
                <a:moveTo>
                  <a:pt x="68927" y="62663"/>
                </a:moveTo>
                <a:cubicBezTo>
                  <a:pt x="68876" y="62663"/>
                  <a:pt x="68818" y="62672"/>
                  <a:pt x="68735" y="62686"/>
                </a:cubicBezTo>
                <a:lnTo>
                  <a:pt x="68697" y="62686"/>
                </a:lnTo>
                <a:lnTo>
                  <a:pt x="68584" y="62799"/>
                </a:lnTo>
                <a:cubicBezTo>
                  <a:pt x="68546" y="63026"/>
                  <a:pt x="68697" y="63064"/>
                  <a:pt x="68810" y="63102"/>
                </a:cubicBezTo>
                <a:cubicBezTo>
                  <a:pt x="68810" y="63139"/>
                  <a:pt x="68848" y="63139"/>
                  <a:pt x="68848" y="63139"/>
                </a:cubicBezTo>
                <a:lnTo>
                  <a:pt x="69075" y="63026"/>
                </a:lnTo>
                <a:lnTo>
                  <a:pt x="69113" y="63026"/>
                </a:lnTo>
                <a:cubicBezTo>
                  <a:pt x="69151" y="63026"/>
                  <a:pt x="69264" y="62988"/>
                  <a:pt x="69264" y="62875"/>
                </a:cubicBezTo>
                <a:lnTo>
                  <a:pt x="69226" y="62761"/>
                </a:lnTo>
                <a:cubicBezTo>
                  <a:pt x="69083" y="62689"/>
                  <a:pt x="69015" y="62663"/>
                  <a:pt x="68927" y="62663"/>
                </a:cubicBezTo>
                <a:close/>
                <a:moveTo>
                  <a:pt x="37610" y="62506"/>
                </a:moveTo>
                <a:cubicBezTo>
                  <a:pt x="37572" y="62506"/>
                  <a:pt x="37525" y="62516"/>
                  <a:pt x="37468" y="62535"/>
                </a:cubicBezTo>
                <a:cubicBezTo>
                  <a:pt x="37392" y="62572"/>
                  <a:pt x="37392" y="62610"/>
                  <a:pt x="37355" y="62686"/>
                </a:cubicBezTo>
                <a:lnTo>
                  <a:pt x="37430" y="62761"/>
                </a:lnTo>
                <a:cubicBezTo>
                  <a:pt x="37355" y="62799"/>
                  <a:pt x="37317" y="62950"/>
                  <a:pt x="37392" y="63064"/>
                </a:cubicBezTo>
                <a:lnTo>
                  <a:pt x="37468" y="63139"/>
                </a:lnTo>
                <a:cubicBezTo>
                  <a:pt x="37546" y="63155"/>
                  <a:pt x="37618" y="63164"/>
                  <a:pt x="37681" y="63164"/>
                </a:cubicBezTo>
                <a:cubicBezTo>
                  <a:pt x="37769" y="63164"/>
                  <a:pt x="37840" y="63146"/>
                  <a:pt x="37884" y="63102"/>
                </a:cubicBezTo>
                <a:cubicBezTo>
                  <a:pt x="37959" y="63064"/>
                  <a:pt x="38035" y="62988"/>
                  <a:pt x="38035" y="62837"/>
                </a:cubicBezTo>
                <a:cubicBezTo>
                  <a:pt x="38035" y="62761"/>
                  <a:pt x="38035" y="62686"/>
                  <a:pt x="37997" y="62610"/>
                </a:cubicBezTo>
                <a:lnTo>
                  <a:pt x="37846" y="62535"/>
                </a:lnTo>
                <a:lnTo>
                  <a:pt x="37695" y="62535"/>
                </a:lnTo>
                <a:cubicBezTo>
                  <a:pt x="37676" y="62516"/>
                  <a:pt x="37648" y="62506"/>
                  <a:pt x="37610" y="62506"/>
                </a:cubicBezTo>
                <a:close/>
                <a:moveTo>
                  <a:pt x="51948" y="62535"/>
                </a:moveTo>
                <a:lnTo>
                  <a:pt x="51759" y="62648"/>
                </a:lnTo>
                <a:cubicBezTo>
                  <a:pt x="51759" y="62686"/>
                  <a:pt x="51759" y="62724"/>
                  <a:pt x="51721" y="62761"/>
                </a:cubicBezTo>
                <a:lnTo>
                  <a:pt x="51873" y="62913"/>
                </a:lnTo>
                <a:cubicBezTo>
                  <a:pt x="51873" y="62950"/>
                  <a:pt x="51873" y="63026"/>
                  <a:pt x="51873" y="63064"/>
                </a:cubicBezTo>
                <a:lnTo>
                  <a:pt x="52024" y="63177"/>
                </a:lnTo>
                <a:cubicBezTo>
                  <a:pt x="52251" y="63177"/>
                  <a:pt x="52629" y="63026"/>
                  <a:pt x="52629" y="62837"/>
                </a:cubicBezTo>
                <a:cubicBezTo>
                  <a:pt x="52629" y="62761"/>
                  <a:pt x="52591" y="62724"/>
                  <a:pt x="52553" y="62686"/>
                </a:cubicBezTo>
                <a:lnTo>
                  <a:pt x="52478" y="62686"/>
                </a:lnTo>
                <a:cubicBezTo>
                  <a:pt x="52478" y="62648"/>
                  <a:pt x="52478" y="62610"/>
                  <a:pt x="52402" y="62572"/>
                </a:cubicBezTo>
                <a:lnTo>
                  <a:pt x="52326" y="62535"/>
                </a:lnTo>
                <a:cubicBezTo>
                  <a:pt x="52213" y="62535"/>
                  <a:pt x="52137" y="62535"/>
                  <a:pt x="52062" y="62572"/>
                </a:cubicBezTo>
                <a:cubicBezTo>
                  <a:pt x="52024" y="62572"/>
                  <a:pt x="52024" y="62572"/>
                  <a:pt x="51948" y="62535"/>
                </a:cubicBezTo>
                <a:close/>
                <a:moveTo>
                  <a:pt x="70739" y="62837"/>
                </a:moveTo>
                <a:lnTo>
                  <a:pt x="70587" y="62913"/>
                </a:lnTo>
                <a:cubicBezTo>
                  <a:pt x="70512" y="62950"/>
                  <a:pt x="70398" y="63026"/>
                  <a:pt x="70474" y="63215"/>
                </a:cubicBezTo>
                <a:lnTo>
                  <a:pt x="70550" y="63291"/>
                </a:lnTo>
                <a:cubicBezTo>
                  <a:pt x="70625" y="63291"/>
                  <a:pt x="70701" y="63291"/>
                  <a:pt x="70776" y="63253"/>
                </a:cubicBezTo>
                <a:cubicBezTo>
                  <a:pt x="70852" y="63215"/>
                  <a:pt x="70928" y="63139"/>
                  <a:pt x="70928" y="63026"/>
                </a:cubicBezTo>
                <a:cubicBezTo>
                  <a:pt x="70928" y="62950"/>
                  <a:pt x="70852" y="62875"/>
                  <a:pt x="70739" y="62837"/>
                </a:cubicBezTo>
                <a:close/>
                <a:moveTo>
                  <a:pt x="39770" y="62166"/>
                </a:moveTo>
                <a:cubicBezTo>
                  <a:pt x="39736" y="62166"/>
                  <a:pt x="39699" y="62175"/>
                  <a:pt x="39661" y="62194"/>
                </a:cubicBezTo>
                <a:cubicBezTo>
                  <a:pt x="39510" y="62270"/>
                  <a:pt x="39434" y="62383"/>
                  <a:pt x="39510" y="62497"/>
                </a:cubicBezTo>
                <a:lnTo>
                  <a:pt x="39472" y="62497"/>
                </a:lnTo>
                <a:cubicBezTo>
                  <a:pt x="39434" y="62497"/>
                  <a:pt x="39396" y="62459"/>
                  <a:pt x="39396" y="62459"/>
                </a:cubicBezTo>
                <a:lnTo>
                  <a:pt x="39132" y="62459"/>
                </a:lnTo>
                <a:cubicBezTo>
                  <a:pt x="39132" y="62459"/>
                  <a:pt x="39094" y="62497"/>
                  <a:pt x="39094" y="62497"/>
                </a:cubicBezTo>
                <a:cubicBezTo>
                  <a:pt x="39056" y="62535"/>
                  <a:pt x="38942" y="62648"/>
                  <a:pt x="38980" y="62799"/>
                </a:cubicBezTo>
                <a:lnTo>
                  <a:pt x="39132" y="62875"/>
                </a:lnTo>
                <a:lnTo>
                  <a:pt x="39207" y="62875"/>
                </a:lnTo>
                <a:cubicBezTo>
                  <a:pt x="39245" y="62913"/>
                  <a:pt x="39245" y="62913"/>
                  <a:pt x="39283" y="62950"/>
                </a:cubicBezTo>
                <a:lnTo>
                  <a:pt x="39245" y="62950"/>
                </a:lnTo>
                <a:cubicBezTo>
                  <a:pt x="39283" y="62988"/>
                  <a:pt x="39283" y="63026"/>
                  <a:pt x="39283" y="63064"/>
                </a:cubicBezTo>
                <a:cubicBezTo>
                  <a:pt x="39321" y="63139"/>
                  <a:pt x="39396" y="63291"/>
                  <a:pt x="39585" y="63329"/>
                </a:cubicBezTo>
                <a:lnTo>
                  <a:pt x="39736" y="63291"/>
                </a:lnTo>
                <a:cubicBezTo>
                  <a:pt x="39774" y="63215"/>
                  <a:pt x="39774" y="63177"/>
                  <a:pt x="39774" y="63102"/>
                </a:cubicBezTo>
                <a:cubicBezTo>
                  <a:pt x="39774" y="63102"/>
                  <a:pt x="39812" y="63064"/>
                  <a:pt x="39812" y="63026"/>
                </a:cubicBezTo>
                <a:lnTo>
                  <a:pt x="39774" y="62913"/>
                </a:lnTo>
                <a:lnTo>
                  <a:pt x="39736" y="62913"/>
                </a:lnTo>
                <a:lnTo>
                  <a:pt x="39736" y="62648"/>
                </a:lnTo>
                <a:lnTo>
                  <a:pt x="39699" y="62572"/>
                </a:lnTo>
                <a:lnTo>
                  <a:pt x="39774" y="62572"/>
                </a:lnTo>
                <a:lnTo>
                  <a:pt x="39812" y="62535"/>
                </a:lnTo>
                <a:lnTo>
                  <a:pt x="39736" y="62459"/>
                </a:lnTo>
                <a:lnTo>
                  <a:pt x="39812" y="62497"/>
                </a:lnTo>
                <a:cubicBezTo>
                  <a:pt x="39812" y="62497"/>
                  <a:pt x="39850" y="62459"/>
                  <a:pt x="39850" y="62459"/>
                </a:cubicBezTo>
                <a:cubicBezTo>
                  <a:pt x="39888" y="62383"/>
                  <a:pt x="39925" y="62346"/>
                  <a:pt x="39925" y="62308"/>
                </a:cubicBezTo>
                <a:lnTo>
                  <a:pt x="39850" y="62194"/>
                </a:lnTo>
                <a:cubicBezTo>
                  <a:pt x="39831" y="62175"/>
                  <a:pt x="39803" y="62166"/>
                  <a:pt x="39770" y="62166"/>
                </a:cubicBezTo>
                <a:close/>
                <a:moveTo>
                  <a:pt x="80115" y="62837"/>
                </a:moveTo>
                <a:lnTo>
                  <a:pt x="80002" y="62913"/>
                </a:lnTo>
                <a:cubicBezTo>
                  <a:pt x="79926" y="62988"/>
                  <a:pt x="79888" y="63102"/>
                  <a:pt x="79926" y="63253"/>
                </a:cubicBezTo>
                <a:lnTo>
                  <a:pt x="80039" y="63329"/>
                </a:lnTo>
                <a:cubicBezTo>
                  <a:pt x="80068" y="63329"/>
                  <a:pt x="80108" y="63331"/>
                  <a:pt x="80153" y="63331"/>
                </a:cubicBezTo>
                <a:cubicBezTo>
                  <a:pt x="80287" y="63331"/>
                  <a:pt x="80465" y="63310"/>
                  <a:pt x="80493" y="63139"/>
                </a:cubicBezTo>
                <a:lnTo>
                  <a:pt x="80417" y="63026"/>
                </a:lnTo>
                <a:cubicBezTo>
                  <a:pt x="80417" y="63026"/>
                  <a:pt x="80380" y="62988"/>
                  <a:pt x="80380" y="62988"/>
                </a:cubicBezTo>
                <a:cubicBezTo>
                  <a:pt x="80342" y="62913"/>
                  <a:pt x="80266" y="62875"/>
                  <a:pt x="80115" y="62837"/>
                </a:cubicBezTo>
                <a:close/>
                <a:moveTo>
                  <a:pt x="42912" y="62950"/>
                </a:moveTo>
                <a:lnTo>
                  <a:pt x="42723" y="63102"/>
                </a:lnTo>
                <a:cubicBezTo>
                  <a:pt x="42837" y="63366"/>
                  <a:pt x="42988" y="63366"/>
                  <a:pt x="43026" y="63366"/>
                </a:cubicBezTo>
                <a:cubicBezTo>
                  <a:pt x="43101" y="63329"/>
                  <a:pt x="43177" y="63291"/>
                  <a:pt x="43177" y="63215"/>
                </a:cubicBezTo>
                <a:cubicBezTo>
                  <a:pt x="43177" y="63102"/>
                  <a:pt x="43064" y="63026"/>
                  <a:pt x="42912" y="62950"/>
                </a:cubicBezTo>
                <a:close/>
                <a:moveTo>
                  <a:pt x="681" y="63291"/>
                </a:moveTo>
                <a:cubicBezTo>
                  <a:pt x="566" y="63337"/>
                  <a:pt x="661" y="63411"/>
                  <a:pt x="736" y="63411"/>
                </a:cubicBezTo>
                <a:cubicBezTo>
                  <a:pt x="784" y="63411"/>
                  <a:pt x="824" y="63380"/>
                  <a:pt x="795" y="63291"/>
                </a:cubicBezTo>
                <a:close/>
                <a:moveTo>
                  <a:pt x="26859" y="63132"/>
                </a:moveTo>
                <a:cubicBezTo>
                  <a:pt x="26730" y="63132"/>
                  <a:pt x="26612" y="63230"/>
                  <a:pt x="26579" y="63329"/>
                </a:cubicBezTo>
                <a:lnTo>
                  <a:pt x="26731" y="63480"/>
                </a:lnTo>
                <a:lnTo>
                  <a:pt x="26957" y="63480"/>
                </a:lnTo>
                <a:lnTo>
                  <a:pt x="27109" y="63366"/>
                </a:lnTo>
                <a:cubicBezTo>
                  <a:pt x="27109" y="63177"/>
                  <a:pt x="26957" y="63139"/>
                  <a:pt x="26920" y="63139"/>
                </a:cubicBezTo>
                <a:cubicBezTo>
                  <a:pt x="26899" y="63134"/>
                  <a:pt x="26879" y="63132"/>
                  <a:pt x="26859" y="63132"/>
                </a:cubicBezTo>
                <a:close/>
                <a:moveTo>
                  <a:pt x="18715" y="63177"/>
                </a:moveTo>
                <a:lnTo>
                  <a:pt x="18526" y="63253"/>
                </a:lnTo>
                <a:cubicBezTo>
                  <a:pt x="18526" y="63291"/>
                  <a:pt x="18451" y="63329"/>
                  <a:pt x="18451" y="63404"/>
                </a:cubicBezTo>
                <a:lnTo>
                  <a:pt x="18489" y="63518"/>
                </a:lnTo>
                <a:cubicBezTo>
                  <a:pt x="18564" y="63593"/>
                  <a:pt x="18640" y="63593"/>
                  <a:pt x="18753" y="63593"/>
                </a:cubicBezTo>
                <a:cubicBezTo>
                  <a:pt x="18791" y="63593"/>
                  <a:pt x="18829" y="63555"/>
                  <a:pt x="18904" y="63555"/>
                </a:cubicBezTo>
                <a:lnTo>
                  <a:pt x="18980" y="63555"/>
                </a:lnTo>
                <a:lnTo>
                  <a:pt x="19093" y="63442"/>
                </a:lnTo>
                <a:lnTo>
                  <a:pt x="19093" y="63404"/>
                </a:lnTo>
                <a:cubicBezTo>
                  <a:pt x="19093" y="63215"/>
                  <a:pt x="18867" y="63177"/>
                  <a:pt x="18791" y="63177"/>
                </a:cubicBezTo>
                <a:close/>
                <a:moveTo>
                  <a:pt x="76145" y="63139"/>
                </a:moveTo>
                <a:cubicBezTo>
                  <a:pt x="75881" y="63139"/>
                  <a:pt x="75729" y="63215"/>
                  <a:pt x="75654" y="63442"/>
                </a:cubicBezTo>
                <a:lnTo>
                  <a:pt x="75729" y="63593"/>
                </a:lnTo>
                <a:cubicBezTo>
                  <a:pt x="75776" y="63609"/>
                  <a:pt x="75830" y="63618"/>
                  <a:pt x="75884" y="63618"/>
                </a:cubicBezTo>
                <a:cubicBezTo>
                  <a:pt x="75962" y="63618"/>
                  <a:pt x="76041" y="63600"/>
                  <a:pt x="76107" y="63555"/>
                </a:cubicBezTo>
                <a:cubicBezTo>
                  <a:pt x="76183" y="63555"/>
                  <a:pt x="76259" y="63480"/>
                  <a:pt x="76259" y="63291"/>
                </a:cubicBezTo>
                <a:cubicBezTo>
                  <a:pt x="76259" y="63291"/>
                  <a:pt x="76259" y="63291"/>
                  <a:pt x="76259" y="63253"/>
                </a:cubicBezTo>
                <a:lnTo>
                  <a:pt x="76145" y="63139"/>
                </a:lnTo>
                <a:close/>
                <a:moveTo>
                  <a:pt x="82383" y="63253"/>
                </a:moveTo>
                <a:cubicBezTo>
                  <a:pt x="82232" y="63253"/>
                  <a:pt x="82081" y="63329"/>
                  <a:pt x="82005" y="63404"/>
                </a:cubicBezTo>
                <a:lnTo>
                  <a:pt x="82081" y="63593"/>
                </a:lnTo>
                <a:cubicBezTo>
                  <a:pt x="82043" y="63593"/>
                  <a:pt x="82005" y="63555"/>
                  <a:pt x="82005" y="63518"/>
                </a:cubicBezTo>
                <a:cubicBezTo>
                  <a:pt x="82005" y="63480"/>
                  <a:pt x="82005" y="63480"/>
                  <a:pt x="82005" y="63480"/>
                </a:cubicBezTo>
                <a:lnTo>
                  <a:pt x="82005" y="63480"/>
                </a:lnTo>
                <a:cubicBezTo>
                  <a:pt x="81968" y="63518"/>
                  <a:pt x="81892" y="63631"/>
                  <a:pt x="82081" y="63744"/>
                </a:cubicBezTo>
                <a:lnTo>
                  <a:pt x="82270" y="63744"/>
                </a:lnTo>
                <a:cubicBezTo>
                  <a:pt x="82421" y="63707"/>
                  <a:pt x="82572" y="63707"/>
                  <a:pt x="82686" y="63631"/>
                </a:cubicBezTo>
                <a:lnTo>
                  <a:pt x="82610" y="63404"/>
                </a:lnTo>
                <a:lnTo>
                  <a:pt x="82610" y="63404"/>
                </a:lnTo>
                <a:cubicBezTo>
                  <a:pt x="82610" y="63404"/>
                  <a:pt x="82686" y="63442"/>
                  <a:pt x="82686" y="63518"/>
                </a:cubicBezTo>
                <a:cubicBezTo>
                  <a:pt x="82686" y="63518"/>
                  <a:pt x="82686" y="63518"/>
                  <a:pt x="82686" y="63480"/>
                </a:cubicBezTo>
                <a:lnTo>
                  <a:pt x="82686" y="63329"/>
                </a:lnTo>
                <a:cubicBezTo>
                  <a:pt x="82610" y="63291"/>
                  <a:pt x="82497" y="63253"/>
                  <a:pt x="82383" y="63253"/>
                </a:cubicBezTo>
                <a:close/>
                <a:moveTo>
                  <a:pt x="38149" y="63102"/>
                </a:moveTo>
                <a:lnTo>
                  <a:pt x="38073" y="63215"/>
                </a:lnTo>
                <a:lnTo>
                  <a:pt x="38035" y="63253"/>
                </a:lnTo>
                <a:cubicBezTo>
                  <a:pt x="38035" y="63253"/>
                  <a:pt x="38035" y="63215"/>
                  <a:pt x="38035" y="63215"/>
                </a:cubicBezTo>
                <a:lnTo>
                  <a:pt x="37922" y="63253"/>
                </a:lnTo>
                <a:cubicBezTo>
                  <a:pt x="37884" y="63366"/>
                  <a:pt x="37884" y="63404"/>
                  <a:pt x="37884" y="63442"/>
                </a:cubicBezTo>
                <a:cubicBezTo>
                  <a:pt x="37884" y="63555"/>
                  <a:pt x="37922" y="63593"/>
                  <a:pt x="37959" y="63669"/>
                </a:cubicBezTo>
                <a:lnTo>
                  <a:pt x="37959" y="63744"/>
                </a:lnTo>
                <a:lnTo>
                  <a:pt x="38111" y="63820"/>
                </a:lnTo>
                <a:cubicBezTo>
                  <a:pt x="38224" y="63820"/>
                  <a:pt x="38338" y="63782"/>
                  <a:pt x="38451" y="63707"/>
                </a:cubicBezTo>
                <a:cubicBezTo>
                  <a:pt x="38527" y="63631"/>
                  <a:pt x="38564" y="63555"/>
                  <a:pt x="38564" y="63442"/>
                </a:cubicBezTo>
                <a:cubicBezTo>
                  <a:pt x="38564" y="63291"/>
                  <a:pt x="38451" y="63102"/>
                  <a:pt x="38149" y="63102"/>
                </a:cubicBezTo>
                <a:close/>
                <a:moveTo>
                  <a:pt x="10584" y="63472"/>
                </a:moveTo>
                <a:cubicBezTo>
                  <a:pt x="10562" y="63472"/>
                  <a:pt x="10538" y="63474"/>
                  <a:pt x="10511" y="63480"/>
                </a:cubicBezTo>
                <a:lnTo>
                  <a:pt x="10360" y="63593"/>
                </a:lnTo>
                <a:cubicBezTo>
                  <a:pt x="10360" y="63744"/>
                  <a:pt x="10549" y="63933"/>
                  <a:pt x="10700" y="63933"/>
                </a:cubicBezTo>
                <a:cubicBezTo>
                  <a:pt x="10776" y="63933"/>
                  <a:pt x="10889" y="63896"/>
                  <a:pt x="10927" y="63782"/>
                </a:cubicBezTo>
                <a:lnTo>
                  <a:pt x="10889" y="63631"/>
                </a:lnTo>
                <a:cubicBezTo>
                  <a:pt x="10889" y="63631"/>
                  <a:pt x="10851" y="63631"/>
                  <a:pt x="10851" y="63593"/>
                </a:cubicBezTo>
                <a:cubicBezTo>
                  <a:pt x="10786" y="63561"/>
                  <a:pt x="10721" y="63472"/>
                  <a:pt x="10584" y="63472"/>
                </a:cubicBezTo>
                <a:close/>
                <a:moveTo>
                  <a:pt x="63744" y="63404"/>
                </a:moveTo>
                <a:cubicBezTo>
                  <a:pt x="63631" y="63404"/>
                  <a:pt x="63517" y="63404"/>
                  <a:pt x="63442" y="63442"/>
                </a:cubicBezTo>
                <a:cubicBezTo>
                  <a:pt x="63404" y="63480"/>
                  <a:pt x="63366" y="63555"/>
                  <a:pt x="63366" y="63593"/>
                </a:cubicBezTo>
                <a:cubicBezTo>
                  <a:pt x="63215" y="63669"/>
                  <a:pt x="63253" y="63744"/>
                  <a:pt x="63291" y="63858"/>
                </a:cubicBezTo>
                <a:lnTo>
                  <a:pt x="63328" y="63858"/>
                </a:lnTo>
                <a:cubicBezTo>
                  <a:pt x="63384" y="63913"/>
                  <a:pt x="63459" y="63948"/>
                  <a:pt x="63540" y="63948"/>
                </a:cubicBezTo>
                <a:cubicBezTo>
                  <a:pt x="63570" y="63948"/>
                  <a:pt x="63600" y="63944"/>
                  <a:pt x="63631" y="63933"/>
                </a:cubicBezTo>
                <a:cubicBezTo>
                  <a:pt x="63782" y="63858"/>
                  <a:pt x="63858" y="63707"/>
                  <a:pt x="63858" y="63555"/>
                </a:cubicBezTo>
                <a:lnTo>
                  <a:pt x="63858" y="63518"/>
                </a:lnTo>
                <a:lnTo>
                  <a:pt x="63744" y="63404"/>
                </a:lnTo>
                <a:close/>
                <a:moveTo>
                  <a:pt x="18640" y="63631"/>
                </a:moveTo>
                <a:cubicBezTo>
                  <a:pt x="18526" y="63631"/>
                  <a:pt x="18413" y="63669"/>
                  <a:pt x="18375" y="63820"/>
                </a:cubicBezTo>
                <a:lnTo>
                  <a:pt x="18489" y="63971"/>
                </a:lnTo>
                <a:cubicBezTo>
                  <a:pt x="18640" y="63971"/>
                  <a:pt x="18715" y="63971"/>
                  <a:pt x="18753" y="63933"/>
                </a:cubicBezTo>
                <a:lnTo>
                  <a:pt x="18829" y="63820"/>
                </a:lnTo>
                <a:cubicBezTo>
                  <a:pt x="18829" y="63707"/>
                  <a:pt x="18753" y="63631"/>
                  <a:pt x="18640" y="63631"/>
                </a:cubicBezTo>
                <a:close/>
                <a:moveTo>
                  <a:pt x="43782" y="63264"/>
                </a:moveTo>
                <a:cubicBezTo>
                  <a:pt x="43658" y="63264"/>
                  <a:pt x="43569" y="63352"/>
                  <a:pt x="43517" y="63404"/>
                </a:cubicBezTo>
                <a:cubicBezTo>
                  <a:pt x="43487" y="63374"/>
                  <a:pt x="43431" y="63318"/>
                  <a:pt x="43371" y="63318"/>
                </a:cubicBezTo>
                <a:cubicBezTo>
                  <a:pt x="43357" y="63318"/>
                  <a:pt x="43343" y="63321"/>
                  <a:pt x="43328" y="63329"/>
                </a:cubicBezTo>
                <a:cubicBezTo>
                  <a:pt x="43253" y="63329"/>
                  <a:pt x="43215" y="63366"/>
                  <a:pt x="43177" y="63442"/>
                </a:cubicBezTo>
                <a:cubicBezTo>
                  <a:pt x="43139" y="63480"/>
                  <a:pt x="43139" y="63480"/>
                  <a:pt x="43139" y="63518"/>
                </a:cubicBezTo>
                <a:lnTo>
                  <a:pt x="43177" y="63518"/>
                </a:lnTo>
                <a:lnTo>
                  <a:pt x="43177" y="63555"/>
                </a:lnTo>
                <a:cubicBezTo>
                  <a:pt x="43064" y="63555"/>
                  <a:pt x="42950" y="63593"/>
                  <a:pt x="42912" y="63744"/>
                </a:cubicBezTo>
                <a:lnTo>
                  <a:pt x="42988" y="63971"/>
                </a:lnTo>
                <a:cubicBezTo>
                  <a:pt x="43064" y="63971"/>
                  <a:pt x="43177" y="63933"/>
                  <a:pt x="43215" y="63896"/>
                </a:cubicBezTo>
                <a:cubicBezTo>
                  <a:pt x="43253" y="63858"/>
                  <a:pt x="43290" y="63820"/>
                  <a:pt x="43290" y="63707"/>
                </a:cubicBezTo>
                <a:cubicBezTo>
                  <a:pt x="43316" y="63719"/>
                  <a:pt x="43337" y="63723"/>
                  <a:pt x="43355" y="63723"/>
                </a:cubicBezTo>
                <a:cubicBezTo>
                  <a:pt x="43391" y="63723"/>
                  <a:pt x="43416" y="63707"/>
                  <a:pt x="43442" y="63707"/>
                </a:cubicBezTo>
                <a:cubicBezTo>
                  <a:pt x="43479" y="63707"/>
                  <a:pt x="43479" y="63707"/>
                  <a:pt x="43517" y="63744"/>
                </a:cubicBezTo>
                <a:lnTo>
                  <a:pt x="43706" y="63669"/>
                </a:lnTo>
                <a:cubicBezTo>
                  <a:pt x="43744" y="63631"/>
                  <a:pt x="43744" y="63593"/>
                  <a:pt x="43782" y="63593"/>
                </a:cubicBezTo>
                <a:cubicBezTo>
                  <a:pt x="43820" y="63593"/>
                  <a:pt x="44009" y="63593"/>
                  <a:pt x="44009" y="63442"/>
                </a:cubicBezTo>
                <a:lnTo>
                  <a:pt x="43971" y="63329"/>
                </a:lnTo>
                <a:cubicBezTo>
                  <a:pt x="43901" y="63282"/>
                  <a:pt x="43837" y="63264"/>
                  <a:pt x="43782" y="63264"/>
                </a:cubicBezTo>
                <a:close/>
                <a:moveTo>
                  <a:pt x="68470" y="63518"/>
                </a:moveTo>
                <a:lnTo>
                  <a:pt x="68319" y="63555"/>
                </a:lnTo>
                <a:cubicBezTo>
                  <a:pt x="68281" y="63593"/>
                  <a:pt x="68281" y="63593"/>
                  <a:pt x="68243" y="63593"/>
                </a:cubicBezTo>
                <a:cubicBezTo>
                  <a:pt x="68206" y="63669"/>
                  <a:pt x="68130" y="63707"/>
                  <a:pt x="68092" y="63820"/>
                </a:cubicBezTo>
                <a:lnTo>
                  <a:pt x="68206" y="63971"/>
                </a:lnTo>
                <a:cubicBezTo>
                  <a:pt x="68281" y="63971"/>
                  <a:pt x="68395" y="63933"/>
                  <a:pt x="68470" y="63896"/>
                </a:cubicBezTo>
                <a:cubicBezTo>
                  <a:pt x="68546" y="63820"/>
                  <a:pt x="68621" y="63744"/>
                  <a:pt x="68621" y="63707"/>
                </a:cubicBezTo>
                <a:cubicBezTo>
                  <a:pt x="68621" y="63631"/>
                  <a:pt x="68546" y="63555"/>
                  <a:pt x="68470" y="63518"/>
                </a:cubicBezTo>
                <a:close/>
                <a:moveTo>
                  <a:pt x="78187" y="63555"/>
                </a:moveTo>
                <a:lnTo>
                  <a:pt x="78073" y="63593"/>
                </a:lnTo>
                <a:cubicBezTo>
                  <a:pt x="78073" y="63631"/>
                  <a:pt x="78036" y="63631"/>
                  <a:pt x="78036" y="63631"/>
                </a:cubicBezTo>
                <a:cubicBezTo>
                  <a:pt x="77960" y="63669"/>
                  <a:pt x="77884" y="63744"/>
                  <a:pt x="77884" y="63820"/>
                </a:cubicBezTo>
                <a:cubicBezTo>
                  <a:pt x="77884" y="63896"/>
                  <a:pt x="77960" y="63971"/>
                  <a:pt x="78073" y="64009"/>
                </a:cubicBezTo>
                <a:lnTo>
                  <a:pt x="78262" y="63896"/>
                </a:lnTo>
                <a:cubicBezTo>
                  <a:pt x="78262" y="63896"/>
                  <a:pt x="78262" y="63896"/>
                  <a:pt x="78300" y="63858"/>
                </a:cubicBezTo>
                <a:cubicBezTo>
                  <a:pt x="78338" y="63820"/>
                  <a:pt x="78376" y="63782"/>
                  <a:pt x="78376" y="63707"/>
                </a:cubicBezTo>
                <a:cubicBezTo>
                  <a:pt x="78376" y="63669"/>
                  <a:pt x="78338" y="63593"/>
                  <a:pt x="78187" y="63555"/>
                </a:cubicBezTo>
                <a:close/>
                <a:moveTo>
                  <a:pt x="40606" y="63669"/>
                </a:moveTo>
                <a:lnTo>
                  <a:pt x="40493" y="63782"/>
                </a:lnTo>
                <a:cubicBezTo>
                  <a:pt x="40455" y="63820"/>
                  <a:pt x="40417" y="63858"/>
                  <a:pt x="40379" y="63896"/>
                </a:cubicBezTo>
                <a:lnTo>
                  <a:pt x="40530" y="64047"/>
                </a:lnTo>
                <a:lnTo>
                  <a:pt x="40682" y="64047"/>
                </a:lnTo>
                <a:lnTo>
                  <a:pt x="40833" y="63933"/>
                </a:lnTo>
                <a:lnTo>
                  <a:pt x="40833" y="63858"/>
                </a:lnTo>
                <a:lnTo>
                  <a:pt x="40833" y="63820"/>
                </a:lnTo>
                <a:cubicBezTo>
                  <a:pt x="40833" y="63820"/>
                  <a:pt x="40833" y="63744"/>
                  <a:pt x="40757" y="63707"/>
                </a:cubicBezTo>
                <a:cubicBezTo>
                  <a:pt x="40719" y="63669"/>
                  <a:pt x="40682" y="63669"/>
                  <a:pt x="40606" y="63669"/>
                </a:cubicBezTo>
                <a:close/>
                <a:moveTo>
                  <a:pt x="49982" y="63669"/>
                </a:moveTo>
                <a:cubicBezTo>
                  <a:pt x="49907" y="63669"/>
                  <a:pt x="49680" y="63707"/>
                  <a:pt x="49604" y="63858"/>
                </a:cubicBezTo>
                <a:lnTo>
                  <a:pt x="49642" y="63971"/>
                </a:lnTo>
                <a:cubicBezTo>
                  <a:pt x="49697" y="64027"/>
                  <a:pt x="49773" y="64062"/>
                  <a:pt x="49854" y="64062"/>
                </a:cubicBezTo>
                <a:cubicBezTo>
                  <a:pt x="49884" y="64062"/>
                  <a:pt x="49914" y="64057"/>
                  <a:pt x="49944" y="64047"/>
                </a:cubicBezTo>
                <a:cubicBezTo>
                  <a:pt x="50058" y="64009"/>
                  <a:pt x="50134" y="63933"/>
                  <a:pt x="50134" y="63820"/>
                </a:cubicBezTo>
                <a:cubicBezTo>
                  <a:pt x="50134" y="63820"/>
                  <a:pt x="50096" y="63782"/>
                  <a:pt x="50096" y="63782"/>
                </a:cubicBezTo>
                <a:lnTo>
                  <a:pt x="49982" y="63669"/>
                </a:lnTo>
                <a:close/>
                <a:moveTo>
                  <a:pt x="45748" y="63707"/>
                </a:moveTo>
                <a:cubicBezTo>
                  <a:pt x="45672" y="63744"/>
                  <a:pt x="45483" y="63744"/>
                  <a:pt x="45408" y="63896"/>
                </a:cubicBezTo>
                <a:lnTo>
                  <a:pt x="45521" y="64047"/>
                </a:lnTo>
                <a:lnTo>
                  <a:pt x="45597" y="64047"/>
                </a:lnTo>
                <a:cubicBezTo>
                  <a:pt x="45628" y="64063"/>
                  <a:pt x="45666" y="64072"/>
                  <a:pt x="45705" y="64072"/>
                </a:cubicBezTo>
                <a:cubicBezTo>
                  <a:pt x="45760" y="64072"/>
                  <a:pt x="45817" y="64053"/>
                  <a:pt x="45861" y="64009"/>
                </a:cubicBezTo>
                <a:cubicBezTo>
                  <a:pt x="45899" y="63971"/>
                  <a:pt x="45899" y="63933"/>
                  <a:pt x="45899" y="63896"/>
                </a:cubicBezTo>
                <a:cubicBezTo>
                  <a:pt x="45899" y="63858"/>
                  <a:pt x="45899" y="63820"/>
                  <a:pt x="45899" y="63820"/>
                </a:cubicBezTo>
                <a:lnTo>
                  <a:pt x="45748" y="63707"/>
                </a:lnTo>
                <a:close/>
                <a:moveTo>
                  <a:pt x="23517" y="63858"/>
                </a:moveTo>
                <a:cubicBezTo>
                  <a:pt x="23517" y="63858"/>
                  <a:pt x="23517" y="63858"/>
                  <a:pt x="23517" y="63896"/>
                </a:cubicBezTo>
                <a:lnTo>
                  <a:pt x="23366" y="63896"/>
                </a:lnTo>
                <a:cubicBezTo>
                  <a:pt x="23366" y="64009"/>
                  <a:pt x="23479" y="64122"/>
                  <a:pt x="23630" y="64122"/>
                </a:cubicBezTo>
                <a:cubicBezTo>
                  <a:pt x="23782" y="64122"/>
                  <a:pt x="23895" y="64009"/>
                  <a:pt x="23895" y="63896"/>
                </a:cubicBezTo>
                <a:lnTo>
                  <a:pt x="23744" y="63896"/>
                </a:lnTo>
                <a:cubicBezTo>
                  <a:pt x="23744" y="63858"/>
                  <a:pt x="23782" y="63858"/>
                  <a:pt x="23744" y="63858"/>
                </a:cubicBezTo>
                <a:close/>
                <a:moveTo>
                  <a:pt x="16749" y="63820"/>
                </a:moveTo>
                <a:cubicBezTo>
                  <a:pt x="16674" y="63820"/>
                  <a:pt x="16560" y="63858"/>
                  <a:pt x="16523" y="64047"/>
                </a:cubicBezTo>
                <a:lnTo>
                  <a:pt x="16636" y="64160"/>
                </a:lnTo>
                <a:cubicBezTo>
                  <a:pt x="16749" y="64160"/>
                  <a:pt x="16825" y="64160"/>
                  <a:pt x="16901" y="64122"/>
                </a:cubicBezTo>
                <a:lnTo>
                  <a:pt x="16976" y="64009"/>
                </a:lnTo>
                <a:cubicBezTo>
                  <a:pt x="16976" y="63933"/>
                  <a:pt x="16863" y="63858"/>
                  <a:pt x="16749" y="63820"/>
                </a:cubicBezTo>
                <a:close/>
                <a:moveTo>
                  <a:pt x="75162" y="63669"/>
                </a:moveTo>
                <a:cubicBezTo>
                  <a:pt x="74898" y="63669"/>
                  <a:pt x="74784" y="63820"/>
                  <a:pt x="74784" y="64047"/>
                </a:cubicBezTo>
                <a:lnTo>
                  <a:pt x="74935" y="64160"/>
                </a:lnTo>
                <a:lnTo>
                  <a:pt x="75011" y="64160"/>
                </a:lnTo>
                <a:cubicBezTo>
                  <a:pt x="75087" y="64160"/>
                  <a:pt x="75276" y="64160"/>
                  <a:pt x="75313" y="64009"/>
                </a:cubicBezTo>
                <a:lnTo>
                  <a:pt x="75276" y="63971"/>
                </a:lnTo>
                <a:cubicBezTo>
                  <a:pt x="75313" y="63933"/>
                  <a:pt x="75313" y="63896"/>
                  <a:pt x="75313" y="63858"/>
                </a:cubicBezTo>
                <a:cubicBezTo>
                  <a:pt x="75313" y="63820"/>
                  <a:pt x="75313" y="63782"/>
                  <a:pt x="75276" y="63744"/>
                </a:cubicBezTo>
                <a:lnTo>
                  <a:pt x="75162" y="63669"/>
                </a:lnTo>
                <a:close/>
                <a:moveTo>
                  <a:pt x="22572" y="63782"/>
                </a:moveTo>
                <a:cubicBezTo>
                  <a:pt x="22458" y="63782"/>
                  <a:pt x="22383" y="63782"/>
                  <a:pt x="22345" y="63820"/>
                </a:cubicBezTo>
                <a:cubicBezTo>
                  <a:pt x="22269" y="63896"/>
                  <a:pt x="22232" y="63971"/>
                  <a:pt x="22232" y="64122"/>
                </a:cubicBezTo>
                <a:lnTo>
                  <a:pt x="22345" y="64198"/>
                </a:lnTo>
                <a:cubicBezTo>
                  <a:pt x="22402" y="64217"/>
                  <a:pt x="22449" y="64226"/>
                  <a:pt x="22491" y="64226"/>
                </a:cubicBezTo>
                <a:cubicBezTo>
                  <a:pt x="22534" y="64226"/>
                  <a:pt x="22572" y="64217"/>
                  <a:pt x="22610" y="64198"/>
                </a:cubicBezTo>
                <a:cubicBezTo>
                  <a:pt x="22685" y="64122"/>
                  <a:pt x="22685" y="64009"/>
                  <a:pt x="22685" y="63971"/>
                </a:cubicBezTo>
                <a:cubicBezTo>
                  <a:pt x="22685" y="63933"/>
                  <a:pt x="22685" y="63933"/>
                  <a:pt x="22685" y="63896"/>
                </a:cubicBezTo>
                <a:lnTo>
                  <a:pt x="22572" y="63782"/>
                </a:lnTo>
                <a:close/>
                <a:moveTo>
                  <a:pt x="69226" y="63896"/>
                </a:moveTo>
                <a:cubicBezTo>
                  <a:pt x="69151" y="63896"/>
                  <a:pt x="69075" y="63933"/>
                  <a:pt x="69037" y="63971"/>
                </a:cubicBezTo>
                <a:lnTo>
                  <a:pt x="68886" y="64009"/>
                </a:lnTo>
                <a:cubicBezTo>
                  <a:pt x="68886" y="64198"/>
                  <a:pt x="69037" y="64236"/>
                  <a:pt x="69075" y="64236"/>
                </a:cubicBezTo>
                <a:cubicBezTo>
                  <a:pt x="69095" y="64241"/>
                  <a:pt x="69114" y="64243"/>
                  <a:pt x="69133" y="64243"/>
                </a:cubicBezTo>
                <a:cubicBezTo>
                  <a:pt x="69255" y="64243"/>
                  <a:pt x="69345" y="64140"/>
                  <a:pt x="69378" y="64009"/>
                </a:cubicBezTo>
                <a:lnTo>
                  <a:pt x="69226" y="63896"/>
                </a:lnTo>
                <a:close/>
                <a:moveTo>
                  <a:pt x="41953" y="63464"/>
                </a:moveTo>
                <a:cubicBezTo>
                  <a:pt x="41888" y="63464"/>
                  <a:pt x="41843" y="63491"/>
                  <a:pt x="41816" y="63518"/>
                </a:cubicBezTo>
                <a:cubicBezTo>
                  <a:pt x="41778" y="63555"/>
                  <a:pt x="41740" y="63631"/>
                  <a:pt x="41778" y="63744"/>
                </a:cubicBezTo>
                <a:lnTo>
                  <a:pt x="41854" y="63820"/>
                </a:lnTo>
                <a:cubicBezTo>
                  <a:pt x="41816" y="63820"/>
                  <a:pt x="41778" y="63820"/>
                  <a:pt x="41778" y="63858"/>
                </a:cubicBezTo>
                <a:cubicBezTo>
                  <a:pt x="41665" y="63896"/>
                  <a:pt x="41665" y="63971"/>
                  <a:pt x="41627" y="64009"/>
                </a:cubicBezTo>
                <a:cubicBezTo>
                  <a:pt x="41627" y="64023"/>
                  <a:pt x="41627" y="64037"/>
                  <a:pt x="41627" y="64047"/>
                </a:cubicBezTo>
                <a:lnTo>
                  <a:pt x="41740" y="64274"/>
                </a:lnTo>
                <a:cubicBezTo>
                  <a:pt x="41967" y="64274"/>
                  <a:pt x="42081" y="64160"/>
                  <a:pt x="42081" y="63933"/>
                </a:cubicBezTo>
                <a:lnTo>
                  <a:pt x="42005" y="63858"/>
                </a:lnTo>
                <a:lnTo>
                  <a:pt x="42156" y="63744"/>
                </a:lnTo>
                <a:lnTo>
                  <a:pt x="42156" y="63593"/>
                </a:lnTo>
                <a:lnTo>
                  <a:pt x="42043" y="63480"/>
                </a:lnTo>
                <a:cubicBezTo>
                  <a:pt x="42009" y="63469"/>
                  <a:pt x="41980" y="63464"/>
                  <a:pt x="41953" y="63464"/>
                </a:cubicBezTo>
                <a:close/>
                <a:moveTo>
                  <a:pt x="66498" y="63919"/>
                </a:moveTo>
                <a:cubicBezTo>
                  <a:pt x="66391" y="63919"/>
                  <a:pt x="66295" y="63954"/>
                  <a:pt x="66240" y="64009"/>
                </a:cubicBezTo>
                <a:lnTo>
                  <a:pt x="66164" y="64085"/>
                </a:lnTo>
                <a:lnTo>
                  <a:pt x="66164" y="64236"/>
                </a:lnTo>
                <a:lnTo>
                  <a:pt x="66277" y="64387"/>
                </a:lnTo>
                <a:cubicBezTo>
                  <a:pt x="66429" y="64387"/>
                  <a:pt x="66542" y="64349"/>
                  <a:pt x="66618" y="64312"/>
                </a:cubicBezTo>
                <a:cubicBezTo>
                  <a:pt x="66693" y="64236"/>
                  <a:pt x="66731" y="64160"/>
                  <a:pt x="66731" y="64047"/>
                </a:cubicBezTo>
                <a:lnTo>
                  <a:pt x="66618" y="63933"/>
                </a:lnTo>
                <a:cubicBezTo>
                  <a:pt x="66577" y="63923"/>
                  <a:pt x="66537" y="63919"/>
                  <a:pt x="66498" y="63919"/>
                </a:cubicBezTo>
                <a:close/>
                <a:moveTo>
                  <a:pt x="23215" y="64085"/>
                </a:moveTo>
                <a:cubicBezTo>
                  <a:pt x="23101" y="64085"/>
                  <a:pt x="22950" y="64085"/>
                  <a:pt x="22836" y="64160"/>
                </a:cubicBezTo>
                <a:cubicBezTo>
                  <a:pt x="22799" y="64198"/>
                  <a:pt x="22761" y="64236"/>
                  <a:pt x="22799" y="64387"/>
                </a:cubicBezTo>
                <a:lnTo>
                  <a:pt x="22950" y="64463"/>
                </a:lnTo>
                <a:cubicBezTo>
                  <a:pt x="23101" y="64463"/>
                  <a:pt x="23404" y="64463"/>
                  <a:pt x="23404" y="64198"/>
                </a:cubicBezTo>
                <a:lnTo>
                  <a:pt x="23290" y="64085"/>
                </a:lnTo>
                <a:close/>
                <a:moveTo>
                  <a:pt x="57158" y="64031"/>
                </a:moveTo>
                <a:cubicBezTo>
                  <a:pt x="57122" y="64031"/>
                  <a:pt x="57086" y="64036"/>
                  <a:pt x="57052" y="64047"/>
                </a:cubicBezTo>
                <a:cubicBezTo>
                  <a:pt x="57015" y="64047"/>
                  <a:pt x="56939" y="64122"/>
                  <a:pt x="56939" y="64198"/>
                </a:cubicBezTo>
                <a:lnTo>
                  <a:pt x="56977" y="64236"/>
                </a:lnTo>
                <a:cubicBezTo>
                  <a:pt x="56901" y="64274"/>
                  <a:pt x="56901" y="64312"/>
                  <a:pt x="56901" y="64349"/>
                </a:cubicBezTo>
                <a:lnTo>
                  <a:pt x="57015" y="64463"/>
                </a:lnTo>
                <a:lnTo>
                  <a:pt x="57279" y="64463"/>
                </a:lnTo>
                <a:lnTo>
                  <a:pt x="57393" y="64349"/>
                </a:lnTo>
                <a:cubicBezTo>
                  <a:pt x="57393" y="64312"/>
                  <a:pt x="57430" y="64312"/>
                  <a:pt x="57430" y="64274"/>
                </a:cubicBezTo>
                <a:lnTo>
                  <a:pt x="57355" y="64085"/>
                </a:lnTo>
                <a:cubicBezTo>
                  <a:pt x="57328" y="64058"/>
                  <a:pt x="57245" y="64031"/>
                  <a:pt x="57158" y="64031"/>
                </a:cubicBezTo>
                <a:close/>
                <a:moveTo>
                  <a:pt x="42912" y="64122"/>
                </a:moveTo>
                <a:lnTo>
                  <a:pt x="42685" y="64198"/>
                </a:lnTo>
                <a:lnTo>
                  <a:pt x="42610" y="64236"/>
                </a:lnTo>
                <a:lnTo>
                  <a:pt x="42610" y="64349"/>
                </a:lnTo>
                <a:lnTo>
                  <a:pt x="42837" y="64463"/>
                </a:lnTo>
                <a:cubicBezTo>
                  <a:pt x="42874" y="64501"/>
                  <a:pt x="42950" y="64538"/>
                  <a:pt x="43064" y="64538"/>
                </a:cubicBezTo>
                <a:lnTo>
                  <a:pt x="43177" y="64425"/>
                </a:lnTo>
                <a:lnTo>
                  <a:pt x="43177" y="64387"/>
                </a:lnTo>
                <a:cubicBezTo>
                  <a:pt x="43177" y="64236"/>
                  <a:pt x="43026" y="64198"/>
                  <a:pt x="42950" y="64160"/>
                </a:cubicBezTo>
                <a:cubicBezTo>
                  <a:pt x="42950" y="64160"/>
                  <a:pt x="42912" y="64122"/>
                  <a:pt x="42912" y="64122"/>
                </a:cubicBezTo>
                <a:close/>
                <a:moveTo>
                  <a:pt x="56035" y="63568"/>
                </a:moveTo>
                <a:cubicBezTo>
                  <a:pt x="55993" y="63568"/>
                  <a:pt x="55943" y="63577"/>
                  <a:pt x="55880" y="63593"/>
                </a:cubicBezTo>
                <a:cubicBezTo>
                  <a:pt x="55767" y="63593"/>
                  <a:pt x="55767" y="63669"/>
                  <a:pt x="55767" y="63707"/>
                </a:cubicBezTo>
                <a:cubicBezTo>
                  <a:pt x="55767" y="63782"/>
                  <a:pt x="55805" y="63820"/>
                  <a:pt x="55842" y="63858"/>
                </a:cubicBezTo>
                <a:cubicBezTo>
                  <a:pt x="55767" y="63933"/>
                  <a:pt x="55691" y="64047"/>
                  <a:pt x="55691" y="64160"/>
                </a:cubicBezTo>
                <a:cubicBezTo>
                  <a:pt x="55691" y="64387"/>
                  <a:pt x="55880" y="64614"/>
                  <a:pt x="56032" y="64727"/>
                </a:cubicBezTo>
                <a:lnTo>
                  <a:pt x="56145" y="64727"/>
                </a:lnTo>
                <a:cubicBezTo>
                  <a:pt x="56372" y="64727"/>
                  <a:pt x="56788" y="64727"/>
                  <a:pt x="56788" y="64425"/>
                </a:cubicBezTo>
                <a:lnTo>
                  <a:pt x="56712" y="64312"/>
                </a:lnTo>
                <a:cubicBezTo>
                  <a:pt x="56674" y="64274"/>
                  <a:pt x="56636" y="64274"/>
                  <a:pt x="56599" y="64274"/>
                </a:cubicBezTo>
                <a:lnTo>
                  <a:pt x="56674" y="64198"/>
                </a:lnTo>
                <a:cubicBezTo>
                  <a:pt x="56674" y="64122"/>
                  <a:pt x="56674" y="64085"/>
                  <a:pt x="56674" y="64047"/>
                </a:cubicBezTo>
                <a:cubicBezTo>
                  <a:pt x="56674" y="63896"/>
                  <a:pt x="56674" y="63820"/>
                  <a:pt x="56523" y="63669"/>
                </a:cubicBezTo>
                <a:lnTo>
                  <a:pt x="56447" y="63631"/>
                </a:lnTo>
                <a:cubicBezTo>
                  <a:pt x="56410" y="63618"/>
                  <a:pt x="56376" y="63614"/>
                  <a:pt x="56345" y="63614"/>
                </a:cubicBezTo>
                <a:cubicBezTo>
                  <a:pt x="56284" y="63614"/>
                  <a:pt x="56233" y="63631"/>
                  <a:pt x="56183" y="63631"/>
                </a:cubicBezTo>
                <a:cubicBezTo>
                  <a:pt x="56138" y="63587"/>
                  <a:pt x="56094" y="63568"/>
                  <a:pt x="56035" y="63568"/>
                </a:cubicBezTo>
                <a:close/>
                <a:moveTo>
                  <a:pt x="72969" y="64236"/>
                </a:moveTo>
                <a:cubicBezTo>
                  <a:pt x="72856" y="64236"/>
                  <a:pt x="72780" y="64236"/>
                  <a:pt x="72705" y="64274"/>
                </a:cubicBezTo>
                <a:cubicBezTo>
                  <a:pt x="72629" y="64349"/>
                  <a:pt x="72629" y="64463"/>
                  <a:pt x="72629" y="64538"/>
                </a:cubicBezTo>
                <a:lnTo>
                  <a:pt x="72629" y="64652"/>
                </a:lnTo>
                <a:lnTo>
                  <a:pt x="72705" y="64765"/>
                </a:lnTo>
                <a:cubicBezTo>
                  <a:pt x="72752" y="64781"/>
                  <a:pt x="72799" y="64790"/>
                  <a:pt x="72843" y="64790"/>
                </a:cubicBezTo>
                <a:cubicBezTo>
                  <a:pt x="72906" y="64790"/>
                  <a:pt x="72963" y="64772"/>
                  <a:pt x="73007" y="64727"/>
                </a:cubicBezTo>
                <a:cubicBezTo>
                  <a:pt x="73083" y="64690"/>
                  <a:pt x="73121" y="64614"/>
                  <a:pt x="73121" y="64501"/>
                </a:cubicBezTo>
                <a:cubicBezTo>
                  <a:pt x="73121" y="64425"/>
                  <a:pt x="73083" y="64349"/>
                  <a:pt x="73045" y="64274"/>
                </a:cubicBezTo>
                <a:lnTo>
                  <a:pt x="72969" y="64236"/>
                </a:lnTo>
                <a:close/>
                <a:moveTo>
                  <a:pt x="44207" y="64321"/>
                </a:moveTo>
                <a:cubicBezTo>
                  <a:pt x="44141" y="64321"/>
                  <a:pt x="44084" y="64330"/>
                  <a:pt x="44047" y="64349"/>
                </a:cubicBezTo>
                <a:cubicBezTo>
                  <a:pt x="43971" y="64387"/>
                  <a:pt x="43895" y="64463"/>
                  <a:pt x="43857" y="64614"/>
                </a:cubicBezTo>
                <a:lnTo>
                  <a:pt x="43895" y="64690"/>
                </a:lnTo>
                <a:cubicBezTo>
                  <a:pt x="43971" y="64765"/>
                  <a:pt x="44047" y="64803"/>
                  <a:pt x="44084" y="64841"/>
                </a:cubicBezTo>
                <a:lnTo>
                  <a:pt x="44273" y="64841"/>
                </a:lnTo>
                <a:cubicBezTo>
                  <a:pt x="44311" y="64841"/>
                  <a:pt x="44311" y="64841"/>
                  <a:pt x="44349" y="64803"/>
                </a:cubicBezTo>
                <a:cubicBezTo>
                  <a:pt x="44425" y="64765"/>
                  <a:pt x="44538" y="64690"/>
                  <a:pt x="44538" y="64538"/>
                </a:cubicBezTo>
                <a:cubicBezTo>
                  <a:pt x="44538" y="64501"/>
                  <a:pt x="44500" y="64463"/>
                  <a:pt x="44500" y="64425"/>
                </a:cubicBezTo>
                <a:lnTo>
                  <a:pt x="44425" y="64349"/>
                </a:lnTo>
                <a:cubicBezTo>
                  <a:pt x="44349" y="64330"/>
                  <a:pt x="44273" y="64321"/>
                  <a:pt x="44207" y="64321"/>
                </a:cubicBezTo>
                <a:close/>
                <a:moveTo>
                  <a:pt x="71041" y="64652"/>
                </a:moveTo>
                <a:lnTo>
                  <a:pt x="70928" y="64765"/>
                </a:lnTo>
                <a:lnTo>
                  <a:pt x="70928" y="64879"/>
                </a:lnTo>
                <a:lnTo>
                  <a:pt x="71079" y="64992"/>
                </a:lnTo>
                <a:cubicBezTo>
                  <a:pt x="71079" y="65019"/>
                  <a:pt x="71117" y="65046"/>
                  <a:pt x="71179" y="65046"/>
                </a:cubicBezTo>
                <a:cubicBezTo>
                  <a:pt x="71205" y="65046"/>
                  <a:pt x="71235" y="65041"/>
                  <a:pt x="71268" y="65030"/>
                </a:cubicBezTo>
                <a:lnTo>
                  <a:pt x="71381" y="64916"/>
                </a:lnTo>
                <a:lnTo>
                  <a:pt x="71381" y="64841"/>
                </a:lnTo>
                <a:lnTo>
                  <a:pt x="71268" y="64690"/>
                </a:lnTo>
                <a:cubicBezTo>
                  <a:pt x="71230" y="64690"/>
                  <a:pt x="71155" y="64652"/>
                  <a:pt x="71041" y="64652"/>
                </a:cubicBezTo>
                <a:close/>
                <a:moveTo>
                  <a:pt x="568" y="64501"/>
                </a:moveTo>
                <a:cubicBezTo>
                  <a:pt x="341" y="64501"/>
                  <a:pt x="265" y="64614"/>
                  <a:pt x="265" y="64727"/>
                </a:cubicBezTo>
                <a:cubicBezTo>
                  <a:pt x="265" y="64841"/>
                  <a:pt x="341" y="64954"/>
                  <a:pt x="454" y="65030"/>
                </a:cubicBezTo>
                <a:cubicBezTo>
                  <a:pt x="530" y="65105"/>
                  <a:pt x="643" y="65105"/>
                  <a:pt x="795" y="65105"/>
                </a:cubicBezTo>
                <a:lnTo>
                  <a:pt x="870" y="64954"/>
                </a:lnTo>
                <a:cubicBezTo>
                  <a:pt x="870" y="64879"/>
                  <a:pt x="870" y="64841"/>
                  <a:pt x="870" y="64803"/>
                </a:cubicBezTo>
                <a:cubicBezTo>
                  <a:pt x="870" y="64765"/>
                  <a:pt x="870" y="64690"/>
                  <a:pt x="757" y="64614"/>
                </a:cubicBezTo>
                <a:lnTo>
                  <a:pt x="681" y="64652"/>
                </a:lnTo>
                <a:lnTo>
                  <a:pt x="568" y="64501"/>
                </a:lnTo>
                <a:close/>
                <a:moveTo>
                  <a:pt x="40115" y="64690"/>
                </a:moveTo>
                <a:lnTo>
                  <a:pt x="40001" y="64803"/>
                </a:lnTo>
                <a:cubicBezTo>
                  <a:pt x="40001" y="64841"/>
                  <a:pt x="39963" y="64879"/>
                  <a:pt x="39963" y="64954"/>
                </a:cubicBezTo>
                <a:lnTo>
                  <a:pt x="39963" y="64992"/>
                </a:lnTo>
                <a:lnTo>
                  <a:pt x="40001" y="65068"/>
                </a:lnTo>
                <a:cubicBezTo>
                  <a:pt x="40077" y="65105"/>
                  <a:pt x="40190" y="65105"/>
                  <a:pt x="40228" y="65105"/>
                </a:cubicBezTo>
                <a:cubicBezTo>
                  <a:pt x="40304" y="65068"/>
                  <a:pt x="40379" y="64992"/>
                  <a:pt x="40379" y="64879"/>
                </a:cubicBezTo>
                <a:cubicBezTo>
                  <a:pt x="40379" y="64841"/>
                  <a:pt x="40341" y="64765"/>
                  <a:pt x="40266" y="64727"/>
                </a:cubicBezTo>
                <a:cubicBezTo>
                  <a:pt x="40228" y="64727"/>
                  <a:pt x="40190" y="64690"/>
                  <a:pt x="40115" y="64690"/>
                </a:cubicBezTo>
                <a:close/>
                <a:moveTo>
                  <a:pt x="42081" y="64538"/>
                </a:moveTo>
                <a:cubicBezTo>
                  <a:pt x="41929" y="64538"/>
                  <a:pt x="41740" y="64576"/>
                  <a:pt x="41627" y="64690"/>
                </a:cubicBezTo>
                <a:lnTo>
                  <a:pt x="41702" y="64879"/>
                </a:lnTo>
                <a:lnTo>
                  <a:pt x="41665" y="64879"/>
                </a:lnTo>
                <a:cubicBezTo>
                  <a:pt x="41665" y="64879"/>
                  <a:pt x="41665" y="64879"/>
                  <a:pt x="41665" y="64916"/>
                </a:cubicBezTo>
                <a:cubicBezTo>
                  <a:pt x="41702" y="64954"/>
                  <a:pt x="41740" y="65068"/>
                  <a:pt x="41891" y="65105"/>
                </a:cubicBezTo>
                <a:lnTo>
                  <a:pt x="42005" y="65068"/>
                </a:lnTo>
                <a:cubicBezTo>
                  <a:pt x="42005" y="65030"/>
                  <a:pt x="42043" y="65030"/>
                  <a:pt x="42043" y="65030"/>
                </a:cubicBezTo>
                <a:cubicBezTo>
                  <a:pt x="42118" y="64954"/>
                  <a:pt x="42232" y="64879"/>
                  <a:pt x="42232" y="64727"/>
                </a:cubicBezTo>
                <a:cubicBezTo>
                  <a:pt x="42232" y="64690"/>
                  <a:pt x="42232" y="64690"/>
                  <a:pt x="42232" y="64652"/>
                </a:cubicBezTo>
                <a:lnTo>
                  <a:pt x="42081" y="64538"/>
                </a:lnTo>
                <a:close/>
                <a:moveTo>
                  <a:pt x="18300" y="64765"/>
                </a:moveTo>
                <a:cubicBezTo>
                  <a:pt x="18148" y="64765"/>
                  <a:pt x="18035" y="64803"/>
                  <a:pt x="17959" y="64954"/>
                </a:cubicBezTo>
                <a:lnTo>
                  <a:pt x="18073" y="65105"/>
                </a:lnTo>
                <a:cubicBezTo>
                  <a:pt x="18110" y="65105"/>
                  <a:pt x="18148" y="65143"/>
                  <a:pt x="18186" y="65143"/>
                </a:cubicBezTo>
                <a:lnTo>
                  <a:pt x="18375" y="65030"/>
                </a:lnTo>
                <a:cubicBezTo>
                  <a:pt x="18375" y="65030"/>
                  <a:pt x="18413" y="64954"/>
                  <a:pt x="18413" y="64916"/>
                </a:cubicBezTo>
                <a:lnTo>
                  <a:pt x="18413" y="64841"/>
                </a:lnTo>
                <a:lnTo>
                  <a:pt x="18300" y="64765"/>
                </a:lnTo>
                <a:close/>
                <a:moveTo>
                  <a:pt x="51648" y="64863"/>
                </a:moveTo>
                <a:cubicBezTo>
                  <a:pt x="51615" y="64863"/>
                  <a:pt x="51577" y="64868"/>
                  <a:pt x="51532" y="64879"/>
                </a:cubicBezTo>
                <a:lnTo>
                  <a:pt x="51419" y="64992"/>
                </a:lnTo>
                <a:cubicBezTo>
                  <a:pt x="51419" y="65105"/>
                  <a:pt x="51419" y="65181"/>
                  <a:pt x="51495" y="65257"/>
                </a:cubicBezTo>
                <a:lnTo>
                  <a:pt x="51608" y="65295"/>
                </a:lnTo>
                <a:cubicBezTo>
                  <a:pt x="51721" y="65295"/>
                  <a:pt x="51797" y="65257"/>
                  <a:pt x="51873" y="65219"/>
                </a:cubicBezTo>
                <a:lnTo>
                  <a:pt x="51910" y="65143"/>
                </a:lnTo>
                <a:cubicBezTo>
                  <a:pt x="51910" y="65143"/>
                  <a:pt x="51910" y="65105"/>
                  <a:pt x="51910" y="65105"/>
                </a:cubicBezTo>
                <a:cubicBezTo>
                  <a:pt x="51910" y="64992"/>
                  <a:pt x="51873" y="64954"/>
                  <a:pt x="51835" y="64916"/>
                </a:cubicBezTo>
                <a:cubicBezTo>
                  <a:pt x="51781" y="64890"/>
                  <a:pt x="51728" y="64863"/>
                  <a:pt x="51648" y="64863"/>
                </a:cubicBezTo>
                <a:close/>
                <a:moveTo>
                  <a:pt x="69945" y="64690"/>
                </a:moveTo>
                <a:lnTo>
                  <a:pt x="69831" y="64727"/>
                </a:lnTo>
                <a:cubicBezTo>
                  <a:pt x="69718" y="64803"/>
                  <a:pt x="69718" y="64954"/>
                  <a:pt x="69718" y="65030"/>
                </a:cubicBezTo>
                <a:cubicBezTo>
                  <a:pt x="69718" y="65105"/>
                  <a:pt x="69718" y="65257"/>
                  <a:pt x="69831" y="65332"/>
                </a:cubicBezTo>
                <a:lnTo>
                  <a:pt x="69945" y="65332"/>
                </a:lnTo>
                <a:cubicBezTo>
                  <a:pt x="70134" y="65332"/>
                  <a:pt x="70209" y="65181"/>
                  <a:pt x="70209" y="65030"/>
                </a:cubicBezTo>
                <a:cubicBezTo>
                  <a:pt x="70209" y="64841"/>
                  <a:pt x="70096" y="64727"/>
                  <a:pt x="69945" y="64690"/>
                </a:cubicBezTo>
                <a:close/>
                <a:moveTo>
                  <a:pt x="17052" y="65105"/>
                </a:moveTo>
                <a:lnTo>
                  <a:pt x="16863" y="65257"/>
                </a:lnTo>
                <a:cubicBezTo>
                  <a:pt x="16863" y="65257"/>
                  <a:pt x="16863" y="65295"/>
                  <a:pt x="16825" y="65332"/>
                </a:cubicBezTo>
                <a:lnTo>
                  <a:pt x="16938" y="65521"/>
                </a:lnTo>
                <a:lnTo>
                  <a:pt x="17127" y="65521"/>
                </a:lnTo>
                <a:lnTo>
                  <a:pt x="17279" y="65408"/>
                </a:lnTo>
                <a:lnTo>
                  <a:pt x="17279" y="65295"/>
                </a:lnTo>
                <a:lnTo>
                  <a:pt x="17165" y="65181"/>
                </a:lnTo>
                <a:cubicBezTo>
                  <a:pt x="17127" y="65143"/>
                  <a:pt x="17090" y="65143"/>
                  <a:pt x="17052" y="65105"/>
                </a:cubicBezTo>
                <a:close/>
                <a:moveTo>
                  <a:pt x="24424" y="65105"/>
                </a:moveTo>
                <a:lnTo>
                  <a:pt x="24273" y="65295"/>
                </a:lnTo>
                <a:cubicBezTo>
                  <a:pt x="24273" y="65295"/>
                  <a:pt x="24235" y="65332"/>
                  <a:pt x="24235" y="65370"/>
                </a:cubicBezTo>
                <a:cubicBezTo>
                  <a:pt x="24235" y="65408"/>
                  <a:pt x="24273" y="65484"/>
                  <a:pt x="24387" y="65521"/>
                </a:cubicBezTo>
                <a:lnTo>
                  <a:pt x="24462" y="65484"/>
                </a:lnTo>
                <a:cubicBezTo>
                  <a:pt x="24462" y="65484"/>
                  <a:pt x="24538" y="65521"/>
                  <a:pt x="24613" y="65521"/>
                </a:cubicBezTo>
                <a:lnTo>
                  <a:pt x="24727" y="65408"/>
                </a:lnTo>
                <a:lnTo>
                  <a:pt x="24727" y="65295"/>
                </a:lnTo>
                <a:lnTo>
                  <a:pt x="24727" y="65257"/>
                </a:lnTo>
                <a:cubicBezTo>
                  <a:pt x="24727" y="65105"/>
                  <a:pt x="24500" y="65105"/>
                  <a:pt x="24424" y="65105"/>
                </a:cubicBezTo>
                <a:close/>
                <a:moveTo>
                  <a:pt x="77232" y="65354"/>
                </a:moveTo>
                <a:cubicBezTo>
                  <a:pt x="77210" y="65354"/>
                  <a:pt x="77188" y="65359"/>
                  <a:pt x="77166" y="65370"/>
                </a:cubicBezTo>
                <a:cubicBezTo>
                  <a:pt x="77053" y="65446"/>
                  <a:pt x="77015" y="65635"/>
                  <a:pt x="77128" y="65748"/>
                </a:cubicBezTo>
                <a:cubicBezTo>
                  <a:pt x="77179" y="65748"/>
                  <a:pt x="77212" y="65765"/>
                  <a:pt x="77251" y="65765"/>
                </a:cubicBezTo>
                <a:cubicBezTo>
                  <a:pt x="77271" y="65765"/>
                  <a:pt x="77292" y="65761"/>
                  <a:pt x="77317" y="65748"/>
                </a:cubicBezTo>
                <a:lnTo>
                  <a:pt x="77355" y="65710"/>
                </a:lnTo>
                <a:lnTo>
                  <a:pt x="77317" y="65710"/>
                </a:lnTo>
                <a:lnTo>
                  <a:pt x="77468" y="65597"/>
                </a:lnTo>
                <a:lnTo>
                  <a:pt x="77468" y="65484"/>
                </a:lnTo>
                <a:lnTo>
                  <a:pt x="77393" y="65408"/>
                </a:lnTo>
                <a:cubicBezTo>
                  <a:pt x="77339" y="65381"/>
                  <a:pt x="77286" y="65354"/>
                  <a:pt x="77232" y="65354"/>
                </a:cubicBezTo>
                <a:close/>
                <a:moveTo>
                  <a:pt x="14972" y="65370"/>
                </a:moveTo>
                <a:cubicBezTo>
                  <a:pt x="14708" y="65370"/>
                  <a:pt x="14594" y="65446"/>
                  <a:pt x="14557" y="65521"/>
                </a:cubicBezTo>
                <a:lnTo>
                  <a:pt x="14670" y="65710"/>
                </a:lnTo>
                <a:cubicBezTo>
                  <a:pt x="14670" y="65710"/>
                  <a:pt x="14708" y="65748"/>
                  <a:pt x="14708" y="65786"/>
                </a:cubicBezTo>
                <a:cubicBezTo>
                  <a:pt x="14746" y="65824"/>
                  <a:pt x="14746" y="65862"/>
                  <a:pt x="14821" y="65899"/>
                </a:cubicBezTo>
                <a:lnTo>
                  <a:pt x="15048" y="65824"/>
                </a:lnTo>
                <a:lnTo>
                  <a:pt x="15048" y="65824"/>
                </a:lnTo>
                <a:cubicBezTo>
                  <a:pt x="15048" y="65824"/>
                  <a:pt x="15010" y="65862"/>
                  <a:pt x="15048" y="65862"/>
                </a:cubicBezTo>
                <a:cubicBezTo>
                  <a:pt x="15086" y="65824"/>
                  <a:pt x="15124" y="65824"/>
                  <a:pt x="15199" y="65786"/>
                </a:cubicBezTo>
                <a:lnTo>
                  <a:pt x="15199" y="65748"/>
                </a:lnTo>
                <a:cubicBezTo>
                  <a:pt x="15237" y="65710"/>
                  <a:pt x="15237" y="65673"/>
                  <a:pt x="15237" y="65673"/>
                </a:cubicBezTo>
                <a:cubicBezTo>
                  <a:pt x="15237" y="65559"/>
                  <a:pt x="15124" y="65484"/>
                  <a:pt x="15086" y="65484"/>
                </a:cubicBezTo>
                <a:lnTo>
                  <a:pt x="14972" y="65370"/>
                </a:lnTo>
                <a:close/>
                <a:moveTo>
                  <a:pt x="62043" y="65219"/>
                </a:moveTo>
                <a:cubicBezTo>
                  <a:pt x="61930" y="65219"/>
                  <a:pt x="61854" y="65257"/>
                  <a:pt x="61778" y="65295"/>
                </a:cubicBezTo>
                <a:cubicBezTo>
                  <a:pt x="61665" y="65408"/>
                  <a:pt x="61627" y="65521"/>
                  <a:pt x="61627" y="65635"/>
                </a:cubicBezTo>
                <a:cubicBezTo>
                  <a:pt x="61627" y="65673"/>
                  <a:pt x="61627" y="65748"/>
                  <a:pt x="61665" y="65824"/>
                </a:cubicBezTo>
                <a:lnTo>
                  <a:pt x="61703" y="65862"/>
                </a:lnTo>
                <a:cubicBezTo>
                  <a:pt x="61759" y="65899"/>
                  <a:pt x="61816" y="65909"/>
                  <a:pt x="61863" y="65909"/>
                </a:cubicBezTo>
                <a:cubicBezTo>
                  <a:pt x="61911" y="65909"/>
                  <a:pt x="61948" y="65899"/>
                  <a:pt x="61967" y="65899"/>
                </a:cubicBezTo>
                <a:cubicBezTo>
                  <a:pt x="62156" y="65824"/>
                  <a:pt x="62194" y="65559"/>
                  <a:pt x="62194" y="65446"/>
                </a:cubicBezTo>
                <a:cubicBezTo>
                  <a:pt x="62194" y="65408"/>
                  <a:pt x="62156" y="65370"/>
                  <a:pt x="62156" y="65332"/>
                </a:cubicBezTo>
                <a:lnTo>
                  <a:pt x="62043" y="65219"/>
                </a:lnTo>
                <a:close/>
                <a:moveTo>
                  <a:pt x="38753" y="65521"/>
                </a:moveTo>
                <a:cubicBezTo>
                  <a:pt x="38678" y="65521"/>
                  <a:pt x="38602" y="65521"/>
                  <a:pt x="38527" y="65559"/>
                </a:cubicBezTo>
                <a:cubicBezTo>
                  <a:pt x="38451" y="65635"/>
                  <a:pt x="38375" y="65710"/>
                  <a:pt x="38375" y="65786"/>
                </a:cubicBezTo>
                <a:cubicBezTo>
                  <a:pt x="38375" y="65899"/>
                  <a:pt x="38451" y="65975"/>
                  <a:pt x="38564" y="65975"/>
                </a:cubicBezTo>
                <a:lnTo>
                  <a:pt x="38716" y="65899"/>
                </a:lnTo>
                <a:cubicBezTo>
                  <a:pt x="38753" y="65899"/>
                  <a:pt x="38867" y="65824"/>
                  <a:pt x="38867" y="65710"/>
                </a:cubicBezTo>
                <a:cubicBezTo>
                  <a:pt x="38867" y="65673"/>
                  <a:pt x="38867" y="65635"/>
                  <a:pt x="38829" y="65597"/>
                </a:cubicBezTo>
                <a:lnTo>
                  <a:pt x="38753" y="65521"/>
                </a:lnTo>
                <a:close/>
                <a:moveTo>
                  <a:pt x="58300" y="65862"/>
                </a:moveTo>
                <a:cubicBezTo>
                  <a:pt x="58224" y="65862"/>
                  <a:pt x="58073" y="65862"/>
                  <a:pt x="58035" y="66013"/>
                </a:cubicBezTo>
                <a:lnTo>
                  <a:pt x="58149" y="66126"/>
                </a:lnTo>
                <a:lnTo>
                  <a:pt x="58111" y="66126"/>
                </a:lnTo>
                <a:cubicBezTo>
                  <a:pt x="58111" y="66126"/>
                  <a:pt x="58149" y="66202"/>
                  <a:pt x="58262" y="66240"/>
                </a:cubicBezTo>
                <a:lnTo>
                  <a:pt x="58413" y="66126"/>
                </a:lnTo>
                <a:cubicBezTo>
                  <a:pt x="58451" y="66088"/>
                  <a:pt x="58489" y="66051"/>
                  <a:pt x="58489" y="65975"/>
                </a:cubicBezTo>
                <a:lnTo>
                  <a:pt x="58489" y="65937"/>
                </a:lnTo>
                <a:lnTo>
                  <a:pt x="58338" y="65862"/>
                </a:lnTo>
                <a:close/>
                <a:moveTo>
                  <a:pt x="27714" y="65899"/>
                </a:moveTo>
                <a:cubicBezTo>
                  <a:pt x="27600" y="65937"/>
                  <a:pt x="27562" y="66013"/>
                  <a:pt x="27562" y="66088"/>
                </a:cubicBezTo>
                <a:lnTo>
                  <a:pt x="27600" y="66202"/>
                </a:lnTo>
                <a:cubicBezTo>
                  <a:pt x="27676" y="66277"/>
                  <a:pt x="27789" y="66277"/>
                  <a:pt x="27903" y="66277"/>
                </a:cubicBezTo>
                <a:cubicBezTo>
                  <a:pt x="27978" y="66240"/>
                  <a:pt x="28054" y="66164"/>
                  <a:pt x="28054" y="66088"/>
                </a:cubicBezTo>
                <a:lnTo>
                  <a:pt x="28016" y="65975"/>
                </a:lnTo>
                <a:cubicBezTo>
                  <a:pt x="27940" y="65899"/>
                  <a:pt x="27827" y="65899"/>
                  <a:pt x="27714" y="65899"/>
                </a:cubicBezTo>
                <a:close/>
                <a:moveTo>
                  <a:pt x="31726" y="65814"/>
                </a:moveTo>
                <a:cubicBezTo>
                  <a:pt x="31665" y="65814"/>
                  <a:pt x="31608" y="65824"/>
                  <a:pt x="31570" y="65824"/>
                </a:cubicBezTo>
                <a:cubicBezTo>
                  <a:pt x="31570" y="65824"/>
                  <a:pt x="31532" y="65862"/>
                  <a:pt x="31532" y="65862"/>
                </a:cubicBezTo>
                <a:lnTo>
                  <a:pt x="31305" y="65862"/>
                </a:lnTo>
                <a:lnTo>
                  <a:pt x="31268" y="65899"/>
                </a:lnTo>
                <a:cubicBezTo>
                  <a:pt x="31268" y="65937"/>
                  <a:pt x="31230" y="65975"/>
                  <a:pt x="31230" y="65975"/>
                </a:cubicBezTo>
                <a:lnTo>
                  <a:pt x="31343" y="66088"/>
                </a:lnTo>
                <a:cubicBezTo>
                  <a:pt x="31343" y="66126"/>
                  <a:pt x="31343" y="66126"/>
                  <a:pt x="31381" y="66164"/>
                </a:cubicBezTo>
                <a:cubicBezTo>
                  <a:pt x="31381" y="66202"/>
                  <a:pt x="31381" y="66277"/>
                  <a:pt x="31419" y="66315"/>
                </a:cubicBezTo>
                <a:lnTo>
                  <a:pt x="31494" y="66391"/>
                </a:lnTo>
                <a:cubicBezTo>
                  <a:pt x="31683" y="66391"/>
                  <a:pt x="31759" y="66353"/>
                  <a:pt x="31835" y="66315"/>
                </a:cubicBezTo>
                <a:cubicBezTo>
                  <a:pt x="31872" y="66315"/>
                  <a:pt x="31872" y="66277"/>
                  <a:pt x="31872" y="66277"/>
                </a:cubicBezTo>
                <a:cubicBezTo>
                  <a:pt x="31872" y="66277"/>
                  <a:pt x="31910" y="66277"/>
                  <a:pt x="31910" y="66315"/>
                </a:cubicBezTo>
                <a:lnTo>
                  <a:pt x="32137" y="66202"/>
                </a:lnTo>
                <a:cubicBezTo>
                  <a:pt x="32137" y="66202"/>
                  <a:pt x="32175" y="66164"/>
                  <a:pt x="32175" y="66164"/>
                </a:cubicBezTo>
                <a:cubicBezTo>
                  <a:pt x="32175" y="66126"/>
                  <a:pt x="32213" y="66088"/>
                  <a:pt x="32213" y="66051"/>
                </a:cubicBezTo>
                <a:cubicBezTo>
                  <a:pt x="32213" y="66013"/>
                  <a:pt x="32213" y="65937"/>
                  <a:pt x="32061" y="65899"/>
                </a:cubicBezTo>
                <a:lnTo>
                  <a:pt x="31986" y="65937"/>
                </a:lnTo>
                <a:cubicBezTo>
                  <a:pt x="31948" y="65899"/>
                  <a:pt x="31948" y="65862"/>
                  <a:pt x="31910" y="65862"/>
                </a:cubicBezTo>
                <a:cubicBezTo>
                  <a:pt x="31854" y="65824"/>
                  <a:pt x="31787" y="65814"/>
                  <a:pt x="31726" y="65814"/>
                </a:cubicBezTo>
                <a:close/>
                <a:moveTo>
                  <a:pt x="41740" y="66013"/>
                </a:moveTo>
                <a:lnTo>
                  <a:pt x="41589" y="66088"/>
                </a:lnTo>
                <a:cubicBezTo>
                  <a:pt x="41589" y="66088"/>
                  <a:pt x="41589" y="66088"/>
                  <a:pt x="41551" y="66126"/>
                </a:cubicBezTo>
                <a:cubicBezTo>
                  <a:pt x="41551" y="66164"/>
                  <a:pt x="41513" y="66240"/>
                  <a:pt x="41513" y="66353"/>
                </a:cubicBezTo>
                <a:lnTo>
                  <a:pt x="41627" y="66429"/>
                </a:lnTo>
                <a:cubicBezTo>
                  <a:pt x="41660" y="66440"/>
                  <a:pt x="41690" y="66444"/>
                  <a:pt x="41718" y="66444"/>
                </a:cubicBezTo>
                <a:cubicBezTo>
                  <a:pt x="41785" y="66444"/>
                  <a:pt x="41838" y="66418"/>
                  <a:pt x="41891" y="66391"/>
                </a:cubicBezTo>
                <a:cubicBezTo>
                  <a:pt x="41929" y="66353"/>
                  <a:pt x="41967" y="66277"/>
                  <a:pt x="41967" y="66202"/>
                </a:cubicBezTo>
                <a:cubicBezTo>
                  <a:pt x="41967" y="66088"/>
                  <a:pt x="41854" y="66013"/>
                  <a:pt x="41740" y="66013"/>
                </a:cubicBezTo>
                <a:close/>
                <a:moveTo>
                  <a:pt x="54028" y="66164"/>
                </a:moveTo>
                <a:cubicBezTo>
                  <a:pt x="53914" y="66164"/>
                  <a:pt x="53839" y="66164"/>
                  <a:pt x="53763" y="66240"/>
                </a:cubicBezTo>
                <a:cubicBezTo>
                  <a:pt x="53650" y="66315"/>
                  <a:pt x="53650" y="66504"/>
                  <a:pt x="53687" y="66656"/>
                </a:cubicBezTo>
                <a:lnTo>
                  <a:pt x="53952" y="66693"/>
                </a:lnTo>
                <a:cubicBezTo>
                  <a:pt x="53952" y="66656"/>
                  <a:pt x="54028" y="66656"/>
                  <a:pt x="54066" y="66656"/>
                </a:cubicBezTo>
                <a:lnTo>
                  <a:pt x="54217" y="66542"/>
                </a:lnTo>
                <a:cubicBezTo>
                  <a:pt x="54217" y="66504"/>
                  <a:pt x="54217" y="66467"/>
                  <a:pt x="54217" y="66467"/>
                </a:cubicBezTo>
                <a:cubicBezTo>
                  <a:pt x="54217" y="66353"/>
                  <a:pt x="54179" y="66277"/>
                  <a:pt x="54141" y="66202"/>
                </a:cubicBezTo>
                <a:lnTo>
                  <a:pt x="54028" y="66164"/>
                </a:lnTo>
                <a:close/>
                <a:moveTo>
                  <a:pt x="19434" y="65975"/>
                </a:moveTo>
                <a:lnTo>
                  <a:pt x="19245" y="66013"/>
                </a:lnTo>
                <a:cubicBezTo>
                  <a:pt x="19245" y="66051"/>
                  <a:pt x="19207" y="66051"/>
                  <a:pt x="19207" y="66088"/>
                </a:cubicBezTo>
                <a:cubicBezTo>
                  <a:pt x="19169" y="66164"/>
                  <a:pt x="19131" y="66240"/>
                  <a:pt x="19131" y="66315"/>
                </a:cubicBezTo>
                <a:cubicBezTo>
                  <a:pt x="19131" y="66315"/>
                  <a:pt x="19131" y="66353"/>
                  <a:pt x="19131" y="66391"/>
                </a:cubicBezTo>
                <a:cubicBezTo>
                  <a:pt x="19093" y="66391"/>
                  <a:pt x="19056" y="66429"/>
                  <a:pt x="19056" y="66504"/>
                </a:cubicBezTo>
                <a:lnTo>
                  <a:pt x="19093" y="66618"/>
                </a:lnTo>
                <a:cubicBezTo>
                  <a:pt x="19177" y="66673"/>
                  <a:pt x="19260" y="66708"/>
                  <a:pt x="19328" y="66708"/>
                </a:cubicBezTo>
                <a:cubicBezTo>
                  <a:pt x="19353" y="66708"/>
                  <a:pt x="19376" y="66704"/>
                  <a:pt x="19396" y="66693"/>
                </a:cubicBezTo>
                <a:cubicBezTo>
                  <a:pt x="19509" y="66618"/>
                  <a:pt x="19509" y="66504"/>
                  <a:pt x="19509" y="66429"/>
                </a:cubicBezTo>
                <a:cubicBezTo>
                  <a:pt x="19509" y="66429"/>
                  <a:pt x="19509" y="66353"/>
                  <a:pt x="19547" y="66353"/>
                </a:cubicBezTo>
                <a:cubicBezTo>
                  <a:pt x="19509" y="66353"/>
                  <a:pt x="19509" y="66391"/>
                  <a:pt x="19472" y="66391"/>
                </a:cubicBezTo>
                <a:lnTo>
                  <a:pt x="19623" y="66277"/>
                </a:lnTo>
                <a:cubicBezTo>
                  <a:pt x="19623" y="66126"/>
                  <a:pt x="19547" y="66013"/>
                  <a:pt x="19434" y="65975"/>
                </a:cubicBezTo>
                <a:close/>
                <a:moveTo>
                  <a:pt x="28644" y="66375"/>
                </a:moveTo>
                <a:cubicBezTo>
                  <a:pt x="28612" y="66375"/>
                  <a:pt x="28579" y="66380"/>
                  <a:pt x="28545" y="66391"/>
                </a:cubicBezTo>
                <a:cubicBezTo>
                  <a:pt x="28394" y="66429"/>
                  <a:pt x="28281" y="66542"/>
                  <a:pt x="28281" y="66656"/>
                </a:cubicBezTo>
                <a:lnTo>
                  <a:pt x="28319" y="66769"/>
                </a:lnTo>
                <a:cubicBezTo>
                  <a:pt x="28363" y="66813"/>
                  <a:pt x="28433" y="66832"/>
                  <a:pt x="28514" y="66832"/>
                </a:cubicBezTo>
                <a:cubicBezTo>
                  <a:pt x="28571" y="66832"/>
                  <a:pt x="28634" y="66822"/>
                  <a:pt x="28697" y="66807"/>
                </a:cubicBezTo>
                <a:cubicBezTo>
                  <a:pt x="28810" y="66769"/>
                  <a:pt x="28886" y="66656"/>
                  <a:pt x="28886" y="66542"/>
                </a:cubicBezTo>
                <a:lnTo>
                  <a:pt x="28848" y="66429"/>
                </a:lnTo>
                <a:cubicBezTo>
                  <a:pt x="28794" y="66402"/>
                  <a:pt x="28722" y="66375"/>
                  <a:pt x="28644" y="66375"/>
                </a:cubicBezTo>
                <a:close/>
                <a:moveTo>
                  <a:pt x="1400" y="66542"/>
                </a:moveTo>
                <a:lnTo>
                  <a:pt x="1135" y="66618"/>
                </a:lnTo>
                <a:cubicBezTo>
                  <a:pt x="1097" y="66807"/>
                  <a:pt x="1286" y="66845"/>
                  <a:pt x="1362" y="66882"/>
                </a:cubicBezTo>
                <a:lnTo>
                  <a:pt x="1589" y="66807"/>
                </a:lnTo>
                <a:cubicBezTo>
                  <a:pt x="1589" y="66807"/>
                  <a:pt x="1626" y="66769"/>
                  <a:pt x="1626" y="66731"/>
                </a:cubicBezTo>
                <a:cubicBezTo>
                  <a:pt x="1626" y="66618"/>
                  <a:pt x="1475" y="66580"/>
                  <a:pt x="1400" y="66542"/>
                </a:cubicBezTo>
                <a:close/>
                <a:moveTo>
                  <a:pt x="6882" y="66456"/>
                </a:moveTo>
                <a:cubicBezTo>
                  <a:pt x="6836" y="66456"/>
                  <a:pt x="6786" y="66460"/>
                  <a:pt x="6730" y="66467"/>
                </a:cubicBezTo>
                <a:lnTo>
                  <a:pt x="6617" y="66580"/>
                </a:lnTo>
                <a:lnTo>
                  <a:pt x="6617" y="66769"/>
                </a:lnTo>
                <a:lnTo>
                  <a:pt x="6693" y="66882"/>
                </a:lnTo>
                <a:cubicBezTo>
                  <a:pt x="6764" y="66918"/>
                  <a:pt x="6829" y="66932"/>
                  <a:pt x="6886" y="66932"/>
                </a:cubicBezTo>
                <a:cubicBezTo>
                  <a:pt x="7008" y="66932"/>
                  <a:pt x="7095" y="66870"/>
                  <a:pt x="7146" y="66845"/>
                </a:cubicBezTo>
                <a:cubicBezTo>
                  <a:pt x="7184" y="66807"/>
                  <a:pt x="7222" y="66807"/>
                  <a:pt x="7260" y="66807"/>
                </a:cubicBezTo>
                <a:lnTo>
                  <a:pt x="7260" y="66580"/>
                </a:lnTo>
                <a:cubicBezTo>
                  <a:pt x="7198" y="66518"/>
                  <a:pt x="7086" y="66456"/>
                  <a:pt x="6882" y="66456"/>
                </a:cubicBezTo>
                <a:close/>
                <a:moveTo>
                  <a:pt x="53461" y="66164"/>
                </a:moveTo>
                <a:cubicBezTo>
                  <a:pt x="53234" y="66202"/>
                  <a:pt x="53083" y="66315"/>
                  <a:pt x="53045" y="66504"/>
                </a:cubicBezTo>
                <a:lnTo>
                  <a:pt x="53083" y="66618"/>
                </a:lnTo>
                <a:lnTo>
                  <a:pt x="52969" y="66693"/>
                </a:lnTo>
                <a:cubicBezTo>
                  <a:pt x="52969" y="66656"/>
                  <a:pt x="53006" y="66618"/>
                  <a:pt x="53007" y="66618"/>
                </a:cubicBezTo>
                <a:lnTo>
                  <a:pt x="53007" y="66618"/>
                </a:lnTo>
                <a:cubicBezTo>
                  <a:pt x="52969" y="66656"/>
                  <a:pt x="52893" y="66693"/>
                  <a:pt x="52856" y="66769"/>
                </a:cubicBezTo>
                <a:lnTo>
                  <a:pt x="52856" y="66845"/>
                </a:lnTo>
                <a:cubicBezTo>
                  <a:pt x="52893" y="66920"/>
                  <a:pt x="53007" y="66958"/>
                  <a:pt x="53120" y="66958"/>
                </a:cubicBezTo>
                <a:cubicBezTo>
                  <a:pt x="53234" y="66920"/>
                  <a:pt x="53347" y="66807"/>
                  <a:pt x="53309" y="66693"/>
                </a:cubicBezTo>
                <a:cubicBezTo>
                  <a:pt x="53347" y="66693"/>
                  <a:pt x="53423" y="66693"/>
                  <a:pt x="53461" y="66656"/>
                </a:cubicBezTo>
                <a:cubicBezTo>
                  <a:pt x="53574" y="66618"/>
                  <a:pt x="53650" y="66504"/>
                  <a:pt x="53650" y="66391"/>
                </a:cubicBezTo>
                <a:cubicBezTo>
                  <a:pt x="53650" y="66315"/>
                  <a:pt x="53650" y="66277"/>
                  <a:pt x="53574" y="66202"/>
                </a:cubicBezTo>
                <a:lnTo>
                  <a:pt x="53461" y="66164"/>
                </a:lnTo>
                <a:close/>
                <a:moveTo>
                  <a:pt x="33801" y="66656"/>
                </a:moveTo>
                <a:cubicBezTo>
                  <a:pt x="33687" y="66656"/>
                  <a:pt x="33574" y="66693"/>
                  <a:pt x="33536" y="66731"/>
                </a:cubicBezTo>
                <a:cubicBezTo>
                  <a:pt x="33498" y="66769"/>
                  <a:pt x="33423" y="66845"/>
                  <a:pt x="33423" y="66920"/>
                </a:cubicBezTo>
                <a:cubicBezTo>
                  <a:pt x="33423" y="66958"/>
                  <a:pt x="33460" y="67034"/>
                  <a:pt x="33574" y="67071"/>
                </a:cubicBezTo>
                <a:lnTo>
                  <a:pt x="33725" y="66920"/>
                </a:lnTo>
                <a:lnTo>
                  <a:pt x="33725" y="66920"/>
                </a:lnTo>
                <a:cubicBezTo>
                  <a:pt x="33725" y="66958"/>
                  <a:pt x="33687" y="66996"/>
                  <a:pt x="33687" y="66996"/>
                </a:cubicBezTo>
                <a:cubicBezTo>
                  <a:pt x="33725" y="66996"/>
                  <a:pt x="33801" y="66996"/>
                  <a:pt x="33876" y="66958"/>
                </a:cubicBezTo>
                <a:lnTo>
                  <a:pt x="33914" y="66845"/>
                </a:lnTo>
                <a:cubicBezTo>
                  <a:pt x="33914" y="66807"/>
                  <a:pt x="33914" y="66769"/>
                  <a:pt x="33876" y="66731"/>
                </a:cubicBezTo>
                <a:lnTo>
                  <a:pt x="33801" y="66656"/>
                </a:lnTo>
                <a:close/>
                <a:moveTo>
                  <a:pt x="52122" y="66602"/>
                </a:moveTo>
                <a:cubicBezTo>
                  <a:pt x="52055" y="66602"/>
                  <a:pt x="52002" y="66629"/>
                  <a:pt x="51948" y="66656"/>
                </a:cubicBezTo>
                <a:cubicBezTo>
                  <a:pt x="51873" y="66693"/>
                  <a:pt x="51835" y="66769"/>
                  <a:pt x="51835" y="66882"/>
                </a:cubicBezTo>
                <a:cubicBezTo>
                  <a:pt x="51835" y="66958"/>
                  <a:pt x="51873" y="67034"/>
                  <a:pt x="51986" y="67071"/>
                </a:cubicBezTo>
                <a:lnTo>
                  <a:pt x="52137" y="66958"/>
                </a:lnTo>
                <a:lnTo>
                  <a:pt x="52175" y="66958"/>
                </a:lnTo>
                <a:cubicBezTo>
                  <a:pt x="52175" y="66996"/>
                  <a:pt x="52137" y="66996"/>
                  <a:pt x="52137" y="66996"/>
                </a:cubicBezTo>
                <a:cubicBezTo>
                  <a:pt x="52175" y="66996"/>
                  <a:pt x="52326" y="66996"/>
                  <a:pt x="52326" y="66845"/>
                </a:cubicBezTo>
                <a:lnTo>
                  <a:pt x="52251" y="66731"/>
                </a:lnTo>
                <a:lnTo>
                  <a:pt x="52251" y="66731"/>
                </a:lnTo>
                <a:cubicBezTo>
                  <a:pt x="52251" y="66731"/>
                  <a:pt x="52289" y="66769"/>
                  <a:pt x="52289" y="66769"/>
                </a:cubicBezTo>
                <a:lnTo>
                  <a:pt x="52213" y="66618"/>
                </a:lnTo>
                <a:cubicBezTo>
                  <a:pt x="52180" y="66607"/>
                  <a:pt x="52150" y="66602"/>
                  <a:pt x="52122" y="66602"/>
                </a:cubicBezTo>
                <a:close/>
                <a:moveTo>
                  <a:pt x="27903" y="66656"/>
                </a:moveTo>
                <a:lnTo>
                  <a:pt x="27676" y="66693"/>
                </a:lnTo>
                <a:lnTo>
                  <a:pt x="27638" y="66769"/>
                </a:lnTo>
                <a:cubicBezTo>
                  <a:pt x="27638" y="66807"/>
                  <a:pt x="27600" y="66882"/>
                  <a:pt x="27600" y="66958"/>
                </a:cubicBezTo>
                <a:cubicBezTo>
                  <a:pt x="27600" y="67109"/>
                  <a:pt x="27676" y="67185"/>
                  <a:pt x="27827" y="67223"/>
                </a:cubicBezTo>
                <a:lnTo>
                  <a:pt x="27978" y="67109"/>
                </a:lnTo>
                <a:lnTo>
                  <a:pt x="27978" y="67109"/>
                </a:lnTo>
                <a:cubicBezTo>
                  <a:pt x="27978" y="67147"/>
                  <a:pt x="27978" y="67147"/>
                  <a:pt x="27940" y="67147"/>
                </a:cubicBezTo>
                <a:lnTo>
                  <a:pt x="28016" y="67147"/>
                </a:lnTo>
                <a:lnTo>
                  <a:pt x="28167" y="67034"/>
                </a:lnTo>
                <a:lnTo>
                  <a:pt x="28167" y="66769"/>
                </a:lnTo>
                <a:lnTo>
                  <a:pt x="28016" y="66656"/>
                </a:lnTo>
                <a:close/>
                <a:moveTo>
                  <a:pt x="61627" y="66882"/>
                </a:moveTo>
                <a:cubicBezTo>
                  <a:pt x="61476" y="66882"/>
                  <a:pt x="61362" y="66920"/>
                  <a:pt x="61287" y="67071"/>
                </a:cubicBezTo>
                <a:lnTo>
                  <a:pt x="61325" y="67185"/>
                </a:lnTo>
                <a:cubicBezTo>
                  <a:pt x="61380" y="67240"/>
                  <a:pt x="61476" y="67275"/>
                  <a:pt x="61553" y="67275"/>
                </a:cubicBezTo>
                <a:cubicBezTo>
                  <a:pt x="61581" y="67275"/>
                  <a:pt x="61607" y="67271"/>
                  <a:pt x="61627" y="67260"/>
                </a:cubicBezTo>
                <a:cubicBezTo>
                  <a:pt x="61703" y="67223"/>
                  <a:pt x="61740" y="67147"/>
                  <a:pt x="61740" y="67071"/>
                </a:cubicBezTo>
                <a:cubicBezTo>
                  <a:pt x="61740" y="67034"/>
                  <a:pt x="61740" y="66996"/>
                  <a:pt x="61740" y="66958"/>
                </a:cubicBezTo>
                <a:lnTo>
                  <a:pt x="61627" y="66882"/>
                </a:lnTo>
                <a:close/>
                <a:moveTo>
                  <a:pt x="2912" y="66920"/>
                </a:moveTo>
                <a:lnTo>
                  <a:pt x="2761" y="67034"/>
                </a:lnTo>
                <a:lnTo>
                  <a:pt x="2761" y="67185"/>
                </a:lnTo>
                <a:lnTo>
                  <a:pt x="2912" y="67298"/>
                </a:lnTo>
                <a:lnTo>
                  <a:pt x="3139" y="67298"/>
                </a:lnTo>
                <a:lnTo>
                  <a:pt x="3290" y="67223"/>
                </a:lnTo>
                <a:lnTo>
                  <a:pt x="3290" y="67185"/>
                </a:lnTo>
                <a:cubicBezTo>
                  <a:pt x="3290" y="67071"/>
                  <a:pt x="3252" y="67034"/>
                  <a:pt x="3214" y="66996"/>
                </a:cubicBezTo>
                <a:cubicBezTo>
                  <a:pt x="3139" y="66920"/>
                  <a:pt x="3025" y="66920"/>
                  <a:pt x="2912" y="66920"/>
                </a:cubicBezTo>
                <a:close/>
                <a:moveTo>
                  <a:pt x="58791" y="66967"/>
                </a:moveTo>
                <a:cubicBezTo>
                  <a:pt x="58754" y="66967"/>
                  <a:pt x="58716" y="66977"/>
                  <a:pt x="58678" y="66996"/>
                </a:cubicBezTo>
                <a:cubicBezTo>
                  <a:pt x="58565" y="67034"/>
                  <a:pt x="58527" y="67260"/>
                  <a:pt x="58640" y="67336"/>
                </a:cubicBezTo>
                <a:cubicBezTo>
                  <a:pt x="58678" y="67374"/>
                  <a:pt x="58754" y="67374"/>
                  <a:pt x="58791" y="67374"/>
                </a:cubicBezTo>
                <a:lnTo>
                  <a:pt x="58867" y="67298"/>
                </a:lnTo>
                <a:lnTo>
                  <a:pt x="58791" y="67298"/>
                </a:lnTo>
                <a:lnTo>
                  <a:pt x="58981" y="67185"/>
                </a:lnTo>
                <a:lnTo>
                  <a:pt x="58981" y="67109"/>
                </a:lnTo>
                <a:lnTo>
                  <a:pt x="58905" y="66996"/>
                </a:lnTo>
                <a:cubicBezTo>
                  <a:pt x="58867" y="66977"/>
                  <a:pt x="58829" y="66967"/>
                  <a:pt x="58791" y="66967"/>
                </a:cubicBezTo>
                <a:close/>
                <a:moveTo>
                  <a:pt x="50128" y="67020"/>
                </a:moveTo>
                <a:cubicBezTo>
                  <a:pt x="50032" y="67020"/>
                  <a:pt x="49928" y="67076"/>
                  <a:pt x="49869" y="67223"/>
                </a:cubicBezTo>
                <a:lnTo>
                  <a:pt x="49982" y="67412"/>
                </a:lnTo>
                <a:cubicBezTo>
                  <a:pt x="50058" y="67412"/>
                  <a:pt x="50134" y="67412"/>
                  <a:pt x="50209" y="67374"/>
                </a:cubicBezTo>
                <a:cubicBezTo>
                  <a:pt x="50247" y="67336"/>
                  <a:pt x="50285" y="67260"/>
                  <a:pt x="50285" y="67185"/>
                </a:cubicBezTo>
                <a:lnTo>
                  <a:pt x="50285" y="67147"/>
                </a:lnTo>
                <a:lnTo>
                  <a:pt x="50209" y="67034"/>
                </a:lnTo>
                <a:cubicBezTo>
                  <a:pt x="50184" y="67025"/>
                  <a:pt x="50156" y="67020"/>
                  <a:pt x="50128" y="67020"/>
                </a:cubicBezTo>
                <a:close/>
                <a:moveTo>
                  <a:pt x="4953" y="67185"/>
                </a:moveTo>
                <a:cubicBezTo>
                  <a:pt x="4878" y="67185"/>
                  <a:pt x="4802" y="67223"/>
                  <a:pt x="4764" y="67223"/>
                </a:cubicBezTo>
                <a:cubicBezTo>
                  <a:pt x="4727" y="67260"/>
                  <a:pt x="4689" y="67336"/>
                  <a:pt x="4689" y="67487"/>
                </a:cubicBezTo>
                <a:lnTo>
                  <a:pt x="4840" y="67563"/>
                </a:lnTo>
                <a:lnTo>
                  <a:pt x="4953" y="67563"/>
                </a:lnTo>
                <a:lnTo>
                  <a:pt x="5105" y="67450"/>
                </a:lnTo>
                <a:lnTo>
                  <a:pt x="5105" y="67298"/>
                </a:lnTo>
                <a:lnTo>
                  <a:pt x="4953" y="67185"/>
                </a:lnTo>
                <a:close/>
                <a:moveTo>
                  <a:pt x="80153" y="67336"/>
                </a:moveTo>
                <a:lnTo>
                  <a:pt x="79964" y="67450"/>
                </a:lnTo>
                <a:cubicBezTo>
                  <a:pt x="79964" y="67487"/>
                  <a:pt x="79964" y="67525"/>
                  <a:pt x="79926" y="67563"/>
                </a:cubicBezTo>
                <a:lnTo>
                  <a:pt x="80077" y="67714"/>
                </a:lnTo>
                <a:lnTo>
                  <a:pt x="80115" y="67714"/>
                </a:lnTo>
                <a:cubicBezTo>
                  <a:pt x="80191" y="67714"/>
                  <a:pt x="80380" y="67714"/>
                  <a:pt x="80417" y="67601"/>
                </a:cubicBezTo>
                <a:lnTo>
                  <a:pt x="80304" y="67412"/>
                </a:lnTo>
                <a:cubicBezTo>
                  <a:pt x="80266" y="67412"/>
                  <a:pt x="80228" y="67374"/>
                  <a:pt x="80153" y="67336"/>
                </a:cubicBezTo>
                <a:close/>
                <a:moveTo>
                  <a:pt x="25937" y="67374"/>
                </a:moveTo>
                <a:lnTo>
                  <a:pt x="25748" y="67450"/>
                </a:lnTo>
                <a:lnTo>
                  <a:pt x="25748" y="67601"/>
                </a:lnTo>
                <a:lnTo>
                  <a:pt x="25861" y="67714"/>
                </a:lnTo>
                <a:cubicBezTo>
                  <a:pt x="25888" y="67721"/>
                  <a:pt x="25913" y="67724"/>
                  <a:pt x="25938" y="67724"/>
                </a:cubicBezTo>
                <a:cubicBezTo>
                  <a:pt x="26050" y="67724"/>
                  <a:pt x="26132" y="67656"/>
                  <a:pt x="26164" y="67563"/>
                </a:cubicBezTo>
                <a:lnTo>
                  <a:pt x="26050" y="67374"/>
                </a:lnTo>
                <a:cubicBezTo>
                  <a:pt x="26037" y="67387"/>
                  <a:pt x="26025" y="67391"/>
                  <a:pt x="26012" y="67391"/>
                </a:cubicBezTo>
                <a:cubicBezTo>
                  <a:pt x="25987" y="67391"/>
                  <a:pt x="25962" y="67374"/>
                  <a:pt x="25937" y="67374"/>
                </a:cubicBezTo>
                <a:close/>
                <a:moveTo>
                  <a:pt x="39785" y="67439"/>
                </a:moveTo>
                <a:cubicBezTo>
                  <a:pt x="39756" y="67439"/>
                  <a:pt x="39728" y="67442"/>
                  <a:pt x="39699" y="67450"/>
                </a:cubicBezTo>
                <a:cubicBezTo>
                  <a:pt x="39623" y="67487"/>
                  <a:pt x="39547" y="67563"/>
                  <a:pt x="39585" y="67676"/>
                </a:cubicBezTo>
                <a:lnTo>
                  <a:pt x="39736" y="67790"/>
                </a:lnTo>
                <a:lnTo>
                  <a:pt x="39812" y="67790"/>
                </a:lnTo>
                <a:cubicBezTo>
                  <a:pt x="39888" y="67790"/>
                  <a:pt x="40077" y="67790"/>
                  <a:pt x="40115" y="67639"/>
                </a:cubicBezTo>
                <a:lnTo>
                  <a:pt x="40077" y="67525"/>
                </a:lnTo>
                <a:cubicBezTo>
                  <a:pt x="40016" y="67495"/>
                  <a:pt x="39905" y="67439"/>
                  <a:pt x="39785" y="67439"/>
                </a:cubicBezTo>
                <a:close/>
                <a:moveTo>
                  <a:pt x="71268" y="67412"/>
                </a:moveTo>
                <a:lnTo>
                  <a:pt x="71117" y="67487"/>
                </a:lnTo>
                <a:cubicBezTo>
                  <a:pt x="71079" y="67525"/>
                  <a:pt x="71079" y="67525"/>
                  <a:pt x="71041" y="67601"/>
                </a:cubicBezTo>
                <a:lnTo>
                  <a:pt x="71155" y="67714"/>
                </a:lnTo>
                <a:cubicBezTo>
                  <a:pt x="71192" y="67752"/>
                  <a:pt x="71230" y="67752"/>
                  <a:pt x="71268" y="67790"/>
                </a:cubicBezTo>
                <a:lnTo>
                  <a:pt x="71457" y="67676"/>
                </a:lnTo>
                <a:cubicBezTo>
                  <a:pt x="71457" y="67676"/>
                  <a:pt x="71495" y="67639"/>
                  <a:pt x="71495" y="67601"/>
                </a:cubicBezTo>
                <a:lnTo>
                  <a:pt x="71381" y="67450"/>
                </a:lnTo>
                <a:cubicBezTo>
                  <a:pt x="71381" y="67412"/>
                  <a:pt x="71344" y="67412"/>
                  <a:pt x="71268" y="67412"/>
                </a:cubicBezTo>
                <a:close/>
                <a:moveTo>
                  <a:pt x="28545" y="67639"/>
                </a:moveTo>
                <a:cubicBezTo>
                  <a:pt x="28432" y="67639"/>
                  <a:pt x="28319" y="67714"/>
                  <a:pt x="28319" y="67828"/>
                </a:cubicBezTo>
                <a:lnTo>
                  <a:pt x="28470" y="67828"/>
                </a:lnTo>
                <a:cubicBezTo>
                  <a:pt x="28470" y="67828"/>
                  <a:pt x="28470" y="67865"/>
                  <a:pt x="28470" y="67865"/>
                </a:cubicBezTo>
                <a:lnTo>
                  <a:pt x="28659" y="67865"/>
                </a:lnTo>
                <a:cubicBezTo>
                  <a:pt x="28659" y="67865"/>
                  <a:pt x="28659" y="67828"/>
                  <a:pt x="28659" y="67828"/>
                </a:cubicBezTo>
                <a:lnTo>
                  <a:pt x="28810" y="67828"/>
                </a:lnTo>
                <a:cubicBezTo>
                  <a:pt x="28810" y="67790"/>
                  <a:pt x="28772" y="67752"/>
                  <a:pt x="28734" y="67714"/>
                </a:cubicBezTo>
                <a:cubicBezTo>
                  <a:pt x="28697" y="67676"/>
                  <a:pt x="28621" y="67639"/>
                  <a:pt x="28545" y="67639"/>
                </a:cubicBezTo>
                <a:close/>
                <a:moveTo>
                  <a:pt x="14708" y="67601"/>
                </a:moveTo>
                <a:lnTo>
                  <a:pt x="14594" y="67714"/>
                </a:lnTo>
                <a:lnTo>
                  <a:pt x="14594" y="67828"/>
                </a:lnTo>
                <a:lnTo>
                  <a:pt x="14708" y="67941"/>
                </a:lnTo>
                <a:lnTo>
                  <a:pt x="14972" y="67941"/>
                </a:lnTo>
                <a:lnTo>
                  <a:pt x="15086" y="67828"/>
                </a:lnTo>
                <a:lnTo>
                  <a:pt x="15086" y="67714"/>
                </a:lnTo>
                <a:lnTo>
                  <a:pt x="14972" y="67601"/>
                </a:lnTo>
                <a:close/>
                <a:moveTo>
                  <a:pt x="72024" y="67487"/>
                </a:moveTo>
                <a:lnTo>
                  <a:pt x="71911" y="67563"/>
                </a:lnTo>
                <a:cubicBezTo>
                  <a:pt x="71873" y="67639"/>
                  <a:pt x="71873" y="67714"/>
                  <a:pt x="71873" y="67790"/>
                </a:cubicBezTo>
                <a:cubicBezTo>
                  <a:pt x="71873" y="67979"/>
                  <a:pt x="71949" y="68130"/>
                  <a:pt x="72100" y="68168"/>
                </a:cubicBezTo>
                <a:lnTo>
                  <a:pt x="72213" y="68168"/>
                </a:lnTo>
                <a:cubicBezTo>
                  <a:pt x="72364" y="68130"/>
                  <a:pt x="72402" y="68017"/>
                  <a:pt x="72402" y="67903"/>
                </a:cubicBezTo>
                <a:lnTo>
                  <a:pt x="72516" y="67865"/>
                </a:lnTo>
                <a:lnTo>
                  <a:pt x="72516" y="67828"/>
                </a:lnTo>
                <a:cubicBezTo>
                  <a:pt x="72516" y="67790"/>
                  <a:pt x="72516" y="67714"/>
                  <a:pt x="72516" y="67676"/>
                </a:cubicBezTo>
                <a:cubicBezTo>
                  <a:pt x="72516" y="67601"/>
                  <a:pt x="72478" y="67525"/>
                  <a:pt x="72364" y="67487"/>
                </a:cubicBezTo>
                <a:lnTo>
                  <a:pt x="72289" y="67563"/>
                </a:lnTo>
                <a:lnTo>
                  <a:pt x="72251" y="67563"/>
                </a:lnTo>
                <a:cubicBezTo>
                  <a:pt x="72251" y="67563"/>
                  <a:pt x="72251" y="67563"/>
                  <a:pt x="72213" y="67525"/>
                </a:cubicBezTo>
                <a:cubicBezTo>
                  <a:pt x="72175" y="67525"/>
                  <a:pt x="72100" y="67487"/>
                  <a:pt x="72024" y="67487"/>
                </a:cubicBezTo>
                <a:close/>
                <a:moveTo>
                  <a:pt x="47508" y="67765"/>
                </a:moveTo>
                <a:cubicBezTo>
                  <a:pt x="47474" y="67765"/>
                  <a:pt x="47443" y="67774"/>
                  <a:pt x="47411" y="67790"/>
                </a:cubicBezTo>
                <a:cubicBezTo>
                  <a:pt x="47336" y="67790"/>
                  <a:pt x="47298" y="67865"/>
                  <a:pt x="47298" y="67941"/>
                </a:cubicBezTo>
                <a:cubicBezTo>
                  <a:pt x="47298" y="68017"/>
                  <a:pt x="47336" y="68130"/>
                  <a:pt x="47449" y="68168"/>
                </a:cubicBezTo>
                <a:cubicBezTo>
                  <a:pt x="47468" y="68187"/>
                  <a:pt x="47496" y="68196"/>
                  <a:pt x="47530" y="68196"/>
                </a:cubicBezTo>
                <a:cubicBezTo>
                  <a:pt x="47563" y="68196"/>
                  <a:pt x="47600" y="68187"/>
                  <a:pt x="47638" y="68168"/>
                </a:cubicBezTo>
                <a:cubicBezTo>
                  <a:pt x="47714" y="68130"/>
                  <a:pt x="47752" y="68092"/>
                  <a:pt x="47752" y="68017"/>
                </a:cubicBezTo>
                <a:cubicBezTo>
                  <a:pt x="47752" y="67941"/>
                  <a:pt x="47714" y="67903"/>
                  <a:pt x="47676" y="67828"/>
                </a:cubicBezTo>
                <a:cubicBezTo>
                  <a:pt x="47610" y="67783"/>
                  <a:pt x="47556" y="67765"/>
                  <a:pt x="47508" y="67765"/>
                </a:cubicBezTo>
                <a:close/>
                <a:moveTo>
                  <a:pt x="17610" y="67749"/>
                </a:moveTo>
                <a:cubicBezTo>
                  <a:pt x="17560" y="67749"/>
                  <a:pt x="17511" y="67761"/>
                  <a:pt x="17468" y="67790"/>
                </a:cubicBezTo>
                <a:cubicBezTo>
                  <a:pt x="17354" y="67828"/>
                  <a:pt x="17279" y="67903"/>
                  <a:pt x="17279" y="67979"/>
                </a:cubicBezTo>
                <a:lnTo>
                  <a:pt x="17203" y="67903"/>
                </a:lnTo>
                <a:cubicBezTo>
                  <a:pt x="16976" y="67903"/>
                  <a:pt x="16938" y="68017"/>
                  <a:pt x="16938" y="68054"/>
                </a:cubicBezTo>
                <a:cubicBezTo>
                  <a:pt x="16938" y="68092"/>
                  <a:pt x="16938" y="68092"/>
                  <a:pt x="16976" y="68092"/>
                </a:cubicBezTo>
                <a:lnTo>
                  <a:pt x="17014" y="68281"/>
                </a:lnTo>
                <a:cubicBezTo>
                  <a:pt x="17036" y="68292"/>
                  <a:pt x="17062" y="68297"/>
                  <a:pt x="17087" y="68297"/>
                </a:cubicBezTo>
                <a:cubicBezTo>
                  <a:pt x="17150" y="68297"/>
                  <a:pt x="17214" y="68270"/>
                  <a:pt x="17241" y="68243"/>
                </a:cubicBezTo>
                <a:cubicBezTo>
                  <a:pt x="17279" y="68206"/>
                  <a:pt x="17317" y="68168"/>
                  <a:pt x="17317" y="68092"/>
                </a:cubicBezTo>
                <a:cubicBezTo>
                  <a:pt x="17372" y="68148"/>
                  <a:pt x="17427" y="68183"/>
                  <a:pt x="17497" y="68183"/>
                </a:cubicBezTo>
                <a:cubicBezTo>
                  <a:pt x="17523" y="68183"/>
                  <a:pt x="17551" y="68178"/>
                  <a:pt x="17581" y="68168"/>
                </a:cubicBezTo>
                <a:cubicBezTo>
                  <a:pt x="17695" y="68168"/>
                  <a:pt x="17808" y="68054"/>
                  <a:pt x="17846" y="67979"/>
                </a:cubicBezTo>
                <a:lnTo>
                  <a:pt x="17846" y="67828"/>
                </a:lnTo>
                <a:cubicBezTo>
                  <a:pt x="17776" y="67781"/>
                  <a:pt x="17691" y="67749"/>
                  <a:pt x="17610" y="67749"/>
                </a:cubicBezTo>
                <a:close/>
                <a:moveTo>
                  <a:pt x="44992" y="67865"/>
                </a:moveTo>
                <a:lnTo>
                  <a:pt x="44954" y="67903"/>
                </a:lnTo>
                <a:cubicBezTo>
                  <a:pt x="44899" y="67881"/>
                  <a:pt x="44850" y="67872"/>
                  <a:pt x="44807" y="67872"/>
                </a:cubicBezTo>
                <a:cubicBezTo>
                  <a:pt x="44705" y="67872"/>
                  <a:pt x="44640" y="67925"/>
                  <a:pt x="44614" y="67979"/>
                </a:cubicBezTo>
                <a:lnTo>
                  <a:pt x="44614" y="68130"/>
                </a:lnTo>
                <a:lnTo>
                  <a:pt x="44651" y="68206"/>
                </a:lnTo>
                <a:cubicBezTo>
                  <a:pt x="44651" y="68168"/>
                  <a:pt x="44651" y="68168"/>
                  <a:pt x="44651" y="68168"/>
                </a:cubicBezTo>
                <a:lnTo>
                  <a:pt x="44727" y="68243"/>
                </a:lnTo>
                <a:lnTo>
                  <a:pt x="44765" y="68281"/>
                </a:lnTo>
                <a:cubicBezTo>
                  <a:pt x="44796" y="68297"/>
                  <a:pt x="44827" y="68306"/>
                  <a:pt x="44859" y="68306"/>
                </a:cubicBezTo>
                <a:cubicBezTo>
                  <a:pt x="44903" y="68306"/>
                  <a:pt x="44947" y="68288"/>
                  <a:pt x="44992" y="68243"/>
                </a:cubicBezTo>
                <a:cubicBezTo>
                  <a:pt x="45067" y="68206"/>
                  <a:pt x="45143" y="68092"/>
                  <a:pt x="45143" y="68017"/>
                </a:cubicBezTo>
                <a:cubicBezTo>
                  <a:pt x="45143" y="67941"/>
                  <a:pt x="45067" y="67865"/>
                  <a:pt x="44992" y="67865"/>
                </a:cubicBezTo>
                <a:close/>
                <a:moveTo>
                  <a:pt x="28621" y="67903"/>
                </a:moveTo>
                <a:cubicBezTo>
                  <a:pt x="28394" y="67941"/>
                  <a:pt x="28243" y="68054"/>
                  <a:pt x="28281" y="68281"/>
                </a:cubicBezTo>
                <a:lnTo>
                  <a:pt x="28394" y="68395"/>
                </a:lnTo>
                <a:cubicBezTo>
                  <a:pt x="28734" y="68395"/>
                  <a:pt x="28772" y="68206"/>
                  <a:pt x="28772" y="68092"/>
                </a:cubicBezTo>
                <a:cubicBezTo>
                  <a:pt x="28772" y="68092"/>
                  <a:pt x="28772" y="68054"/>
                  <a:pt x="28772" y="68017"/>
                </a:cubicBezTo>
                <a:lnTo>
                  <a:pt x="28621" y="67903"/>
                </a:lnTo>
                <a:close/>
                <a:moveTo>
                  <a:pt x="48810" y="67298"/>
                </a:moveTo>
                <a:cubicBezTo>
                  <a:pt x="48659" y="67298"/>
                  <a:pt x="48546" y="67336"/>
                  <a:pt x="48470" y="67374"/>
                </a:cubicBezTo>
                <a:lnTo>
                  <a:pt x="48432" y="67412"/>
                </a:lnTo>
                <a:lnTo>
                  <a:pt x="48357" y="67487"/>
                </a:lnTo>
                <a:cubicBezTo>
                  <a:pt x="48130" y="67525"/>
                  <a:pt x="47979" y="67676"/>
                  <a:pt x="47865" y="67790"/>
                </a:cubicBezTo>
                <a:lnTo>
                  <a:pt x="47827" y="67828"/>
                </a:lnTo>
                <a:lnTo>
                  <a:pt x="47827" y="68017"/>
                </a:lnTo>
                <a:cubicBezTo>
                  <a:pt x="47865" y="68017"/>
                  <a:pt x="47865" y="68092"/>
                  <a:pt x="47903" y="68130"/>
                </a:cubicBezTo>
                <a:cubicBezTo>
                  <a:pt x="47941" y="68206"/>
                  <a:pt x="47979" y="68395"/>
                  <a:pt x="48205" y="68395"/>
                </a:cubicBezTo>
                <a:lnTo>
                  <a:pt x="48319" y="68395"/>
                </a:lnTo>
                <a:cubicBezTo>
                  <a:pt x="48394" y="68319"/>
                  <a:pt x="48432" y="68243"/>
                  <a:pt x="48432" y="68206"/>
                </a:cubicBezTo>
                <a:cubicBezTo>
                  <a:pt x="48432" y="68206"/>
                  <a:pt x="48470" y="68168"/>
                  <a:pt x="48470" y="68168"/>
                </a:cubicBezTo>
                <a:cubicBezTo>
                  <a:pt x="48546" y="68168"/>
                  <a:pt x="48621" y="68092"/>
                  <a:pt x="48621" y="68017"/>
                </a:cubicBezTo>
                <a:lnTo>
                  <a:pt x="48621" y="67979"/>
                </a:lnTo>
                <a:cubicBezTo>
                  <a:pt x="48621" y="67941"/>
                  <a:pt x="48583" y="67903"/>
                  <a:pt x="48583" y="67903"/>
                </a:cubicBezTo>
                <a:cubicBezTo>
                  <a:pt x="48659" y="67865"/>
                  <a:pt x="48697" y="67865"/>
                  <a:pt x="48735" y="67865"/>
                </a:cubicBezTo>
                <a:cubicBezTo>
                  <a:pt x="48772" y="67865"/>
                  <a:pt x="48810" y="67828"/>
                  <a:pt x="48848" y="67828"/>
                </a:cubicBezTo>
                <a:lnTo>
                  <a:pt x="48961" y="67714"/>
                </a:lnTo>
                <a:lnTo>
                  <a:pt x="48961" y="67412"/>
                </a:lnTo>
                <a:lnTo>
                  <a:pt x="48810" y="67298"/>
                </a:lnTo>
                <a:close/>
                <a:moveTo>
                  <a:pt x="62799" y="67903"/>
                </a:moveTo>
                <a:cubicBezTo>
                  <a:pt x="62383" y="67903"/>
                  <a:pt x="62308" y="67979"/>
                  <a:pt x="62270" y="67979"/>
                </a:cubicBezTo>
                <a:lnTo>
                  <a:pt x="62308" y="68206"/>
                </a:lnTo>
                <a:cubicBezTo>
                  <a:pt x="62270" y="68206"/>
                  <a:pt x="62270" y="68168"/>
                  <a:pt x="62270" y="68168"/>
                </a:cubicBezTo>
                <a:cubicBezTo>
                  <a:pt x="62270" y="68168"/>
                  <a:pt x="62270" y="68206"/>
                  <a:pt x="62270" y="68206"/>
                </a:cubicBezTo>
                <a:cubicBezTo>
                  <a:pt x="62270" y="68281"/>
                  <a:pt x="62270" y="68395"/>
                  <a:pt x="62421" y="68433"/>
                </a:cubicBezTo>
                <a:lnTo>
                  <a:pt x="62459" y="68470"/>
                </a:lnTo>
                <a:cubicBezTo>
                  <a:pt x="62761" y="68470"/>
                  <a:pt x="62950" y="68281"/>
                  <a:pt x="62950" y="68017"/>
                </a:cubicBezTo>
                <a:lnTo>
                  <a:pt x="62799" y="67903"/>
                </a:lnTo>
                <a:close/>
                <a:moveTo>
                  <a:pt x="595" y="67991"/>
                </a:moveTo>
                <a:cubicBezTo>
                  <a:pt x="475" y="67991"/>
                  <a:pt x="389" y="68064"/>
                  <a:pt x="303" y="68092"/>
                </a:cubicBezTo>
                <a:lnTo>
                  <a:pt x="341" y="68092"/>
                </a:lnTo>
                <a:lnTo>
                  <a:pt x="114" y="68168"/>
                </a:lnTo>
                <a:lnTo>
                  <a:pt x="114" y="68206"/>
                </a:lnTo>
                <a:cubicBezTo>
                  <a:pt x="114" y="68281"/>
                  <a:pt x="152" y="68319"/>
                  <a:pt x="190" y="68357"/>
                </a:cubicBezTo>
                <a:cubicBezTo>
                  <a:pt x="190" y="68433"/>
                  <a:pt x="265" y="68470"/>
                  <a:pt x="341" y="68508"/>
                </a:cubicBezTo>
                <a:lnTo>
                  <a:pt x="530" y="68395"/>
                </a:lnTo>
                <a:lnTo>
                  <a:pt x="530" y="68395"/>
                </a:lnTo>
                <a:cubicBezTo>
                  <a:pt x="530" y="68395"/>
                  <a:pt x="492" y="68433"/>
                  <a:pt x="492" y="68433"/>
                </a:cubicBezTo>
                <a:cubicBezTo>
                  <a:pt x="454" y="68470"/>
                  <a:pt x="417" y="68470"/>
                  <a:pt x="417" y="68470"/>
                </a:cubicBezTo>
                <a:cubicBezTo>
                  <a:pt x="454" y="68470"/>
                  <a:pt x="530" y="68508"/>
                  <a:pt x="643" y="68508"/>
                </a:cubicBezTo>
                <a:lnTo>
                  <a:pt x="757" y="68433"/>
                </a:lnTo>
                <a:cubicBezTo>
                  <a:pt x="757" y="68433"/>
                  <a:pt x="757" y="68395"/>
                  <a:pt x="795" y="68395"/>
                </a:cubicBezTo>
                <a:cubicBezTo>
                  <a:pt x="832" y="68357"/>
                  <a:pt x="870" y="68319"/>
                  <a:pt x="870" y="68243"/>
                </a:cubicBezTo>
                <a:cubicBezTo>
                  <a:pt x="870" y="68206"/>
                  <a:pt x="832" y="68168"/>
                  <a:pt x="795" y="68092"/>
                </a:cubicBezTo>
                <a:lnTo>
                  <a:pt x="719" y="68017"/>
                </a:lnTo>
                <a:cubicBezTo>
                  <a:pt x="674" y="67998"/>
                  <a:pt x="632" y="67991"/>
                  <a:pt x="595" y="67991"/>
                </a:cubicBezTo>
                <a:close/>
                <a:moveTo>
                  <a:pt x="71079" y="68206"/>
                </a:moveTo>
                <a:lnTo>
                  <a:pt x="70928" y="68319"/>
                </a:lnTo>
                <a:cubicBezTo>
                  <a:pt x="70890" y="68357"/>
                  <a:pt x="70852" y="68395"/>
                  <a:pt x="70814" y="68470"/>
                </a:cubicBezTo>
                <a:lnTo>
                  <a:pt x="70890" y="68584"/>
                </a:lnTo>
                <a:cubicBezTo>
                  <a:pt x="70928" y="68603"/>
                  <a:pt x="70975" y="68612"/>
                  <a:pt x="71022" y="68612"/>
                </a:cubicBezTo>
                <a:cubicBezTo>
                  <a:pt x="71070" y="68612"/>
                  <a:pt x="71117" y="68603"/>
                  <a:pt x="71155" y="68584"/>
                </a:cubicBezTo>
                <a:cubicBezTo>
                  <a:pt x="71230" y="68546"/>
                  <a:pt x="71268" y="68470"/>
                  <a:pt x="71268" y="68395"/>
                </a:cubicBezTo>
                <a:cubicBezTo>
                  <a:pt x="71268" y="68319"/>
                  <a:pt x="71230" y="68243"/>
                  <a:pt x="71079" y="68206"/>
                </a:cubicBezTo>
                <a:close/>
                <a:moveTo>
                  <a:pt x="81287" y="68281"/>
                </a:moveTo>
                <a:cubicBezTo>
                  <a:pt x="81211" y="68281"/>
                  <a:pt x="81098" y="68281"/>
                  <a:pt x="81060" y="68470"/>
                </a:cubicBezTo>
                <a:lnTo>
                  <a:pt x="81098" y="68584"/>
                </a:lnTo>
                <a:cubicBezTo>
                  <a:pt x="81124" y="68610"/>
                  <a:pt x="81186" y="68654"/>
                  <a:pt x="81259" y="68654"/>
                </a:cubicBezTo>
                <a:cubicBezTo>
                  <a:pt x="81292" y="68654"/>
                  <a:pt x="81327" y="68645"/>
                  <a:pt x="81363" y="68622"/>
                </a:cubicBezTo>
                <a:cubicBezTo>
                  <a:pt x="81438" y="68622"/>
                  <a:pt x="81476" y="68546"/>
                  <a:pt x="81476" y="68508"/>
                </a:cubicBezTo>
                <a:cubicBezTo>
                  <a:pt x="81476" y="68395"/>
                  <a:pt x="81400" y="68281"/>
                  <a:pt x="81287" y="68281"/>
                </a:cubicBezTo>
                <a:close/>
                <a:moveTo>
                  <a:pt x="76939" y="69000"/>
                </a:moveTo>
                <a:cubicBezTo>
                  <a:pt x="76864" y="69037"/>
                  <a:pt x="76788" y="69113"/>
                  <a:pt x="76788" y="69189"/>
                </a:cubicBezTo>
                <a:lnTo>
                  <a:pt x="76939" y="69340"/>
                </a:lnTo>
                <a:lnTo>
                  <a:pt x="76977" y="69340"/>
                </a:lnTo>
                <a:cubicBezTo>
                  <a:pt x="77090" y="69340"/>
                  <a:pt x="77242" y="69340"/>
                  <a:pt x="77279" y="69189"/>
                </a:cubicBezTo>
                <a:lnTo>
                  <a:pt x="77242" y="69075"/>
                </a:lnTo>
                <a:cubicBezTo>
                  <a:pt x="77166" y="69000"/>
                  <a:pt x="77053" y="69000"/>
                  <a:pt x="76939" y="69000"/>
                </a:cubicBezTo>
                <a:close/>
                <a:moveTo>
                  <a:pt x="31445" y="69349"/>
                </a:moveTo>
                <a:lnTo>
                  <a:pt x="31445" y="69349"/>
                </a:lnTo>
                <a:cubicBezTo>
                  <a:pt x="31449" y="69358"/>
                  <a:pt x="31453" y="69368"/>
                  <a:pt x="31457" y="69378"/>
                </a:cubicBezTo>
                <a:cubicBezTo>
                  <a:pt x="31457" y="69378"/>
                  <a:pt x="31457" y="69360"/>
                  <a:pt x="31445" y="69349"/>
                </a:cubicBezTo>
                <a:close/>
                <a:moveTo>
                  <a:pt x="58111" y="68811"/>
                </a:moveTo>
                <a:cubicBezTo>
                  <a:pt x="57998" y="68811"/>
                  <a:pt x="57922" y="68886"/>
                  <a:pt x="57922" y="68962"/>
                </a:cubicBezTo>
                <a:lnTo>
                  <a:pt x="58035" y="69075"/>
                </a:lnTo>
                <a:cubicBezTo>
                  <a:pt x="58066" y="69136"/>
                  <a:pt x="58121" y="69247"/>
                  <a:pt x="58281" y="69247"/>
                </a:cubicBezTo>
                <a:cubicBezTo>
                  <a:pt x="58319" y="69247"/>
                  <a:pt x="58363" y="69241"/>
                  <a:pt x="58413" y="69227"/>
                </a:cubicBezTo>
                <a:lnTo>
                  <a:pt x="58413" y="69227"/>
                </a:lnTo>
                <a:cubicBezTo>
                  <a:pt x="58363" y="69260"/>
                  <a:pt x="58338" y="69312"/>
                  <a:pt x="58338" y="69378"/>
                </a:cubicBezTo>
                <a:lnTo>
                  <a:pt x="58489" y="69378"/>
                </a:lnTo>
                <a:cubicBezTo>
                  <a:pt x="58489" y="69378"/>
                  <a:pt x="58451" y="69416"/>
                  <a:pt x="58489" y="69416"/>
                </a:cubicBezTo>
                <a:lnTo>
                  <a:pt x="58640" y="69416"/>
                </a:lnTo>
                <a:cubicBezTo>
                  <a:pt x="58678" y="69416"/>
                  <a:pt x="58640" y="69378"/>
                  <a:pt x="58640" y="69378"/>
                </a:cubicBezTo>
                <a:lnTo>
                  <a:pt x="58791" y="69378"/>
                </a:lnTo>
                <a:cubicBezTo>
                  <a:pt x="58791" y="69302"/>
                  <a:pt x="58754" y="69264"/>
                  <a:pt x="58716" y="69226"/>
                </a:cubicBezTo>
                <a:cubicBezTo>
                  <a:pt x="58678" y="69189"/>
                  <a:pt x="58602" y="69189"/>
                  <a:pt x="58565" y="69189"/>
                </a:cubicBezTo>
                <a:cubicBezTo>
                  <a:pt x="58501" y="69189"/>
                  <a:pt x="58451" y="69202"/>
                  <a:pt x="58414" y="69226"/>
                </a:cubicBezTo>
                <a:lnTo>
                  <a:pt x="58414" y="69226"/>
                </a:lnTo>
                <a:lnTo>
                  <a:pt x="58489" y="69151"/>
                </a:lnTo>
                <a:cubicBezTo>
                  <a:pt x="58489" y="69113"/>
                  <a:pt x="58489" y="69113"/>
                  <a:pt x="58489" y="69075"/>
                </a:cubicBezTo>
                <a:cubicBezTo>
                  <a:pt x="58489" y="68886"/>
                  <a:pt x="58262" y="68811"/>
                  <a:pt x="58111" y="68811"/>
                </a:cubicBezTo>
                <a:close/>
                <a:moveTo>
                  <a:pt x="15955" y="69113"/>
                </a:moveTo>
                <a:lnTo>
                  <a:pt x="15729" y="69189"/>
                </a:lnTo>
                <a:cubicBezTo>
                  <a:pt x="15729" y="69189"/>
                  <a:pt x="15729" y="69226"/>
                  <a:pt x="15729" y="69226"/>
                </a:cubicBezTo>
                <a:cubicBezTo>
                  <a:pt x="15691" y="69264"/>
                  <a:pt x="15653" y="69340"/>
                  <a:pt x="15691" y="69453"/>
                </a:cubicBezTo>
                <a:lnTo>
                  <a:pt x="15842" y="69529"/>
                </a:lnTo>
                <a:lnTo>
                  <a:pt x="15880" y="69529"/>
                </a:lnTo>
                <a:cubicBezTo>
                  <a:pt x="15993" y="69529"/>
                  <a:pt x="16182" y="69491"/>
                  <a:pt x="16182" y="69302"/>
                </a:cubicBezTo>
                <a:lnTo>
                  <a:pt x="16182" y="69264"/>
                </a:lnTo>
                <a:lnTo>
                  <a:pt x="16031" y="69151"/>
                </a:lnTo>
                <a:cubicBezTo>
                  <a:pt x="15993" y="69151"/>
                  <a:pt x="15993" y="69151"/>
                  <a:pt x="15955" y="69113"/>
                </a:cubicBezTo>
                <a:close/>
                <a:moveTo>
                  <a:pt x="12364" y="69151"/>
                </a:moveTo>
                <a:lnTo>
                  <a:pt x="12212" y="69189"/>
                </a:lnTo>
                <a:cubicBezTo>
                  <a:pt x="12175" y="69226"/>
                  <a:pt x="12137" y="69302"/>
                  <a:pt x="12137" y="69378"/>
                </a:cubicBezTo>
                <a:cubicBezTo>
                  <a:pt x="12137" y="69491"/>
                  <a:pt x="12212" y="69567"/>
                  <a:pt x="12364" y="69605"/>
                </a:cubicBezTo>
                <a:lnTo>
                  <a:pt x="12515" y="69491"/>
                </a:lnTo>
                <a:cubicBezTo>
                  <a:pt x="12515" y="69453"/>
                  <a:pt x="12515" y="69453"/>
                  <a:pt x="12515" y="69416"/>
                </a:cubicBezTo>
                <a:cubicBezTo>
                  <a:pt x="12553" y="69378"/>
                  <a:pt x="12553" y="69378"/>
                  <a:pt x="12553" y="69340"/>
                </a:cubicBezTo>
                <a:cubicBezTo>
                  <a:pt x="12553" y="69189"/>
                  <a:pt x="12402" y="69151"/>
                  <a:pt x="12364" y="69151"/>
                </a:cubicBezTo>
                <a:close/>
                <a:moveTo>
                  <a:pt x="89445" y="69083"/>
                </a:moveTo>
                <a:cubicBezTo>
                  <a:pt x="89381" y="69083"/>
                  <a:pt x="89307" y="69108"/>
                  <a:pt x="89227" y="69189"/>
                </a:cubicBezTo>
                <a:lnTo>
                  <a:pt x="89302" y="69378"/>
                </a:lnTo>
                <a:cubicBezTo>
                  <a:pt x="89302" y="69378"/>
                  <a:pt x="89227" y="69340"/>
                  <a:pt x="89227" y="69302"/>
                </a:cubicBezTo>
                <a:cubicBezTo>
                  <a:pt x="89227" y="69264"/>
                  <a:pt x="89264" y="69264"/>
                  <a:pt x="89227" y="69264"/>
                </a:cubicBezTo>
                <a:cubicBezTo>
                  <a:pt x="89189" y="69302"/>
                  <a:pt x="89151" y="69416"/>
                  <a:pt x="89227" y="69529"/>
                </a:cubicBezTo>
                <a:lnTo>
                  <a:pt x="89340" y="69605"/>
                </a:lnTo>
                <a:cubicBezTo>
                  <a:pt x="89416" y="69605"/>
                  <a:pt x="89453" y="69567"/>
                  <a:pt x="89491" y="69567"/>
                </a:cubicBezTo>
                <a:cubicBezTo>
                  <a:pt x="89491" y="69567"/>
                  <a:pt x="89491" y="69567"/>
                  <a:pt x="89529" y="69605"/>
                </a:cubicBezTo>
                <a:lnTo>
                  <a:pt x="89756" y="69567"/>
                </a:lnTo>
                <a:cubicBezTo>
                  <a:pt x="89756" y="69529"/>
                  <a:pt x="89794" y="69529"/>
                  <a:pt x="89794" y="69491"/>
                </a:cubicBezTo>
                <a:cubicBezTo>
                  <a:pt x="89832" y="69453"/>
                  <a:pt x="89869" y="69378"/>
                  <a:pt x="89869" y="69264"/>
                </a:cubicBezTo>
                <a:lnTo>
                  <a:pt x="89680" y="69189"/>
                </a:lnTo>
                <a:cubicBezTo>
                  <a:pt x="89642" y="69189"/>
                  <a:pt x="89642" y="69189"/>
                  <a:pt x="89642" y="69151"/>
                </a:cubicBezTo>
                <a:cubicBezTo>
                  <a:pt x="89599" y="69129"/>
                  <a:pt x="89531" y="69083"/>
                  <a:pt x="89445" y="69083"/>
                </a:cubicBezTo>
                <a:close/>
                <a:moveTo>
                  <a:pt x="31276" y="69250"/>
                </a:moveTo>
                <a:cubicBezTo>
                  <a:pt x="31249" y="69250"/>
                  <a:pt x="31220" y="69255"/>
                  <a:pt x="31192" y="69264"/>
                </a:cubicBezTo>
                <a:lnTo>
                  <a:pt x="31116" y="69378"/>
                </a:lnTo>
                <a:lnTo>
                  <a:pt x="31116" y="69529"/>
                </a:lnTo>
                <a:lnTo>
                  <a:pt x="31268" y="69642"/>
                </a:lnTo>
                <a:lnTo>
                  <a:pt x="31305" y="69642"/>
                </a:lnTo>
                <a:cubicBezTo>
                  <a:pt x="31343" y="69642"/>
                  <a:pt x="31532" y="69642"/>
                  <a:pt x="31570" y="69491"/>
                </a:cubicBezTo>
                <a:lnTo>
                  <a:pt x="31419" y="69340"/>
                </a:lnTo>
                <a:cubicBezTo>
                  <a:pt x="31431" y="69340"/>
                  <a:pt x="31439" y="69344"/>
                  <a:pt x="31445" y="69349"/>
                </a:cubicBezTo>
                <a:lnTo>
                  <a:pt x="31445" y="69349"/>
                </a:lnTo>
                <a:cubicBezTo>
                  <a:pt x="31411" y="69283"/>
                  <a:pt x="31348" y="69250"/>
                  <a:pt x="31276" y="69250"/>
                </a:cubicBezTo>
                <a:close/>
                <a:moveTo>
                  <a:pt x="14245" y="69425"/>
                </a:moveTo>
                <a:cubicBezTo>
                  <a:pt x="14207" y="69425"/>
                  <a:pt x="14178" y="69434"/>
                  <a:pt x="14141" y="69453"/>
                </a:cubicBezTo>
                <a:lnTo>
                  <a:pt x="13989" y="69453"/>
                </a:lnTo>
                <a:lnTo>
                  <a:pt x="13876" y="69567"/>
                </a:lnTo>
                <a:lnTo>
                  <a:pt x="13876" y="69794"/>
                </a:lnTo>
                <a:lnTo>
                  <a:pt x="13914" y="69869"/>
                </a:lnTo>
                <a:cubicBezTo>
                  <a:pt x="13958" y="69914"/>
                  <a:pt x="14041" y="69932"/>
                  <a:pt x="14125" y="69932"/>
                </a:cubicBezTo>
                <a:cubicBezTo>
                  <a:pt x="14185" y="69932"/>
                  <a:pt x="14245" y="69923"/>
                  <a:pt x="14292" y="69907"/>
                </a:cubicBezTo>
                <a:cubicBezTo>
                  <a:pt x="14443" y="69831"/>
                  <a:pt x="14519" y="69756"/>
                  <a:pt x="14519" y="69642"/>
                </a:cubicBezTo>
                <a:cubicBezTo>
                  <a:pt x="14519" y="69605"/>
                  <a:pt x="14519" y="69567"/>
                  <a:pt x="14481" y="69567"/>
                </a:cubicBezTo>
                <a:lnTo>
                  <a:pt x="14405" y="69453"/>
                </a:lnTo>
                <a:cubicBezTo>
                  <a:pt x="14330" y="69434"/>
                  <a:pt x="14282" y="69425"/>
                  <a:pt x="14245" y="69425"/>
                </a:cubicBezTo>
                <a:close/>
                <a:moveTo>
                  <a:pt x="47222" y="69416"/>
                </a:moveTo>
                <a:cubicBezTo>
                  <a:pt x="47071" y="69453"/>
                  <a:pt x="46958" y="69567"/>
                  <a:pt x="46882" y="69642"/>
                </a:cubicBezTo>
                <a:cubicBezTo>
                  <a:pt x="46882" y="69680"/>
                  <a:pt x="46844" y="69718"/>
                  <a:pt x="46806" y="69756"/>
                </a:cubicBezTo>
                <a:lnTo>
                  <a:pt x="46806" y="69945"/>
                </a:lnTo>
                <a:cubicBezTo>
                  <a:pt x="46853" y="69968"/>
                  <a:pt x="46904" y="69977"/>
                  <a:pt x="46954" y="69977"/>
                </a:cubicBezTo>
                <a:cubicBezTo>
                  <a:pt x="47064" y="69977"/>
                  <a:pt x="47170" y="69933"/>
                  <a:pt x="47222" y="69907"/>
                </a:cubicBezTo>
                <a:lnTo>
                  <a:pt x="47260" y="69907"/>
                </a:lnTo>
                <a:lnTo>
                  <a:pt x="47298" y="69680"/>
                </a:lnTo>
                <a:cubicBezTo>
                  <a:pt x="47298" y="69680"/>
                  <a:pt x="47336" y="69718"/>
                  <a:pt x="47336" y="69756"/>
                </a:cubicBezTo>
                <a:cubicBezTo>
                  <a:pt x="47374" y="69718"/>
                  <a:pt x="47411" y="69642"/>
                  <a:pt x="47411" y="69567"/>
                </a:cubicBezTo>
                <a:cubicBezTo>
                  <a:pt x="47411" y="69529"/>
                  <a:pt x="47411" y="69491"/>
                  <a:pt x="47374" y="69453"/>
                </a:cubicBezTo>
                <a:lnTo>
                  <a:pt x="47222" y="69416"/>
                </a:lnTo>
                <a:close/>
                <a:moveTo>
                  <a:pt x="71722" y="69869"/>
                </a:moveTo>
                <a:lnTo>
                  <a:pt x="71608" y="69983"/>
                </a:lnTo>
                <a:lnTo>
                  <a:pt x="71608" y="70096"/>
                </a:lnTo>
                <a:lnTo>
                  <a:pt x="71722" y="70209"/>
                </a:lnTo>
                <a:lnTo>
                  <a:pt x="71986" y="70209"/>
                </a:lnTo>
                <a:lnTo>
                  <a:pt x="72100" y="70096"/>
                </a:lnTo>
                <a:lnTo>
                  <a:pt x="72100" y="69983"/>
                </a:lnTo>
                <a:lnTo>
                  <a:pt x="71986" y="69869"/>
                </a:lnTo>
                <a:close/>
                <a:moveTo>
                  <a:pt x="79170" y="69869"/>
                </a:moveTo>
                <a:lnTo>
                  <a:pt x="79019" y="69983"/>
                </a:lnTo>
                <a:cubicBezTo>
                  <a:pt x="78981" y="69983"/>
                  <a:pt x="78943" y="70020"/>
                  <a:pt x="78943" y="70058"/>
                </a:cubicBezTo>
                <a:lnTo>
                  <a:pt x="79056" y="70209"/>
                </a:lnTo>
                <a:cubicBezTo>
                  <a:pt x="79094" y="70209"/>
                  <a:pt x="79132" y="70247"/>
                  <a:pt x="79170" y="70247"/>
                </a:cubicBezTo>
                <a:lnTo>
                  <a:pt x="79321" y="70172"/>
                </a:lnTo>
                <a:cubicBezTo>
                  <a:pt x="79359" y="70134"/>
                  <a:pt x="79397" y="70096"/>
                  <a:pt x="79397" y="70058"/>
                </a:cubicBezTo>
                <a:lnTo>
                  <a:pt x="79283" y="69945"/>
                </a:lnTo>
                <a:cubicBezTo>
                  <a:pt x="79245" y="69907"/>
                  <a:pt x="79208" y="69869"/>
                  <a:pt x="79170" y="69869"/>
                </a:cubicBezTo>
                <a:close/>
                <a:moveTo>
                  <a:pt x="88649" y="69958"/>
                </a:moveTo>
                <a:cubicBezTo>
                  <a:pt x="88608" y="69958"/>
                  <a:pt x="88561" y="69965"/>
                  <a:pt x="88508" y="69983"/>
                </a:cubicBezTo>
                <a:lnTo>
                  <a:pt x="88395" y="70096"/>
                </a:lnTo>
                <a:lnTo>
                  <a:pt x="88395" y="70247"/>
                </a:lnTo>
                <a:lnTo>
                  <a:pt x="88622" y="70361"/>
                </a:lnTo>
                <a:cubicBezTo>
                  <a:pt x="88641" y="70342"/>
                  <a:pt x="88650" y="70332"/>
                  <a:pt x="88655" y="70332"/>
                </a:cubicBezTo>
                <a:cubicBezTo>
                  <a:pt x="88660" y="70332"/>
                  <a:pt x="88660" y="70342"/>
                  <a:pt x="88660" y="70361"/>
                </a:cubicBezTo>
                <a:cubicBezTo>
                  <a:pt x="88685" y="70361"/>
                  <a:pt x="88714" y="70365"/>
                  <a:pt x="88746" y="70365"/>
                </a:cubicBezTo>
                <a:cubicBezTo>
                  <a:pt x="88811" y="70365"/>
                  <a:pt x="88886" y="70348"/>
                  <a:pt x="88962" y="70247"/>
                </a:cubicBezTo>
                <a:lnTo>
                  <a:pt x="88924" y="70096"/>
                </a:lnTo>
                <a:cubicBezTo>
                  <a:pt x="88866" y="70038"/>
                  <a:pt x="88786" y="69958"/>
                  <a:pt x="88649" y="69958"/>
                </a:cubicBezTo>
                <a:close/>
                <a:moveTo>
                  <a:pt x="34935" y="70020"/>
                </a:moveTo>
                <a:cubicBezTo>
                  <a:pt x="34859" y="70020"/>
                  <a:pt x="34784" y="70020"/>
                  <a:pt x="34708" y="70096"/>
                </a:cubicBezTo>
                <a:cubicBezTo>
                  <a:pt x="34632" y="70134"/>
                  <a:pt x="34595" y="70209"/>
                  <a:pt x="34595" y="70323"/>
                </a:cubicBezTo>
                <a:cubicBezTo>
                  <a:pt x="34595" y="70474"/>
                  <a:pt x="34708" y="70550"/>
                  <a:pt x="34859" y="70588"/>
                </a:cubicBezTo>
                <a:lnTo>
                  <a:pt x="34973" y="70512"/>
                </a:lnTo>
                <a:cubicBezTo>
                  <a:pt x="34973" y="70474"/>
                  <a:pt x="35010" y="70436"/>
                  <a:pt x="35010" y="70436"/>
                </a:cubicBezTo>
                <a:cubicBezTo>
                  <a:pt x="35048" y="70361"/>
                  <a:pt x="35086" y="70323"/>
                  <a:pt x="35086" y="70247"/>
                </a:cubicBezTo>
                <a:cubicBezTo>
                  <a:pt x="35086" y="70172"/>
                  <a:pt x="35086" y="70096"/>
                  <a:pt x="35010" y="70058"/>
                </a:cubicBezTo>
                <a:lnTo>
                  <a:pt x="34935" y="70020"/>
                </a:lnTo>
                <a:close/>
                <a:moveTo>
                  <a:pt x="73650" y="70247"/>
                </a:moveTo>
                <a:cubicBezTo>
                  <a:pt x="73574" y="70247"/>
                  <a:pt x="73385" y="70247"/>
                  <a:pt x="73310" y="70399"/>
                </a:cubicBezTo>
                <a:lnTo>
                  <a:pt x="73385" y="70588"/>
                </a:lnTo>
                <a:cubicBezTo>
                  <a:pt x="73725" y="70588"/>
                  <a:pt x="73801" y="70436"/>
                  <a:pt x="73801" y="70361"/>
                </a:cubicBezTo>
                <a:lnTo>
                  <a:pt x="73650" y="70247"/>
                </a:lnTo>
                <a:close/>
                <a:moveTo>
                  <a:pt x="17959" y="70020"/>
                </a:moveTo>
                <a:cubicBezTo>
                  <a:pt x="17770" y="70058"/>
                  <a:pt x="17732" y="70134"/>
                  <a:pt x="17732" y="70209"/>
                </a:cubicBezTo>
                <a:cubicBezTo>
                  <a:pt x="17732" y="70247"/>
                  <a:pt x="17732" y="70247"/>
                  <a:pt x="17732" y="70285"/>
                </a:cubicBezTo>
                <a:cubicBezTo>
                  <a:pt x="17732" y="70323"/>
                  <a:pt x="17695" y="70361"/>
                  <a:pt x="17695" y="70361"/>
                </a:cubicBezTo>
                <a:cubicBezTo>
                  <a:pt x="17657" y="70436"/>
                  <a:pt x="17619" y="70550"/>
                  <a:pt x="17657" y="70663"/>
                </a:cubicBezTo>
                <a:lnTo>
                  <a:pt x="17770" y="70777"/>
                </a:lnTo>
                <a:lnTo>
                  <a:pt x="17884" y="70777"/>
                </a:lnTo>
                <a:cubicBezTo>
                  <a:pt x="17884" y="70777"/>
                  <a:pt x="17846" y="70739"/>
                  <a:pt x="17846" y="70739"/>
                </a:cubicBezTo>
                <a:lnTo>
                  <a:pt x="17846" y="70739"/>
                </a:lnTo>
                <a:lnTo>
                  <a:pt x="18035" y="70852"/>
                </a:lnTo>
                <a:lnTo>
                  <a:pt x="18224" y="70852"/>
                </a:lnTo>
                <a:cubicBezTo>
                  <a:pt x="18256" y="70852"/>
                  <a:pt x="18295" y="70855"/>
                  <a:pt x="18335" y="70855"/>
                </a:cubicBezTo>
                <a:cubicBezTo>
                  <a:pt x="18436" y="70855"/>
                  <a:pt x="18548" y="70836"/>
                  <a:pt x="18602" y="70701"/>
                </a:cubicBezTo>
                <a:lnTo>
                  <a:pt x="18451" y="70550"/>
                </a:lnTo>
                <a:cubicBezTo>
                  <a:pt x="18337" y="70550"/>
                  <a:pt x="18262" y="70474"/>
                  <a:pt x="18148" y="70399"/>
                </a:cubicBezTo>
                <a:cubicBezTo>
                  <a:pt x="18148" y="70361"/>
                  <a:pt x="18110" y="70323"/>
                  <a:pt x="18110" y="70323"/>
                </a:cubicBezTo>
                <a:cubicBezTo>
                  <a:pt x="18148" y="70285"/>
                  <a:pt x="18148" y="70247"/>
                  <a:pt x="18186" y="70209"/>
                </a:cubicBezTo>
                <a:lnTo>
                  <a:pt x="18110" y="70134"/>
                </a:lnTo>
                <a:cubicBezTo>
                  <a:pt x="18110" y="70172"/>
                  <a:pt x="18110" y="70172"/>
                  <a:pt x="18110" y="70172"/>
                </a:cubicBezTo>
                <a:lnTo>
                  <a:pt x="17959" y="70020"/>
                </a:lnTo>
                <a:close/>
                <a:moveTo>
                  <a:pt x="15880" y="70966"/>
                </a:moveTo>
                <a:lnTo>
                  <a:pt x="15729" y="71079"/>
                </a:lnTo>
                <a:cubicBezTo>
                  <a:pt x="15691" y="71117"/>
                  <a:pt x="15653" y="71155"/>
                  <a:pt x="15615" y="71192"/>
                </a:cubicBezTo>
                <a:lnTo>
                  <a:pt x="15729" y="71382"/>
                </a:lnTo>
                <a:cubicBezTo>
                  <a:pt x="15766" y="71382"/>
                  <a:pt x="15804" y="71419"/>
                  <a:pt x="15880" y="71457"/>
                </a:cubicBezTo>
                <a:lnTo>
                  <a:pt x="16031" y="71419"/>
                </a:lnTo>
                <a:cubicBezTo>
                  <a:pt x="16069" y="71382"/>
                  <a:pt x="16107" y="71268"/>
                  <a:pt x="16107" y="71192"/>
                </a:cubicBezTo>
                <a:cubicBezTo>
                  <a:pt x="16107" y="71079"/>
                  <a:pt x="16031" y="70966"/>
                  <a:pt x="15880" y="70966"/>
                </a:cubicBezTo>
                <a:close/>
                <a:moveTo>
                  <a:pt x="41102" y="71051"/>
                </a:moveTo>
                <a:cubicBezTo>
                  <a:pt x="41069" y="71051"/>
                  <a:pt x="41041" y="71060"/>
                  <a:pt x="41022" y="71079"/>
                </a:cubicBezTo>
                <a:cubicBezTo>
                  <a:pt x="40908" y="71117"/>
                  <a:pt x="40871" y="71192"/>
                  <a:pt x="40871" y="71268"/>
                </a:cubicBezTo>
                <a:cubicBezTo>
                  <a:pt x="40871" y="71344"/>
                  <a:pt x="40946" y="71419"/>
                  <a:pt x="41022" y="71457"/>
                </a:cubicBezTo>
                <a:cubicBezTo>
                  <a:pt x="41098" y="71457"/>
                  <a:pt x="41135" y="71457"/>
                  <a:pt x="41211" y="71419"/>
                </a:cubicBezTo>
                <a:cubicBezTo>
                  <a:pt x="41249" y="71382"/>
                  <a:pt x="41287" y="71306"/>
                  <a:pt x="41287" y="71268"/>
                </a:cubicBezTo>
                <a:cubicBezTo>
                  <a:pt x="41287" y="71192"/>
                  <a:pt x="41249" y="71117"/>
                  <a:pt x="41211" y="71079"/>
                </a:cubicBezTo>
                <a:cubicBezTo>
                  <a:pt x="41173" y="71060"/>
                  <a:pt x="41135" y="71051"/>
                  <a:pt x="41102" y="71051"/>
                </a:cubicBezTo>
                <a:close/>
                <a:moveTo>
                  <a:pt x="42005" y="71117"/>
                </a:moveTo>
                <a:cubicBezTo>
                  <a:pt x="41891" y="71117"/>
                  <a:pt x="41816" y="71117"/>
                  <a:pt x="41740" y="71155"/>
                </a:cubicBezTo>
                <a:cubicBezTo>
                  <a:pt x="41702" y="71192"/>
                  <a:pt x="41665" y="71268"/>
                  <a:pt x="41665" y="71344"/>
                </a:cubicBezTo>
                <a:cubicBezTo>
                  <a:pt x="41665" y="71457"/>
                  <a:pt x="41740" y="71533"/>
                  <a:pt x="41891" y="71571"/>
                </a:cubicBezTo>
                <a:lnTo>
                  <a:pt x="42043" y="71457"/>
                </a:lnTo>
                <a:cubicBezTo>
                  <a:pt x="42043" y="71457"/>
                  <a:pt x="42043" y="71457"/>
                  <a:pt x="42043" y="71419"/>
                </a:cubicBezTo>
                <a:cubicBezTo>
                  <a:pt x="42081" y="71382"/>
                  <a:pt x="42118" y="71344"/>
                  <a:pt x="42118" y="71268"/>
                </a:cubicBezTo>
                <a:cubicBezTo>
                  <a:pt x="42118" y="71268"/>
                  <a:pt x="42118" y="71230"/>
                  <a:pt x="42081" y="71192"/>
                </a:cubicBezTo>
                <a:lnTo>
                  <a:pt x="42005" y="71117"/>
                </a:lnTo>
                <a:close/>
                <a:moveTo>
                  <a:pt x="36183" y="70890"/>
                </a:moveTo>
                <a:lnTo>
                  <a:pt x="36031" y="71003"/>
                </a:lnTo>
                <a:cubicBezTo>
                  <a:pt x="35956" y="71079"/>
                  <a:pt x="35880" y="71155"/>
                  <a:pt x="35918" y="71306"/>
                </a:cubicBezTo>
                <a:lnTo>
                  <a:pt x="35993" y="71344"/>
                </a:lnTo>
                <a:cubicBezTo>
                  <a:pt x="35918" y="71419"/>
                  <a:pt x="35918" y="71457"/>
                  <a:pt x="35918" y="71457"/>
                </a:cubicBezTo>
                <a:lnTo>
                  <a:pt x="35956" y="71571"/>
                </a:lnTo>
                <a:cubicBezTo>
                  <a:pt x="36011" y="71626"/>
                  <a:pt x="36107" y="71661"/>
                  <a:pt x="36184" y="71661"/>
                </a:cubicBezTo>
                <a:cubicBezTo>
                  <a:pt x="36212" y="71661"/>
                  <a:pt x="36238" y="71656"/>
                  <a:pt x="36258" y="71646"/>
                </a:cubicBezTo>
                <a:cubicBezTo>
                  <a:pt x="36372" y="71608"/>
                  <a:pt x="36447" y="71533"/>
                  <a:pt x="36447" y="71419"/>
                </a:cubicBezTo>
                <a:cubicBezTo>
                  <a:pt x="36447" y="71419"/>
                  <a:pt x="36447" y="71382"/>
                  <a:pt x="36447" y="71382"/>
                </a:cubicBezTo>
                <a:lnTo>
                  <a:pt x="36372" y="71306"/>
                </a:lnTo>
                <a:cubicBezTo>
                  <a:pt x="36409" y="71268"/>
                  <a:pt x="36409" y="71192"/>
                  <a:pt x="36409" y="71117"/>
                </a:cubicBezTo>
                <a:cubicBezTo>
                  <a:pt x="36409" y="71003"/>
                  <a:pt x="36334" y="70928"/>
                  <a:pt x="36183" y="70890"/>
                </a:cubicBezTo>
                <a:close/>
                <a:moveTo>
                  <a:pt x="66693" y="71251"/>
                </a:moveTo>
                <a:cubicBezTo>
                  <a:pt x="66520" y="71251"/>
                  <a:pt x="66466" y="71394"/>
                  <a:pt x="66466" y="71457"/>
                </a:cubicBezTo>
                <a:lnTo>
                  <a:pt x="66429" y="71457"/>
                </a:lnTo>
                <a:lnTo>
                  <a:pt x="66429" y="71382"/>
                </a:lnTo>
                <a:lnTo>
                  <a:pt x="66315" y="71268"/>
                </a:lnTo>
                <a:cubicBezTo>
                  <a:pt x="66285" y="71265"/>
                  <a:pt x="66256" y="71263"/>
                  <a:pt x="66230" y="71263"/>
                </a:cubicBezTo>
                <a:cubicBezTo>
                  <a:pt x="65968" y="71263"/>
                  <a:pt x="65937" y="71423"/>
                  <a:pt x="65937" y="71457"/>
                </a:cubicBezTo>
                <a:lnTo>
                  <a:pt x="66051" y="71608"/>
                </a:lnTo>
                <a:lnTo>
                  <a:pt x="66088" y="71608"/>
                </a:lnTo>
                <a:cubicBezTo>
                  <a:pt x="66115" y="71635"/>
                  <a:pt x="66161" y="71662"/>
                  <a:pt x="66225" y="71662"/>
                </a:cubicBezTo>
                <a:cubicBezTo>
                  <a:pt x="66252" y="71662"/>
                  <a:pt x="66282" y="71657"/>
                  <a:pt x="66315" y="71646"/>
                </a:cubicBezTo>
                <a:lnTo>
                  <a:pt x="66429" y="71533"/>
                </a:lnTo>
                <a:lnTo>
                  <a:pt x="66429" y="71495"/>
                </a:lnTo>
                <a:lnTo>
                  <a:pt x="66542" y="71646"/>
                </a:lnTo>
                <a:lnTo>
                  <a:pt x="66807" y="71646"/>
                </a:lnTo>
                <a:lnTo>
                  <a:pt x="66920" y="71533"/>
                </a:lnTo>
                <a:lnTo>
                  <a:pt x="66920" y="71382"/>
                </a:lnTo>
                <a:lnTo>
                  <a:pt x="66807" y="71268"/>
                </a:lnTo>
                <a:cubicBezTo>
                  <a:pt x="66764" y="71256"/>
                  <a:pt x="66726" y="71251"/>
                  <a:pt x="66693" y="71251"/>
                </a:cubicBezTo>
                <a:close/>
                <a:moveTo>
                  <a:pt x="26617" y="71230"/>
                </a:moveTo>
                <a:cubicBezTo>
                  <a:pt x="26466" y="71268"/>
                  <a:pt x="26353" y="71382"/>
                  <a:pt x="26277" y="71495"/>
                </a:cubicBezTo>
                <a:lnTo>
                  <a:pt x="26315" y="71608"/>
                </a:lnTo>
                <a:cubicBezTo>
                  <a:pt x="26387" y="71680"/>
                  <a:pt x="26474" y="71707"/>
                  <a:pt x="26566" y="71707"/>
                </a:cubicBezTo>
                <a:cubicBezTo>
                  <a:pt x="26620" y="71707"/>
                  <a:pt x="26675" y="71698"/>
                  <a:pt x="26731" y="71684"/>
                </a:cubicBezTo>
                <a:cubicBezTo>
                  <a:pt x="26844" y="71646"/>
                  <a:pt x="26920" y="71533"/>
                  <a:pt x="26920" y="71419"/>
                </a:cubicBezTo>
                <a:cubicBezTo>
                  <a:pt x="26920" y="71419"/>
                  <a:pt x="26920" y="71382"/>
                  <a:pt x="26920" y="71344"/>
                </a:cubicBezTo>
                <a:lnTo>
                  <a:pt x="26882" y="71306"/>
                </a:lnTo>
                <a:cubicBezTo>
                  <a:pt x="26806" y="71230"/>
                  <a:pt x="26731" y="71230"/>
                  <a:pt x="26617" y="71230"/>
                </a:cubicBezTo>
                <a:close/>
                <a:moveTo>
                  <a:pt x="33574" y="71571"/>
                </a:moveTo>
                <a:cubicBezTo>
                  <a:pt x="33423" y="71571"/>
                  <a:pt x="33309" y="71646"/>
                  <a:pt x="33271" y="71760"/>
                </a:cubicBezTo>
                <a:lnTo>
                  <a:pt x="33385" y="71911"/>
                </a:lnTo>
                <a:cubicBezTo>
                  <a:pt x="33423" y="71949"/>
                  <a:pt x="33423" y="71949"/>
                  <a:pt x="33498" y="71949"/>
                </a:cubicBezTo>
                <a:lnTo>
                  <a:pt x="33649" y="71873"/>
                </a:lnTo>
                <a:cubicBezTo>
                  <a:pt x="33687" y="71835"/>
                  <a:pt x="33725" y="71797"/>
                  <a:pt x="33725" y="71722"/>
                </a:cubicBezTo>
                <a:lnTo>
                  <a:pt x="33725" y="71684"/>
                </a:lnTo>
                <a:lnTo>
                  <a:pt x="33574" y="71571"/>
                </a:lnTo>
                <a:close/>
                <a:moveTo>
                  <a:pt x="80153" y="71571"/>
                </a:moveTo>
                <a:cubicBezTo>
                  <a:pt x="80002" y="71571"/>
                  <a:pt x="79888" y="71646"/>
                  <a:pt x="79850" y="71760"/>
                </a:cubicBezTo>
                <a:lnTo>
                  <a:pt x="80002" y="71911"/>
                </a:lnTo>
                <a:cubicBezTo>
                  <a:pt x="80039" y="71911"/>
                  <a:pt x="80039" y="71911"/>
                  <a:pt x="80077" y="71949"/>
                </a:cubicBezTo>
                <a:lnTo>
                  <a:pt x="80304" y="71835"/>
                </a:lnTo>
                <a:lnTo>
                  <a:pt x="80304" y="71684"/>
                </a:lnTo>
                <a:lnTo>
                  <a:pt x="80153" y="71571"/>
                </a:lnTo>
                <a:close/>
                <a:moveTo>
                  <a:pt x="79434" y="71684"/>
                </a:moveTo>
                <a:lnTo>
                  <a:pt x="79245" y="71760"/>
                </a:lnTo>
                <a:cubicBezTo>
                  <a:pt x="79208" y="71873"/>
                  <a:pt x="79321" y="72062"/>
                  <a:pt x="79472" y="72062"/>
                </a:cubicBezTo>
                <a:cubicBezTo>
                  <a:pt x="79492" y="72069"/>
                  <a:pt x="79512" y="72072"/>
                  <a:pt x="79532" y="72072"/>
                </a:cubicBezTo>
                <a:cubicBezTo>
                  <a:pt x="79622" y="72072"/>
                  <a:pt x="79699" y="72004"/>
                  <a:pt x="79699" y="71911"/>
                </a:cubicBezTo>
                <a:lnTo>
                  <a:pt x="79548" y="71760"/>
                </a:lnTo>
                <a:cubicBezTo>
                  <a:pt x="79548" y="71760"/>
                  <a:pt x="79510" y="71722"/>
                  <a:pt x="79434" y="71684"/>
                </a:cubicBezTo>
                <a:close/>
                <a:moveTo>
                  <a:pt x="12288" y="71155"/>
                </a:moveTo>
                <a:lnTo>
                  <a:pt x="12212" y="71192"/>
                </a:lnTo>
                <a:cubicBezTo>
                  <a:pt x="12061" y="71344"/>
                  <a:pt x="12023" y="71533"/>
                  <a:pt x="12137" y="71646"/>
                </a:cubicBezTo>
                <a:cubicBezTo>
                  <a:pt x="12099" y="71684"/>
                  <a:pt x="12099" y="71722"/>
                  <a:pt x="12061" y="71760"/>
                </a:cubicBezTo>
                <a:lnTo>
                  <a:pt x="12137" y="71873"/>
                </a:lnTo>
                <a:cubicBezTo>
                  <a:pt x="12137" y="71911"/>
                  <a:pt x="12137" y="71949"/>
                  <a:pt x="12099" y="71986"/>
                </a:cubicBezTo>
                <a:lnTo>
                  <a:pt x="12250" y="72138"/>
                </a:lnTo>
                <a:cubicBezTo>
                  <a:pt x="12402" y="72138"/>
                  <a:pt x="12553" y="72100"/>
                  <a:pt x="12628" y="72024"/>
                </a:cubicBezTo>
                <a:cubicBezTo>
                  <a:pt x="12704" y="71986"/>
                  <a:pt x="12780" y="71835"/>
                  <a:pt x="12704" y="71646"/>
                </a:cubicBezTo>
                <a:lnTo>
                  <a:pt x="12817" y="71533"/>
                </a:lnTo>
                <a:cubicBezTo>
                  <a:pt x="12780" y="71268"/>
                  <a:pt x="12591" y="71155"/>
                  <a:pt x="12288" y="71155"/>
                </a:cubicBezTo>
                <a:close/>
                <a:moveTo>
                  <a:pt x="31041" y="71722"/>
                </a:moveTo>
                <a:cubicBezTo>
                  <a:pt x="30927" y="71722"/>
                  <a:pt x="30814" y="71722"/>
                  <a:pt x="30738" y="71797"/>
                </a:cubicBezTo>
                <a:cubicBezTo>
                  <a:pt x="30625" y="71873"/>
                  <a:pt x="30587" y="72062"/>
                  <a:pt x="30738" y="72138"/>
                </a:cubicBezTo>
                <a:lnTo>
                  <a:pt x="30814" y="72175"/>
                </a:lnTo>
                <a:cubicBezTo>
                  <a:pt x="30889" y="72175"/>
                  <a:pt x="30965" y="72175"/>
                  <a:pt x="31041" y="72138"/>
                </a:cubicBezTo>
                <a:cubicBezTo>
                  <a:pt x="31116" y="72062"/>
                  <a:pt x="31116" y="71986"/>
                  <a:pt x="31116" y="71911"/>
                </a:cubicBezTo>
                <a:cubicBezTo>
                  <a:pt x="31116" y="71873"/>
                  <a:pt x="31116" y="71873"/>
                  <a:pt x="31116" y="71835"/>
                </a:cubicBezTo>
                <a:lnTo>
                  <a:pt x="31041" y="71722"/>
                </a:lnTo>
                <a:close/>
                <a:moveTo>
                  <a:pt x="152" y="71797"/>
                </a:moveTo>
                <a:lnTo>
                  <a:pt x="1" y="71911"/>
                </a:lnTo>
                <a:lnTo>
                  <a:pt x="1" y="72251"/>
                </a:lnTo>
                <a:lnTo>
                  <a:pt x="114" y="72365"/>
                </a:lnTo>
                <a:cubicBezTo>
                  <a:pt x="147" y="72376"/>
                  <a:pt x="180" y="72380"/>
                  <a:pt x="213" y="72380"/>
                </a:cubicBezTo>
                <a:cubicBezTo>
                  <a:pt x="291" y="72380"/>
                  <a:pt x="363" y="72353"/>
                  <a:pt x="417" y="72327"/>
                </a:cubicBezTo>
                <a:cubicBezTo>
                  <a:pt x="492" y="72289"/>
                  <a:pt x="530" y="72213"/>
                  <a:pt x="530" y="72138"/>
                </a:cubicBezTo>
                <a:cubicBezTo>
                  <a:pt x="530" y="72062"/>
                  <a:pt x="454" y="71949"/>
                  <a:pt x="379" y="71873"/>
                </a:cubicBezTo>
                <a:cubicBezTo>
                  <a:pt x="303" y="71797"/>
                  <a:pt x="227" y="71797"/>
                  <a:pt x="152" y="71797"/>
                </a:cubicBezTo>
                <a:close/>
                <a:moveTo>
                  <a:pt x="53990" y="71646"/>
                </a:moveTo>
                <a:cubicBezTo>
                  <a:pt x="53876" y="71760"/>
                  <a:pt x="53801" y="71911"/>
                  <a:pt x="53763" y="72024"/>
                </a:cubicBezTo>
                <a:cubicBezTo>
                  <a:pt x="53763" y="72100"/>
                  <a:pt x="53725" y="72175"/>
                  <a:pt x="53725" y="72213"/>
                </a:cubicBezTo>
                <a:lnTo>
                  <a:pt x="53801" y="72365"/>
                </a:lnTo>
                <a:cubicBezTo>
                  <a:pt x="53848" y="72388"/>
                  <a:pt x="53891" y="72397"/>
                  <a:pt x="53930" y="72397"/>
                </a:cubicBezTo>
                <a:cubicBezTo>
                  <a:pt x="54015" y="72397"/>
                  <a:pt x="54077" y="72353"/>
                  <a:pt x="54103" y="72327"/>
                </a:cubicBezTo>
                <a:cubicBezTo>
                  <a:pt x="54179" y="72327"/>
                  <a:pt x="54255" y="72289"/>
                  <a:pt x="54255" y="72175"/>
                </a:cubicBezTo>
                <a:lnTo>
                  <a:pt x="54217" y="72062"/>
                </a:lnTo>
                <a:lnTo>
                  <a:pt x="54217" y="72062"/>
                </a:lnTo>
                <a:cubicBezTo>
                  <a:pt x="54255" y="72100"/>
                  <a:pt x="54255" y="72100"/>
                  <a:pt x="54255" y="72100"/>
                </a:cubicBezTo>
                <a:cubicBezTo>
                  <a:pt x="54255" y="72100"/>
                  <a:pt x="54255" y="72062"/>
                  <a:pt x="54255" y="72062"/>
                </a:cubicBezTo>
                <a:cubicBezTo>
                  <a:pt x="54292" y="71986"/>
                  <a:pt x="54330" y="71949"/>
                  <a:pt x="54330" y="71873"/>
                </a:cubicBezTo>
                <a:cubicBezTo>
                  <a:pt x="54330" y="71797"/>
                  <a:pt x="54292" y="71722"/>
                  <a:pt x="54141" y="71646"/>
                </a:cubicBezTo>
                <a:close/>
                <a:moveTo>
                  <a:pt x="75360" y="71933"/>
                </a:moveTo>
                <a:cubicBezTo>
                  <a:pt x="75323" y="71933"/>
                  <a:pt x="75282" y="71938"/>
                  <a:pt x="75238" y="71949"/>
                </a:cubicBezTo>
                <a:lnTo>
                  <a:pt x="75162" y="72024"/>
                </a:lnTo>
                <a:cubicBezTo>
                  <a:pt x="75124" y="72062"/>
                  <a:pt x="75124" y="72138"/>
                  <a:pt x="75124" y="72175"/>
                </a:cubicBezTo>
                <a:cubicBezTo>
                  <a:pt x="75124" y="72251"/>
                  <a:pt x="75162" y="72402"/>
                  <a:pt x="75465" y="72440"/>
                </a:cubicBezTo>
                <a:lnTo>
                  <a:pt x="75616" y="72327"/>
                </a:lnTo>
                <a:cubicBezTo>
                  <a:pt x="75654" y="72327"/>
                  <a:pt x="75729" y="72251"/>
                  <a:pt x="75729" y="72138"/>
                </a:cubicBezTo>
                <a:cubicBezTo>
                  <a:pt x="75729" y="72138"/>
                  <a:pt x="75729" y="72100"/>
                  <a:pt x="75729" y="72062"/>
                </a:cubicBezTo>
                <a:lnTo>
                  <a:pt x="75540" y="71986"/>
                </a:lnTo>
                <a:cubicBezTo>
                  <a:pt x="75514" y="71960"/>
                  <a:pt x="75449" y="71933"/>
                  <a:pt x="75360" y="71933"/>
                </a:cubicBezTo>
                <a:close/>
                <a:moveTo>
                  <a:pt x="3025" y="72100"/>
                </a:moveTo>
                <a:lnTo>
                  <a:pt x="2836" y="72213"/>
                </a:lnTo>
                <a:cubicBezTo>
                  <a:pt x="2836" y="72213"/>
                  <a:pt x="2798" y="72251"/>
                  <a:pt x="2761" y="72289"/>
                </a:cubicBezTo>
                <a:lnTo>
                  <a:pt x="2912" y="72440"/>
                </a:lnTo>
                <a:cubicBezTo>
                  <a:pt x="2912" y="72440"/>
                  <a:pt x="2950" y="72478"/>
                  <a:pt x="2987" y="72478"/>
                </a:cubicBezTo>
                <a:lnTo>
                  <a:pt x="3176" y="72365"/>
                </a:lnTo>
                <a:cubicBezTo>
                  <a:pt x="3176" y="72365"/>
                  <a:pt x="3214" y="72327"/>
                  <a:pt x="3214" y="72289"/>
                </a:cubicBezTo>
                <a:lnTo>
                  <a:pt x="3101" y="72138"/>
                </a:lnTo>
                <a:cubicBezTo>
                  <a:pt x="3101" y="72138"/>
                  <a:pt x="3063" y="72100"/>
                  <a:pt x="3025" y="72100"/>
                </a:cubicBezTo>
                <a:close/>
                <a:moveTo>
                  <a:pt x="33234" y="72667"/>
                </a:moveTo>
                <a:cubicBezTo>
                  <a:pt x="33234" y="72667"/>
                  <a:pt x="33233" y="72667"/>
                  <a:pt x="33196" y="72705"/>
                </a:cubicBezTo>
                <a:lnTo>
                  <a:pt x="33139" y="72705"/>
                </a:lnTo>
                <a:lnTo>
                  <a:pt x="33234" y="72667"/>
                </a:lnTo>
                <a:close/>
                <a:moveTo>
                  <a:pt x="33385" y="72289"/>
                </a:moveTo>
                <a:cubicBezTo>
                  <a:pt x="33271" y="72289"/>
                  <a:pt x="33158" y="72327"/>
                  <a:pt x="33044" y="72402"/>
                </a:cubicBezTo>
                <a:cubicBezTo>
                  <a:pt x="33007" y="72440"/>
                  <a:pt x="32931" y="72478"/>
                  <a:pt x="32931" y="72591"/>
                </a:cubicBezTo>
                <a:cubicBezTo>
                  <a:pt x="32931" y="72667"/>
                  <a:pt x="32969" y="72705"/>
                  <a:pt x="33044" y="72743"/>
                </a:cubicBezTo>
                <a:lnTo>
                  <a:pt x="33135" y="72706"/>
                </a:lnTo>
                <a:lnTo>
                  <a:pt x="33135" y="72706"/>
                </a:lnTo>
                <a:cubicBezTo>
                  <a:pt x="33169" y="72714"/>
                  <a:pt x="33210" y="72743"/>
                  <a:pt x="33309" y="72743"/>
                </a:cubicBezTo>
                <a:lnTo>
                  <a:pt x="33423" y="72591"/>
                </a:lnTo>
                <a:cubicBezTo>
                  <a:pt x="33460" y="72554"/>
                  <a:pt x="33498" y="72516"/>
                  <a:pt x="33498" y="72440"/>
                </a:cubicBezTo>
                <a:lnTo>
                  <a:pt x="33385" y="72289"/>
                </a:lnTo>
                <a:close/>
                <a:moveTo>
                  <a:pt x="46693" y="72289"/>
                </a:moveTo>
                <a:lnTo>
                  <a:pt x="46466" y="72365"/>
                </a:lnTo>
                <a:cubicBezTo>
                  <a:pt x="46428" y="72478"/>
                  <a:pt x="46466" y="72591"/>
                  <a:pt x="46542" y="72705"/>
                </a:cubicBezTo>
                <a:lnTo>
                  <a:pt x="46655" y="72743"/>
                </a:lnTo>
                <a:cubicBezTo>
                  <a:pt x="46882" y="72743"/>
                  <a:pt x="46958" y="72629"/>
                  <a:pt x="46996" y="72554"/>
                </a:cubicBezTo>
                <a:lnTo>
                  <a:pt x="47033" y="72516"/>
                </a:lnTo>
                <a:lnTo>
                  <a:pt x="46996" y="72365"/>
                </a:lnTo>
                <a:cubicBezTo>
                  <a:pt x="46920" y="72327"/>
                  <a:pt x="46844" y="72327"/>
                  <a:pt x="46769" y="72289"/>
                </a:cubicBezTo>
                <a:close/>
                <a:moveTo>
                  <a:pt x="19963" y="72365"/>
                </a:moveTo>
                <a:cubicBezTo>
                  <a:pt x="19736" y="72365"/>
                  <a:pt x="19585" y="72478"/>
                  <a:pt x="19585" y="72667"/>
                </a:cubicBezTo>
                <a:lnTo>
                  <a:pt x="19698" y="72780"/>
                </a:lnTo>
                <a:cubicBezTo>
                  <a:pt x="19745" y="72796"/>
                  <a:pt x="19786" y="72805"/>
                  <a:pt x="19823" y="72805"/>
                </a:cubicBezTo>
                <a:cubicBezTo>
                  <a:pt x="19874" y="72805"/>
                  <a:pt x="19919" y="72787"/>
                  <a:pt x="19963" y="72743"/>
                </a:cubicBezTo>
                <a:cubicBezTo>
                  <a:pt x="20076" y="72705"/>
                  <a:pt x="20076" y="72591"/>
                  <a:pt x="20114" y="72478"/>
                </a:cubicBezTo>
                <a:lnTo>
                  <a:pt x="19963" y="72365"/>
                </a:lnTo>
                <a:close/>
                <a:moveTo>
                  <a:pt x="87856" y="73045"/>
                </a:moveTo>
                <a:cubicBezTo>
                  <a:pt x="87851" y="73045"/>
                  <a:pt x="87848" y="73045"/>
                  <a:pt x="87844" y="73046"/>
                </a:cubicBezTo>
                <a:lnTo>
                  <a:pt x="87844" y="73046"/>
                </a:lnTo>
                <a:cubicBezTo>
                  <a:pt x="87848" y="73045"/>
                  <a:pt x="87852" y="73045"/>
                  <a:pt x="87856" y="73045"/>
                </a:cubicBezTo>
                <a:lnTo>
                  <a:pt x="87856" y="73045"/>
                </a:lnTo>
                <a:lnTo>
                  <a:pt x="87856" y="73045"/>
                </a:lnTo>
                <a:close/>
                <a:moveTo>
                  <a:pt x="74257" y="72651"/>
                </a:moveTo>
                <a:cubicBezTo>
                  <a:pt x="74195" y="72651"/>
                  <a:pt x="74130" y="72678"/>
                  <a:pt x="74104" y="72705"/>
                </a:cubicBezTo>
                <a:cubicBezTo>
                  <a:pt x="73990" y="72780"/>
                  <a:pt x="73952" y="72894"/>
                  <a:pt x="73952" y="72969"/>
                </a:cubicBezTo>
                <a:lnTo>
                  <a:pt x="74066" y="73121"/>
                </a:lnTo>
                <a:lnTo>
                  <a:pt x="74330" y="73121"/>
                </a:lnTo>
                <a:lnTo>
                  <a:pt x="74444" y="72969"/>
                </a:lnTo>
                <a:lnTo>
                  <a:pt x="74444" y="72780"/>
                </a:lnTo>
                <a:lnTo>
                  <a:pt x="74330" y="72667"/>
                </a:lnTo>
                <a:cubicBezTo>
                  <a:pt x="74308" y="72656"/>
                  <a:pt x="74283" y="72651"/>
                  <a:pt x="74257" y="72651"/>
                </a:cubicBezTo>
                <a:close/>
                <a:moveTo>
                  <a:pt x="60228" y="72856"/>
                </a:moveTo>
                <a:cubicBezTo>
                  <a:pt x="60153" y="72856"/>
                  <a:pt x="60077" y="72894"/>
                  <a:pt x="60001" y="72932"/>
                </a:cubicBezTo>
                <a:cubicBezTo>
                  <a:pt x="59888" y="73007"/>
                  <a:pt x="59888" y="73234"/>
                  <a:pt x="60153" y="73272"/>
                </a:cubicBezTo>
                <a:lnTo>
                  <a:pt x="60304" y="73121"/>
                </a:lnTo>
                <a:cubicBezTo>
                  <a:pt x="60304" y="73121"/>
                  <a:pt x="60304" y="73083"/>
                  <a:pt x="60342" y="73045"/>
                </a:cubicBezTo>
                <a:lnTo>
                  <a:pt x="60228" y="72856"/>
                </a:lnTo>
                <a:close/>
                <a:moveTo>
                  <a:pt x="87941" y="72932"/>
                </a:moveTo>
                <a:lnTo>
                  <a:pt x="87856" y="73045"/>
                </a:lnTo>
                <a:lnTo>
                  <a:pt x="87856" y="73045"/>
                </a:lnTo>
                <a:cubicBezTo>
                  <a:pt x="87859" y="73045"/>
                  <a:pt x="87862" y="73045"/>
                  <a:pt x="87866" y="73045"/>
                </a:cubicBezTo>
                <a:cubicBezTo>
                  <a:pt x="87862" y="73045"/>
                  <a:pt x="87859" y="73045"/>
                  <a:pt x="87856" y="73045"/>
                </a:cubicBezTo>
                <a:lnTo>
                  <a:pt x="87856" y="73045"/>
                </a:lnTo>
                <a:lnTo>
                  <a:pt x="87828" y="73083"/>
                </a:lnTo>
                <a:cubicBezTo>
                  <a:pt x="87828" y="73054"/>
                  <a:pt x="87828" y="73047"/>
                  <a:pt x="87844" y="73046"/>
                </a:cubicBezTo>
                <a:lnTo>
                  <a:pt x="87844" y="73046"/>
                </a:lnTo>
                <a:cubicBezTo>
                  <a:pt x="87711" y="73052"/>
                  <a:pt x="87677" y="73124"/>
                  <a:pt x="87677" y="73196"/>
                </a:cubicBezTo>
                <a:cubicBezTo>
                  <a:pt x="87677" y="73234"/>
                  <a:pt x="87677" y="73272"/>
                  <a:pt x="87677" y="73272"/>
                </a:cubicBezTo>
                <a:lnTo>
                  <a:pt x="87790" y="73348"/>
                </a:lnTo>
                <a:cubicBezTo>
                  <a:pt x="87790" y="73348"/>
                  <a:pt x="87828" y="73385"/>
                  <a:pt x="87828" y="73385"/>
                </a:cubicBezTo>
                <a:cubicBezTo>
                  <a:pt x="87866" y="73385"/>
                  <a:pt x="87941" y="73423"/>
                  <a:pt x="88092" y="73423"/>
                </a:cubicBezTo>
                <a:lnTo>
                  <a:pt x="88206" y="73310"/>
                </a:lnTo>
                <a:cubicBezTo>
                  <a:pt x="88206" y="73272"/>
                  <a:pt x="88206" y="73234"/>
                  <a:pt x="88206" y="73196"/>
                </a:cubicBezTo>
                <a:cubicBezTo>
                  <a:pt x="88206" y="72969"/>
                  <a:pt x="88055" y="72932"/>
                  <a:pt x="87941" y="72932"/>
                </a:cubicBezTo>
                <a:close/>
                <a:moveTo>
                  <a:pt x="10360" y="73121"/>
                </a:moveTo>
                <a:cubicBezTo>
                  <a:pt x="10133" y="73121"/>
                  <a:pt x="10020" y="73234"/>
                  <a:pt x="10057" y="73385"/>
                </a:cubicBezTo>
                <a:lnTo>
                  <a:pt x="10209" y="73461"/>
                </a:lnTo>
                <a:cubicBezTo>
                  <a:pt x="10246" y="73461"/>
                  <a:pt x="10284" y="73461"/>
                  <a:pt x="10322" y="73499"/>
                </a:cubicBezTo>
                <a:lnTo>
                  <a:pt x="10511" y="73385"/>
                </a:lnTo>
                <a:lnTo>
                  <a:pt x="10511" y="73234"/>
                </a:lnTo>
                <a:lnTo>
                  <a:pt x="10360" y="73121"/>
                </a:lnTo>
                <a:close/>
                <a:moveTo>
                  <a:pt x="1473" y="73077"/>
                </a:moveTo>
                <a:cubicBezTo>
                  <a:pt x="1421" y="73077"/>
                  <a:pt x="1369" y="73083"/>
                  <a:pt x="1324" y="73083"/>
                </a:cubicBezTo>
                <a:lnTo>
                  <a:pt x="1210" y="73196"/>
                </a:lnTo>
                <a:lnTo>
                  <a:pt x="1210" y="73385"/>
                </a:lnTo>
                <a:lnTo>
                  <a:pt x="1362" y="73537"/>
                </a:lnTo>
                <a:lnTo>
                  <a:pt x="1664" y="73537"/>
                </a:lnTo>
                <a:lnTo>
                  <a:pt x="1778" y="73423"/>
                </a:lnTo>
                <a:cubicBezTo>
                  <a:pt x="1778" y="73385"/>
                  <a:pt x="1778" y="73348"/>
                  <a:pt x="1778" y="73348"/>
                </a:cubicBezTo>
                <a:cubicBezTo>
                  <a:pt x="1778" y="73234"/>
                  <a:pt x="1740" y="73158"/>
                  <a:pt x="1702" y="73158"/>
                </a:cubicBezTo>
                <a:cubicBezTo>
                  <a:pt x="1634" y="73090"/>
                  <a:pt x="1552" y="73077"/>
                  <a:pt x="1473" y="73077"/>
                </a:cubicBezTo>
                <a:close/>
                <a:moveTo>
                  <a:pt x="18564" y="73196"/>
                </a:moveTo>
                <a:cubicBezTo>
                  <a:pt x="18489" y="73196"/>
                  <a:pt x="18262" y="73234"/>
                  <a:pt x="18262" y="73423"/>
                </a:cubicBezTo>
                <a:lnTo>
                  <a:pt x="18262" y="73461"/>
                </a:lnTo>
                <a:lnTo>
                  <a:pt x="18375" y="73574"/>
                </a:lnTo>
                <a:cubicBezTo>
                  <a:pt x="18489" y="73574"/>
                  <a:pt x="18640" y="73574"/>
                  <a:pt x="18715" y="73537"/>
                </a:cubicBezTo>
                <a:cubicBezTo>
                  <a:pt x="18753" y="73499"/>
                  <a:pt x="18791" y="73461"/>
                  <a:pt x="18791" y="73385"/>
                </a:cubicBezTo>
                <a:cubicBezTo>
                  <a:pt x="18791" y="73348"/>
                  <a:pt x="18791" y="73310"/>
                  <a:pt x="18753" y="73272"/>
                </a:cubicBezTo>
                <a:lnTo>
                  <a:pt x="18602" y="73196"/>
                </a:lnTo>
                <a:close/>
                <a:moveTo>
                  <a:pt x="53309" y="73234"/>
                </a:moveTo>
                <a:cubicBezTo>
                  <a:pt x="53196" y="73272"/>
                  <a:pt x="53158" y="73348"/>
                  <a:pt x="53158" y="73423"/>
                </a:cubicBezTo>
                <a:cubicBezTo>
                  <a:pt x="53158" y="73537"/>
                  <a:pt x="53234" y="73612"/>
                  <a:pt x="53309" y="73612"/>
                </a:cubicBezTo>
                <a:cubicBezTo>
                  <a:pt x="53332" y="73623"/>
                  <a:pt x="53354" y="73628"/>
                  <a:pt x="53375" y="73628"/>
                </a:cubicBezTo>
                <a:cubicBezTo>
                  <a:pt x="53426" y="73628"/>
                  <a:pt x="53472" y="73601"/>
                  <a:pt x="53498" y="73574"/>
                </a:cubicBezTo>
                <a:cubicBezTo>
                  <a:pt x="53574" y="73537"/>
                  <a:pt x="53574" y="73499"/>
                  <a:pt x="53574" y="73423"/>
                </a:cubicBezTo>
                <a:cubicBezTo>
                  <a:pt x="53574" y="73348"/>
                  <a:pt x="53536" y="73272"/>
                  <a:pt x="53498" y="73272"/>
                </a:cubicBezTo>
                <a:cubicBezTo>
                  <a:pt x="53423" y="73234"/>
                  <a:pt x="53347" y="73234"/>
                  <a:pt x="53309" y="73234"/>
                </a:cubicBezTo>
                <a:close/>
                <a:moveTo>
                  <a:pt x="21664" y="72831"/>
                </a:moveTo>
                <a:cubicBezTo>
                  <a:pt x="21589" y="72831"/>
                  <a:pt x="21522" y="72840"/>
                  <a:pt x="21475" y="72856"/>
                </a:cubicBezTo>
                <a:cubicBezTo>
                  <a:pt x="21362" y="72894"/>
                  <a:pt x="21286" y="72969"/>
                  <a:pt x="21286" y="73045"/>
                </a:cubicBezTo>
                <a:lnTo>
                  <a:pt x="21286" y="73121"/>
                </a:lnTo>
                <a:cubicBezTo>
                  <a:pt x="21324" y="73234"/>
                  <a:pt x="21438" y="73234"/>
                  <a:pt x="21513" y="73234"/>
                </a:cubicBezTo>
                <a:lnTo>
                  <a:pt x="21627" y="73348"/>
                </a:lnTo>
                <a:cubicBezTo>
                  <a:pt x="21645" y="73366"/>
                  <a:pt x="21664" y="73376"/>
                  <a:pt x="21683" y="73376"/>
                </a:cubicBezTo>
                <a:cubicBezTo>
                  <a:pt x="21702" y="73376"/>
                  <a:pt x="21721" y="73366"/>
                  <a:pt x="21740" y="73348"/>
                </a:cubicBezTo>
                <a:lnTo>
                  <a:pt x="21778" y="73423"/>
                </a:lnTo>
                <a:cubicBezTo>
                  <a:pt x="21813" y="73416"/>
                  <a:pt x="21846" y="73413"/>
                  <a:pt x="21878" y="73413"/>
                </a:cubicBezTo>
                <a:cubicBezTo>
                  <a:pt x="22022" y="73413"/>
                  <a:pt x="22146" y="73475"/>
                  <a:pt x="22269" y="73537"/>
                </a:cubicBezTo>
                <a:cubicBezTo>
                  <a:pt x="22376" y="73590"/>
                  <a:pt x="22502" y="73643"/>
                  <a:pt x="22647" y="73643"/>
                </a:cubicBezTo>
                <a:cubicBezTo>
                  <a:pt x="22707" y="73643"/>
                  <a:pt x="22770" y="73634"/>
                  <a:pt x="22836" y="73612"/>
                </a:cubicBezTo>
                <a:lnTo>
                  <a:pt x="22912" y="73537"/>
                </a:lnTo>
                <a:cubicBezTo>
                  <a:pt x="22950" y="73499"/>
                  <a:pt x="22950" y="73461"/>
                  <a:pt x="22950" y="73423"/>
                </a:cubicBezTo>
                <a:cubicBezTo>
                  <a:pt x="22950" y="73234"/>
                  <a:pt x="22685" y="73196"/>
                  <a:pt x="22534" y="73158"/>
                </a:cubicBezTo>
                <a:cubicBezTo>
                  <a:pt x="22496" y="73158"/>
                  <a:pt x="22496" y="73121"/>
                  <a:pt x="22458" y="73121"/>
                </a:cubicBezTo>
                <a:lnTo>
                  <a:pt x="22383" y="72969"/>
                </a:lnTo>
                <a:cubicBezTo>
                  <a:pt x="22307" y="72969"/>
                  <a:pt x="22232" y="72969"/>
                  <a:pt x="22156" y="73007"/>
                </a:cubicBezTo>
                <a:cubicBezTo>
                  <a:pt x="22118" y="72969"/>
                  <a:pt x="22080" y="72894"/>
                  <a:pt x="22005" y="72894"/>
                </a:cubicBezTo>
                <a:cubicBezTo>
                  <a:pt x="21894" y="72850"/>
                  <a:pt x="21770" y="72831"/>
                  <a:pt x="21664" y="72831"/>
                </a:cubicBezTo>
                <a:close/>
                <a:moveTo>
                  <a:pt x="62232" y="73121"/>
                </a:moveTo>
                <a:cubicBezTo>
                  <a:pt x="62119" y="73121"/>
                  <a:pt x="62005" y="73121"/>
                  <a:pt x="61930" y="73158"/>
                </a:cubicBezTo>
                <a:cubicBezTo>
                  <a:pt x="61816" y="73234"/>
                  <a:pt x="61778" y="73385"/>
                  <a:pt x="61778" y="73499"/>
                </a:cubicBezTo>
                <a:lnTo>
                  <a:pt x="61778" y="73537"/>
                </a:lnTo>
                <a:lnTo>
                  <a:pt x="61892" y="73688"/>
                </a:lnTo>
                <a:lnTo>
                  <a:pt x="61967" y="73688"/>
                </a:lnTo>
                <a:cubicBezTo>
                  <a:pt x="62119" y="73688"/>
                  <a:pt x="62383" y="73688"/>
                  <a:pt x="62421" y="73461"/>
                </a:cubicBezTo>
                <a:lnTo>
                  <a:pt x="62270" y="73348"/>
                </a:lnTo>
                <a:lnTo>
                  <a:pt x="62345" y="73348"/>
                </a:lnTo>
                <a:lnTo>
                  <a:pt x="62345" y="73234"/>
                </a:lnTo>
                <a:lnTo>
                  <a:pt x="62232" y="73121"/>
                </a:lnTo>
                <a:close/>
                <a:moveTo>
                  <a:pt x="66318" y="73209"/>
                </a:moveTo>
                <a:cubicBezTo>
                  <a:pt x="66259" y="73209"/>
                  <a:pt x="66193" y="73228"/>
                  <a:pt x="66126" y="73272"/>
                </a:cubicBezTo>
                <a:cubicBezTo>
                  <a:pt x="65975" y="73310"/>
                  <a:pt x="65824" y="73461"/>
                  <a:pt x="65862" y="73688"/>
                </a:cubicBezTo>
                <a:lnTo>
                  <a:pt x="66051" y="73763"/>
                </a:lnTo>
                <a:cubicBezTo>
                  <a:pt x="66088" y="73763"/>
                  <a:pt x="66126" y="73763"/>
                  <a:pt x="66126" y="73726"/>
                </a:cubicBezTo>
                <a:cubicBezTo>
                  <a:pt x="66277" y="73688"/>
                  <a:pt x="66504" y="73612"/>
                  <a:pt x="66504" y="73385"/>
                </a:cubicBezTo>
                <a:cubicBezTo>
                  <a:pt x="66504" y="73385"/>
                  <a:pt x="66504" y="73348"/>
                  <a:pt x="66504" y="73348"/>
                </a:cubicBezTo>
                <a:lnTo>
                  <a:pt x="66429" y="73234"/>
                </a:lnTo>
                <a:cubicBezTo>
                  <a:pt x="66397" y="73218"/>
                  <a:pt x="66359" y="73209"/>
                  <a:pt x="66318" y="73209"/>
                </a:cubicBezTo>
                <a:close/>
                <a:moveTo>
                  <a:pt x="28734" y="73272"/>
                </a:moveTo>
                <a:cubicBezTo>
                  <a:pt x="28394" y="73348"/>
                  <a:pt x="28432" y="73650"/>
                  <a:pt x="28583" y="73726"/>
                </a:cubicBezTo>
                <a:cubicBezTo>
                  <a:pt x="28610" y="73752"/>
                  <a:pt x="28656" y="73779"/>
                  <a:pt x="28693" y="73779"/>
                </a:cubicBezTo>
                <a:cubicBezTo>
                  <a:pt x="28709" y="73779"/>
                  <a:pt x="28723" y="73774"/>
                  <a:pt x="28734" y="73763"/>
                </a:cubicBezTo>
                <a:lnTo>
                  <a:pt x="28810" y="73650"/>
                </a:lnTo>
                <a:cubicBezTo>
                  <a:pt x="28886" y="73612"/>
                  <a:pt x="28999" y="73537"/>
                  <a:pt x="28999" y="73461"/>
                </a:cubicBezTo>
                <a:cubicBezTo>
                  <a:pt x="28999" y="73423"/>
                  <a:pt x="28961" y="73348"/>
                  <a:pt x="28810" y="73310"/>
                </a:cubicBezTo>
                <a:lnTo>
                  <a:pt x="28734" y="73272"/>
                </a:lnTo>
                <a:close/>
                <a:moveTo>
                  <a:pt x="50981" y="73218"/>
                </a:moveTo>
                <a:cubicBezTo>
                  <a:pt x="50953" y="73218"/>
                  <a:pt x="50923" y="73223"/>
                  <a:pt x="50890" y="73234"/>
                </a:cubicBezTo>
                <a:cubicBezTo>
                  <a:pt x="50738" y="73272"/>
                  <a:pt x="50663" y="73423"/>
                  <a:pt x="50663" y="73574"/>
                </a:cubicBezTo>
                <a:cubicBezTo>
                  <a:pt x="50663" y="73650"/>
                  <a:pt x="50701" y="73726"/>
                  <a:pt x="50776" y="73763"/>
                </a:cubicBezTo>
                <a:cubicBezTo>
                  <a:pt x="50814" y="73801"/>
                  <a:pt x="50890" y="73839"/>
                  <a:pt x="51003" y="73839"/>
                </a:cubicBezTo>
                <a:cubicBezTo>
                  <a:pt x="51154" y="73839"/>
                  <a:pt x="51268" y="73688"/>
                  <a:pt x="51268" y="73537"/>
                </a:cubicBezTo>
                <a:cubicBezTo>
                  <a:pt x="51268" y="73423"/>
                  <a:pt x="51230" y="73310"/>
                  <a:pt x="51154" y="73272"/>
                </a:cubicBezTo>
                <a:cubicBezTo>
                  <a:pt x="51101" y="73245"/>
                  <a:pt x="51047" y="73218"/>
                  <a:pt x="50981" y="73218"/>
                </a:cubicBezTo>
                <a:close/>
                <a:moveTo>
                  <a:pt x="88395" y="73348"/>
                </a:moveTo>
                <a:cubicBezTo>
                  <a:pt x="88168" y="73348"/>
                  <a:pt x="88017" y="73499"/>
                  <a:pt x="88055" y="73726"/>
                </a:cubicBezTo>
                <a:lnTo>
                  <a:pt x="88168" y="73839"/>
                </a:lnTo>
                <a:lnTo>
                  <a:pt x="88433" y="73839"/>
                </a:lnTo>
                <a:lnTo>
                  <a:pt x="88546" y="73726"/>
                </a:lnTo>
                <a:lnTo>
                  <a:pt x="88546" y="73461"/>
                </a:lnTo>
                <a:lnTo>
                  <a:pt x="88395" y="73348"/>
                </a:lnTo>
                <a:close/>
                <a:moveTo>
                  <a:pt x="30776" y="73499"/>
                </a:moveTo>
                <a:cubicBezTo>
                  <a:pt x="30663" y="73499"/>
                  <a:pt x="30587" y="73499"/>
                  <a:pt x="30511" y="73537"/>
                </a:cubicBezTo>
                <a:cubicBezTo>
                  <a:pt x="30474" y="73574"/>
                  <a:pt x="30436" y="73650"/>
                  <a:pt x="30436" y="73726"/>
                </a:cubicBezTo>
                <a:lnTo>
                  <a:pt x="30436" y="73763"/>
                </a:lnTo>
                <a:lnTo>
                  <a:pt x="30587" y="73877"/>
                </a:lnTo>
                <a:lnTo>
                  <a:pt x="30738" y="73877"/>
                </a:lnTo>
                <a:lnTo>
                  <a:pt x="30889" y="73763"/>
                </a:lnTo>
                <a:lnTo>
                  <a:pt x="30889" y="73612"/>
                </a:lnTo>
                <a:lnTo>
                  <a:pt x="30776" y="73499"/>
                </a:lnTo>
                <a:close/>
                <a:moveTo>
                  <a:pt x="20455" y="73688"/>
                </a:moveTo>
                <a:cubicBezTo>
                  <a:pt x="20341" y="73688"/>
                  <a:pt x="20266" y="73688"/>
                  <a:pt x="20190" y="73726"/>
                </a:cubicBezTo>
                <a:cubicBezTo>
                  <a:pt x="20114" y="73763"/>
                  <a:pt x="20076" y="73877"/>
                  <a:pt x="20076" y="73952"/>
                </a:cubicBezTo>
                <a:cubicBezTo>
                  <a:pt x="20076" y="74066"/>
                  <a:pt x="20114" y="74141"/>
                  <a:pt x="20228" y="74179"/>
                </a:cubicBezTo>
                <a:lnTo>
                  <a:pt x="20379" y="74028"/>
                </a:lnTo>
                <a:cubicBezTo>
                  <a:pt x="20455" y="73990"/>
                  <a:pt x="20530" y="73952"/>
                  <a:pt x="20530" y="73839"/>
                </a:cubicBezTo>
                <a:cubicBezTo>
                  <a:pt x="20530" y="73839"/>
                  <a:pt x="20530" y="73801"/>
                  <a:pt x="20530" y="73801"/>
                </a:cubicBezTo>
                <a:lnTo>
                  <a:pt x="20455" y="73688"/>
                </a:lnTo>
                <a:close/>
                <a:moveTo>
                  <a:pt x="75502" y="73801"/>
                </a:moveTo>
                <a:lnTo>
                  <a:pt x="75313" y="73952"/>
                </a:lnTo>
                <a:cubicBezTo>
                  <a:pt x="75313" y="73952"/>
                  <a:pt x="75276" y="73990"/>
                  <a:pt x="75238" y="74028"/>
                </a:cubicBezTo>
                <a:lnTo>
                  <a:pt x="75351" y="74179"/>
                </a:lnTo>
                <a:lnTo>
                  <a:pt x="75540" y="74179"/>
                </a:lnTo>
                <a:lnTo>
                  <a:pt x="75654" y="74066"/>
                </a:lnTo>
                <a:cubicBezTo>
                  <a:pt x="75654" y="74066"/>
                  <a:pt x="75654" y="74028"/>
                  <a:pt x="75654" y="74028"/>
                </a:cubicBezTo>
                <a:cubicBezTo>
                  <a:pt x="75654" y="73990"/>
                  <a:pt x="75654" y="73839"/>
                  <a:pt x="75502" y="73801"/>
                </a:cubicBezTo>
                <a:close/>
                <a:moveTo>
                  <a:pt x="26466" y="73726"/>
                </a:moveTo>
                <a:cubicBezTo>
                  <a:pt x="26390" y="73726"/>
                  <a:pt x="26277" y="73763"/>
                  <a:pt x="26277" y="73839"/>
                </a:cubicBezTo>
                <a:lnTo>
                  <a:pt x="26201" y="73915"/>
                </a:lnTo>
                <a:cubicBezTo>
                  <a:pt x="26201" y="74028"/>
                  <a:pt x="26239" y="74104"/>
                  <a:pt x="26277" y="74141"/>
                </a:cubicBezTo>
                <a:cubicBezTo>
                  <a:pt x="26343" y="74186"/>
                  <a:pt x="26423" y="74204"/>
                  <a:pt x="26500" y="74204"/>
                </a:cubicBezTo>
                <a:cubicBezTo>
                  <a:pt x="26555" y="74204"/>
                  <a:pt x="26608" y="74195"/>
                  <a:pt x="26655" y="74179"/>
                </a:cubicBezTo>
                <a:lnTo>
                  <a:pt x="26768" y="74104"/>
                </a:lnTo>
                <a:cubicBezTo>
                  <a:pt x="26806" y="74066"/>
                  <a:pt x="26806" y="74066"/>
                  <a:pt x="26806" y="74028"/>
                </a:cubicBezTo>
                <a:cubicBezTo>
                  <a:pt x="26806" y="73877"/>
                  <a:pt x="26617" y="73726"/>
                  <a:pt x="26466" y="73726"/>
                </a:cubicBezTo>
                <a:close/>
                <a:moveTo>
                  <a:pt x="42081" y="73763"/>
                </a:moveTo>
                <a:lnTo>
                  <a:pt x="41929" y="73877"/>
                </a:lnTo>
                <a:cubicBezTo>
                  <a:pt x="41929" y="73877"/>
                  <a:pt x="41929" y="73915"/>
                  <a:pt x="41929" y="73952"/>
                </a:cubicBezTo>
                <a:cubicBezTo>
                  <a:pt x="41891" y="73990"/>
                  <a:pt x="41891" y="74028"/>
                  <a:pt x="41891" y="74104"/>
                </a:cubicBezTo>
                <a:cubicBezTo>
                  <a:pt x="41891" y="74179"/>
                  <a:pt x="41929" y="74255"/>
                  <a:pt x="42043" y="74293"/>
                </a:cubicBezTo>
                <a:lnTo>
                  <a:pt x="42156" y="74255"/>
                </a:lnTo>
                <a:cubicBezTo>
                  <a:pt x="42232" y="74217"/>
                  <a:pt x="42383" y="74104"/>
                  <a:pt x="42383" y="73952"/>
                </a:cubicBezTo>
                <a:cubicBezTo>
                  <a:pt x="42383" y="73915"/>
                  <a:pt x="42383" y="73763"/>
                  <a:pt x="42081" y="73763"/>
                </a:cubicBezTo>
                <a:close/>
                <a:moveTo>
                  <a:pt x="54066" y="73877"/>
                </a:moveTo>
                <a:cubicBezTo>
                  <a:pt x="54028" y="73915"/>
                  <a:pt x="53952" y="73915"/>
                  <a:pt x="53839" y="73952"/>
                </a:cubicBezTo>
                <a:lnTo>
                  <a:pt x="53763" y="74066"/>
                </a:lnTo>
                <a:cubicBezTo>
                  <a:pt x="53763" y="74179"/>
                  <a:pt x="53801" y="74217"/>
                  <a:pt x="53801" y="74255"/>
                </a:cubicBezTo>
                <a:cubicBezTo>
                  <a:pt x="53801" y="74255"/>
                  <a:pt x="53801" y="74217"/>
                  <a:pt x="53801" y="74217"/>
                </a:cubicBezTo>
                <a:lnTo>
                  <a:pt x="53914" y="74406"/>
                </a:lnTo>
                <a:lnTo>
                  <a:pt x="53952" y="74406"/>
                </a:lnTo>
                <a:cubicBezTo>
                  <a:pt x="53990" y="74444"/>
                  <a:pt x="54066" y="74444"/>
                  <a:pt x="54141" y="74444"/>
                </a:cubicBezTo>
                <a:lnTo>
                  <a:pt x="54217" y="74406"/>
                </a:lnTo>
                <a:cubicBezTo>
                  <a:pt x="54292" y="74368"/>
                  <a:pt x="54406" y="74217"/>
                  <a:pt x="54406" y="74066"/>
                </a:cubicBezTo>
                <a:cubicBezTo>
                  <a:pt x="54406" y="73990"/>
                  <a:pt x="54368" y="73915"/>
                  <a:pt x="54255" y="73877"/>
                </a:cubicBezTo>
                <a:close/>
                <a:moveTo>
                  <a:pt x="83215" y="73461"/>
                </a:moveTo>
                <a:cubicBezTo>
                  <a:pt x="83140" y="73537"/>
                  <a:pt x="83102" y="73574"/>
                  <a:pt x="83102" y="73650"/>
                </a:cubicBezTo>
                <a:cubicBezTo>
                  <a:pt x="83064" y="73726"/>
                  <a:pt x="83026" y="73763"/>
                  <a:pt x="82988" y="73763"/>
                </a:cubicBezTo>
                <a:lnTo>
                  <a:pt x="83102" y="73990"/>
                </a:lnTo>
                <a:cubicBezTo>
                  <a:pt x="83064" y="73990"/>
                  <a:pt x="83026" y="73952"/>
                  <a:pt x="83026" y="73952"/>
                </a:cubicBezTo>
                <a:cubicBezTo>
                  <a:pt x="83026" y="73952"/>
                  <a:pt x="83026" y="73952"/>
                  <a:pt x="83026" y="73990"/>
                </a:cubicBezTo>
                <a:cubicBezTo>
                  <a:pt x="83026" y="74028"/>
                  <a:pt x="83026" y="74104"/>
                  <a:pt x="83064" y="74141"/>
                </a:cubicBezTo>
                <a:cubicBezTo>
                  <a:pt x="83102" y="74179"/>
                  <a:pt x="83140" y="74179"/>
                  <a:pt x="83177" y="74217"/>
                </a:cubicBezTo>
                <a:lnTo>
                  <a:pt x="83215" y="74217"/>
                </a:lnTo>
                <a:lnTo>
                  <a:pt x="83253" y="74255"/>
                </a:lnTo>
                <a:cubicBezTo>
                  <a:pt x="83329" y="74331"/>
                  <a:pt x="83480" y="74444"/>
                  <a:pt x="83669" y="74444"/>
                </a:cubicBezTo>
                <a:lnTo>
                  <a:pt x="83782" y="74368"/>
                </a:lnTo>
                <a:cubicBezTo>
                  <a:pt x="83782" y="74368"/>
                  <a:pt x="83782" y="74406"/>
                  <a:pt x="83782" y="74406"/>
                </a:cubicBezTo>
                <a:lnTo>
                  <a:pt x="83896" y="74293"/>
                </a:lnTo>
                <a:cubicBezTo>
                  <a:pt x="83934" y="74255"/>
                  <a:pt x="83934" y="74217"/>
                  <a:pt x="83934" y="74179"/>
                </a:cubicBezTo>
                <a:cubicBezTo>
                  <a:pt x="83934" y="74028"/>
                  <a:pt x="83820" y="73952"/>
                  <a:pt x="83745" y="73915"/>
                </a:cubicBezTo>
                <a:cubicBezTo>
                  <a:pt x="83707" y="73915"/>
                  <a:pt x="83707" y="73915"/>
                  <a:pt x="83669" y="73877"/>
                </a:cubicBezTo>
                <a:cubicBezTo>
                  <a:pt x="83669" y="73574"/>
                  <a:pt x="83480" y="73461"/>
                  <a:pt x="83329" y="73461"/>
                </a:cubicBezTo>
                <a:close/>
                <a:moveTo>
                  <a:pt x="53725" y="74217"/>
                </a:moveTo>
                <a:cubicBezTo>
                  <a:pt x="53650" y="74217"/>
                  <a:pt x="53536" y="74217"/>
                  <a:pt x="53498" y="74255"/>
                </a:cubicBezTo>
                <a:cubicBezTo>
                  <a:pt x="53347" y="74368"/>
                  <a:pt x="53385" y="74595"/>
                  <a:pt x="53650" y="74595"/>
                </a:cubicBezTo>
                <a:lnTo>
                  <a:pt x="53801" y="74482"/>
                </a:lnTo>
                <a:cubicBezTo>
                  <a:pt x="53801" y="74444"/>
                  <a:pt x="53801" y="74444"/>
                  <a:pt x="53839" y="74406"/>
                </a:cubicBezTo>
                <a:lnTo>
                  <a:pt x="53725" y="74217"/>
                </a:lnTo>
                <a:close/>
                <a:moveTo>
                  <a:pt x="43177" y="73915"/>
                </a:moveTo>
                <a:cubicBezTo>
                  <a:pt x="43026" y="73952"/>
                  <a:pt x="42950" y="74066"/>
                  <a:pt x="42874" y="74179"/>
                </a:cubicBezTo>
                <a:cubicBezTo>
                  <a:pt x="42837" y="74217"/>
                  <a:pt x="42837" y="74255"/>
                  <a:pt x="42799" y="74293"/>
                </a:cubicBezTo>
                <a:lnTo>
                  <a:pt x="42912" y="74482"/>
                </a:lnTo>
                <a:cubicBezTo>
                  <a:pt x="42950" y="74482"/>
                  <a:pt x="42950" y="74482"/>
                  <a:pt x="42988" y="74520"/>
                </a:cubicBezTo>
                <a:cubicBezTo>
                  <a:pt x="43026" y="74595"/>
                  <a:pt x="43139" y="74671"/>
                  <a:pt x="43290" y="74671"/>
                </a:cubicBezTo>
                <a:lnTo>
                  <a:pt x="43442" y="74557"/>
                </a:lnTo>
                <a:cubicBezTo>
                  <a:pt x="43442" y="74520"/>
                  <a:pt x="43442" y="74520"/>
                  <a:pt x="43479" y="74482"/>
                </a:cubicBezTo>
                <a:cubicBezTo>
                  <a:pt x="43555" y="74444"/>
                  <a:pt x="43631" y="74406"/>
                  <a:pt x="43668" y="74331"/>
                </a:cubicBezTo>
                <a:lnTo>
                  <a:pt x="43517" y="74179"/>
                </a:lnTo>
                <a:cubicBezTo>
                  <a:pt x="43517" y="74141"/>
                  <a:pt x="43479" y="74141"/>
                  <a:pt x="43479" y="74141"/>
                </a:cubicBezTo>
                <a:cubicBezTo>
                  <a:pt x="43442" y="74104"/>
                  <a:pt x="43404" y="74066"/>
                  <a:pt x="43366" y="74028"/>
                </a:cubicBezTo>
                <a:lnTo>
                  <a:pt x="43177" y="73915"/>
                </a:lnTo>
                <a:close/>
                <a:moveTo>
                  <a:pt x="39473" y="74209"/>
                </a:moveTo>
                <a:cubicBezTo>
                  <a:pt x="39327" y="74209"/>
                  <a:pt x="39234" y="74298"/>
                  <a:pt x="39169" y="74331"/>
                </a:cubicBezTo>
                <a:cubicBezTo>
                  <a:pt x="39132" y="74368"/>
                  <a:pt x="39132" y="74368"/>
                  <a:pt x="39094" y="74406"/>
                </a:cubicBezTo>
                <a:lnTo>
                  <a:pt x="39207" y="74633"/>
                </a:lnTo>
                <a:cubicBezTo>
                  <a:pt x="39265" y="74662"/>
                  <a:pt x="39322" y="74734"/>
                  <a:pt x="39446" y="74734"/>
                </a:cubicBezTo>
                <a:cubicBezTo>
                  <a:pt x="39485" y="74734"/>
                  <a:pt x="39531" y="74727"/>
                  <a:pt x="39585" y="74709"/>
                </a:cubicBezTo>
                <a:lnTo>
                  <a:pt x="39699" y="74595"/>
                </a:lnTo>
                <a:lnTo>
                  <a:pt x="39699" y="74331"/>
                </a:lnTo>
                <a:lnTo>
                  <a:pt x="39547" y="74217"/>
                </a:lnTo>
                <a:cubicBezTo>
                  <a:pt x="39521" y="74212"/>
                  <a:pt x="39496" y="74209"/>
                  <a:pt x="39473" y="74209"/>
                </a:cubicBezTo>
                <a:close/>
                <a:moveTo>
                  <a:pt x="70020" y="74406"/>
                </a:moveTo>
                <a:cubicBezTo>
                  <a:pt x="69945" y="74406"/>
                  <a:pt x="69718" y="74444"/>
                  <a:pt x="69718" y="74595"/>
                </a:cubicBezTo>
                <a:cubicBezTo>
                  <a:pt x="69718" y="74633"/>
                  <a:pt x="69718" y="74633"/>
                  <a:pt x="69718" y="74671"/>
                </a:cubicBezTo>
                <a:lnTo>
                  <a:pt x="69869" y="74746"/>
                </a:lnTo>
                <a:lnTo>
                  <a:pt x="69983" y="74746"/>
                </a:lnTo>
                <a:lnTo>
                  <a:pt x="70134" y="74671"/>
                </a:lnTo>
                <a:cubicBezTo>
                  <a:pt x="70134" y="74633"/>
                  <a:pt x="70172" y="74595"/>
                  <a:pt x="70172" y="74557"/>
                </a:cubicBezTo>
                <a:lnTo>
                  <a:pt x="70020" y="74406"/>
                </a:lnTo>
                <a:close/>
                <a:moveTo>
                  <a:pt x="64765" y="74406"/>
                </a:moveTo>
                <a:lnTo>
                  <a:pt x="64614" y="74520"/>
                </a:lnTo>
                <a:cubicBezTo>
                  <a:pt x="64614" y="74482"/>
                  <a:pt x="64614" y="74482"/>
                  <a:pt x="64614" y="74482"/>
                </a:cubicBezTo>
                <a:lnTo>
                  <a:pt x="64500" y="74595"/>
                </a:lnTo>
                <a:cubicBezTo>
                  <a:pt x="64500" y="74633"/>
                  <a:pt x="64500" y="74633"/>
                  <a:pt x="64500" y="74633"/>
                </a:cubicBezTo>
                <a:cubicBezTo>
                  <a:pt x="64500" y="74709"/>
                  <a:pt x="64500" y="74860"/>
                  <a:pt x="64652" y="74860"/>
                </a:cubicBezTo>
                <a:lnTo>
                  <a:pt x="64803" y="74746"/>
                </a:lnTo>
                <a:lnTo>
                  <a:pt x="64803" y="74746"/>
                </a:lnTo>
                <a:cubicBezTo>
                  <a:pt x="64803" y="74784"/>
                  <a:pt x="64765" y="74822"/>
                  <a:pt x="64803" y="74822"/>
                </a:cubicBezTo>
                <a:cubicBezTo>
                  <a:pt x="64841" y="74784"/>
                  <a:pt x="64954" y="74784"/>
                  <a:pt x="64992" y="74671"/>
                </a:cubicBezTo>
                <a:lnTo>
                  <a:pt x="64879" y="74520"/>
                </a:lnTo>
                <a:lnTo>
                  <a:pt x="64879" y="74520"/>
                </a:lnTo>
                <a:cubicBezTo>
                  <a:pt x="64879" y="74520"/>
                  <a:pt x="64916" y="74557"/>
                  <a:pt x="64916" y="74557"/>
                </a:cubicBezTo>
                <a:cubicBezTo>
                  <a:pt x="64916" y="74520"/>
                  <a:pt x="64879" y="74444"/>
                  <a:pt x="64765" y="74406"/>
                </a:cubicBezTo>
                <a:close/>
                <a:moveTo>
                  <a:pt x="8091" y="74520"/>
                </a:moveTo>
                <a:lnTo>
                  <a:pt x="7940" y="74633"/>
                </a:lnTo>
                <a:lnTo>
                  <a:pt x="7940" y="74784"/>
                </a:lnTo>
                <a:lnTo>
                  <a:pt x="8091" y="74898"/>
                </a:lnTo>
                <a:cubicBezTo>
                  <a:pt x="8125" y="74909"/>
                  <a:pt x="8155" y="74913"/>
                  <a:pt x="8181" y="74913"/>
                </a:cubicBezTo>
                <a:cubicBezTo>
                  <a:pt x="8246" y="74913"/>
                  <a:pt x="8292" y="74887"/>
                  <a:pt x="8318" y="74860"/>
                </a:cubicBezTo>
                <a:cubicBezTo>
                  <a:pt x="8356" y="74822"/>
                  <a:pt x="8432" y="74746"/>
                  <a:pt x="8432" y="74671"/>
                </a:cubicBezTo>
                <a:lnTo>
                  <a:pt x="8394" y="74633"/>
                </a:lnTo>
                <a:lnTo>
                  <a:pt x="8280" y="74520"/>
                </a:lnTo>
                <a:close/>
                <a:moveTo>
                  <a:pt x="58640" y="74709"/>
                </a:moveTo>
                <a:cubicBezTo>
                  <a:pt x="58489" y="74709"/>
                  <a:pt x="58376" y="74784"/>
                  <a:pt x="58376" y="74898"/>
                </a:cubicBezTo>
                <a:lnTo>
                  <a:pt x="58527" y="74898"/>
                </a:lnTo>
                <a:cubicBezTo>
                  <a:pt x="58527" y="74935"/>
                  <a:pt x="58527" y="74935"/>
                  <a:pt x="58527" y="74935"/>
                </a:cubicBezTo>
                <a:lnTo>
                  <a:pt x="58716" y="74935"/>
                </a:lnTo>
                <a:cubicBezTo>
                  <a:pt x="58716" y="74935"/>
                  <a:pt x="58716" y="74935"/>
                  <a:pt x="58716" y="74898"/>
                </a:cubicBezTo>
                <a:lnTo>
                  <a:pt x="58867" y="74898"/>
                </a:lnTo>
                <a:cubicBezTo>
                  <a:pt x="58867" y="74860"/>
                  <a:pt x="58829" y="74784"/>
                  <a:pt x="58754" y="74746"/>
                </a:cubicBezTo>
                <a:cubicBezTo>
                  <a:pt x="58716" y="74746"/>
                  <a:pt x="58678" y="74709"/>
                  <a:pt x="58640" y="74709"/>
                </a:cubicBezTo>
                <a:close/>
                <a:moveTo>
                  <a:pt x="46277" y="74671"/>
                </a:moveTo>
                <a:lnTo>
                  <a:pt x="46164" y="74784"/>
                </a:lnTo>
                <a:lnTo>
                  <a:pt x="46164" y="74898"/>
                </a:lnTo>
                <a:lnTo>
                  <a:pt x="46277" y="75011"/>
                </a:lnTo>
                <a:cubicBezTo>
                  <a:pt x="46315" y="75049"/>
                  <a:pt x="46353" y="75049"/>
                  <a:pt x="46391" y="75049"/>
                </a:cubicBezTo>
                <a:lnTo>
                  <a:pt x="46542" y="74898"/>
                </a:lnTo>
                <a:cubicBezTo>
                  <a:pt x="46542" y="74860"/>
                  <a:pt x="46542" y="74784"/>
                  <a:pt x="46466" y="74709"/>
                </a:cubicBezTo>
                <a:cubicBezTo>
                  <a:pt x="46428" y="74671"/>
                  <a:pt x="46353" y="74671"/>
                  <a:pt x="46277" y="74671"/>
                </a:cubicBezTo>
                <a:close/>
                <a:moveTo>
                  <a:pt x="43101" y="74671"/>
                </a:moveTo>
                <a:lnTo>
                  <a:pt x="42912" y="74784"/>
                </a:lnTo>
                <a:cubicBezTo>
                  <a:pt x="42912" y="74822"/>
                  <a:pt x="42912" y="74860"/>
                  <a:pt x="42874" y="74898"/>
                </a:cubicBezTo>
                <a:lnTo>
                  <a:pt x="42988" y="75087"/>
                </a:lnTo>
                <a:lnTo>
                  <a:pt x="43064" y="75087"/>
                </a:lnTo>
                <a:cubicBezTo>
                  <a:pt x="43117" y="75113"/>
                  <a:pt x="43170" y="75140"/>
                  <a:pt x="43251" y="75140"/>
                </a:cubicBezTo>
                <a:cubicBezTo>
                  <a:pt x="43284" y="75140"/>
                  <a:pt x="43322" y="75136"/>
                  <a:pt x="43366" y="75124"/>
                </a:cubicBezTo>
                <a:lnTo>
                  <a:pt x="43479" y="75049"/>
                </a:lnTo>
                <a:cubicBezTo>
                  <a:pt x="43479" y="75011"/>
                  <a:pt x="43479" y="74973"/>
                  <a:pt x="43479" y="74935"/>
                </a:cubicBezTo>
                <a:cubicBezTo>
                  <a:pt x="43479" y="74746"/>
                  <a:pt x="43290" y="74709"/>
                  <a:pt x="43177" y="74709"/>
                </a:cubicBezTo>
                <a:cubicBezTo>
                  <a:pt x="43139" y="74709"/>
                  <a:pt x="43101" y="74709"/>
                  <a:pt x="43101" y="74671"/>
                </a:cubicBezTo>
                <a:close/>
                <a:moveTo>
                  <a:pt x="14027" y="74822"/>
                </a:moveTo>
                <a:cubicBezTo>
                  <a:pt x="13914" y="74822"/>
                  <a:pt x="13800" y="74822"/>
                  <a:pt x="13725" y="75011"/>
                </a:cubicBezTo>
                <a:lnTo>
                  <a:pt x="13800" y="75238"/>
                </a:lnTo>
                <a:cubicBezTo>
                  <a:pt x="13874" y="75238"/>
                  <a:pt x="14019" y="75238"/>
                  <a:pt x="14096" y="75029"/>
                </a:cubicBezTo>
                <a:lnTo>
                  <a:pt x="14096" y="75029"/>
                </a:lnTo>
                <a:lnTo>
                  <a:pt x="14103" y="75049"/>
                </a:lnTo>
                <a:cubicBezTo>
                  <a:pt x="14103" y="75049"/>
                  <a:pt x="14103" y="75011"/>
                  <a:pt x="14103" y="75011"/>
                </a:cubicBezTo>
                <a:cubicBezTo>
                  <a:pt x="14101" y="75017"/>
                  <a:pt x="14099" y="75023"/>
                  <a:pt x="14096" y="75029"/>
                </a:cubicBezTo>
                <a:lnTo>
                  <a:pt x="14096" y="75029"/>
                </a:lnTo>
                <a:lnTo>
                  <a:pt x="14027" y="74822"/>
                </a:lnTo>
                <a:close/>
                <a:moveTo>
                  <a:pt x="35578" y="74066"/>
                </a:moveTo>
                <a:lnTo>
                  <a:pt x="35389" y="74141"/>
                </a:lnTo>
                <a:cubicBezTo>
                  <a:pt x="35351" y="74179"/>
                  <a:pt x="35351" y="74217"/>
                  <a:pt x="35313" y="74255"/>
                </a:cubicBezTo>
                <a:lnTo>
                  <a:pt x="35275" y="74293"/>
                </a:lnTo>
                <a:cubicBezTo>
                  <a:pt x="35200" y="74444"/>
                  <a:pt x="35313" y="74520"/>
                  <a:pt x="35389" y="74557"/>
                </a:cubicBezTo>
                <a:lnTo>
                  <a:pt x="35389" y="74633"/>
                </a:lnTo>
                <a:cubicBezTo>
                  <a:pt x="35389" y="74671"/>
                  <a:pt x="35389" y="74709"/>
                  <a:pt x="35389" y="74784"/>
                </a:cubicBezTo>
                <a:lnTo>
                  <a:pt x="35389" y="74860"/>
                </a:lnTo>
                <a:cubicBezTo>
                  <a:pt x="35389" y="74898"/>
                  <a:pt x="35389" y="75011"/>
                  <a:pt x="35502" y="75011"/>
                </a:cubicBezTo>
                <a:cubicBezTo>
                  <a:pt x="35521" y="75030"/>
                  <a:pt x="35540" y="75039"/>
                  <a:pt x="35563" y="75039"/>
                </a:cubicBezTo>
                <a:cubicBezTo>
                  <a:pt x="35587" y="75039"/>
                  <a:pt x="35615" y="75030"/>
                  <a:pt x="35653" y="75011"/>
                </a:cubicBezTo>
                <a:cubicBezTo>
                  <a:pt x="35691" y="74973"/>
                  <a:pt x="35729" y="74973"/>
                  <a:pt x="35767" y="74935"/>
                </a:cubicBezTo>
                <a:cubicBezTo>
                  <a:pt x="35927" y="74855"/>
                  <a:pt x="36087" y="74775"/>
                  <a:pt x="36288" y="74775"/>
                </a:cubicBezTo>
                <a:cubicBezTo>
                  <a:pt x="36371" y="74775"/>
                  <a:pt x="36461" y="74789"/>
                  <a:pt x="36561" y="74822"/>
                </a:cubicBezTo>
                <a:lnTo>
                  <a:pt x="36679" y="74751"/>
                </a:lnTo>
                <a:lnTo>
                  <a:pt x="36679" y="74751"/>
                </a:lnTo>
                <a:lnTo>
                  <a:pt x="36712" y="74784"/>
                </a:lnTo>
                <a:cubicBezTo>
                  <a:pt x="36598" y="74822"/>
                  <a:pt x="36561" y="74898"/>
                  <a:pt x="36561" y="74973"/>
                </a:cubicBezTo>
                <a:cubicBezTo>
                  <a:pt x="36561" y="74973"/>
                  <a:pt x="36561" y="75011"/>
                  <a:pt x="36561" y="75011"/>
                </a:cubicBezTo>
                <a:lnTo>
                  <a:pt x="36636" y="75238"/>
                </a:lnTo>
                <a:cubicBezTo>
                  <a:pt x="36712" y="75238"/>
                  <a:pt x="36787" y="75238"/>
                  <a:pt x="36863" y="75162"/>
                </a:cubicBezTo>
                <a:cubicBezTo>
                  <a:pt x="36976" y="75087"/>
                  <a:pt x="37014" y="74973"/>
                  <a:pt x="37014" y="74860"/>
                </a:cubicBezTo>
                <a:cubicBezTo>
                  <a:pt x="37014" y="74746"/>
                  <a:pt x="36939" y="74709"/>
                  <a:pt x="36939" y="74709"/>
                </a:cubicBezTo>
                <a:cubicBezTo>
                  <a:pt x="36901" y="74709"/>
                  <a:pt x="36863" y="74699"/>
                  <a:pt x="36821" y="74699"/>
                </a:cubicBezTo>
                <a:cubicBezTo>
                  <a:pt x="36797" y="74699"/>
                  <a:pt x="36773" y="74702"/>
                  <a:pt x="36747" y="74710"/>
                </a:cubicBezTo>
                <a:lnTo>
                  <a:pt x="36747" y="74710"/>
                </a:lnTo>
                <a:lnTo>
                  <a:pt x="36750" y="74709"/>
                </a:lnTo>
                <a:cubicBezTo>
                  <a:pt x="36750" y="74671"/>
                  <a:pt x="36750" y="74633"/>
                  <a:pt x="36750" y="74595"/>
                </a:cubicBezTo>
                <a:cubicBezTo>
                  <a:pt x="36750" y="74444"/>
                  <a:pt x="36674" y="74141"/>
                  <a:pt x="36183" y="74104"/>
                </a:cubicBezTo>
                <a:cubicBezTo>
                  <a:pt x="36107" y="74104"/>
                  <a:pt x="36031" y="74141"/>
                  <a:pt x="35993" y="74179"/>
                </a:cubicBezTo>
                <a:cubicBezTo>
                  <a:pt x="35880" y="74141"/>
                  <a:pt x="35767" y="74104"/>
                  <a:pt x="35691" y="74104"/>
                </a:cubicBezTo>
                <a:cubicBezTo>
                  <a:pt x="35653" y="74104"/>
                  <a:pt x="35615" y="74066"/>
                  <a:pt x="35578" y="74066"/>
                </a:cubicBezTo>
                <a:close/>
                <a:moveTo>
                  <a:pt x="85036" y="74882"/>
                </a:moveTo>
                <a:cubicBezTo>
                  <a:pt x="85014" y="74882"/>
                  <a:pt x="84988" y="74887"/>
                  <a:pt x="84954" y="74898"/>
                </a:cubicBezTo>
                <a:lnTo>
                  <a:pt x="84841" y="75011"/>
                </a:lnTo>
                <a:lnTo>
                  <a:pt x="84841" y="75124"/>
                </a:lnTo>
                <a:lnTo>
                  <a:pt x="84954" y="75238"/>
                </a:lnTo>
                <a:cubicBezTo>
                  <a:pt x="84992" y="75238"/>
                  <a:pt x="85030" y="75276"/>
                  <a:pt x="85068" y="75276"/>
                </a:cubicBezTo>
                <a:lnTo>
                  <a:pt x="85257" y="75124"/>
                </a:lnTo>
                <a:cubicBezTo>
                  <a:pt x="85257" y="75049"/>
                  <a:pt x="85219" y="74973"/>
                  <a:pt x="85143" y="74935"/>
                </a:cubicBezTo>
                <a:cubicBezTo>
                  <a:pt x="85117" y="74909"/>
                  <a:pt x="85090" y="74882"/>
                  <a:pt x="85036" y="74882"/>
                </a:cubicBezTo>
                <a:close/>
                <a:moveTo>
                  <a:pt x="48092" y="75011"/>
                </a:moveTo>
                <a:lnTo>
                  <a:pt x="47903" y="75124"/>
                </a:lnTo>
                <a:cubicBezTo>
                  <a:pt x="47903" y="75162"/>
                  <a:pt x="47903" y="75162"/>
                  <a:pt x="47865" y="75200"/>
                </a:cubicBezTo>
                <a:lnTo>
                  <a:pt x="47979" y="75389"/>
                </a:lnTo>
                <a:lnTo>
                  <a:pt x="48092" y="75389"/>
                </a:lnTo>
                <a:lnTo>
                  <a:pt x="48205" y="75351"/>
                </a:lnTo>
                <a:cubicBezTo>
                  <a:pt x="48243" y="75314"/>
                  <a:pt x="48281" y="75238"/>
                  <a:pt x="48281" y="75162"/>
                </a:cubicBezTo>
                <a:cubicBezTo>
                  <a:pt x="48281" y="75124"/>
                  <a:pt x="48243" y="75049"/>
                  <a:pt x="48092" y="75011"/>
                </a:cubicBezTo>
                <a:close/>
                <a:moveTo>
                  <a:pt x="18375" y="75124"/>
                </a:moveTo>
                <a:cubicBezTo>
                  <a:pt x="18300" y="75124"/>
                  <a:pt x="18262" y="75162"/>
                  <a:pt x="18224" y="75162"/>
                </a:cubicBezTo>
                <a:cubicBezTo>
                  <a:pt x="18186" y="75200"/>
                  <a:pt x="18148" y="75238"/>
                  <a:pt x="18148" y="75314"/>
                </a:cubicBezTo>
                <a:lnTo>
                  <a:pt x="18148" y="75351"/>
                </a:lnTo>
                <a:lnTo>
                  <a:pt x="18224" y="75389"/>
                </a:lnTo>
                <a:cubicBezTo>
                  <a:pt x="18224" y="75389"/>
                  <a:pt x="18224" y="75351"/>
                  <a:pt x="18224" y="75351"/>
                </a:cubicBezTo>
                <a:lnTo>
                  <a:pt x="18337" y="75465"/>
                </a:lnTo>
                <a:lnTo>
                  <a:pt x="18451" y="75465"/>
                </a:lnTo>
                <a:lnTo>
                  <a:pt x="18564" y="75427"/>
                </a:lnTo>
                <a:cubicBezTo>
                  <a:pt x="18602" y="75389"/>
                  <a:pt x="18602" y="75351"/>
                  <a:pt x="18602" y="75314"/>
                </a:cubicBezTo>
                <a:cubicBezTo>
                  <a:pt x="18602" y="75200"/>
                  <a:pt x="18489" y="75124"/>
                  <a:pt x="18375" y="75124"/>
                </a:cubicBezTo>
                <a:close/>
                <a:moveTo>
                  <a:pt x="10171" y="75049"/>
                </a:moveTo>
                <a:lnTo>
                  <a:pt x="9982" y="75087"/>
                </a:lnTo>
                <a:cubicBezTo>
                  <a:pt x="9944" y="75087"/>
                  <a:pt x="9944" y="75124"/>
                  <a:pt x="9906" y="75124"/>
                </a:cubicBezTo>
                <a:cubicBezTo>
                  <a:pt x="9831" y="75124"/>
                  <a:pt x="9604" y="75162"/>
                  <a:pt x="9642" y="75389"/>
                </a:cubicBezTo>
                <a:lnTo>
                  <a:pt x="9679" y="75427"/>
                </a:lnTo>
                <a:cubicBezTo>
                  <a:pt x="9727" y="75499"/>
                  <a:pt x="9790" y="75525"/>
                  <a:pt x="9869" y="75525"/>
                </a:cubicBezTo>
                <a:cubicBezTo>
                  <a:pt x="9914" y="75525"/>
                  <a:pt x="9964" y="75516"/>
                  <a:pt x="10020" y="75503"/>
                </a:cubicBezTo>
                <a:cubicBezTo>
                  <a:pt x="10133" y="75465"/>
                  <a:pt x="10284" y="75389"/>
                  <a:pt x="10284" y="75238"/>
                </a:cubicBezTo>
                <a:cubicBezTo>
                  <a:pt x="10284" y="75162"/>
                  <a:pt x="10246" y="75124"/>
                  <a:pt x="10171" y="75049"/>
                </a:cubicBezTo>
                <a:close/>
                <a:moveTo>
                  <a:pt x="54330" y="75087"/>
                </a:moveTo>
                <a:lnTo>
                  <a:pt x="54179" y="75200"/>
                </a:lnTo>
                <a:cubicBezTo>
                  <a:pt x="54141" y="75389"/>
                  <a:pt x="54255" y="75503"/>
                  <a:pt x="54406" y="75540"/>
                </a:cubicBezTo>
                <a:lnTo>
                  <a:pt x="54557" y="75427"/>
                </a:lnTo>
                <a:lnTo>
                  <a:pt x="54595" y="75427"/>
                </a:lnTo>
                <a:cubicBezTo>
                  <a:pt x="54595" y="75389"/>
                  <a:pt x="54633" y="75314"/>
                  <a:pt x="54633" y="75238"/>
                </a:cubicBezTo>
                <a:cubicBezTo>
                  <a:pt x="54633" y="75238"/>
                  <a:pt x="54633" y="75200"/>
                  <a:pt x="54633" y="75200"/>
                </a:cubicBezTo>
                <a:lnTo>
                  <a:pt x="54481" y="75087"/>
                </a:lnTo>
                <a:close/>
                <a:moveTo>
                  <a:pt x="55947" y="75233"/>
                </a:moveTo>
                <a:cubicBezTo>
                  <a:pt x="55685" y="75233"/>
                  <a:pt x="55650" y="75396"/>
                  <a:pt x="55616" y="75465"/>
                </a:cubicBezTo>
                <a:lnTo>
                  <a:pt x="55653" y="75540"/>
                </a:lnTo>
                <a:cubicBezTo>
                  <a:pt x="55725" y="75612"/>
                  <a:pt x="55782" y="75639"/>
                  <a:pt x="55833" y="75639"/>
                </a:cubicBezTo>
                <a:cubicBezTo>
                  <a:pt x="55863" y="75639"/>
                  <a:pt x="55890" y="75630"/>
                  <a:pt x="55918" y="75616"/>
                </a:cubicBezTo>
                <a:cubicBezTo>
                  <a:pt x="56032" y="75616"/>
                  <a:pt x="56107" y="75540"/>
                  <a:pt x="56145" y="75389"/>
                </a:cubicBezTo>
                <a:lnTo>
                  <a:pt x="56032" y="75238"/>
                </a:lnTo>
                <a:cubicBezTo>
                  <a:pt x="56001" y="75235"/>
                  <a:pt x="55973" y="75233"/>
                  <a:pt x="55947" y="75233"/>
                </a:cubicBezTo>
                <a:close/>
                <a:moveTo>
                  <a:pt x="17392" y="75238"/>
                </a:moveTo>
                <a:lnTo>
                  <a:pt x="17241" y="75351"/>
                </a:lnTo>
                <a:cubicBezTo>
                  <a:pt x="17203" y="75540"/>
                  <a:pt x="17317" y="75654"/>
                  <a:pt x="17468" y="75692"/>
                </a:cubicBezTo>
                <a:lnTo>
                  <a:pt x="17581" y="75578"/>
                </a:lnTo>
                <a:lnTo>
                  <a:pt x="17581" y="75578"/>
                </a:lnTo>
                <a:cubicBezTo>
                  <a:pt x="17732" y="75540"/>
                  <a:pt x="17770" y="75465"/>
                  <a:pt x="17770" y="75427"/>
                </a:cubicBezTo>
                <a:cubicBezTo>
                  <a:pt x="17770" y="75389"/>
                  <a:pt x="17770" y="75351"/>
                  <a:pt x="17732" y="75314"/>
                </a:cubicBezTo>
                <a:lnTo>
                  <a:pt x="17619" y="75238"/>
                </a:lnTo>
                <a:close/>
                <a:moveTo>
                  <a:pt x="47600" y="75238"/>
                </a:moveTo>
                <a:cubicBezTo>
                  <a:pt x="47525" y="75238"/>
                  <a:pt x="47449" y="75238"/>
                  <a:pt x="47374" y="75276"/>
                </a:cubicBezTo>
                <a:cubicBezTo>
                  <a:pt x="47298" y="75314"/>
                  <a:pt x="47222" y="75427"/>
                  <a:pt x="47222" y="75503"/>
                </a:cubicBezTo>
                <a:cubicBezTo>
                  <a:pt x="47222" y="75616"/>
                  <a:pt x="47298" y="75692"/>
                  <a:pt x="47411" y="75729"/>
                </a:cubicBezTo>
                <a:lnTo>
                  <a:pt x="47563" y="75692"/>
                </a:lnTo>
                <a:cubicBezTo>
                  <a:pt x="47563" y="75692"/>
                  <a:pt x="47600" y="75654"/>
                  <a:pt x="47600" y="75654"/>
                </a:cubicBezTo>
                <a:cubicBezTo>
                  <a:pt x="47676" y="75616"/>
                  <a:pt x="47752" y="75578"/>
                  <a:pt x="47752" y="75465"/>
                </a:cubicBezTo>
                <a:cubicBezTo>
                  <a:pt x="47752" y="75427"/>
                  <a:pt x="47714" y="75389"/>
                  <a:pt x="47676" y="75314"/>
                </a:cubicBezTo>
                <a:lnTo>
                  <a:pt x="47600" y="75238"/>
                </a:lnTo>
                <a:close/>
                <a:moveTo>
                  <a:pt x="8460" y="75346"/>
                </a:moveTo>
                <a:cubicBezTo>
                  <a:pt x="8198" y="75346"/>
                  <a:pt x="8164" y="75506"/>
                  <a:pt x="8129" y="75540"/>
                </a:cubicBezTo>
                <a:lnTo>
                  <a:pt x="8167" y="75654"/>
                </a:lnTo>
                <a:cubicBezTo>
                  <a:pt x="8222" y="75709"/>
                  <a:pt x="8318" y="75744"/>
                  <a:pt x="8410" y="75744"/>
                </a:cubicBezTo>
                <a:cubicBezTo>
                  <a:pt x="8444" y="75744"/>
                  <a:pt x="8477" y="75740"/>
                  <a:pt x="8507" y="75729"/>
                </a:cubicBezTo>
                <a:cubicBezTo>
                  <a:pt x="8583" y="75692"/>
                  <a:pt x="8659" y="75616"/>
                  <a:pt x="8659" y="75503"/>
                </a:cubicBezTo>
                <a:cubicBezTo>
                  <a:pt x="8659" y="75503"/>
                  <a:pt x="8659" y="75465"/>
                  <a:pt x="8659" y="75465"/>
                </a:cubicBezTo>
                <a:lnTo>
                  <a:pt x="8545" y="75351"/>
                </a:lnTo>
                <a:cubicBezTo>
                  <a:pt x="8514" y="75348"/>
                  <a:pt x="8486" y="75346"/>
                  <a:pt x="8460" y="75346"/>
                </a:cubicBezTo>
                <a:close/>
                <a:moveTo>
                  <a:pt x="63872" y="75493"/>
                </a:moveTo>
                <a:cubicBezTo>
                  <a:pt x="63820" y="75493"/>
                  <a:pt x="63763" y="75503"/>
                  <a:pt x="63706" y="75540"/>
                </a:cubicBezTo>
                <a:lnTo>
                  <a:pt x="63744" y="75729"/>
                </a:lnTo>
                <a:cubicBezTo>
                  <a:pt x="63706" y="75729"/>
                  <a:pt x="63669" y="75692"/>
                  <a:pt x="63669" y="75654"/>
                </a:cubicBezTo>
                <a:cubicBezTo>
                  <a:pt x="63669" y="75616"/>
                  <a:pt x="63669" y="75616"/>
                  <a:pt x="63669" y="75616"/>
                </a:cubicBezTo>
                <a:cubicBezTo>
                  <a:pt x="63669" y="75654"/>
                  <a:pt x="63631" y="75729"/>
                  <a:pt x="63631" y="75805"/>
                </a:cubicBezTo>
                <a:lnTo>
                  <a:pt x="63744" y="75881"/>
                </a:lnTo>
                <a:cubicBezTo>
                  <a:pt x="63808" y="75895"/>
                  <a:pt x="63865" y="75901"/>
                  <a:pt x="63916" y="75901"/>
                </a:cubicBezTo>
                <a:cubicBezTo>
                  <a:pt x="64140" y="75901"/>
                  <a:pt x="64257" y="75784"/>
                  <a:pt x="64349" y="75692"/>
                </a:cubicBezTo>
                <a:lnTo>
                  <a:pt x="64198" y="75503"/>
                </a:lnTo>
                <a:cubicBezTo>
                  <a:pt x="64160" y="75521"/>
                  <a:pt x="64122" y="75531"/>
                  <a:pt x="64089" y="75531"/>
                </a:cubicBezTo>
                <a:cubicBezTo>
                  <a:pt x="64056" y="75531"/>
                  <a:pt x="64028" y="75521"/>
                  <a:pt x="64009" y="75503"/>
                </a:cubicBezTo>
                <a:cubicBezTo>
                  <a:pt x="63971" y="75503"/>
                  <a:pt x="63924" y="75493"/>
                  <a:pt x="63872" y="75493"/>
                </a:cubicBezTo>
                <a:close/>
                <a:moveTo>
                  <a:pt x="21059" y="75540"/>
                </a:moveTo>
                <a:lnTo>
                  <a:pt x="20908" y="75692"/>
                </a:lnTo>
                <a:lnTo>
                  <a:pt x="20908" y="75767"/>
                </a:lnTo>
                <a:lnTo>
                  <a:pt x="21059" y="75881"/>
                </a:lnTo>
                <a:cubicBezTo>
                  <a:pt x="21059" y="75918"/>
                  <a:pt x="21135" y="75956"/>
                  <a:pt x="21249" y="75956"/>
                </a:cubicBezTo>
                <a:lnTo>
                  <a:pt x="21362" y="75843"/>
                </a:lnTo>
                <a:lnTo>
                  <a:pt x="21362" y="75692"/>
                </a:lnTo>
                <a:lnTo>
                  <a:pt x="21249" y="75540"/>
                </a:lnTo>
                <a:close/>
                <a:moveTo>
                  <a:pt x="32364" y="75616"/>
                </a:moveTo>
                <a:lnTo>
                  <a:pt x="32251" y="75729"/>
                </a:lnTo>
                <a:lnTo>
                  <a:pt x="32251" y="75881"/>
                </a:lnTo>
                <a:lnTo>
                  <a:pt x="32364" y="75994"/>
                </a:lnTo>
                <a:cubicBezTo>
                  <a:pt x="32477" y="75994"/>
                  <a:pt x="32553" y="75994"/>
                  <a:pt x="32629" y="75956"/>
                </a:cubicBezTo>
                <a:cubicBezTo>
                  <a:pt x="32666" y="75918"/>
                  <a:pt x="32704" y="75843"/>
                  <a:pt x="32704" y="75767"/>
                </a:cubicBezTo>
                <a:lnTo>
                  <a:pt x="32704" y="75729"/>
                </a:lnTo>
                <a:lnTo>
                  <a:pt x="32553" y="75616"/>
                </a:lnTo>
                <a:close/>
                <a:moveTo>
                  <a:pt x="18678" y="75654"/>
                </a:moveTo>
                <a:cubicBezTo>
                  <a:pt x="18602" y="75692"/>
                  <a:pt x="18375" y="75729"/>
                  <a:pt x="18375" y="75918"/>
                </a:cubicBezTo>
                <a:lnTo>
                  <a:pt x="18375" y="75956"/>
                </a:lnTo>
                <a:lnTo>
                  <a:pt x="18526" y="76032"/>
                </a:lnTo>
                <a:cubicBezTo>
                  <a:pt x="18547" y="76037"/>
                  <a:pt x="18567" y="76039"/>
                  <a:pt x="18585" y="76039"/>
                </a:cubicBezTo>
                <a:cubicBezTo>
                  <a:pt x="18698" y="76039"/>
                  <a:pt x="18758" y="75951"/>
                  <a:pt x="18791" y="75918"/>
                </a:cubicBezTo>
                <a:cubicBezTo>
                  <a:pt x="18791" y="75918"/>
                  <a:pt x="18829" y="75881"/>
                  <a:pt x="18829" y="75881"/>
                </a:cubicBezTo>
                <a:lnTo>
                  <a:pt x="18715" y="75654"/>
                </a:lnTo>
                <a:close/>
                <a:moveTo>
                  <a:pt x="17052" y="75767"/>
                </a:moveTo>
                <a:lnTo>
                  <a:pt x="16938" y="75881"/>
                </a:lnTo>
                <a:lnTo>
                  <a:pt x="16938" y="76032"/>
                </a:lnTo>
                <a:lnTo>
                  <a:pt x="17090" y="76145"/>
                </a:lnTo>
                <a:lnTo>
                  <a:pt x="17241" y="76145"/>
                </a:lnTo>
                <a:lnTo>
                  <a:pt x="17392" y="76032"/>
                </a:lnTo>
                <a:lnTo>
                  <a:pt x="17392" y="75918"/>
                </a:lnTo>
                <a:lnTo>
                  <a:pt x="17279" y="75805"/>
                </a:lnTo>
                <a:cubicBezTo>
                  <a:pt x="17241" y="75805"/>
                  <a:pt x="17165" y="75767"/>
                  <a:pt x="17052" y="75767"/>
                </a:cubicBezTo>
                <a:close/>
                <a:moveTo>
                  <a:pt x="20455" y="75805"/>
                </a:moveTo>
                <a:cubicBezTo>
                  <a:pt x="20266" y="75843"/>
                  <a:pt x="20152" y="75994"/>
                  <a:pt x="20190" y="76145"/>
                </a:cubicBezTo>
                <a:lnTo>
                  <a:pt x="20341" y="76221"/>
                </a:lnTo>
                <a:cubicBezTo>
                  <a:pt x="20354" y="76208"/>
                  <a:pt x="20366" y="76204"/>
                  <a:pt x="20379" y="76204"/>
                </a:cubicBezTo>
                <a:cubicBezTo>
                  <a:pt x="20404" y="76204"/>
                  <a:pt x="20429" y="76221"/>
                  <a:pt x="20455" y="76221"/>
                </a:cubicBezTo>
                <a:cubicBezTo>
                  <a:pt x="20530" y="76221"/>
                  <a:pt x="20644" y="76221"/>
                  <a:pt x="20719" y="76145"/>
                </a:cubicBezTo>
                <a:cubicBezTo>
                  <a:pt x="20757" y="76145"/>
                  <a:pt x="20795" y="76070"/>
                  <a:pt x="20795" y="76032"/>
                </a:cubicBezTo>
                <a:cubicBezTo>
                  <a:pt x="20795" y="75994"/>
                  <a:pt x="20757" y="75994"/>
                  <a:pt x="20757" y="75956"/>
                </a:cubicBezTo>
                <a:cubicBezTo>
                  <a:pt x="20719" y="75843"/>
                  <a:pt x="20606" y="75805"/>
                  <a:pt x="20455" y="75805"/>
                </a:cubicBezTo>
                <a:close/>
                <a:moveTo>
                  <a:pt x="23063" y="75805"/>
                </a:moveTo>
                <a:cubicBezTo>
                  <a:pt x="22950" y="75805"/>
                  <a:pt x="22874" y="75843"/>
                  <a:pt x="22799" y="75881"/>
                </a:cubicBezTo>
                <a:cubicBezTo>
                  <a:pt x="22761" y="75918"/>
                  <a:pt x="22723" y="75956"/>
                  <a:pt x="22723" y="76070"/>
                </a:cubicBezTo>
                <a:lnTo>
                  <a:pt x="22723" y="76107"/>
                </a:lnTo>
                <a:lnTo>
                  <a:pt x="22874" y="76221"/>
                </a:lnTo>
                <a:lnTo>
                  <a:pt x="23025" y="76221"/>
                </a:lnTo>
                <a:lnTo>
                  <a:pt x="23177" y="76070"/>
                </a:lnTo>
                <a:lnTo>
                  <a:pt x="23177" y="75918"/>
                </a:lnTo>
                <a:lnTo>
                  <a:pt x="23063" y="75805"/>
                </a:lnTo>
                <a:close/>
                <a:moveTo>
                  <a:pt x="7256" y="75908"/>
                </a:moveTo>
                <a:cubicBezTo>
                  <a:pt x="7230" y="75908"/>
                  <a:pt x="7206" y="75911"/>
                  <a:pt x="7184" y="75918"/>
                </a:cubicBezTo>
                <a:cubicBezTo>
                  <a:pt x="7071" y="75956"/>
                  <a:pt x="7033" y="76070"/>
                  <a:pt x="7071" y="76183"/>
                </a:cubicBezTo>
                <a:lnTo>
                  <a:pt x="7222" y="76259"/>
                </a:lnTo>
                <a:lnTo>
                  <a:pt x="7260" y="76259"/>
                </a:lnTo>
                <a:cubicBezTo>
                  <a:pt x="7335" y="76259"/>
                  <a:pt x="7524" y="76259"/>
                  <a:pt x="7562" y="76107"/>
                </a:cubicBezTo>
                <a:lnTo>
                  <a:pt x="7524" y="75994"/>
                </a:lnTo>
                <a:cubicBezTo>
                  <a:pt x="7494" y="75963"/>
                  <a:pt x="7364" y="75908"/>
                  <a:pt x="7256" y="75908"/>
                </a:cubicBezTo>
                <a:close/>
                <a:moveTo>
                  <a:pt x="61589" y="75805"/>
                </a:moveTo>
                <a:cubicBezTo>
                  <a:pt x="61438" y="75805"/>
                  <a:pt x="61287" y="75843"/>
                  <a:pt x="61249" y="75994"/>
                </a:cubicBezTo>
                <a:lnTo>
                  <a:pt x="61249" y="76107"/>
                </a:lnTo>
                <a:cubicBezTo>
                  <a:pt x="61287" y="76183"/>
                  <a:pt x="61400" y="76221"/>
                  <a:pt x="61438" y="76259"/>
                </a:cubicBezTo>
                <a:cubicBezTo>
                  <a:pt x="61476" y="76259"/>
                  <a:pt x="61551" y="76297"/>
                  <a:pt x="61551" y="76297"/>
                </a:cubicBezTo>
                <a:lnTo>
                  <a:pt x="61740" y="76334"/>
                </a:lnTo>
                <a:cubicBezTo>
                  <a:pt x="61892" y="76259"/>
                  <a:pt x="61930" y="76183"/>
                  <a:pt x="61930" y="76107"/>
                </a:cubicBezTo>
                <a:cubicBezTo>
                  <a:pt x="61930" y="75994"/>
                  <a:pt x="61778" y="75843"/>
                  <a:pt x="61589" y="75805"/>
                </a:cubicBezTo>
                <a:close/>
                <a:moveTo>
                  <a:pt x="78830" y="75881"/>
                </a:moveTo>
                <a:cubicBezTo>
                  <a:pt x="78754" y="75881"/>
                  <a:pt x="78678" y="75881"/>
                  <a:pt x="78603" y="75918"/>
                </a:cubicBezTo>
                <a:cubicBezTo>
                  <a:pt x="78451" y="76032"/>
                  <a:pt x="78565" y="76297"/>
                  <a:pt x="78754" y="76334"/>
                </a:cubicBezTo>
                <a:cubicBezTo>
                  <a:pt x="78784" y="76344"/>
                  <a:pt x="78815" y="76349"/>
                  <a:pt x="78844" y="76349"/>
                </a:cubicBezTo>
                <a:cubicBezTo>
                  <a:pt x="78925" y="76349"/>
                  <a:pt x="79001" y="76314"/>
                  <a:pt x="79056" y="76259"/>
                </a:cubicBezTo>
                <a:lnTo>
                  <a:pt x="79094" y="76221"/>
                </a:lnTo>
                <a:cubicBezTo>
                  <a:pt x="79094" y="76183"/>
                  <a:pt x="79094" y="76183"/>
                  <a:pt x="79094" y="76145"/>
                </a:cubicBezTo>
                <a:cubicBezTo>
                  <a:pt x="79094" y="76070"/>
                  <a:pt x="79094" y="75994"/>
                  <a:pt x="78943" y="75956"/>
                </a:cubicBezTo>
                <a:lnTo>
                  <a:pt x="78830" y="75881"/>
                </a:lnTo>
                <a:close/>
                <a:moveTo>
                  <a:pt x="18073" y="75956"/>
                </a:moveTo>
                <a:lnTo>
                  <a:pt x="17959" y="76070"/>
                </a:lnTo>
                <a:lnTo>
                  <a:pt x="17959" y="76259"/>
                </a:lnTo>
                <a:lnTo>
                  <a:pt x="18110" y="76372"/>
                </a:lnTo>
                <a:lnTo>
                  <a:pt x="18262" y="76372"/>
                </a:lnTo>
                <a:lnTo>
                  <a:pt x="18413" y="76259"/>
                </a:lnTo>
                <a:lnTo>
                  <a:pt x="18413" y="76145"/>
                </a:lnTo>
                <a:lnTo>
                  <a:pt x="18300" y="76032"/>
                </a:lnTo>
                <a:cubicBezTo>
                  <a:pt x="18262" y="75994"/>
                  <a:pt x="18186" y="75956"/>
                  <a:pt x="18073" y="75956"/>
                </a:cubicBezTo>
                <a:close/>
                <a:moveTo>
                  <a:pt x="15729" y="75767"/>
                </a:moveTo>
                <a:lnTo>
                  <a:pt x="15653" y="75805"/>
                </a:lnTo>
                <a:cubicBezTo>
                  <a:pt x="15540" y="75881"/>
                  <a:pt x="15540" y="75994"/>
                  <a:pt x="15540" y="76070"/>
                </a:cubicBezTo>
                <a:cubicBezTo>
                  <a:pt x="15540" y="76107"/>
                  <a:pt x="15540" y="76259"/>
                  <a:pt x="15653" y="76334"/>
                </a:cubicBezTo>
                <a:cubicBezTo>
                  <a:pt x="15719" y="76379"/>
                  <a:pt x="15786" y="76397"/>
                  <a:pt x="15845" y="76397"/>
                </a:cubicBezTo>
                <a:cubicBezTo>
                  <a:pt x="15886" y="76397"/>
                  <a:pt x="15924" y="76388"/>
                  <a:pt x="15955" y="76372"/>
                </a:cubicBezTo>
                <a:cubicBezTo>
                  <a:pt x="15955" y="76372"/>
                  <a:pt x="15972" y="76355"/>
                  <a:pt x="15995" y="76355"/>
                </a:cubicBezTo>
                <a:cubicBezTo>
                  <a:pt x="16006" y="76355"/>
                  <a:pt x="16018" y="76360"/>
                  <a:pt x="16031" y="76372"/>
                </a:cubicBezTo>
                <a:lnTo>
                  <a:pt x="16182" y="76221"/>
                </a:lnTo>
                <a:lnTo>
                  <a:pt x="16182" y="76145"/>
                </a:lnTo>
                <a:cubicBezTo>
                  <a:pt x="16144" y="76107"/>
                  <a:pt x="16144" y="76107"/>
                  <a:pt x="16182" y="76070"/>
                </a:cubicBezTo>
                <a:lnTo>
                  <a:pt x="16182" y="75994"/>
                </a:lnTo>
                <a:lnTo>
                  <a:pt x="16069" y="75881"/>
                </a:lnTo>
                <a:cubicBezTo>
                  <a:pt x="16069" y="75881"/>
                  <a:pt x="16031" y="75843"/>
                  <a:pt x="16031" y="75843"/>
                </a:cubicBezTo>
                <a:cubicBezTo>
                  <a:pt x="15955" y="75805"/>
                  <a:pt x="15880" y="75767"/>
                  <a:pt x="15729" y="75767"/>
                </a:cubicBezTo>
                <a:close/>
                <a:moveTo>
                  <a:pt x="52671" y="76004"/>
                </a:moveTo>
                <a:cubicBezTo>
                  <a:pt x="52638" y="76004"/>
                  <a:pt x="52610" y="76013"/>
                  <a:pt x="52591" y="76032"/>
                </a:cubicBezTo>
                <a:cubicBezTo>
                  <a:pt x="52478" y="76070"/>
                  <a:pt x="52440" y="76145"/>
                  <a:pt x="52440" y="76221"/>
                </a:cubicBezTo>
                <a:cubicBezTo>
                  <a:pt x="52440" y="76297"/>
                  <a:pt x="52515" y="76372"/>
                  <a:pt x="52591" y="76410"/>
                </a:cubicBezTo>
                <a:cubicBezTo>
                  <a:pt x="52667" y="76410"/>
                  <a:pt x="52742" y="76410"/>
                  <a:pt x="52780" y="76372"/>
                </a:cubicBezTo>
                <a:cubicBezTo>
                  <a:pt x="52818" y="76334"/>
                  <a:pt x="52856" y="76297"/>
                  <a:pt x="52856" y="76221"/>
                </a:cubicBezTo>
                <a:cubicBezTo>
                  <a:pt x="52856" y="76145"/>
                  <a:pt x="52818" y="76070"/>
                  <a:pt x="52780" y="76032"/>
                </a:cubicBezTo>
                <a:cubicBezTo>
                  <a:pt x="52742" y="76013"/>
                  <a:pt x="52704" y="76004"/>
                  <a:pt x="52671" y="76004"/>
                </a:cubicBezTo>
                <a:close/>
                <a:moveTo>
                  <a:pt x="27674" y="76280"/>
                </a:moveTo>
                <a:cubicBezTo>
                  <a:pt x="27651" y="76280"/>
                  <a:pt x="27625" y="76284"/>
                  <a:pt x="27600" y="76297"/>
                </a:cubicBezTo>
                <a:lnTo>
                  <a:pt x="27487" y="76410"/>
                </a:lnTo>
                <a:lnTo>
                  <a:pt x="27487" y="76486"/>
                </a:lnTo>
                <a:lnTo>
                  <a:pt x="27600" y="76637"/>
                </a:lnTo>
                <a:cubicBezTo>
                  <a:pt x="27638" y="76637"/>
                  <a:pt x="27638" y="76675"/>
                  <a:pt x="27714" y="76675"/>
                </a:cubicBezTo>
                <a:lnTo>
                  <a:pt x="27865" y="76523"/>
                </a:lnTo>
                <a:cubicBezTo>
                  <a:pt x="27865" y="76448"/>
                  <a:pt x="27865" y="76372"/>
                  <a:pt x="27789" y="76297"/>
                </a:cubicBezTo>
                <a:cubicBezTo>
                  <a:pt x="27764" y="76297"/>
                  <a:pt x="27722" y="76280"/>
                  <a:pt x="27674" y="76280"/>
                </a:cubicBezTo>
                <a:close/>
                <a:moveTo>
                  <a:pt x="8621" y="76334"/>
                </a:moveTo>
                <a:cubicBezTo>
                  <a:pt x="8507" y="76372"/>
                  <a:pt x="8394" y="76486"/>
                  <a:pt x="8394" y="76561"/>
                </a:cubicBezTo>
                <a:cubicBezTo>
                  <a:pt x="8394" y="76637"/>
                  <a:pt x="8470" y="76712"/>
                  <a:pt x="8545" y="76712"/>
                </a:cubicBezTo>
                <a:lnTo>
                  <a:pt x="8696" y="76599"/>
                </a:lnTo>
                <a:cubicBezTo>
                  <a:pt x="8696" y="76637"/>
                  <a:pt x="8696" y="76675"/>
                  <a:pt x="8696" y="76675"/>
                </a:cubicBezTo>
                <a:cubicBezTo>
                  <a:pt x="8734" y="76675"/>
                  <a:pt x="8885" y="76637"/>
                  <a:pt x="8885" y="76523"/>
                </a:cubicBezTo>
                <a:lnTo>
                  <a:pt x="8885" y="76448"/>
                </a:lnTo>
                <a:cubicBezTo>
                  <a:pt x="8848" y="76372"/>
                  <a:pt x="8734" y="76334"/>
                  <a:pt x="8621" y="76334"/>
                </a:cubicBezTo>
                <a:close/>
                <a:moveTo>
                  <a:pt x="10351" y="76282"/>
                </a:moveTo>
                <a:cubicBezTo>
                  <a:pt x="10313" y="76282"/>
                  <a:pt x="10277" y="76286"/>
                  <a:pt x="10246" y="76297"/>
                </a:cubicBezTo>
                <a:cubicBezTo>
                  <a:pt x="10095" y="76334"/>
                  <a:pt x="10020" y="76448"/>
                  <a:pt x="10057" y="76561"/>
                </a:cubicBezTo>
                <a:lnTo>
                  <a:pt x="10095" y="76637"/>
                </a:lnTo>
                <a:cubicBezTo>
                  <a:pt x="10178" y="76692"/>
                  <a:pt x="10302" y="76727"/>
                  <a:pt x="10421" y="76727"/>
                </a:cubicBezTo>
                <a:cubicBezTo>
                  <a:pt x="10465" y="76727"/>
                  <a:pt x="10508" y="76723"/>
                  <a:pt x="10549" y="76712"/>
                </a:cubicBezTo>
                <a:cubicBezTo>
                  <a:pt x="10662" y="76675"/>
                  <a:pt x="10700" y="76599"/>
                  <a:pt x="10700" y="76486"/>
                </a:cubicBezTo>
                <a:cubicBezTo>
                  <a:pt x="10700" y="76486"/>
                  <a:pt x="10700" y="76448"/>
                  <a:pt x="10700" y="76410"/>
                </a:cubicBezTo>
                <a:lnTo>
                  <a:pt x="10662" y="76372"/>
                </a:lnTo>
                <a:cubicBezTo>
                  <a:pt x="10579" y="76317"/>
                  <a:pt x="10456" y="76282"/>
                  <a:pt x="10351" y="76282"/>
                </a:cubicBezTo>
                <a:close/>
                <a:moveTo>
                  <a:pt x="77506" y="76448"/>
                </a:moveTo>
                <a:cubicBezTo>
                  <a:pt x="77431" y="76448"/>
                  <a:pt x="77317" y="76448"/>
                  <a:pt x="77279" y="76523"/>
                </a:cubicBezTo>
                <a:cubicBezTo>
                  <a:pt x="77204" y="76561"/>
                  <a:pt x="77204" y="76599"/>
                  <a:pt x="77204" y="76675"/>
                </a:cubicBezTo>
                <a:lnTo>
                  <a:pt x="77355" y="76675"/>
                </a:lnTo>
                <a:cubicBezTo>
                  <a:pt x="77355" y="76675"/>
                  <a:pt x="77317" y="76675"/>
                  <a:pt x="77317" y="76712"/>
                </a:cubicBezTo>
                <a:cubicBezTo>
                  <a:pt x="77393" y="76750"/>
                  <a:pt x="77544" y="76750"/>
                  <a:pt x="77695" y="76750"/>
                </a:cubicBezTo>
                <a:cubicBezTo>
                  <a:pt x="77695" y="76712"/>
                  <a:pt x="77695" y="76712"/>
                  <a:pt x="77695" y="76675"/>
                </a:cubicBezTo>
                <a:lnTo>
                  <a:pt x="77847" y="76675"/>
                </a:lnTo>
                <a:cubicBezTo>
                  <a:pt x="77847" y="76561"/>
                  <a:pt x="77695" y="76448"/>
                  <a:pt x="77506" y="76448"/>
                </a:cubicBezTo>
                <a:close/>
                <a:moveTo>
                  <a:pt x="49642" y="76297"/>
                </a:moveTo>
                <a:cubicBezTo>
                  <a:pt x="49566" y="76297"/>
                  <a:pt x="49340" y="76334"/>
                  <a:pt x="49340" y="76523"/>
                </a:cubicBezTo>
                <a:lnTo>
                  <a:pt x="49340" y="76561"/>
                </a:lnTo>
                <a:lnTo>
                  <a:pt x="49415" y="76637"/>
                </a:lnTo>
                <a:lnTo>
                  <a:pt x="49415" y="76637"/>
                </a:lnTo>
                <a:lnTo>
                  <a:pt x="49529" y="76788"/>
                </a:lnTo>
                <a:cubicBezTo>
                  <a:pt x="49642" y="76788"/>
                  <a:pt x="49755" y="76788"/>
                  <a:pt x="49831" y="76750"/>
                </a:cubicBezTo>
                <a:cubicBezTo>
                  <a:pt x="49907" y="76675"/>
                  <a:pt x="49944" y="76599"/>
                  <a:pt x="49944" y="76523"/>
                </a:cubicBezTo>
                <a:cubicBezTo>
                  <a:pt x="49944" y="76448"/>
                  <a:pt x="49907" y="76372"/>
                  <a:pt x="49831" y="76297"/>
                </a:cubicBezTo>
                <a:close/>
                <a:moveTo>
                  <a:pt x="62156" y="76523"/>
                </a:moveTo>
                <a:cubicBezTo>
                  <a:pt x="62119" y="76561"/>
                  <a:pt x="62081" y="76637"/>
                  <a:pt x="62081" y="76750"/>
                </a:cubicBezTo>
                <a:cubicBezTo>
                  <a:pt x="62081" y="76864"/>
                  <a:pt x="62194" y="76977"/>
                  <a:pt x="62308" y="76977"/>
                </a:cubicBezTo>
                <a:lnTo>
                  <a:pt x="62459" y="76864"/>
                </a:lnTo>
                <a:cubicBezTo>
                  <a:pt x="62497" y="76864"/>
                  <a:pt x="62610" y="76826"/>
                  <a:pt x="62610" y="76712"/>
                </a:cubicBezTo>
                <a:cubicBezTo>
                  <a:pt x="62610" y="76675"/>
                  <a:pt x="62572" y="76637"/>
                  <a:pt x="62572" y="76637"/>
                </a:cubicBezTo>
                <a:lnTo>
                  <a:pt x="62459" y="76523"/>
                </a:lnTo>
                <a:close/>
                <a:moveTo>
                  <a:pt x="51003" y="76372"/>
                </a:moveTo>
                <a:lnTo>
                  <a:pt x="50852" y="76523"/>
                </a:lnTo>
                <a:cubicBezTo>
                  <a:pt x="50890" y="76561"/>
                  <a:pt x="50890" y="76637"/>
                  <a:pt x="50890" y="76675"/>
                </a:cubicBezTo>
                <a:lnTo>
                  <a:pt x="50890" y="76750"/>
                </a:lnTo>
                <a:cubicBezTo>
                  <a:pt x="50890" y="76901"/>
                  <a:pt x="50927" y="77053"/>
                  <a:pt x="51192" y="77128"/>
                </a:cubicBezTo>
                <a:lnTo>
                  <a:pt x="51343" y="77090"/>
                </a:lnTo>
                <a:cubicBezTo>
                  <a:pt x="51381" y="77053"/>
                  <a:pt x="51419" y="77015"/>
                  <a:pt x="51419" y="76939"/>
                </a:cubicBezTo>
                <a:cubicBezTo>
                  <a:pt x="51419" y="76864"/>
                  <a:pt x="51343" y="76826"/>
                  <a:pt x="51306" y="76788"/>
                </a:cubicBezTo>
                <a:cubicBezTo>
                  <a:pt x="51343" y="76750"/>
                  <a:pt x="51381" y="76637"/>
                  <a:pt x="51381" y="76486"/>
                </a:cubicBezTo>
                <a:lnTo>
                  <a:pt x="51230" y="76372"/>
                </a:lnTo>
                <a:close/>
                <a:moveTo>
                  <a:pt x="45781" y="76888"/>
                </a:moveTo>
                <a:cubicBezTo>
                  <a:pt x="45686" y="76888"/>
                  <a:pt x="45588" y="76944"/>
                  <a:pt x="45559" y="77090"/>
                </a:cubicBezTo>
                <a:lnTo>
                  <a:pt x="45634" y="77280"/>
                </a:lnTo>
                <a:cubicBezTo>
                  <a:pt x="45748" y="77280"/>
                  <a:pt x="45823" y="77280"/>
                  <a:pt x="45861" y="77242"/>
                </a:cubicBezTo>
                <a:cubicBezTo>
                  <a:pt x="45899" y="77204"/>
                  <a:pt x="45975" y="77128"/>
                  <a:pt x="45975" y="77053"/>
                </a:cubicBezTo>
                <a:lnTo>
                  <a:pt x="45937" y="77015"/>
                </a:lnTo>
                <a:lnTo>
                  <a:pt x="45861" y="76901"/>
                </a:lnTo>
                <a:cubicBezTo>
                  <a:pt x="45836" y="76893"/>
                  <a:pt x="45808" y="76888"/>
                  <a:pt x="45781" y="76888"/>
                </a:cubicBezTo>
                <a:close/>
                <a:moveTo>
                  <a:pt x="91041" y="77015"/>
                </a:moveTo>
                <a:lnTo>
                  <a:pt x="90815" y="77090"/>
                </a:lnTo>
                <a:cubicBezTo>
                  <a:pt x="90777" y="77090"/>
                  <a:pt x="90625" y="77204"/>
                  <a:pt x="90701" y="77355"/>
                </a:cubicBezTo>
                <a:lnTo>
                  <a:pt x="90852" y="77431"/>
                </a:lnTo>
                <a:cubicBezTo>
                  <a:pt x="90890" y="77431"/>
                  <a:pt x="90890" y="77469"/>
                  <a:pt x="90928" y="77469"/>
                </a:cubicBezTo>
                <a:lnTo>
                  <a:pt x="91155" y="77355"/>
                </a:lnTo>
                <a:cubicBezTo>
                  <a:pt x="91117" y="77280"/>
                  <a:pt x="91117" y="77242"/>
                  <a:pt x="91117" y="77242"/>
                </a:cubicBezTo>
                <a:cubicBezTo>
                  <a:pt x="91117" y="77166"/>
                  <a:pt x="91117" y="77090"/>
                  <a:pt x="91041" y="77015"/>
                </a:cubicBezTo>
                <a:close/>
                <a:moveTo>
                  <a:pt x="75389" y="77204"/>
                </a:moveTo>
                <a:lnTo>
                  <a:pt x="75162" y="77280"/>
                </a:lnTo>
                <a:lnTo>
                  <a:pt x="75162" y="77431"/>
                </a:lnTo>
                <a:lnTo>
                  <a:pt x="75276" y="77544"/>
                </a:lnTo>
                <a:lnTo>
                  <a:pt x="75465" y="77544"/>
                </a:lnTo>
                <a:lnTo>
                  <a:pt x="75616" y="77469"/>
                </a:lnTo>
                <a:cubicBezTo>
                  <a:pt x="75616" y="77431"/>
                  <a:pt x="75616" y="77431"/>
                  <a:pt x="75616" y="77393"/>
                </a:cubicBezTo>
                <a:cubicBezTo>
                  <a:pt x="75616" y="77242"/>
                  <a:pt x="75465" y="77204"/>
                  <a:pt x="75389" y="77204"/>
                </a:cubicBezTo>
                <a:close/>
                <a:moveTo>
                  <a:pt x="35048" y="77185"/>
                </a:moveTo>
                <a:cubicBezTo>
                  <a:pt x="34963" y="77185"/>
                  <a:pt x="34878" y="77204"/>
                  <a:pt x="34821" y="77242"/>
                </a:cubicBezTo>
                <a:lnTo>
                  <a:pt x="34859" y="77431"/>
                </a:lnTo>
                <a:cubicBezTo>
                  <a:pt x="34921" y="77492"/>
                  <a:pt x="35008" y="77554"/>
                  <a:pt x="35120" y="77554"/>
                </a:cubicBezTo>
                <a:cubicBezTo>
                  <a:pt x="35145" y="77554"/>
                  <a:pt x="35172" y="77551"/>
                  <a:pt x="35200" y="77544"/>
                </a:cubicBezTo>
                <a:cubicBezTo>
                  <a:pt x="35237" y="77506"/>
                  <a:pt x="35313" y="77469"/>
                  <a:pt x="35351" y="77355"/>
                </a:cubicBezTo>
                <a:lnTo>
                  <a:pt x="35275" y="77242"/>
                </a:lnTo>
                <a:cubicBezTo>
                  <a:pt x="35218" y="77204"/>
                  <a:pt x="35133" y="77185"/>
                  <a:pt x="35048" y="77185"/>
                </a:cubicBezTo>
                <a:close/>
                <a:moveTo>
                  <a:pt x="10622" y="77226"/>
                </a:moveTo>
                <a:cubicBezTo>
                  <a:pt x="10596" y="77226"/>
                  <a:pt x="10571" y="77231"/>
                  <a:pt x="10549" y="77242"/>
                </a:cubicBezTo>
                <a:cubicBezTo>
                  <a:pt x="10473" y="77242"/>
                  <a:pt x="10398" y="77280"/>
                  <a:pt x="10322" y="77355"/>
                </a:cubicBezTo>
                <a:lnTo>
                  <a:pt x="10360" y="77506"/>
                </a:lnTo>
                <a:cubicBezTo>
                  <a:pt x="10398" y="77582"/>
                  <a:pt x="10473" y="77582"/>
                  <a:pt x="10587" y="77582"/>
                </a:cubicBezTo>
                <a:cubicBezTo>
                  <a:pt x="10662" y="77582"/>
                  <a:pt x="10738" y="77506"/>
                  <a:pt x="10814" y="77431"/>
                </a:cubicBezTo>
                <a:lnTo>
                  <a:pt x="10776" y="77280"/>
                </a:lnTo>
                <a:cubicBezTo>
                  <a:pt x="10749" y="77253"/>
                  <a:pt x="10685" y="77226"/>
                  <a:pt x="10622" y="77226"/>
                </a:cubicBezTo>
                <a:close/>
                <a:moveTo>
                  <a:pt x="30639" y="77188"/>
                </a:moveTo>
                <a:cubicBezTo>
                  <a:pt x="30558" y="77188"/>
                  <a:pt x="30478" y="77215"/>
                  <a:pt x="30398" y="77242"/>
                </a:cubicBezTo>
                <a:cubicBezTo>
                  <a:pt x="30247" y="77355"/>
                  <a:pt x="30247" y="77544"/>
                  <a:pt x="30398" y="77582"/>
                </a:cubicBezTo>
                <a:lnTo>
                  <a:pt x="30587" y="77506"/>
                </a:lnTo>
                <a:lnTo>
                  <a:pt x="30587" y="77506"/>
                </a:lnTo>
                <a:cubicBezTo>
                  <a:pt x="30587" y="77506"/>
                  <a:pt x="30549" y="77544"/>
                  <a:pt x="30549" y="77544"/>
                </a:cubicBezTo>
                <a:lnTo>
                  <a:pt x="30587" y="77544"/>
                </a:lnTo>
                <a:cubicBezTo>
                  <a:pt x="30663" y="77544"/>
                  <a:pt x="30814" y="77506"/>
                  <a:pt x="30814" y="77355"/>
                </a:cubicBezTo>
                <a:lnTo>
                  <a:pt x="30814" y="77317"/>
                </a:lnTo>
                <a:lnTo>
                  <a:pt x="30738" y="77204"/>
                </a:lnTo>
                <a:cubicBezTo>
                  <a:pt x="30705" y="77193"/>
                  <a:pt x="30672" y="77188"/>
                  <a:pt x="30639" y="77188"/>
                </a:cubicBezTo>
                <a:close/>
                <a:moveTo>
                  <a:pt x="48412" y="76777"/>
                </a:moveTo>
                <a:cubicBezTo>
                  <a:pt x="48373" y="76777"/>
                  <a:pt x="48329" y="76790"/>
                  <a:pt x="48281" y="76826"/>
                </a:cubicBezTo>
                <a:lnTo>
                  <a:pt x="48205" y="76939"/>
                </a:lnTo>
                <a:cubicBezTo>
                  <a:pt x="48130" y="76977"/>
                  <a:pt x="47979" y="77053"/>
                  <a:pt x="48054" y="77280"/>
                </a:cubicBezTo>
                <a:lnTo>
                  <a:pt x="48092" y="77317"/>
                </a:lnTo>
                <a:cubicBezTo>
                  <a:pt x="48205" y="77393"/>
                  <a:pt x="48319" y="77393"/>
                  <a:pt x="48432" y="77393"/>
                </a:cubicBezTo>
                <a:cubicBezTo>
                  <a:pt x="48470" y="77393"/>
                  <a:pt x="48508" y="77431"/>
                  <a:pt x="48508" y="77431"/>
                </a:cubicBezTo>
                <a:cubicBezTo>
                  <a:pt x="48508" y="77431"/>
                  <a:pt x="48546" y="77469"/>
                  <a:pt x="48508" y="77582"/>
                </a:cubicBezTo>
                <a:lnTo>
                  <a:pt x="48659" y="77695"/>
                </a:lnTo>
                <a:cubicBezTo>
                  <a:pt x="48961" y="77658"/>
                  <a:pt x="49113" y="77506"/>
                  <a:pt x="49151" y="77242"/>
                </a:cubicBezTo>
                <a:lnTo>
                  <a:pt x="49113" y="77128"/>
                </a:lnTo>
                <a:cubicBezTo>
                  <a:pt x="49075" y="77128"/>
                  <a:pt x="49037" y="77090"/>
                  <a:pt x="49037" y="77053"/>
                </a:cubicBezTo>
                <a:cubicBezTo>
                  <a:pt x="48999" y="76977"/>
                  <a:pt x="48961" y="76901"/>
                  <a:pt x="48848" y="76864"/>
                </a:cubicBezTo>
                <a:lnTo>
                  <a:pt x="48772" y="76977"/>
                </a:lnTo>
                <a:lnTo>
                  <a:pt x="48697" y="76901"/>
                </a:lnTo>
                <a:lnTo>
                  <a:pt x="48621" y="76901"/>
                </a:lnTo>
                <a:cubicBezTo>
                  <a:pt x="48621" y="76901"/>
                  <a:pt x="48583" y="76901"/>
                  <a:pt x="48583" y="76864"/>
                </a:cubicBezTo>
                <a:cubicBezTo>
                  <a:pt x="48558" y="76838"/>
                  <a:pt x="48497" y="76777"/>
                  <a:pt x="48412" y="76777"/>
                </a:cubicBezTo>
                <a:close/>
                <a:moveTo>
                  <a:pt x="89869" y="76675"/>
                </a:moveTo>
                <a:lnTo>
                  <a:pt x="89605" y="76750"/>
                </a:lnTo>
                <a:cubicBezTo>
                  <a:pt x="89579" y="76724"/>
                  <a:pt x="89517" y="76680"/>
                  <a:pt x="89431" y="76680"/>
                </a:cubicBezTo>
                <a:cubicBezTo>
                  <a:pt x="89392" y="76680"/>
                  <a:pt x="89349" y="76689"/>
                  <a:pt x="89302" y="76712"/>
                </a:cubicBezTo>
                <a:lnTo>
                  <a:pt x="89189" y="76750"/>
                </a:lnTo>
                <a:cubicBezTo>
                  <a:pt x="89038" y="76901"/>
                  <a:pt x="88849" y="77053"/>
                  <a:pt x="88811" y="77393"/>
                </a:cubicBezTo>
                <a:lnTo>
                  <a:pt x="88962" y="77506"/>
                </a:lnTo>
                <a:lnTo>
                  <a:pt x="89000" y="77506"/>
                </a:lnTo>
                <a:cubicBezTo>
                  <a:pt x="88962" y="77506"/>
                  <a:pt x="88962" y="77469"/>
                  <a:pt x="88962" y="77469"/>
                </a:cubicBezTo>
                <a:lnTo>
                  <a:pt x="88962" y="77469"/>
                </a:lnTo>
                <a:lnTo>
                  <a:pt x="89113" y="77582"/>
                </a:lnTo>
                <a:cubicBezTo>
                  <a:pt x="89169" y="77571"/>
                  <a:pt x="89214" y="77566"/>
                  <a:pt x="89254" y="77566"/>
                </a:cubicBezTo>
                <a:cubicBezTo>
                  <a:pt x="89350" y="77566"/>
                  <a:pt x="89411" y="77593"/>
                  <a:pt x="89491" y="77620"/>
                </a:cubicBezTo>
                <a:cubicBezTo>
                  <a:pt x="89567" y="77658"/>
                  <a:pt x="89642" y="77695"/>
                  <a:pt x="89794" y="77695"/>
                </a:cubicBezTo>
                <a:lnTo>
                  <a:pt x="89907" y="77658"/>
                </a:lnTo>
                <a:cubicBezTo>
                  <a:pt x="89945" y="77620"/>
                  <a:pt x="89945" y="77582"/>
                  <a:pt x="89983" y="77582"/>
                </a:cubicBezTo>
                <a:cubicBezTo>
                  <a:pt x="90058" y="77469"/>
                  <a:pt x="90172" y="77317"/>
                  <a:pt x="90172" y="77128"/>
                </a:cubicBezTo>
                <a:cubicBezTo>
                  <a:pt x="90172" y="76939"/>
                  <a:pt x="90058" y="76826"/>
                  <a:pt x="89945" y="76750"/>
                </a:cubicBezTo>
                <a:cubicBezTo>
                  <a:pt x="89907" y="76750"/>
                  <a:pt x="89869" y="76712"/>
                  <a:pt x="89869" y="76675"/>
                </a:cubicBezTo>
                <a:close/>
                <a:moveTo>
                  <a:pt x="53536" y="77506"/>
                </a:moveTo>
                <a:lnTo>
                  <a:pt x="53385" y="77658"/>
                </a:lnTo>
                <a:lnTo>
                  <a:pt x="53385" y="77733"/>
                </a:lnTo>
                <a:lnTo>
                  <a:pt x="53498" y="77847"/>
                </a:lnTo>
                <a:cubicBezTo>
                  <a:pt x="53536" y="77884"/>
                  <a:pt x="53574" y="77884"/>
                  <a:pt x="53612" y="77922"/>
                </a:cubicBezTo>
                <a:lnTo>
                  <a:pt x="53801" y="77771"/>
                </a:lnTo>
                <a:cubicBezTo>
                  <a:pt x="53801" y="77771"/>
                  <a:pt x="53801" y="77733"/>
                  <a:pt x="53839" y="77695"/>
                </a:cubicBezTo>
                <a:lnTo>
                  <a:pt x="53725" y="77506"/>
                </a:lnTo>
                <a:close/>
                <a:moveTo>
                  <a:pt x="60826" y="77727"/>
                </a:moveTo>
                <a:cubicBezTo>
                  <a:pt x="60786" y="77727"/>
                  <a:pt x="60750" y="77733"/>
                  <a:pt x="60720" y="77733"/>
                </a:cubicBezTo>
                <a:cubicBezTo>
                  <a:pt x="60568" y="77771"/>
                  <a:pt x="60455" y="77922"/>
                  <a:pt x="60455" y="78036"/>
                </a:cubicBezTo>
                <a:lnTo>
                  <a:pt x="60531" y="78149"/>
                </a:lnTo>
                <a:cubicBezTo>
                  <a:pt x="60619" y="78193"/>
                  <a:pt x="60695" y="78212"/>
                  <a:pt x="60765" y="78212"/>
                </a:cubicBezTo>
                <a:cubicBezTo>
                  <a:pt x="60815" y="78212"/>
                  <a:pt x="60862" y="78203"/>
                  <a:pt x="60909" y="78187"/>
                </a:cubicBezTo>
                <a:cubicBezTo>
                  <a:pt x="60984" y="78149"/>
                  <a:pt x="61060" y="78073"/>
                  <a:pt x="61098" y="77922"/>
                </a:cubicBezTo>
                <a:lnTo>
                  <a:pt x="61022" y="77809"/>
                </a:lnTo>
                <a:cubicBezTo>
                  <a:pt x="60954" y="77741"/>
                  <a:pt x="60886" y="77727"/>
                  <a:pt x="60826" y="77727"/>
                </a:cubicBezTo>
                <a:close/>
                <a:moveTo>
                  <a:pt x="24296" y="77415"/>
                </a:moveTo>
                <a:cubicBezTo>
                  <a:pt x="24229" y="77415"/>
                  <a:pt x="24175" y="77442"/>
                  <a:pt x="24122" y="77469"/>
                </a:cubicBezTo>
                <a:cubicBezTo>
                  <a:pt x="24084" y="77506"/>
                  <a:pt x="24046" y="77582"/>
                  <a:pt x="24046" y="77658"/>
                </a:cubicBezTo>
                <a:lnTo>
                  <a:pt x="24046" y="77695"/>
                </a:lnTo>
                <a:lnTo>
                  <a:pt x="24160" y="77809"/>
                </a:lnTo>
                <a:lnTo>
                  <a:pt x="24235" y="77809"/>
                </a:lnTo>
                <a:lnTo>
                  <a:pt x="24273" y="77960"/>
                </a:lnTo>
                <a:lnTo>
                  <a:pt x="24311" y="77960"/>
                </a:lnTo>
                <a:cubicBezTo>
                  <a:pt x="24349" y="77998"/>
                  <a:pt x="24387" y="77998"/>
                  <a:pt x="24424" y="77998"/>
                </a:cubicBezTo>
                <a:cubicBezTo>
                  <a:pt x="24424" y="78073"/>
                  <a:pt x="24462" y="78111"/>
                  <a:pt x="24500" y="78149"/>
                </a:cubicBezTo>
                <a:cubicBezTo>
                  <a:pt x="24576" y="78225"/>
                  <a:pt x="24651" y="78225"/>
                  <a:pt x="24727" y="78225"/>
                </a:cubicBezTo>
                <a:lnTo>
                  <a:pt x="24878" y="78111"/>
                </a:lnTo>
                <a:cubicBezTo>
                  <a:pt x="24878" y="78111"/>
                  <a:pt x="24878" y="78073"/>
                  <a:pt x="24878" y="78073"/>
                </a:cubicBezTo>
                <a:cubicBezTo>
                  <a:pt x="24878" y="77884"/>
                  <a:pt x="24727" y="77771"/>
                  <a:pt x="24576" y="77733"/>
                </a:cubicBezTo>
                <a:cubicBezTo>
                  <a:pt x="24538" y="77695"/>
                  <a:pt x="24500" y="77695"/>
                  <a:pt x="24462" y="77695"/>
                </a:cubicBezTo>
                <a:cubicBezTo>
                  <a:pt x="24500" y="77658"/>
                  <a:pt x="24500" y="77620"/>
                  <a:pt x="24500" y="77544"/>
                </a:cubicBezTo>
                <a:lnTo>
                  <a:pt x="24387" y="77431"/>
                </a:lnTo>
                <a:cubicBezTo>
                  <a:pt x="24353" y="77420"/>
                  <a:pt x="24323" y="77415"/>
                  <a:pt x="24296" y="77415"/>
                </a:cubicBezTo>
                <a:close/>
                <a:moveTo>
                  <a:pt x="23895" y="78036"/>
                </a:moveTo>
                <a:cubicBezTo>
                  <a:pt x="23782" y="78036"/>
                  <a:pt x="23668" y="78111"/>
                  <a:pt x="23668" y="78225"/>
                </a:cubicBezTo>
                <a:lnTo>
                  <a:pt x="23819" y="78225"/>
                </a:lnTo>
                <a:cubicBezTo>
                  <a:pt x="23819" y="78225"/>
                  <a:pt x="23819" y="78225"/>
                  <a:pt x="23819" y="78263"/>
                </a:cubicBezTo>
                <a:lnTo>
                  <a:pt x="24008" y="78263"/>
                </a:lnTo>
                <a:cubicBezTo>
                  <a:pt x="24008" y="78225"/>
                  <a:pt x="24008" y="78225"/>
                  <a:pt x="24008" y="78225"/>
                </a:cubicBezTo>
                <a:lnTo>
                  <a:pt x="24160" y="78225"/>
                </a:lnTo>
                <a:cubicBezTo>
                  <a:pt x="24160" y="78149"/>
                  <a:pt x="24122" y="78111"/>
                  <a:pt x="24046" y="78073"/>
                </a:cubicBezTo>
                <a:cubicBezTo>
                  <a:pt x="24008" y="78036"/>
                  <a:pt x="23971" y="78036"/>
                  <a:pt x="23895" y="78036"/>
                </a:cubicBezTo>
                <a:lnTo>
                  <a:pt x="23933" y="78149"/>
                </a:lnTo>
                <a:lnTo>
                  <a:pt x="23895" y="78149"/>
                </a:lnTo>
                <a:lnTo>
                  <a:pt x="23895" y="78036"/>
                </a:lnTo>
                <a:close/>
                <a:moveTo>
                  <a:pt x="69756" y="77922"/>
                </a:moveTo>
                <a:lnTo>
                  <a:pt x="69604" y="78036"/>
                </a:lnTo>
                <a:lnTo>
                  <a:pt x="69604" y="78225"/>
                </a:lnTo>
                <a:lnTo>
                  <a:pt x="69718" y="78338"/>
                </a:lnTo>
                <a:cubicBezTo>
                  <a:pt x="69945" y="78338"/>
                  <a:pt x="70020" y="78225"/>
                  <a:pt x="70096" y="78149"/>
                </a:cubicBezTo>
                <a:lnTo>
                  <a:pt x="70096" y="78111"/>
                </a:lnTo>
                <a:lnTo>
                  <a:pt x="69983" y="77922"/>
                </a:lnTo>
                <a:close/>
                <a:moveTo>
                  <a:pt x="75465" y="77771"/>
                </a:moveTo>
                <a:lnTo>
                  <a:pt x="75351" y="77847"/>
                </a:lnTo>
                <a:cubicBezTo>
                  <a:pt x="75200" y="78036"/>
                  <a:pt x="75313" y="78187"/>
                  <a:pt x="75427" y="78300"/>
                </a:cubicBezTo>
                <a:lnTo>
                  <a:pt x="75502" y="78225"/>
                </a:lnTo>
                <a:lnTo>
                  <a:pt x="75465" y="78300"/>
                </a:lnTo>
                <a:lnTo>
                  <a:pt x="75502" y="78300"/>
                </a:lnTo>
                <a:cubicBezTo>
                  <a:pt x="75583" y="78327"/>
                  <a:pt x="75644" y="78354"/>
                  <a:pt x="75700" y="78354"/>
                </a:cubicBezTo>
                <a:cubicBezTo>
                  <a:pt x="75723" y="78354"/>
                  <a:pt x="75745" y="78349"/>
                  <a:pt x="75767" y="78338"/>
                </a:cubicBezTo>
                <a:cubicBezTo>
                  <a:pt x="75843" y="78300"/>
                  <a:pt x="75843" y="78263"/>
                  <a:pt x="75843" y="78225"/>
                </a:cubicBezTo>
                <a:lnTo>
                  <a:pt x="75843" y="78187"/>
                </a:lnTo>
                <a:cubicBezTo>
                  <a:pt x="75881" y="78149"/>
                  <a:pt x="75918" y="78111"/>
                  <a:pt x="75918" y="78036"/>
                </a:cubicBezTo>
                <a:lnTo>
                  <a:pt x="75843" y="77960"/>
                </a:lnTo>
                <a:cubicBezTo>
                  <a:pt x="75843" y="77960"/>
                  <a:pt x="75805" y="77922"/>
                  <a:pt x="75805" y="77922"/>
                </a:cubicBezTo>
                <a:cubicBezTo>
                  <a:pt x="75729" y="77847"/>
                  <a:pt x="75654" y="77771"/>
                  <a:pt x="75465" y="77771"/>
                </a:cubicBezTo>
                <a:close/>
                <a:moveTo>
                  <a:pt x="33158" y="77922"/>
                </a:moveTo>
                <a:lnTo>
                  <a:pt x="33044" y="78036"/>
                </a:lnTo>
                <a:lnTo>
                  <a:pt x="33044" y="78263"/>
                </a:lnTo>
                <a:lnTo>
                  <a:pt x="33120" y="78376"/>
                </a:lnTo>
                <a:cubicBezTo>
                  <a:pt x="33173" y="78394"/>
                  <a:pt x="33217" y="78401"/>
                  <a:pt x="33255" y="78401"/>
                </a:cubicBezTo>
                <a:cubicBezTo>
                  <a:pt x="33380" y="78401"/>
                  <a:pt x="33431" y="78321"/>
                  <a:pt x="33460" y="78263"/>
                </a:cubicBezTo>
                <a:cubicBezTo>
                  <a:pt x="33612" y="78225"/>
                  <a:pt x="33649" y="78149"/>
                  <a:pt x="33649" y="78073"/>
                </a:cubicBezTo>
                <a:cubicBezTo>
                  <a:pt x="33649" y="78073"/>
                  <a:pt x="33649" y="78036"/>
                  <a:pt x="33649" y="78036"/>
                </a:cubicBezTo>
                <a:lnTo>
                  <a:pt x="33460" y="77960"/>
                </a:lnTo>
                <a:lnTo>
                  <a:pt x="33347" y="77960"/>
                </a:lnTo>
                <a:cubicBezTo>
                  <a:pt x="33309" y="77960"/>
                  <a:pt x="33271" y="77922"/>
                  <a:pt x="33158" y="77922"/>
                </a:cubicBezTo>
                <a:close/>
                <a:moveTo>
                  <a:pt x="80148" y="78069"/>
                </a:moveTo>
                <a:cubicBezTo>
                  <a:pt x="79979" y="78069"/>
                  <a:pt x="79847" y="78265"/>
                  <a:pt x="79813" y="78300"/>
                </a:cubicBezTo>
                <a:lnTo>
                  <a:pt x="79888" y="78489"/>
                </a:lnTo>
                <a:cubicBezTo>
                  <a:pt x="80039" y="78489"/>
                  <a:pt x="80115" y="78452"/>
                  <a:pt x="80153" y="78414"/>
                </a:cubicBezTo>
                <a:lnTo>
                  <a:pt x="80191" y="78414"/>
                </a:lnTo>
                <a:lnTo>
                  <a:pt x="80380" y="78300"/>
                </a:lnTo>
                <a:cubicBezTo>
                  <a:pt x="80342" y="78111"/>
                  <a:pt x="80266" y="78073"/>
                  <a:pt x="80191" y="78073"/>
                </a:cubicBezTo>
                <a:cubicBezTo>
                  <a:pt x="80176" y="78071"/>
                  <a:pt x="80162" y="78069"/>
                  <a:pt x="80148" y="78069"/>
                </a:cubicBezTo>
                <a:close/>
                <a:moveTo>
                  <a:pt x="21059" y="77733"/>
                </a:moveTo>
                <a:lnTo>
                  <a:pt x="20870" y="77771"/>
                </a:lnTo>
                <a:cubicBezTo>
                  <a:pt x="20833" y="77809"/>
                  <a:pt x="20833" y="77884"/>
                  <a:pt x="20795" y="77960"/>
                </a:cubicBezTo>
                <a:cubicBezTo>
                  <a:pt x="20795" y="77960"/>
                  <a:pt x="20757" y="78036"/>
                  <a:pt x="20757" y="78036"/>
                </a:cubicBezTo>
                <a:lnTo>
                  <a:pt x="20833" y="78149"/>
                </a:lnTo>
                <a:cubicBezTo>
                  <a:pt x="20795" y="78187"/>
                  <a:pt x="20757" y="78225"/>
                  <a:pt x="20757" y="78263"/>
                </a:cubicBezTo>
                <a:cubicBezTo>
                  <a:pt x="20719" y="78263"/>
                  <a:pt x="20719" y="78263"/>
                  <a:pt x="20719" y="78300"/>
                </a:cubicBezTo>
                <a:lnTo>
                  <a:pt x="20719" y="78452"/>
                </a:lnTo>
                <a:cubicBezTo>
                  <a:pt x="20802" y="78507"/>
                  <a:pt x="20906" y="78542"/>
                  <a:pt x="21014" y="78542"/>
                </a:cubicBezTo>
                <a:cubicBezTo>
                  <a:pt x="21054" y="78542"/>
                  <a:pt x="21095" y="78537"/>
                  <a:pt x="21135" y="78527"/>
                </a:cubicBezTo>
                <a:lnTo>
                  <a:pt x="21249" y="78414"/>
                </a:lnTo>
                <a:cubicBezTo>
                  <a:pt x="21249" y="78376"/>
                  <a:pt x="21249" y="78376"/>
                  <a:pt x="21286" y="78338"/>
                </a:cubicBezTo>
                <a:cubicBezTo>
                  <a:pt x="21286" y="78338"/>
                  <a:pt x="21286" y="78300"/>
                  <a:pt x="21286" y="78263"/>
                </a:cubicBezTo>
                <a:lnTo>
                  <a:pt x="21362" y="78300"/>
                </a:lnTo>
                <a:cubicBezTo>
                  <a:pt x="21447" y="78337"/>
                  <a:pt x="21516" y="78354"/>
                  <a:pt x="21575" y="78354"/>
                </a:cubicBezTo>
                <a:cubicBezTo>
                  <a:pt x="21699" y="78354"/>
                  <a:pt x="21776" y="78278"/>
                  <a:pt x="21853" y="78149"/>
                </a:cubicBezTo>
                <a:lnTo>
                  <a:pt x="21702" y="77998"/>
                </a:lnTo>
                <a:lnTo>
                  <a:pt x="21627" y="77998"/>
                </a:lnTo>
                <a:cubicBezTo>
                  <a:pt x="21589" y="77960"/>
                  <a:pt x="21513" y="77922"/>
                  <a:pt x="21475" y="77922"/>
                </a:cubicBezTo>
                <a:lnTo>
                  <a:pt x="21324" y="78036"/>
                </a:lnTo>
                <a:cubicBezTo>
                  <a:pt x="21324" y="78073"/>
                  <a:pt x="21286" y="78111"/>
                  <a:pt x="21286" y="78149"/>
                </a:cubicBezTo>
                <a:cubicBezTo>
                  <a:pt x="21249" y="78149"/>
                  <a:pt x="21249" y="78111"/>
                  <a:pt x="21211" y="78073"/>
                </a:cubicBezTo>
                <a:lnTo>
                  <a:pt x="21249" y="78036"/>
                </a:lnTo>
                <a:cubicBezTo>
                  <a:pt x="21249" y="77884"/>
                  <a:pt x="21173" y="77771"/>
                  <a:pt x="21059" y="77733"/>
                </a:cubicBezTo>
                <a:close/>
                <a:moveTo>
                  <a:pt x="70966" y="78073"/>
                </a:moveTo>
                <a:cubicBezTo>
                  <a:pt x="70739" y="78073"/>
                  <a:pt x="70663" y="78187"/>
                  <a:pt x="70587" y="78300"/>
                </a:cubicBezTo>
                <a:lnTo>
                  <a:pt x="70663" y="78489"/>
                </a:lnTo>
                <a:lnTo>
                  <a:pt x="70701" y="78489"/>
                </a:lnTo>
                <a:cubicBezTo>
                  <a:pt x="70754" y="78516"/>
                  <a:pt x="70808" y="78543"/>
                  <a:pt x="70875" y="78543"/>
                </a:cubicBezTo>
                <a:cubicBezTo>
                  <a:pt x="70902" y="78543"/>
                  <a:pt x="70932" y="78538"/>
                  <a:pt x="70966" y="78527"/>
                </a:cubicBezTo>
                <a:lnTo>
                  <a:pt x="71079" y="78414"/>
                </a:lnTo>
                <a:lnTo>
                  <a:pt x="71079" y="78225"/>
                </a:lnTo>
                <a:lnTo>
                  <a:pt x="70966" y="78073"/>
                </a:lnTo>
                <a:close/>
                <a:moveTo>
                  <a:pt x="23404" y="78263"/>
                </a:moveTo>
                <a:lnTo>
                  <a:pt x="23252" y="78376"/>
                </a:lnTo>
                <a:lnTo>
                  <a:pt x="23252" y="78527"/>
                </a:lnTo>
                <a:lnTo>
                  <a:pt x="23366" y="78641"/>
                </a:lnTo>
                <a:cubicBezTo>
                  <a:pt x="23403" y="78647"/>
                  <a:pt x="23438" y="78650"/>
                  <a:pt x="23473" y="78650"/>
                </a:cubicBezTo>
                <a:cubicBezTo>
                  <a:pt x="23650" y="78650"/>
                  <a:pt x="23788" y="78566"/>
                  <a:pt x="23819" y="78376"/>
                </a:cubicBezTo>
                <a:lnTo>
                  <a:pt x="23706" y="78263"/>
                </a:lnTo>
                <a:close/>
                <a:moveTo>
                  <a:pt x="20152" y="78272"/>
                </a:moveTo>
                <a:cubicBezTo>
                  <a:pt x="20114" y="78272"/>
                  <a:pt x="20076" y="78281"/>
                  <a:pt x="20039" y="78300"/>
                </a:cubicBezTo>
                <a:cubicBezTo>
                  <a:pt x="19925" y="78376"/>
                  <a:pt x="19887" y="78565"/>
                  <a:pt x="20001" y="78641"/>
                </a:cubicBezTo>
                <a:cubicBezTo>
                  <a:pt x="20076" y="78678"/>
                  <a:pt x="20114" y="78678"/>
                  <a:pt x="20190" y="78678"/>
                </a:cubicBezTo>
                <a:lnTo>
                  <a:pt x="20228" y="78641"/>
                </a:lnTo>
                <a:lnTo>
                  <a:pt x="20190" y="78641"/>
                </a:lnTo>
                <a:lnTo>
                  <a:pt x="20341" y="78527"/>
                </a:lnTo>
                <a:lnTo>
                  <a:pt x="20341" y="78414"/>
                </a:lnTo>
                <a:lnTo>
                  <a:pt x="20266" y="78300"/>
                </a:lnTo>
                <a:cubicBezTo>
                  <a:pt x="20228" y="78281"/>
                  <a:pt x="20190" y="78272"/>
                  <a:pt x="20152" y="78272"/>
                </a:cubicBezTo>
                <a:close/>
                <a:moveTo>
                  <a:pt x="33763" y="78641"/>
                </a:moveTo>
                <a:cubicBezTo>
                  <a:pt x="33687" y="78641"/>
                  <a:pt x="33612" y="78678"/>
                  <a:pt x="33574" y="78716"/>
                </a:cubicBezTo>
                <a:cubicBezTo>
                  <a:pt x="33536" y="78754"/>
                  <a:pt x="33498" y="78830"/>
                  <a:pt x="33498" y="78943"/>
                </a:cubicBezTo>
                <a:lnTo>
                  <a:pt x="33649" y="79056"/>
                </a:lnTo>
                <a:lnTo>
                  <a:pt x="33763" y="79056"/>
                </a:lnTo>
                <a:lnTo>
                  <a:pt x="33914" y="78943"/>
                </a:lnTo>
                <a:lnTo>
                  <a:pt x="33914" y="78792"/>
                </a:lnTo>
                <a:lnTo>
                  <a:pt x="33763" y="78641"/>
                </a:lnTo>
                <a:close/>
                <a:moveTo>
                  <a:pt x="39962" y="78284"/>
                </a:moveTo>
                <a:cubicBezTo>
                  <a:pt x="39938" y="78284"/>
                  <a:pt x="39913" y="78288"/>
                  <a:pt x="39888" y="78300"/>
                </a:cubicBezTo>
                <a:lnTo>
                  <a:pt x="39774" y="78414"/>
                </a:lnTo>
                <a:cubicBezTo>
                  <a:pt x="39736" y="78603"/>
                  <a:pt x="39850" y="78716"/>
                  <a:pt x="40001" y="78754"/>
                </a:cubicBezTo>
                <a:lnTo>
                  <a:pt x="40039" y="78716"/>
                </a:lnTo>
                <a:lnTo>
                  <a:pt x="40039" y="78716"/>
                </a:lnTo>
                <a:cubicBezTo>
                  <a:pt x="40039" y="78754"/>
                  <a:pt x="40001" y="78754"/>
                  <a:pt x="40001" y="78754"/>
                </a:cubicBezTo>
                <a:cubicBezTo>
                  <a:pt x="39963" y="78792"/>
                  <a:pt x="39925" y="78867"/>
                  <a:pt x="39925" y="78905"/>
                </a:cubicBezTo>
                <a:cubicBezTo>
                  <a:pt x="39925" y="78981"/>
                  <a:pt x="39963" y="79056"/>
                  <a:pt x="40115" y="79094"/>
                </a:cubicBezTo>
                <a:lnTo>
                  <a:pt x="40266" y="79019"/>
                </a:lnTo>
                <a:cubicBezTo>
                  <a:pt x="40304" y="78981"/>
                  <a:pt x="40379" y="78905"/>
                  <a:pt x="40379" y="78830"/>
                </a:cubicBezTo>
                <a:cubicBezTo>
                  <a:pt x="40379" y="78716"/>
                  <a:pt x="40266" y="78678"/>
                  <a:pt x="40152" y="78641"/>
                </a:cubicBezTo>
                <a:lnTo>
                  <a:pt x="40039" y="78716"/>
                </a:lnTo>
                <a:lnTo>
                  <a:pt x="40152" y="78603"/>
                </a:lnTo>
                <a:cubicBezTo>
                  <a:pt x="40152" y="78565"/>
                  <a:pt x="40152" y="78565"/>
                  <a:pt x="40152" y="78565"/>
                </a:cubicBezTo>
                <a:cubicBezTo>
                  <a:pt x="40152" y="78527"/>
                  <a:pt x="40190" y="78489"/>
                  <a:pt x="40190" y="78489"/>
                </a:cubicBezTo>
                <a:cubicBezTo>
                  <a:pt x="40190" y="78452"/>
                  <a:pt x="40190" y="78376"/>
                  <a:pt x="40077" y="78300"/>
                </a:cubicBezTo>
                <a:cubicBezTo>
                  <a:pt x="40052" y="78300"/>
                  <a:pt x="40009" y="78284"/>
                  <a:pt x="39962" y="78284"/>
                </a:cubicBezTo>
                <a:close/>
                <a:moveTo>
                  <a:pt x="72856" y="78603"/>
                </a:moveTo>
                <a:lnTo>
                  <a:pt x="72742" y="78754"/>
                </a:lnTo>
                <a:cubicBezTo>
                  <a:pt x="72742" y="78792"/>
                  <a:pt x="72742" y="78792"/>
                  <a:pt x="72742" y="78830"/>
                </a:cubicBezTo>
                <a:cubicBezTo>
                  <a:pt x="72705" y="78943"/>
                  <a:pt x="72742" y="79019"/>
                  <a:pt x="72780" y="79056"/>
                </a:cubicBezTo>
                <a:cubicBezTo>
                  <a:pt x="72818" y="79094"/>
                  <a:pt x="72856" y="79094"/>
                  <a:pt x="72932" y="79094"/>
                </a:cubicBezTo>
                <a:lnTo>
                  <a:pt x="73045" y="79019"/>
                </a:lnTo>
                <a:cubicBezTo>
                  <a:pt x="73083" y="79019"/>
                  <a:pt x="73083" y="78981"/>
                  <a:pt x="73121" y="78981"/>
                </a:cubicBezTo>
                <a:cubicBezTo>
                  <a:pt x="73158" y="78981"/>
                  <a:pt x="73310" y="78943"/>
                  <a:pt x="73310" y="78792"/>
                </a:cubicBezTo>
                <a:lnTo>
                  <a:pt x="73272" y="78678"/>
                </a:lnTo>
                <a:cubicBezTo>
                  <a:pt x="73158" y="78603"/>
                  <a:pt x="73007" y="78603"/>
                  <a:pt x="72856" y="78603"/>
                </a:cubicBezTo>
                <a:close/>
                <a:moveTo>
                  <a:pt x="90200" y="78782"/>
                </a:moveTo>
                <a:cubicBezTo>
                  <a:pt x="90177" y="78782"/>
                  <a:pt x="90155" y="78785"/>
                  <a:pt x="90134" y="78792"/>
                </a:cubicBezTo>
                <a:cubicBezTo>
                  <a:pt x="90021" y="78830"/>
                  <a:pt x="89945" y="78905"/>
                  <a:pt x="89907" y="78981"/>
                </a:cubicBezTo>
                <a:lnTo>
                  <a:pt x="89945" y="79094"/>
                </a:lnTo>
                <a:cubicBezTo>
                  <a:pt x="90021" y="79208"/>
                  <a:pt x="90134" y="79246"/>
                  <a:pt x="90247" y="79246"/>
                </a:cubicBezTo>
                <a:cubicBezTo>
                  <a:pt x="90361" y="79208"/>
                  <a:pt x="90474" y="79132"/>
                  <a:pt x="90550" y="79019"/>
                </a:cubicBezTo>
                <a:lnTo>
                  <a:pt x="90474" y="78905"/>
                </a:lnTo>
                <a:cubicBezTo>
                  <a:pt x="90413" y="78844"/>
                  <a:pt x="90300" y="78782"/>
                  <a:pt x="90200" y="78782"/>
                </a:cubicBezTo>
                <a:close/>
                <a:moveTo>
                  <a:pt x="15653" y="79246"/>
                </a:moveTo>
                <a:cubicBezTo>
                  <a:pt x="15653" y="79246"/>
                  <a:pt x="15653" y="79246"/>
                  <a:pt x="15653" y="79246"/>
                </a:cubicBezTo>
                <a:cubicBezTo>
                  <a:pt x="15653" y="79246"/>
                  <a:pt x="15653" y="79246"/>
                  <a:pt x="15653" y="79246"/>
                </a:cubicBezTo>
                <a:close/>
                <a:moveTo>
                  <a:pt x="49642" y="78452"/>
                </a:moveTo>
                <a:cubicBezTo>
                  <a:pt x="49604" y="78452"/>
                  <a:pt x="49491" y="78452"/>
                  <a:pt x="49377" y="78527"/>
                </a:cubicBezTo>
                <a:cubicBezTo>
                  <a:pt x="49302" y="78527"/>
                  <a:pt x="49188" y="78527"/>
                  <a:pt x="49113" y="78603"/>
                </a:cubicBezTo>
                <a:cubicBezTo>
                  <a:pt x="49037" y="78641"/>
                  <a:pt x="48999" y="78754"/>
                  <a:pt x="48999" y="78867"/>
                </a:cubicBezTo>
                <a:lnTo>
                  <a:pt x="49037" y="78981"/>
                </a:lnTo>
                <a:cubicBezTo>
                  <a:pt x="49226" y="79094"/>
                  <a:pt x="49491" y="79094"/>
                  <a:pt x="49642" y="79094"/>
                </a:cubicBezTo>
                <a:lnTo>
                  <a:pt x="49642" y="79170"/>
                </a:lnTo>
                <a:cubicBezTo>
                  <a:pt x="49673" y="79200"/>
                  <a:pt x="49728" y="79256"/>
                  <a:pt x="49848" y="79256"/>
                </a:cubicBezTo>
                <a:cubicBezTo>
                  <a:pt x="49876" y="79256"/>
                  <a:pt x="49908" y="79253"/>
                  <a:pt x="49944" y="79246"/>
                </a:cubicBezTo>
                <a:lnTo>
                  <a:pt x="50058" y="79170"/>
                </a:lnTo>
                <a:cubicBezTo>
                  <a:pt x="50058" y="79170"/>
                  <a:pt x="50058" y="79132"/>
                  <a:pt x="50058" y="79132"/>
                </a:cubicBezTo>
                <a:cubicBezTo>
                  <a:pt x="50096" y="79094"/>
                  <a:pt x="50134" y="79056"/>
                  <a:pt x="50134" y="78981"/>
                </a:cubicBezTo>
                <a:cubicBezTo>
                  <a:pt x="50134" y="78943"/>
                  <a:pt x="50134" y="78943"/>
                  <a:pt x="50096" y="78905"/>
                </a:cubicBezTo>
                <a:lnTo>
                  <a:pt x="49982" y="78830"/>
                </a:lnTo>
                <a:cubicBezTo>
                  <a:pt x="49957" y="78817"/>
                  <a:pt x="49936" y="78813"/>
                  <a:pt x="49918" y="78813"/>
                </a:cubicBezTo>
                <a:cubicBezTo>
                  <a:pt x="49881" y="78813"/>
                  <a:pt x="49856" y="78830"/>
                  <a:pt x="49831" y="78830"/>
                </a:cubicBezTo>
                <a:cubicBezTo>
                  <a:pt x="49831" y="78754"/>
                  <a:pt x="49831" y="78527"/>
                  <a:pt x="49642" y="78452"/>
                </a:cubicBezTo>
                <a:close/>
                <a:moveTo>
                  <a:pt x="77657" y="78867"/>
                </a:moveTo>
                <a:lnTo>
                  <a:pt x="77506" y="78981"/>
                </a:lnTo>
                <a:cubicBezTo>
                  <a:pt x="77468" y="79208"/>
                  <a:pt x="77582" y="79321"/>
                  <a:pt x="77847" y="79397"/>
                </a:cubicBezTo>
                <a:lnTo>
                  <a:pt x="77998" y="79246"/>
                </a:lnTo>
                <a:lnTo>
                  <a:pt x="77998" y="79246"/>
                </a:lnTo>
                <a:cubicBezTo>
                  <a:pt x="77998" y="79283"/>
                  <a:pt x="77960" y="79321"/>
                  <a:pt x="77960" y="79321"/>
                </a:cubicBezTo>
                <a:cubicBezTo>
                  <a:pt x="77998" y="79321"/>
                  <a:pt x="78073" y="79321"/>
                  <a:pt x="78149" y="79246"/>
                </a:cubicBezTo>
                <a:lnTo>
                  <a:pt x="78187" y="79132"/>
                </a:lnTo>
                <a:lnTo>
                  <a:pt x="78149" y="79056"/>
                </a:lnTo>
                <a:cubicBezTo>
                  <a:pt x="78036" y="78981"/>
                  <a:pt x="77884" y="78905"/>
                  <a:pt x="77657" y="78867"/>
                </a:cubicBezTo>
                <a:close/>
                <a:moveTo>
                  <a:pt x="56372" y="79019"/>
                </a:moveTo>
                <a:cubicBezTo>
                  <a:pt x="56221" y="79019"/>
                  <a:pt x="56107" y="79094"/>
                  <a:pt x="56069" y="79208"/>
                </a:cubicBezTo>
                <a:lnTo>
                  <a:pt x="56069" y="79321"/>
                </a:lnTo>
                <a:cubicBezTo>
                  <a:pt x="56152" y="79376"/>
                  <a:pt x="56235" y="79412"/>
                  <a:pt x="56304" y="79412"/>
                </a:cubicBezTo>
                <a:cubicBezTo>
                  <a:pt x="56329" y="79412"/>
                  <a:pt x="56352" y="79407"/>
                  <a:pt x="56372" y="79397"/>
                </a:cubicBezTo>
                <a:cubicBezTo>
                  <a:pt x="56447" y="79359"/>
                  <a:pt x="56523" y="79283"/>
                  <a:pt x="56523" y="79208"/>
                </a:cubicBezTo>
                <a:cubicBezTo>
                  <a:pt x="56523" y="79170"/>
                  <a:pt x="56523" y="79132"/>
                  <a:pt x="56485" y="79094"/>
                </a:cubicBezTo>
                <a:lnTo>
                  <a:pt x="56372" y="79019"/>
                </a:lnTo>
                <a:close/>
                <a:moveTo>
                  <a:pt x="15357" y="78748"/>
                </a:moveTo>
                <a:cubicBezTo>
                  <a:pt x="15144" y="78748"/>
                  <a:pt x="14775" y="78880"/>
                  <a:pt x="14708" y="78981"/>
                </a:cubicBezTo>
                <a:lnTo>
                  <a:pt x="14859" y="79056"/>
                </a:lnTo>
                <a:lnTo>
                  <a:pt x="14859" y="79170"/>
                </a:lnTo>
                <a:cubicBezTo>
                  <a:pt x="14859" y="79179"/>
                  <a:pt x="14859" y="79189"/>
                  <a:pt x="14859" y="79208"/>
                </a:cubicBezTo>
                <a:cubicBezTo>
                  <a:pt x="14859" y="79435"/>
                  <a:pt x="15048" y="79472"/>
                  <a:pt x="15086" y="79472"/>
                </a:cubicBezTo>
                <a:lnTo>
                  <a:pt x="15161" y="79435"/>
                </a:lnTo>
                <a:cubicBezTo>
                  <a:pt x="15199" y="79435"/>
                  <a:pt x="15237" y="79397"/>
                  <a:pt x="15237" y="79359"/>
                </a:cubicBezTo>
                <a:cubicBezTo>
                  <a:pt x="15291" y="79386"/>
                  <a:pt x="15344" y="79412"/>
                  <a:pt x="15411" y="79412"/>
                </a:cubicBezTo>
                <a:cubicBezTo>
                  <a:pt x="15439" y="79412"/>
                  <a:pt x="15469" y="79408"/>
                  <a:pt x="15502" y="79397"/>
                </a:cubicBezTo>
                <a:lnTo>
                  <a:pt x="15653" y="79321"/>
                </a:lnTo>
                <a:cubicBezTo>
                  <a:pt x="15653" y="79321"/>
                  <a:pt x="15653" y="79283"/>
                  <a:pt x="15653" y="79246"/>
                </a:cubicBezTo>
                <a:cubicBezTo>
                  <a:pt x="15653" y="79283"/>
                  <a:pt x="15615" y="79321"/>
                  <a:pt x="15577" y="79321"/>
                </a:cubicBezTo>
                <a:lnTo>
                  <a:pt x="15691" y="79208"/>
                </a:lnTo>
                <a:lnTo>
                  <a:pt x="15691" y="79170"/>
                </a:lnTo>
                <a:cubicBezTo>
                  <a:pt x="15691" y="78981"/>
                  <a:pt x="15615" y="78830"/>
                  <a:pt x="15426" y="78754"/>
                </a:cubicBezTo>
                <a:cubicBezTo>
                  <a:pt x="15406" y="78750"/>
                  <a:pt x="15383" y="78748"/>
                  <a:pt x="15357" y="78748"/>
                </a:cubicBezTo>
                <a:close/>
                <a:moveTo>
                  <a:pt x="29193" y="78962"/>
                </a:moveTo>
                <a:cubicBezTo>
                  <a:pt x="29131" y="78962"/>
                  <a:pt x="29075" y="78981"/>
                  <a:pt x="29037" y="79019"/>
                </a:cubicBezTo>
                <a:cubicBezTo>
                  <a:pt x="28923" y="79056"/>
                  <a:pt x="28848" y="79170"/>
                  <a:pt x="28886" y="79321"/>
                </a:cubicBezTo>
                <a:lnTo>
                  <a:pt x="28999" y="79397"/>
                </a:lnTo>
                <a:lnTo>
                  <a:pt x="29037" y="79397"/>
                </a:lnTo>
                <a:lnTo>
                  <a:pt x="29075" y="79510"/>
                </a:lnTo>
                <a:cubicBezTo>
                  <a:pt x="29119" y="79521"/>
                  <a:pt x="29160" y="79526"/>
                  <a:pt x="29198" y="79526"/>
                </a:cubicBezTo>
                <a:cubicBezTo>
                  <a:pt x="29289" y="79526"/>
                  <a:pt x="29361" y="79499"/>
                  <a:pt x="29415" y="79472"/>
                </a:cubicBezTo>
                <a:lnTo>
                  <a:pt x="29566" y="79359"/>
                </a:lnTo>
                <a:cubicBezTo>
                  <a:pt x="29566" y="79359"/>
                  <a:pt x="29566" y="79321"/>
                  <a:pt x="29566" y="79283"/>
                </a:cubicBezTo>
                <a:cubicBezTo>
                  <a:pt x="29566" y="79170"/>
                  <a:pt x="29491" y="79056"/>
                  <a:pt x="29377" y="79019"/>
                </a:cubicBezTo>
                <a:cubicBezTo>
                  <a:pt x="29320" y="78981"/>
                  <a:pt x="29254" y="78962"/>
                  <a:pt x="29193" y="78962"/>
                </a:cubicBezTo>
                <a:close/>
                <a:moveTo>
                  <a:pt x="4725" y="79325"/>
                </a:moveTo>
                <a:cubicBezTo>
                  <a:pt x="4648" y="79325"/>
                  <a:pt x="4562" y="79351"/>
                  <a:pt x="4500" y="79435"/>
                </a:cubicBezTo>
                <a:lnTo>
                  <a:pt x="4538" y="79624"/>
                </a:lnTo>
                <a:cubicBezTo>
                  <a:pt x="4575" y="79624"/>
                  <a:pt x="4575" y="79624"/>
                  <a:pt x="4575" y="79661"/>
                </a:cubicBezTo>
                <a:lnTo>
                  <a:pt x="4689" y="79775"/>
                </a:lnTo>
                <a:cubicBezTo>
                  <a:pt x="4733" y="79781"/>
                  <a:pt x="4775" y="79784"/>
                  <a:pt x="4815" y="79784"/>
                </a:cubicBezTo>
                <a:cubicBezTo>
                  <a:pt x="5013" y="79784"/>
                  <a:pt x="5155" y="79706"/>
                  <a:pt x="5218" y="79548"/>
                </a:cubicBezTo>
                <a:lnTo>
                  <a:pt x="5029" y="79397"/>
                </a:lnTo>
                <a:cubicBezTo>
                  <a:pt x="4991" y="79397"/>
                  <a:pt x="4953" y="79397"/>
                  <a:pt x="4878" y="79359"/>
                </a:cubicBezTo>
                <a:cubicBezTo>
                  <a:pt x="4844" y="79342"/>
                  <a:pt x="4787" y="79325"/>
                  <a:pt x="4725" y="79325"/>
                </a:cubicBezTo>
                <a:close/>
                <a:moveTo>
                  <a:pt x="568" y="79775"/>
                </a:moveTo>
                <a:cubicBezTo>
                  <a:pt x="454" y="79775"/>
                  <a:pt x="303" y="79850"/>
                  <a:pt x="303" y="80002"/>
                </a:cubicBezTo>
                <a:lnTo>
                  <a:pt x="417" y="80115"/>
                </a:lnTo>
                <a:cubicBezTo>
                  <a:pt x="417" y="80115"/>
                  <a:pt x="417" y="80153"/>
                  <a:pt x="454" y="80153"/>
                </a:cubicBezTo>
                <a:cubicBezTo>
                  <a:pt x="492" y="80153"/>
                  <a:pt x="568" y="80191"/>
                  <a:pt x="719" y="80191"/>
                </a:cubicBezTo>
                <a:lnTo>
                  <a:pt x="832" y="80115"/>
                </a:lnTo>
                <a:cubicBezTo>
                  <a:pt x="832" y="80077"/>
                  <a:pt x="832" y="80039"/>
                  <a:pt x="832" y="80002"/>
                </a:cubicBezTo>
                <a:cubicBezTo>
                  <a:pt x="832" y="79850"/>
                  <a:pt x="719" y="79775"/>
                  <a:pt x="568" y="79775"/>
                </a:cubicBezTo>
                <a:close/>
                <a:moveTo>
                  <a:pt x="16362" y="79760"/>
                </a:moveTo>
                <a:cubicBezTo>
                  <a:pt x="16339" y="79760"/>
                  <a:pt x="16316" y="79765"/>
                  <a:pt x="16296" y="79775"/>
                </a:cubicBezTo>
                <a:cubicBezTo>
                  <a:pt x="16182" y="79775"/>
                  <a:pt x="16031" y="79888"/>
                  <a:pt x="16031" y="80002"/>
                </a:cubicBezTo>
                <a:cubicBezTo>
                  <a:pt x="16031" y="80077"/>
                  <a:pt x="16107" y="80153"/>
                  <a:pt x="16182" y="80191"/>
                </a:cubicBezTo>
                <a:lnTo>
                  <a:pt x="16334" y="80002"/>
                </a:lnTo>
                <a:lnTo>
                  <a:pt x="16334" y="80002"/>
                </a:lnTo>
                <a:cubicBezTo>
                  <a:pt x="16334" y="80039"/>
                  <a:pt x="16296" y="80077"/>
                  <a:pt x="16296" y="80077"/>
                </a:cubicBezTo>
                <a:cubicBezTo>
                  <a:pt x="16371" y="80077"/>
                  <a:pt x="16447" y="80077"/>
                  <a:pt x="16485" y="80039"/>
                </a:cubicBezTo>
                <a:lnTo>
                  <a:pt x="16560" y="79926"/>
                </a:lnTo>
                <a:lnTo>
                  <a:pt x="16523" y="79850"/>
                </a:lnTo>
                <a:cubicBezTo>
                  <a:pt x="16495" y="79795"/>
                  <a:pt x="16427" y="79760"/>
                  <a:pt x="16362" y="79760"/>
                </a:cubicBezTo>
                <a:close/>
                <a:moveTo>
                  <a:pt x="86293" y="79608"/>
                </a:moveTo>
                <a:cubicBezTo>
                  <a:pt x="86265" y="79608"/>
                  <a:pt x="86235" y="79613"/>
                  <a:pt x="86202" y="79624"/>
                </a:cubicBezTo>
                <a:cubicBezTo>
                  <a:pt x="86164" y="79624"/>
                  <a:pt x="86126" y="79661"/>
                  <a:pt x="86126" y="79737"/>
                </a:cubicBezTo>
                <a:lnTo>
                  <a:pt x="86202" y="79813"/>
                </a:lnTo>
                <a:cubicBezTo>
                  <a:pt x="86164" y="79850"/>
                  <a:pt x="86164" y="79888"/>
                  <a:pt x="86164" y="79888"/>
                </a:cubicBezTo>
                <a:lnTo>
                  <a:pt x="86126" y="79926"/>
                </a:lnTo>
                <a:lnTo>
                  <a:pt x="86240" y="80077"/>
                </a:lnTo>
                <a:cubicBezTo>
                  <a:pt x="86240" y="80077"/>
                  <a:pt x="86278" y="80077"/>
                  <a:pt x="86278" y="80115"/>
                </a:cubicBezTo>
                <a:cubicBezTo>
                  <a:pt x="86353" y="80153"/>
                  <a:pt x="86429" y="80191"/>
                  <a:pt x="86580" y="80191"/>
                </a:cubicBezTo>
                <a:lnTo>
                  <a:pt x="86694" y="80039"/>
                </a:lnTo>
                <a:cubicBezTo>
                  <a:pt x="86656" y="79964"/>
                  <a:pt x="86656" y="79926"/>
                  <a:pt x="86656" y="79888"/>
                </a:cubicBezTo>
                <a:cubicBezTo>
                  <a:pt x="86656" y="79813"/>
                  <a:pt x="86656" y="79737"/>
                  <a:pt x="86580" y="79661"/>
                </a:cubicBezTo>
                <a:lnTo>
                  <a:pt x="86429" y="79737"/>
                </a:lnTo>
                <a:cubicBezTo>
                  <a:pt x="86429" y="79699"/>
                  <a:pt x="86429" y="79699"/>
                  <a:pt x="86429" y="79699"/>
                </a:cubicBezTo>
                <a:cubicBezTo>
                  <a:pt x="86441" y="79687"/>
                  <a:pt x="86454" y="79682"/>
                  <a:pt x="86465" y="79682"/>
                </a:cubicBezTo>
                <a:cubicBezTo>
                  <a:pt x="86488" y="79682"/>
                  <a:pt x="86504" y="79699"/>
                  <a:pt x="86504" y="79699"/>
                </a:cubicBezTo>
                <a:cubicBezTo>
                  <a:pt x="86504" y="79699"/>
                  <a:pt x="86467" y="79661"/>
                  <a:pt x="86467" y="79661"/>
                </a:cubicBezTo>
                <a:cubicBezTo>
                  <a:pt x="86413" y="79635"/>
                  <a:pt x="86360" y="79608"/>
                  <a:pt x="86293" y="79608"/>
                </a:cubicBezTo>
                <a:close/>
                <a:moveTo>
                  <a:pt x="55729" y="79435"/>
                </a:moveTo>
                <a:cubicBezTo>
                  <a:pt x="55578" y="79435"/>
                  <a:pt x="55502" y="79435"/>
                  <a:pt x="55427" y="79510"/>
                </a:cubicBezTo>
                <a:cubicBezTo>
                  <a:pt x="55389" y="79548"/>
                  <a:pt x="55313" y="79661"/>
                  <a:pt x="55389" y="79850"/>
                </a:cubicBezTo>
                <a:lnTo>
                  <a:pt x="55502" y="79926"/>
                </a:lnTo>
                <a:lnTo>
                  <a:pt x="55653" y="79926"/>
                </a:lnTo>
                <a:cubicBezTo>
                  <a:pt x="55616" y="79964"/>
                  <a:pt x="55578" y="79964"/>
                  <a:pt x="55540" y="80002"/>
                </a:cubicBezTo>
                <a:cubicBezTo>
                  <a:pt x="55502" y="80039"/>
                  <a:pt x="55464" y="80039"/>
                  <a:pt x="55464" y="80077"/>
                </a:cubicBezTo>
                <a:lnTo>
                  <a:pt x="55427" y="80266"/>
                </a:lnTo>
                <a:cubicBezTo>
                  <a:pt x="55497" y="80313"/>
                  <a:pt x="55596" y="80345"/>
                  <a:pt x="55688" y="80345"/>
                </a:cubicBezTo>
                <a:cubicBezTo>
                  <a:pt x="55745" y="80345"/>
                  <a:pt x="55799" y="80333"/>
                  <a:pt x="55842" y="80304"/>
                </a:cubicBezTo>
                <a:cubicBezTo>
                  <a:pt x="55956" y="80266"/>
                  <a:pt x="56032" y="80191"/>
                  <a:pt x="56032" y="80077"/>
                </a:cubicBezTo>
                <a:cubicBezTo>
                  <a:pt x="56032" y="80039"/>
                  <a:pt x="56032" y="80002"/>
                  <a:pt x="56032" y="79964"/>
                </a:cubicBezTo>
                <a:lnTo>
                  <a:pt x="55994" y="79926"/>
                </a:lnTo>
                <a:cubicBezTo>
                  <a:pt x="55918" y="79888"/>
                  <a:pt x="55842" y="79850"/>
                  <a:pt x="55805" y="79850"/>
                </a:cubicBezTo>
                <a:cubicBezTo>
                  <a:pt x="55767" y="79850"/>
                  <a:pt x="55767" y="79888"/>
                  <a:pt x="55729" y="79888"/>
                </a:cubicBezTo>
                <a:cubicBezTo>
                  <a:pt x="55842" y="79813"/>
                  <a:pt x="55842" y="79699"/>
                  <a:pt x="55842" y="79624"/>
                </a:cubicBezTo>
                <a:cubicBezTo>
                  <a:pt x="55842" y="79586"/>
                  <a:pt x="55842" y="79586"/>
                  <a:pt x="55842" y="79548"/>
                </a:cubicBezTo>
                <a:lnTo>
                  <a:pt x="55729" y="79435"/>
                </a:lnTo>
                <a:close/>
                <a:moveTo>
                  <a:pt x="13611" y="80002"/>
                </a:moveTo>
                <a:lnTo>
                  <a:pt x="13498" y="80115"/>
                </a:lnTo>
                <a:lnTo>
                  <a:pt x="13498" y="80153"/>
                </a:lnTo>
                <a:cubicBezTo>
                  <a:pt x="13498" y="80266"/>
                  <a:pt x="13536" y="80342"/>
                  <a:pt x="13611" y="80418"/>
                </a:cubicBezTo>
                <a:lnTo>
                  <a:pt x="13687" y="80455"/>
                </a:lnTo>
                <a:cubicBezTo>
                  <a:pt x="13838" y="80455"/>
                  <a:pt x="13914" y="80418"/>
                  <a:pt x="13952" y="80380"/>
                </a:cubicBezTo>
                <a:lnTo>
                  <a:pt x="14027" y="80304"/>
                </a:lnTo>
                <a:lnTo>
                  <a:pt x="14027" y="80229"/>
                </a:lnTo>
                <a:cubicBezTo>
                  <a:pt x="14027" y="80153"/>
                  <a:pt x="13989" y="80077"/>
                  <a:pt x="13952" y="80077"/>
                </a:cubicBezTo>
                <a:cubicBezTo>
                  <a:pt x="13876" y="80002"/>
                  <a:pt x="13763" y="80002"/>
                  <a:pt x="13611" y="80002"/>
                </a:cubicBezTo>
                <a:close/>
                <a:moveTo>
                  <a:pt x="48432" y="80039"/>
                </a:moveTo>
                <a:lnTo>
                  <a:pt x="48281" y="80191"/>
                </a:lnTo>
                <a:cubicBezTo>
                  <a:pt x="48281" y="80229"/>
                  <a:pt x="48243" y="80229"/>
                  <a:pt x="48243" y="80266"/>
                </a:cubicBezTo>
                <a:lnTo>
                  <a:pt x="48357" y="80455"/>
                </a:lnTo>
                <a:lnTo>
                  <a:pt x="48470" y="80455"/>
                </a:lnTo>
                <a:lnTo>
                  <a:pt x="48583" y="80380"/>
                </a:lnTo>
                <a:cubicBezTo>
                  <a:pt x="48621" y="80380"/>
                  <a:pt x="48659" y="80304"/>
                  <a:pt x="48659" y="80229"/>
                </a:cubicBezTo>
                <a:cubicBezTo>
                  <a:pt x="48659" y="80191"/>
                  <a:pt x="48621" y="80115"/>
                  <a:pt x="48432" y="80039"/>
                </a:cubicBezTo>
                <a:close/>
                <a:moveTo>
                  <a:pt x="10549" y="80115"/>
                </a:moveTo>
                <a:cubicBezTo>
                  <a:pt x="10436" y="80153"/>
                  <a:pt x="10246" y="80191"/>
                  <a:pt x="10209" y="80342"/>
                </a:cubicBezTo>
                <a:lnTo>
                  <a:pt x="10246" y="80455"/>
                </a:lnTo>
                <a:cubicBezTo>
                  <a:pt x="10322" y="80531"/>
                  <a:pt x="10398" y="80531"/>
                  <a:pt x="10473" y="80531"/>
                </a:cubicBezTo>
                <a:cubicBezTo>
                  <a:pt x="10625" y="80531"/>
                  <a:pt x="10738" y="80380"/>
                  <a:pt x="10814" y="80266"/>
                </a:cubicBezTo>
                <a:lnTo>
                  <a:pt x="10625" y="80115"/>
                </a:lnTo>
                <a:close/>
                <a:moveTo>
                  <a:pt x="34511" y="80139"/>
                </a:moveTo>
                <a:cubicBezTo>
                  <a:pt x="34429" y="80139"/>
                  <a:pt x="34358" y="80181"/>
                  <a:pt x="34330" y="80266"/>
                </a:cubicBezTo>
                <a:lnTo>
                  <a:pt x="34406" y="80455"/>
                </a:lnTo>
                <a:cubicBezTo>
                  <a:pt x="34368" y="80455"/>
                  <a:pt x="34368" y="80418"/>
                  <a:pt x="34368" y="80418"/>
                </a:cubicBezTo>
                <a:lnTo>
                  <a:pt x="34368" y="80455"/>
                </a:lnTo>
                <a:lnTo>
                  <a:pt x="34481" y="80607"/>
                </a:lnTo>
                <a:cubicBezTo>
                  <a:pt x="34557" y="80607"/>
                  <a:pt x="34670" y="80607"/>
                  <a:pt x="34708" y="80569"/>
                </a:cubicBezTo>
                <a:cubicBezTo>
                  <a:pt x="34784" y="80531"/>
                  <a:pt x="34784" y="80455"/>
                  <a:pt x="34784" y="80418"/>
                </a:cubicBezTo>
                <a:cubicBezTo>
                  <a:pt x="34784" y="80304"/>
                  <a:pt x="34708" y="80191"/>
                  <a:pt x="34595" y="80153"/>
                </a:cubicBezTo>
                <a:cubicBezTo>
                  <a:pt x="34566" y="80143"/>
                  <a:pt x="34538" y="80139"/>
                  <a:pt x="34511" y="80139"/>
                </a:cubicBezTo>
                <a:close/>
                <a:moveTo>
                  <a:pt x="68546" y="79586"/>
                </a:moveTo>
                <a:cubicBezTo>
                  <a:pt x="68432" y="79586"/>
                  <a:pt x="68319" y="79586"/>
                  <a:pt x="68243" y="79661"/>
                </a:cubicBezTo>
                <a:cubicBezTo>
                  <a:pt x="68206" y="79699"/>
                  <a:pt x="68130" y="79775"/>
                  <a:pt x="68168" y="79926"/>
                </a:cubicBezTo>
                <a:lnTo>
                  <a:pt x="68281" y="80039"/>
                </a:lnTo>
                <a:cubicBezTo>
                  <a:pt x="68395" y="80039"/>
                  <a:pt x="68470" y="80039"/>
                  <a:pt x="68546" y="80002"/>
                </a:cubicBezTo>
                <a:lnTo>
                  <a:pt x="68546" y="80002"/>
                </a:lnTo>
                <a:lnTo>
                  <a:pt x="68508" y="80039"/>
                </a:lnTo>
                <a:cubicBezTo>
                  <a:pt x="68546" y="80115"/>
                  <a:pt x="68508" y="80191"/>
                  <a:pt x="68470" y="80191"/>
                </a:cubicBezTo>
                <a:lnTo>
                  <a:pt x="68546" y="80380"/>
                </a:lnTo>
                <a:cubicBezTo>
                  <a:pt x="68596" y="80392"/>
                  <a:pt x="68638" y="80397"/>
                  <a:pt x="68673" y="80397"/>
                </a:cubicBezTo>
                <a:cubicBezTo>
                  <a:pt x="68743" y="80397"/>
                  <a:pt x="68785" y="80380"/>
                  <a:pt x="68810" y="80380"/>
                </a:cubicBezTo>
                <a:cubicBezTo>
                  <a:pt x="68848" y="80418"/>
                  <a:pt x="68924" y="80455"/>
                  <a:pt x="68962" y="80493"/>
                </a:cubicBezTo>
                <a:cubicBezTo>
                  <a:pt x="69000" y="80531"/>
                  <a:pt x="69037" y="80569"/>
                  <a:pt x="69075" y="80644"/>
                </a:cubicBezTo>
                <a:lnTo>
                  <a:pt x="69340" y="80607"/>
                </a:lnTo>
                <a:lnTo>
                  <a:pt x="69340" y="80607"/>
                </a:lnTo>
                <a:cubicBezTo>
                  <a:pt x="69340" y="80607"/>
                  <a:pt x="69302" y="80644"/>
                  <a:pt x="69302" y="80644"/>
                </a:cubicBezTo>
                <a:lnTo>
                  <a:pt x="69340" y="80644"/>
                </a:lnTo>
                <a:cubicBezTo>
                  <a:pt x="69415" y="80644"/>
                  <a:pt x="69567" y="80644"/>
                  <a:pt x="69642" y="80531"/>
                </a:cubicBezTo>
                <a:lnTo>
                  <a:pt x="69642" y="80229"/>
                </a:lnTo>
                <a:lnTo>
                  <a:pt x="69529" y="80115"/>
                </a:lnTo>
                <a:cubicBezTo>
                  <a:pt x="69340" y="80077"/>
                  <a:pt x="69226" y="79964"/>
                  <a:pt x="69075" y="79850"/>
                </a:cubicBezTo>
                <a:lnTo>
                  <a:pt x="69037" y="79813"/>
                </a:lnTo>
                <a:lnTo>
                  <a:pt x="68848" y="79850"/>
                </a:lnTo>
                <a:cubicBezTo>
                  <a:pt x="68810" y="79850"/>
                  <a:pt x="68773" y="79888"/>
                  <a:pt x="68735" y="79888"/>
                </a:cubicBezTo>
                <a:lnTo>
                  <a:pt x="68659" y="79888"/>
                </a:lnTo>
                <a:cubicBezTo>
                  <a:pt x="68659" y="79850"/>
                  <a:pt x="68697" y="79775"/>
                  <a:pt x="68659" y="79699"/>
                </a:cubicBezTo>
                <a:lnTo>
                  <a:pt x="68546" y="79586"/>
                </a:lnTo>
                <a:close/>
                <a:moveTo>
                  <a:pt x="43215" y="80191"/>
                </a:moveTo>
                <a:lnTo>
                  <a:pt x="43101" y="80418"/>
                </a:lnTo>
                <a:cubicBezTo>
                  <a:pt x="43064" y="80455"/>
                  <a:pt x="43026" y="80493"/>
                  <a:pt x="43026" y="80607"/>
                </a:cubicBezTo>
                <a:lnTo>
                  <a:pt x="43177" y="80720"/>
                </a:lnTo>
                <a:cubicBezTo>
                  <a:pt x="43290" y="80720"/>
                  <a:pt x="43366" y="80682"/>
                  <a:pt x="43404" y="80644"/>
                </a:cubicBezTo>
                <a:cubicBezTo>
                  <a:pt x="43442" y="80607"/>
                  <a:pt x="43479" y="80569"/>
                  <a:pt x="43479" y="80493"/>
                </a:cubicBezTo>
                <a:cubicBezTo>
                  <a:pt x="43517" y="80455"/>
                  <a:pt x="43555" y="80418"/>
                  <a:pt x="43555" y="80342"/>
                </a:cubicBezTo>
                <a:cubicBezTo>
                  <a:pt x="43555" y="80342"/>
                  <a:pt x="43555" y="80304"/>
                  <a:pt x="43555" y="80304"/>
                </a:cubicBezTo>
                <a:lnTo>
                  <a:pt x="43404" y="80191"/>
                </a:lnTo>
                <a:close/>
                <a:moveTo>
                  <a:pt x="47932" y="80213"/>
                </a:moveTo>
                <a:cubicBezTo>
                  <a:pt x="47909" y="80213"/>
                  <a:pt x="47887" y="80217"/>
                  <a:pt x="47865" y="80229"/>
                </a:cubicBezTo>
                <a:lnTo>
                  <a:pt x="47752" y="80266"/>
                </a:lnTo>
                <a:cubicBezTo>
                  <a:pt x="47676" y="80342"/>
                  <a:pt x="47638" y="80455"/>
                  <a:pt x="47676" y="80607"/>
                </a:cubicBezTo>
                <a:lnTo>
                  <a:pt x="47789" y="80720"/>
                </a:lnTo>
                <a:lnTo>
                  <a:pt x="48054" y="80720"/>
                </a:lnTo>
                <a:lnTo>
                  <a:pt x="48168" y="80607"/>
                </a:lnTo>
                <a:cubicBezTo>
                  <a:pt x="48168" y="80569"/>
                  <a:pt x="48205" y="80531"/>
                  <a:pt x="48205" y="80493"/>
                </a:cubicBezTo>
                <a:cubicBezTo>
                  <a:pt x="48205" y="80418"/>
                  <a:pt x="48168" y="80342"/>
                  <a:pt x="48092" y="80266"/>
                </a:cubicBezTo>
                <a:cubicBezTo>
                  <a:pt x="48038" y="80240"/>
                  <a:pt x="47985" y="80213"/>
                  <a:pt x="47932" y="80213"/>
                </a:cubicBezTo>
                <a:close/>
                <a:moveTo>
                  <a:pt x="52478" y="80607"/>
                </a:moveTo>
                <a:lnTo>
                  <a:pt x="52251" y="80682"/>
                </a:lnTo>
                <a:cubicBezTo>
                  <a:pt x="52251" y="80796"/>
                  <a:pt x="52289" y="80833"/>
                  <a:pt x="52289" y="80871"/>
                </a:cubicBezTo>
                <a:cubicBezTo>
                  <a:pt x="52289" y="80871"/>
                  <a:pt x="52289" y="80833"/>
                  <a:pt x="52289" y="80833"/>
                </a:cubicBezTo>
                <a:lnTo>
                  <a:pt x="52440" y="81022"/>
                </a:lnTo>
                <a:cubicBezTo>
                  <a:pt x="52465" y="81022"/>
                  <a:pt x="52490" y="81039"/>
                  <a:pt x="52527" y="81039"/>
                </a:cubicBezTo>
                <a:cubicBezTo>
                  <a:pt x="52545" y="81039"/>
                  <a:pt x="52566" y="81035"/>
                  <a:pt x="52591" y="81022"/>
                </a:cubicBezTo>
                <a:cubicBezTo>
                  <a:pt x="52667" y="81022"/>
                  <a:pt x="52667" y="80985"/>
                  <a:pt x="52704" y="80909"/>
                </a:cubicBezTo>
                <a:lnTo>
                  <a:pt x="52667" y="80871"/>
                </a:lnTo>
                <a:cubicBezTo>
                  <a:pt x="52704" y="80833"/>
                  <a:pt x="52780" y="80796"/>
                  <a:pt x="52780" y="80758"/>
                </a:cubicBezTo>
                <a:lnTo>
                  <a:pt x="52629" y="80607"/>
                </a:lnTo>
                <a:close/>
                <a:moveTo>
                  <a:pt x="82988" y="80607"/>
                </a:moveTo>
                <a:lnTo>
                  <a:pt x="82875" y="80720"/>
                </a:lnTo>
                <a:cubicBezTo>
                  <a:pt x="82837" y="80871"/>
                  <a:pt x="82875" y="80947"/>
                  <a:pt x="82951" y="81022"/>
                </a:cubicBezTo>
                <a:cubicBezTo>
                  <a:pt x="83026" y="81060"/>
                  <a:pt x="83102" y="81060"/>
                  <a:pt x="83177" y="81060"/>
                </a:cubicBezTo>
                <a:lnTo>
                  <a:pt x="83329" y="80947"/>
                </a:lnTo>
                <a:cubicBezTo>
                  <a:pt x="83329" y="80909"/>
                  <a:pt x="83329" y="80909"/>
                  <a:pt x="83329" y="80871"/>
                </a:cubicBezTo>
                <a:cubicBezTo>
                  <a:pt x="83366" y="80871"/>
                  <a:pt x="83442" y="80833"/>
                  <a:pt x="83442" y="80758"/>
                </a:cubicBezTo>
                <a:lnTo>
                  <a:pt x="83291" y="80607"/>
                </a:lnTo>
                <a:close/>
                <a:moveTo>
                  <a:pt x="43894" y="80360"/>
                </a:moveTo>
                <a:cubicBezTo>
                  <a:pt x="43746" y="80360"/>
                  <a:pt x="43596" y="80400"/>
                  <a:pt x="43517" y="80531"/>
                </a:cubicBezTo>
                <a:lnTo>
                  <a:pt x="43555" y="80644"/>
                </a:lnTo>
                <a:cubicBezTo>
                  <a:pt x="43593" y="80720"/>
                  <a:pt x="43668" y="80758"/>
                  <a:pt x="43706" y="80796"/>
                </a:cubicBezTo>
                <a:cubicBezTo>
                  <a:pt x="43517" y="80796"/>
                  <a:pt x="43404" y="80871"/>
                  <a:pt x="43442" y="81022"/>
                </a:cubicBezTo>
                <a:lnTo>
                  <a:pt x="43593" y="81098"/>
                </a:lnTo>
                <a:lnTo>
                  <a:pt x="43706" y="81098"/>
                </a:lnTo>
                <a:lnTo>
                  <a:pt x="43857" y="81022"/>
                </a:lnTo>
                <a:cubicBezTo>
                  <a:pt x="43857" y="80985"/>
                  <a:pt x="43895" y="80985"/>
                  <a:pt x="43895" y="80909"/>
                </a:cubicBezTo>
                <a:lnTo>
                  <a:pt x="43820" y="80833"/>
                </a:lnTo>
                <a:lnTo>
                  <a:pt x="43820" y="80833"/>
                </a:lnTo>
                <a:cubicBezTo>
                  <a:pt x="43895" y="80871"/>
                  <a:pt x="43895" y="80871"/>
                  <a:pt x="43933" y="80947"/>
                </a:cubicBezTo>
                <a:lnTo>
                  <a:pt x="44122" y="81022"/>
                </a:lnTo>
                <a:cubicBezTo>
                  <a:pt x="44236" y="80985"/>
                  <a:pt x="44462" y="80909"/>
                  <a:pt x="44500" y="80720"/>
                </a:cubicBezTo>
                <a:cubicBezTo>
                  <a:pt x="44500" y="80682"/>
                  <a:pt x="44538" y="80682"/>
                  <a:pt x="44538" y="80644"/>
                </a:cubicBezTo>
                <a:cubicBezTo>
                  <a:pt x="44538" y="80569"/>
                  <a:pt x="44500" y="80493"/>
                  <a:pt x="44349" y="80455"/>
                </a:cubicBezTo>
                <a:lnTo>
                  <a:pt x="44236" y="80380"/>
                </a:lnTo>
                <a:lnTo>
                  <a:pt x="44084" y="80380"/>
                </a:lnTo>
                <a:cubicBezTo>
                  <a:pt x="44026" y="80368"/>
                  <a:pt x="43960" y="80360"/>
                  <a:pt x="43894" y="80360"/>
                </a:cubicBezTo>
                <a:close/>
                <a:moveTo>
                  <a:pt x="53876" y="80796"/>
                </a:moveTo>
                <a:lnTo>
                  <a:pt x="53687" y="80871"/>
                </a:lnTo>
                <a:cubicBezTo>
                  <a:pt x="53687" y="80909"/>
                  <a:pt x="53650" y="80909"/>
                  <a:pt x="53650" y="80985"/>
                </a:cubicBezTo>
                <a:lnTo>
                  <a:pt x="53763" y="81098"/>
                </a:lnTo>
                <a:cubicBezTo>
                  <a:pt x="53763" y="81136"/>
                  <a:pt x="53801" y="81136"/>
                  <a:pt x="53876" y="81174"/>
                </a:cubicBezTo>
                <a:lnTo>
                  <a:pt x="54028" y="81060"/>
                </a:lnTo>
                <a:cubicBezTo>
                  <a:pt x="54028" y="81060"/>
                  <a:pt x="54066" y="81022"/>
                  <a:pt x="54103" y="80985"/>
                </a:cubicBezTo>
                <a:lnTo>
                  <a:pt x="53952" y="80833"/>
                </a:lnTo>
                <a:cubicBezTo>
                  <a:pt x="53952" y="80833"/>
                  <a:pt x="53914" y="80796"/>
                  <a:pt x="53876" y="80796"/>
                </a:cubicBezTo>
                <a:close/>
                <a:moveTo>
                  <a:pt x="7865" y="81249"/>
                </a:moveTo>
                <a:lnTo>
                  <a:pt x="7713" y="81363"/>
                </a:lnTo>
                <a:lnTo>
                  <a:pt x="7713" y="81514"/>
                </a:lnTo>
                <a:lnTo>
                  <a:pt x="7827" y="81627"/>
                </a:lnTo>
                <a:cubicBezTo>
                  <a:pt x="7884" y="81627"/>
                  <a:pt x="7950" y="81637"/>
                  <a:pt x="8011" y="81637"/>
                </a:cubicBezTo>
                <a:cubicBezTo>
                  <a:pt x="8073" y="81637"/>
                  <a:pt x="8129" y="81627"/>
                  <a:pt x="8167" y="81590"/>
                </a:cubicBezTo>
                <a:cubicBezTo>
                  <a:pt x="8205" y="81552"/>
                  <a:pt x="8243" y="81514"/>
                  <a:pt x="8243" y="81438"/>
                </a:cubicBezTo>
                <a:cubicBezTo>
                  <a:pt x="8243" y="81401"/>
                  <a:pt x="8243" y="81363"/>
                  <a:pt x="8243" y="81325"/>
                </a:cubicBezTo>
                <a:lnTo>
                  <a:pt x="8091" y="81249"/>
                </a:lnTo>
                <a:close/>
              </a:path>
            </a:pathLst>
          </a:custGeom>
          <a:solidFill>
            <a:schemeClr val="lt1">
              <a:alpha val="44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4" name="Google Shape;4914;p75"/>
          <p:cNvSpPr txBox="1">
            <a:spLocks noGrp="1"/>
          </p:cNvSpPr>
          <p:nvPr>
            <p:ph type="subTitle" idx="1"/>
          </p:nvPr>
        </p:nvSpPr>
        <p:spPr>
          <a:xfrm>
            <a:off x="688106" y="915938"/>
            <a:ext cx="6265242" cy="3547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is the basic need for life. Without food there is no life.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adulteration is a inhuman act by vendors for the sake of profit.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is a big threat to human society. The adulterants effects the health of the people seriously.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us an underlying need for increasing the number of food testing laboratories with highly useful chemical analysis methods.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adulteration can also be bring down by educating the public to identify </a:t>
            </a:r>
            <a:r>
              <a:rPr lang="en-US" sz="1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adultration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oogle Shape;5361;p82">
            <a:extLst>
              <a:ext uri="{FF2B5EF4-FFF2-40B4-BE49-F238E27FC236}">
                <a16:creationId xmlns:a16="http://schemas.microsoft.com/office/drawing/2014/main" id="{7B7A2D71-2455-6AEB-ACDE-A8ED5B097E51}"/>
              </a:ext>
            </a:extLst>
          </p:cNvPr>
          <p:cNvGrpSpPr/>
          <p:nvPr/>
        </p:nvGrpSpPr>
        <p:grpSpPr>
          <a:xfrm>
            <a:off x="7471376" y="1361268"/>
            <a:ext cx="1011575" cy="1362750"/>
            <a:chOff x="2486125" y="1266275"/>
            <a:chExt cx="1011575" cy="1362750"/>
          </a:xfrm>
        </p:grpSpPr>
        <p:sp>
          <p:nvSpPr>
            <p:cNvPr id="8" name="Google Shape;5362;p82">
              <a:extLst>
                <a:ext uri="{FF2B5EF4-FFF2-40B4-BE49-F238E27FC236}">
                  <a16:creationId xmlns:a16="http://schemas.microsoft.com/office/drawing/2014/main" id="{AD3E5024-2A57-87A1-1231-7E2636C8BB0F}"/>
                </a:ext>
              </a:extLst>
            </p:cNvPr>
            <p:cNvSpPr/>
            <p:nvPr/>
          </p:nvSpPr>
          <p:spPr>
            <a:xfrm>
              <a:off x="2512800" y="1576225"/>
              <a:ext cx="427850" cy="504900"/>
            </a:xfrm>
            <a:custGeom>
              <a:avLst/>
              <a:gdLst/>
              <a:ahLst/>
              <a:cxnLst/>
              <a:rect l="l" t="t" r="r" b="b"/>
              <a:pathLst>
                <a:path w="17114" h="20196" extrusionOk="0">
                  <a:moveTo>
                    <a:pt x="475" y="0"/>
                  </a:moveTo>
                  <a:cubicBezTo>
                    <a:pt x="456" y="0"/>
                    <a:pt x="443" y="5"/>
                    <a:pt x="435" y="14"/>
                  </a:cubicBezTo>
                  <a:cubicBezTo>
                    <a:pt x="1" y="481"/>
                    <a:pt x="1435" y="6486"/>
                    <a:pt x="3503" y="10989"/>
                  </a:cubicBezTo>
                  <a:cubicBezTo>
                    <a:pt x="5605" y="15492"/>
                    <a:pt x="12510" y="20129"/>
                    <a:pt x="12510" y="20129"/>
                  </a:cubicBezTo>
                  <a:lnTo>
                    <a:pt x="17113" y="20195"/>
                  </a:lnTo>
                  <a:cubicBezTo>
                    <a:pt x="14042" y="10786"/>
                    <a:pt x="1370" y="0"/>
                    <a:pt x="4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63;p82">
              <a:extLst>
                <a:ext uri="{FF2B5EF4-FFF2-40B4-BE49-F238E27FC236}">
                  <a16:creationId xmlns:a16="http://schemas.microsoft.com/office/drawing/2014/main" id="{2F87DD7B-9278-C3DF-42BE-5CAABAFAA593}"/>
                </a:ext>
              </a:extLst>
            </p:cNvPr>
            <p:cNvSpPr/>
            <p:nvPr/>
          </p:nvSpPr>
          <p:spPr>
            <a:xfrm>
              <a:off x="2545325" y="1614100"/>
              <a:ext cx="337775" cy="449500"/>
            </a:xfrm>
            <a:custGeom>
              <a:avLst/>
              <a:gdLst/>
              <a:ahLst/>
              <a:cxnLst/>
              <a:rect l="l" t="t" r="r" b="b"/>
              <a:pathLst>
                <a:path w="13511" h="17980" extrusionOk="0">
                  <a:moveTo>
                    <a:pt x="1" y="0"/>
                  </a:moveTo>
                  <a:cubicBezTo>
                    <a:pt x="801" y="1702"/>
                    <a:pt x="1702" y="3369"/>
                    <a:pt x="2636" y="4971"/>
                  </a:cubicBezTo>
                  <a:cubicBezTo>
                    <a:pt x="3570" y="6605"/>
                    <a:pt x="4637" y="8173"/>
                    <a:pt x="5705" y="9707"/>
                  </a:cubicBezTo>
                  <a:cubicBezTo>
                    <a:pt x="6239" y="10508"/>
                    <a:pt x="6839" y="11275"/>
                    <a:pt x="7406" y="12009"/>
                  </a:cubicBezTo>
                  <a:cubicBezTo>
                    <a:pt x="8007" y="12709"/>
                    <a:pt x="8574" y="13477"/>
                    <a:pt x="9241" y="14177"/>
                  </a:cubicBezTo>
                  <a:cubicBezTo>
                    <a:pt x="10542" y="15612"/>
                    <a:pt x="11909" y="16979"/>
                    <a:pt x="13510" y="17980"/>
                  </a:cubicBezTo>
                  <a:cubicBezTo>
                    <a:pt x="12176" y="16646"/>
                    <a:pt x="11009" y="15178"/>
                    <a:pt x="9841" y="13710"/>
                  </a:cubicBezTo>
                  <a:cubicBezTo>
                    <a:pt x="8707" y="12276"/>
                    <a:pt x="7573" y="10741"/>
                    <a:pt x="6505" y="9207"/>
                  </a:cubicBezTo>
                  <a:cubicBezTo>
                    <a:pt x="4304" y="6171"/>
                    <a:pt x="2202" y="30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64;p82">
              <a:extLst>
                <a:ext uri="{FF2B5EF4-FFF2-40B4-BE49-F238E27FC236}">
                  <a16:creationId xmlns:a16="http://schemas.microsoft.com/office/drawing/2014/main" id="{0C69E908-DABA-2BA8-6C0E-2A9DAC4471BA}"/>
                </a:ext>
              </a:extLst>
            </p:cNvPr>
            <p:cNvSpPr/>
            <p:nvPr/>
          </p:nvSpPr>
          <p:spPr>
            <a:xfrm>
              <a:off x="2860550" y="1266275"/>
              <a:ext cx="363900" cy="811525"/>
            </a:xfrm>
            <a:custGeom>
              <a:avLst/>
              <a:gdLst/>
              <a:ahLst/>
              <a:cxnLst/>
              <a:rect l="l" t="t" r="r" b="b"/>
              <a:pathLst>
                <a:path w="14556" h="32461" extrusionOk="0">
                  <a:moveTo>
                    <a:pt x="2490" y="1"/>
                  </a:moveTo>
                  <a:cubicBezTo>
                    <a:pt x="2482" y="1"/>
                    <a:pt x="2476" y="2"/>
                    <a:pt x="2469" y="3"/>
                  </a:cubicBezTo>
                  <a:cubicBezTo>
                    <a:pt x="1502" y="237"/>
                    <a:pt x="1" y="8510"/>
                    <a:pt x="434" y="15014"/>
                  </a:cubicBezTo>
                  <a:cubicBezTo>
                    <a:pt x="835" y="21552"/>
                    <a:pt x="4537" y="32460"/>
                    <a:pt x="4537" y="32460"/>
                  </a:cubicBezTo>
                  <a:lnTo>
                    <a:pt x="6105" y="32460"/>
                  </a:lnTo>
                  <a:cubicBezTo>
                    <a:pt x="14555" y="19967"/>
                    <a:pt x="3582" y="1"/>
                    <a:pt x="24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65;p82">
              <a:extLst>
                <a:ext uri="{FF2B5EF4-FFF2-40B4-BE49-F238E27FC236}">
                  <a16:creationId xmlns:a16="http://schemas.microsoft.com/office/drawing/2014/main" id="{962459E5-5354-CE6E-645D-A9040926C282}"/>
                </a:ext>
              </a:extLst>
            </p:cNvPr>
            <p:cNvSpPr/>
            <p:nvPr/>
          </p:nvSpPr>
          <p:spPr>
            <a:xfrm>
              <a:off x="2932275" y="1303875"/>
              <a:ext cx="79250" cy="753900"/>
            </a:xfrm>
            <a:custGeom>
              <a:avLst/>
              <a:gdLst/>
              <a:ahLst/>
              <a:cxnLst/>
              <a:rect l="l" t="t" r="r" b="b"/>
              <a:pathLst>
                <a:path w="3170" h="30156" extrusionOk="0">
                  <a:moveTo>
                    <a:pt x="1" y="1"/>
                  </a:moveTo>
                  <a:lnTo>
                    <a:pt x="935" y="7473"/>
                  </a:lnTo>
                  <a:cubicBezTo>
                    <a:pt x="1268" y="10041"/>
                    <a:pt x="1568" y="12543"/>
                    <a:pt x="1835" y="15045"/>
                  </a:cubicBezTo>
                  <a:cubicBezTo>
                    <a:pt x="2069" y="17546"/>
                    <a:pt x="2336" y="20082"/>
                    <a:pt x="2436" y="22583"/>
                  </a:cubicBezTo>
                  <a:lnTo>
                    <a:pt x="2502" y="23551"/>
                  </a:lnTo>
                  <a:lnTo>
                    <a:pt x="2536" y="24485"/>
                  </a:lnTo>
                  <a:cubicBezTo>
                    <a:pt x="2536" y="25118"/>
                    <a:pt x="2569" y="25752"/>
                    <a:pt x="2569" y="26386"/>
                  </a:cubicBezTo>
                  <a:lnTo>
                    <a:pt x="2569" y="28254"/>
                  </a:lnTo>
                  <a:cubicBezTo>
                    <a:pt x="2536" y="28921"/>
                    <a:pt x="2536" y="29555"/>
                    <a:pt x="2502" y="30155"/>
                  </a:cubicBezTo>
                  <a:cubicBezTo>
                    <a:pt x="3036" y="27720"/>
                    <a:pt x="3169" y="25118"/>
                    <a:pt x="3169" y="22583"/>
                  </a:cubicBezTo>
                  <a:cubicBezTo>
                    <a:pt x="3169" y="21282"/>
                    <a:pt x="3069" y="20048"/>
                    <a:pt x="3036" y="18747"/>
                  </a:cubicBezTo>
                  <a:cubicBezTo>
                    <a:pt x="2903" y="17480"/>
                    <a:pt x="2836" y="16212"/>
                    <a:pt x="2702" y="14945"/>
                  </a:cubicBezTo>
                  <a:cubicBezTo>
                    <a:pt x="2569" y="13677"/>
                    <a:pt x="2402" y="12409"/>
                    <a:pt x="2235" y="11175"/>
                  </a:cubicBezTo>
                  <a:cubicBezTo>
                    <a:pt x="2035" y="9908"/>
                    <a:pt x="1869" y="8673"/>
                    <a:pt x="1602" y="7406"/>
                  </a:cubicBezTo>
                  <a:cubicBezTo>
                    <a:pt x="1201" y="4904"/>
                    <a:pt x="668" y="243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66;p82">
              <a:extLst>
                <a:ext uri="{FF2B5EF4-FFF2-40B4-BE49-F238E27FC236}">
                  <a16:creationId xmlns:a16="http://schemas.microsoft.com/office/drawing/2014/main" id="{CA4C9C59-2248-CC92-3DED-C8814B25129B}"/>
                </a:ext>
              </a:extLst>
            </p:cNvPr>
            <p:cNvSpPr/>
            <p:nvPr/>
          </p:nvSpPr>
          <p:spPr>
            <a:xfrm>
              <a:off x="2921425" y="1410600"/>
              <a:ext cx="352775" cy="667200"/>
            </a:xfrm>
            <a:custGeom>
              <a:avLst/>
              <a:gdLst/>
              <a:ahLst/>
              <a:cxnLst/>
              <a:rect l="l" t="t" r="r" b="b"/>
              <a:pathLst>
                <a:path w="14111" h="26688" extrusionOk="0">
                  <a:moveTo>
                    <a:pt x="13531" y="0"/>
                  </a:moveTo>
                  <a:cubicBezTo>
                    <a:pt x="12932" y="0"/>
                    <a:pt x="7810" y="6519"/>
                    <a:pt x="3937" y="12644"/>
                  </a:cubicBezTo>
                  <a:cubicBezTo>
                    <a:pt x="1" y="18815"/>
                    <a:pt x="2102" y="26687"/>
                    <a:pt x="2102" y="26687"/>
                  </a:cubicBezTo>
                  <a:lnTo>
                    <a:pt x="3670" y="26687"/>
                  </a:lnTo>
                  <a:cubicBezTo>
                    <a:pt x="11843" y="19782"/>
                    <a:pt x="14111" y="135"/>
                    <a:pt x="13544" y="1"/>
                  </a:cubicBezTo>
                  <a:cubicBezTo>
                    <a:pt x="13540" y="0"/>
                    <a:pt x="13536" y="0"/>
                    <a:pt x="13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67;p82">
              <a:extLst>
                <a:ext uri="{FF2B5EF4-FFF2-40B4-BE49-F238E27FC236}">
                  <a16:creationId xmlns:a16="http://schemas.microsoft.com/office/drawing/2014/main" id="{C39C45EC-91B1-0E31-85AB-B9E990168510}"/>
                </a:ext>
              </a:extLst>
            </p:cNvPr>
            <p:cNvSpPr/>
            <p:nvPr/>
          </p:nvSpPr>
          <p:spPr>
            <a:xfrm>
              <a:off x="2994825" y="1441475"/>
              <a:ext cx="254375" cy="622125"/>
            </a:xfrm>
            <a:custGeom>
              <a:avLst/>
              <a:gdLst/>
              <a:ahLst/>
              <a:cxnLst/>
              <a:rect l="l" t="t" r="r" b="b"/>
              <a:pathLst>
                <a:path w="10175" h="24885" extrusionOk="0">
                  <a:moveTo>
                    <a:pt x="10174" y="0"/>
                  </a:moveTo>
                  <a:lnTo>
                    <a:pt x="10174" y="0"/>
                  </a:lnTo>
                  <a:cubicBezTo>
                    <a:pt x="9007" y="1935"/>
                    <a:pt x="8006" y="3937"/>
                    <a:pt x="7039" y="6005"/>
                  </a:cubicBezTo>
                  <a:cubicBezTo>
                    <a:pt x="6071" y="8006"/>
                    <a:pt x="5171" y="10041"/>
                    <a:pt x="4270" y="12109"/>
                  </a:cubicBezTo>
                  <a:cubicBezTo>
                    <a:pt x="3436" y="14211"/>
                    <a:pt x="2669" y="16279"/>
                    <a:pt x="1902" y="18414"/>
                  </a:cubicBezTo>
                  <a:cubicBezTo>
                    <a:pt x="1168" y="20549"/>
                    <a:pt x="534" y="22717"/>
                    <a:pt x="0" y="24885"/>
                  </a:cubicBezTo>
                  <a:cubicBezTo>
                    <a:pt x="868" y="22783"/>
                    <a:pt x="1735" y="20749"/>
                    <a:pt x="2569" y="18680"/>
                  </a:cubicBezTo>
                  <a:lnTo>
                    <a:pt x="5171" y="12443"/>
                  </a:lnTo>
                  <a:lnTo>
                    <a:pt x="7706" y="6238"/>
                  </a:lnTo>
                  <a:cubicBezTo>
                    <a:pt x="8540" y="4170"/>
                    <a:pt x="9374" y="2069"/>
                    <a:pt x="10174" y="0"/>
                  </a:cubicBezTo>
                  <a:close/>
                </a:path>
              </a:pathLst>
            </a:custGeom>
            <a:solidFill>
              <a:srgbClr val="4571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68;p82">
              <a:extLst>
                <a:ext uri="{FF2B5EF4-FFF2-40B4-BE49-F238E27FC236}">
                  <a16:creationId xmlns:a16="http://schemas.microsoft.com/office/drawing/2014/main" id="{AE6F3AD9-8A2A-B7ED-5FEF-DC01C08806A0}"/>
                </a:ext>
              </a:extLst>
            </p:cNvPr>
            <p:cNvSpPr/>
            <p:nvPr/>
          </p:nvSpPr>
          <p:spPr>
            <a:xfrm>
              <a:off x="2991475" y="1670350"/>
              <a:ext cx="506225" cy="407450"/>
            </a:xfrm>
            <a:custGeom>
              <a:avLst/>
              <a:gdLst/>
              <a:ahLst/>
              <a:cxnLst/>
              <a:rect l="l" t="t" r="r" b="b"/>
              <a:pathLst>
                <a:path w="20249" h="16298" extrusionOk="0">
                  <a:moveTo>
                    <a:pt x="19246" y="1"/>
                  </a:moveTo>
                  <a:cubicBezTo>
                    <a:pt x="17896" y="1"/>
                    <a:pt x="12992" y="2224"/>
                    <a:pt x="8173" y="4956"/>
                  </a:cubicBezTo>
                  <a:cubicBezTo>
                    <a:pt x="2903" y="7924"/>
                    <a:pt x="1" y="15963"/>
                    <a:pt x="1" y="15963"/>
                  </a:cubicBezTo>
                  <a:lnTo>
                    <a:pt x="1569" y="16297"/>
                  </a:lnTo>
                  <a:cubicBezTo>
                    <a:pt x="16746" y="10293"/>
                    <a:pt x="20249" y="486"/>
                    <a:pt x="19515" y="52"/>
                  </a:cubicBezTo>
                  <a:cubicBezTo>
                    <a:pt x="19454" y="17"/>
                    <a:pt x="19363" y="1"/>
                    <a:pt x="19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69;p82">
              <a:extLst>
                <a:ext uri="{FF2B5EF4-FFF2-40B4-BE49-F238E27FC236}">
                  <a16:creationId xmlns:a16="http://schemas.microsoft.com/office/drawing/2014/main" id="{916BDBD7-7DE4-90E0-A43D-41879F185A87}"/>
                </a:ext>
              </a:extLst>
            </p:cNvPr>
            <p:cNvSpPr/>
            <p:nvPr/>
          </p:nvSpPr>
          <p:spPr>
            <a:xfrm>
              <a:off x="3022350" y="1699150"/>
              <a:ext cx="426975" cy="360300"/>
            </a:xfrm>
            <a:custGeom>
              <a:avLst/>
              <a:gdLst/>
              <a:ahLst/>
              <a:cxnLst/>
              <a:rect l="l" t="t" r="r" b="b"/>
              <a:pathLst>
                <a:path w="17079" h="14412" extrusionOk="0">
                  <a:moveTo>
                    <a:pt x="17079" y="1"/>
                  </a:moveTo>
                  <a:lnTo>
                    <a:pt x="17079" y="1"/>
                  </a:lnTo>
                  <a:cubicBezTo>
                    <a:pt x="15411" y="901"/>
                    <a:pt x="13843" y="1936"/>
                    <a:pt x="12342" y="3003"/>
                  </a:cubicBezTo>
                  <a:cubicBezTo>
                    <a:pt x="10808" y="4104"/>
                    <a:pt x="9340" y="5271"/>
                    <a:pt x="7939" y="6472"/>
                  </a:cubicBezTo>
                  <a:cubicBezTo>
                    <a:pt x="6505" y="7740"/>
                    <a:pt x="5137" y="8941"/>
                    <a:pt x="3803" y="10275"/>
                  </a:cubicBezTo>
                  <a:cubicBezTo>
                    <a:pt x="2469" y="11576"/>
                    <a:pt x="1234" y="12943"/>
                    <a:pt x="0" y="14411"/>
                  </a:cubicBezTo>
                  <a:cubicBezTo>
                    <a:pt x="1468" y="13244"/>
                    <a:pt x="2902" y="12009"/>
                    <a:pt x="4303" y="10809"/>
                  </a:cubicBezTo>
                  <a:lnTo>
                    <a:pt x="8573" y="7239"/>
                  </a:lnTo>
                  <a:cubicBezTo>
                    <a:pt x="9974" y="6005"/>
                    <a:pt x="11408" y="4838"/>
                    <a:pt x="12809" y="3637"/>
                  </a:cubicBezTo>
                  <a:lnTo>
                    <a:pt x="170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70;p82">
              <a:extLst>
                <a:ext uri="{FF2B5EF4-FFF2-40B4-BE49-F238E27FC236}">
                  <a16:creationId xmlns:a16="http://schemas.microsoft.com/office/drawing/2014/main" id="{F3ADF5C5-C500-4FA8-DAA3-050BE6A60020}"/>
                </a:ext>
              </a:extLst>
            </p:cNvPr>
            <p:cNvSpPr/>
            <p:nvPr/>
          </p:nvSpPr>
          <p:spPr>
            <a:xfrm>
              <a:off x="3059875" y="1904200"/>
              <a:ext cx="408650" cy="182350"/>
            </a:xfrm>
            <a:custGeom>
              <a:avLst/>
              <a:gdLst/>
              <a:ahLst/>
              <a:cxnLst/>
              <a:rect l="l" t="t" r="r" b="b"/>
              <a:pathLst>
                <a:path w="16346" h="7294" extrusionOk="0">
                  <a:moveTo>
                    <a:pt x="15841" y="1"/>
                  </a:moveTo>
                  <a:cubicBezTo>
                    <a:pt x="14953" y="1"/>
                    <a:pt x="12360" y="670"/>
                    <a:pt x="8173" y="1272"/>
                  </a:cubicBezTo>
                  <a:cubicBezTo>
                    <a:pt x="3102" y="2040"/>
                    <a:pt x="0" y="6743"/>
                    <a:pt x="0" y="6743"/>
                  </a:cubicBezTo>
                  <a:cubicBezTo>
                    <a:pt x="0" y="6743"/>
                    <a:pt x="479" y="7293"/>
                    <a:pt x="2655" y="7293"/>
                  </a:cubicBezTo>
                  <a:cubicBezTo>
                    <a:pt x="3462" y="7293"/>
                    <a:pt x="4502" y="7217"/>
                    <a:pt x="5838" y="7010"/>
                  </a:cubicBezTo>
                  <a:cubicBezTo>
                    <a:pt x="10775" y="6176"/>
                    <a:pt x="16345" y="538"/>
                    <a:pt x="16178" y="105"/>
                  </a:cubicBezTo>
                  <a:cubicBezTo>
                    <a:pt x="16148" y="33"/>
                    <a:pt x="16036" y="1"/>
                    <a:pt x="15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71;p82">
              <a:extLst>
                <a:ext uri="{FF2B5EF4-FFF2-40B4-BE49-F238E27FC236}">
                  <a16:creationId xmlns:a16="http://schemas.microsoft.com/office/drawing/2014/main" id="{BA482D90-431F-0D03-7576-73615CDC3D1C}"/>
                </a:ext>
              </a:extLst>
            </p:cNvPr>
            <p:cNvSpPr/>
            <p:nvPr/>
          </p:nvSpPr>
          <p:spPr>
            <a:xfrm>
              <a:off x="3091550" y="1931825"/>
              <a:ext cx="326100" cy="137625"/>
            </a:xfrm>
            <a:custGeom>
              <a:avLst/>
              <a:gdLst/>
              <a:ahLst/>
              <a:cxnLst/>
              <a:rect l="l" t="t" r="r" b="b"/>
              <a:pathLst>
                <a:path w="13044" h="5505" extrusionOk="0">
                  <a:moveTo>
                    <a:pt x="13043" y="0"/>
                  </a:moveTo>
                  <a:lnTo>
                    <a:pt x="13043" y="0"/>
                  </a:lnTo>
                  <a:cubicBezTo>
                    <a:pt x="11909" y="434"/>
                    <a:pt x="10809" y="801"/>
                    <a:pt x="9708" y="1201"/>
                  </a:cubicBezTo>
                  <a:cubicBezTo>
                    <a:pt x="8574" y="1635"/>
                    <a:pt x="7506" y="2035"/>
                    <a:pt x="6405" y="2502"/>
                  </a:cubicBezTo>
                  <a:cubicBezTo>
                    <a:pt x="5338" y="2969"/>
                    <a:pt x="4237" y="3436"/>
                    <a:pt x="3170" y="3937"/>
                  </a:cubicBezTo>
                  <a:cubicBezTo>
                    <a:pt x="2069" y="4404"/>
                    <a:pt x="1035" y="4937"/>
                    <a:pt x="1" y="5504"/>
                  </a:cubicBezTo>
                  <a:cubicBezTo>
                    <a:pt x="1168" y="5304"/>
                    <a:pt x="2302" y="4971"/>
                    <a:pt x="3470" y="4537"/>
                  </a:cubicBezTo>
                  <a:cubicBezTo>
                    <a:pt x="4571" y="4204"/>
                    <a:pt x="5705" y="3803"/>
                    <a:pt x="6806" y="3336"/>
                  </a:cubicBezTo>
                  <a:cubicBezTo>
                    <a:pt x="7873" y="2869"/>
                    <a:pt x="8974" y="2402"/>
                    <a:pt x="10008" y="1835"/>
                  </a:cubicBezTo>
                  <a:cubicBezTo>
                    <a:pt x="11042" y="1301"/>
                    <a:pt x="12076" y="701"/>
                    <a:pt x="13043" y="0"/>
                  </a:cubicBezTo>
                  <a:close/>
                </a:path>
              </a:pathLst>
            </a:custGeom>
            <a:solidFill>
              <a:srgbClr val="4571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72;p82">
              <a:extLst>
                <a:ext uri="{FF2B5EF4-FFF2-40B4-BE49-F238E27FC236}">
                  <a16:creationId xmlns:a16="http://schemas.microsoft.com/office/drawing/2014/main" id="{849873E7-3B7E-A3FC-0AB1-FD82076FFAFC}"/>
                </a:ext>
              </a:extLst>
            </p:cNvPr>
            <p:cNvSpPr/>
            <p:nvPr/>
          </p:nvSpPr>
          <p:spPr>
            <a:xfrm>
              <a:off x="2678025" y="1396450"/>
              <a:ext cx="306825" cy="673000"/>
            </a:xfrm>
            <a:custGeom>
              <a:avLst/>
              <a:gdLst/>
              <a:ahLst/>
              <a:cxnLst/>
              <a:rect l="l" t="t" r="r" b="b"/>
              <a:pathLst>
                <a:path w="12273" h="26920" extrusionOk="0">
                  <a:moveTo>
                    <a:pt x="560" y="0"/>
                  </a:moveTo>
                  <a:cubicBezTo>
                    <a:pt x="0" y="0"/>
                    <a:pt x="735" y="6990"/>
                    <a:pt x="2565" y="14511"/>
                  </a:cubicBezTo>
                  <a:cubicBezTo>
                    <a:pt x="4400" y="22049"/>
                    <a:pt x="10004" y="26853"/>
                    <a:pt x="10004" y="26853"/>
                  </a:cubicBezTo>
                  <a:lnTo>
                    <a:pt x="12105" y="26919"/>
                  </a:lnTo>
                  <a:cubicBezTo>
                    <a:pt x="12272" y="12743"/>
                    <a:pt x="1164" y="34"/>
                    <a:pt x="564" y="0"/>
                  </a:cubicBezTo>
                  <a:cubicBezTo>
                    <a:pt x="562" y="0"/>
                    <a:pt x="561" y="0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373;p82">
              <a:extLst>
                <a:ext uri="{FF2B5EF4-FFF2-40B4-BE49-F238E27FC236}">
                  <a16:creationId xmlns:a16="http://schemas.microsoft.com/office/drawing/2014/main" id="{1500CC00-9C5C-B304-F9A1-53AB073F18A5}"/>
                </a:ext>
              </a:extLst>
            </p:cNvPr>
            <p:cNvSpPr/>
            <p:nvPr/>
          </p:nvSpPr>
          <p:spPr>
            <a:xfrm>
              <a:off x="2707950" y="1441475"/>
              <a:ext cx="241875" cy="608800"/>
            </a:xfrm>
            <a:custGeom>
              <a:avLst/>
              <a:gdLst/>
              <a:ahLst/>
              <a:cxnLst/>
              <a:rect l="l" t="t" r="r" b="b"/>
              <a:pathLst>
                <a:path w="9675" h="24352" extrusionOk="0">
                  <a:moveTo>
                    <a:pt x="0" y="0"/>
                  </a:moveTo>
                  <a:lnTo>
                    <a:pt x="0" y="0"/>
                  </a:lnTo>
                  <a:cubicBezTo>
                    <a:pt x="501" y="2169"/>
                    <a:pt x="1068" y="4237"/>
                    <a:pt x="1735" y="6305"/>
                  </a:cubicBezTo>
                  <a:cubicBezTo>
                    <a:pt x="2402" y="8406"/>
                    <a:pt x="3136" y="10475"/>
                    <a:pt x="3903" y="12543"/>
                  </a:cubicBezTo>
                  <a:cubicBezTo>
                    <a:pt x="4704" y="14578"/>
                    <a:pt x="5538" y="16579"/>
                    <a:pt x="6505" y="18580"/>
                  </a:cubicBezTo>
                  <a:cubicBezTo>
                    <a:pt x="7406" y="20549"/>
                    <a:pt x="8406" y="22483"/>
                    <a:pt x="9674" y="24351"/>
                  </a:cubicBezTo>
                  <a:cubicBezTo>
                    <a:pt x="8740" y="22316"/>
                    <a:pt x="7973" y="20348"/>
                    <a:pt x="7139" y="18280"/>
                  </a:cubicBezTo>
                  <a:cubicBezTo>
                    <a:pt x="6305" y="16279"/>
                    <a:pt x="5538" y="14244"/>
                    <a:pt x="4737" y="12209"/>
                  </a:cubicBezTo>
                  <a:lnTo>
                    <a:pt x="2402" y="6071"/>
                  </a:lnTo>
                  <a:cubicBezTo>
                    <a:pt x="1635" y="4037"/>
                    <a:pt x="834" y="2035"/>
                    <a:pt x="0" y="0"/>
                  </a:cubicBezTo>
                  <a:close/>
                </a:path>
              </a:pathLst>
            </a:custGeom>
            <a:solidFill>
              <a:srgbClr val="4571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374;p82">
              <a:extLst>
                <a:ext uri="{FF2B5EF4-FFF2-40B4-BE49-F238E27FC236}">
                  <a16:creationId xmlns:a16="http://schemas.microsoft.com/office/drawing/2014/main" id="{F21BF594-4DBA-E174-F3A7-A935469DC8D4}"/>
                </a:ext>
              </a:extLst>
            </p:cNvPr>
            <p:cNvSpPr/>
            <p:nvPr/>
          </p:nvSpPr>
          <p:spPr>
            <a:xfrm>
              <a:off x="2486125" y="1904200"/>
              <a:ext cx="408650" cy="182350"/>
            </a:xfrm>
            <a:custGeom>
              <a:avLst/>
              <a:gdLst/>
              <a:ahLst/>
              <a:cxnLst/>
              <a:rect l="l" t="t" r="r" b="b"/>
              <a:pathLst>
                <a:path w="16346" h="7294" extrusionOk="0">
                  <a:moveTo>
                    <a:pt x="504" y="1"/>
                  </a:moveTo>
                  <a:cubicBezTo>
                    <a:pt x="310" y="1"/>
                    <a:pt x="197" y="33"/>
                    <a:pt x="167" y="105"/>
                  </a:cubicBezTo>
                  <a:cubicBezTo>
                    <a:pt x="0" y="538"/>
                    <a:pt x="5571" y="6176"/>
                    <a:pt x="10508" y="7010"/>
                  </a:cubicBezTo>
                  <a:cubicBezTo>
                    <a:pt x="11844" y="7217"/>
                    <a:pt x="12884" y="7293"/>
                    <a:pt x="13691" y="7293"/>
                  </a:cubicBezTo>
                  <a:cubicBezTo>
                    <a:pt x="15866" y="7293"/>
                    <a:pt x="16345" y="6743"/>
                    <a:pt x="16345" y="6743"/>
                  </a:cubicBezTo>
                  <a:cubicBezTo>
                    <a:pt x="16345" y="6743"/>
                    <a:pt x="13243" y="2040"/>
                    <a:pt x="8173" y="1272"/>
                  </a:cubicBezTo>
                  <a:cubicBezTo>
                    <a:pt x="3986" y="670"/>
                    <a:pt x="1393" y="1"/>
                    <a:pt x="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375;p82">
              <a:extLst>
                <a:ext uri="{FF2B5EF4-FFF2-40B4-BE49-F238E27FC236}">
                  <a16:creationId xmlns:a16="http://schemas.microsoft.com/office/drawing/2014/main" id="{4E88E9C6-AD6E-4693-44FD-91033FA69BE7}"/>
                </a:ext>
              </a:extLst>
            </p:cNvPr>
            <p:cNvSpPr/>
            <p:nvPr/>
          </p:nvSpPr>
          <p:spPr>
            <a:xfrm>
              <a:off x="2537825" y="1931825"/>
              <a:ext cx="326100" cy="137625"/>
            </a:xfrm>
            <a:custGeom>
              <a:avLst/>
              <a:gdLst/>
              <a:ahLst/>
              <a:cxnLst/>
              <a:rect l="l" t="t" r="r" b="b"/>
              <a:pathLst>
                <a:path w="13044" h="5505" extrusionOk="0">
                  <a:moveTo>
                    <a:pt x="1" y="0"/>
                  </a:moveTo>
                  <a:cubicBezTo>
                    <a:pt x="968" y="701"/>
                    <a:pt x="2002" y="1301"/>
                    <a:pt x="3036" y="1835"/>
                  </a:cubicBezTo>
                  <a:cubicBezTo>
                    <a:pt x="4104" y="2402"/>
                    <a:pt x="5171" y="2869"/>
                    <a:pt x="6238" y="3336"/>
                  </a:cubicBezTo>
                  <a:cubicBezTo>
                    <a:pt x="7339" y="3803"/>
                    <a:pt x="8473" y="4204"/>
                    <a:pt x="9574" y="4537"/>
                  </a:cubicBezTo>
                  <a:cubicBezTo>
                    <a:pt x="10708" y="4971"/>
                    <a:pt x="11876" y="5304"/>
                    <a:pt x="13043" y="5504"/>
                  </a:cubicBezTo>
                  <a:cubicBezTo>
                    <a:pt x="12009" y="4937"/>
                    <a:pt x="10975" y="4404"/>
                    <a:pt x="9874" y="3937"/>
                  </a:cubicBezTo>
                  <a:cubicBezTo>
                    <a:pt x="8807" y="3436"/>
                    <a:pt x="7706" y="2969"/>
                    <a:pt x="6639" y="2502"/>
                  </a:cubicBezTo>
                  <a:cubicBezTo>
                    <a:pt x="5538" y="2035"/>
                    <a:pt x="4470" y="1635"/>
                    <a:pt x="3336" y="1201"/>
                  </a:cubicBezTo>
                  <a:cubicBezTo>
                    <a:pt x="2269" y="801"/>
                    <a:pt x="1135" y="434"/>
                    <a:pt x="1" y="0"/>
                  </a:cubicBezTo>
                  <a:close/>
                </a:path>
              </a:pathLst>
            </a:custGeom>
            <a:solidFill>
              <a:srgbClr val="5C8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376;p82">
              <a:extLst>
                <a:ext uri="{FF2B5EF4-FFF2-40B4-BE49-F238E27FC236}">
                  <a16:creationId xmlns:a16="http://schemas.microsoft.com/office/drawing/2014/main" id="{159713BC-CB1C-61BA-2DE8-953A46D23AE2}"/>
                </a:ext>
              </a:extLst>
            </p:cNvPr>
            <p:cNvSpPr/>
            <p:nvPr/>
          </p:nvSpPr>
          <p:spPr>
            <a:xfrm>
              <a:off x="2669600" y="2101125"/>
              <a:ext cx="584600" cy="527900"/>
            </a:xfrm>
            <a:custGeom>
              <a:avLst/>
              <a:gdLst/>
              <a:ahLst/>
              <a:cxnLst/>
              <a:rect l="l" t="t" r="r" b="b"/>
              <a:pathLst>
                <a:path w="23384" h="21116" extrusionOk="0">
                  <a:moveTo>
                    <a:pt x="0" y="0"/>
                  </a:moveTo>
                  <a:lnTo>
                    <a:pt x="0" y="13576"/>
                  </a:lnTo>
                  <a:cubicBezTo>
                    <a:pt x="0" y="17713"/>
                    <a:pt x="3369" y="21115"/>
                    <a:pt x="7539" y="21115"/>
                  </a:cubicBezTo>
                  <a:lnTo>
                    <a:pt x="15845" y="21115"/>
                  </a:lnTo>
                  <a:cubicBezTo>
                    <a:pt x="19948" y="21115"/>
                    <a:pt x="23383" y="17746"/>
                    <a:pt x="23383" y="13576"/>
                  </a:cubicBezTo>
                  <a:lnTo>
                    <a:pt x="233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377;p82">
              <a:extLst>
                <a:ext uri="{FF2B5EF4-FFF2-40B4-BE49-F238E27FC236}">
                  <a16:creationId xmlns:a16="http://schemas.microsoft.com/office/drawing/2014/main" id="{DB203E91-6B1B-132E-3B94-512A817EC298}"/>
                </a:ext>
              </a:extLst>
            </p:cNvPr>
            <p:cNvSpPr/>
            <p:nvPr/>
          </p:nvSpPr>
          <p:spPr>
            <a:xfrm>
              <a:off x="2655431" y="2237875"/>
              <a:ext cx="609653" cy="106775"/>
            </a:xfrm>
            <a:custGeom>
              <a:avLst/>
              <a:gdLst/>
              <a:ahLst/>
              <a:cxnLst/>
              <a:rect l="l" t="t" r="r" b="b"/>
              <a:pathLst>
                <a:path w="28639" h="4271" extrusionOk="0">
                  <a:moveTo>
                    <a:pt x="6239" y="1"/>
                  </a:moveTo>
                  <a:cubicBezTo>
                    <a:pt x="6073" y="1"/>
                    <a:pt x="5906" y="67"/>
                    <a:pt x="5806" y="201"/>
                  </a:cubicBezTo>
                  <a:lnTo>
                    <a:pt x="3537" y="2703"/>
                  </a:lnTo>
                  <a:lnTo>
                    <a:pt x="1302" y="201"/>
                  </a:lnTo>
                  <a:cubicBezTo>
                    <a:pt x="1178" y="61"/>
                    <a:pt x="1034" y="2"/>
                    <a:pt x="892" y="2"/>
                  </a:cubicBezTo>
                  <a:cubicBezTo>
                    <a:pt x="428" y="2"/>
                    <a:pt x="0" y="633"/>
                    <a:pt x="435" y="1068"/>
                  </a:cubicBezTo>
                  <a:cubicBezTo>
                    <a:pt x="1336" y="2069"/>
                    <a:pt x="2236" y="3069"/>
                    <a:pt x="3137" y="4070"/>
                  </a:cubicBezTo>
                  <a:cubicBezTo>
                    <a:pt x="3237" y="4204"/>
                    <a:pt x="3404" y="4270"/>
                    <a:pt x="3571" y="4270"/>
                  </a:cubicBezTo>
                  <a:cubicBezTo>
                    <a:pt x="3738" y="4270"/>
                    <a:pt x="3904" y="4204"/>
                    <a:pt x="4004" y="4070"/>
                  </a:cubicBezTo>
                  <a:lnTo>
                    <a:pt x="6273" y="1568"/>
                  </a:lnTo>
                  <a:lnTo>
                    <a:pt x="8508" y="4070"/>
                  </a:lnTo>
                  <a:cubicBezTo>
                    <a:pt x="8624" y="4204"/>
                    <a:pt x="8791" y="4270"/>
                    <a:pt x="8954" y="4270"/>
                  </a:cubicBezTo>
                  <a:cubicBezTo>
                    <a:pt x="9116" y="4270"/>
                    <a:pt x="9275" y="4204"/>
                    <a:pt x="9375" y="4070"/>
                  </a:cubicBezTo>
                  <a:lnTo>
                    <a:pt x="11643" y="1568"/>
                  </a:lnTo>
                  <a:lnTo>
                    <a:pt x="13911" y="4070"/>
                  </a:lnTo>
                  <a:cubicBezTo>
                    <a:pt x="14012" y="4204"/>
                    <a:pt x="14178" y="4270"/>
                    <a:pt x="14345" y="4270"/>
                  </a:cubicBezTo>
                  <a:cubicBezTo>
                    <a:pt x="14512" y="4270"/>
                    <a:pt x="14679" y="4204"/>
                    <a:pt x="14779" y="4070"/>
                  </a:cubicBezTo>
                  <a:lnTo>
                    <a:pt x="17014" y="1568"/>
                  </a:lnTo>
                  <a:lnTo>
                    <a:pt x="19282" y="4070"/>
                  </a:lnTo>
                  <a:cubicBezTo>
                    <a:pt x="19382" y="4204"/>
                    <a:pt x="19549" y="4270"/>
                    <a:pt x="19716" y="4270"/>
                  </a:cubicBezTo>
                  <a:cubicBezTo>
                    <a:pt x="19882" y="4270"/>
                    <a:pt x="20049" y="4204"/>
                    <a:pt x="20149" y="4070"/>
                  </a:cubicBezTo>
                  <a:lnTo>
                    <a:pt x="22418" y="1568"/>
                  </a:lnTo>
                  <a:lnTo>
                    <a:pt x="24652" y="4070"/>
                  </a:lnTo>
                  <a:cubicBezTo>
                    <a:pt x="24753" y="4204"/>
                    <a:pt x="24919" y="4270"/>
                    <a:pt x="25086" y="4270"/>
                  </a:cubicBezTo>
                  <a:cubicBezTo>
                    <a:pt x="25253" y="4270"/>
                    <a:pt x="25420" y="4204"/>
                    <a:pt x="25520" y="4070"/>
                  </a:cubicBezTo>
                  <a:cubicBezTo>
                    <a:pt x="26454" y="3069"/>
                    <a:pt x="27321" y="2069"/>
                    <a:pt x="28255" y="1068"/>
                  </a:cubicBezTo>
                  <a:cubicBezTo>
                    <a:pt x="28639" y="633"/>
                    <a:pt x="28199" y="2"/>
                    <a:pt x="27732" y="2"/>
                  </a:cubicBezTo>
                  <a:cubicBezTo>
                    <a:pt x="27590" y="2"/>
                    <a:pt x="27446" y="61"/>
                    <a:pt x="27321" y="201"/>
                  </a:cubicBezTo>
                  <a:lnTo>
                    <a:pt x="25086" y="2703"/>
                  </a:lnTo>
                  <a:lnTo>
                    <a:pt x="22818" y="201"/>
                  </a:lnTo>
                  <a:cubicBezTo>
                    <a:pt x="22718" y="67"/>
                    <a:pt x="22551" y="1"/>
                    <a:pt x="22384" y="1"/>
                  </a:cubicBezTo>
                  <a:cubicBezTo>
                    <a:pt x="22217" y="1"/>
                    <a:pt x="22051" y="67"/>
                    <a:pt x="21951" y="201"/>
                  </a:cubicBezTo>
                  <a:lnTo>
                    <a:pt x="19682" y="2703"/>
                  </a:lnTo>
                  <a:lnTo>
                    <a:pt x="17447" y="201"/>
                  </a:lnTo>
                  <a:cubicBezTo>
                    <a:pt x="17347" y="67"/>
                    <a:pt x="17180" y="1"/>
                    <a:pt x="17014" y="1"/>
                  </a:cubicBezTo>
                  <a:cubicBezTo>
                    <a:pt x="16847" y="1"/>
                    <a:pt x="16680" y="67"/>
                    <a:pt x="16580" y="201"/>
                  </a:cubicBezTo>
                  <a:lnTo>
                    <a:pt x="14312" y="2703"/>
                  </a:lnTo>
                  <a:lnTo>
                    <a:pt x="12077" y="201"/>
                  </a:lnTo>
                  <a:cubicBezTo>
                    <a:pt x="11960" y="67"/>
                    <a:pt x="11793" y="1"/>
                    <a:pt x="11627" y="1"/>
                  </a:cubicBezTo>
                  <a:cubicBezTo>
                    <a:pt x="11460" y="1"/>
                    <a:pt x="11293" y="67"/>
                    <a:pt x="11176" y="201"/>
                  </a:cubicBezTo>
                  <a:lnTo>
                    <a:pt x="8941" y="2703"/>
                  </a:lnTo>
                  <a:lnTo>
                    <a:pt x="6673" y="201"/>
                  </a:lnTo>
                  <a:cubicBezTo>
                    <a:pt x="6573" y="67"/>
                    <a:pt x="6406" y="1"/>
                    <a:pt x="6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378;p82">
              <a:extLst>
                <a:ext uri="{FF2B5EF4-FFF2-40B4-BE49-F238E27FC236}">
                  <a16:creationId xmlns:a16="http://schemas.microsoft.com/office/drawing/2014/main" id="{13F693F9-D8A4-02A7-0A3C-A5FAF06A22EA}"/>
                </a:ext>
              </a:extLst>
            </p:cNvPr>
            <p:cNvSpPr/>
            <p:nvPr/>
          </p:nvSpPr>
          <p:spPr>
            <a:xfrm>
              <a:off x="2932275" y="2101125"/>
              <a:ext cx="321925" cy="527900"/>
            </a:xfrm>
            <a:custGeom>
              <a:avLst/>
              <a:gdLst/>
              <a:ahLst/>
              <a:cxnLst/>
              <a:rect l="l" t="t" r="r" b="b"/>
              <a:pathLst>
                <a:path w="12877" h="21116" extrusionOk="0">
                  <a:moveTo>
                    <a:pt x="7539" y="0"/>
                  </a:moveTo>
                  <a:lnTo>
                    <a:pt x="7539" y="13576"/>
                  </a:lnTo>
                  <a:cubicBezTo>
                    <a:pt x="7539" y="17713"/>
                    <a:pt x="4170" y="21115"/>
                    <a:pt x="1" y="21115"/>
                  </a:cubicBezTo>
                  <a:lnTo>
                    <a:pt x="5338" y="21115"/>
                  </a:lnTo>
                  <a:cubicBezTo>
                    <a:pt x="9441" y="21115"/>
                    <a:pt x="12876" y="17746"/>
                    <a:pt x="12876" y="13576"/>
                  </a:cubicBezTo>
                  <a:lnTo>
                    <a:pt x="12876" y="0"/>
                  </a:lnTo>
                  <a:close/>
                </a:path>
              </a:pathLst>
            </a:custGeom>
            <a:solidFill>
              <a:schemeClr val="accent4">
                <a:alpha val="607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379;p82">
              <a:extLst>
                <a:ext uri="{FF2B5EF4-FFF2-40B4-BE49-F238E27FC236}">
                  <a16:creationId xmlns:a16="http://schemas.microsoft.com/office/drawing/2014/main" id="{EFA97E1F-0EF7-DCAC-CDFA-53795304A7C1}"/>
                </a:ext>
              </a:extLst>
            </p:cNvPr>
            <p:cNvSpPr/>
            <p:nvPr/>
          </p:nvSpPr>
          <p:spPr>
            <a:xfrm>
              <a:off x="2624550" y="2065250"/>
              <a:ext cx="673850" cy="70925"/>
            </a:xfrm>
            <a:custGeom>
              <a:avLst/>
              <a:gdLst/>
              <a:ahLst/>
              <a:cxnLst/>
              <a:rect l="l" t="t" r="r" b="b"/>
              <a:pathLst>
                <a:path w="26954" h="2837" extrusionOk="0">
                  <a:moveTo>
                    <a:pt x="1" y="1"/>
                  </a:moveTo>
                  <a:lnTo>
                    <a:pt x="1" y="2836"/>
                  </a:lnTo>
                  <a:lnTo>
                    <a:pt x="26953" y="2836"/>
                  </a:lnTo>
                  <a:lnTo>
                    <a:pt x="269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7" name="Google Shape;5327;p80"/>
          <p:cNvSpPr txBox="1">
            <a:spLocks noGrp="1"/>
          </p:cNvSpPr>
          <p:nvPr>
            <p:ph type="title"/>
          </p:nvPr>
        </p:nvSpPr>
        <p:spPr>
          <a:xfrm>
            <a:off x="715750" y="2332025"/>
            <a:ext cx="4064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gerian" panose="04020705040A02060702" pitchFamily="82" charset="0"/>
              </a:rPr>
              <a:t>THANKS !!!</a:t>
            </a:r>
            <a:endParaRPr dirty="0"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64912-D706-9608-FA5A-6B00BD803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818" y="2332025"/>
            <a:ext cx="688908" cy="1066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" name="Google Shape;4137;p60"/>
          <p:cNvSpPr txBox="1">
            <a:spLocks noGrp="1"/>
          </p:cNvSpPr>
          <p:nvPr>
            <p:ph type="title"/>
          </p:nvPr>
        </p:nvSpPr>
        <p:spPr>
          <a:xfrm>
            <a:off x="2231057" y="265689"/>
            <a:ext cx="3712471" cy="5307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Algerian" panose="04020705040A02060702" pitchFamily="82" charset="0"/>
              </a:rPr>
              <a:t>CONTENTS</a:t>
            </a:r>
            <a:endParaRPr sz="3600" dirty="0">
              <a:solidFill>
                <a:schemeClr val="dk2"/>
              </a:solidFill>
              <a:latin typeface="Algerian" panose="04020705040A02060702" pitchFamily="82" charset="0"/>
            </a:endParaRPr>
          </a:p>
        </p:txBody>
      </p:sp>
      <p:grpSp>
        <p:nvGrpSpPr>
          <p:cNvPr id="4139" name="Google Shape;4139;p60"/>
          <p:cNvGrpSpPr/>
          <p:nvPr/>
        </p:nvGrpSpPr>
        <p:grpSpPr>
          <a:xfrm>
            <a:off x="-55514" y="571129"/>
            <a:ext cx="3584828" cy="4001242"/>
            <a:chOff x="1877250" y="786550"/>
            <a:chExt cx="3799500" cy="4240850"/>
          </a:xfrm>
        </p:grpSpPr>
        <p:sp>
          <p:nvSpPr>
            <p:cNvPr id="4140" name="Google Shape;4140;p60"/>
            <p:cNvSpPr/>
            <p:nvPr/>
          </p:nvSpPr>
          <p:spPr>
            <a:xfrm>
              <a:off x="3265825" y="4100875"/>
              <a:ext cx="1035775" cy="926525"/>
            </a:xfrm>
            <a:custGeom>
              <a:avLst/>
              <a:gdLst/>
              <a:ahLst/>
              <a:cxnLst/>
              <a:rect l="l" t="t" r="r" b="b"/>
              <a:pathLst>
                <a:path w="41431" h="37061" extrusionOk="0">
                  <a:moveTo>
                    <a:pt x="1" y="1"/>
                  </a:moveTo>
                  <a:lnTo>
                    <a:pt x="6772" y="34325"/>
                  </a:lnTo>
                  <a:cubicBezTo>
                    <a:pt x="6772" y="35860"/>
                    <a:pt x="13010" y="37060"/>
                    <a:pt x="20716" y="37060"/>
                  </a:cubicBezTo>
                  <a:cubicBezTo>
                    <a:pt x="28421" y="37060"/>
                    <a:pt x="34659" y="35860"/>
                    <a:pt x="34659" y="34325"/>
                  </a:cubicBezTo>
                  <a:lnTo>
                    <a:pt x="41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60"/>
            <p:cNvSpPr/>
            <p:nvPr/>
          </p:nvSpPr>
          <p:spPr>
            <a:xfrm>
              <a:off x="3265825" y="4100875"/>
              <a:ext cx="1035775" cy="244375"/>
            </a:xfrm>
            <a:custGeom>
              <a:avLst/>
              <a:gdLst/>
              <a:ahLst/>
              <a:cxnLst/>
              <a:rect l="l" t="t" r="r" b="b"/>
              <a:pathLst>
                <a:path w="41431" h="9775" extrusionOk="0">
                  <a:moveTo>
                    <a:pt x="1" y="1"/>
                  </a:moveTo>
                  <a:lnTo>
                    <a:pt x="802" y="5871"/>
                  </a:lnTo>
                  <a:cubicBezTo>
                    <a:pt x="802" y="8040"/>
                    <a:pt x="9708" y="9774"/>
                    <a:pt x="20716" y="9774"/>
                  </a:cubicBezTo>
                  <a:cubicBezTo>
                    <a:pt x="31724" y="9774"/>
                    <a:pt x="40630" y="8040"/>
                    <a:pt x="40630" y="5871"/>
                  </a:cubicBezTo>
                  <a:lnTo>
                    <a:pt x="41431" y="1"/>
                  </a:lnTo>
                  <a:close/>
                </a:path>
              </a:pathLst>
            </a:custGeom>
            <a:solidFill>
              <a:srgbClr val="FF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60"/>
            <p:cNvSpPr/>
            <p:nvPr/>
          </p:nvSpPr>
          <p:spPr>
            <a:xfrm>
              <a:off x="3265825" y="3999150"/>
              <a:ext cx="1035775" cy="203500"/>
            </a:xfrm>
            <a:custGeom>
              <a:avLst/>
              <a:gdLst/>
              <a:ahLst/>
              <a:cxnLst/>
              <a:rect l="l" t="t" r="r" b="b"/>
              <a:pathLst>
                <a:path w="41431" h="8140" extrusionOk="0">
                  <a:moveTo>
                    <a:pt x="20716" y="0"/>
                  </a:moveTo>
                  <a:cubicBezTo>
                    <a:pt x="9274" y="0"/>
                    <a:pt x="1" y="1835"/>
                    <a:pt x="1" y="4070"/>
                  </a:cubicBezTo>
                  <a:cubicBezTo>
                    <a:pt x="1" y="6338"/>
                    <a:pt x="9274" y="8139"/>
                    <a:pt x="20716" y="8139"/>
                  </a:cubicBezTo>
                  <a:cubicBezTo>
                    <a:pt x="32157" y="8139"/>
                    <a:pt x="41431" y="6338"/>
                    <a:pt x="41431" y="4070"/>
                  </a:cubicBezTo>
                  <a:cubicBezTo>
                    <a:pt x="41431" y="1835"/>
                    <a:pt x="32157" y="0"/>
                    <a:pt x="207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60"/>
            <p:cNvSpPr/>
            <p:nvPr/>
          </p:nvSpPr>
          <p:spPr>
            <a:xfrm>
              <a:off x="3294200" y="4082840"/>
              <a:ext cx="995587" cy="203500"/>
            </a:xfrm>
            <a:custGeom>
              <a:avLst/>
              <a:gdLst/>
              <a:ahLst/>
              <a:cxnLst/>
              <a:rect l="l" t="t" r="r" b="b"/>
              <a:pathLst>
                <a:path w="41431" h="8140" extrusionOk="0">
                  <a:moveTo>
                    <a:pt x="20716" y="1"/>
                  </a:moveTo>
                  <a:cubicBezTo>
                    <a:pt x="9274" y="1"/>
                    <a:pt x="1" y="1835"/>
                    <a:pt x="1" y="4070"/>
                  </a:cubicBezTo>
                  <a:cubicBezTo>
                    <a:pt x="1" y="6338"/>
                    <a:pt x="9274" y="8140"/>
                    <a:pt x="20716" y="8140"/>
                  </a:cubicBezTo>
                  <a:cubicBezTo>
                    <a:pt x="32157" y="8140"/>
                    <a:pt x="41431" y="6338"/>
                    <a:pt x="41431" y="4070"/>
                  </a:cubicBezTo>
                  <a:cubicBezTo>
                    <a:pt x="41431" y="1835"/>
                    <a:pt x="32157" y="1"/>
                    <a:pt x="20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60"/>
            <p:cNvSpPr/>
            <p:nvPr/>
          </p:nvSpPr>
          <p:spPr>
            <a:xfrm>
              <a:off x="2747975" y="786550"/>
              <a:ext cx="1576975" cy="2190650"/>
            </a:xfrm>
            <a:custGeom>
              <a:avLst/>
              <a:gdLst/>
              <a:ahLst/>
              <a:cxnLst/>
              <a:rect l="l" t="t" r="r" b="b"/>
              <a:pathLst>
                <a:path w="63079" h="87626" extrusionOk="0">
                  <a:moveTo>
                    <a:pt x="21923" y="1"/>
                  </a:moveTo>
                  <a:cubicBezTo>
                    <a:pt x="21397" y="1"/>
                    <a:pt x="20850" y="26"/>
                    <a:pt x="20281" y="79"/>
                  </a:cubicBezTo>
                  <a:cubicBezTo>
                    <a:pt x="20281" y="79"/>
                    <a:pt x="16012" y="79"/>
                    <a:pt x="12109" y="4949"/>
                  </a:cubicBezTo>
                  <a:cubicBezTo>
                    <a:pt x="8239" y="9786"/>
                    <a:pt x="8506" y="7951"/>
                    <a:pt x="5404" y="16024"/>
                  </a:cubicBezTo>
                  <a:cubicBezTo>
                    <a:pt x="2302" y="24063"/>
                    <a:pt x="1435" y="28399"/>
                    <a:pt x="1134" y="33069"/>
                  </a:cubicBezTo>
                  <a:cubicBezTo>
                    <a:pt x="801" y="37739"/>
                    <a:pt x="0" y="39407"/>
                    <a:pt x="1735" y="47613"/>
                  </a:cubicBezTo>
                  <a:cubicBezTo>
                    <a:pt x="3436" y="55852"/>
                    <a:pt x="3303" y="55652"/>
                    <a:pt x="5437" y="59955"/>
                  </a:cubicBezTo>
                  <a:cubicBezTo>
                    <a:pt x="7572" y="64225"/>
                    <a:pt x="6672" y="69428"/>
                    <a:pt x="8106" y="73231"/>
                  </a:cubicBezTo>
                  <a:cubicBezTo>
                    <a:pt x="9574" y="77034"/>
                    <a:pt x="12176" y="76333"/>
                    <a:pt x="12609" y="80370"/>
                  </a:cubicBezTo>
                  <a:cubicBezTo>
                    <a:pt x="13043" y="84372"/>
                    <a:pt x="15845" y="84973"/>
                    <a:pt x="19681" y="85240"/>
                  </a:cubicBezTo>
                  <a:cubicBezTo>
                    <a:pt x="22857" y="85461"/>
                    <a:pt x="24707" y="87625"/>
                    <a:pt x="27407" y="87625"/>
                  </a:cubicBezTo>
                  <a:cubicBezTo>
                    <a:pt x="27969" y="87625"/>
                    <a:pt x="28567" y="87532"/>
                    <a:pt x="29221" y="87308"/>
                  </a:cubicBezTo>
                  <a:cubicBezTo>
                    <a:pt x="32990" y="86007"/>
                    <a:pt x="34958" y="73798"/>
                    <a:pt x="34958" y="73798"/>
                  </a:cubicBezTo>
                  <a:lnTo>
                    <a:pt x="34258" y="69428"/>
                  </a:lnTo>
                  <a:lnTo>
                    <a:pt x="34258" y="69428"/>
                  </a:lnTo>
                  <a:cubicBezTo>
                    <a:pt x="34258" y="69429"/>
                    <a:pt x="35526" y="73798"/>
                    <a:pt x="38795" y="75866"/>
                  </a:cubicBezTo>
                  <a:cubicBezTo>
                    <a:pt x="42097" y="77934"/>
                    <a:pt x="44765" y="84806"/>
                    <a:pt x="49836" y="85140"/>
                  </a:cubicBezTo>
                  <a:cubicBezTo>
                    <a:pt x="49972" y="85149"/>
                    <a:pt x="50103" y="85153"/>
                    <a:pt x="50229" y="85153"/>
                  </a:cubicBezTo>
                  <a:cubicBezTo>
                    <a:pt x="54866" y="85153"/>
                    <a:pt x="53588" y="79340"/>
                    <a:pt x="56641" y="77067"/>
                  </a:cubicBezTo>
                  <a:cubicBezTo>
                    <a:pt x="59810" y="74699"/>
                    <a:pt x="63079" y="66093"/>
                    <a:pt x="60510" y="59822"/>
                  </a:cubicBezTo>
                  <a:cubicBezTo>
                    <a:pt x="57942" y="53517"/>
                    <a:pt x="60543" y="48680"/>
                    <a:pt x="55607" y="43743"/>
                  </a:cubicBezTo>
                  <a:cubicBezTo>
                    <a:pt x="50670" y="38806"/>
                    <a:pt x="55473" y="33169"/>
                    <a:pt x="48768" y="26865"/>
                  </a:cubicBezTo>
                  <a:cubicBezTo>
                    <a:pt x="45032" y="23362"/>
                    <a:pt x="45266" y="19826"/>
                    <a:pt x="40095" y="16190"/>
                  </a:cubicBezTo>
                  <a:cubicBezTo>
                    <a:pt x="35146" y="12742"/>
                    <a:pt x="33712" y="1"/>
                    <a:pt x="2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60"/>
            <p:cNvSpPr/>
            <p:nvPr/>
          </p:nvSpPr>
          <p:spPr>
            <a:xfrm>
              <a:off x="3137150" y="2423000"/>
              <a:ext cx="1023959" cy="429780"/>
            </a:xfrm>
            <a:custGeom>
              <a:avLst/>
              <a:gdLst/>
              <a:ahLst/>
              <a:cxnLst/>
              <a:rect l="l" t="t" r="r" b="b"/>
              <a:pathLst>
                <a:path w="45333" h="19849" fill="none" extrusionOk="0">
                  <a:moveTo>
                    <a:pt x="1" y="19848"/>
                  </a:moveTo>
                  <a:cubicBezTo>
                    <a:pt x="1" y="19848"/>
                    <a:pt x="7306" y="16946"/>
                    <a:pt x="11309" y="11142"/>
                  </a:cubicBezTo>
                  <a:cubicBezTo>
                    <a:pt x="15345" y="5371"/>
                    <a:pt x="19615" y="1"/>
                    <a:pt x="19615" y="1"/>
                  </a:cubicBezTo>
                  <a:cubicBezTo>
                    <a:pt x="19615" y="1"/>
                    <a:pt x="25619" y="6005"/>
                    <a:pt x="34792" y="8040"/>
                  </a:cubicBezTo>
                  <a:cubicBezTo>
                    <a:pt x="43965" y="10075"/>
                    <a:pt x="45333" y="11776"/>
                    <a:pt x="45333" y="11776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60"/>
            <p:cNvSpPr/>
            <p:nvPr/>
          </p:nvSpPr>
          <p:spPr>
            <a:xfrm>
              <a:off x="3010570" y="2304600"/>
              <a:ext cx="1232668" cy="335250"/>
            </a:xfrm>
            <a:custGeom>
              <a:avLst/>
              <a:gdLst/>
              <a:ahLst/>
              <a:cxnLst/>
              <a:rect l="l" t="t" r="r" b="b"/>
              <a:pathLst>
                <a:path w="54573" h="13410" fill="none" extrusionOk="0">
                  <a:moveTo>
                    <a:pt x="1" y="13410"/>
                  </a:moveTo>
                  <a:cubicBezTo>
                    <a:pt x="1" y="13410"/>
                    <a:pt x="3837" y="10308"/>
                    <a:pt x="12109" y="8506"/>
                  </a:cubicBezTo>
                  <a:cubicBezTo>
                    <a:pt x="20382" y="6672"/>
                    <a:pt x="23851" y="0"/>
                    <a:pt x="23851" y="0"/>
                  </a:cubicBezTo>
                  <a:cubicBezTo>
                    <a:pt x="23851" y="0"/>
                    <a:pt x="26520" y="2569"/>
                    <a:pt x="34959" y="3703"/>
                  </a:cubicBezTo>
                  <a:cubicBezTo>
                    <a:pt x="43365" y="4804"/>
                    <a:pt x="54573" y="6572"/>
                    <a:pt x="54573" y="6572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60"/>
            <p:cNvSpPr/>
            <p:nvPr/>
          </p:nvSpPr>
          <p:spPr>
            <a:xfrm>
              <a:off x="2929956" y="2155325"/>
              <a:ext cx="1271089" cy="251875"/>
            </a:xfrm>
            <a:custGeom>
              <a:avLst/>
              <a:gdLst/>
              <a:ahLst/>
              <a:cxnLst/>
              <a:rect l="l" t="t" r="r" b="b"/>
              <a:pathLst>
                <a:path w="56274" h="10075" fill="none" extrusionOk="0">
                  <a:moveTo>
                    <a:pt x="56274" y="1335"/>
                  </a:moveTo>
                  <a:cubicBezTo>
                    <a:pt x="56274" y="1335"/>
                    <a:pt x="46400" y="0"/>
                    <a:pt x="40096" y="1268"/>
                  </a:cubicBezTo>
                  <a:cubicBezTo>
                    <a:pt x="33791" y="2569"/>
                    <a:pt x="26719" y="3203"/>
                    <a:pt x="26719" y="3203"/>
                  </a:cubicBezTo>
                  <a:cubicBezTo>
                    <a:pt x="26719" y="3203"/>
                    <a:pt x="23384" y="5938"/>
                    <a:pt x="17480" y="6338"/>
                  </a:cubicBezTo>
                  <a:cubicBezTo>
                    <a:pt x="11542" y="6738"/>
                    <a:pt x="0" y="10074"/>
                    <a:pt x="0" y="100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60"/>
            <p:cNvSpPr/>
            <p:nvPr/>
          </p:nvSpPr>
          <p:spPr>
            <a:xfrm>
              <a:off x="2825219" y="1900975"/>
              <a:ext cx="1334402" cy="276050"/>
            </a:xfrm>
            <a:custGeom>
              <a:avLst/>
              <a:gdLst/>
              <a:ahLst/>
              <a:cxnLst/>
              <a:rect l="l" t="t" r="r" b="b"/>
              <a:pathLst>
                <a:path w="59077" h="11042" fill="none" extrusionOk="0">
                  <a:moveTo>
                    <a:pt x="1" y="10141"/>
                  </a:moveTo>
                  <a:cubicBezTo>
                    <a:pt x="1" y="10141"/>
                    <a:pt x="6072" y="5037"/>
                    <a:pt x="19148" y="8039"/>
                  </a:cubicBezTo>
                  <a:cubicBezTo>
                    <a:pt x="32224" y="11042"/>
                    <a:pt x="36327" y="8373"/>
                    <a:pt x="43765" y="4170"/>
                  </a:cubicBezTo>
                  <a:cubicBezTo>
                    <a:pt x="51171" y="0"/>
                    <a:pt x="59076" y="100"/>
                    <a:pt x="59076" y="10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60"/>
            <p:cNvSpPr/>
            <p:nvPr/>
          </p:nvSpPr>
          <p:spPr>
            <a:xfrm>
              <a:off x="2776250" y="1637450"/>
              <a:ext cx="1275991" cy="311075"/>
            </a:xfrm>
            <a:custGeom>
              <a:avLst/>
              <a:gdLst/>
              <a:ahLst/>
              <a:cxnLst/>
              <a:rect l="l" t="t" r="r" b="b"/>
              <a:pathLst>
                <a:path w="56875" h="12443" fill="none" extrusionOk="0">
                  <a:moveTo>
                    <a:pt x="56874" y="267"/>
                  </a:moveTo>
                  <a:cubicBezTo>
                    <a:pt x="56874" y="267"/>
                    <a:pt x="49769" y="0"/>
                    <a:pt x="42264" y="5704"/>
                  </a:cubicBezTo>
                  <a:cubicBezTo>
                    <a:pt x="34758" y="11409"/>
                    <a:pt x="33324" y="12443"/>
                    <a:pt x="23684" y="11008"/>
                  </a:cubicBezTo>
                  <a:cubicBezTo>
                    <a:pt x="14043" y="9574"/>
                    <a:pt x="0" y="9774"/>
                    <a:pt x="0" y="977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60"/>
            <p:cNvSpPr/>
            <p:nvPr/>
          </p:nvSpPr>
          <p:spPr>
            <a:xfrm>
              <a:off x="2776250" y="1414800"/>
              <a:ext cx="1138674" cy="387800"/>
            </a:xfrm>
            <a:custGeom>
              <a:avLst/>
              <a:gdLst/>
              <a:ahLst/>
              <a:cxnLst/>
              <a:rect l="l" t="t" r="r" b="b"/>
              <a:pathLst>
                <a:path w="51805" h="15512" fill="none" extrusionOk="0">
                  <a:moveTo>
                    <a:pt x="1" y="9807"/>
                  </a:moveTo>
                  <a:cubicBezTo>
                    <a:pt x="1" y="9807"/>
                    <a:pt x="5037" y="3836"/>
                    <a:pt x="17079" y="9674"/>
                  </a:cubicBezTo>
                  <a:cubicBezTo>
                    <a:pt x="29155" y="15511"/>
                    <a:pt x="31656" y="13576"/>
                    <a:pt x="37127" y="7906"/>
                  </a:cubicBezTo>
                  <a:cubicBezTo>
                    <a:pt x="42598" y="2202"/>
                    <a:pt x="51804" y="0"/>
                    <a:pt x="5180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60"/>
            <p:cNvSpPr/>
            <p:nvPr/>
          </p:nvSpPr>
          <p:spPr>
            <a:xfrm>
              <a:off x="2844825" y="1197125"/>
              <a:ext cx="934864" cy="405325"/>
            </a:xfrm>
            <a:custGeom>
              <a:avLst/>
              <a:gdLst/>
              <a:ahLst/>
              <a:cxnLst/>
              <a:rect l="l" t="t" r="r" b="b"/>
              <a:pathLst>
                <a:path w="43131" h="16213" fill="none" extrusionOk="0">
                  <a:moveTo>
                    <a:pt x="43131" y="1"/>
                  </a:moveTo>
                  <a:cubicBezTo>
                    <a:pt x="43131" y="1"/>
                    <a:pt x="37060" y="1035"/>
                    <a:pt x="32356" y="8640"/>
                  </a:cubicBezTo>
                  <a:cubicBezTo>
                    <a:pt x="27653" y="16212"/>
                    <a:pt x="14444" y="10942"/>
                    <a:pt x="0" y="520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60"/>
            <p:cNvSpPr/>
            <p:nvPr/>
          </p:nvSpPr>
          <p:spPr>
            <a:xfrm>
              <a:off x="2931075" y="1055375"/>
              <a:ext cx="721381" cy="302725"/>
            </a:xfrm>
            <a:custGeom>
              <a:avLst/>
              <a:gdLst/>
              <a:ahLst/>
              <a:cxnLst/>
              <a:rect l="l" t="t" r="r" b="b"/>
              <a:pathLst>
                <a:path w="33324" h="12109" fill="none" extrusionOk="0">
                  <a:moveTo>
                    <a:pt x="0" y="934"/>
                  </a:moveTo>
                  <a:cubicBezTo>
                    <a:pt x="0" y="934"/>
                    <a:pt x="14244" y="6004"/>
                    <a:pt x="19447" y="12109"/>
                  </a:cubicBezTo>
                  <a:cubicBezTo>
                    <a:pt x="23584" y="5170"/>
                    <a:pt x="33324" y="0"/>
                    <a:pt x="33324" y="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60"/>
            <p:cNvSpPr/>
            <p:nvPr/>
          </p:nvSpPr>
          <p:spPr>
            <a:xfrm>
              <a:off x="3016175" y="918600"/>
              <a:ext cx="548726" cy="200989"/>
            </a:xfrm>
            <a:custGeom>
              <a:avLst/>
              <a:gdLst/>
              <a:ahLst/>
              <a:cxnLst/>
              <a:rect l="l" t="t" r="r" b="b"/>
              <a:pathLst>
                <a:path w="25319" h="9074" fill="none" extrusionOk="0">
                  <a:moveTo>
                    <a:pt x="1" y="0"/>
                  </a:moveTo>
                  <a:cubicBezTo>
                    <a:pt x="1" y="0"/>
                    <a:pt x="8006" y="3436"/>
                    <a:pt x="13343" y="9074"/>
                  </a:cubicBezTo>
                  <a:cubicBezTo>
                    <a:pt x="17947" y="834"/>
                    <a:pt x="25319" y="501"/>
                    <a:pt x="25319" y="50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60"/>
            <p:cNvSpPr/>
            <p:nvPr/>
          </p:nvSpPr>
          <p:spPr>
            <a:xfrm>
              <a:off x="3294200" y="3081825"/>
              <a:ext cx="548750" cy="868125"/>
            </a:xfrm>
            <a:custGeom>
              <a:avLst/>
              <a:gdLst/>
              <a:ahLst/>
              <a:cxnLst/>
              <a:rect l="l" t="t" r="r" b="b"/>
              <a:pathLst>
                <a:path w="21950" h="34725" extrusionOk="0">
                  <a:moveTo>
                    <a:pt x="2002" y="0"/>
                  </a:moveTo>
                  <a:lnTo>
                    <a:pt x="0" y="834"/>
                  </a:lnTo>
                  <a:cubicBezTo>
                    <a:pt x="16045" y="14911"/>
                    <a:pt x="18747" y="34725"/>
                    <a:pt x="18747" y="34725"/>
                  </a:cubicBezTo>
                  <a:lnTo>
                    <a:pt x="21949" y="34725"/>
                  </a:lnTo>
                  <a:cubicBezTo>
                    <a:pt x="16612" y="6571"/>
                    <a:pt x="2002" y="0"/>
                    <a:pt x="2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60"/>
            <p:cNvSpPr/>
            <p:nvPr/>
          </p:nvSpPr>
          <p:spPr>
            <a:xfrm>
              <a:off x="3291700" y="1025350"/>
              <a:ext cx="572100" cy="3203150"/>
            </a:xfrm>
            <a:custGeom>
              <a:avLst/>
              <a:gdLst/>
              <a:ahLst/>
              <a:cxnLst/>
              <a:rect l="l" t="t" r="r" b="b"/>
              <a:pathLst>
                <a:path w="22884" h="128126" extrusionOk="0">
                  <a:moveTo>
                    <a:pt x="0" y="0"/>
                  </a:moveTo>
                  <a:cubicBezTo>
                    <a:pt x="1" y="3"/>
                    <a:pt x="6872" y="38896"/>
                    <a:pt x="11575" y="63646"/>
                  </a:cubicBezTo>
                  <a:cubicBezTo>
                    <a:pt x="16278" y="88430"/>
                    <a:pt x="17346" y="127858"/>
                    <a:pt x="17346" y="127858"/>
                  </a:cubicBezTo>
                  <a:lnTo>
                    <a:pt x="22883" y="128125"/>
                  </a:lnTo>
                  <a:cubicBezTo>
                    <a:pt x="22883" y="128125"/>
                    <a:pt x="22016" y="98504"/>
                    <a:pt x="14010" y="60844"/>
                  </a:cubicBezTo>
                  <a:cubicBezTo>
                    <a:pt x="6005" y="23185"/>
                    <a:pt x="1" y="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60"/>
            <p:cNvSpPr/>
            <p:nvPr/>
          </p:nvSpPr>
          <p:spPr>
            <a:xfrm>
              <a:off x="3817900" y="2919200"/>
              <a:ext cx="524575" cy="1282600"/>
            </a:xfrm>
            <a:custGeom>
              <a:avLst/>
              <a:gdLst/>
              <a:ahLst/>
              <a:cxnLst/>
              <a:rect l="l" t="t" r="r" b="b"/>
              <a:pathLst>
                <a:path w="20983" h="51304" extrusionOk="0">
                  <a:moveTo>
                    <a:pt x="20982" y="0"/>
                  </a:moveTo>
                  <a:cubicBezTo>
                    <a:pt x="20982" y="0"/>
                    <a:pt x="0" y="16145"/>
                    <a:pt x="0" y="51304"/>
                  </a:cubicBezTo>
                  <a:lnTo>
                    <a:pt x="4704" y="51304"/>
                  </a:lnTo>
                  <a:cubicBezTo>
                    <a:pt x="4704" y="51304"/>
                    <a:pt x="1135" y="27553"/>
                    <a:pt x="20982" y="1735"/>
                  </a:cubicBezTo>
                  <a:lnTo>
                    <a:pt x="209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60"/>
            <p:cNvSpPr/>
            <p:nvPr/>
          </p:nvSpPr>
          <p:spPr>
            <a:xfrm>
              <a:off x="3906300" y="2708950"/>
              <a:ext cx="1770450" cy="346200"/>
            </a:xfrm>
            <a:custGeom>
              <a:avLst/>
              <a:gdLst/>
              <a:ahLst/>
              <a:cxnLst/>
              <a:rect l="l" t="t" r="r" b="b"/>
              <a:pathLst>
                <a:path w="70818" h="13848" extrusionOk="0">
                  <a:moveTo>
                    <a:pt x="49746" y="1"/>
                  </a:moveTo>
                  <a:cubicBezTo>
                    <a:pt x="46444" y="1"/>
                    <a:pt x="42985" y="647"/>
                    <a:pt x="41296" y="1606"/>
                  </a:cubicBezTo>
                  <a:cubicBezTo>
                    <a:pt x="40827" y="1878"/>
                    <a:pt x="40388" y="1965"/>
                    <a:pt x="39922" y="1965"/>
                  </a:cubicBezTo>
                  <a:cubicBezTo>
                    <a:pt x="39090" y="1965"/>
                    <a:pt x="38175" y="1687"/>
                    <a:pt x="36863" y="1687"/>
                  </a:cubicBezTo>
                  <a:cubicBezTo>
                    <a:pt x="34678" y="1687"/>
                    <a:pt x="31391" y="2459"/>
                    <a:pt x="25552" y="6576"/>
                  </a:cubicBezTo>
                  <a:cubicBezTo>
                    <a:pt x="25552" y="6576"/>
                    <a:pt x="12342" y="6943"/>
                    <a:pt x="8807" y="8410"/>
                  </a:cubicBezTo>
                  <a:cubicBezTo>
                    <a:pt x="5237" y="9845"/>
                    <a:pt x="0" y="13381"/>
                    <a:pt x="4103" y="13814"/>
                  </a:cubicBezTo>
                  <a:cubicBezTo>
                    <a:pt x="4316" y="13837"/>
                    <a:pt x="4534" y="13847"/>
                    <a:pt x="4757" y="13847"/>
                  </a:cubicBezTo>
                  <a:cubicBezTo>
                    <a:pt x="7757" y="13847"/>
                    <a:pt x="11616" y="11961"/>
                    <a:pt x="15589" y="11961"/>
                  </a:cubicBezTo>
                  <a:cubicBezTo>
                    <a:pt x="17050" y="11961"/>
                    <a:pt x="18527" y="12216"/>
                    <a:pt x="19981" y="12914"/>
                  </a:cubicBezTo>
                  <a:cubicBezTo>
                    <a:pt x="21102" y="13458"/>
                    <a:pt x="22228" y="13664"/>
                    <a:pt x="23343" y="13664"/>
                  </a:cubicBezTo>
                  <a:cubicBezTo>
                    <a:pt x="26864" y="13664"/>
                    <a:pt x="30275" y="11604"/>
                    <a:pt x="33066" y="11604"/>
                  </a:cubicBezTo>
                  <a:cubicBezTo>
                    <a:pt x="33888" y="11604"/>
                    <a:pt x="34657" y="11783"/>
                    <a:pt x="35359" y="12247"/>
                  </a:cubicBezTo>
                  <a:cubicBezTo>
                    <a:pt x="36275" y="12865"/>
                    <a:pt x="37490" y="13099"/>
                    <a:pt x="38856" y="13099"/>
                  </a:cubicBezTo>
                  <a:cubicBezTo>
                    <a:pt x="43068" y="13099"/>
                    <a:pt x="48707" y="10876"/>
                    <a:pt x="51367" y="10876"/>
                  </a:cubicBezTo>
                  <a:cubicBezTo>
                    <a:pt x="51425" y="10876"/>
                    <a:pt x="51482" y="10877"/>
                    <a:pt x="51537" y="10879"/>
                  </a:cubicBezTo>
                  <a:cubicBezTo>
                    <a:pt x="52520" y="10908"/>
                    <a:pt x="53609" y="10970"/>
                    <a:pt x="54774" y="10970"/>
                  </a:cubicBezTo>
                  <a:cubicBezTo>
                    <a:pt x="57641" y="10970"/>
                    <a:pt x="60968" y="10593"/>
                    <a:pt x="64313" y="8410"/>
                  </a:cubicBezTo>
                  <a:cubicBezTo>
                    <a:pt x="68983" y="5308"/>
                    <a:pt x="70817" y="7543"/>
                    <a:pt x="68116" y="3874"/>
                  </a:cubicBezTo>
                  <a:cubicBezTo>
                    <a:pt x="65447" y="205"/>
                    <a:pt x="58976" y="2173"/>
                    <a:pt x="55106" y="772"/>
                  </a:cubicBezTo>
                  <a:cubicBezTo>
                    <a:pt x="53655" y="234"/>
                    <a:pt x="51729" y="1"/>
                    <a:pt x="49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60"/>
            <p:cNvSpPr/>
            <p:nvPr/>
          </p:nvSpPr>
          <p:spPr>
            <a:xfrm>
              <a:off x="4600525" y="2834624"/>
              <a:ext cx="951585" cy="66279"/>
            </a:xfrm>
            <a:custGeom>
              <a:avLst/>
              <a:gdLst/>
              <a:ahLst/>
              <a:cxnLst/>
              <a:rect l="l" t="t" r="r" b="b"/>
              <a:pathLst>
                <a:path w="51037" h="5605" fill="none" extrusionOk="0">
                  <a:moveTo>
                    <a:pt x="51036" y="4371"/>
                  </a:moveTo>
                  <a:cubicBezTo>
                    <a:pt x="51036" y="4371"/>
                    <a:pt x="39528" y="1"/>
                    <a:pt x="28654" y="2803"/>
                  </a:cubicBezTo>
                  <a:cubicBezTo>
                    <a:pt x="17813" y="5605"/>
                    <a:pt x="5004" y="2870"/>
                    <a:pt x="0" y="23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60"/>
            <p:cNvSpPr/>
            <p:nvPr/>
          </p:nvSpPr>
          <p:spPr>
            <a:xfrm>
              <a:off x="5328135" y="2776413"/>
              <a:ext cx="203494" cy="75449"/>
            </a:xfrm>
            <a:custGeom>
              <a:avLst/>
              <a:gdLst/>
              <a:ahLst/>
              <a:cxnLst/>
              <a:rect l="l" t="t" r="r" b="b"/>
              <a:pathLst>
                <a:path w="10942" h="4137" fill="none" extrusionOk="0">
                  <a:moveTo>
                    <a:pt x="10942" y="0"/>
                  </a:moveTo>
                  <a:cubicBezTo>
                    <a:pt x="10942" y="0"/>
                    <a:pt x="4203" y="2435"/>
                    <a:pt x="0" y="4137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0"/>
            <p:cNvSpPr/>
            <p:nvPr/>
          </p:nvSpPr>
          <p:spPr>
            <a:xfrm>
              <a:off x="5152200" y="2749798"/>
              <a:ext cx="170966" cy="213504"/>
            </a:xfrm>
            <a:custGeom>
              <a:avLst/>
              <a:gdLst/>
              <a:ahLst/>
              <a:cxnLst/>
              <a:rect l="l" t="t" r="r" b="b"/>
              <a:pathLst>
                <a:path w="13945" h="14044" fill="none" extrusionOk="0">
                  <a:moveTo>
                    <a:pt x="13944" y="0"/>
                  </a:moveTo>
                  <a:cubicBezTo>
                    <a:pt x="13944" y="0"/>
                    <a:pt x="5738" y="5170"/>
                    <a:pt x="1" y="7706"/>
                  </a:cubicBezTo>
                  <a:cubicBezTo>
                    <a:pt x="6105" y="9240"/>
                    <a:pt x="8707" y="14044"/>
                    <a:pt x="8707" y="1404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60"/>
            <p:cNvSpPr/>
            <p:nvPr/>
          </p:nvSpPr>
          <p:spPr>
            <a:xfrm>
              <a:off x="4935350" y="2725622"/>
              <a:ext cx="228525" cy="261635"/>
            </a:xfrm>
            <a:custGeom>
              <a:avLst/>
              <a:gdLst/>
              <a:ahLst/>
              <a:cxnLst/>
              <a:rect l="l" t="t" r="r" b="b"/>
              <a:pathLst>
                <a:path w="9141" h="14344" fill="none" extrusionOk="0">
                  <a:moveTo>
                    <a:pt x="9141" y="0"/>
                  </a:moveTo>
                  <a:cubicBezTo>
                    <a:pt x="9141" y="0"/>
                    <a:pt x="1" y="5704"/>
                    <a:pt x="534" y="8273"/>
                  </a:cubicBezTo>
                  <a:cubicBezTo>
                    <a:pt x="1068" y="10841"/>
                    <a:pt x="6639" y="14344"/>
                    <a:pt x="6639" y="1434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60"/>
            <p:cNvSpPr/>
            <p:nvPr/>
          </p:nvSpPr>
          <p:spPr>
            <a:xfrm>
              <a:off x="4661825" y="2759575"/>
              <a:ext cx="248550" cy="239370"/>
            </a:xfrm>
            <a:custGeom>
              <a:avLst/>
              <a:gdLst/>
              <a:ahLst/>
              <a:cxnLst/>
              <a:rect l="l" t="t" r="r" b="b"/>
              <a:pathLst>
                <a:path w="9942" h="15546" fill="none" extrusionOk="0">
                  <a:moveTo>
                    <a:pt x="9941" y="1"/>
                  </a:moveTo>
                  <a:cubicBezTo>
                    <a:pt x="9941" y="1"/>
                    <a:pt x="2603" y="4237"/>
                    <a:pt x="3337" y="7173"/>
                  </a:cubicBezTo>
                  <a:cubicBezTo>
                    <a:pt x="1" y="11676"/>
                    <a:pt x="3570" y="15545"/>
                    <a:pt x="3570" y="15545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60"/>
            <p:cNvSpPr/>
            <p:nvPr/>
          </p:nvSpPr>
          <p:spPr>
            <a:xfrm>
              <a:off x="4546138" y="2780256"/>
              <a:ext cx="221025" cy="250070"/>
            </a:xfrm>
            <a:custGeom>
              <a:avLst/>
              <a:gdLst/>
              <a:ahLst/>
              <a:cxnLst/>
              <a:rect l="l" t="t" r="r" b="b"/>
              <a:pathLst>
                <a:path w="8841" h="13710" fill="none" extrusionOk="0">
                  <a:moveTo>
                    <a:pt x="1268" y="13710"/>
                  </a:moveTo>
                  <a:cubicBezTo>
                    <a:pt x="1268" y="13710"/>
                    <a:pt x="1" y="6605"/>
                    <a:pt x="5938" y="3836"/>
                  </a:cubicBezTo>
                  <a:cubicBezTo>
                    <a:pt x="8840" y="0"/>
                    <a:pt x="6239" y="134"/>
                    <a:pt x="6239" y="134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60"/>
            <p:cNvSpPr/>
            <p:nvPr/>
          </p:nvSpPr>
          <p:spPr>
            <a:xfrm>
              <a:off x="4071400" y="2865000"/>
              <a:ext cx="486225" cy="178475"/>
            </a:xfrm>
            <a:custGeom>
              <a:avLst/>
              <a:gdLst/>
              <a:ahLst/>
              <a:cxnLst/>
              <a:rect l="l" t="t" r="r" b="b"/>
              <a:pathLst>
                <a:path w="19449" h="7139" fill="none" extrusionOk="0">
                  <a:moveTo>
                    <a:pt x="19448" y="0"/>
                  </a:moveTo>
                  <a:cubicBezTo>
                    <a:pt x="19448" y="0"/>
                    <a:pt x="4037" y="3603"/>
                    <a:pt x="1" y="7139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60"/>
            <p:cNvSpPr/>
            <p:nvPr/>
          </p:nvSpPr>
          <p:spPr>
            <a:xfrm>
              <a:off x="1877250" y="2936625"/>
              <a:ext cx="1681325" cy="323525"/>
            </a:xfrm>
            <a:custGeom>
              <a:avLst/>
              <a:gdLst/>
              <a:ahLst/>
              <a:cxnLst/>
              <a:rect l="l" t="t" r="r" b="b"/>
              <a:pathLst>
                <a:path w="67253" h="12941" extrusionOk="0">
                  <a:moveTo>
                    <a:pt x="33531" y="0"/>
                  </a:moveTo>
                  <a:cubicBezTo>
                    <a:pt x="32648" y="0"/>
                    <a:pt x="31749" y="135"/>
                    <a:pt x="30860" y="504"/>
                  </a:cubicBezTo>
                  <a:cubicBezTo>
                    <a:pt x="27324" y="1972"/>
                    <a:pt x="22053" y="571"/>
                    <a:pt x="14948" y="3240"/>
                  </a:cubicBezTo>
                  <a:cubicBezTo>
                    <a:pt x="7877" y="5942"/>
                    <a:pt x="6309" y="7976"/>
                    <a:pt x="3040" y="9744"/>
                  </a:cubicBezTo>
                  <a:cubicBezTo>
                    <a:pt x="0" y="11357"/>
                    <a:pt x="5814" y="12941"/>
                    <a:pt x="13482" y="12941"/>
                  </a:cubicBezTo>
                  <a:cubicBezTo>
                    <a:pt x="14061" y="12941"/>
                    <a:pt x="14651" y="12932"/>
                    <a:pt x="15249" y="12913"/>
                  </a:cubicBezTo>
                  <a:cubicBezTo>
                    <a:pt x="23755" y="12613"/>
                    <a:pt x="27457" y="11612"/>
                    <a:pt x="31427" y="11212"/>
                  </a:cubicBezTo>
                  <a:cubicBezTo>
                    <a:pt x="31702" y="11182"/>
                    <a:pt x="31973" y="11168"/>
                    <a:pt x="32239" y="11168"/>
                  </a:cubicBezTo>
                  <a:cubicBezTo>
                    <a:pt x="34942" y="11168"/>
                    <a:pt x="37273" y="12577"/>
                    <a:pt x="41165" y="12577"/>
                  </a:cubicBezTo>
                  <a:cubicBezTo>
                    <a:pt x="42417" y="12577"/>
                    <a:pt x="43831" y="12431"/>
                    <a:pt x="45470" y="12046"/>
                  </a:cubicBezTo>
                  <a:cubicBezTo>
                    <a:pt x="52181" y="10469"/>
                    <a:pt x="52068" y="7315"/>
                    <a:pt x="58128" y="7315"/>
                  </a:cubicBezTo>
                  <a:cubicBezTo>
                    <a:pt x="58605" y="7315"/>
                    <a:pt x="59121" y="7335"/>
                    <a:pt x="59680" y="7376"/>
                  </a:cubicBezTo>
                  <a:cubicBezTo>
                    <a:pt x="60302" y="7422"/>
                    <a:pt x="60872" y="7444"/>
                    <a:pt x="61392" y="7444"/>
                  </a:cubicBezTo>
                  <a:cubicBezTo>
                    <a:pt x="67253" y="7444"/>
                    <a:pt x="66751" y="4693"/>
                    <a:pt x="63350" y="3406"/>
                  </a:cubicBezTo>
                  <a:cubicBezTo>
                    <a:pt x="62318" y="3003"/>
                    <a:pt x="61071" y="2858"/>
                    <a:pt x="59811" y="2858"/>
                  </a:cubicBezTo>
                  <a:cubicBezTo>
                    <a:pt x="56586" y="2858"/>
                    <a:pt x="53276" y="3807"/>
                    <a:pt x="53276" y="3807"/>
                  </a:cubicBezTo>
                  <a:cubicBezTo>
                    <a:pt x="53276" y="3807"/>
                    <a:pt x="53226" y="3810"/>
                    <a:pt x="53135" y="3810"/>
                  </a:cubicBezTo>
                  <a:cubicBezTo>
                    <a:pt x="52551" y="3810"/>
                    <a:pt x="50249" y="3685"/>
                    <a:pt x="48172" y="1839"/>
                  </a:cubicBezTo>
                  <a:cubicBezTo>
                    <a:pt x="47004" y="800"/>
                    <a:pt x="45599" y="504"/>
                    <a:pt x="44218" y="504"/>
                  </a:cubicBezTo>
                  <a:cubicBezTo>
                    <a:pt x="42760" y="504"/>
                    <a:pt x="41329" y="834"/>
                    <a:pt x="40233" y="971"/>
                  </a:cubicBezTo>
                  <a:cubicBezTo>
                    <a:pt x="40096" y="991"/>
                    <a:pt x="39952" y="999"/>
                    <a:pt x="39802" y="999"/>
                  </a:cubicBezTo>
                  <a:cubicBezTo>
                    <a:pt x="38208" y="999"/>
                    <a:pt x="35933" y="0"/>
                    <a:pt x="33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60"/>
            <p:cNvSpPr/>
            <p:nvPr/>
          </p:nvSpPr>
          <p:spPr>
            <a:xfrm>
              <a:off x="1960058" y="3026040"/>
              <a:ext cx="1205913" cy="196835"/>
            </a:xfrm>
            <a:custGeom>
              <a:avLst/>
              <a:gdLst/>
              <a:ahLst/>
              <a:cxnLst/>
              <a:rect l="l" t="t" r="r" b="b"/>
              <a:pathLst>
                <a:path w="52706" h="10175" fill="none" extrusionOk="0">
                  <a:moveTo>
                    <a:pt x="1" y="10175"/>
                  </a:moveTo>
                  <a:cubicBezTo>
                    <a:pt x="1" y="10175"/>
                    <a:pt x="10575" y="3904"/>
                    <a:pt x="21750" y="4804"/>
                  </a:cubicBezTo>
                  <a:cubicBezTo>
                    <a:pt x="32924" y="5705"/>
                    <a:pt x="48235" y="3437"/>
                    <a:pt x="52705" y="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60"/>
            <p:cNvSpPr/>
            <p:nvPr/>
          </p:nvSpPr>
          <p:spPr>
            <a:xfrm>
              <a:off x="2062475" y="3100649"/>
              <a:ext cx="201850" cy="24225"/>
            </a:xfrm>
            <a:custGeom>
              <a:avLst/>
              <a:gdLst/>
              <a:ahLst/>
              <a:cxnLst/>
              <a:rect l="l" t="t" r="r" b="b"/>
              <a:pathLst>
                <a:path w="8074" h="969" fill="none" extrusionOk="0">
                  <a:moveTo>
                    <a:pt x="1" y="468"/>
                  </a:moveTo>
                  <a:cubicBezTo>
                    <a:pt x="1" y="468"/>
                    <a:pt x="3603" y="1"/>
                    <a:pt x="8073" y="968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60"/>
            <p:cNvSpPr/>
            <p:nvPr/>
          </p:nvSpPr>
          <p:spPr>
            <a:xfrm>
              <a:off x="2211775" y="3036675"/>
              <a:ext cx="269386" cy="213511"/>
            </a:xfrm>
            <a:custGeom>
              <a:avLst/>
              <a:gdLst/>
              <a:ahLst/>
              <a:cxnLst/>
              <a:rect l="l" t="t" r="r" b="b"/>
              <a:pathLst>
                <a:path w="15079" h="12944" fill="none" extrusionOk="0">
                  <a:moveTo>
                    <a:pt x="1" y="1"/>
                  </a:moveTo>
                  <a:cubicBezTo>
                    <a:pt x="1" y="1"/>
                    <a:pt x="8940" y="3670"/>
                    <a:pt x="15078" y="5205"/>
                  </a:cubicBezTo>
                  <a:cubicBezTo>
                    <a:pt x="9307" y="7740"/>
                    <a:pt x="7573" y="12943"/>
                    <a:pt x="7573" y="12943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60"/>
            <p:cNvSpPr/>
            <p:nvPr/>
          </p:nvSpPr>
          <p:spPr>
            <a:xfrm>
              <a:off x="2441208" y="3000464"/>
              <a:ext cx="250200" cy="226029"/>
            </a:xfrm>
            <a:custGeom>
              <a:avLst/>
              <a:gdLst/>
              <a:ahLst/>
              <a:cxnLst/>
              <a:rect l="l" t="t" r="r" b="b"/>
              <a:pathLst>
                <a:path w="10008" h="13678" fill="none" extrusionOk="0">
                  <a:moveTo>
                    <a:pt x="0" y="1"/>
                  </a:moveTo>
                  <a:cubicBezTo>
                    <a:pt x="0" y="1"/>
                    <a:pt x="10007" y="4037"/>
                    <a:pt x="9907" y="6672"/>
                  </a:cubicBezTo>
                  <a:cubicBezTo>
                    <a:pt x="9840" y="9274"/>
                    <a:pt x="4970" y="13677"/>
                    <a:pt x="4970" y="13677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60"/>
            <p:cNvSpPr/>
            <p:nvPr/>
          </p:nvSpPr>
          <p:spPr>
            <a:xfrm>
              <a:off x="2655050" y="2960109"/>
              <a:ext cx="326075" cy="286885"/>
            </a:xfrm>
            <a:custGeom>
              <a:avLst/>
              <a:gdLst/>
              <a:ahLst/>
              <a:cxnLst/>
              <a:rect l="l" t="t" r="r" b="b"/>
              <a:pathLst>
                <a:path w="13043" h="14211" fill="none" extrusionOk="0">
                  <a:moveTo>
                    <a:pt x="0" y="0"/>
                  </a:moveTo>
                  <a:cubicBezTo>
                    <a:pt x="0" y="0"/>
                    <a:pt x="9173" y="3936"/>
                    <a:pt x="8973" y="7005"/>
                  </a:cubicBezTo>
                  <a:cubicBezTo>
                    <a:pt x="13043" y="10841"/>
                    <a:pt x="8973" y="14210"/>
                    <a:pt x="8973" y="14210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60"/>
            <p:cNvSpPr/>
            <p:nvPr/>
          </p:nvSpPr>
          <p:spPr>
            <a:xfrm>
              <a:off x="2876807" y="2965030"/>
              <a:ext cx="246025" cy="259176"/>
            </a:xfrm>
            <a:custGeom>
              <a:avLst/>
              <a:gdLst/>
              <a:ahLst/>
              <a:cxnLst/>
              <a:rect l="l" t="t" r="r" b="b"/>
              <a:pathLst>
                <a:path w="9841" h="12510" fill="none" extrusionOk="0">
                  <a:moveTo>
                    <a:pt x="7572" y="12510"/>
                  </a:moveTo>
                  <a:cubicBezTo>
                    <a:pt x="7572" y="12510"/>
                    <a:pt x="9840" y="7173"/>
                    <a:pt x="3503" y="5472"/>
                  </a:cubicBezTo>
                  <a:cubicBezTo>
                    <a:pt x="0" y="2169"/>
                    <a:pt x="334" y="1"/>
                    <a:pt x="334" y="1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60"/>
            <p:cNvSpPr/>
            <p:nvPr/>
          </p:nvSpPr>
          <p:spPr>
            <a:xfrm>
              <a:off x="3106550" y="3038450"/>
              <a:ext cx="365388" cy="69250"/>
            </a:xfrm>
            <a:custGeom>
              <a:avLst/>
              <a:gdLst/>
              <a:ahLst/>
              <a:cxnLst/>
              <a:rect l="l" t="t" r="r" b="b"/>
              <a:pathLst>
                <a:path w="16713" h="2770" fill="none" extrusionOk="0">
                  <a:moveTo>
                    <a:pt x="1" y="568"/>
                  </a:moveTo>
                  <a:cubicBezTo>
                    <a:pt x="1" y="568"/>
                    <a:pt x="12143" y="1"/>
                    <a:pt x="16713" y="2769"/>
                  </a:cubicBezTo>
                </a:path>
              </a:pathLst>
            </a:custGeom>
            <a:noFill/>
            <a:ln w="100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60"/>
            <p:cNvSpPr/>
            <p:nvPr/>
          </p:nvSpPr>
          <p:spPr>
            <a:xfrm>
              <a:off x="3266675" y="4106725"/>
              <a:ext cx="1034100" cy="238525"/>
            </a:xfrm>
            <a:custGeom>
              <a:avLst/>
              <a:gdLst/>
              <a:ahLst/>
              <a:cxnLst/>
              <a:rect l="l" t="t" r="r" b="b"/>
              <a:pathLst>
                <a:path w="41364" h="9541" extrusionOk="0">
                  <a:moveTo>
                    <a:pt x="0" y="0"/>
                  </a:moveTo>
                  <a:lnTo>
                    <a:pt x="768" y="5637"/>
                  </a:lnTo>
                  <a:cubicBezTo>
                    <a:pt x="768" y="7806"/>
                    <a:pt x="9674" y="9540"/>
                    <a:pt x="20682" y="9540"/>
                  </a:cubicBezTo>
                  <a:cubicBezTo>
                    <a:pt x="31690" y="9540"/>
                    <a:pt x="40596" y="7806"/>
                    <a:pt x="40596" y="5637"/>
                  </a:cubicBezTo>
                  <a:lnTo>
                    <a:pt x="41363" y="0"/>
                  </a:lnTo>
                  <a:lnTo>
                    <a:pt x="41363" y="0"/>
                  </a:lnTo>
                  <a:cubicBezTo>
                    <a:pt x="40796" y="2135"/>
                    <a:pt x="31756" y="3836"/>
                    <a:pt x="20682" y="3836"/>
                  </a:cubicBezTo>
                  <a:cubicBezTo>
                    <a:pt x="9607" y="3836"/>
                    <a:pt x="567" y="213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60"/>
            <p:cNvSpPr/>
            <p:nvPr/>
          </p:nvSpPr>
          <p:spPr>
            <a:xfrm>
              <a:off x="3265825" y="4100875"/>
              <a:ext cx="875" cy="5875"/>
            </a:xfrm>
            <a:custGeom>
              <a:avLst/>
              <a:gdLst/>
              <a:ahLst/>
              <a:cxnLst/>
              <a:rect l="l" t="t" r="r" b="b"/>
              <a:pathLst>
                <a:path w="35" h="235" extrusionOk="0">
                  <a:moveTo>
                    <a:pt x="1" y="1"/>
                  </a:moveTo>
                  <a:cubicBezTo>
                    <a:pt x="1" y="67"/>
                    <a:pt x="1" y="134"/>
                    <a:pt x="34" y="2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60"/>
            <p:cNvSpPr/>
            <p:nvPr/>
          </p:nvSpPr>
          <p:spPr>
            <a:xfrm>
              <a:off x="4300750" y="4100875"/>
              <a:ext cx="850" cy="5875"/>
            </a:xfrm>
            <a:custGeom>
              <a:avLst/>
              <a:gdLst/>
              <a:ahLst/>
              <a:cxnLst/>
              <a:rect l="l" t="t" r="r" b="b"/>
              <a:pathLst>
                <a:path w="34" h="235" extrusionOk="0">
                  <a:moveTo>
                    <a:pt x="34" y="1"/>
                  </a:moveTo>
                  <a:lnTo>
                    <a:pt x="0" y="234"/>
                  </a:lnTo>
                  <a:cubicBezTo>
                    <a:pt x="34" y="134"/>
                    <a:pt x="34" y="67"/>
                    <a:pt x="34" y="1"/>
                  </a:cubicBezTo>
                  <a:close/>
                </a:path>
              </a:pathLst>
            </a:custGeom>
            <a:solidFill>
              <a:srgbClr val="FF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64017F3-2EBA-0B68-B7EA-6DEF7B81D42C}"/>
              </a:ext>
            </a:extLst>
          </p:cNvPr>
          <p:cNvSpPr txBox="1"/>
          <p:nvPr/>
        </p:nvSpPr>
        <p:spPr>
          <a:xfrm>
            <a:off x="3539658" y="1013170"/>
            <a:ext cx="4140728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POINTS TO FIND FOOD ADULTRATION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4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p62"/>
          <p:cNvSpPr txBox="1">
            <a:spLocks noGrp="1"/>
          </p:cNvSpPr>
          <p:nvPr>
            <p:ph type="title"/>
          </p:nvPr>
        </p:nvSpPr>
        <p:spPr>
          <a:xfrm>
            <a:off x="2315043" y="108505"/>
            <a:ext cx="3852000" cy="11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ABSTRACT</a:t>
            </a:r>
            <a:endParaRPr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4205" name="Google Shape;4205;p62"/>
          <p:cNvSpPr txBox="1">
            <a:spLocks noGrp="1"/>
          </p:cNvSpPr>
          <p:nvPr>
            <p:ph type="body" idx="1"/>
          </p:nvPr>
        </p:nvSpPr>
        <p:spPr>
          <a:xfrm>
            <a:off x="-98148" y="1148156"/>
            <a:ext cx="7372097" cy="3705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adulteration is addition of a non-food item to increase the weight/quantity of the food item in raw or prepared form, which may result in the loss of actual quality of food item</a:t>
            </a:r>
            <a:r>
              <a:rPr lang="en-US" b="1" dirty="0">
                <a:solidFill>
                  <a:schemeClr val="tx1"/>
                </a:solidFill>
                <a:latin typeface="Lucida Bright" pitchFamily="18" charset="0"/>
              </a:rPr>
              <a:t>.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Lucida Bright" pitchFamily="18" charset="0"/>
              </a:rPr>
              <a:t>     </a:t>
            </a:r>
          </a:p>
          <a:p>
            <a:pPr algn="just">
              <a:lnSpc>
                <a:spcPct val="160000"/>
              </a:lnSpc>
            </a:pPr>
            <a:r>
              <a:rPr lang="en-US" sz="15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addition of inferior or harmful substances to food products, either intentionally or unintentionally, for the purpose of increasing profits, enhancing appearance, or extending shelf life.</a:t>
            </a:r>
          </a:p>
          <a:p>
            <a:pPr algn="just">
              <a:lnSpc>
                <a:spcPct val="160000"/>
              </a:lnSpc>
            </a:pPr>
            <a:r>
              <a:rPr lang="en-US" sz="15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unethical practice poses a significant threat to public health and safety, as it can lead to various health issues and even fatalities in severe cases.</a:t>
            </a:r>
          </a:p>
          <a:p>
            <a:pPr algn="just">
              <a:lnSpc>
                <a:spcPct val="160000"/>
              </a:lnSpc>
              <a:buNone/>
            </a:pPr>
            <a:endParaRPr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864F-EB09-3047-A471-E8C08A18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15539"/>
            <a:ext cx="7704000" cy="5727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ABSTRACT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C1C44-B594-C089-873E-01D25605C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70" y="688239"/>
            <a:ext cx="2766060" cy="432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0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2" name="Google Shape;4402;p66"/>
          <p:cNvSpPr txBox="1">
            <a:spLocks noGrp="1"/>
          </p:cNvSpPr>
          <p:nvPr>
            <p:ph type="title"/>
          </p:nvPr>
        </p:nvSpPr>
        <p:spPr>
          <a:xfrm>
            <a:off x="1703705" y="1980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Key points of the problem statement:</a:t>
            </a:r>
            <a:endParaRPr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4403" name="Google Shape;4403;p66"/>
          <p:cNvSpPr/>
          <p:nvPr/>
        </p:nvSpPr>
        <p:spPr>
          <a:xfrm>
            <a:off x="677372" y="1119632"/>
            <a:ext cx="1689499" cy="327300"/>
          </a:xfrm>
          <a:prstGeom prst="roundRect">
            <a:avLst>
              <a:gd name="adj" fmla="val 44271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Public Health Hazard:</a:t>
            </a:r>
            <a:endParaRPr b="1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04" name="Google Shape;4404;p66"/>
          <p:cNvSpPr/>
          <p:nvPr/>
        </p:nvSpPr>
        <p:spPr>
          <a:xfrm>
            <a:off x="2675025" y="1107366"/>
            <a:ext cx="6138990" cy="462253"/>
          </a:xfrm>
          <a:prstGeom prst="roundRect">
            <a:avLst>
              <a:gd name="adj" fmla="val 44271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Söhne"/>
              </a:rPr>
              <a:t>Some common health problems caused by food adulteration include food poisoning, gastrointestinal disorders, allergies, and long-term chronic diseases.</a:t>
            </a:r>
            <a:endParaRPr b="1" dirty="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08" name="Google Shape;4408;p66"/>
          <p:cNvSpPr/>
          <p:nvPr/>
        </p:nvSpPr>
        <p:spPr>
          <a:xfrm>
            <a:off x="677372" y="1766943"/>
            <a:ext cx="1689498" cy="327300"/>
          </a:xfrm>
          <a:prstGeom prst="roundRect">
            <a:avLst>
              <a:gd name="adj" fmla="val 44271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Consumer Deception:</a:t>
            </a:r>
            <a:endParaRPr b="1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09" name="Google Shape;4409;p66"/>
          <p:cNvSpPr/>
          <p:nvPr/>
        </p:nvSpPr>
        <p:spPr>
          <a:xfrm>
            <a:off x="2675025" y="1674535"/>
            <a:ext cx="6239097" cy="452773"/>
          </a:xfrm>
          <a:prstGeom prst="roundRect">
            <a:avLst>
              <a:gd name="adj" fmla="val 44271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Söhne"/>
              </a:rPr>
              <a:t>Consumers may unknowingly purchase adulterated food, believing it to be genuine, safe, and of higher quality.</a:t>
            </a:r>
            <a:endParaRPr b="1" dirty="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11" name="Google Shape;4411;p66"/>
          <p:cNvSpPr/>
          <p:nvPr/>
        </p:nvSpPr>
        <p:spPr>
          <a:xfrm>
            <a:off x="677372" y="2390958"/>
            <a:ext cx="1584508" cy="327300"/>
          </a:xfrm>
          <a:prstGeom prst="roundRect">
            <a:avLst>
              <a:gd name="adj" fmla="val 44271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Economic Impact:</a:t>
            </a:r>
            <a:endParaRPr b="1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12" name="Google Shape;4412;p66"/>
          <p:cNvSpPr/>
          <p:nvPr/>
        </p:nvSpPr>
        <p:spPr>
          <a:xfrm>
            <a:off x="2675025" y="2279501"/>
            <a:ext cx="6239097" cy="571289"/>
          </a:xfrm>
          <a:prstGeom prst="roundRect">
            <a:avLst>
              <a:gd name="adj" fmla="val 44271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Söhne"/>
              </a:rPr>
              <a:t>Producers who engage in adulteration gain an unfair advantage by reducing production costs, leading to a price advantage over genuine products. </a:t>
            </a:r>
            <a:endParaRPr b="1" dirty="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14" name="Google Shape;4414;p66"/>
          <p:cNvSpPr/>
          <p:nvPr/>
        </p:nvSpPr>
        <p:spPr>
          <a:xfrm>
            <a:off x="676930" y="3011203"/>
            <a:ext cx="1198200" cy="327300"/>
          </a:xfrm>
          <a:prstGeom prst="roundRect">
            <a:avLst>
              <a:gd name="adj" fmla="val 44271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Loss of Trust:</a:t>
            </a:r>
            <a:endParaRPr b="1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15" name="Google Shape;4415;p66"/>
          <p:cNvSpPr/>
          <p:nvPr/>
        </p:nvSpPr>
        <p:spPr>
          <a:xfrm>
            <a:off x="2659460" y="3016193"/>
            <a:ext cx="5792491" cy="571289"/>
          </a:xfrm>
          <a:prstGeom prst="roundRect">
            <a:avLst>
              <a:gd name="adj" fmla="val 44271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Söhne"/>
              </a:rPr>
              <a:t>This lack of trust can lead to a reduction in food consumption, decreased revenue for legitimate food businesses, and overall skepticism about food safety measures.</a:t>
            </a:r>
            <a:endParaRPr b="1" dirty="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17" name="Google Shape;4417;p66"/>
          <p:cNvSpPr/>
          <p:nvPr/>
        </p:nvSpPr>
        <p:spPr>
          <a:xfrm>
            <a:off x="677372" y="3753011"/>
            <a:ext cx="1814690" cy="327300"/>
          </a:xfrm>
          <a:prstGeom prst="roundRect">
            <a:avLst>
              <a:gd name="adj" fmla="val 44271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Regulatory Challenges:</a:t>
            </a:r>
            <a:endParaRPr b="1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21" name="Google Shape;4421;p66"/>
          <p:cNvSpPr/>
          <p:nvPr/>
        </p:nvSpPr>
        <p:spPr>
          <a:xfrm>
            <a:off x="2677466" y="3782954"/>
            <a:ext cx="5334097" cy="589750"/>
          </a:xfrm>
          <a:prstGeom prst="roundRect">
            <a:avLst>
              <a:gd name="adj" fmla="val 44271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Söhne"/>
              </a:rPr>
              <a:t>Detection of adulterants often requires specialized testing equipment and trained personnel, making it difficult to identify all instances of food adulteration.</a:t>
            </a:r>
            <a:endParaRPr b="1" dirty="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423" name="Google Shape;4423;p66"/>
          <p:cNvGrpSpPr/>
          <p:nvPr/>
        </p:nvGrpSpPr>
        <p:grpSpPr>
          <a:xfrm>
            <a:off x="8108287" y="2877614"/>
            <a:ext cx="705728" cy="1941159"/>
            <a:chOff x="8293525" y="2571750"/>
            <a:chExt cx="876136" cy="2409880"/>
          </a:xfrm>
        </p:grpSpPr>
        <p:sp>
          <p:nvSpPr>
            <p:cNvPr id="4424" name="Google Shape;4424;p66"/>
            <p:cNvSpPr/>
            <p:nvPr/>
          </p:nvSpPr>
          <p:spPr>
            <a:xfrm>
              <a:off x="8472406" y="2775017"/>
              <a:ext cx="517960" cy="1650878"/>
            </a:xfrm>
            <a:custGeom>
              <a:avLst/>
              <a:gdLst/>
              <a:ahLst/>
              <a:cxnLst/>
              <a:rect l="l" t="t" r="r" b="b"/>
              <a:pathLst>
                <a:path w="7540" h="24032" extrusionOk="0">
                  <a:moveTo>
                    <a:pt x="3770" y="0"/>
                  </a:moveTo>
                  <a:cubicBezTo>
                    <a:pt x="1198" y="0"/>
                    <a:pt x="0" y="5128"/>
                    <a:pt x="0" y="14644"/>
                  </a:cubicBezTo>
                  <a:cubicBezTo>
                    <a:pt x="0" y="18106"/>
                    <a:pt x="225" y="21331"/>
                    <a:pt x="610" y="24031"/>
                  </a:cubicBezTo>
                  <a:lnTo>
                    <a:pt x="6934" y="24031"/>
                  </a:lnTo>
                  <a:cubicBezTo>
                    <a:pt x="7315" y="21331"/>
                    <a:pt x="7540" y="18106"/>
                    <a:pt x="7540" y="14644"/>
                  </a:cubicBezTo>
                  <a:cubicBezTo>
                    <a:pt x="7540" y="5128"/>
                    <a:pt x="6430" y="0"/>
                    <a:pt x="3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66"/>
            <p:cNvSpPr/>
            <p:nvPr/>
          </p:nvSpPr>
          <p:spPr>
            <a:xfrm>
              <a:off x="8586507" y="2775017"/>
              <a:ext cx="290168" cy="1650878"/>
            </a:xfrm>
            <a:custGeom>
              <a:avLst/>
              <a:gdLst/>
              <a:ahLst/>
              <a:cxnLst/>
              <a:rect l="l" t="t" r="r" b="b"/>
              <a:pathLst>
                <a:path w="4224" h="24032" extrusionOk="0">
                  <a:moveTo>
                    <a:pt x="2109" y="0"/>
                  </a:moveTo>
                  <a:cubicBezTo>
                    <a:pt x="669" y="0"/>
                    <a:pt x="0" y="5128"/>
                    <a:pt x="0" y="14644"/>
                  </a:cubicBezTo>
                  <a:cubicBezTo>
                    <a:pt x="0" y="18106"/>
                    <a:pt x="123" y="21331"/>
                    <a:pt x="339" y="24031"/>
                  </a:cubicBezTo>
                  <a:lnTo>
                    <a:pt x="3884" y="24031"/>
                  </a:lnTo>
                  <a:cubicBezTo>
                    <a:pt x="4100" y="21331"/>
                    <a:pt x="4223" y="18106"/>
                    <a:pt x="4223" y="14644"/>
                  </a:cubicBezTo>
                  <a:cubicBezTo>
                    <a:pt x="4223" y="5128"/>
                    <a:pt x="3599" y="0"/>
                    <a:pt x="2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66"/>
            <p:cNvSpPr/>
            <p:nvPr/>
          </p:nvSpPr>
          <p:spPr>
            <a:xfrm>
              <a:off x="8615428" y="2775017"/>
              <a:ext cx="232258" cy="1650878"/>
            </a:xfrm>
            <a:custGeom>
              <a:avLst/>
              <a:gdLst/>
              <a:ahLst/>
              <a:cxnLst/>
              <a:rect l="l" t="t" r="r" b="b"/>
              <a:pathLst>
                <a:path w="3381" h="24032" extrusionOk="0">
                  <a:moveTo>
                    <a:pt x="1688" y="0"/>
                  </a:moveTo>
                  <a:cubicBezTo>
                    <a:pt x="537" y="0"/>
                    <a:pt x="1" y="5128"/>
                    <a:pt x="1" y="14644"/>
                  </a:cubicBezTo>
                  <a:cubicBezTo>
                    <a:pt x="1" y="18106"/>
                    <a:pt x="102" y="21331"/>
                    <a:pt x="271" y="24031"/>
                  </a:cubicBezTo>
                  <a:lnTo>
                    <a:pt x="3106" y="24031"/>
                  </a:lnTo>
                  <a:cubicBezTo>
                    <a:pt x="3279" y="21331"/>
                    <a:pt x="3381" y="18106"/>
                    <a:pt x="3381" y="14644"/>
                  </a:cubicBezTo>
                  <a:cubicBezTo>
                    <a:pt x="3381" y="5128"/>
                    <a:pt x="2881" y="0"/>
                    <a:pt x="16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66"/>
            <p:cNvSpPr/>
            <p:nvPr/>
          </p:nvSpPr>
          <p:spPr>
            <a:xfrm>
              <a:off x="8329727" y="4058164"/>
              <a:ext cx="793633" cy="923467"/>
            </a:xfrm>
            <a:custGeom>
              <a:avLst/>
              <a:gdLst/>
              <a:ahLst/>
              <a:cxnLst/>
              <a:rect l="l" t="t" r="r" b="b"/>
              <a:pathLst>
                <a:path w="11553" h="13443" extrusionOk="0">
                  <a:moveTo>
                    <a:pt x="0" y="0"/>
                  </a:moveTo>
                  <a:lnTo>
                    <a:pt x="0" y="8502"/>
                  </a:lnTo>
                  <a:cubicBezTo>
                    <a:pt x="0" y="11231"/>
                    <a:pt x="2210" y="13442"/>
                    <a:pt x="4939" y="13442"/>
                  </a:cubicBezTo>
                  <a:lnTo>
                    <a:pt x="6613" y="13442"/>
                  </a:lnTo>
                  <a:cubicBezTo>
                    <a:pt x="9341" y="13442"/>
                    <a:pt x="11553" y="11231"/>
                    <a:pt x="11553" y="8502"/>
                  </a:cubicBezTo>
                  <a:lnTo>
                    <a:pt x="115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66"/>
            <p:cNvSpPr/>
            <p:nvPr/>
          </p:nvSpPr>
          <p:spPr>
            <a:xfrm>
              <a:off x="8329727" y="4203109"/>
              <a:ext cx="793633" cy="246340"/>
            </a:xfrm>
            <a:custGeom>
              <a:avLst/>
              <a:gdLst/>
              <a:ahLst/>
              <a:cxnLst/>
              <a:rect l="l" t="t" r="r" b="b"/>
              <a:pathLst>
                <a:path w="11553" h="3586" extrusionOk="0">
                  <a:moveTo>
                    <a:pt x="11553" y="0"/>
                  </a:moveTo>
                  <a:lnTo>
                    <a:pt x="0" y="1687"/>
                  </a:lnTo>
                  <a:lnTo>
                    <a:pt x="0" y="3586"/>
                  </a:lnTo>
                  <a:lnTo>
                    <a:pt x="11553" y="3586"/>
                  </a:lnTo>
                  <a:lnTo>
                    <a:pt x="115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66"/>
            <p:cNvSpPr/>
            <p:nvPr/>
          </p:nvSpPr>
          <p:spPr>
            <a:xfrm>
              <a:off x="8293525" y="4010283"/>
              <a:ext cx="876136" cy="105309"/>
            </a:xfrm>
            <a:custGeom>
              <a:avLst/>
              <a:gdLst/>
              <a:ahLst/>
              <a:cxnLst/>
              <a:rect l="l" t="t" r="r" b="b"/>
              <a:pathLst>
                <a:path w="12754" h="1533" extrusionOk="0">
                  <a:moveTo>
                    <a:pt x="0" y="0"/>
                  </a:moveTo>
                  <a:lnTo>
                    <a:pt x="0" y="1532"/>
                  </a:lnTo>
                  <a:lnTo>
                    <a:pt x="12753" y="1532"/>
                  </a:lnTo>
                  <a:lnTo>
                    <a:pt x="127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66"/>
            <p:cNvSpPr/>
            <p:nvPr/>
          </p:nvSpPr>
          <p:spPr>
            <a:xfrm>
              <a:off x="8329727" y="4203109"/>
              <a:ext cx="793633" cy="362366"/>
            </a:xfrm>
            <a:custGeom>
              <a:avLst/>
              <a:gdLst/>
              <a:ahLst/>
              <a:cxnLst/>
              <a:rect l="l" t="t" r="r" b="b"/>
              <a:pathLst>
                <a:path w="11553" h="5275" extrusionOk="0">
                  <a:moveTo>
                    <a:pt x="0" y="0"/>
                  </a:moveTo>
                  <a:lnTo>
                    <a:pt x="0" y="4421"/>
                  </a:lnTo>
                  <a:lnTo>
                    <a:pt x="11553" y="5274"/>
                  </a:lnTo>
                  <a:lnTo>
                    <a:pt x="11553" y="3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66"/>
            <p:cNvSpPr/>
            <p:nvPr/>
          </p:nvSpPr>
          <p:spPr>
            <a:xfrm>
              <a:off x="8574486" y="2607128"/>
              <a:ext cx="164456" cy="202925"/>
            </a:xfrm>
            <a:custGeom>
              <a:avLst/>
              <a:gdLst/>
              <a:ahLst/>
              <a:cxnLst/>
              <a:rect l="l" t="t" r="r" b="b"/>
              <a:pathLst>
                <a:path w="2394" h="2954" extrusionOk="0">
                  <a:moveTo>
                    <a:pt x="648" y="1"/>
                  </a:moveTo>
                  <a:cubicBezTo>
                    <a:pt x="545" y="1"/>
                    <a:pt x="446" y="22"/>
                    <a:pt x="372" y="83"/>
                  </a:cubicBezTo>
                  <a:cubicBezTo>
                    <a:pt x="0" y="391"/>
                    <a:pt x="280" y="1151"/>
                    <a:pt x="491" y="1464"/>
                  </a:cubicBezTo>
                  <a:cubicBezTo>
                    <a:pt x="798" y="1917"/>
                    <a:pt x="1270" y="2257"/>
                    <a:pt x="1710" y="2573"/>
                  </a:cubicBezTo>
                  <a:cubicBezTo>
                    <a:pt x="1894" y="2711"/>
                    <a:pt x="2082" y="2903"/>
                    <a:pt x="2311" y="2954"/>
                  </a:cubicBezTo>
                  <a:cubicBezTo>
                    <a:pt x="2394" y="2683"/>
                    <a:pt x="2239" y="2220"/>
                    <a:pt x="2146" y="1955"/>
                  </a:cubicBezTo>
                  <a:cubicBezTo>
                    <a:pt x="2032" y="1619"/>
                    <a:pt x="1876" y="1299"/>
                    <a:pt x="1720" y="986"/>
                  </a:cubicBezTo>
                  <a:cubicBezTo>
                    <a:pt x="1560" y="661"/>
                    <a:pt x="1358" y="166"/>
                    <a:pt x="977" y="56"/>
                  </a:cubicBezTo>
                  <a:cubicBezTo>
                    <a:pt x="881" y="27"/>
                    <a:pt x="762" y="1"/>
                    <a:pt x="6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66"/>
            <p:cNvSpPr/>
            <p:nvPr/>
          </p:nvSpPr>
          <p:spPr>
            <a:xfrm>
              <a:off x="8727881" y="2609051"/>
              <a:ext cx="167341" cy="201002"/>
            </a:xfrm>
            <a:custGeom>
              <a:avLst/>
              <a:gdLst/>
              <a:ahLst/>
              <a:cxnLst/>
              <a:rect l="l" t="t" r="r" b="b"/>
              <a:pathLst>
                <a:path w="2436" h="2926" extrusionOk="0">
                  <a:moveTo>
                    <a:pt x="1784" y="0"/>
                  </a:moveTo>
                  <a:cubicBezTo>
                    <a:pt x="1673" y="0"/>
                    <a:pt x="1558" y="25"/>
                    <a:pt x="1464" y="50"/>
                  </a:cubicBezTo>
                  <a:cubicBezTo>
                    <a:pt x="1083" y="151"/>
                    <a:pt x="872" y="647"/>
                    <a:pt x="707" y="968"/>
                  </a:cubicBezTo>
                  <a:cubicBezTo>
                    <a:pt x="546" y="1279"/>
                    <a:pt x="381" y="1596"/>
                    <a:pt x="262" y="1927"/>
                  </a:cubicBezTo>
                  <a:cubicBezTo>
                    <a:pt x="165" y="2192"/>
                    <a:pt x="0" y="2655"/>
                    <a:pt x="78" y="2926"/>
                  </a:cubicBezTo>
                  <a:cubicBezTo>
                    <a:pt x="313" y="2880"/>
                    <a:pt x="501" y="2687"/>
                    <a:pt x="688" y="2559"/>
                  </a:cubicBezTo>
                  <a:cubicBezTo>
                    <a:pt x="1138" y="2247"/>
                    <a:pt x="1610" y="1917"/>
                    <a:pt x="1926" y="1463"/>
                  </a:cubicBezTo>
                  <a:cubicBezTo>
                    <a:pt x="2142" y="1156"/>
                    <a:pt x="2436" y="399"/>
                    <a:pt x="2069" y="87"/>
                  </a:cubicBezTo>
                  <a:cubicBezTo>
                    <a:pt x="1993" y="22"/>
                    <a:pt x="1891" y="0"/>
                    <a:pt x="17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66"/>
            <p:cNvSpPr/>
            <p:nvPr/>
          </p:nvSpPr>
          <p:spPr>
            <a:xfrm>
              <a:off x="8681306" y="2571750"/>
              <a:ext cx="98921" cy="238303"/>
            </a:xfrm>
            <a:custGeom>
              <a:avLst/>
              <a:gdLst/>
              <a:ahLst/>
              <a:cxnLst/>
              <a:rect l="l" t="t" r="r" b="b"/>
              <a:pathLst>
                <a:path w="1440" h="3469" extrusionOk="0">
                  <a:moveTo>
                    <a:pt x="746" y="1"/>
                  </a:moveTo>
                  <a:cubicBezTo>
                    <a:pt x="550" y="1"/>
                    <a:pt x="370" y="178"/>
                    <a:pt x="252" y="318"/>
                  </a:cubicBezTo>
                  <a:cubicBezTo>
                    <a:pt x="0" y="620"/>
                    <a:pt x="110" y="1143"/>
                    <a:pt x="155" y="1501"/>
                  </a:cubicBezTo>
                  <a:cubicBezTo>
                    <a:pt x="202" y="1850"/>
                    <a:pt x="248" y="2203"/>
                    <a:pt x="339" y="2542"/>
                  </a:cubicBezTo>
                  <a:cubicBezTo>
                    <a:pt x="413" y="2817"/>
                    <a:pt x="541" y="3290"/>
                    <a:pt x="756" y="3469"/>
                  </a:cubicBezTo>
                  <a:cubicBezTo>
                    <a:pt x="922" y="3299"/>
                    <a:pt x="968" y="3033"/>
                    <a:pt x="1050" y="2817"/>
                  </a:cubicBezTo>
                  <a:cubicBezTo>
                    <a:pt x="1238" y="2309"/>
                    <a:pt x="1440" y="1763"/>
                    <a:pt x="1440" y="1213"/>
                  </a:cubicBezTo>
                  <a:cubicBezTo>
                    <a:pt x="1440" y="841"/>
                    <a:pt x="1247" y="53"/>
                    <a:pt x="775" y="2"/>
                  </a:cubicBezTo>
                  <a:cubicBezTo>
                    <a:pt x="766" y="1"/>
                    <a:pt x="756" y="1"/>
                    <a:pt x="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66"/>
            <p:cNvSpPr/>
            <p:nvPr/>
          </p:nvSpPr>
          <p:spPr>
            <a:xfrm>
              <a:off x="8440257" y="3890681"/>
              <a:ext cx="52414" cy="14907"/>
            </a:xfrm>
            <a:custGeom>
              <a:avLst/>
              <a:gdLst/>
              <a:ahLst/>
              <a:cxnLst/>
              <a:rect l="l" t="t" r="r" b="b"/>
              <a:pathLst>
                <a:path w="763" h="217" extrusionOk="0">
                  <a:moveTo>
                    <a:pt x="111" y="0"/>
                  </a:moveTo>
                  <a:cubicBezTo>
                    <a:pt x="56" y="0"/>
                    <a:pt x="0" y="41"/>
                    <a:pt x="0" y="102"/>
                  </a:cubicBezTo>
                  <a:cubicBezTo>
                    <a:pt x="0" y="157"/>
                    <a:pt x="42" y="216"/>
                    <a:pt x="102" y="216"/>
                  </a:cubicBezTo>
                  <a:lnTo>
                    <a:pt x="648" y="216"/>
                  </a:lnTo>
                  <a:cubicBezTo>
                    <a:pt x="707" y="216"/>
                    <a:pt x="762" y="170"/>
                    <a:pt x="762" y="110"/>
                  </a:cubicBezTo>
                  <a:cubicBezTo>
                    <a:pt x="762" y="55"/>
                    <a:pt x="720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66"/>
            <p:cNvSpPr/>
            <p:nvPr/>
          </p:nvSpPr>
          <p:spPr>
            <a:xfrm>
              <a:off x="8440944" y="3848571"/>
              <a:ext cx="51109" cy="28646"/>
            </a:xfrm>
            <a:custGeom>
              <a:avLst/>
              <a:gdLst/>
              <a:ahLst/>
              <a:cxnLst/>
              <a:rect l="l" t="t" r="r" b="b"/>
              <a:pathLst>
                <a:path w="744" h="417" extrusionOk="0">
                  <a:moveTo>
                    <a:pt x="120" y="1"/>
                  </a:moveTo>
                  <a:cubicBezTo>
                    <a:pt x="79" y="1"/>
                    <a:pt x="35" y="22"/>
                    <a:pt x="18" y="63"/>
                  </a:cubicBezTo>
                  <a:cubicBezTo>
                    <a:pt x="0" y="114"/>
                    <a:pt x="18" y="182"/>
                    <a:pt x="73" y="205"/>
                  </a:cubicBezTo>
                  <a:lnTo>
                    <a:pt x="578" y="406"/>
                  </a:lnTo>
                  <a:cubicBezTo>
                    <a:pt x="594" y="413"/>
                    <a:pt x="611" y="416"/>
                    <a:pt x="628" y="416"/>
                  </a:cubicBezTo>
                  <a:cubicBezTo>
                    <a:pt x="669" y="416"/>
                    <a:pt x="708" y="396"/>
                    <a:pt x="725" y="357"/>
                  </a:cubicBezTo>
                  <a:cubicBezTo>
                    <a:pt x="743" y="302"/>
                    <a:pt x="725" y="233"/>
                    <a:pt x="670" y="209"/>
                  </a:cubicBezTo>
                  <a:lnTo>
                    <a:pt x="160" y="8"/>
                  </a:lnTo>
                  <a:cubicBezTo>
                    <a:pt x="148" y="3"/>
                    <a:pt x="134" y="1"/>
                    <a:pt x="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66"/>
            <p:cNvSpPr/>
            <p:nvPr/>
          </p:nvSpPr>
          <p:spPr>
            <a:xfrm>
              <a:off x="8440257" y="3512522"/>
              <a:ext cx="52414" cy="14838"/>
            </a:xfrm>
            <a:custGeom>
              <a:avLst/>
              <a:gdLst/>
              <a:ahLst/>
              <a:cxnLst/>
              <a:rect l="l" t="t" r="r" b="b"/>
              <a:pathLst>
                <a:path w="763" h="216" extrusionOk="0">
                  <a:moveTo>
                    <a:pt x="111" y="1"/>
                  </a:moveTo>
                  <a:cubicBezTo>
                    <a:pt x="56" y="1"/>
                    <a:pt x="0" y="46"/>
                    <a:pt x="0" y="106"/>
                  </a:cubicBezTo>
                  <a:cubicBezTo>
                    <a:pt x="0" y="161"/>
                    <a:pt x="42" y="216"/>
                    <a:pt x="102" y="216"/>
                  </a:cubicBezTo>
                  <a:lnTo>
                    <a:pt x="648" y="216"/>
                  </a:lnTo>
                  <a:cubicBezTo>
                    <a:pt x="707" y="216"/>
                    <a:pt x="762" y="175"/>
                    <a:pt x="762" y="115"/>
                  </a:cubicBezTo>
                  <a:cubicBezTo>
                    <a:pt x="762" y="60"/>
                    <a:pt x="720" y="1"/>
                    <a:pt x="6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66"/>
            <p:cNvSpPr/>
            <p:nvPr/>
          </p:nvSpPr>
          <p:spPr>
            <a:xfrm>
              <a:off x="8440944" y="3470619"/>
              <a:ext cx="51109" cy="28577"/>
            </a:xfrm>
            <a:custGeom>
              <a:avLst/>
              <a:gdLst/>
              <a:ahLst/>
              <a:cxnLst/>
              <a:rect l="l" t="t" r="r" b="b"/>
              <a:pathLst>
                <a:path w="744" h="416" extrusionOk="0">
                  <a:moveTo>
                    <a:pt x="115" y="0"/>
                  </a:moveTo>
                  <a:cubicBezTo>
                    <a:pt x="75" y="0"/>
                    <a:pt x="35" y="21"/>
                    <a:pt x="18" y="61"/>
                  </a:cubicBezTo>
                  <a:cubicBezTo>
                    <a:pt x="0" y="116"/>
                    <a:pt x="18" y="184"/>
                    <a:pt x="73" y="207"/>
                  </a:cubicBezTo>
                  <a:lnTo>
                    <a:pt x="578" y="408"/>
                  </a:lnTo>
                  <a:cubicBezTo>
                    <a:pt x="592" y="413"/>
                    <a:pt x="607" y="415"/>
                    <a:pt x="621" y="415"/>
                  </a:cubicBezTo>
                  <a:cubicBezTo>
                    <a:pt x="665" y="415"/>
                    <a:pt x="707" y="395"/>
                    <a:pt x="725" y="353"/>
                  </a:cubicBezTo>
                  <a:cubicBezTo>
                    <a:pt x="743" y="303"/>
                    <a:pt x="725" y="235"/>
                    <a:pt x="670" y="211"/>
                  </a:cubicBezTo>
                  <a:lnTo>
                    <a:pt x="160" y="10"/>
                  </a:lnTo>
                  <a:cubicBezTo>
                    <a:pt x="146" y="4"/>
                    <a:pt x="131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66"/>
            <p:cNvSpPr/>
            <p:nvPr/>
          </p:nvSpPr>
          <p:spPr>
            <a:xfrm>
              <a:off x="8472406" y="3170423"/>
              <a:ext cx="52346" cy="14838"/>
            </a:xfrm>
            <a:custGeom>
              <a:avLst/>
              <a:gdLst/>
              <a:ahLst/>
              <a:cxnLst/>
              <a:rect l="l" t="t" r="r" b="b"/>
              <a:pathLst>
                <a:path w="762" h="216" extrusionOk="0">
                  <a:moveTo>
                    <a:pt x="115" y="1"/>
                  </a:moveTo>
                  <a:cubicBezTo>
                    <a:pt x="60" y="1"/>
                    <a:pt x="0" y="46"/>
                    <a:pt x="0" y="105"/>
                  </a:cubicBezTo>
                  <a:cubicBezTo>
                    <a:pt x="0" y="160"/>
                    <a:pt x="46" y="215"/>
                    <a:pt x="106" y="215"/>
                  </a:cubicBezTo>
                  <a:lnTo>
                    <a:pt x="652" y="215"/>
                  </a:lnTo>
                  <a:cubicBezTo>
                    <a:pt x="707" y="215"/>
                    <a:pt x="762" y="175"/>
                    <a:pt x="762" y="115"/>
                  </a:cubicBezTo>
                  <a:cubicBezTo>
                    <a:pt x="762" y="60"/>
                    <a:pt x="720" y="1"/>
                    <a:pt x="6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66"/>
            <p:cNvSpPr/>
            <p:nvPr/>
          </p:nvSpPr>
          <p:spPr>
            <a:xfrm>
              <a:off x="8473093" y="3128451"/>
              <a:ext cx="51384" cy="28646"/>
            </a:xfrm>
            <a:custGeom>
              <a:avLst/>
              <a:gdLst/>
              <a:ahLst/>
              <a:cxnLst/>
              <a:rect l="l" t="t" r="r" b="b"/>
              <a:pathLst>
                <a:path w="748" h="417" extrusionOk="0">
                  <a:moveTo>
                    <a:pt x="119" y="1"/>
                  </a:moveTo>
                  <a:cubicBezTo>
                    <a:pt x="79" y="1"/>
                    <a:pt x="39" y="22"/>
                    <a:pt x="22" y="61"/>
                  </a:cubicBezTo>
                  <a:cubicBezTo>
                    <a:pt x="0" y="116"/>
                    <a:pt x="18" y="185"/>
                    <a:pt x="73" y="208"/>
                  </a:cubicBezTo>
                  <a:lnTo>
                    <a:pt x="582" y="409"/>
                  </a:lnTo>
                  <a:cubicBezTo>
                    <a:pt x="595" y="414"/>
                    <a:pt x="609" y="416"/>
                    <a:pt x="623" y="416"/>
                  </a:cubicBezTo>
                  <a:cubicBezTo>
                    <a:pt x="664" y="416"/>
                    <a:pt x="707" y="395"/>
                    <a:pt x="724" y="354"/>
                  </a:cubicBezTo>
                  <a:cubicBezTo>
                    <a:pt x="747" y="303"/>
                    <a:pt x="729" y="235"/>
                    <a:pt x="669" y="212"/>
                  </a:cubicBezTo>
                  <a:lnTo>
                    <a:pt x="165" y="11"/>
                  </a:lnTo>
                  <a:cubicBezTo>
                    <a:pt x="151" y="4"/>
                    <a:pt x="135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66"/>
            <p:cNvSpPr/>
            <p:nvPr/>
          </p:nvSpPr>
          <p:spPr>
            <a:xfrm>
              <a:off x="8536017" y="2897294"/>
              <a:ext cx="52071" cy="26310"/>
            </a:xfrm>
            <a:custGeom>
              <a:avLst/>
              <a:gdLst/>
              <a:ahLst/>
              <a:cxnLst/>
              <a:rect l="l" t="t" r="r" b="b"/>
              <a:pathLst>
                <a:path w="758" h="383" extrusionOk="0">
                  <a:moveTo>
                    <a:pt x="128" y="1"/>
                  </a:moveTo>
                  <a:cubicBezTo>
                    <a:pt x="83" y="1"/>
                    <a:pt x="34" y="24"/>
                    <a:pt x="20" y="69"/>
                  </a:cubicBezTo>
                  <a:cubicBezTo>
                    <a:pt x="1" y="124"/>
                    <a:pt x="24" y="188"/>
                    <a:pt x="84" y="207"/>
                  </a:cubicBezTo>
                  <a:lnTo>
                    <a:pt x="602" y="376"/>
                  </a:lnTo>
                  <a:cubicBezTo>
                    <a:pt x="614" y="380"/>
                    <a:pt x="627" y="382"/>
                    <a:pt x="640" y="382"/>
                  </a:cubicBezTo>
                  <a:cubicBezTo>
                    <a:pt x="684" y="382"/>
                    <a:pt x="725" y="360"/>
                    <a:pt x="740" y="317"/>
                  </a:cubicBezTo>
                  <a:cubicBezTo>
                    <a:pt x="757" y="262"/>
                    <a:pt x="735" y="197"/>
                    <a:pt x="680" y="174"/>
                  </a:cubicBezTo>
                  <a:lnTo>
                    <a:pt x="157" y="4"/>
                  </a:lnTo>
                  <a:cubicBezTo>
                    <a:pt x="148" y="2"/>
                    <a:pt x="138" y="1"/>
                    <a:pt x="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66"/>
            <p:cNvSpPr/>
            <p:nvPr/>
          </p:nvSpPr>
          <p:spPr>
            <a:xfrm>
              <a:off x="8550580" y="2857794"/>
              <a:ext cx="45064" cy="38675"/>
            </a:xfrm>
            <a:custGeom>
              <a:avLst/>
              <a:gdLst/>
              <a:ahLst/>
              <a:cxnLst/>
              <a:rect l="l" t="t" r="r" b="b"/>
              <a:pathLst>
                <a:path w="656" h="563" extrusionOk="0">
                  <a:moveTo>
                    <a:pt x="115" y="0"/>
                  </a:moveTo>
                  <a:cubicBezTo>
                    <a:pt x="86" y="0"/>
                    <a:pt x="58" y="10"/>
                    <a:pt x="37" y="34"/>
                  </a:cubicBezTo>
                  <a:cubicBezTo>
                    <a:pt x="5" y="75"/>
                    <a:pt x="0" y="149"/>
                    <a:pt x="45" y="185"/>
                  </a:cubicBezTo>
                  <a:lnTo>
                    <a:pt x="463" y="534"/>
                  </a:lnTo>
                  <a:cubicBezTo>
                    <a:pt x="483" y="552"/>
                    <a:pt x="512" y="563"/>
                    <a:pt x="540" y="563"/>
                  </a:cubicBezTo>
                  <a:cubicBezTo>
                    <a:pt x="568" y="563"/>
                    <a:pt x="596" y="552"/>
                    <a:pt x="614" y="529"/>
                  </a:cubicBezTo>
                  <a:cubicBezTo>
                    <a:pt x="651" y="488"/>
                    <a:pt x="655" y="414"/>
                    <a:pt x="610" y="378"/>
                  </a:cubicBezTo>
                  <a:lnTo>
                    <a:pt x="193" y="25"/>
                  </a:lnTo>
                  <a:cubicBezTo>
                    <a:pt x="170" y="9"/>
                    <a:pt x="143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66"/>
            <p:cNvSpPr/>
            <p:nvPr/>
          </p:nvSpPr>
          <p:spPr>
            <a:xfrm>
              <a:off x="8974288" y="3890681"/>
              <a:ext cx="52277" cy="14907"/>
            </a:xfrm>
            <a:custGeom>
              <a:avLst/>
              <a:gdLst/>
              <a:ahLst/>
              <a:cxnLst/>
              <a:rect l="l" t="t" r="r" b="b"/>
              <a:pathLst>
                <a:path w="761" h="217" extrusionOk="0">
                  <a:moveTo>
                    <a:pt x="100" y="0"/>
                  </a:moveTo>
                  <a:cubicBezTo>
                    <a:pt x="41" y="0"/>
                    <a:pt x="0" y="55"/>
                    <a:pt x="0" y="110"/>
                  </a:cubicBezTo>
                  <a:cubicBezTo>
                    <a:pt x="0" y="170"/>
                    <a:pt x="55" y="216"/>
                    <a:pt x="110" y="216"/>
                  </a:cubicBezTo>
                  <a:lnTo>
                    <a:pt x="656" y="216"/>
                  </a:lnTo>
                  <a:cubicBezTo>
                    <a:pt x="716" y="216"/>
                    <a:pt x="761" y="157"/>
                    <a:pt x="761" y="102"/>
                  </a:cubicBezTo>
                  <a:cubicBezTo>
                    <a:pt x="761" y="41"/>
                    <a:pt x="70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66"/>
            <p:cNvSpPr/>
            <p:nvPr/>
          </p:nvSpPr>
          <p:spPr>
            <a:xfrm>
              <a:off x="8974563" y="3848571"/>
              <a:ext cx="51384" cy="28646"/>
            </a:xfrm>
            <a:custGeom>
              <a:avLst/>
              <a:gdLst/>
              <a:ahLst/>
              <a:cxnLst/>
              <a:rect l="l" t="t" r="r" b="b"/>
              <a:pathLst>
                <a:path w="748" h="417" extrusionOk="0">
                  <a:moveTo>
                    <a:pt x="625" y="1"/>
                  </a:moveTo>
                  <a:cubicBezTo>
                    <a:pt x="611" y="1"/>
                    <a:pt x="597" y="3"/>
                    <a:pt x="583" y="8"/>
                  </a:cubicBezTo>
                  <a:lnTo>
                    <a:pt x="79" y="209"/>
                  </a:lnTo>
                  <a:cubicBezTo>
                    <a:pt x="19" y="233"/>
                    <a:pt x="1" y="302"/>
                    <a:pt x="24" y="357"/>
                  </a:cubicBezTo>
                  <a:cubicBezTo>
                    <a:pt x="40" y="396"/>
                    <a:pt x="80" y="416"/>
                    <a:pt x="119" y="416"/>
                  </a:cubicBezTo>
                  <a:cubicBezTo>
                    <a:pt x="135" y="416"/>
                    <a:pt x="151" y="413"/>
                    <a:pt x="166" y="406"/>
                  </a:cubicBezTo>
                  <a:lnTo>
                    <a:pt x="674" y="205"/>
                  </a:lnTo>
                  <a:cubicBezTo>
                    <a:pt x="729" y="182"/>
                    <a:pt x="748" y="114"/>
                    <a:pt x="725" y="63"/>
                  </a:cubicBezTo>
                  <a:cubicBezTo>
                    <a:pt x="708" y="22"/>
                    <a:pt x="667" y="1"/>
                    <a:pt x="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66"/>
            <p:cNvSpPr/>
            <p:nvPr/>
          </p:nvSpPr>
          <p:spPr>
            <a:xfrm>
              <a:off x="8974288" y="3521447"/>
              <a:ext cx="52277" cy="14838"/>
            </a:xfrm>
            <a:custGeom>
              <a:avLst/>
              <a:gdLst/>
              <a:ahLst/>
              <a:cxnLst/>
              <a:rect l="l" t="t" r="r" b="b"/>
              <a:pathLst>
                <a:path w="761" h="216" extrusionOk="0">
                  <a:moveTo>
                    <a:pt x="100" y="1"/>
                  </a:moveTo>
                  <a:cubicBezTo>
                    <a:pt x="41" y="1"/>
                    <a:pt x="0" y="60"/>
                    <a:pt x="0" y="115"/>
                  </a:cubicBezTo>
                  <a:cubicBezTo>
                    <a:pt x="0" y="175"/>
                    <a:pt x="55" y="216"/>
                    <a:pt x="110" y="216"/>
                  </a:cubicBezTo>
                  <a:lnTo>
                    <a:pt x="656" y="216"/>
                  </a:lnTo>
                  <a:cubicBezTo>
                    <a:pt x="716" y="216"/>
                    <a:pt x="761" y="161"/>
                    <a:pt x="761" y="106"/>
                  </a:cubicBezTo>
                  <a:cubicBezTo>
                    <a:pt x="761" y="46"/>
                    <a:pt x="701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66"/>
            <p:cNvSpPr/>
            <p:nvPr/>
          </p:nvSpPr>
          <p:spPr>
            <a:xfrm>
              <a:off x="8974563" y="3479544"/>
              <a:ext cx="51384" cy="28577"/>
            </a:xfrm>
            <a:custGeom>
              <a:avLst/>
              <a:gdLst/>
              <a:ahLst/>
              <a:cxnLst/>
              <a:rect l="l" t="t" r="r" b="b"/>
              <a:pathLst>
                <a:path w="748" h="416" extrusionOk="0">
                  <a:moveTo>
                    <a:pt x="630" y="0"/>
                  </a:moveTo>
                  <a:cubicBezTo>
                    <a:pt x="615" y="0"/>
                    <a:pt x="598" y="4"/>
                    <a:pt x="583" y="10"/>
                  </a:cubicBezTo>
                  <a:lnTo>
                    <a:pt x="79" y="211"/>
                  </a:lnTo>
                  <a:cubicBezTo>
                    <a:pt x="19" y="235"/>
                    <a:pt x="1" y="303"/>
                    <a:pt x="24" y="353"/>
                  </a:cubicBezTo>
                  <a:cubicBezTo>
                    <a:pt x="41" y="395"/>
                    <a:pt x="84" y="415"/>
                    <a:pt x="125" y="415"/>
                  </a:cubicBezTo>
                  <a:cubicBezTo>
                    <a:pt x="139" y="415"/>
                    <a:pt x="153" y="413"/>
                    <a:pt x="166" y="408"/>
                  </a:cubicBezTo>
                  <a:lnTo>
                    <a:pt x="674" y="207"/>
                  </a:lnTo>
                  <a:cubicBezTo>
                    <a:pt x="729" y="184"/>
                    <a:pt x="748" y="116"/>
                    <a:pt x="725" y="61"/>
                  </a:cubicBezTo>
                  <a:cubicBezTo>
                    <a:pt x="708" y="21"/>
                    <a:pt x="671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66"/>
            <p:cNvSpPr/>
            <p:nvPr/>
          </p:nvSpPr>
          <p:spPr>
            <a:xfrm>
              <a:off x="8941865" y="3179348"/>
              <a:ext cx="52277" cy="14838"/>
            </a:xfrm>
            <a:custGeom>
              <a:avLst/>
              <a:gdLst/>
              <a:ahLst/>
              <a:cxnLst/>
              <a:rect l="l" t="t" r="r" b="b"/>
              <a:pathLst>
                <a:path w="761" h="216" extrusionOk="0">
                  <a:moveTo>
                    <a:pt x="100" y="1"/>
                  </a:moveTo>
                  <a:cubicBezTo>
                    <a:pt x="41" y="1"/>
                    <a:pt x="0" y="60"/>
                    <a:pt x="0" y="115"/>
                  </a:cubicBezTo>
                  <a:cubicBezTo>
                    <a:pt x="0" y="175"/>
                    <a:pt x="55" y="215"/>
                    <a:pt x="115" y="215"/>
                  </a:cubicBezTo>
                  <a:lnTo>
                    <a:pt x="660" y="215"/>
                  </a:lnTo>
                  <a:cubicBezTo>
                    <a:pt x="720" y="215"/>
                    <a:pt x="761" y="160"/>
                    <a:pt x="761" y="105"/>
                  </a:cubicBezTo>
                  <a:cubicBezTo>
                    <a:pt x="761" y="46"/>
                    <a:pt x="706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66"/>
            <p:cNvSpPr/>
            <p:nvPr/>
          </p:nvSpPr>
          <p:spPr>
            <a:xfrm>
              <a:off x="8942414" y="3137376"/>
              <a:ext cx="51109" cy="28646"/>
            </a:xfrm>
            <a:custGeom>
              <a:avLst/>
              <a:gdLst/>
              <a:ahLst/>
              <a:cxnLst/>
              <a:rect l="l" t="t" r="r" b="b"/>
              <a:pathLst>
                <a:path w="744" h="417" extrusionOk="0">
                  <a:moveTo>
                    <a:pt x="629" y="1"/>
                  </a:moveTo>
                  <a:cubicBezTo>
                    <a:pt x="613" y="1"/>
                    <a:pt x="597" y="4"/>
                    <a:pt x="583" y="11"/>
                  </a:cubicBezTo>
                  <a:lnTo>
                    <a:pt x="75" y="212"/>
                  </a:lnTo>
                  <a:cubicBezTo>
                    <a:pt x="20" y="235"/>
                    <a:pt x="1" y="303"/>
                    <a:pt x="20" y="354"/>
                  </a:cubicBezTo>
                  <a:cubicBezTo>
                    <a:pt x="36" y="395"/>
                    <a:pt x="79" y="416"/>
                    <a:pt x="123" y="416"/>
                  </a:cubicBezTo>
                  <a:cubicBezTo>
                    <a:pt x="137" y="416"/>
                    <a:pt x="152" y="414"/>
                    <a:pt x="166" y="409"/>
                  </a:cubicBezTo>
                  <a:lnTo>
                    <a:pt x="670" y="208"/>
                  </a:lnTo>
                  <a:cubicBezTo>
                    <a:pt x="725" y="185"/>
                    <a:pt x="744" y="116"/>
                    <a:pt x="725" y="61"/>
                  </a:cubicBezTo>
                  <a:cubicBezTo>
                    <a:pt x="708" y="22"/>
                    <a:pt x="669" y="1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66"/>
            <p:cNvSpPr/>
            <p:nvPr/>
          </p:nvSpPr>
          <p:spPr>
            <a:xfrm>
              <a:off x="8878803" y="2906219"/>
              <a:ext cx="51727" cy="26310"/>
            </a:xfrm>
            <a:custGeom>
              <a:avLst/>
              <a:gdLst/>
              <a:ahLst/>
              <a:cxnLst/>
              <a:rect l="l" t="t" r="r" b="b"/>
              <a:pathLst>
                <a:path w="753" h="383" extrusionOk="0">
                  <a:moveTo>
                    <a:pt x="628" y="1"/>
                  </a:moveTo>
                  <a:cubicBezTo>
                    <a:pt x="617" y="1"/>
                    <a:pt x="607" y="2"/>
                    <a:pt x="597" y="4"/>
                  </a:cubicBezTo>
                  <a:lnTo>
                    <a:pt x="78" y="174"/>
                  </a:lnTo>
                  <a:cubicBezTo>
                    <a:pt x="19" y="197"/>
                    <a:pt x="0" y="262"/>
                    <a:pt x="14" y="317"/>
                  </a:cubicBezTo>
                  <a:cubicBezTo>
                    <a:pt x="28" y="360"/>
                    <a:pt x="73" y="382"/>
                    <a:pt x="118" y="382"/>
                  </a:cubicBezTo>
                  <a:cubicBezTo>
                    <a:pt x="131" y="382"/>
                    <a:pt x="144" y="380"/>
                    <a:pt x="156" y="376"/>
                  </a:cubicBezTo>
                  <a:lnTo>
                    <a:pt x="675" y="207"/>
                  </a:lnTo>
                  <a:cubicBezTo>
                    <a:pt x="730" y="188"/>
                    <a:pt x="753" y="124"/>
                    <a:pt x="734" y="69"/>
                  </a:cubicBezTo>
                  <a:cubicBezTo>
                    <a:pt x="719" y="24"/>
                    <a:pt x="674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66"/>
            <p:cNvSpPr/>
            <p:nvPr/>
          </p:nvSpPr>
          <p:spPr>
            <a:xfrm>
              <a:off x="8871247" y="2866719"/>
              <a:ext cx="45133" cy="38675"/>
            </a:xfrm>
            <a:custGeom>
              <a:avLst/>
              <a:gdLst/>
              <a:ahLst/>
              <a:cxnLst/>
              <a:rect l="l" t="t" r="r" b="b"/>
              <a:pathLst>
                <a:path w="657" h="563" extrusionOk="0">
                  <a:moveTo>
                    <a:pt x="539" y="0"/>
                  </a:moveTo>
                  <a:cubicBezTo>
                    <a:pt x="511" y="0"/>
                    <a:pt x="484" y="9"/>
                    <a:pt x="463" y="25"/>
                  </a:cubicBezTo>
                  <a:lnTo>
                    <a:pt x="46" y="378"/>
                  </a:lnTo>
                  <a:cubicBezTo>
                    <a:pt x="0" y="414"/>
                    <a:pt x="0" y="488"/>
                    <a:pt x="37" y="529"/>
                  </a:cubicBezTo>
                  <a:cubicBezTo>
                    <a:pt x="58" y="552"/>
                    <a:pt x="86" y="563"/>
                    <a:pt x="114" y="563"/>
                  </a:cubicBezTo>
                  <a:cubicBezTo>
                    <a:pt x="142" y="563"/>
                    <a:pt x="170" y="552"/>
                    <a:pt x="193" y="534"/>
                  </a:cubicBezTo>
                  <a:lnTo>
                    <a:pt x="610" y="185"/>
                  </a:lnTo>
                  <a:cubicBezTo>
                    <a:pt x="656" y="149"/>
                    <a:pt x="652" y="75"/>
                    <a:pt x="615" y="34"/>
                  </a:cubicBezTo>
                  <a:cubicBezTo>
                    <a:pt x="596" y="10"/>
                    <a:pt x="568" y="0"/>
                    <a:pt x="5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66"/>
            <p:cNvSpPr/>
            <p:nvPr/>
          </p:nvSpPr>
          <p:spPr>
            <a:xfrm>
              <a:off x="8686252" y="3844175"/>
              <a:ext cx="52140" cy="35859"/>
            </a:xfrm>
            <a:custGeom>
              <a:avLst/>
              <a:gdLst/>
              <a:ahLst/>
              <a:cxnLst/>
              <a:rect l="l" t="t" r="r" b="b"/>
              <a:pathLst>
                <a:path w="759" h="522" extrusionOk="0">
                  <a:moveTo>
                    <a:pt x="635" y="1"/>
                  </a:moveTo>
                  <a:cubicBezTo>
                    <a:pt x="619" y="1"/>
                    <a:pt x="603" y="5"/>
                    <a:pt x="589" y="13"/>
                  </a:cubicBezTo>
                  <a:cubicBezTo>
                    <a:pt x="396" y="104"/>
                    <a:pt x="217" y="214"/>
                    <a:pt x="47" y="333"/>
                  </a:cubicBezTo>
                  <a:cubicBezTo>
                    <a:pt x="1" y="366"/>
                    <a:pt x="1" y="448"/>
                    <a:pt x="38" y="489"/>
                  </a:cubicBezTo>
                  <a:cubicBezTo>
                    <a:pt x="60" y="511"/>
                    <a:pt x="87" y="522"/>
                    <a:pt x="115" y="522"/>
                  </a:cubicBezTo>
                  <a:cubicBezTo>
                    <a:pt x="140" y="522"/>
                    <a:pt x="165" y="513"/>
                    <a:pt x="189" y="498"/>
                  </a:cubicBezTo>
                  <a:cubicBezTo>
                    <a:pt x="208" y="485"/>
                    <a:pt x="227" y="470"/>
                    <a:pt x="249" y="457"/>
                  </a:cubicBezTo>
                  <a:cubicBezTo>
                    <a:pt x="254" y="453"/>
                    <a:pt x="267" y="443"/>
                    <a:pt x="267" y="443"/>
                  </a:cubicBezTo>
                  <a:cubicBezTo>
                    <a:pt x="282" y="434"/>
                    <a:pt x="290" y="430"/>
                    <a:pt x="299" y="421"/>
                  </a:cubicBezTo>
                  <a:cubicBezTo>
                    <a:pt x="341" y="393"/>
                    <a:pt x="382" y="370"/>
                    <a:pt x="424" y="347"/>
                  </a:cubicBezTo>
                  <a:cubicBezTo>
                    <a:pt x="506" y="297"/>
                    <a:pt x="593" y="246"/>
                    <a:pt x="684" y="205"/>
                  </a:cubicBezTo>
                  <a:cubicBezTo>
                    <a:pt x="735" y="182"/>
                    <a:pt x="758" y="108"/>
                    <a:pt x="731" y="58"/>
                  </a:cubicBezTo>
                  <a:cubicBezTo>
                    <a:pt x="711" y="23"/>
                    <a:pt x="673" y="1"/>
                    <a:pt x="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66"/>
            <p:cNvSpPr/>
            <p:nvPr/>
          </p:nvSpPr>
          <p:spPr>
            <a:xfrm>
              <a:off x="8673750" y="3808179"/>
              <a:ext cx="53857" cy="25142"/>
            </a:xfrm>
            <a:custGeom>
              <a:avLst/>
              <a:gdLst/>
              <a:ahLst/>
              <a:cxnLst/>
              <a:rect l="l" t="t" r="r" b="b"/>
              <a:pathLst>
                <a:path w="784" h="366" extrusionOk="0">
                  <a:moveTo>
                    <a:pt x="123" y="1"/>
                  </a:moveTo>
                  <a:cubicBezTo>
                    <a:pt x="75" y="1"/>
                    <a:pt x="25" y="28"/>
                    <a:pt x="13" y="78"/>
                  </a:cubicBezTo>
                  <a:cubicBezTo>
                    <a:pt x="0" y="128"/>
                    <a:pt x="28" y="196"/>
                    <a:pt x="83" y="211"/>
                  </a:cubicBezTo>
                  <a:cubicBezTo>
                    <a:pt x="265" y="261"/>
                    <a:pt x="449" y="312"/>
                    <a:pt x="633" y="362"/>
                  </a:cubicBezTo>
                  <a:cubicBezTo>
                    <a:pt x="643" y="364"/>
                    <a:pt x="653" y="365"/>
                    <a:pt x="662" y="365"/>
                  </a:cubicBezTo>
                  <a:cubicBezTo>
                    <a:pt x="709" y="365"/>
                    <a:pt x="755" y="338"/>
                    <a:pt x="771" y="289"/>
                  </a:cubicBezTo>
                  <a:cubicBezTo>
                    <a:pt x="784" y="238"/>
                    <a:pt x="756" y="169"/>
                    <a:pt x="697" y="156"/>
                  </a:cubicBezTo>
                  <a:cubicBezTo>
                    <a:pt x="519" y="105"/>
                    <a:pt x="335" y="54"/>
                    <a:pt x="151" y="4"/>
                  </a:cubicBezTo>
                  <a:cubicBezTo>
                    <a:pt x="142" y="2"/>
                    <a:pt x="132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66"/>
            <p:cNvSpPr/>
            <p:nvPr/>
          </p:nvSpPr>
          <p:spPr>
            <a:xfrm>
              <a:off x="8699235" y="3548587"/>
              <a:ext cx="52346" cy="35790"/>
            </a:xfrm>
            <a:custGeom>
              <a:avLst/>
              <a:gdLst/>
              <a:ahLst/>
              <a:cxnLst/>
              <a:rect l="l" t="t" r="r" b="b"/>
              <a:pathLst>
                <a:path w="762" h="521" extrusionOk="0">
                  <a:moveTo>
                    <a:pt x="637" y="0"/>
                  </a:moveTo>
                  <a:cubicBezTo>
                    <a:pt x="621" y="0"/>
                    <a:pt x="604" y="4"/>
                    <a:pt x="588" y="12"/>
                  </a:cubicBezTo>
                  <a:cubicBezTo>
                    <a:pt x="400" y="103"/>
                    <a:pt x="220" y="213"/>
                    <a:pt x="51" y="333"/>
                  </a:cubicBezTo>
                  <a:cubicBezTo>
                    <a:pt x="5" y="365"/>
                    <a:pt x="0" y="448"/>
                    <a:pt x="42" y="489"/>
                  </a:cubicBezTo>
                  <a:cubicBezTo>
                    <a:pt x="63" y="510"/>
                    <a:pt x="89" y="521"/>
                    <a:pt x="116" y="521"/>
                  </a:cubicBezTo>
                  <a:cubicBezTo>
                    <a:pt x="142" y="521"/>
                    <a:pt x="168" y="512"/>
                    <a:pt x="193" y="494"/>
                  </a:cubicBezTo>
                  <a:cubicBezTo>
                    <a:pt x="211" y="480"/>
                    <a:pt x="230" y="471"/>
                    <a:pt x="252" y="457"/>
                  </a:cubicBezTo>
                  <a:cubicBezTo>
                    <a:pt x="252" y="452"/>
                    <a:pt x="271" y="443"/>
                    <a:pt x="271" y="443"/>
                  </a:cubicBezTo>
                  <a:cubicBezTo>
                    <a:pt x="280" y="434"/>
                    <a:pt x="294" y="429"/>
                    <a:pt x="303" y="420"/>
                  </a:cubicBezTo>
                  <a:cubicBezTo>
                    <a:pt x="345" y="393"/>
                    <a:pt x="385" y="370"/>
                    <a:pt x="427" y="347"/>
                  </a:cubicBezTo>
                  <a:cubicBezTo>
                    <a:pt x="510" y="296"/>
                    <a:pt x="597" y="246"/>
                    <a:pt x="688" y="205"/>
                  </a:cubicBezTo>
                  <a:cubicBezTo>
                    <a:pt x="739" y="181"/>
                    <a:pt x="762" y="109"/>
                    <a:pt x="734" y="58"/>
                  </a:cubicBezTo>
                  <a:cubicBezTo>
                    <a:pt x="715" y="22"/>
                    <a:pt x="677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66"/>
            <p:cNvSpPr/>
            <p:nvPr/>
          </p:nvSpPr>
          <p:spPr>
            <a:xfrm>
              <a:off x="8686939" y="3512591"/>
              <a:ext cx="53926" cy="25142"/>
            </a:xfrm>
            <a:custGeom>
              <a:avLst/>
              <a:gdLst/>
              <a:ahLst/>
              <a:cxnLst/>
              <a:rect l="l" t="t" r="r" b="b"/>
              <a:pathLst>
                <a:path w="785" h="366" extrusionOk="0">
                  <a:moveTo>
                    <a:pt x="119" y="1"/>
                  </a:moveTo>
                  <a:cubicBezTo>
                    <a:pt x="74" y="1"/>
                    <a:pt x="26" y="28"/>
                    <a:pt x="14" y="77"/>
                  </a:cubicBezTo>
                  <a:cubicBezTo>
                    <a:pt x="1" y="128"/>
                    <a:pt x="28" y="197"/>
                    <a:pt x="83" y="210"/>
                  </a:cubicBezTo>
                  <a:cubicBezTo>
                    <a:pt x="266" y="261"/>
                    <a:pt x="450" y="311"/>
                    <a:pt x="634" y="362"/>
                  </a:cubicBezTo>
                  <a:cubicBezTo>
                    <a:pt x="643" y="364"/>
                    <a:pt x="652" y="365"/>
                    <a:pt x="661" y="365"/>
                  </a:cubicBezTo>
                  <a:cubicBezTo>
                    <a:pt x="709" y="365"/>
                    <a:pt x="756" y="338"/>
                    <a:pt x="771" y="288"/>
                  </a:cubicBezTo>
                  <a:cubicBezTo>
                    <a:pt x="784" y="238"/>
                    <a:pt x="757" y="169"/>
                    <a:pt x="698" y="155"/>
                  </a:cubicBezTo>
                  <a:cubicBezTo>
                    <a:pt x="514" y="105"/>
                    <a:pt x="331" y="55"/>
                    <a:pt x="147" y="4"/>
                  </a:cubicBezTo>
                  <a:cubicBezTo>
                    <a:pt x="138" y="2"/>
                    <a:pt x="129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66"/>
            <p:cNvSpPr/>
            <p:nvPr/>
          </p:nvSpPr>
          <p:spPr>
            <a:xfrm>
              <a:off x="8712425" y="3261856"/>
              <a:ext cx="52414" cy="35790"/>
            </a:xfrm>
            <a:custGeom>
              <a:avLst/>
              <a:gdLst/>
              <a:ahLst/>
              <a:cxnLst/>
              <a:rect l="l" t="t" r="r" b="b"/>
              <a:pathLst>
                <a:path w="763" h="521" extrusionOk="0">
                  <a:moveTo>
                    <a:pt x="638" y="1"/>
                  </a:moveTo>
                  <a:cubicBezTo>
                    <a:pt x="621" y="1"/>
                    <a:pt x="605" y="4"/>
                    <a:pt x="588" y="12"/>
                  </a:cubicBezTo>
                  <a:cubicBezTo>
                    <a:pt x="400" y="105"/>
                    <a:pt x="221" y="215"/>
                    <a:pt x="47" y="334"/>
                  </a:cubicBezTo>
                  <a:cubicBezTo>
                    <a:pt x="1" y="366"/>
                    <a:pt x="1" y="448"/>
                    <a:pt x="38" y="486"/>
                  </a:cubicBezTo>
                  <a:cubicBezTo>
                    <a:pt x="62" y="509"/>
                    <a:pt x="90" y="521"/>
                    <a:pt x="118" y="521"/>
                  </a:cubicBezTo>
                  <a:cubicBezTo>
                    <a:pt x="144" y="521"/>
                    <a:pt x="169" y="512"/>
                    <a:pt x="193" y="494"/>
                  </a:cubicBezTo>
                  <a:cubicBezTo>
                    <a:pt x="212" y="480"/>
                    <a:pt x="231" y="471"/>
                    <a:pt x="248" y="458"/>
                  </a:cubicBezTo>
                  <a:cubicBezTo>
                    <a:pt x="253" y="453"/>
                    <a:pt x="267" y="444"/>
                    <a:pt x="272" y="444"/>
                  </a:cubicBezTo>
                  <a:cubicBezTo>
                    <a:pt x="280" y="435"/>
                    <a:pt x="295" y="425"/>
                    <a:pt x="303" y="421"/>
                  </a:cubicBezTo>
                  <a:cubicBezTo>
                    <a:pt x="345" y="393"/>
                    <a:pt x="386" y="370"/>
                    <a:pt x="428" y="348"/>
                  </a:cubicBezTo>
                  <a:cubicBezTo>
                    <a:pt x="510" y="297"/>
                    <a:pt x="597" y="247"/>
                    <a:pt x="684" y="205"/>
                  </a:cubicBezTo>
                  <a:cubicBezTo>
                    <a:pt x="735" y="183"/>
                    <a:pt x="762" y="109"/>
                    <a:pt x="735" y="59"/>
                  </a:cubicBezTo>
                  <a:cubicBezTo>
                    <a:pt x="715" y="23"/>
                    <a:pt x="678" y="1"/>
                    <a:pt x="6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66"/>
            <p:cNvSpPr/>
            <p:nvPr/>
          </p:nvSpPr>
          <p:spPr>
            <a:xfrm>
              <a:off x="8700197" y="3225929"/>
              <a:ext cx="53926" cy="25142"/>
            </a:xfrm>
            <a:custGeom>
              <a:avLst/>
              <a:gdLst/>
              <a:ahLst/>
              <a:cxnLst/>
              <a:rect l="l" t="t" r="r" b="b"/>
              <a:pathLst>
                <a:path w="785" h="366" extrusionOk="0">
                  <a:moveTo>
                    <a:pt x="121" y="1"/>
                  </a:moveTo>
                  <a:cubicBezTo>
                    <a:pt x="75" y="1"/>
                    <a:pt x="26" y="28"/>
                    <a:pt x="14" y="78"/>
                  </a:cubicBezTo>
                  <a:cubicBezTo>
                    <a:pt x="0" y="128"/>
                    <a:pt x="24" y="196"/>
                    <a:pt x="83" y="211"/>
                  </a:cubicBezTo>
                  <a:cubicBezTo>
                    <a:pt x="266" y="260"/>
                    <a:pt x="450" y="311"/>
                    <a:pt x="633" y="361"/>
                  </a:cubicBezTo>
                  <a:cubicBezTo>
                    <a:pt x="643" y="364"/>
                    <a:pt x="653" y="365"/>
                    <a:pt x="663" y="365"/>
                  </a:cubicBezTo>
                  <a:cubicBezTo>
                    <a:pt x="709" y="365"/>
                    <a:pt x="755" y="338"/>
                    <a:pt x="771" y="288"/>
                  </a:cubicBezTo>
                  <a:cubicBezTo>
                    <a:pt x="784" y="238"/>
                    <a:pt x="757" y="169"/>
                    <a:pt x="697" y="156"/>
                  </a:cubicBezTo>
                  <a:cubicBezTo>
                    <a:pt x="513" y="105"/>
                    <a:pt x="331" y="54"/>
                    <a:pt x="147" y="4"/>
                  </a:cubicBezTo>
                  <a:cubicBezTo>
                    <a:pt x="138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66"/>
            <p:cNvSpPr/>
            <p:nvPr/>
          </p:nvSpPr>
          <p:spPr>
            <a:xfrm>
              <a:off x="8725683" y="2975262"/>
              <a:ext cx="52346" cy="35721"/>
            </a:xfrm>
            <a:custGeom>
              <a:avLst/>
              <a:gdLst/>
              <a:ahLst/>
              <a:cxnLst/>
              <a:rect l="l" t="t" r="r" b="b"/>
              <a:pathLst>
                <a:path w="762" h="520" extrusionOk="0">
                  <a:moveTo>
                    <a:pt x="637" y="0"/>
                  </a:moveTo>
                  <a:cubicBezTo>
                    <a:pt x="621" y="0"/>
                    <a:pt x="604" y="4"/>
                    <a:pt x="588" y="12"/>
                  </a:cubicBezTo>
                  <a:cubicBezTo>
                    <a:pt x="400" y="103"/>
                    <a:pt x="220" y="213"/>
                    <a:pt x="47" y="332"/>
                  </a:cubicBezTo>
                  <a:cubicBezTo>
                    <a:pt x="0" y="365"/>
                    <a:pt x="0" y="448"/>
                    <a:pt x="38" y="484"/>
                  </a:cubicBezTo>
                  <a:cubicBezTo>
                    <a:pt x="62" y="508"/>
                    <a:pt x="89" y="520"/>
                    <a:pt x="118" y="520"/>
                  </a:cubicBezTo>
                  <a:cubicBezTo>
                    <a:pt x="143" y="520"/>
                    <a:pt x="169" y="511"/>
                    <a:pt x="193" y="493"/>
                  </a:cubicBezTo>
                  <a:cubicBezTo>
                    <a:pt x="212" y="480"/>
                    <a:pt x="230" y="470"/>
                    <a:pt x="248" y="457"/>
                  </a:cubicBezTo>
                  <a:cubicBezTo>
                    <a:pt x="252" y="452"/>
                    <a:pt x="267" y="442"/>
                    <a:pt x="271" y="442"/>
                  </a:cubicBezTo>
                  <a:cubicBezTo>
                    <a:pt x="280" y="433"/>
                    <a:pt x="290" y="425"/>
                    <a:pt x="303" y="420"/>
                  </a:cubicBezTo>
                  <a:cubicBezTo>
                    <a:pt x="345" y="393"/>
                    <a:pt x="381" y="370"/>
                    <a:pt x="423" y="346"/>
                  </a:cubicBezTo>
                  <a:cubicBezTo>
                    <a:pt x="510" y="296"/>
                    <a:pt x="597" y="245"/>
                    <a:pt x="684" y="205"/>
                  </a:cubicBezTo>
                  <a:cubicBezTo>
                    <a:pt x="734" y="181"/>
                    <a:pt x="762" y="108"/>
                    <a:pt x="734" y="57"/>
                  </a:cubicBezTo>
                  <a:cubicBezTo>
                    <a:pt x="712" y="22"/>
                    <a:pt x="676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66"/>
            <p:cNvSpPr/>
            <p:nvPr/>
          </p:nvSpPr>
          <p:spPr>
            <a:xfrm>
              <a:off x="8713455" y="2939197"/>
              <a:ext cx="53857" cy="25142"/>
            </a:xfrm>
            <a:custGeom>
              <a:avLst/>
              <a:gdLst/>
              <a:ahLst/>
              <a:cxnLst/>
              <a:rect l="l" t="t" r="r" b="b"/>
              <a:pathLst>
                <a:path w="784" h="366" extrusionOk="0">
                  <a:moveTo>
                    <a:pt x="119" y="1"/>
                  </a:moveTo>
                  <a:cubicBezTo>
                    <a:pt x="72" y="1"/>
                    <a:pt x="25" y="28"/>
                    <a:pt x="13" y="78"/>
                  </a:cubicBezTo>
                  <a:cubicBezTo>
                    <a:pt x="0" y="129"/>
                    <a:pt x="23" y="197"/>
                    <a:pt x="83" y="211"/>
                  </a:cubicBezTo>
                  <a:cubicBezTo>
                    <a:pt x="265" y="262"/>
                    <a:pt x="449" y="312"/>
                    <a:pt x="633" y="362"/>
                  </a:cubicBezTo>
                  <a:cubicBezTo>
                    <a:pt x="643" y="364"/>
                    <a:pt x="652" y="366"/>
                    <a:pt x="662" y="366"/>
                  </a:cubicBezTo>
                  <a:cubicBezTo>
                    <a:pt x="709" y="366"/>
                    <a:pt x="754" y="338"/>
                    <a:pt x="766" y="289"/>
                  </a:cubicBezTo>
                  <a:cubicBezTo>
                    <a:pt x="784" y="239"/>
                    <a:pt x="756" y="169"/>
                    <a:pt x="697" y="156"/>
                  </a:cubicBezTo>
                  <a:cubicBezTo>
                    <a:pt x="513" y="105"/>
                    <a:pt x="330" y="55"/>
                    <a:pt x="146" y="4"/>
                  </a:cubicBezTo>
                  <a:cubicBezTo>
                    <a:pt x="137" y="2"/>
                    <a:pt x="128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4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8" name="Google Shape;4468;p68"/>
          <p:cNvSpPr txBox="1">
            <a:spLocks noGrp="1"/>
          </p:cNvSpPr>
          <p:nvPr>
            <p:ph type="title"/>
          </p:nvPr>
        </p:nvSpPr>
        <p:spPr>
          <a:xfrm>
            <a:off x="750351" y="311674"/>
            <a:ext cx="443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  <a:latin typeface="Algerian" panose="04020705040A02060702" pitchFamily="82" charset="0"/>
              </a:rPr>
              <a:t>SOLUTION</a:t>
            </a:r>
            <a:endParaRPr sz="3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4469" name="Google Shape;4469;p68"/>
          <p:cNvSpPr txBox="1">
            <a:spLocks noGrp="1"/>
          </p:cNvSpPr>
          <p:nvPr>
            <p:ph type="subTitle" idx="1"/>
          </p:nvPr>
        </p:nvSpPr>
        <p:spPr>
          <a:xfrm>
            <a:off x="172052" y="1325405"/>
            <a:ext cx="6913896" cy="17594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 problem of food adulteration requires a multi-faceted approach that involves various stakeholders working together.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by passing and implementing strict food safety laws and regulations, governments can prevent food adulteration.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73" name="Google Shape;4473;p68"/>
          <p:cNvGrpSpPr/>
          <p:nvPr/>
        </p:nvGrpSpPr>
        <p:grpSpPr>
          <a:xfrm rot="-2700000" flipH="1">
            <a:off x="495950" y="607563"/>
            <a:ext cx="448091" cy="437576"/>
            <a:chOff x="3151425" y="238225"/>
            <a:chExt cx="190700" cy="186225"/>
          </a:xfrm>
        </p:grpSpPr>
        <p:sp>
          <p:nvSpPr>
            <p:cNvPr id="4474" name="Google Shape;4474;p68"/>
            <p:cNvSpPr/>
            <p:nvPr/>
          </p:nvSpPr>
          <p:spPr>
            <a:xfrm>
              <a:off x="3151425" y="238225"/>
              <a:ext cx="190700" cy="186225"/>
            </a:xfrm>
            <a:custGeom>
              <a:avLst/>
              <a:gdLst/>
              <a:ahLst/>
              <a:cxnLst/>
              <a:rect l="l" t="t" r="r" b="b"/>
              <a:pathLst>
                <a:path w="7628" h="7449" extrusionOk="0">
                  <a:moveTo>
                    <a:pt x="2496" y="1"/>
                  </a:moveTo>
                  <a:cubicBezTo>
                    <a:pt x="2356" y="1"/>
                    <a:pt x="2213" y="39"/>
                    <a:pt x="2074" y="129"/>
                  </a:cubicBezTo>
                  <a:cubicBezTo>
                    <a:pt x="1533" y="478"/>
                    <a:pt x="1740" y="1253"/>
                    <a:pt x="1950" y="1734"/>
                  </a:cubicBezTo>
                  <a:cubicBezTo>
                    <a:pt x="2119" y="2110"/>
                    <a:pt x="2367" y="2454"/>
                    <a:pt x="2665" y="2734"/>
                  </a:cubicBezTo>
                  <a:cubicBezTo>
                    <a:pt x="2597" y="2752"/>
                    <a:pt x="2523" y="2775"/>
                    <a:pt x="2455" y="2798"/>
                  </a:cubicBezTo>
                  <a:cubicBezTo>
                    <a:pt x="2134" y="2894"/>
                    <a:pt x="1827" y="3027"/>
                    <a:pt x="1537" y="3202"/>
                  </a:cubicBezTo>
                  <a:cubicBezTo>
                    <a:pt x="942" y="3554"/>
                    <a:pt x="436" y="4045"/>
                    <a:pt x="74" y="4637"/>
                  </a:cubicBezTo>
                  <a:cubicBezTo>
                    <a:pt x="1" y="4756"/>
                    <a:pt x="11" y="4903"/>
                    <a:pt x="129" y="4999"/>
                  </a:cubicBezTo>
                  <a:cubicBezTo>
                    <a:pt x="587" y="5359"/>
                    <a:pt x="1140" y="5538"/>
                    <a:pt x="1691" y="5538"/>
                  </a:cubicBezTo>
                  <a:cubicBezTo>
                    <a:pt x="2139" y="5538"/>
                    <a:pt x="2585" y="5420"/>
                    <a:pt x="2978" y="5183"/>
                  </a:cubicBezTo>
                  <a:cubicBezTo>
                    <a:pt x="3033" y="6119"/>
                    <a:pt x="3601" y="6994"/>
                    <a:pt x="4449" y="7425"/>
                  </a:cubicBezTo>
                  <a:cubicBezTo>
                    <a:pt x="4478" y="7441"/>
                    <a:pt x="4511" y="7448"/>
                    <a:pt x="4544" y="7448"/>
                  </a:cubicBezTo>
                  <a:cubicBezTo>
                    <a:pt x="4626" y="7448"/>
                    <a:pt x="4711" y="7405"/>
                    <a:pt x="4756" y="7343"/>
                  </a:cubicBezTo>
                  <a:cubicBezTo>
                    <a:pt x="5238" y="6669"/>
                    <a:pt x="5294" y="5876"/>
                    <a:pt x="5087" y="5133"/>
                  </a:cubicBezTo>
                  <a:lnTo>
                    <a:pt x="5087" y="5133"/>
                  </a:lnTo>
                  <a:cubicBezTo>
                    <a:pt x="5358" y="5232"/>
                    <a:pt x="5645" y="5277"/>
                    <a:pt x="5936" y="5277"/>
                  </a:cubicBezTo>
                  <a:cubicBezTo>
                    <a:pt x="6448" y="5277"/>
                    <a:pt x="6974" y="5140"/>
                    <a:pt x="7453" y="4930"/>
                  </a:cubicBezTo>
                  <a:cubicBezTo>
                    <a:pt x="7586" y="4871"/>
                    <a:pt x="7628" y="4720"/>
                    <a:pt x="7582" y="4591"/>
                  </a:cubicBezTo>
                  <a:cubicBezTo>
                    <a:pt x="7298" y="3743"/>
                    <a:pt x="6610" y="3087"/>
                    <a:pt x="5779" y="2798"/>
                  </a:cubicBezTo>
                  <a:cubicBezTo>
                    <a:pt x="6280" y="2248"/>
                    <a:pt x="6513" y="1473"/>
                    <a:pt x="6380" y="726"/>
                  </a:cubicBezTo>
                  <a:cubicBezTo>
                    <a:pt x="6359" y="606"/>
                    <a:pt x="6255" y="506"/>
                    <a:pt x="6131" y="506"/>
                  </a:cubicBezTo>
                  <a:cubicBezTo>
                    <a:pt x="6117" y="506"/>
                    <a:pt x="6102" y="507"/>
                    <a:pt x="6087" y="510"/>
                  </a:cubicBezTo>
                  <a:cubicBezTo>
                    <a:pt x="5284" y="665"/>
                    <a:pt x="4578" y="1120"/>
                    <a:pt x="4100" y="1761"/>
                  </a:cubicBezTo>
                  <a:cubicBezTo>
                    <a:pt x="4009" y="1399"/>
                    <a:pt x="3858" y="1050"/>
                    <a:pt x="3628" y="739"/>
                  </a:cubicBezTo>
                  <a:cubicBezTo>
                    <a:pt x="3374" y="390"/>
                    <a:pt x="2944" y="1"/>
                    <a:pt x="24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68"/>
            <p:cNvSpPr/>
            <p:nvPr/>
          </p:nvSpPr>
          <p:spPr>
            <a:xfrm>
              <a:off x="3198100" y="273225"/>
              <a:ext cx="118000" cy="121000"/>
            </a:xfrm>
            <a:custGeom>
              <a:avLst/>
              <a:gdLst/>
              <a:ahLst/>
              <a:cxnLst/>
              <a:rect l="l" t="t" r="r" b="b"/>
              <a:pathLst>
                <a:path w="4720" h="4840" extrusionOk="0">
                  <a:moveTo>
                    <a:pt x="1399" y="609"/>
                  </a:moveTo>
                  <a:cubicBezTo>
                    <a:pt x="1716" y="944"/>
                    <a:pt x="2000" y="1339"/>
                    <a:pt x="2138" y="1769"/>
                  </a:cubicBezTo>
                  <a:cubicBezTo>
                    <a:pt x="2156" y="1836"/>
                    <a:pt x="2227" y="1873"/>
                    <a:pt x="2296" y="1873"/>
                  </a:cubicBezTo>
                  <a:cubicBezTo>
                    <a:pt x="2351" y="1873"/>
                    <a:pt x="2405" y="1851"/>
                    <a:pt x="2432" y="1802"/>
                  </a:cubicBezTo>
                  <a:cubicBezTo>
                    <a:pt x="2652" y="1417"/>
                    <a:pt x="2862" y="1064"/>
                    <a:pt x="3160" y="761"/>
                  </a:cubicBezTo>
                  <a:lnTo>
                    <a:pt x="3160" y="761"/>
                  </a:lnTo>
                  <a:cubicBezTo>
                    <a:pt x="3082" y="1155"/>
                    <a:pt x="2972" y="1531"/>
                    <a:pt x="2766" y="1889"/>
                  </a:cubicBezTo>
                  <a:cubicBezTo>
                    <a:pt x="2697" y="2012"/>
                    <a:pt x="2747" y="2137"/>
                    <a:pt x="2885" y="2169"/>
                  </a:cubicBezTo>
                  <a:cubicBezTo>
                    <a:pt x="3399" y="2297"/>
                    <a:pt x="3852" y="2490"/>
                    <a:pt x="4215" y="2852"/>
                  </a:cubicBezTo>
                  <a:cubicBezTo>
                    <a:pt x="3683" y="2852"/>
                    <a:pt x="3137" y="2622"/>
                    <a:pt x="2729" y="2306"/>
                  </a:cubicBezTo>
                  <a:cubicBezTo>
                    <a:pt x="2700" y="2283"/>
                    <a:pt x="2666" y="2273"/>
                    <a:pt x="2633" y="2273"/>
                  </a:cubicBezTo>
                  <a:cubicBezTo>
                    <a:pt x="2533" y="2273"/>
                    <a:pt x="2433" y="2363"/>
                    <a:pt x="2454" y="2476"/>
                  </a:cubicBezTo>
                  <a:cubicBezTo>
                    <a:pt x="2550" y="2985"/>
                    <a:pt x="2509" y="3513"/>
                    <a:pt x="2367" y="4008"/>
                  </a:cubicBezTo>
                  <a:lnTo>
                    <a:pt x="2326" y="3718"/>
                  </a:lnTo>
                  <a:cubicBezTo>
                    <a:pt x="2280" y="3411"/>
                    <a:pt x="2225" y="3072"/>
                    <a:pt x="2248" y="2760"/>
                  </a:cubicBezTo>
                  <a:cubicBezTo>
                    <a:pt x="2255" y="2646"/>
                    <a:pt x="2159" y="2526"/>
                    <a:pt x="2045" y="2526"/>
                  </a:cubicBezTo>
                  <a:cubicBezTo>
                    <a:pt x="2017" y="2526"/>
                    <a:pt x="1987" y="2533"/>
                    <a:pt x="1958" y="2549"/>
                  </a:cubicBezTo>
                  <a:cubicBezTo>
                    <a:pt x="1704" y="2689"/>
                    <a:pt x="1420" y="2777"/>
                    <a:pt x="1142" y="2777"/>
                  </a:cubicBezTo>
                  <a:cubicBezTo>
                    <a:pt x="946" y="2777"/>
                    <a:pt x="752" y="2733"/>
                    <a:pt x="574" y="2632"/>
                  </a:cubicBezTo>
                  <a:cubicBezTo>
                    <a:pt x="986" y="2380"/>
                    <a:pt x="1418" y="2237"/>
                    <a:pt x="1899" y="2122"/>
                  </a:cubicBezTo>
                  <a:cubicBezTo>
                    <a:pt x="2133" y="2063"/>
                    <a:pt x="2115" y="1765"/>
                    <a:pt x="1909" y="1720"/>
                  </a:cubicBezTo>
                  <a:cubicBezTo>
                    <a:pt x="1693" y="1379"/>
                    <a:pt x="1477" y="1009"/>
                    <a:pt x="1399" y="609"/>
                  </a:cubicBezTo>
                  <a:close/>
                  <a:moveTo>
                    <a:pt x="1181" y="0"/>
                  </a:moveTo>
                  <a:cubicBezTo>
                    <a:pt x="1102" y="0"/>
                    <a:pt x="1027" y="46"/>
                    <a:pt x="1018" y="146"/>
                  </a:cubicBezTo>
                  <a:cubicBezTo>
                    <a:pt x="963" y="757"/>
                    <a:pt x="1238" y="1265"/>
                    <a:pt x="1560" y="1747"/>
                  </a:cubicBezTo>
                  <a:cubicBezTo>
                    <a:pt x="1028" y="1847"/>
                    <a:pt x="505" y="2127"/>
                    <a:pt x="102" y="2471"/>
                  </a:cubicBezTo>
                  <a:cubicBezTo>
                    <a:pt x="0" y="2554"/>
                    <a:pt x="5" y="2705"/>
                    <a:pt x="106" y="2783"/>
                  </a:cubicBezTo>
                  <a:cubicBezTo>
                    <a:pt x="430" y="3039"/>
                    <a:pt x="855" y="3195"/>
                    <a:pt x="1273" y="3195"/>
                  </a:cubicBezTo>
                  <a:cubicBezTo>
                    <a:pt x="1477" y="3195"/>
                    <a:pt x="1679" y="3158"/>
                    <a:pt x="1867" y="3077"/>
                  </a:cubicBezTo>
                  <a:cubicBezTo>
                    <a:pt x="1876" y="3297"/>
                    <a:pt x="1886" y="3517"/>
                    <a:pt x="1913" y="3737"/>
                  </a:cubicBezTo>
                  <a:cubicBezTo>
                    <a:pt x="1954" y="4067"/>
                    <a:pt x="2046" y="4370"/>
                    <a:pt x="2129" y="4691"/>
                  </a:cubicBezTo>
                  <a:cubicBezTo>
                    <a:pt x="2151" y="4787"/>
                    <a:pt x="2228" y="4839"/>
                    <a:pt x="2307" y="4839"/>
                  </a:cubicBezTo>
                  <a:cubicBezTo>
                    <a:pt x="2371" y="4839"/>
                    <a:pt x="2437" y="4804"/>
                    <a:pt x="2477" y="4728"/>
                  </a:cubicBezTo>
                  <a:cubicBezTo>
                    <a:pt x="2784" y="4127"/>
                    <a:pt x="2894" y="3485"/>
                    <a:pt x="2849" y="2829"/>
                  </a:cubicBezTo>
                  <a:lnTo>
                    <a:pt x="2849" y="2829"/>
                  </a:lnTo>
                  <a:cubicBezTo>
                    <a:pt x="3041" y="2948"/>
                    <a:pt x="3252" y="3040"/>
                    <a:pt x="3477" y="3100"/>
                  </a:cubicBezTo>
                  <a:cubicBezTo>
                    <a:pt x="3679" y="3153"/>
                    <a:pt x="3873" y="3172"/>
                    <a:pt x="4069" y="3172"/>
                  </a:cubicBezTo>
                  <a:cubicBezTo>
                    <a:pt x="4229" y="3172"/>
                    <a:pt x="4390" y="3159"/>
                    <a:pt x="4559" y="3141"/>
                  </a:cubicBezTo>
                  <a:cubicBezTo>
                    <a:pt x="4682" y="3127"/>
                    <a:pt x="4720" y="2980"/>
                    <a:pt x="4655" y="2888"/>
                  </a:cubicBezTo>
                  <a:cubicBezTo>
                    <a:pt x="4320" y="2389"/>
                    <a:pt x="3770" y="1953"/>
                    <a:pt x="3165" y="1847"/>
                  </a:cubicBezTo>
                  <a:cubicBezTo>
                    <a:pt x="3367" y="1362"/>
                    <a:pt x="3545" y="852"/>
                    <a:pt x="3596" y="334"/>
                  </a:cubicBezTo>
                  <a:cubicBezTo>
                    <a:pt x="3610" y="210"/>
                    <a:pt x="3518" y="138"/>
                    <a:pt x="3417" y="138"/>
                  </a:cubicBezTo>
                  <a:cubicBezTo>
                    <a:pt x="3380" y="138"/>
                    <a:pt x="3341" y="148"/>
                    <a:pt x="3307" y="169"/>
                  </a:cubicBezTo>
                  <a:cubicBezTo>
                    <a:pt x="2881" y="444"/>
                    <a:pt x="2477" y="843"/>
                    <a:pt x="2252" y="1311"/>
                  </a:cubicBezTo>
                  <a:cubicBezTo>
                    <a:pt x="1981" y="861"/>
                    <a:pt x="1716" y="435"/>
                    <a:pt x="1325" y="59"/>
                  </a:cubicBezTo>
                  <a:cubicBezTo>
                    <a:pt x="1287" y="21"/>
                    <a:pt x="1233" y="0"/>
                    <a:pt x="1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6" name="Google Shape;4476;p68"/>
          <p:cNvGrpSpPr/>
          <p:nvPr/>
        </p:nvGrpSpPr>
        <p:grpSpPr>
          <a:xfrm rot="1800063" flipH="1">
            <a:off x="1294554" y="4109621"/>
            <a:ext cx="448093" cy="437578"/>
            <a:chOff x="3151425" y="238225"/>
            <a:chExt cx="190700" cy="186225"/>
          </a:xfrm>
        </p:grpSpPr>
        <p:sp>
          <p:nvSpPr>
            <p:cNvPr id="4477" name="Google Shape;4477;p68"/>
            <p:cNvSpPr/>
            <p:nvPr/>
          </p:nvSpPr>
          <p:spPr>
            <a:xfrm>
              <a:off x="3151425" y="238225"/>
              <a:ext cx="190700" cy="186225"/>
            </a:xfrm>
            <a:custGeom>
              <a:avLst/>
              <a:gdLst/>
              <a:ahLst/>
              <a:cxnLst/>
              <a:rect l="l" t="t" r="r" b="b"/>
              <a:pathLst>
                <a:path w="7628" h="7449" extrusionOk="0">
                  <a:moveTo>
                    <a:pt x="2496" y="1"/>
                  </a:moveTo>
                  <a:cubicBezTo>
                    <a:pt x="2356" y="1"/>
                    <a:pt x="2213" y="39"/>
                    <a:pt x="2074" y="129"/>
                  </a:cubicBezTo>
                  <a:cubicBezTo>
                    <a:pt x="1533" y="478"/>
                    <a:pt x="1740" y="1253"/>
                    <a:pt x="1950" y="1734"/>
                  </a:cubicBezTo>
                  <a:cubicBezTo>
                    <a:pt x="2119" y="2110"/>
                    <a:pt x="2367" y="2454"/>
                    <a:pt x="2665" y="2734"/>
                  </a:cubicBezTo>
                  <a:cubicBezTo>
                    <a:pt x="2597" y="2752"/>
                    <a:pt x="2523" y="2775"/>
                    <a:pt x="2455" y="2798"/>
                  </a:cubicBezTo>
                  <a:cubicBezTo>
                    <a:pt x="2134" y="2894"/>
                    <a:pt x="1827" y="3027"/>
                    <a:pt x="1537" y="3202"/>
                  </a:cubicBezTo>
                  <a:cubicBezTo>
                    <a:pt x="942" y="3554"/>
                    <a:pt x="436" y="4045"/>
                    <a:pt x="74" y="4637"/>
                  </a:cubicBezTo>
                  <a:cubicBezTo>
                    <a:pt x="1" y="4756"/>
                    <a:pt x="11" y="4903"/>
                    <a:pt x="129" y="4999"/>
                  </a:cubicBezTo>
                  <a:cubicBezTo>
                    <a:pt x="587" y="5359"/>
                    <a:pt x="1140" y="5538"/>
                    <a:pt x="1691" y="5538"/>
                  </a:cubicBezTo>
                  <a:cubicBezTo>
                    <a:pt x="2139" y="5538"/>
                    <a:pt x="2585" y="5420"/>
                    <a:pt x="2978" y="5183"/>
                  </a:cubicBezTo>
                  <a:cubicBezTo>
                    <a:pt x="3033" y="6119"/>
                    <a:pt x="3601" y="6994"/>
                    <a:pt x="4449" y="7425"/>
                  </a:cubicBezTo>
                  <a:cubicBezTo>
                    <a:pt x="4478" y="7441"/>
                    <a:pt x="4511" y="7448"/>
                    <a:pt x="4544" y="7448"/>
                  </a:cubicBezTo>
                  <a:cubicBezTo>
                    <a:pt x="4626" y="7448"/>
                    <a:pt x="4711" y="7405"/>
                    <a:pt x="4756" y="7343"/>
                  </a:cubicBezTo>
                  <a:cubicBezTo>
                    <a:pt x="5238" y="6669"/>
                    <a:pt x="5294" y="5876"/>
                    <a:pt x="5087" y="5133"/>
                  </a:cubicBezTo>
                  <a:lnTo>
                    <a:pt x="5087" y="5133"/>
                  </a:lnTo>
                  <a:cubicBezTo>
                    <a:pt x="5358" y="5232"/>
                    <a:pt x="5645" y="5277"/>
                    <a:pt x="5936" y="5277"/>
                  </a:cubicBezTo>
                  <a:cubicBezTo>
                    <a:pt x="6448" y="5277"/>
                    <a:pt x="6974" y="5140"/>
                    <a:pt x="7453" y="4930"/>
                  </a:cubicBezTo>
                  <a:cubicBezTo>
                    <a:pt x="7586" y="4871"/>
                    <a:pt x="7628" y="4720"/>
                    <a:pt x="7582" y="4591"/>
                  </a:cubicBezTo>
                  <a:cubicBezTo>
                    <a:pt x="7298" y="3743"/>
                    <a:pt x="6610" y="3087"/>
                    <a:pt x="5779" y="2798"/>
                  </a:cubicBezTo>
                  <a:cubicBezTo>
                    <a:pt x="6280" y="2248"/>
                    <a:pt x="6513" y="1473"/>
                    <a:pt x="6380" y="726"/>
                  </a:cubicBezTo>
                  <a:cubicBezTo>
                    <a:pt x="6359" y="606"/>
                    <a:pt x="6255" y="506"/>
                    <a:pt x="6131" y="506"/>
                  </a:cubicBezTo>
                  <a:cubicBezTo>
                    <a:pt x="6117" y="506"/>
                    <a:pt x="6102" y="507"/>
                    <a:pt x="6087" y="510"/>
                  </a:cubicBezTo>
                  <a:cubicBezTo>
                    <a:pt x="5284" y="665"/>
                    <a:pt x="4578" y="1120"/>
                    <a:pt x="4100" y="1761"/>
                  </a:cubicBezTo>
                  <a:cubicBezTo>
                    <a:pt x="4009" y="1399"/>
                    <a:pt x="3858" y="1050"/>
                    <a:pt x="3628" y="739"/>
                  </a:cubicBezTo>
                  <a:cubicBezTo>
                    <a:pt x="3374" y="390"/>
                    <a:pt x="2944" y="1"/>
                    <a:pt x="24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68"/>
            <p:cNvSpPr/>
            <p:nvPr/>
          </p:nvSpPr>
          <p:spPr>
            <a:xfrm>
              <a:off x="3198100" y="273225"/>
              <a:ext cx="118000" cy="121000"/>
            </a:xfrm>
            <a:custGeom>
              <a:avLst/>
              <a:gdLst/>
              <a:ahLst/>
              <a:cxnLst/>
              <a:rect l="l" t="t" r="r" b="b"/>
              <a:pathLst>
                <a:path w="4720" h="4840" extrusionOk="0">
                  <a:moveTo>
                    <a:pt x="1399" y="609"/>
                  </a:moveTo>
                  <a:cubicBezTo>
                    <a:pt x="1716" y="944"/>
                    <a:pt x="2000" y="1339"/>
                    <a:pt x="2138" y="1769"/>
                  </a:cubicBezTo>
                  <a:cubicBezTo>
                    <a:pt x="2156" y="1836"/>
                    <a:pt x="2227" y="1873"/>
                    <a:pt x="2296" y="1873"/>
                  </a:cubicBezTo>
                  <a:cubicBezTo>
                    <a:pt x="2351" y="1873"/>
                    <a:pt x="2405" y="1851"/>
                    <a:pt x="2432" y="1802"/>
                  </a:cubicBezTo>
                  <a:cubicBezTo>
                    <a:pt x="2652" y="1417"/>
                    <a:pt x="2862" y="1064"/>
                    <a:pt x="3160" y="761"/>
                  </a:cubicBezTo>
                  <a:lnTo>
                    <a:pt x="3160" y="761"/>
                  </a:lnTo>
                  <a:cubicBezTo>
                    <a:pt x="3082" y="1155"/>
                    <a:pt x="2972" y="1531"/>
                    <a:pt x="2766" y="1889"/>
                  </a:cubicBezTo>
                  <a:cubicBezTo>
                    <a:pt x="2697" y="2012"/>
                    <a:pt x="2747" y="2137"/>
                    <a:pt x="2885" y="2169"/>
                  </a:cubicBezTo>
                  <a:cubicBezTo>
                    <a:pt x="3399" y="2297"/>
                    <a:pt x="3852" y="2490"/>
                    <a:pt x="4215" y="2852"/>
                  </a:cubicBezTo>
                  <a:cubicBezTo>
                    <a:pt x="3683" y="2852"/>
                    <a:pt x="3137" y="2622"/>
                    <a:pt x="2729" y="2306"/>
                  </a:cubicBezTo>
                  <a:cubicBezTo>
                    <a:pt x="2700" y="2283"/>
                    <a:pt x="2666" y="2273"/>
                    <a:pt x="2633" y="2273"/>
                  </a:cubicBezTo>
                  <a:cubicBezTo>
                    <a:pt x="2533" y="2273"/>
                    <a:pt x="2433" y="2363"/>
                    <a:pt x="2454" y="2476"/>
                  </a:cubicBezTo>
                  <a:cubicBezTo>
                    <a:pt x="2550" y="2985"/>
                    <a:pt x="2509" y="3513"/>
                    <a:pt x="2367" y="4008"/>
                  </a:cubicBezTo>
                  <a:lnTo>
                    <a:pt x="2326" y="3718"/>
                  </a:lnTo>
                  <a:cubicBezTo>
                    <a:pt x="2280" y="3411"/>
                    <a:pt x="2225" y="3072"/>
                    <a:pt x="2248" y="2760"/>
                  </a:cubicBezTo>
                  <a:cubicBezTo>
                    <a:pt x="2255" y="2646"/>
                    <a:pt x="2159" y="2526"/>
                    <a:pt x="2045" y="2526"/>
                  </a:cubicBezTo>
                  <a:cubicBezTo>
                    <a:pt x="2017" y="2526"/>
                    <a:pt x="1987" y="2533"/>
                    <a:pt x="1958" y="2549"/>
                  </a:cubicBezTo>
                  <a:cubicBezTo>
                    <a:pt x="1704" y="2689"/>
                    <a:pt x="1420" y="2777"/>
                    <a:pt x="1142" y="2777"/>
                  </a:cubicBezTo>
                  <a:cubicBezTo>
                    <a:pt x="946" y="2777"/>
                    <a:pt x="752" y="2733"/>
                    <a:pt x="574" y="2632"/>
                  </a:cubicBezTo>
                  <a:cubicBezTo>
                    <a:pt x="986" y="2380"/>
                    <a:pt x="1418" y="2237"/>
                    <a:pt x="1899" y="2122"/>
                  </a:cubicBezTo>
                  <a:cubicBezTo>
                    <a:pt x="2133" y="2063"/>
                    <a:pt x="2115" y="1765"/>
                    <a:pt x="1909" y="1720"/>
                  </a:cubicBezTo>
                  <a:cubicBezTo>
                    <a:pt x="1693" y="1379"/>
                    <a:pt x="1477" y="1009"/>
                    <a:pt x="1399" y="609"/>
                  </a:cubicBezTo>
                  <a:close/>
                  <a:moveTo>
                    <a:pt x="1181" y="0"/>
                  </a:moveTo>
                  <a:cubicBezTo>
                    <a:pt x="1102" y="0"/>
                    <a:pt x="1027" y="46"/>
                    <a:pt x="1018" y="146"/>
                  </a:cubicBezTo>
                  <a:cubicBezTo>
                    <a:pt x="963" y="757"/>
                    <a:pt x="1238" y="1265"/>
                    <a:pt x="1560" y="1747"/>
                  </a:cubicBezTo>
                  <a:cubicBezTo>
                    <a:pt x="1028" y="1847"/>
                    <a:pt x="505" y="2127"/>
                    <a:pt x="102" y="2471"/>
                  </a:cubicBezTo>
                  <a:cubicBezTo>
                    <a:pt x="0" y="2554"/>
                    <a:pt x="5" y="2705"/>
                    <a:pt x="106" y="2783"/>
                  </a:cubicBezTo>
                  <a:cubicBezTo>
                    <a:pt x="430" y="3039"/>
                    <a:pt x="855" y="3195"/>
                    <a:pt x="1273" y="3195"/>
                  </a:cubicBezTo>
                  <a:cubicBezTo>
                    <a:pt x="1477" y="3195"/>
                    <a:pt x="1679" y="3158"/>
                    <a:pt x="1867" y="3077"/>
                  </a:cubicBezTo>
                  <a:cubicBezTo>
                    <a:pt x="1876" y="3297"/>
                    <a:pt x="1886" y="3517"/>
                    <a:pt x="1913" y="3737"/>
                  </a:cubicBezTo>
                  <a:cubicBezTo>
                    <a:pt x="1954" y="4067"/>
                    <a:pt x="2046" y="4370"/>
                    <a:pt x="2129" y="4691"/>
                  </a:cubicBezTo>
                  <a:cubicBezTo>
                    <a:pt x="2151" y="4787"/>
                    <a:pt x="2228" y="4839"/>
                    <a:pt x="2307" y="4839"/>
                  </a:cubicBezTo>
                  <a:cubicBezTo>
                    <a:pt x="2371" y="4839"/>
                    <a:pt x="2437" y="4804"/>
                    <a:pt x="2477" y="4728"/>
                  </a:cubicBezTo>
                  <a:cubicBezTo>
                    <a:pt x="2784" y="4127"/>
                    <a:pt x="2894" y="3485"/>
                    <a:pt x="2849" y="2829"/>
                  </a:cubicBezTo>
                  <a:lnTo>
                    <a:pt x="2849" y="2829"/>
                  </a:lnTo>
                  <a:cubicBezTo>
                    <a:pt x="3041" y="2948"/>
                    <a:pt x="3252" y="3040"/>
                    <a:pt x="3477" y="3100"/>
                  </a:cubicBezTo>
                  <a:cubicBezTo>
                    <a:pt x="3679" y="3153"/>
                    <a:pt x="3873" y="3172"/>
                    <a:pt x="4069" y="3172"/>
                  </a:cubicBezTo>
                  <a:cubicBezTo>
                    <a:pt x="4229" y="3172"/>
                    <a:pt x="4390" y="3159"/>
                    <a:pt x="4559" y="3141"/>
                  </a:cubicBezTo>
                  <a:cubicBezTo>
                    <a:pt x="4682" y="3127"/>
                    <a:pt x="4720" y="2980"/>
                    <a:pt x="4655" y="2888"/>
                  </a:cubicBezTo>
                  <a:cubicBezTo>
                    <a:pt x="4320" y="2389"/>
                    <a:pt x="3770" y="1953"/>
                    <a:pt x="3165" y="1847"/>
                  </a:cubicBezTo>
                  <a:cubicBezTo>
                    <a:pt x="3367" y="1362"/>
                    <a:pt x="3545" y="852"/>
                    <a:pt x="3596" y="334"/>
                  </a:cubicBezTo>
                  <a:cubicBezTo>
                    <a:pt x="3610" y="210"/>
                    <a:pt x="3518" y="138"/>
                    <a:pt x="3417" y="138"/>
                  </a:cubicBezTo>
                  <a:cubicBezTo>
                    <a:pt x="3380" y="138"/>
                    <a:pt x="3341" y="148"/>
                    <a:pt x="3307" y="169"/>
                  </a:cubicBezTo>
                  <a:cubicBezTo>
                    <a:pt x="2881" y="444"/>
                    <a:pt x="2477" y="843"/>
                    <a:pt x="2252" y="1311"/>
                  </a:cubicBezTo>
                  <a:cubicBezTo>
                    <a:pt x="1981" y="861"/>
                    <a:pt x="1716" y="435"/>
                    <a:pt x="1325" y="59"/>
                  </a:cubicBezTo>
                  <a:cubicBezTo>
                    <a:pt x="1287" y="21"/>
                    <a:pt x="1233" y="0"/>
                    <a:pt x="1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3F2B5EBC-80A9-ABAA-1F16-CF9BF2769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86" y="2873206"/>
            <a:ext cx="2549867" cy="1984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600" fill="hold"/>
                                        <p:tgtEl>
                                          <p:spTgt spid="44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44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EBF349-FB09-25AD-4FB4-49C84C6EC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4312" y="2060103"/>
            <a:ext cx="6790948" cy="3228736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methods to detect food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adultration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 mainly it depends on the materials used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Removal Of Fat By Skimming – Ghee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Starch – Cereal flours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Cane Sugar – Cane sugar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Urea – Fertilizers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Neutralizers In Milk  - Milk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Glucose - Glucose</a:t>
            </a:r>
          </a:p>
          <a:p>
            <a:pPr marL="0" indent="0" algn="l"/>
            <a:endParaRPr lang="en-US" sz="1800" b="1" dirty="0">
              <a:solidFill>
                <a:schemeClr val="tx2"/>
              </a:solidFill>
              <a:latin typeface="Lucida Bright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tx2"/>
              </a:solidFill>
              <a:latin typeface="Lucida Bright" pitchFamily="18" charset="0"/>
            </a:endParaRPr>
          </a:p>
          <a:p>
            <a:pPr marL="139700" indent="0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  <a:latin typeface="Lucida Bright" pitchFamily="18" charset="0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  <a:latin typeface="Lucida Bright" pitchFamily="18" charset="0"/>
              </a:rPr>
              <a:t>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Lucida Bright" pitchFamily="18" charset="0"/>
            </a:endParaRPr>
          </a:p>
          <a:p>
            <a:endParaRPr lang="en-IN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E68250A-DDF4-6013-CB16-CABC5657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887" y="600501"/>
            <a:ext cx="5102225" cy="841375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METHODOLOGY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8357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9CF7-558C-5671-B91C-BA133664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6" y="1586256"/>
            <a:ext cx="2834472" cy="527700"/>
          </a:xfrm>
        </p:spPr>
        <p:txBody>
          <a:bodyPr/>
          <a:lstStyle/>
          <a:p>
            <a:r>
              <a:rPr lang="en-IN" i="0" dirty="0">
                <a:effectLst/>
                <a:latin typeface="Söhne"/>
              </a:rPr>
              <a:t>Improved Public Health: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AA12E-AE26-97FD-CB44-102843CC4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5349" y="1877135"/>
            <a:ext cx="5240789" cy="404611"/>
          </a:xfrm>
        </p:spPr>
        <p:txBody>
          <a:bodyPr/>
          <a:lstStyle/>
          <a:p>
            <a:pPr algn="just"/>
            <a:r>
              <a:rPr lang="en-US" sz="16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By reducing the prevalence of food adulteration, the number of foodborne illnesses and health issues caused by consuming adulterated food will decrease.</a:t>
            </a:r>
            <a:endParaRPr lang="en-IN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BE0C06-A95B-3457-11A5-5683AA07B7F2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-53251" y="2474764"/>
            <a:ext cx="3852000" cy="527700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Enhanced Consumer Confidence: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5B5C2A6-F872-B3C6-5877-9B47C482737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183212" y="2747874"/>
            <a:ext cx="5240788" cy="484800"/>
          </a:xfrm>
        </p:spPr>
        <p:txBody>
          <a:bodyPr/>
          <a:lstStyle/>
          <a:p>
            <a:pPr algn="just"/>
            <a:r>
              <a:rPr lang="en-US" sz="16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As the risk of purchasing adulterated products diminishes, consumers will gain greater trust in the food they purchase</a:t>
            </a:r>
            <a:r>
              <a:rPr lang="en-US" b="1" i="0" dirty="0">
                <a:solidFill>
                  <a:schemeClr val="tx2"/>
                </a:solidFill>
                <a:effectLst/>
                <a:latin typeface="Söhne"/>
              </a:rPr>
              <a:t>. 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95F4DC4-1A83-F99B-21B5-558C149C3A71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-114597" y="3480135"/>
            <a:ext cx="3297809" cy="527700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Reduced Economic Impact:</a:t>
            </a:r>
            <a:endParaRPr lang="en-IN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A3FF2B04-7958-E31F-672D-1E27C944F607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2566973" y="3743985"/>
            <a:ext cx="5754159" cy="484800"/>
          </a:xfrm>
        </p:spPr>
        <p:txBody>
          <a:bodyPr/>
          <a:lstStyle/>
          <a:p>
            <a:pPr algn="just"/>
            <a:r>
              <a:rPr lang="en-US" sz="16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Food adulteration can have a negative economic impact on both consumers and legitimate food producers </a:t>
            </a:r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curbing adulteration</a:t>
            </a:r>
            <a:r>
              <a:rPr lang="en-US" b="1" i="0" dirty="0">
                <a:solidFill>
                  <a:schemeClr val="tx2"/>
                </a:solidFill>
                <a:effectLst/>
                <a:latin typeface="Söhne"/>
              </a:rPr>
              <a:t>.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</a:t>
            </a:r>
            <a:endParaRPr lang="en-IN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A5A2B5A-EDE7-3444-F942-3C1D59F1F903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2163174" y="546802"/>
            <a:ext cx="7704000" cy="572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27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F615-5270-09DC-4DF4-5C272E84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5559"/>
            <a:ext cx="7704000" cy="5727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0A24F-83F3-BF1F-E626-D23D3D94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531" y="1482943"/>
            <a:ext cx="4452937" cy="288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3160"/>
      </p:ext>
    </p:extLst>
  </p:cSld>
  <p:clrMapOvr>
    <a:masterClrMapping/>
  </p:clrMapOvr>
</p:sld>
</file>

<file path=ppt/theme/theme1.xml><?xml version="1.0" encoding="utf-8"?>
<a:theme xmlns:a="http://schemas.openxmlformats.org/drawingml/2006/main" name="Language Arts Subject for Middle School - 6th Grade: Vocabulary Skills XL by Slidesgo">
  <a:themeElements>
    <a:clrScheme name="Simple Light">
      <a:dk1>
        <a:srgbClr val="578A36"/>
      </a:dk1>
      <a:lt1>
        <a:srgbClr val="C8D9AD"/>
      </a:lt1>
      <a:dk2>
        <a:srgbClr val="8EB355"/>
      </a:dk2>
      <a:lt2>
        <a:srgbClr val="4E4937"/>
      </a:lt2>
      <a:accent1>
        <a:srgbClr val="1E3D28"/>
      </a:accent1>
      <a:accent2>
        <a:srgbClr val="3E6949"/>
      </a:accent2>
      <a:accent3>
        <a:srgbClr val="FFFFFF"/>
      </a:accent3>
      <a:accent4>
        <a:srgbClr val="F2B6B6"/>
      </a:accent4>
      <a:accent5>
        <a:srgbClr val="FFCFCA"/>
      </a:accent5>
      <a:accent6>
        <a:srgbClr val="FFE6B3"/>
      </a:accent6>
      <a:hlink>
        <a:srgbClr val="4E49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523</Words>
  <Application>Microsoft Office PowerPoint</Application>
  <PresentationFormat>On-screen Show (16:9)</PresentationFormat>
  <Paragraphs>54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Söhne</vt:lpstr>
      <vt:lpstr>Poppins</vt:lpstr>
      <vt:lpstr>Algerian</vt:lpstr>
      <vt:lpstr>Denk One</vt:lpstr>
      <vt:lpstr>Arial</vt:lpstr>
      <vt:lpstr>Times New Roman</vt:lpstr>
      <vt:lpstr>Lucida Bright</vt:lpstr>
      <vt:lpstr>Language Arts Subject for Middle School - 6th Grade: Vocabulary Skills XL by Slidesgo</vt:lpstr>
      <vt:lpstr>  FOOD ADULTRATION  </vt:lpstr>
      <vt:lpstr>CONTENTS</vt:lpstr>
      <vt:lpstr>ABSTRACT</vt:lpstr>
      <vt:lpstr>ABSTRACT</vt:lpstr>
      <vt:lpstr>Key points of the problem statement:</vt:lpstr>
      <vt:lpstr>SOLUTION</vt:lpstr>
      <vt:lpstr>METHODOLOGY</vt:lpstr>
      <vt:lpstr>Improved Public Health:</vt:lpstr>
      <vt:lpstr>RESULTS</vt:lpstr>
      <vt:lpstr>CONCLUSION </vt:lpstr>
      <vt:lpstr>THANKS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:  FOOD ADULTRATION  Faculty Mentor: DR.ADAMKHAN</dc:title>
  <dc:creator>Lava Kumar T</dc:creator>
  <cp:lastModifiedBy>Geetha Yenuga</cp:lastModifiedBy>
  <cp:revision>7</cp:revision>
  <dcterms:modified xsi:type="dcterms:W3CDTF">2024-03-17T05:16:59Z</dcterms:modified>
</cp:coreProperties>
</file>