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B73817-A361-4BEB-B482-86ABABC4F05E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93E92-332C-4BB4-91BB-7DB8937F3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966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93E92-332C-4BB4-91BB-7DB8937F373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13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6E89-79E2-472E-99DF-683FA533A91E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D334114-CF19-45C7-B8D3-755C31BA009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07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6E89-79E2-472E-99DF-683FA533A91E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4114-CF19-45C7-B8D3-755C31BA009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25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6E89-79E2-472E-99DF-683FA533A91E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4114-CF19-45C7-B8D3-755C31BA009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3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6E89-79E2-472E-99DF-683FA533A91E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4114-CF19-45C7-B8D3-755C31BA009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55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6E89-79E2-472E-99DF-683FA533A91E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4114-CF19-45C7-B8D3-755C31BA009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81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6E89-79E2-472E-99DF-683FA533A91E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4114-CF19-45C7-B8D3-755C31BA009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43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6E89-79E2-472E-99DF-683FA533A91E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4114-CF19-45C7-B8D3-755C31BA009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8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6E89-79E2-472E-99DF-683FA533A91E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4114-CF19-45C7-B8D3-755C31BA009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89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6E89-79E2-472E-99DF-683FA533A91E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4114-CF19-45C7-B8D3-755C31BA0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33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6E89-79E2-472E-99DF-683FA533A91E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4114-CF19-45C7-B8D3-755C31BA009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9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4C96E89-79E2-472E-99DF-683FA533A91E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34114-CF19-45C7-B8D3-755C31BA009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54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96E89-79E2-472E-99DF-683FA533A91E}" type="datetimeFigureOut">
              <a:rPr lang="en-IN" smtClean="0"/>
              <a:t>20-07-2023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D334114-CF19-45C7-B8D3-755C31BA009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79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98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E257-267C-C363-E77A-B5D37D509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0107" y="1534886"/>
            <a:ext cx="8637073" cy="1970314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Neural network in </a:t>
            </a:r>
            <a:r>
              <a:rPr lang="en-US" sz="6000" b="1" u="sng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a.i.</a:t>
            </a:r>
            <a:endParaRPr lang="en-IN" sz="6000" b="1" u="sng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A02B5-927A-CCD8-6B32-6ADCDD04E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1437" y="4608890"/>
            <a:ext cx="1827649" cy="1759253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By –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presha</a:t>
            </a:r>
            <a:r>
              <a:rPr lang="en-US" sz="2000" dirty="0">
                <a:solidFill>
                  <a:schemeClr val="bg1"/>
                </a:solidFill>
                <a:latin typeface="Bookman Old Style" panose="02050604050505020204" pitchFamily="18" charset="0"/>
              </a:rPr>
              <a:t> Navya </a:t>
            </a:r>
            <a:r>
              <a:rPr lang="en-US" sz="20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azmah</a:t>
            </a:r>
            <a:endParaRPr lang="en-IN" sz="20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61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B251-D4F4-7DFA-0C03-67FE012B0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2" y="1001486"/>
            <a:ext cx="9604375" cy="756670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>
                <a:latin typeface="Bookman Old Style" panose="02050604050505020204" pitchFamily="18" charset="0"/>
              </a:rPr>
              <a:t>What is neural network?</a:t>
            </a:r>
            <a:endParaRPr lang="en-IN" sz="4800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71EC5-E3AA-DD12-6726-3E45D0636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Bookman Old Style" panose="02050604050505020204" pitchFamily="18" charset="0"/>
              </a:rPr>
              <a:t>A neural network is a method in artificial intelligence that teaches computers to process data in a way that is inspired by the human brain. It is a type of machine learning process, called deep learning, that uses interconnected nodes or neurons in a layered structure that resembles the human brain.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4" name="AutoShape 2" descr="What is a Neural Network? | TIBCO Software">
            <a:extLst>
              <a:ext uri="{FF2B5EF4-FFF2-40B4-BE49-F238E27FC236}">
                <a16:creationId xmlns:a16="http://schemas.microsoft.com/office/drawing/2014/main" id="{C15D9F99-EDA4-9FB1-8749-FD1DAF806D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What is a Neural Network? | TIBCO Software">
            <a:extLst>
              <a:ext uri="{FF2B5EF4-FFF2-40B4-BE49-F238E27FC236}">
                <a16:creationId xmlns:a16="http://schemas.microsoft.com/office/drawing/2014/main" id="{1953D5F5-87CE-ED45-5104-2DDF0CC80B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81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6126-28F7-5B01-CCFE-0DDFD83B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u="sng" dirty="0">
                <a:solidFill>
                  <a:srgbClr val="232F3E"/>
                </a:solidFill>
                <a:effectLst/>
                <a:latin typeface="Bookman Old Style" panose="02050604050505020204" pitchFamily="18" charset="0"/>
              </a:rPr>
              <a:t>Why are neural networks important?</a:t>
            </a:r>
            <a:br>
              <a:rPr lang="en-US" b="0" i="0" u="sng" dirty="0">
                <a:solidFill>
                  <a:srgbClr val="232F3E"/>
                </a:solidFill>
                <a:effectLst/>
                <a:latin typeface="Bookman Old Style" panose="02050604050505020204" pitchFamily="18" charset="0"/>
              </a:rPr>
            </a:br>
            <a:endParaRPr lang="en-IN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63299-CDFD-F000-D55D-D992CC089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rgbClr val="535353"/>
                </a:solidFill>
                <a:effectLst/>
                <a:latin typeface="Bookman Old Style" panose="02050604050505020204" pitchFamily="18" charset="0"/>
              </a:rPr>
              <a:t>Neural networks are a robust tool that businesses use to solve complex business problems. Companies use this form of network to identify patterns and predict rare events like fraud detection.  </a:t>
            </a:r>
          </a:p>
          <a:p>
            <a:pPr algn="l"/>
            <a:r>
              <a:rPr lang="en-US" sz="2400" b="0" i="0" dirty="0">
                <a:solidFill>
                  <a:srgbClr val="535353"/>
                </a:solidFill>
                <a:effectLst/>
                <a:latin typeface="Bookman Old Style" panose="02050604050505020204" pitchFamily="18" charset="0"/>
              </a:rPr>
              <a:t>These networks are capable of developing a relationship between non-linear and complex inputs and outputs. This makes them perfect for projects that require data-based decisions to achieve success.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2322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757AE-8060-EDC9-6D18-EA4BEB8D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06547"/>
            <a:ext cx="9603275" cy="1049235"/>
          </a:xfrm>
        </p:spPr>
        <p:txBody>
          <a:bodyPr/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Bookman Old Style" panose="02050604050505020204" pitchFamily="18" charset="0"/>
              </a:rPr>
              <a:t>Advantages of Artificial Neural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F67D3-729E-8528-EC15-2593E4624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Parallel processing capability</a:t>
            </a:r>
          </a:p>
          <a:p>
            <a:r>
              <a:rPr lang="en-US" sz="280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Storing data on the entire network</a:t>
            </a:r>
            <a:endParaRPr lang="en-IN" sz="28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en-US" sz="280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Capability to work with incomplete knowledge</a:t>
            </a:r>
            <a:endParaRPr lang="en-IN" sz="2800" i="0" dirty="0"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IN" sz="2800" i="0" dirty="0"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Having fault tolerance</a:t>
            </a:r>
            <a:r>
              <a:rPr lang="en-IN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 &amp; many more.</a:t>
            </a:r>
          </a:p>
        </p:txBody>
      </p:sp>
    </p:spTree>
    <p:extLst>
      <p:ext uri="{BB962C8B-B14F-4D97-AF65-F5344CB8AC3E}">
        <p14:creationId xmlns:p14="http://schemas.microsoft.com/office/powerpoint/2010/main" val="10527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0E9B-2F46-E8CA-C64A-619D7BC1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solidFill>
                  <a:srgbClr val="232F3E"/>
                </a:solidFill>
                <a:latin typeface="Bookman Old Style" panose="02050604050505020204" pitchFamily="18" charset="0"/>
              </a:rPr>
              <a:t>Characteristics</a:t>
            </a:r>
            <a:r>
              <a:rPr lang="en-US" b="1" i="0" u="sng" dirty="0">
                <a:solidFill>
                  <a:srgbClr val="273239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u="sng" dirty="0">
                <a:solidFill>
                  <a:srgbClr val="232F3E"/>
                </a:solidFill>
                <a:latin typeface="Bookman Old Style" panose="02050604050505020204" pitchFamily="18" charset="0"/>
              </a:rPr>
              <a:t>of Artificial Neural Network </a:t>
            </a:r>
            <a:endParaRPr lang="en-IN" u="sng" dirty="0">
              <a:solidFill>
                <a:srgbClr val="232F3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BD38-00C4-8AAC-91C7-849B95341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2015732"/>
            <a:ext cx="11582400" cy="4037749"/>
          </a:xfrm>
        </p:spPr>
        <p:txBody>
          <a:bodyPr>
            <a:no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73239"/>
                </a:solidFill>
                <a:effectLst/>
                <a:latin typeface="Bookman Old Style" panose="02050604050505020204" pitchFamily="18" charset="0"/>
              </a:rPr>
              <a:t>It is </a:t>
            </a:r>
            <a:r>
              <a:rPr lang="en-US" sz="1900" b="0" i="0" dirty="0" err="1">
                <a:solidFill>
                  <a:srgbClr val="273239"/>
                </a:solidFill>
                <a:effectLst/>
                <a:latin typeface="Bookman Old Style" panose="02050604050505020204" pitchFamily="18" charset="0"/>
              </a:rPr>
              <a:t>neurally</a:t>
            </a:r>
            <a:r>
              <a:rPr lang="en-US" sz="1900" b="0" i="0" dirty="0">
                <a:solidFill>
                  <a:srgbClr val="273239"/>
                </a:solidFill>
                <a:effectLst/>
                <a:latin typeface="Bookman Old Style" panose="02050604050505020204" pitchFamily="18" charset="0"/>
              </a:rPr>
              <a:t> implemented mathematical model.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73239"/>
                </a:solidFill>
                <a:effectLst/>
                <a:latin typeface="Bookman Old Style" panose="02050604050505020204" pitchFamily="18" charset="0"/>
              </a:rPr>
              <a:t>It contains huge number of interconnected processing elements called neurons to do all operations.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73239"/>
                </a:solidFill>
                <a:effectLst/>
                <a:latin typeface="Bookman Old Style" panose="02050604050505020204" pitchFamily="18" charset="0"/>
              </a:rPr>
              <a:t>Information stored in the neurons are basically the weighted linkage of neurons.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73239"/>
                </a:solidFill>
                <a:effectLst/>
                <a:latin typeface="Bookman Old Style" panose="02050604050505020204" pitchFamily="18" charset="0"/>
              </a:rPr>
              <a:t>The input signals arrive at the processing elements through connections and connecting weights.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73239"/>
                </a:solidFill>
                <a:effectLst/>
                <a:latin typeface="Bookman Old Style" panose="02050604050505020204" pitchFamily="18" charset="0"/>
              </a:rPr>
              <a:t>It has the ability to learn , recall and generalize from the given data by suitable assignment and adjustment of weights.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900" b="0" i="0" dirty="0">
                <a:solidFill>
                  <a:srgbClr val="273239"/>
                </a:solidFill>
                <a:effectLst/>
                <a:latin typeface="Bookman Old Style" panose="02050604050505020204" pitchFamily="18" charset="0"/>
              </a:rPr>
              <a:t>The collective behavior of the neurons describes its computational power, and no single neuron carries specific information.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875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7500-6370-527D-EF60-3CA8E2CD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10AB7E-E3A1-CE70-C831-408F663E3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>
              <a:latin typeface="Bookman Old Style" panose="02050604050505020204" pitchFamily="18" charset="0"/>
            </a:endParaRPr>
          </a:p>
          <a:p>
            <a:pPr marL="0" indent="0" algn="ctr">
              <a:buNone/>
            </a:pPr>
            <a:r>
              <a:rPr lang="en-IN" sz="9600" u="sng" dirty="0">
                <a:latin typeface="Bookman Old Style" panose="020506040505050202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726186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120</TotalTime>
  <Words>268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Gill Sans MT</vt:lpstr>
      <vt:lpstr>Gallery</vt:lpstr>
      <vt:lpstr>Neural network in a.i.</vt:lpstr>
      <vt:lpstr>What is neural network?</vt:lpstr>
      <vt:lpstr>Why are neural networks important? </vt:lpstr>
      <vt:lpstr>Advantages of Artificial Neural Network </vt:lpstr>
      <vt:lpstr>Characteristics of Artificial Neural Network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in a.i.</dc:title>
  <dc:creator>Navya Shah</dc:creator>
  <cp:lastModifiedBy>Navya Shah</cp:lastModifiedBy>
  <cp:revision>7</cp:revision>
  <dcterms:created xsi:type="dcterms:W3CDTF">2023-07-19T08:43:50Z</dcterms:created>
  <dcterms:modified xsi:type="dcterms:W3CDTF">2023-07-20T08:33:22Z</dcterms:modified>
</cp:coreProperties>
</file>