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60" r:id="rId5"/>
    <p:sldId id="273" r:id="rId6"/>
    <p:sldId id="280" r:id="rId7"/>
    <p:sldId id="281" r:id="rId8"/>
    <p:sldId id="274" r:id="rId9"/>
    <p:sldId id="270" r:id="rId10"/>
    <p:sldId id="275" r:id="rId11"/>
    <p:sldId id="264" r:id="rId12"/>
    <p:sldId id="276" r:id="rId13"/>
    <p:sldId id="267" r:id="rId14"/>
    <p:sldId id="277" r:id="rId15"/>
    <p:sldId id="261" r:id="rId16"/>
    <p:sldId id="279" r:id="rId17"/>
    <p:sldId id="262" r:id="rId18"/>
    <p:sldId id="263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183" autoAdjust="0"/>
  </p:normalViewPr>
  <p:slideViewPr>
    <p:cSldViewPr>
      <p:cViewPr>
        <p:scale>
          <a:sx n="90" d="100"/>
          <a:sy n="90" d="100"/>
        </p:scale>
        <p:origin x="-81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3733800"/>
            <a:ext cx="4114800" cy="39163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Presented by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b="1" dirty="0" smtClean="0"/>
              <a:t>YANNAM NAVEENA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Esteemed Guidance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marL="109728" indent="0">
              <a:buNone/>
            </a:pPr>
            <a:r>
              <a:rPr lang="en-US" sz="2000" b="1" dirty="0" smtClean="0"/>
              <a:t>Dr. Y.NARASIMHA </a:t>
            </a:r>
            <a:r>
              <a:rPr lang="en-US" sz="2000" b="1" dirty="0" smtClean="0"/>
              <a:t>RAO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 Head of Dept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534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Novel Duplicate Key Search of Big Data Analysis Using</a:t>
            </a:r>
            <a:br>
              <a:rPr lang="en-US" dirty="0" smtClean="0"/>
            </a:br>
            <a:r>
              <a:rPr lang="en-US" dirty="0" smtClean="0"/>
              <a:t>Normalization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9966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class diagram in software engineering is a type of static structure diagram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Unified Modeling Language ( UML), which defines the system structure by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indicating system classes ,attributes , operations (or methods) and class relations. The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defines what knowledge is given. The class diagram shows classes in boxes of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three compartments: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top segment contains the class name. </a:t>
            </a: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printed in bold and centered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capitalized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 the first letter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middle portion includes the class attributes. The first letter is a lower case. They are left-aligned. The underside includes the operations which can be done by the class.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also align on the left and are lowercase in the first letter.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558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528763"/>
            <a:ext cx="5467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528763"/>
            <a:ext cx="5467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93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sequence diagram in Unified Modeling Language (UML) is a kind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interaction diagram that shows how processes operate with one another and in what order. It is a construct of a Message Sequence Chart. Sequence diagrams are sometimes called event diagrams, event scenarios, and timing diagrams.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018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9362" y="1491456"/>
            <a:ext cx="41052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0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ACTIVITY DIAGRAM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2133600"/>
            <a:ext cx="429577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084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229600" cy="36450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Accuracy.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broke down the record and field level standardization in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standardization.</a:t>
            </a:r>
          </a:p>
          <a:p>
            <a:pPr lvl="1"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total standardization, we concentrated on field esteems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calculations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abbreviation development and worth part mining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deliver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significantly better standardized field esteems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PROPOSED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Truth Discovery Problem.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Record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Matching Problem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EXISTING SYSTEM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467600" cy="41022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Processor - I3/Intel Processor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RAM </a:t>
            </a:r>
            <a:r>
              <a:rPr lang="en-US" sz="1800" dirty="0" smtClean="0"/>
              <a:t>- 4GB (min)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Hard </a:t>
            </a:r>
            <a:r>
              <a:rPr lang="en-US" sz="1800" dirty="0" smtClean="0"/>
              <a:t>Disk - 160GB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Key </a:t>
            </a:r>
            <a:r>
              <a:rPr lang="en-US" sz="1800" dirty="0" smtClean="0"/>
              <a:t>Board - Standard Windows Keyboard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Mouse </a:t>
            </a:r>
            <a:r>
              <a:rPr lang="en-US" sz="1800" dirty="0" smtClean="0"/>
              <a:t>- Two or Three Button Mouse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Monitor </a:t>
            </a:r>
            <a:r>
              <a:rPr lang="en-US" sz="1800" dirty="0" smtClean="0"/>
              <a:t>- SVGA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7391400" cy="36450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Operating System : Windows 7/8/10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Server : Tomcat 7.0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 : HTML,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CSS,JavaScript,JSP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My SQL 6.0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NETBEANS 8.1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Connectivity : JDB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/>
              <a:t/>
            </a:r>
            <a:br>
              <a:rPr lang="en-IN" sz="7200" dirty="0"/>
            </a:b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/>
              <a:t/>
            </a:r>
            <a:br>
              <a:rPr lang="en-IN" sz="7200" dirty="0"/>
            </a:b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xmlns="" val="34831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400" dirty="0" smtClean="0"/>
              <a:t>		</a:t>
            </a:r>
            <a:r>
              <a:rPr lang="en-US" sz="1200" dirty="0" smtClean="0"/>
              <a:t> Data consolidation is a challenging issue in data integration. The usefulness of data</a:t>
            </a:r>
          </a:p>
          <a:p>
            <a:pPr algn="just">
              <a:buNone/>
            </a:pPr>
            <a:r>
              <a:rPr lang="en-US" sz="1200" dirty="0" smtClean="0"/>
              <a:t>increases when it is linked and fused with other data from numerous (Web) sources. The</a:t>
            </a:r>
          </a:p>
          <a:p>
            <a:pPr algn="just">
              <a:buNone/>
            </a:pPr>
            <a:r>
              <a:rPr lang="en-US" sz="1200" dirty="0" smtClean="0"/>
              <a:t>promise of Big Data hinges upon addressing several big data integration challenges, such as</a:t>
            </a:r>
          </a:p>
          <a:p>
            <a:pPr algn="just">
              <a:buNone/>
            </a:pPr>
            <a:r>
              <a:rPr lang="en-US" sz="1200" dirty="0" smtClean="0"/>
              <a:t>record linkage at scale, real-time data fusion, and integrating Deep Web. Although much</a:t>
            </a:r>
          </a:p>
          <a:p>
            <a:pPr algn="just">
              <a:buNone/>
            </a:pPr>
            <a:r>
              <a:rPr lang="en-US" sz="1200" dirty="0" smtClean="0"/>
              <a:t>work has been conducted on these problems, there is limited work on creating a uniform,</a:t>
            </a:r>
          </a:p>
          <a:p>
            <a:pPr algn="just">
              <a:buNone/>
            </a:pPr>
            <a:r>
              <a:rPr lang="en-US" sz="1200" dirty="0" smtClean="0"/>
              <a:t>standard record from a group of records corresponding to the same real-world entity. We</a:t>
            </a:r>
          </a:p>
          <a:p>
            <a:pPr algn="just">
              <a:buNone/>
            </a:pPr>
            <a:r>
              <a:rPr lang="en-US" sz="1200" dirty="0" smtClean="0"/>
              <a:t>refer to this task as record normalization. Such a record representation, coined normalized</a:t>
            </a:r>
          </a:p>
          <a:p>
            <a:pPr algn="just">
              <a:buNone/>
            </a:pPr>
            <a:r>
              <a:rPr lang="en-US" sz="1200" dirty="0" smtClean="0"/>
              <a:t>record, is important for both front-end and back-end applications. In this paper, we formalize</a:t>
            </a:r>
          </a:p>
          <a:p>
            <a:pPr algn="just">
              <a:buNone/>
            </a:pPr>
            <a:r>
              <a:rPr lang="en-US" sz="1200" dirty="0" smtClean="0"/>
              <a:t>the record normalization problem, present in-depth analysis of normalization granularity</a:t>
            </a:r>
          </a:p>
          <a:p>
            <a:pPr algn="just">
              <a:buNone/>
            </a:pPr>
            <a:r>
              <a:rPr lang="en-US" sz="1200" dirty="0" smtClean="0"/>
              <a:t>levels (e.g., record, field, and value-component) and of normalization forms (e.g., typical</a:t>
            </a:r>
          </a:p>
          <a:p>
            <a:pPr algn="just">
              <a:buNone/>
            </a:pPr>
            <a:r>
              <a:rPr lang="en-US" sz="1200" dirty="0" smtClean="0"/>
              <a:t>versus complete). We propose a comprehensive framework for computing the normalized</a:t>
            </a:r>
          </a:p>
          <a:p>
            <a:pPr algn="just">
              <a:buNone/>
            </a:pPr>
            <a:r>
              <a:rPr lang="en-US" sz="1200" dirty="0" smtClean="0"/>
              <a:t>record. The proposed framework includes a suit of record normalization methods, from naive</a:t>
            </a:r>
          </a:p>
          <a:p>
            <a:pPr algn="just">
              <a:buNone/>
            </a:pPr>
            <a:r>
              <a:rPr lang="en-US" sz="1200" dirty="0" smtClean="0"/>
              <a:t>ones, which use only the information gathered from records themselves, to complex</a:t>
            </a:r>
          </a:p>
          <a:p>
            <a:pPr algn="just">
              <a:buNone/>
            </a:pPr>
            <a:r>
              <a:rPr lang="en-US" sz="1200" dirty="0" smtClean="0"/>
              <a:t>strategies, which globally mine a group of duplicate records before selecting a value for an</a:t>
            </a:r>
          </a:p>
          <a:p>
            <a:pPr algn="just">
              <a:buNone/>
            </a:pPr>
            <a:r>
              <a:rPr lang="en-US" sz="1200" dirty="0" smtClean="0"/>
              <a:t>attribute of a normalized record. We conducted extensive empirical studies with all the</a:t>
            </a:r>
          </a:p>
          <a:p>
            <a:pPr algn="just">
              <a:buNone/>
            </a:pPr>
            <a:r>
              <a:rPr lang="en-US" sz="1200" dirty="0" smtClean="0"/>
              <a:t>proposed methods. We indicate the weaknesses and strengths of each of them and</a:t>
            </a:r>
          </a:p>
          <a:p>
            <a:pPr algn="just">
              <a:buNone/>
            </a:pPr>
            <a:r>
              <a:rPr lang="en-US" sz="1200" dirty="0" smtClean="0"/>
              <a:t>recommend the ones to be used in practice.</a:t>
            </a:r>
            <a:endParaRPr lang="en-US" sz="1200" dirty="0" smtClean="0"/>
          </a:p>
          <a:p>
            <a:pPr algn="just">
              <a:lnSpc>
                <a:spcPct val="170000"/>
              </a:lnSpc>
              <a:buNone/>
            </a:pPr>
            <a:endParaRPr lang="en-US" sz="1400" dirty="0" smtClean="0"/>
          </a:p>
          <a:p>
            <a:pPr algn="just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Reconciliation frameworks at Web scale need to consequently coordinate records from various sources that allude to a similar certifiable substance locate the genuine coordinating records among them and transform this arrangement of records into a standard record for the utilization of clients or different applications. There is 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enormous group of work on the record coordinating issue and reality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revelation issue.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record coordinating issue is additionally alluded to as copy record location, record linkage, object ID, substance goal, 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deduplication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reality disclosure issue is likewise called as truth finding or certainty finding - a key issue in information combination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/>
              <a:t>.</a:t>
            </a:r>
            <a:endParaRPr lang="en-US" sz="1600" dirty="0" smtClean="0"/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propose three degrees of granularities for record standardization alongside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techniques to develop standardized records as indicated by them. We propose an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exhaustive structure for orderly development of standardized records. Our system is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adaptable and permits new techniques to be included easily. As far as anyone is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concerned, this is the principal bit of work to propose such a point by point system.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propose and look at a scope of standardization systems, from recurrence, length,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highlight based to more mind boggling ones that use result blending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models from data recovery, for example, (weighted)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Borda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We present various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heuristic principles to mine attractive worth parts from a field. We use them to build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standardized an incentive for the field. We perform experimental investigations on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distribution records. The trial results show that the proposed weighted-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Borda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-based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methodology altogether outflanks the standard methodologies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A Data Flow Diagram for each method and device controls the flow of details.</a:t>
            </a:r>
          </a:p>
          <a:p>
            <a:pPr>
              <a:buNone/>
            </a:pPr>
            <a:r>
              <a:rPr lang="en-US" sz="1400" dirty="0" smtClean="0"/>
              <a:t>Defined symbols are used, such as rectangles, circles and arrows plus short labels for</a:t>
            </a:r>
          </a:p>
          <a:p>
            <a:pPr>
              <a:buNone/>
            </a:pPr>
            <a:r>
              <a:rPr lang="en-US" sz="1400" dirty="0" smtClean="0"/>
              <a:t>text, to represent inputs, outputs, storage points, and routes from each target.</a:t>
            </a:r>
          </a:p>
          <a:p>
            <a:pPr>
              <a:buNone/>
            </a:pPr>
            <a:r>
              <a:rPr lang="en-US" sz="1400" dirty="0" smtClean="0"/>
              <a:t>Data flowcharts can range from simple, hand-drawn overviews to profound</a:t>
            </a:r>
          </a:p>
          <a:p>
            <a:pPr>
              <a:buNone/>
            </a:pPr>
            <a:r>
              <a:rPr lang="en-US" sz="1400" dirty="0" smtClean="0"/>
              <a:t>DFDs that slowly analyze the handling of the data. You may evaluate a new system or</a:t>
            </a:r>
          </a:p>
          <a:p>
            <a:pPr>
              <a:buNone/>
            </a:pPr>
            <a:r>
              <a:rPr lang="en-US" sz="1400" dirty="0" smtClean="0"/>
              <a:t>model an existing one. As with all the best diagrams and maps, a DFD also "tells"</a:t>
            </a:r>
          </a:p>
          <a:p>
            <a:pPr>
              <a:buNone/>
            </a:pPr>
            <a:r>
              <a:rPr lang="en-US" sz="1400" dirty="0" smtClean="0"/>
              <a:t>things visually that are difficult to describe, and operates from developers to CEOs in</a:t>
            </a:r>
          </a:p>
          <a:p>
            <a:pPr>
              <a:buNone/>
            </a:pPr>
            <a:r>
              <a:rPr lang="en-US" sz="1400" dirty="0" smtClean="0"/>
              <a:t>both the technical and the non-tech audiences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92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ENCODING:-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90600"/>
            <a:ext cx="495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DECODING:-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5800" y="1481138"/>
            <a:ext cx="4132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diagram in software engineering is a type of static structure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Unified Modeling Language ( UML), which defines the system structure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indicating system classes ,attributes , operations (or methods) and class relations.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defines what knowledge is given. The class diagram shows classes in boxes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compartments: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top segment contains the class name. It is printed in bold and centered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capitalized on the first letter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middle portion includes the class attributes. The first letter is a lower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left-aligned.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underside includes the operations which can be done by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class.they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also align on the left and are lowercase in the first letter.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076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843881"/>
            <a:ext cx="5467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5986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562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 Novel Duplicate Key Search of Big Data Analysis Using Normalization Techniques</vt:lpstr>
      <vt:lpstr>Abstract</vt:lpstr>
      <vt:lpstr>EXISTING SYSTEM</vt:lpstr>
      <vt:lpstr>PROPOSED SYSTEM</vt:lpstr>
      <vt:lpstr>Data Flow Diagram</vt:lpstr>
      <vt:lpstr>ENCODING:- </vt:lpstr>
      <vt:lpstr>DECODING:-</vt:lpstr>
      <vt:lpstr>Use Case Diagram</vt:lpstr>
      <vt:lpstr>Slide 9</vt:lpstr>
      <vt:lpstr>Class Diagram</vt:lpstr>
      <vt:lpstr>Slide 11</vt:lpstr>
      <vt:lpstr>Sequence Diagram</vt:lpstr>
      <vt:lpstr>Slide 13</vt:lpstr>
      <vt:lpstr>ACTIVITY DIAGRAM</vt:lpstr>
      <vt:lpstr>ADVANTAGES OF PROPOSED SYSTEM</vt:lpstr>
      <vt:lpstr>DISADVANTAGES OF EXISTING SYSTEM</vt:lpstr>
      <vt:lpstr>HARDWARE REQUIREMENTS</vt:lpstr>
      <vt:lpstr>SOFTWARE REQUIREMENTS</vt:lpstr>
      <vt:lpstr>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Integrity Auditing without Private Key Storage for Secure Cloud Storage </dc:title>
  <dc:creator>pooja computers</dc:creator>
  <cp:lastModifiedBy>Anil</cp:lastModifiedBy>
  <cp:revision>19</cp:revision>
  <dcterms:created xsi:type="dcterms:W3CDTF">2006-08-16T00:00:00Z</dcterms:created>
  <dcterms:modified xsi:type="dcterms:W3CDTF">2021-03-31T08:25:39Z</dcterms:modified>
</cp:coreProperties>
</file>